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1.xml" ContentType="application/vnd.openxmlformats-officedocument.presentationml.slideLayout+xml"/>
  <Override PartName="/ppt/notesSlides/notesSlide9.xml" ContentType="application/vnd.openxmlformats-officedocument.presentationml.notesSlid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6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charts/colors8.xml" ContentType="application/vnd.ms-office.chartcolorstyle+xml"/>
  <Override PartName="/ppt/charts/style8.xml" ContentType="application/vnd.ms-office.chartstyle+xml"/>
  <Override PartName="/ppt/charts/chart8.xml" ContentType="application/vnd.openxmlformats-officedocument.drawingml.chart+xml"/>
  <Override PartName="/ppt/charts/colors7.xml" ContentType="application/vnd.ms-office.chartcolorstyle+xml"/>
  <Override PartName="/ppt/charts/style7.xml" ContentType="application/vnd.ms-office.chartstyle+xml"/>
  <Override PartName="/ppt/theme/theme9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charts/chart7.xml" ContentType="application/vnd.openxmlformats-officedocument.drawingml.chart+xml"/>
  <Override PartName="/ppt/charts/colors6.xml" ContentType="application/vnd.ms-office.chartcolorstyle+xml"/>
  <Override PartName="/ppt/charts/style6.xml" ContentType="application/vnd.ms-office.chartstyle+xml"/>
  <Override PartName="/ppt/charts/chart6.xml" ContentType="application/vnd.openxmlformats-officedocument.drawingml.chart+xml"/>
  <Override PartName="/ppt/charts/colors5.xml" ContentType="application/vnd.ms-office.chartcolorstyle+xml"/>
  <Override PartName="/ppt/charts/style5.xml" ContentType="application/vnd.ms-office.chartstyle+xml"/>
  <Override PartName="/ppt/charts/chart5.xml" ContentType="application/vnd.openxmlformats-officedocument.drawingml.chart+xml"/>
  <Override PartName="/ppt/charts/colors4.xml" ContentType="application/vnd.ms-office.chartcolorstyle+xml"/>
  <Override PartName="/ppt/charts/style4.xml" ContentType="application/vnd.ms-office.chartstyle+xml"/>
  <Override PartName="/ppt/charts/chart4.xml" ContentType="application/vnd.openxmlformats-officedocument.drawingml.chart+xml"/>
  <Override PartName="/ppt/charts/colors3.xml" ContentType="application/vnd.ms-office.chartcolorstyle+xml"/>
  <Override PartName="/ppt/charts/style3.xml" ContentType="application/vnd.ms-office.chartstyle+xml"/>
  <Override PartName="/ppt/charts/chart3.xml" ContentType="application/vnd.openxmlformats-officedocument.drawingml.chart+xml"/>
  <Override PartName="/ppt/charts/colors2.xml" ContentType="application/vnd.ms-office.chartcolorstyle+xml"/>
  <Override PartName="/ppt/charts/style2.xml" ContentType="application/vnd.ms-office.chartstyle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10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48" r:id="rId1"/>
    <p:sldMasterId id="2147484092" r:id="rId2"/>
    <p:sldMasterId id="2147484203" r:id="rId3"/>
    <p:sldMasterId id="2147484341" r:id="rId4"/>
    <p:sldMasterId id="2147484301" r:id="rId5"/>
    <p:sldMasterId id="2147483660" r:id="rId6"/>
    <p:sldMasterId id="2147483768" r:id="rId7"/>
    <p:sldMasterId id="2147484654" r:id="rId8"/>
    <p:sldMasterId id="2147484661" r:id="rId9"/>
  </p:sldMasterIdLst>
  <p:notesMasterIdLst>
    <p:notesMasterId r:id="rId47"/>
  </p:notesMasterIdLst>
  <p:sldIdLst>
    <p:sldId id="256" r:id="rId10"/>
    <p:sldId id="2141411471" r:id="rId11"/>
    <p:sldId id="2135714730" r:id="rId12"/>
    <p:sldId id="2141411472" r:id="rId13"/>
    <p:sldId id="2135714731" r:id="rId14"/>
    <p:sldId id="2135714722" r:id="rId15"/>
    <p:sldId id="2135714724" r:id="rId16"/>
    <p:sldId id="2141411473" r:id="rId17"/>
    <p:sldId id="2135714735" r:id="rId18"/>
    <p:sldId id="2141411474" r:id="rId19"/>
    <p:sldId id="2135714738" r:id="rId20"/>
    <p:sldId id="2141411475" r:id="rId21"/>
    <p:sldId id="2135714739" r:id="rId22"/>
    <p:sldId id="284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4" r:id="rId31"/>
    <p:sldId id="265" r:id="rId32"/>
    <p:sldId id="266" r:id="rId33"/>
    <p:sldId id="267" r:id="rId34"/>
    <p:sldId id="268" r:id="rId35"/>
    <p:sldId id="269" r:id="rId36"/>
    <p:sldId id="271" r:id="rId37"/>
    <p:sldId id="282" r:id="rId38"/>
    <p:sldId id="281" r:id="rId39"/>
    <p:sldId id="272" r:id="rId40"/>
    <p:sldId id="273" r:id="rId41"/>
    <p:sldId id="275" r:id="rId42"/>
    <p:sldId id="277" r:id="rId43"/>
    <p:sldId id="279" r:id="rId44"/>
    <p:sldId id="283" r:id="rId45"/>
    <p:sldId id="280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415" autoAdjust="0"/>
    <p:restoredTop sz="89161"/>
  </p:normalViewPr>
  <p:slideViewPr>
    <p:cSldViewPr snapToGrid="0">
      <p:cViewPr varScale="1">
        <p:scale>
          <a:sx n="48" d="100"/>
          <a:sy n="48" d="100"/>
        </p:scale>
        <p:origin x="216" y="1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customXml" Target="../customXml/item2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customXml" Target="../customXml/item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imon.lancaster\Box\ROCHE%20VEN\05.%20Publications\Publications\Congresses\2020\ASH%202020\Posters\Outcome%20to%20follow-up%20therapy%20after%20PD%20in%20MURANO%20Presentation\Draft%201\DV-BCL76875%20Draft%20Figs_26Oct2020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imon.lancaster\Box\ROCHE%20VEN\05.%20Publications\Publications\Congresses\2020\ASH%202020\Posters\Outcome%20to%20follow-up%20therapy%20after%20PD%20in%20MURANO%20Presentation\Draft%201\DV-BCL76875%20Draft%20Figs_26Oct2020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imon.lancaster\Box\ROCHE%20VEN\05.%20Publications\Publications\Congresses\2020\ASH%202020\Posters\Outcome%20to%20follow-up%20therapy%20after%20PD%20in%20MURANO%20Presentation\Draft%201\DV-BCL76875%20Draft%20Figs_26Oct2020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imon.lancaster\Box\ROCHE%20VEN\05.%20Publications\Publications\Congresses\2020\ASH%202020\Posters\Outcome%20to%20follow-up%20therapy%20after%20PD%20in%20MURANO%20Presentation\Draft%201\DV-BCL76875%20Draft%20Figs_26Oct2020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imon.lancaster\Box\ROCHE%20VEN\05.%20Publications\Publications\Congresses\2020\ASH%202020\Posters\Outcome%20to%20follow-up%20therapy%20after%20PD%20in%20MURANO%20Presentation\Draft%201\DV-BCL76875%20Draft%20Figs_26Oct2020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imon.lancaster\Box\ROCHE%20VEN\05.%20Publications\Publications\Congresses\2020\ASH%202020\Posters\Outcome%20to%20follow-up%20therapy%20after%20PD%20in%20MURANO%20Presentation\Draft%201\DV-BCL76875%20Draft%20Figs_26Oct2020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GB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 arm (n=123)</a:t>
            </a:r>
            <a:r>
              <a:rPr lang="en-GB" b="1" baseline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GB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c:rich>
      </c:tx>
      <c:layout>
        <c:manualLayout>
          <c:xMode val="edge"/>
          <c:yMode val="edge"/>
          <c:x val="0.38681566090455227"/>
          <c:y val="7.27969348659003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4820528427072944"/>
          <c:y val="0.1948034512927263"/>
          <c:w val="0.50477915534776574"/>
          <c:h val="0.70656167979002626"/>
        </c:manualLayout>
      </c:layout>
      <c:pieChart>
        <c:varyColors val="1"/>
        <c:ser>
          <c:idx val="0"/>
          <c:order val="0"/>
          <c:tx>
            <c:strRef>
              <c:f>'Subsequent therapy (ITT)'!$A$3</c:f>
              <c:strCache>
                <c:ptCount val="1"/>
                <c:pt idx="0">
                  <c:v>Subsequent therapy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FF8-4A54-AB3F-A24791E58FFB}"/>
              </c:ext>
            </c:extLst>
          </c:dPt>
          <c:dPt>
            <c:idx val="1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FF8-4A54-AB3F-A24791E58FFB}"/>
              </c:ext>
            </c:extLst>
          </c:dPt>
          <c:dPt>
            <c:idx val="2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FF8-4A54-AB3F-A24791E58FFB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FF8-4A54-AB3F-A24791E58FFB}"/>
              </c:ext>
            </c:extLst>
          </c:dPt>
          <c:dPt>
            <c:idx val="4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FF8-4A54-AB3F-A24791E58FFB}"/>
              </c:ext>
            </c:extLst>
          </c:dPt>
          <c:dLbls>
            <c:dLbl>
              <c:idx val="1"/>
              <c:layout>
                <c:manualLayout>
                  <c:x val="-8.7848608497214931E-2"/>
                  <c:y val="0.1472887440794038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4F0D7B35-D7F5-43F7-A3C0-AF49C96C2AAC}" type="VALUE">
                      <a:rPr lang="en-US" smtClean="0">
                        <a:solidFill>
                          <a:schemeClr val="bg1"/>
                        </a:solidFill>
                      </a:rPr>
                      <a:pPr>
                        <a:defRPr sz="11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dirty="0">
                        <a:solidFill>
                          <a:schemeClr val="bg1"/>
                        </a:solidFill>
                      </a:rPr>
                      <a:t> </a:t>
                    </a:r>
                  </a:p>
                  <a:p>
                    <a:pPr>
                      <a:defRPr sz="1100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(12.2%)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FF8-4A54-AB3F-A24791E58FFB}"/>
                </c:ext>
              </c:extLst>
            </c:dLbl>
            <c:dLbl>
              <c:idx val="2"/>
              <c:layout>
                <c:manualLayout>
                  <c:x val="-0.13860649709940143"/>
                  <c:y val="-0.1953181283374061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1E445239-8937-4A5A-8253-6CE65ED62863}" type="VALUE">
                      <a:rPr lang="en-US" smtClean="0">
                        <a:solidFill>
                          <a:schemeClr val="bg1"/>
                        </a:solidFill>
                      </a:rPr>
                      <a:pPr>
                        <a:defRPr sz="11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dirty="0">
                        <a:solidFill>
                          <a:schemeClr val="bg1"/>
                        </a:solidFill>
                      </a:rPr>
                      <a:t> </a:t>
                    </a:r>
                  </a:p>
                  <a:p>
                    <a:pPr>
                      <a:defRPr sz="1100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(58.5%)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FF8-4A54-AB3F-A24791E58FFB}"/>
                </c:ext>
              </c:extLst>
            </c:dLbl>
            <c:dLbl>
              <c:idx val="3"/>
              <c:layout>
                <c:manualLayout>
                  <c:x val="-3.8181084597127845E-3"/>
                  <c:y val="8.1093311611910579E-3"/>
                </c:manualLayout>
              </c:layout>
              <c:tx>
                <c:rich>
                  <a:bodyPr/>
                  <a:lstStyle/>
                  <a:p>
                    <a:fld id="{02924F0B-553A-4F7D-AC3B-5A169DDC617A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 </a:t>
                    </a:r>
                  </a:p>
                  <a:p>
                    <a:r>
                      <a:rPr lang="en-US" dirty="0"/>
                      <a:t>(9.8%)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2FF8-4A54-AB3F-A24791E58FFB}"/>
                </c:ext>
              </c:extLst>
            </c:dLbl>
            <c:dLbl>
              <c:idx val="4"/>
              <c:layout>
                <c:manualLayout>
                  <c:x val="0.11471341448169851"/>
                  <c:y val="0.1721646001146408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8B7ABAC7-449F-440F-BE4E-A135323D9A90}" type="VALUE">
                      <a:rPr lang="en-US" sz="1100" smtClean="0"/>
                      <a:pPr>
                        <a:defRPr sz="11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sz="1100" dirty="0"/>
                      <a:t> </a:t>
                    </a:r>
                  </a:p>
                  <a:p>
                    <a:pPr>
                      <a:defRPr sz="1100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r>
                      <a:rPr lang="en-US" sz="1100" dirty="0"/>
                      <a:t>(19.5%)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2FF8-4A54-AB3F-A24791E58F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'Subsequent therapy (ITT)'!$B$1:$F$2</c:f>
              <c:strCache>
                <c:ptCount val="5"/>
                <c:pt idx="1">
                  <c:v>Ven</c:v>
                </c:pt>
                <c:pt idx="2">
                  <c:v>BTKi</c:v>
                </c:pt>
                <c:pt idx="3">
                  <c:v>Other novel</c:v>
                </c:pt>
                <c:pt idx="4">
                  <c:v>CIT</c:v>
                </c:pt>
              </c:strCache>
            </c:strRef>
          </c:cat>
          <c:val>
            <c:numRef>
              <c:f>'Subsequent therapy (ITT)'!$B$3:$F$3</c:f>
              <c:numCache>
                <c:formatCode>0</c:formatCode>
                <c:ptCount val="5"/>
                <c:pt idx="1">
                  <c:v>15</c:v>
                </c:pt>
                <c:pt idx="2">
                  <c:v>72</c:v>
                </c:pt>
                <c:pt idx="3">
                  <c:v>12</c:v>
                </c:pt>
                <c:pt idx="4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FF8-4A54-AB3F-A24791E58F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GB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VenR arm (n=67)</a:t>
            </a:r>
            <a:r>
              <a:rPr lang="en-GB" b="1" baseline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GB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c:rich>
      </c:tx>
      <c:layout>
        <c:manualLayout>
          <c:xMode val="edge"/>
          <c:yMode val="edge"/>
          <c:x val="0.3745129866981613"/>
          <c:y val="7.27969348659003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'Subsequent therapy (ITT)'!$A$8</c:f>
              <c:strCache>
                <c:ptCount val="1"/>
                <c:pt idx="0">
                  <c:v>Subsequent therapy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75E-4A35-B58F-4206317AC2EF}"/>
              </c:ext>
            </c:extLst>
          </c:dPt>
          <c:dPt>
            <c:idx val="1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75E-4A35-B58F-4206317AC2EF}"/>
              </c:ext>
            </c:extLst>
          </c:dPt>
          <c:dPt>
            <c:idx val="2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75E-4A35-B58F-4206317AC2EF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75E-4A35-B58F-4206317AC2EF}"/>
              </c:ext>
            </c:extLst>
          </c:dPt>
          <c:dPt>
            <c:idx val="4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75E-4A35-B58F-4206317AC2EF}"/>
              </c:ext>
            </c:extLst>
          </c:dPt>
          <c:dLbls>
            <c:dLbl>
              <c:idx val="1"/>
              <c:layout>
                <c:manualLayout>
                  <c:x val="-0.20070238086772782"/>
                  <c:y val="-7.074546716143241E-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6005B065-30FA-4E5E-93AB-9064797BDC00}" type="VALUE">
                      <a:rPr lang="en-US" sz="1100" smtClean="0">
                        <a:solidFill>
                          <a:schemeClr val="bg1"/>
                        </a:solidFill>
                      </a:rPr>
                      <a:pPr>
                        <a:defRPr sz="11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sz="1100" dirty="0">
                        <a:solidFill>
                          <a:schemeClr val="bg1"/>
                        </a:solidFill>
                      </a:rPr>
                      <a:t> </a:t>
                    </a:r>
                  </a:p>
                  <a:p>
                    <a:pPr>
                      <a:defRPr sz="1100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r>
                      <a:rPr lang="en-US" sz="1100" dirty="0">
                        <a:solidFill>
                          <a:schemeClr val="bg1"/>
                        </a:solidFill>
                      </a:rPr>
                      <a:t>(47.8%)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75E-4A35-B58F-4206317AC2EF}"/>
                </c:ext>
              </c:extLst>
            </c:dLbl>
            <c:dLbl>
              <c:idx val="2"/>
              <c:layout>
                <c:manualLayout>
                  <c:x val="0.14104471935471288"/>
                  <c:y val="-0.1865411651129815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2093F01F-0496-4B57-9E98-6E469C50BDCC}" type="VALUE">
                      <a:rPr lang="en-US" sz="1100" smtClean="0">
                        <a:solidFill>
                          <a:schemeClr val="bg1"/>
                        </a:solidFill>
                      </a:rPr>
                      <a:pPr>
                        <a:defRPr sz="11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sz="1100" dirty="0">
                        <a:solidFill>
                          <a:schemeClr val="bg1"/>
                        </a:solidFill>
                      </a:rPr>
                      <a:t> </a:t>
                    </a:r>
                  </a:p>
                  <a:p>
                    <a:pPr>
                      <a:defRPr sz="1100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r>
                      <a:rPr lang="en-US" sz="1100" dirty="0">
                        <a:solidFill>
                          <a:schemeClr val="bg1"/>
                        </a:solidFill>
                      </a:rPr>
                      <a:t>(26.9%)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175E-4A35-B58F-4206317AC2EF}"/>
                </c:ext>
              </c:extLst>
            </c:dLbl>
            <c:dLbl>
              <c:idx val="3"/>
              <c:layout>
                <c:manualLayout>
                  <c:x val="3.5038776799744516E-3"/>
                  <c:y val="4.6765563144385958E-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052EF648-8F47-4B7B-BCAA-9DCBA3957FDD}" type="VALUE">
                      <a:rPr lang="en-US" sz="1100" smtClean="0"/>
                      <a:pPr>
                        <a:defRPr sz="1100" b="1">
                          <a:solidFill>
                            <a:sysClr val="windowText" lastClr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sz="1100" dirty="0"/>
                      <a:t> </a:t>
                    </a:r>
                  </a:p>
                  <a:p>
                    <a:pPr>
                      <a:defRPr sz="1100" b="1">
                        <a:solidFill>
                          <a:sysClr val="windowText" lastClr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r>
                      <a:rPr lang="en-US" sz="1100" dirty="0"/>
                      <a:t>(3.0%)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ysClr val="windowText" lastClr="000000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75E-4A35-B58F-4206317AC2EF}"/>
                </c:ext>
              </c:extLst>
            </c:dLbl>
            <c:dLbl>
              <c:idx val="4"/>
              <c:layout>
                <c:manualLayout>
                  <c:x val="0.15374725202820094"/>
                  <c:y val="0.1296441466916083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DED8DF71-BB68-4891-9891-0CAB248C1A5F}" type="VALUE">
                      <a:rPr lang="en-US" sz="1100" smtClean="0"/>
                      <a:pPr>
                        <a:defRPr sz="11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sz="1100" dirty="0"/>
                      <a:t> </a:t>
                    </a:r>
                  </a:p>
                  <a:p>
                    <a:pPr>
                      <a:defRPr sz="1100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r>
                      <a:rPr lang="en-US" sz="1100" dirty="0"/>
                      <a:t>(22.4%)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75E-4A35-B58F-4206317AC2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'Subsequent therapy (ITT)'!$B$6:$F$7</c:f>
              <c:strCache>
                <c:ptCount val="5"/>
                <c:pt idx="1">
                  <c:v>Ven</c:v>
                </c:pt>
                <c:pt idx="2">
                  <c:v>BTKi </c:v>
                </c:pt>
                <c:pt idx="3">
                  <c:v>Other novel</c:v>
                </c:pt>
                <c:pt idx="4">
                  <c:v>CIT</c:v>
                </c:pt>
              </c:strCache>
            </c:strRef>
          </c:cat>
          <c:val>
            <c:numRef>
              <c:f>'Subsequent therapy (ITT)'!$B$8:$F$8</c:f>
              <c:numCache>
                <c:formatCode>0</c:formatCode>
                <c:ptCount val="5"/>
                <c:pt idx="1">
                  <c:v>32</c:v>
                </c:pt>
                <c:pt idx="2">
                  <c:v>18</c:v>
                </c:pt>
                <c:pt idx="3">
                  <c:v>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75E-4A35-B58F-4206317AC2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964265270689519"/>
          <c:y val="2.6654758021684891E-2"/>
          <c:w val="0.85267661590399191"/>
          <c:h val="0.6989058505487825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Non-responder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20C-4D84-8674-45DC65EF9AAC}"/>
              </c:ext>
            </c:extLst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788-40A5-AB48-8C5767D7F8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VenR arm (n=18) </c:v>
                </c:pt>
                <c:pt idx="1">
                  <c:v>BR arm (n=10) </c:v>
                </c:pt>
              </c:strCache>
            </c:strRef>
          </c:cat>
          <c:val>
            <c:numRef>
              <c:f>Sheet1!$B$2:$B$3</c:f>
              <c:numCache>
                <c:formatCode>0.0</c:formatCode>
                <c:ptCount val="2"/>
                <c:pt idx="0">
                  <c:v>11.1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0C-4D84-8674-45DC65EF9AA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PD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20C-4D84-8674-45DC65EF9AA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VenR arm (n=18) </c:v>
                </c:pt>
                <c:pt idx="1">
                  <c:v>BR arm (n=10) </c:v>
                </c:pt>
              </c:strCache>
            </c:strRef>
          </c:cat>
          <c:val>
            <c:numRef>
              <c:f>Sheet1!$C$2:$C$3</c:f>
              <c:numCache>
                <c:formatCode>0.0</c:formatCode>
                <c:ptCount val="2"/>
                <c:pt idx="0">
                  <c:v>11.1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20C-4D84-8674-45DC65EF9AA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SD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VenR arm (n=18) </c:v>
                </c:pt>
                <c:pt idx="1">
                  <c:v>BR arm (n=10) </c:v>
                </c:pt>
              </c:strCache>
            </c:strRef>
          </c:cat>
          <c:val>
            <c:numRef>
              <c:f>Sheet1!$D$2:$D$3</c:f>
              <c:numCache>
                <c:formatCode>0.0</c:formatCode>
                <c:ptCount val="2"/>
                <c:pt idx="0">
                  <c:v>5.6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20C-4D84-8674-45DC65EF9AA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PR/nPR</c:v>
                </c:pt>
              </c:strCache>
            </c:strRef>
          </c:tx>
          <c:spPr>
            <a:solidFill>
              <a:srgbClr val="D2E9E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VenR arm (n=18) </c:v>
                </c:pt>
                <c:pt idx="1">
                  <c:v>BR arm (n=10) </c:v>
                </c:pt>
              </c:strCache>
            </c:strRef>
          </c:cat>
          <c:val>
            <c:numRef>
              <c:f>Sheet1!$E$2:$E$3</c:f>
              <c:numCache>
                <c:formatCode>0.0</c:formatCode>
                <c:ptCount val="2"/>
                <c:pt idx="0">
                  <c:v>66.7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20C-4D84-8674-45DC65EF9AAC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CR/CRi</c:v>
                </c:pt>
              </c:strCache>
            </c:strRef>
          </c:tx>
          <c:spPr>
            <a:solidFill>
              <a:srgbClr val="128A53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220C-4D84-8674-45DC65EF9AAC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220C-4D84-8674-45DC65EF9A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VenR arm (n=18) </c:v>
                </c:pt>
                <c:pt idx="1">
                  <c:v>BR arm (n=10) </c:v>
                </c:pt>
              </c:strCache>
            </c:strRef>
          </c:cat>
          <c:val>
            <c:numRef>
              <c:f>Sheet1!$F$2:$F$3</c:f>
              <c:numCache>
                <c:formatCode>0.0</c:formatCode>
                <c:ptCount val="2"/>
                <c:pt idx="0">
                  <c:v>5.6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20C-4D84-8674-45DC65EF9A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11064712"/>
        <c:axId val="711065040"/>
      </c:barChart>
      <c:catAx>
        <c:axId val="711064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8575" cap="sq" cmpd="sng" algn="ctr">
            <a:solidFill>
              <a:schemeClr val="tx1"/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1065040"/>
        <c:crosses val="autoZero"/>
        <c:auto val="1"/>
        <c:lblAlgn val="ctr"/>
        <c:lblOffset val="100"/>
        <c:noMultiLvlLbl val="0"/>
      </c:catAx>
      <c:valAx>
        <c:axId val="711065040"/>
        <c:scaling>
          <c:orientation val="minMax"/>
          <c:max val="100"/>
          <c:min val="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100"/>
                  <a:t>Proportion of patients (%)</a:t>
                </a:r>
              </a:p>
            </c:rich>
          </c:tx>
          <c:layout>
            <c:manualLayout>
              <c:xMode val="edge"/>
              <c:yMode val="edge"/>
              <c:x val="1.6410254643219099E-2"/>
              <c:y val="6.8098891847075238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28575" cap="sq">
            <a:solidFill>
              <a:schemeClr val="tx1"/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106471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2.9584329542033314E-2"/>
          <c:y val="0.91208714191159179"/>
          <c:w val="0.94306524605260156"/>
          <c:h val="8.76280694268944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GB" sz="12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 arm (n=123)*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'Subsequent therapy (ITT)'!$A$3</c:f>
              <c:strCache>
                <c:ptCount val="1"/>
                <c:pt idx="0">
                  <c:v>Subsequent therapy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FF8-4A54-AB3F-A24791E58FFB}"/>
              </c:ext>
            </c:extLst>
          </c:dPt>
          <c:dPt>
            <c:idx val="1"/>
            <c:bubble3D val="0"/>
            <c:explosion val="23"/>
            <c:spPr>
              <a:solidFill>
                <a:srgbClr val="0066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FF8-4A54-AB3F-A24791E58FFB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FF8-4A54-AB3F-A24791E58FFB}"/>
              </c:ext>
            </c:extLst>
          </c:dPt>
          <c:dPt>
            <c:idx val="3"/>
            <c:bubble3D val="0"/>
            <c:spPr>
              <a:solidFill>
                <a:srgbClr val="F2F2F2"/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FF8-4A54-AB3F-A24791E58FFB}"/>
              </c:ext>
            </c:extLst>
          </c:dPt>
          <c:dPt>
            <c:idx val="4"/>
            <c:bubble3D val="0"/>
            <c:spPr>
              <a:solidFill>
                <a:srgbClr val="F2F2F2"/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FF8-4A54-AB3F-A24791E58FFB}"/>
              </c:ext>
            </c:extLst>
          </c:dPt>
          <c:dLbls>
            <c:dLbl>
              <c:idx val="1"/>
              <c:tx>
                <c:rich>
                  <a:bodyPr/>
                  <a:lstStyle/>
                  <a:p>
                    <a:fld id="{4F0D7B35-D7F5-43F7-A3C0-AF49C96C2AAC}" type="VALUE">
                      <a:rPr lang="en-US" smtClean="0"/>
                      <a:pPr/>
                      <a:t>[VALUE]</a:t>
                    </a:fld>
                    <a:r>
                      <a:rPr lang="en-US"/>
                      <a:t> (12.2%)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FF8-4A54-AB3F-A24791E58FFB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FF8-4A54-AB3F-A24791E58FFB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FF8-4A54-AB3F-A24791E58FFB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FF8-4A54-AB3F-A24791E58F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'Subsequent therapy (ITT)'!$B$1:$F$2</c:f>
              <c:strCache>
                <c:ptCount val="5"/>
                <c:pt idx="1">
                  <c:v>Ven</c:v>
                </c:pt>
                <c:pt idx="2">
                  <c:v>BTKi</c:v>
                </c:pt>
                <c:pt idx="3">
                  <c:v>Other novel</c:v>
                </c:pt>
                <c:pt idx="4">
                  <c:v>CIT</c:v>
                </c:pt>
              </c:strCache>
            </c:strRef>
          </c:cat>
          <c:val>
            <c:numRef>
              <c:f>'Subsequent therapy (ITT)'!$B$3:$F$3</c:f>
              <c:numCache>
                <c:formatCode>0</c:formatCode>
                <c:ptCount val="5"/>
                <c:pt idx="1">
                  <c:v>15</c:v>
                </c:pt>
                <c:pt idx="2">
                  <c:v>72</c:v>
                </c:pt>
                <c:pt idx="3">
                  <c:v>12</c:v>
                </c:pt>
                <c:pt idx="4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FF8-4A54-AB3F-A24791E58F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GB" sz="12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VenR arm (n=67)*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'Subsequent therapy (ITT)'!$A$8</c:f>
              <c:strCache>
                <c:ptCount val="1"/>
                <c:pt idx="0">
                  <c:v>Subsequent therapy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75E-4A35-B58F-4206317AC2EF}"/>
              </c:ext>
            </c:extLst>
          </c:dPt>
          <c:dPt>
            <c:idx val="1"/>
            <c:bubble3D val="0"/>
            <c:explosion val="9"/>
            <c:spPr>
              <a:solidFill>
                <a:srgbClr val="0066C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75E-4A35-B58F-4206317AC2EF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75E-4A35-B58F-4206317AC2EF}"/>
              </c:ext>
            </c:extLst>
          </c:dPt>
          <c:dPt>
            <c:idx val="3"/>
            <c:bubble3D val="0"/>
            <c:spPr>
              <a:solidFill>
                <a:srgbClr val="F2F2F2"/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75E-4A35-B58F-4206317AC2EF}"/>
              </c:ext>
            </c:extLst>
          </c:dPt>
          <c:dPt>
            <c:idx val="4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75E-4A35-B58F-4206317AC2EF}"/>
              </c:ext>
            </c:extLst>
          </c:dPt>
          <c:dLbls>
            <c:dLbl>
              <c:idx val="1"/>
              <c:layout>
                <c:manualLayout>
                  <c:x val="-0.19898611111111111"/>
                  <c:y val="-2.713930976430976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7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6005B065-30FA-4E5E-93AB-9064797BDC00}" type="VALUE">
                      <a:rPr lang="en-US" sz="700" smtClean="0">
                        <a:solidFill>
                          <a:schemeClr val="bg1"/>
                        </a:solidFill>
                      </a:rPr>
                      <a:pPr>
                        <a:defRPr sz="7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sz="700" dirty="0">
                        <a:solidFill>
                          <a:schemeClr val="bg1"/>
                        </a:solidFill>
                      </a:rPr>
                      <a:t> (47.8%)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75E-4A35-B58F-4206317AC2EF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75E-4A35-B58F-4206317AC2EF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75E-4A35-B58F-4206317AC2EF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75E-4A35-B58F-4206317AC2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'Subsequent therapy (ITT)'!$B$6:$F$7</c:f>
              <c:strCache>
                <c:ptCount val="5"/>
                <c:pt idx="1">
                  <c:v>Ven</c:v>
                </c:pt>
                <c:pt idx="2">
                  <c:v>BTKi </c:v>
                </c:pt>
                <c:pt idx="3">
                  <c:v>Other novel</c:v>
                </c:pt>
                <c:pt idx="4">
                  <c:v>CIT</c:v>
                </c:pt>
              </c:strCache>
            </c:strRef>
          </c:cat>
          <c:val>
            <c:numRef>
              <c:f>'Subsequent therapy (ITT)'!$B$8:$F$8</c:f>
              <c:numCache>
                <c:formatCode>0</c:formatCode>
                <c:ptCount val="5"/>
                <c:pt idx="1">
                  <c:v>32</c:v>
                </c:pt>
                <c:pt idx="2">
                  <c:v>18</c:v>
                </c:pt>
                <c:pt idx="3">
                  <c:v>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75E-4A35-B58F-4206317AC2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964265270689519"/>
          <c:y val="2.6654758021684891E-2"/>
          <c:w val="0.85267661590399191"/>
          <c:h val="0.6989058505487825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Non-responder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20C-4D84-8674-45DC65EF9AAC}"/>
              </c:ext>
            </c:extLst>
          </c:dPt>
          <c:cat>
            <c:strRef>
              <c:f>Sheet1!$A$2:$A$3</c:f>
              <c:strCache>
                <c:ptCount val="2"/>
                <c:pt idx="0">
                  <c:v>VenR arm (n=14) </c:v>
                </c:pt>
                <c:pt idx="1">
                  <c:v>BR arm (n=56) </c:v>
                </c:pt>
              </c:strCache>
            </c:strRef>
          </c:cat>
          <c:val>
            <c:numRef>
              <c:f>Sheet1!$B$2:$B$3</c:f>
              <c:numCache>
                <c:formatCode>0.0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20C-4D84-8674-45DC65EF9AA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PD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20C-4D84-8674-45DC65EF9AAC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20C-4D84-8674-45DC65EF9A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VenR arm (n=14) </c:v>
                </c:pt>
                <c:pt idx="1">
                  <c:v>BR arm (n=56) </c:v>
                </c:pt>
              </c:strCache>
            </c:strRef>
          </c:cat>
          <c:val>
            <c:numRef>
              <c:f>Sheet1!$C$2:$C$3</c:f>
              <c:numCache>
                <c:formatCode>0.0</c:formatCode>
                <c:ptCount val="2"/>
                <c:pt idx="0">
                  <c:v>0</c:v>
                </c:pt>
                <c:pt idx="1">
                  <c:v>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20C-4D84-8674-45DC65EF9AA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SD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4BD-43AB-ACD7-7DCAA729B1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VenR arm (n=14) </c:v>
                </c:pt>
                <c:pt idx="1">
                  <c:v>BR arm (n=56) </c:v>
                </c:pt>
              </c:strCache>
            </c:strRef>
          </c:cat>
          <c:val>
            <c:numRef>
              <c:f>Sheet1!$D$2:$D$3</c:f>
              <c:numCache>
                <c:formatCode>0.0</c:formatCode>
                <c:ptCount val="2"/>
                <c:pt idx="0">
                  <c:v>0</c:v>
                </c:pt>
                <c:pt idx="1">
                  <c:v>10.7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20C-4D84-8674-45DC65EF9AA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PR/nPR</c:v>
                </c:pt>
              </c:strCache>
            </c:strRef>
          </c:tx>
          <c:spPr>
            <a:solidFill>
              <a:srgbClr val="D2E9E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VenR arm (n=14) </c:v>
                </c:pt>
                <c:pt idx="1">
                  <c:v>BR arm (n=56) </c:v>
                </c:pt>
              </c:strCache>
            </c:strRef>
          </c:cat>
          <c:val>
            <c:numRef>
              <c:f>Sheet1!$E$2:$E$3</c:f>
              <c:numCache>
                <c:formatCode>0.0</c:formatCode>
                <c:ptCount val="2"/>
                <c:pt idx="0">
                  <c:v>92.9</c:v>
                </c:pt>
                <c:pt idx="1">
                  <c:v>67.900000000000006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20C-4D84-8674-45DC65EF9AAC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CR/CRi</c:v>
                </c:pt>
              </c:strCache>
            </c:strRef>
          </c:tx>
          <c:spPr>
            <a:solidFill>
              <a:srgbClr val="128A53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220C-4D84-8674-45DC65EF9AAC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8-220C-4D84-8674-45DC65EF9A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VenR arm (n=14) </c:v>
                </c:pt>
                <c:pt idx="1">
                  <c:v>BR arm (n=56) </c:v>
                </c:pt>
              </c:strCache>
            </c:strRef>
          </c:cat>
          <c:val>
            <c:numRef>
              <c:f>Sheet1!$F$2:$F$3</c:f>
              <c:numCache>
                <c:formatCode>0.0</c:formatCode>
                <c:ptCount val="2"/>
                <c:pt idx="0">
                  <c:v>7.1</c:v>
                </c:pt>
                <c:pt idx="1">
                  <c:v>16.100000000000001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20C-4D84-8674-45DC65EF9A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11064712"/>
        <c:axId val="711065040"/>
      </c:barChart>
      <c:catAx>
        <c:axId val="711064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8575" cap="sq" cmpd="sng" algn="ctr">
            <a:solidFill>
              <a:schemeClr val="tx1"/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1065040"/>
        <c:crosses val="autoZero"/>
        <c:auto val="1"/>
        <c:lblAlgn val="ctr"/>
        <c:lblOffset val="100"/>
        <c:noMultiLvlLbl val="0"/>
      </c:catAx>
      <c:valAx>
        <c:axId val="711065040"/>
        <c:scaling>
          <c:orientation val="minMax"/>
          <c:max val="100"/>
          <c:min val="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100"/>
                  <a:t>Proportion of patients (%)</a:t>
                </a:r>
              </a:p>
            </c:rich>
          </c:tx>
          <c:layout>
            <c:manualLayout>
              <c:xMode val="edge"/>
              <c:yMode val="edge"/>
              <c:x val="1.6410254643219099E-2"/>
              <c:y val="6.8098891847075238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0"/>
        <c:majorTickMark val="out"/>
        <c:minorTickMark val="none"/>
        <c:tickLblPos val="nextTo"/>
        <c:spPr>
          <a:noFill/>
          <a:ln w="28575" cap="sq">
            <a:solidFill>
              <a:schemeClr val="tx1"/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106471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r"/>
      <c:legendEntry>
        <c:idx val="4"/>
        <c:delete val="1"/>
      </c:legendEntry>
      <c:layout>
        <c:manualLayout>
          <c:xMode val="edge"/>
          <c:yMode val="edge"/>
          <c:x val="2.9584329542033314E-2"/>
          <c:y val="0.91208714191159179"/>
          <c:w val="0.94306524605260156"/>
          <c:h val="8.76280694268944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GB" sz="12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 arm (n=123)</a:t>
            </a:r>
            <a:r>
              <a:rPr lang="en-GB" sz="1200" b="1" baseline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GB" sz="12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'Subsequent therapy (ITT)'!$A$3</c:f>
              <c:strCache>
                <c:ptCount val="1"/>
                <c:pt idx="0">
                  <c:v>Subsequent therapy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FF8-4A54-AB3F-A24791E58FFB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FF8-4A54-AB3F-A24791E58FFB}"/>
              </c:ext>
            </c:extLst>
          </c:dPt>
          <c:dPt>
            <c:idx val="2"/>
            <c:bubble3D val="0"/>
            <c:explosion val="13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FF8-4A54-AB3F-A24791E58FFB}"/>
              </c:ext>
            </c:extLst>
          </c:dPt>
          <c:dPt>
            <c:idx val="3"/>
            <c:bubble3D val="0"/>
            <c:spPr>
              <a:solidFill>
                <a:srgbClr val="F2F2F2"/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FF8-4A54-AB3F-A24791E58FFB}"/>
              </c:ext>
            </c:extLst>
          </c:dPt>
          <c:dPt>
            <c:idx val="4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FF8-4A54-AB3F-A24791E58FFB}"/>
              </c:ext>
            </c:extLst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FF8-4A54-AB3F-A24791E58FFB}"/>
                </c:ext>
              </c:extLst>
            </c:dLbl>
            <c:dLbl>
              <c:idx val="2"/>
              <c:layout>
                <c:manualLayout>
                  <c:x val="-0.22716064814814815"/>
                  <c:y val="-0.18768560606060605"/>
                </c:manualLayout>
              </c:layout>
              <c:tx>
                <c:rich>
                  <a:bodyPr/>
                  <a:lstStyle/>
                  <a:p>
                    <a:fld id="{74C88B78-9E96-4455-97FF-8F18D0AD9361}" type="VALUE">
                      <a:rPr lang="en-US"/>
                      <a:pPr/>
                      <a:t>[VALUE]</a:t>
                    </a:fld>
                    <a:endParaRPr lang="en-US" baseline="0" dirty="0"/>
                  </a:p>
                  <a:p>
                    <a:r>
                      <a:rPr lang="en-US" dirty="0"/>
                      <a:t>(58.5%)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FF8-4A54-AB3F-A24791E58FFB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FF8-4A54-AB3F-A24791E58FFB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FF8-4A54-AB3F-A24791E58FF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'Subsequent therapy (ITT)'!$B$1:$F$2</c:f>
              <c:strCache>
                <c:ptCount val="5"/>
                <c:pt idx="1">
                  <c:v>Ven</c:v>
                </c:pt>
                <c:pt idx="2">
                  <c:v>BTKi</c:v>
                </c:pt>
                <c:pt idx="3">
                  <c:v>Other novel</c:v>
                </c:pt>
                <c:pt idx="4">
                  <c:v>CIT</c:v>
                </c:pt>
              </c:strCache>
            </c:strRef>
          </c:cat>
          <c:val>
            <c:numRef>
              <c:f>'Subsequent therapy (ITT)'!$B$3:$F$3</c:f>
              <c:numCache>
                <c:formatCode>0</c:formatCode>
                <c:ptCount val="5"/>
                <c:pt idx="1">
                  <c:v>15</c:v>
                </c:pt>
                <c:pt idx="2">
                  <c:v>72</c:v>
                </c:pt>
                <c:pt idx="3">
                  <c:v>12</c:v>
                </c:pt>
                <c:pt idx="4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FF8-4A54-AB3F-A24791E58F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GB" sz="12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VenR arm (n=67)</a:t>
            </a:r>
            <a:r>
              <a:rPr lang="en-GB" sz="1200" b="1" baseline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GB" sz="1200" b="1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'Subsequent therapy (ITT)'!$A$8</c:f>
              <c:strCache>
                <c:ptCount val="1"/>
                <c:pt idx="0">
                  <c:v>Subsequent therapy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75E-4A35-B58F-4206317AC2EF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75E-4A35-B58F-4206317AC2EF}"/>
              </c:ext>
            </c:extLst>
          </c:dPt>
          <c:dPt>
            <c:idx val="2"/>
            <c:bubble3D val="0"/>
            <c:explosion val="11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75E-4A35-B58F-4206317AC2EF}"/>
              </c:ext>
            </c:extLst>
          </c:dPt>
          <c:dPt>
            <c:idx val="3"/>
            <c:bubble3D val="0"/>
            <c:spPr>
              <a:solidFill>
                <a:srgbClr val="F2F2F2"/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75E-4A35-B58F-4206317AC2EF}"/>
              </c:ext>
            </c:extLst>
          </c:dPt>
          <c:dPt>
            <c:idx val="4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75E-4A35-B58F-4206317AC2EF}"/>
              </c:ext>
            </c:extLst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75E-4A35-B58F-4206317AC2EF}"/>
                </c:ext>
              </c:extLst>
            </c:dLbl>
            <c:dLbl>
              <c:idx val="2"/>
              <c:layout>
                <c:manualLayout>
                  <c:x val="0.19693657407407408"/>
                  <c:y val="-0.1701721380471380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7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9945DFE7-3B0C-4935-85FF-374638E17923}" type="VALUE">
                      <a:rPr lang="en-US"/>
                      <a:pPr>
                        <a:defRPr sz="7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endParaRPr lang="en-US" baseline="0" dirty="0"/>
                  </a:p>
                  <a:p>
                    <a:pPr>
                      <a:defRPr sz="700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r>
                      <a:rPr lang="en-US" dirty="0"/>
                      <a:t>(26.9%)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7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175E-4A35-B58F-4206317AC2EF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75E-4A35-B58F-4206317AC2EF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75E-4A35-B58F-4206317AC2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'Subsequent therapy (ITT)'!$B$6:$F$7</c:f>
              <c:strCache>
                <c:ptCount val="5"/>
                <c:pt idx="1">
                  <c:v>Ven</c:v>
                </c:pt>
                <c:pt idx="2">
                  <c:v>BTKi </c:v>
                </c:pt>
                <c:pt idx="3">
                  <c:v>Other novel</c:v>
                </c:pt>
                <c:pt idx="4">
                  <c:v>CIT</c:v>
                </c:pt>
              </c:strCache>
            </c:strRef>
          </c:cat>
          <c:val>
            <c:numRef>
              <c:f>'Subsequent therapy (ITT)'!$B$8:$F$8</c:f>
              <c:numCache>
                <c:formatCode>0</c:formatCode>
                <c:ptCount val="5"/>
                <c:pt idx="1">
                  <c:v>32</c:v>
                </c:pt>
                <c:pt idx="2">
                  <c:v>18</c:v>
                </c:pt>
                <c:pt idx="3">
                  <c:v>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175E-4A35-B58F-4206317AC2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D56B0-FE89-4D7A-B2BF-D84F785E06AC}" type="datetimeFigureOut">
              <a:rPr lang="en-US" smtClean="0"/>
              <a:t>9/2/21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05C6FF-1BDF-4560-A793-D9F46E70B5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462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5386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7A3DAA-0021-413A-90FE-8661E283DD5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9001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6F49FD-7166-F44F-ADAC-38F8AB926C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051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https://www.accessdata.fda.gov/drugsatfda_docs/label/2018/205858s009lbl.pdf</a:t>
            </a:r>
          </a:p>
          <a:p>
            <a:endParaRPr lang="en-US" dirty="0"/>
          </a:p>
          <a:p>
            <a:r>
              <a:rPr lang="en-US" dirty="0"/>
              <a:t>https://copiktra.com/pdf/verastem/COPIKTRA-PI-072019.pdf</a:t>
            </a:r>
          </a:p>
          <a:p>
            <a:endParaRPr lang="en-US" dirty="0"/>
          </a:p>
          <a:p>
            <a:r>
              <a:rPr lang="en-US" dirty="0"/>
              <a:t>https://www.accessdata.fda.gov/drugsatfda_docs/label/2017/209936s000lbl.pdf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2EF1ED-33D8-4194-BAF8-E6BC5B51ED0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4907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44C3A-97B1-4983-A6F4-D07050E2F49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5645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F2B920-668A-8040-8FC3-76CDC302D3B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 panose="020B0503020204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 panose="020B0503020204020204" pitchFamily="34" charset="0"/>
              <a:ea typeface="+mn-ea"/>
              <a:cs typeface="+mn-cs"/>
            </a:endParaRP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2FE47182-64E5-4A5D-A83C-F91C43D886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41968868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331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382588" y="255588"/>
            <a:ext cx="5219701" cy="29368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D751AE-7ABC-314D-AFAD-47B860ED6FFE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8959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382588" y="255588"/>
            <a:ext cx="5219701" cy="29368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D751AE-7ABC-314D-AFAD-47B860ED6FFE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6560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6196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7A3DAA-0021-413A-90FE-8661E283DD5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139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7A3DAA-0021-413A-90FE-8661E283DD5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832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7A3DAA-0021-413A-90FE-8661E283DD5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79879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7A3DAA-0021-413A-90FE-8661E283DD5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13669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7A3DAA-0021-413A-90FE-8661E283DD5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0041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DCEDB-6BC4-4636-867B-18327007A7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B6D7D1-DACC-435C-99B6-E6DE6332B3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7EA3A7-E5A7-45F5-8202-E32129148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1E508-6637-4F77-9DB7-227B0B9506EA}" type="datetimeFigureOut">
              <a:rPr lang="en-US" smtClean="0"/>
              <a:t>9/2/21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5A2192-8A55-4950-B729-06A034799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26ED21-E97E-4308-86DA-A8AD451AA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2949B-B80E-4EF2-95A7-132C4B087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281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D2F8F-28F4-46C3-B5DA-8EFB19786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F7E33C-A0EB-4350-93C5-7A5605B736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68E30C-52BE-445D-89BF-C1655E0D7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1E508-6637-4F77-9DB7-227B0B9506EA}" type="datetimeFigureOut">
              <a:rPr lang="en-US" smtClean="0"/>
              <a:t>9/2/21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D6E82C-E43E-4E2F-BE45-00D1E3DD7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7019B6-A1DA-4545-9EB3-461D5A96C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2949B-B80E-4EF2-95A7-132C4B087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15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A39BC8-B781-4C8C-A601-92B82B05F8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2FD468-3ADD-4FE5-80AC-B10AF11F15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680ADE-6B52-48AD-9108-C10DE4E32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1E508-6637-4F77-9DB7-227B0B9506EA}" type="datetimeFigureOut">
              <a:rPr lang="en-US" smtClean="0"/>
              <a:t>9/2/21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5D4941-DEEE-4D41-B691-CF73CD8D0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951453-D872-4CA8-AA93-AC3645891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2949B-B80E-4EF2-95A7-132C4B087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64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defTabSz="914377" eaLnBrk="0" hangingPunct="0"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defTabSz="914377" eaLnBrk="0" hangingPunct="0"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defTabSz="914377" eaLnBrk="0" hangingPunct="0">
              <a:defRPr/>
            </a:lvl1pPr>
          </a:lstStyle>
          <a:p>
            <a:pPr>
              <a:defRPr/>
            </a:pPr>
            <a:fld id="{71CC21DD-920F-4FC5-8B96-B467EE91112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735845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 hasCustomPrompt="1"/>
          </p:nvPr>
        </p:nvSpPr>
        <p:spPr>
          <a:xfrm>
            <a:off x="316087" y="437807"/>
            <a:ext cx="11687535" cy="414000"/>
          </a:xfrm>
          <a:prstGeom prst="rect">
            <a:avLst/>
          </a:prstGeom>
        </p:spPr>
        <p:txBody>
          <a:bodyPr vert="horz"/>
          <a:lstStyle>
            <a:lvl1pPr algn="l" defTabSz="342875" rtl="0" eaLnBrk="1" latinLnBrk="0" hangingPunct="1">
              <a:lnSpc>
                <a:spcPts val="2251"/>
              </a:lnSpc>
              <a:spcBef>
                <a:spcPct val="0"/>
              </a:spcBef>
              <a:buNone/>
              <a:defRPr lang="en-GB" sz="2400" b="1" kern="1200" baseline="0" noProof="0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821585" y="6397552"/>
            <a:ext cx="370416" cy="414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45B8B01-2A90-46D1-BCFB-0022759DFE43}" type="slidenum">
              <a:rPr lang="en-GB" smtClean="0">
                <a:solidFill>
                  <a:prstClr val="black"/>
                </a:solidFill>
              </a:rPr>
              <a:pPr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6" hasCustomPrompt="1"/>
          </p:nvPr>
        </p:nvSpPr>
        <p:spPr>
          <a:xfrm>
            <a:off x="316799" y="1258800"/>
            <a:ext cx="11505236" cy="2157984"/>
          </a:xfrm>
          <a:prstGeom prst="rect">
            <a:avLst/>
          </a:prstGeom>
        </p:spPr>
        <p:txBody>
          <a:bodyPr/>
          <a:lstStyle>
            <a:lvl1pPr marL="179988" indent="-179988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39961" indent="-179988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sz="15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754" indent="-179988">
              <a:defRPr sz="1400">
                <a:latin typeface="Arial" pitchFamily="34" charset="0"/>
                <a:cs typeface="Arial" pitchFamily="34" charset="0"/>
              </a:defRPr>
            </a:lvl4pPr>
            <a:lvl5pPr marL="622754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r>
              <a:rPr lang="en-GB" noProof="0" dirty="0"/>
              <a:t>First level</a:t>
            </a:r>
          </a:p>
          <a:p>
            <a:pPr lvl="1"/>
            <a:r>
              <a:rPr lang="en-GB" noProof="0" dirty="0"/>
              <a:t>Second level</a:t>
            </a:r>
          </a:p>
          <a:p>
            <a:pPr lvl="1"/>
            <a:r>
              <a:rPr lang="en-GB" noProof="0" dirty="0"/>
              <a:t>Third level</a:t>
            </a:r>
          </a:p>
          <a:p>
            <a:pPr lvl="1"/>
            <a:r>
              <a:rPr lang="en-GB" noProof="0" dirty="0"/>
              <a:t>Fourth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96DDB0-79DC-4F31-AE8D-5F8D532B158F}"/>
              </a:ext>
            </a:extLst>
          </p:cNvPr>
          <p:cNvSpPr txBox="1"/>
          <p:nvPr userDrawn="1"/>
        </p:nvSpPr>
        <p:spPr>
          <a:xfrm>
            <a:off x="11229510" y="-1111"/>
            <a:ext cx="9643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Calibri" panose="020F0502020204030204"/>
              </a:rPr>
              <a:t>Ghia, EHA 2019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7378C36-0FB5-4946-A509-EA00CD9F92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34052" y="6423676"/>
            <a:ext cx="11687533" cy="40428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8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148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8" y="241925"/>
            <a:ext cx="8154031" cy="907252"/>
          </a:xfrm>
        </p:spPr>
        <p:txBody>
          <a:bodyPr/>
          <a:lstStyle>
            <a:lvl1pPr>
              <a:lnSpc>
                <a:spcPts val="2249"/>
              </a:lnSpc>
              <a:defRPr sz="216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5"/>
            <a:ext cx="11135360" cy="9527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527058" y="1935481"/>
            <a:ext cx="11137900" cy="3955776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300"/>
              </a:spcAft>
              <a:buClr>
                <a:schemeClr val="accent6"/>
              </a:buClr>
              <a:defRPr sz="1260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300"/>
              </a:spcAft>
              <a:buClr>
                <a:schemeClr val="accent6"/>
              </a:buClr>
              <a:defRPr sz="1260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300"/>
              </a:spcAft>
              <a:buClr>
                <a:schemeClr val="accent6"/>
              </a:buClr>
              <a:defRPr sz="1260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300"/>
              </a:spcAft>
              <a:buClr>
                <a:schemeClr val="accent6"/>
              </a:buClr>
              <a:defRPr sz="1260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629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159253" indent="-159253" algn="r">
              <a:buNone/>
              <a:defRPr lang="en-GB" sz="629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318928-F017-49E2-ACCB-38971FC61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259315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18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3474268167"/>
      </p:ext>
    </p:extLst>
  </p:cSld>
  <p:clrMapOvr>
    <a:masterClrMapping/>
  </p:clrMapOvr>
  <p:transition>
    <p:fade/>
  </p:transition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1B5D3B9-E31F-431A-A0B0-A4436CBD6EC8}"/>
              </a:ext>
            </a:extLst>
          </p:cNvPr>
          <p:cNvSpPr/>
          <p:nvPr userDrawn="1"/>
        </p:nvSpPr>
        <p:spPr>
          <a:xfrm>
            <a:off x="2" y="-3"/>
            <a:ext cx="6095999" cy="685800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 defTabSz="2834972">
              <a:spcBef>
                <a:spcPts val="7441"/>
              </a:spcBef>
              <a:spcAft>
                <a:spcPts val="1860"/>
              </a:spcAft>
              <a:buClrTx/>
            </a:pPr>
            <a:endParaRPr lang="en-GB" sz="1240" kern="1200" dirty="0">
              <a:solidFill>
                <a:prstClr val="white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00051" y="1585928"/>
            <a:ext cx="4137660" cy="1300163"/>
          </a:xfrm>
        </p:spPr>
        <p:txBody>
          <a:bodyPr lIns="0" anchor="b"/>
          <a:lstStyle>
            <a:lvl1pPr algn="l">
              <a:defRPr sz="2880" spc="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Poster title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0051" y="3254657"/>
            <a:ext cx="4137660" cy="693057"/>
          </a:xfrm>
          <a:prstGeom prst="rect">
            <a:avLst/>
          </a:prstGeom>
        </p:spPr>
        <p:txBody>
          <a:bodyPr lIns="0" tIns="45640" rIns="91280" bIns="45640"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160">
                <a:solidFill>
                  <a:schemeClr val="bg1"/>
                </a:solidFill>
                <a:latin typeface="+mn-lt"/>
              </a:defRPr>
            </a:lvl1pPr>
            <a:lvl2pPr marL="4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4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Authors</a:t>
            </a:r>
            <a:r>
              <a:rPr lang="en-GB" baseline="30000" dirty="0"/>
              <a:t>1,2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00051" y="4174845"/>
            <a:ext cx="4137660" cy="571500"/>
          </a:xfrm>
          <a:prstGeom prst="rect">
            <a:avLst/>
          </a:prstGeom>
        </p:spPr>
        <p:txBody>
          <a:bodyPr lIns="0" tIns="45640" rIns="91280" bIns="45640"/>
          <a:lstStyle>
            <a:lvl1pPr marL="0" indent="0" algn="l">
              <a:buNone/>
              <a:defRPr sz="1320" i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Affiliations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19D4472-FAAC-4C84-A1F6-1BC5ECD7E56C}"/>
              </a:ext>
            </a:extLst>
          </p:cNvPr>
          <p:cNvCxnSpPr>
            <a:cxnSpLocks/>
          </p:cNvCxnSpPr>
          <p:nvPr userDrawn="1"/>
        </p:nvCxnSpPr>
        <p:spPr>
          <a:xfrm>
            <a:off x="400051" y="987964"/>
            <a:ext cx="98869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5">
            <a:extLst>
              <a:ext uri="{FF2B5EF4-FFF2-40B4-BE49-F238E27FC236}">
                <a16:creationId xmlns:a16="http://schemas.microsoft.com/office/drawing/2014/main" id="{C787081B-3704-4712-8A0A-400B4B3EB3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0053" y="255271"/>
            <a:ext cx="988695" cy="554356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lnSpc>
                <a:spcPct val="100000"/>
              </a:lnSpc>
              <a:buNone/>
              <a:defRPr lang="en-US" sz="216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/>
            <a:r>
              <a:rPr lang="en-GB" dirty="0"/>
              <a:t>0000</a:t>
            </a:r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9A278AC-92DC-419C-8B3E-703FA36134D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53164" y="259315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657621682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 flipV="1">
            <a:off x="528323" y="1268965"/>
            <a:ext cx="11135360" cy="9527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CA7112D-5416-4F9D-98ED-11F5D96398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629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CD206B1E-413B-495E-8F38-977C209B7D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159253" indent="-159253" algn="r">
              <a:buNone/>
              <a:defRPr lang="en-GB" sz="629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C39A08F-A491-4837-9345-429077C53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8" y="241925"/>
            <a:ext cx="8154031" cy="907252"/>
          </a:xfrm>
        </p:spPr>
        <p:txBody>
          <a:bodyPr/>
          <a:lstStyle>
            <a:lvl1pPr>
              <a:lnSpc>
                <a:spcPts val="2249"/>
              </a:lnSpc>
              <a:defRPr sz="216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991C454-9ACE-4F80-A4E3-A513C61FAE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259315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18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3167911009"/>
      </p:ext>
    </p:extLst>
  </p:cSld>
  <p:clrMapOvr>
    <a:masterClrMapping/>
  </p:clrMapOvr>
  <p:transition>
    <p:fade/>
  </p:transition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E2614-270E-F442-B258-1ED2E0F6A078}" type="datetimeFigureOut">
              <a:rPr lang="en-US" smtClean="0"/>
              <a:t>9/2/21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421742-D11F-794D-BBE6-D3D421359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079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2 Lin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E3F761A-9717-C54A-A3A7-5CABB479C5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10694" y="6354619"/>
            <a:ext cx="6138607" cy="22066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 b="0" i="0">
                <a:solidFill>
                  <a:schemeClr val="tx2"/>
                </a:solidFill>
                <a:latin typeface="Corbel" panose="020B0503020204020204" pitchFamily="34" charset="0"/>
              </a:defRPr>
            </a:lvl1pPr>
          </a:lstStyle>
          <a:p>
            <a:endParaRPr lang="en-US" dirty="0">
              <a:cs typeface="Apercu Pro Ligh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40A419-4820-A54F-BF32-BA78601F3BBD}"/>
              </a:ext>
            </a:extLst>
          </p:cNvPr>
          <p:cNvSpPr/>
          <p:nvPr userDrawn="1"/>
        </p:nvSpPr>
        <p:spPr>
          <a:xfrm>
            <a:off x="3" y="4"/>
            <a:ext cx="242047" cy="6866787"/>
          </a:xfrm>
          <a:prstGeom prst="rect">
            <a:avLst/>
          </a:prstGeom>
          <a:solidFill>
            <a:srgbClr val="003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Slide Number Placeholder 6">
            <a:extLst>
              <a:ext uri="{FF2B5EF4-FFF2-40B4-BE49-F238E27FC236}">
                <a16:creationId xmlns:a16="http://schemas.microsoft.com/office/drawing/2014/main" id="{002B6F64-0F4B-4ED8-8888-73595B0CB6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9682" y="6400255"/>
            <a:ext cx="322719" cy="190616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1200"/>
            </a:lvl1pPr>
          </a:lstStyle>
          <a:p>
            <a:fld id="{BEEF856E-C579-164A-B8E7-33C19BD1773E}" type="slidenum">
              <a:rPr lang="en-US" smtClean="0">
                <a:solidFill>
                  <a:srgbClr val="003494"/>
                </a:solidFill>
              </a:rPr>
              <a:pPr/>
              <a:t>‹#›</a:t>
            </a:fld>
            <a:endParaRPr lang="en-US" dirty="0">
              <a:solidFill>
                <a:srgbClr val="003494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C65EE35-70D1-44BA-86DF-1C8C794B04FB}"/>
              </a:ext>
            </a:extLst>
          </p:cNvPr>
          <p:cNvCxnSpPr/>
          <p:nvPr userDrawn="1"/>
        </p:nvCxnSpPr>
        <p:spPr>
          <a:xfrm>
            <a:off x="679480" y="319089"/>
            <a:ext cx="0" cy="1042416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0FD53061-CC87-44F6-AAC2-A3CECC764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1385"/>
            <a:ext cx="10744199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2443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1 Lin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E3F761A-9717-C54A-A3A7-5CABB479C5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10694" y="6354619"/>
            <a:ext cx="6138607" cy="22066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 b="0" i="0">
                <a:solidFill>
                  <a:schemeClr val="tx2"/>
                </a:solidFill>
                <a:latin typeface="Corbel" panose="020B0503020204020204" pitchFamily="34" charset="0"/>
              </a:defRPr>
            </a:lvl1pPr>
          </a:lstStyle>
          <a:p>
            <a:endParaRPr lang="en-US" dirty="0">
              <a:cs typeface="Apercu Pro Ligh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40A419-4820-A54F-BF32-BA78601F3BBD}"/>
              </a:ext>
            </a:extLst>
          </p:cNvPr>
          <p:cNvSpPr/>
          <p:nvPr userDrawn="1"/>
        </p:nvSpPr>
        <p:spPr>
          <a:xfrm>
            <a:off x="3" y="4"/>
            <a:ext cx="242047" cy="6866787"/>
          </a:xfrm>
          <a:prstGeom prst="rect">
            <a:avLst/>
          </a:prstGeom>
          <a:solidFill>
            <a:srgbClr val="003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Slide Number Placeholder 6">
            <a:extLst>
              <a:ext uri="{FF2B5EF4-FFF2-40B4-BE49-F238E27FC236}">
                <a16:creationId xmlns:a16="http://schemas.microsoft.com/office/drawing/2014/main" id="{002B6F64-0F4B-4ED8-8888-73595B0CB6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9682" y="6400255"/>
            <a:ext cx="322719" cy="190616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1200"/>
            </a:lvl1pPr>
          </a:lstStyle>
          <a:p>
            <a:fld id="{BEEF856E-C579-164A-B8E7-33C19BD1773E}" type="slidenum">
              <a:rPr lang="en-US" smtClean="0">
                <a:solidFill>
                  <a:srgbClr val="003494"/>
                </a:solidFill>
              </a:rPr>
              <a:pPr/>
              <a:t>‹#›</a:t>
            </a:fld>
            <a:endParaRPr lang="en-US" dirty="0">
              <a:solidFill>
                <a:srgbClr val="003494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E9E2C9A-2D86-4CFA-A191-609F4277F168}"/>
              </a:ext>
            </a:extLst>
          </p:cNvPr>
          <p:cNvCxnSpPr/>
          <p:nvPr userDrawn="1"/>
        </p:nvCxnSpPr>
        <p:spPr>
          <a:xfrm>
            <a:off x="677875" y="319089"/>
            <a:ext cx="0" cy="53035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CBA5A636-2547-4F9A-8FA2-950FBD24B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1385"/>
            <a:ext cx="10744199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3865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A767A-1951-40B0-ACD2-F57E1945B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FFB0A-0A42-4C92-BDAF-481DF20A27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9D3F36-68D6-40AC-875A-7EACADFC5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1E508-6637-4F77-9DB7-227B0B9506EA}" type="datetimeFigureOut">
              <a:rPr lang="en-US" smtClean="0"/>
              <a:t>9/2/21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C80682-B591-4F33-A439-5F90C1E6C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E1BBF9-B0D2-4F61-B99D-8E4C861B6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2949B-B80E-4EF2-95A7-132C4B087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6230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2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E3F761A-9717-C54A-A3A7-5CABB479C5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10694" y="6354619"/>
            <a:ext cx="6138607" cy="22066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 b="0" i="0">
                <a:solidFill>
                  <a:schemeClr val="tx2"/>
                </a:solidFill>
                <a:latin typeface="Corbel" panose="020B0503020204020204" pitchFamily="34" charset="0"/>
              </a:defRPr>
            </a:lvl1pPr>
          </a:lstStyle>
          <a:p>
            <a:endParaRPr lang="en-US" dirty="0">
              <a:cs typeface="Apercu Pro Ligh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40A419-4820-A54F-BF32-BA78601F3BBD}"/>
              </a:ext>
            </a:extLst>
          </p:cNvPr>
          <p:cNvSpPr/>
          <p:nvPr userDrawn="1"/>
        </p:nvSpPr>
        <p:spPr>
          <a:xfrm>
            <a:off x="3" y="4"/>
            <a:ext cx="242047" cy="6866787"/>
          </a:xfrm>
          <a:prstGeom prst="rect">
            <a:avLst/>
          </a:prstGeom>
          <a:solidFill>
            <a:srgbClr val="003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Slide Number Placeholder 6">
            <a:extLst>
              <a:ext uri="{FF2B5EF4-FFF2-40B4-BE49-F238E27FC236}">
                <a16:creationId xmlns:a16="http://schemas.microsoft.com/office/drawing/2014/main" id="{002B6F64-0F4B-4ED8-8888-73595B0CB6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9682" y="6400255"/>
            <a:ext cx="322719" cy="190616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1200"/>
            </a:lvl1pPr>
          </a:lstStyle>
          <a:p>
            <a:fld id="{BEEF856E-C579-164A-B8E7-33C19BD1773E}" type="slidenum">
              <a:rPr lang="en-US" smtClean="0">
                <a:solidFill>
                  <a:srgbClr val="003494"/>
                </a:solidFill>
              </a:rPr>
              <a:pPr/>
              <a:t>‹#›</a:t>
            </a:fld>
            <a:endParaRPr lang="en-US" dirty="0">
              <a:solidFill>
                <a:srgbClr val="003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0227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390920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5545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A339E2B2-F6DA-1D45-B9D8-044B10C238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rgbClr val="002060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31752477"/>
      </p:ext>
    </p:extLst>
  </p:cSld>
  <p:clrMapOvr>
    <a:masterClrMapping/>
  </p:clrMapOvr>
  <p:transition spd="slow"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7883939"/>
      </p:ext>
    </p:extLst>
  </p:cSld>
  <p:clrMapOvr>
    <a:masterClrMapping/>
  </p:clrMapOvr>
  <p:transition spd="slow"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8" indent="0">
              <a:buNone/>
              <a:defRPr sz="1800"/>
            </a:lvl2pPr>
            <a:lvl3pPr marL="914415" indent="0">
              <a:buNone/>
              <a:defRPr sz="1600"/>
            </a:lvl3pPr>
            <a:lvl4pPr marL="1371623" indent="0">
              <a:buNone/>
              <a:defRPr sz="1400"/>
            </a:lvl4pPr>
            <a:lvl5pPr marL="1828830" indent="0">
              <a:buNone/>
              <a:defRPr sz="1400"/>
            </a:lvl5pPr>
            <a:lvl6pPr marL="2286038" indent="0">
              <a:buNone/>
              <a:defRPr sz="1400"/>
            </a:lvl6pPr>
            <a:lvl7pPr marL="2743246" indent="0">
              <a:buNone/>
              <a:defRPr sz="1400"/>
            </a:lvl7pPr>
            <a:lvl8pPr marL="3200453" indent="0">
              <a:buNone/>
              <a:defRPr sz="1400"/>
            </a:lvl8pPr>
            <a:lvl9pPr marL="365766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4769845"/>
      </p:ext>
    </p:extLst>
  </p:cSld>
  <p:clrMapOvr>
    <a:masterClrMapping/>
  </p:clrMapOvr>
  <p:transition spd="slow"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62322447"/>
      </p:ext>
    </p:extLst>
  </p:cSld>
  <p:clrMapOvr>
    <a:masterClrMapping/>
  </p:clrMapOvr>
  <p:transition spd="slow"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8" indent="0">
              <a:buNone/>
              <a:defRPr sz="2000" b="1"/>
            </a:lvl2pPr>
            <a:lvl3pPr marL="914415" indent="0">
              <a:buNone/>
              <a:defRPr sz="1800" b="1"/>
            </a:lvl3pPr>
            <a:lvl4pPr marL="1371623" indent="0">
              <a:buNone/>
              <a:defRPr sz="1600" b="1"/>
            </a:lvl4pPr>
            <a:lvl5pPr marL="1828830" indent="0">
              <a:buNone/>
              <a:defRPr sz="1600" b="1"/>
            </a:lvl5pPr>
            <a:lvl6pPr marL="2286038" indent="0">
              <a:buNone/>
              <a:defRPr sz="1600" b="1"/>
            </a:lvl6pPr>
            <a:lvl7pPr marL="2743246" indent="0">
              <a:buNone/>
              <a:defRPr sz="1600" b="1"/>
            </a:lvl7pPr>
            <a:lvl8pPr marL="3200453" indent="0">
              <a:buNone/>
              <a:defRPr sz="1600" b="1"/>
            </a:lvl8pPr>
            <a:lvl9pPr marL="365766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8" indent="0">
              <a:buNone/>
              <a:defRPr sz="2000" b="1"/>
            </a:lvl2pPr>
            <a:lvl3pPr marL="914415" indent="0">
              <a:buNone/>
              <a:defRPr sz="1800" b="1"/>
            </a:lvl3pPr>
            <a:lvl4pPr marL="1371623" indent="0">
              <a:buNone/>
              <a:defRPr sz="1600" b="1"/>
            </a:lvl4pPr>
            <a:lvl5pPr marL="1828830" indent="0">
              <a:buNone/>
              <a:defRPr sz="1600" b="1"/>
            </a:lvl5pPr>
            <a:lvl6pPr marL="2286038" indent="0">
              <a:buNone/>
              <a:defRPr sz="1600" b="1"/>
            </a:lvl6pPr>
            <a:lvl7pPr marL="2743246" indent="0">
              <a:buNone/>
              <a:defRPr sz="1600" b="1"/>
            </a:lvl7pPr>
            <a:lvl8pPr marL="3200453" indent="0">
              <a:buNone/>
              <a:defRPr sz="1600" b="1"/>
            </a:lvl8pPr>
            <a:lvl9pPr marL="365766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264715"/>
      </p:ext>
    </p:extLst>
  </p:cSld>
  <p:clrMapOvr>
    <a:masterClrMapping/>
  </p:clrMapOvr>
  <p:transition spd="slow"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9977193"/>
      </p:ext>
    </p:extLst>
  </p:cSld>
  <p:clrMapOvr>
    <a:masterClrMapping/>
  </p:clrMapOvr>
  <p:transition spd="slow"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4564113"/>
      </p:ext>
    </p:extLst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DD371-A155-401A-B800-69F51E839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C4EFE-F1DC-484E-94D1-06B5288509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277289-88EB-482E-BEE5-A9695C164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1E508-6637-4F77-9DB7-227B0B9506EA}" type="datetimeFigureOut">
              <a:rPr lang="en-US" smtClean="0"/>
              <a:t>9/2/21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C07886-3C84-44B2-838D-A545AAF75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6E1F6D-1571-44D1-983E-E9C4AA062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2949B-B80E-4EF2-95A7-132C4B087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49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9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9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8" indent="0">
              <a:buNone/>
              <a:defRPr sz="1200"/>
            </a:lvl2pPr>
            <a:lvl3pPr marL="914415" indent="0">
              <a:buNone/>
              <a:defRPr sz="1000"/>
            </a:lvl3pPr>
            <a:lvl4pPr marL="1371623" indent="0">
              <a:buNone/>
              <a:defRPr sz="900"/>
            </a:lvl4pPr>
            <a:lvl5pPr marL="1828830" indent="0">
              <a:buNone/>
              <a:defRPr sz="900"/>
            </a:lvl5pPr>
            <a:lvl6pPr marL="2286038" indent="0">
              <a:buNone/>
              <a:defRPr sz="900"/>
            </a:lvl6pPr>
            <a:lvl7pPr marL="2743246" indent="0">
              <a:buNone/>
              <a:defRPr sz="900"/>
            </a:lvl7pPr>
            <a:lvl8pPr marL="3200453" indent="0">
              <a:buNone/>
              <a:defRPr sz="900"/>
            </a:lvl8pPr>
            <a:lvl9pPr marL="365766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8290661"/>
      </p:ext>
    </p:extLst>
  </p:cSld>
  <p:clrMapOvr>
    <a:masterClrMapping/>
  </p:clrMapOvr>
  <p:transition spd="slow"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8" indent="0">
              <a:buNone/>
              <a:defRPr sz="2800"/>
            </a:lvl2pPr>
            <a:lvl3pPr marL="914415" indent="0">
              <a:buNone/>
              <a:defRPr sz="2400"/>
            </a:lvl3pPr>
            <a:lvl4pPr marL="1371623" indent="0">
              <a:buNone/>
              <a:defRPr sz="2000"/>
            </a:lvl4pPr>
            <a:lvl5pPr marL="1828830" indent="0">
              <a:buNone/>
              <a:defRPr sz="2000"/>
            </a:lvl5pPr>
            <a:lvl6pPr marL="2286038" indent="0">
              <a:buNone/>
              <a:defRPr sz="2000"/>
            </a:lvl6pPr>
            <a:lvl7pPr marL="2743246" indent="0">
              <a:buNone/>
              <a:defRPr sz="2000"/>
            </a:lvl7pPr>
            <a:lvl8pPr marL="3200453" indent="0">
              <a:buNone/>
              <a:defRPr sz="2000"/>
            </a:lvl8pPr>
            <a:lvl9pPr marL="365766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8" indent="0">
              <a:buNone/>
              <a:defRPr sz="1200"/>
            </a:lvl2pPr>
            <a:lvl3pPr marL="914415" indent="0">
              <a:buNone/>
              <a:defRPr sz="1000"/>
            </a:lvl3pPr>
            <a:lvl4pPr marL="1371623" indent="0">
              <a:buNone/>
              <a:defRPr sz="900"/>
            </a:lvl4pPr>
            <a:lvl5pPr marL="1828830" indent="0">
              <a:buNone/>
              <a:defRPr sz="900"/>
            </a:lvl5pPr>
            <a:lvl6pPr marL="2286038" indent="0">
              <a:buNone/>
              <a:defRPr sz="900"/>
            </a:lvl6pPr>
            <a:lvl7pPr marL="2743246" indent="0">
              <a:buNone/>
              <a:defRPr sz="900"/>
            </a:lvl7pPr>
            <a:lvl8pPr marL="3200453" indent="0">
              <a:buNone/>
              <a:defRPr sz="900"/>
            </a:lvl8pPr>
            <a:lvl9pPr marL="365766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0893922"/>
      </p:ext>
    </p:extLst>
  </p:cSld>
  <p:clrMapOvr>
    <a:masterClrMapping/>
  </p:clrMapOvr>
  <p:transition spd="slow"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6987641"/>
      </p:ext>
    </p:extLst>
  </p:cSld>
  <p:clrMapOvr>
    <a:masterClrMapping/>
  </p:clrMapOvr>
  <p:transition spd="slow"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15564357"/>
      </p:ext>
    </p:extLst>
  </p:cSld>
  <p:clrMapOvr>
    <a:masterClrMapping/>
  </p:clrMapOvr>
  <p:transition spd="slow"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514659083"/>
      </p:ext>
    </p:extLst>
  </p:cSld>
  <p:clrMapOvr>
    <a:masterClrMapping/>
  </p:clrMapOvr>
  <p:transition spd="slow"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6" y="115890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3" y="6289942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8" indent="0">
              <a:buNone/>
              <a:defRPr/>
            </a:lvl2pPr>
            <a:lvl3pPr marL="914415" indent="0">
              <a:buNone/>
              <a:defRPr/>
            </a:lvl3pPr>
            <a:lvl4pPr marL="1371623" indent="0">
              <a:buNone/>
              <a:defRPr/>
            </a:lvl4pPr>
            <a:lvl5pPr marL="182883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8" y="649129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378344"/>
      </p:ext>
    </p:extLst>
  </p:cSld>
  <p:clrMapOvr>
    <a:masterClrMapping/>
  </p:clrMapOvr>
  <p:transition spd="slow"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6210780"/>
            <a:ext cx="5488517" cy="44799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098118" y="6210780"/>
            <a:ext cx="5488517" cy="447993"/>
          </a:xfrm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6927350"/>
      </p:ext>
    </p:extLst>
  </p:cSld>
  <p:clrMapOvr>
    <a:masterClrMapping/>
  </p:clrMapOvr>
  <p:transition spd="slow"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887976618"/>
      </p:ext>
    </p:extLst>
  </p:cSld>
  <p:clrMapOvr>
    <a:masterClrMapping/>
  </p:clrMapOvr>
  <p:transition spd="slow"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8116957"/>
      </p:ext>
    </p:extLst>
  </p:cSld>
  <p:clrMapOvr>
    <a:masterClrMapping/>
  </p:clrMapOvr>
  <p:transition spd="slow"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5758431"/>
      </p:ext>
    </p:extLst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56F4B-B237-4F2B-9D65-B1C088AC0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020B8-F407-4F66-A9BF-AE9D3C69DD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233EAC-74B0-4C3B-A27C-857C91D1EE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C47B7A-7633-4B48-A48F-EC8076B6F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1E508-6637-4F77-9DB7-227B0B9506EA}" type="datetimeFigureOut">
              <a:rPr lang="en-US" smtClean="0"/>
              <a:t>9/2/21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DB8335-F237-475E-BCE4-C813148BB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A3562-0D1E-45EF-81A9-509C6441D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2949B-B80E-4EF2-95A7-132C4B087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6257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7835221"/>
      </p:ext>
    </p:extLst>
  </p:cSld>
  <p:clrMapOvr>
    <a:masterClrMapping/>
  </p:clrMapOvr>
  <p:transition spd="slow" advClick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8804"/>
            <a:ext cx="10515600" cy="4348163"/>
          </a:xfrm>
          <a:prstGeom prst="rect">
            <a:avLst/>
          </a:prstGeom>
        </p:spPr>
        <p:txBody>
          <a:bodyPr/>
          <a:lstStyle>
            <a:lvl1pPr>
              <a:buClr>
                <a:srgbClr val="7F358F"/>
              </a:buClr>
              <a:defRPr>
                <a:solidFill>
                  <a:schemeClr val="tx1"/>
                </a:solidFill>
              </a:defRPr>
            </a:lvl1pPr>
            <a:lvl2pPr>
              <a:buClr>
                <a:srgbClr val="7F358F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7F358F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7F358F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7F358F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FDD0E2-6CB1-432A-9358-86D9565BDBC4}" type="datetime1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9/2/21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ABA51E9-B33F-9D48-8D99-5D122A0A7D32}" type="slidenum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135512"/>
            <a:ext cx="12192000" cy="1000275"/>
          </a:xfrm>
          <a:prstGeom prst="rect">
            <a:avLst/>
          </a:prstGeom>
        </p:spPr>
        <p:txBody>
          <a:bodyPr anchor="b"/>
          <a:lstStyle>
            <a:lvl1pPr algn="ctr">
              <a:defRPr sz="3375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55088550"/>
      </p:ext>
    </p:extLst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9F2E2-ADB4-49A3-998C-39B47D6F5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B91F4-823C-4002-A14E-6D30130914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67A194-BAE0-4AB1-8240-E905395E47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476C9E-59CD-4CC7-B91F-81FA8B5D91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08535E-2A74-4FAD-9CC7-9612496356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102EF2-E594-4982-858A-B16DE52A0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1E508-6637-4F77-9DB7-227B0B9506EA}" type="datetimeFigureOut">
              <a:rPr lang="en-US" smtClean="0"/>
              <a:t>9/2/21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BE15BE-53DE-40D1-B1CD-FEFC8E668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71BDF0-2361-4601-8234-B2B169D0E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2949B-B80E-4EF2-95A7-132C4B087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288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12185-9E4F-4D18-B55C-A464BAE2F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9EA2DD-2336-4883-93BD-441AA645F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1E508-6637-4F77-9DB7-227B0B9506EA}" type="datetimeFigureOut">
              <a:rPr lang="en-US" smtClean="0"/>
              <a:t>9/2/21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9476B5-9A64-4276-9FA1-BCA20803B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8ED3B4-BDA3-40BC-BCE2-65926F6F7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2949B-B80E-4EF2-95A7-132C4B087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389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F01CEE-AD0D-47F9-91B5-6B503EDC1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1E508-6637-4F77-9DB7-227B0B9506EA}" type="datetimeFigureOut">
              <a:rPr lang="en-US" smtClean="0"/>
              <a:t>9/2/21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D48779-7647-4200-8858-3B8EB923A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0BC972-3034-49F5-9D44-B28834395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2949B-B80E-4EF2-95A7-132C4B087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876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F8C25-6A71-441A-AC74-047AF60D8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3EA9F-D087-45F7-98F9-2C3A484859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7A7847-D7E2-49F8-ABD4-D3E964837A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DB4E37-BC03-4456-9D56-8857FA157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1E508-6637-4F77-9DB7-227B0B9506EA}" type="datetimeFigureOut">
              <a:rPr lang="en-US" smtClean="0"/>
              <a:t>9/2/21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802F73-6453-4487-B7EE-C130DC68B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75DE86-983D-4FCF-8507-2E7C8E81C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2949B-B80E-4EF2-95A7-132C4B087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040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4F45E-1DAD-4E50-8C9D-E41573607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63E5DE-4F41-4052-B4AD-F1A2FF8D94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6E486C-531B-4F7B-8D07-F25BBCA455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75050B-3572-4D0E-8859-132AA69BE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1E508-6637-4F77-9DB7-227B0B9506EA}" type="datetimeFigureOut">
              <a:rPr lang="en-US" smtClean="0"/>
              <a:t>9/2/21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595B66-3DC9-44DF-9D7A-91CB37F5E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1D1732-03A2-4AF3-90EC-BB7D45520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2949B-B80E-4EF2-95A7-132C4B087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46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1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image" Target="../media/image2.jpg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theme" Target="../theme/theme9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B984E5-FAE0-446F-80CB-D7E172C4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F2A480-B14D-4EA3-891F-592B6B9C18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97623-4192-40D2-9479-AFC6C66CA0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1E508-6637-4F77-9DB7-227B0B9506EA}" type="datetimeFigureOut">
              <a:rPr lang="en-US" smtClean="0"/>
              <a:t>9/2/21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261958-06D5-4278-A586-7A2B8936E3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9D11C-A745-42E2-8E9B-E3E8134D87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2949B-B80E-4EF2-95A7-132C4B087B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281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4349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949" tIns="45474" rIns="90949" bIns="4547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949" tIns="45474" rIns="90949" bIns="454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49" tIns="45474" rIns="90949" bIns="45474" numCol="1" anchor="t" anchorCtr="0" compatLnSpc="1">
            <a:prstTxWarp prst="textNoShape">
              <a:avLst/>
            </a:prstTxWarp>
          </a:bodyPr>
          <a:lstStyle>
            <a:lvl1pPr defTabSz="1156990" eaLnBrk="1" hangingPunct="1">
              <a:defRPr sz="1400" b="0">
                <a:solidFill>
                  <a:srgbClr val="FFFFFF"/>
                </a:solidFill>
                <a:latin typeface="Times New Roman" pitchFamily="18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49" tIns="45474" rIns="90949" bIns="45474" numCol="1" anchor="t" anchorCtr="0" compatLnSpc="1">
            <a:prstTxWarp prst="textNoShape">
              <a:avLst/>
            </a:prstTxWarp>
          </a:bodyPr>
          <a:lstStyle>
            <a:lvl1pPr algn="ctr" defTabSz="1156990" eaLnBrk="1" hangingPunct="1">
              <a:defRPr sz="1400" b="0">
                <a:solidFill>
                  <a:srgbClr val="FFFFFF"/>
                </a:solidFill>
                <a:latin typeface="Times New Roman" pitchFamily="18" charset="0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/>
          </a:p>
        </p:txBody>
      </p:sp>
      <p:sp>
        <p:nvSpPr>
          <p:cNvPr id="136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49" tIns="45474" rIns="90949" bIns="45474" numCol="1" anchor="t" anchorCtr="0" compatLnSpc="1">
            <a:prstTxWarp prst="textNoShape">
              <a:avLst/>
            </a:prstTxWarp>
          </a:bodyPr>
          <a:lstStyle>
            <a:lvl1pPr algn="r" defTabSz="1156990" eaLnBrk="1" hangingPunct="1">
              <a:defRPr sz="1400" b="0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5F8017-5259-423B-99E6-406CFCBF9BE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11817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94" r:id="rId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5pPr>
      <a:lvl6pPr marL="341027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6pPr>
      <a:lvl7pPr marL="681911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7pPr>
      <a:lvl8pPr marL="1022854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8pPr>
      <a:lvl9pPr marL="1363802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2"/>
          </a:solidFill>
          <a:latin typeface="Arial" charset="0"/>
        </a:defRPr>
      </a:lvl9pPr>
    </p:titleStyle>
    <p:bodyStyle>
      <a:lvl1pPr marL="251222" indent="-251222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550069" indent="-209550" algn="l" rtl="0" eaLnBrk="0" fontAlgn="base" hangingPunct="0">
        <a:spcBef>
          <a:spcPct val="20000"/>
        </a:spcBef>
        <a:spcAft>
          <a:spcPct val="0"/>
        </a:spcAft>
        <a:buChar char="–"/>
        <a:defRPr sz="2100" b="1">
          <a:solidFill>
            <a:schemeClr val="tx1"/>
          </a:solidFill>
          <a:latin typeface="+mn-lt"/>
        </a:defRPr>
      </a:lvl2pPr>
      <a:lvl3pPr marL="848916" indent="-166688" algn="l" rtl="0" eaLnBrk="0" fontAlgn="base" hangingPunct="0">
        <a:spcBef>
          <a:spcPct val="20000"/>
        </a:spcBef>
        <a:spcAft>
          <a:spcPct val="0"/>
        </a:spcAft>
        <a:buChar char="•"/>
        <a:defRPr sz="1800" b="1">
          <a:solidFill>
            <a:schemeClr val="tx1"/>
          </a:solidFill>
          <a:latin typeface="+mn-lt"/>
        </a:defRPr>
      </a:lvl3pPr>
      <a:lvl4pPr marL="1189435" indent="-166688" algn="l" rtl="0" eaLnBrk="0" fontAlgn="base" hangingPunct="0">
        <a:spcBef>
          <a:spcPct val="20000"/>
        </a:spcBef>
        <a:spcAft>
          <a:spcPct val="0"/>
        </a:spcAft>
        <a:buChar char="–"/>
        <a:defRPr sz="1500" b="1">
          <a:solidFill>
            <a:schemeClr val="tx1"/>
          </a:solidFill>
          <a:latin typeface="+mn-lt"/>
        </a:defRPr>
      </a:lvl4pPr>
      <a:lvl5pPr marL="1531144" indent="-166688" algn="l" rtl="0" eaLnBrk="0" fontAlgn="base" hangingPunct="0">
        <a:spcBef>
          <a:spcPct val="2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5pPr>
      <a:lvl6pPr marL="1875232" indent="-170485" algn="l" rtl="0" eaLnBrk="0" fontAlgn="base" hangingPunct="0">
        <a:spcBef>
          <a:spcPct val="2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6pPr>
      <a:lvl7pPr marL="2216167" indent="-170485" algn="l" rtl="0" eaLnBrk="0" fontAlgn="base" hangingPunct="0">
        <a:spcBef>
          <a:spcPct val="2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7pPr>
      <a:lvl8pPr marL="2557127" indent="-170485" algn="l" rtl="0" eaLnBrk="0" fontAlgn="base" hangingPunct="0">
        <a:spcBef>
          <a:spcPct val="2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8pPr>
      <a:lvl9pPr marL="2898046" indent="-170485" algn="l" rtl="0" eaLnBrk="0" fontAlgn="base" hangingPunct="0">
        <a:spcBef>
          <a:spcPct val="2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19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1027" algn="l" defTabSz="6819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1911" algn="l" defTabSz="6819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2854" algn="l" defTabSz="6819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63802" algn="l" defTabSz="6819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04735" algn="l" defTabSz="6819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45700" algn="l" defTabSz="6819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86661" algn="l" defTabSz="6819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27623" algn="l" defTabSz="6819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B498BC2-A3FA-4ED2-938F-1520481CDD9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62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5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527047" y="241925"/>
            <a:ext cx="11137901" cy="907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766418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4" r:id="rId1"/>
    <p:sldLayoutId id="2147484347" r:id="rId2"/>
    <p:sldLayoutId id="2147484346" r:id="rId3"/>
  </p:sldLayoutIdLst>
  <p:transition>
    <p:fade/>
  </p:transition>
  <p:txStyles>
    <p:titleStyle>
      <a:lvl1pPr algn="l" rtl="0" eaLnBrk="1" fontAlgn="base" hangingPunct="1">
        <a:lnSpc>
          <a:spcPts val="1687"/>
        </a:lnSpc>
        <a:spcBef>
          <a:spcPct val="0"/>
        </a:spcBef>
        <a:spcAft>
          <a:spcPct val="0"/>
        </a:spcAft>
        <a:defRPr sz="1620" b="1" kern="1200">
          <a:solidFill>
            <a:schemeClr val="tx2"/>
          </a:solidFill>
          <a:latin typeface="+mj-lt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025" b="1">
          <a:solidFill>
            <a:srgbClr val="00B0F0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025" b="1">
          <a:solidFill>
            <a:srgbClr val="00B0F0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025" b="1">
          <a:solidFill>
            <a:srgbClr val="00B0F0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025" b="1">
          <a:solidFill>
            <a:srgbClr val="00B0F0"/>
          </a:solidFill>
          <a:latin typeface="Arial" charset="0"/>
          <a:cs typeface="Arial" charset="0"/>
        </a:defRPr>
      </a:lvl5pPr>
      <a:lvl6pPr marL="256711" algn="l" rtl="0" eaLnBrk="1" fontAlgn="base" hangingPunct="1">
        <a:spcBef>
          <a:spcPct val="0"/>
        </a:spcBef>
        <a:spcAft>
          <a:spcPct val="0"/>
        </a:spcAft>
        <a:defRPr sz="2025" b="1">
          <a:solidFill>
            <a:srgbClr val="00B0F0"/>
          </a:solidFill>
          <a:latin typeface="Arial" charset="0"/>
          <a:cs typeface="Arial" charset="0"/>
        </a:defRPr>
      </a:lvl6pPr>
      <a:lvl7pPr marL="513420" algn="l" rtl="0" eaLnBrk="1" fontAlgn="base" hangingPunct="1">
        <a:spcBef>
          <a:spcPct val="0"/>
        </a:spcBef>
        <a:spcAft>
          <a:spcPct val="0"/>
        </a:spcAft>
        <a:defRPr sz="2025" b="1">
          <a:solidFill>
            <a:srgbClr val="00B0F0"/>
          </a:solidFill>
          <a:latin typeface="Arial" charset="0"/>
          <a:cs typeface="Arial" charset="0"/>
        </a:defRPr>
      </a:lvl7pPr>
      <a:lvl8pPr marL="770131" algn="l" rtl="0" eaLnBrk="1" fontAlgn="base" hangingPunct="1">
        <a:spcBef>
          <a:spcPct val="0"/>
        </a:spcBef>
        <a:spcAft>
          <a:spcPct val="0"/>
        </a:spcAft>
        <a:defRPr sz="2025" b="1">
          <a:solidFill>
            <a:srgbClr val="00B0F0"/>
          </a:solidFill>
          <a:latin typeface="Arial" charset="0"/>
          <a:cs typeface="Arial" charset="0"/>
        </a:defRPr>
      </a:lvl8pPr>
      <a:lvl9pPr marL="1026841" algn="l" rtl="0" eaLnBrk="1" fontAlgn="base" hangingPunct="1">
        <a:spcBef>
          <a:spcPct val="0"/>
        </a:spcBef>
        <a:spcAft>
          <a:spcPct val="0"/>
        </a:spcAft>
        <a:defRPr sz="2025" b="1">
          <a:solidFill>
            <a:srgbClr val="00B0F0"/>
          </a:solidFill>
          <a:latin typeface="Arial" charset="0"/>
          <a:cs typeface="Arial" charset="0"/>
        </a:defRPr>
      </a:lvl9pPr>
    </p:titleStyle>
    <p:bodyStyle>
      <a:lvl1pPr marL="119443" indent="-119443" algn="l" rtl="0" eaLnBrk="1" fontAlgn="base" hangingPunct="1">
        <a:spcBef>
          <a:spcPts val="0"/>
        </a:spcBef>
        <a:spcAft>
          <a:spcPts val="169"/>
        </a:spcAft>
        <a:buClr>
          <a:schemeClr val="accent6">
            <a:lumMod val="40000"/>
            <a:lumOff val="60000"/>
          </a:schemeClr>
        </a:buClr>
        <a:buFont typeface="Arial" pitchFamily="34" charset="0"/>
        <a:buChar char="•"/>
        <a:tabLst>
          <a:tab pos="115878" algn="l"/>
        </a:tabLst>
        <a:defRPr sz="1350" kern="1200">
          <a:solidFill>
            <a:schemeClr val="tx2">
              <a:lumMod val="50000"/>
            </a:schemeClr>
          </a:solidFill>
          <a:latin typeface="Arial Narrow" panose="020B0606020202030204" pitchFamily="34" charset="0"/>
          <a:ea typeface="+mn-ea"/>
          <a:cs typeface="Arial" pitchFamily="34" charset="0"/>
        </a:defRPr>
      </a:lvl1pPr>
      <a:lvl2pPr marL="285233" indent="-155987" algn="l" rtl="0" eaLnBrk="1" fontAlgn="base" hangingPunct="1">
        <a:spcBef>
          <a:spcPts val="0"/>
        </a:spcBef>
        <a:spcAft>
          <a:spcPts val="169"/>
        </a:spcAft>
        <a:buClr>
          <a:schemeClr val="accent6">
            <a:lumMod val="40000"/>
            <a:lumOff val="60000"/>
          </a:schemeClr>
        </a:buClr>
        <a:buFont typeface="Arial" pitchFamily="34" charset="0"/>
        <a:buChar char="–"/>
        <a:defRPr sz="1125" kern="1200">
          <a:solidFill>
            <a:schemeClr val="tx2">
              <a:lumMod val="50000"/>
            </a:schemeClr>
          </a:solidFill>
          <a:latin typeface="Arial Narrow" panose="020B0606020202030204" pitchFamily="34" charset="0"/>
          <a:ea typeface="+mn-ea"/>
          <a:cs typeface="Arial" pitchFamily="34" charset="0"/>
        </a:defRPr>
      </a:lvl2pPr>
      <a:lvl3pPr marL="410914" indent="-123005" algn="l" rtl="0" eaLnBrk="1" fontAlgn="base" hangingPunct="1">
        <a:spcBef>
          <a:spcPts val="0"/>
        </a:spcBef>
        <a:spcAft>
          <a:spcPts val="169"/>
        </a:spcAft>
        <a:buClr>
          <a:schemeClr val="accent6">
            <a:lumMod val="40000"/>
            <a:lumOff val="60000"/>
          </a:schemeClr>
        </a:buClr>
        <a:buFont typeface="Arial" pitchFamily="34" charset="0"/>
        <a:buChar char="•"/>
        <a:defRPr sz="1125" kern="1200">
          <a:solidFill>
            <a:schemeClr val="tx2">
              <a:lumMod val="50000"/>
            </a:schemeClr>
          </a:solidFill>
          <a:latin typeface="Arial Narrow" panose="020B0606020202030204" pitchFamily="34" charset="0"/>
          <a:ea typeface="+mn-ea"/>
          <a:cs typeface="Arial" pitchFamily="34" charset="0"/>
        </a:defRPr>
      </a:lvl3pPr>
      <a:lvl4pPr marL="533030" indent="-118552" algn="l" rtl="0" eaLnBrk="1" fontAlgn="base" hangingPunct="1">
        <a:spcBef>
          <a:spcPts val="0"/>
        </a:spcBef>
        <a:spcAft>
          <a:spcPts val="169"/>
        </a:spcAft>
        <a:buClr>
          <a:schemeClr val="accent6">
            <a:lumMod val="40000"/>
            <a:lumOff val="60000"/>
          </a:schemeClr>
        </a:buClr>
        <a:buFont typeface="Arial" pitchFamily="34" charset="0"/>
        <a:buChar char="•"/>
        <a:defRPr sz="1125" kern="1200">
          <a:solidFill>
            <a:schemeClr val="tx2">
              <a:lumMod val="50000"/>
            </a:schemeClr>
          </a:solidFill>
          <a:latin typeface="Arial Narrow" panose="020B0606020202030204" pitchFamily="34" charset="0"/>
          <a:ea typeface="+mn-ea"/>
          <a:cs typeface="Arial" pitchFamily="34" charset="0"/>
        </a:defRPr>
      </a:lvl4pPr>
      <a:lvl5pPr marL="1155196" indent="-12835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125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1411905" indent="-128355" algn="l" defTabSz="51342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68616" indent="-128355" algn="l" defTabSz="51342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5327" indent="-128355" algn="l" defTabSz="51342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2036" indent="-128355" algn="l" defTabSz="51342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51342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6711" algn="l" defTabSz="51342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3420" algn="l" defTabSz="51342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0131" algn="l" defTabSz="51342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6841" algn="l" defTabSz="51342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3550" algn="l" defTabSz="51342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0262" algn="l" defTabSz="51342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796971" algn="l" defTabSz="51342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3679" algn="l" defTabSz="51342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69" userDrawn="1">
          <p15:clr>
            <a:srgbClr val="F26B43"/>
          </p15:clr>
        </p15:guide>
        <p15:guide id="2" pos="8171" userDrawn="1">
          <p15:clr>
            <a:srgbClr val="F26B43"/>
          </p15:clr>
        </p15:guide>
        <p15:guide id="3" orient="horz" pos="4123" userDrawn="1">
          <p15:clr>
            <a:srgbClr val="F26B43"/>
          </p15:clr>
        </p15:guide>
        <p15:guide id="4" orient="horz" pos="1009" userDrawn="1">
          <p15:clr>
            <a:srgbClr val="F26B43"/>
          </p15:clr>
        </p15:guide>
        <p15:guide id="5" orient="horz" pos="4637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E2614-270E-F442-B258-1ED2E0F6A078}" type="datetimeFigureOut">
              <a:rPr lang="en-US" smtClean="0"/>
              <a:t>9/2/21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21742-D11F-794D-BBE6-D3D421359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31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5" r:id="rId1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42A314D-60B2-0F4B-AAE2-7AB4926833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28000"/>
          </a:blip>
          <a:srcRect t="805" b="14807"/>
          <a:stretch/>
        </p:blipFill>
        <p:spPr>
          <a:xfrm flipV="1">
            <a:off x="0" y="8789"/>
            <a:ext cx="12192000" cy="685800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56763" y="6415853"/>
            <a:ext cx="6092536" cy="1594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 b="0" i="0">
                <a:solidFill>
                  <a:schemeClr val="tx2"/>
                </a:solidFill>
                <a:latin typeface="Corbel" panose="020B0503020204020204" pitchFamily="34" charset="0"/>
              </a:defRPr>
            </a:lvl1pPr>
          </a:lstStyle>
          <a:p>
            <a:endParaRPr lang="en-US" dirty="0">
              <a:cs typeface="Apercu Pro Ligh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0DA785F-CA7A-8A44-87FC-E74465CF37C0}"/>
              </a:ext>
            </a:extLst>
          </p:cNvPr>
          <p:cNvSpPr/>
          <p:nvPr userDrawn="1"/>
        </p:nvSpPr>
        <p:spPr>
          <a:xfrm>
            <a:off x="3" y="4"/>
            <a:ext cx="242047" cy="6866787"/>
          </a:xfrm>
          <a:prstGeom prst="rect">
            <a:avLst/>
          </a:prstGeom>
          <a:solidFill>
            <a:srgbClr val="003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E27BC9-1857-D84E-BBD0-DA319123399D}"/>
              </a:ext>
            </a:extLst>
          </p:cNvPr>
          <p:cNvSpPr/>
          <p:nvPr userDrawn="1"/>
        </p:nvSpPr>
        <p:spPr>
          <a:xfrm>
            <a:off x="638476" y="319735"/>
            <a:ext cx="82296" cy="529390"/>
          </a:xfrm>
          <a:prstGeom prst="rect">
            <a:avLst/>
          </a:prstGeom>
          <a:solidFill>
            <a:srgbClr val="99C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B9A412CE-E03C-DF49-BD5F-B64BCCC2A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1385"/>
            <a:ext cx="10744200" cy="137590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996ABE9-FFD9-D94F-AC70-A51A77B86A76}"/>
              </a:ext>
            </a:extLst>
          </p:cNvPr>
          <p:cNvGrpSpPr/>
          <p:nvPr userDrawn="1"/>
        </p:nvGrpSpPr>
        <p:grpSpPr>
          <a:xfrm>
            <a:off x="607280" y="6305807"/>
            <a:ext cx="1389237" cy="368164"/>
            <a:chOff x="1269309" y="2163644"/>
            <a:chExt cx="2478284" cy="656774"/>
          </a:xfrm>
        </p:grpSpPr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5B8C06C6-5D62-CF42-88E0-B159DAA236DB}"/>
                </a:ext>
              </a:extLst>
            </p:cNvPr>
            <p:cNvSpPr/>
            <p:nvPr/>
          </p:nvSpPr>
          <p:spPr>
            <a:xfrm>
              <a:off x="1386438" y="2309812"/>
              <a:ext cx="294443" cy="340043"/>
            </a:xfrm>
            <a:custGeom>
              <a:avLst/>
              <a:gdLst>
                <a:gd name="connsiteX0" fmla="*/ 0 w 294443"/>
                <a:gd name="connsiteY0" fmla="*/ 84986 h 340043"/>
                <a:gd name="connsiteX1" fmla="*/ 147222 w 294443"/>
                <a:gd name="connsiteY1" fmla="*/ 0 h 340043"/>
                <a:gd name="connsiteX2" fmla="*/ 294444 w 294443"/>
                <a:gd name="connsiteY2" fmla="*/ 84986 h 340043"/>
                <a:gd name="connsiteX3" fmla="*/ 294444 w 294443"/>
                <a:gd name="connsiteY3" fmla="*/ 255057 h 340043"/>
                <a:gd name="connsiteX4" fmla="*/ 147222 w 294443"/>
                <a:gd name="connsiteY4" fmla="*/ 340043 h 340043"/>
                <a:gd name="connsiteX5" fmla="*/ 0 w 294443"/>
                <a:gd name="connsiteY5" fmla="*/ 255057 h 340043"/>
                <a:gd name="connsiteX6" fmla="*/ 0 w 294443"/>
                <a:gd name="connsiteY6" fmla="*/ 84986 h 340043"/>
                <a:gd name="connsiteX7" fmla="*/ 0 w 294443"/>
                <a:gd name="connsiteY7" fmla="*/ 84986 h 340043"/>
                <a:gd name="connsiteX8" fmla="*/ 46124 w 294443"/>
                <a:gd name="connsiteY8" fmla="*/ 111643 h 340043"/>
                <a:gd name="connsiteX9" fmla="*/ 147222 w 294443"/>
                <a:gd name="connsiteY9" fmla="*/ 53215 h 340043"/>
                <a:gd name="connsiteX10" fmla="*/ 248320 w 294443"/>
                <a:gd name="connsiteY10" fmla="*/ 111643 h 340043"/>
                <a:gd name="connsiteX11" fmla="*/ 248320 w 294443"/>
                <a:gd name="connsiteY11" fmla="*/ 228401 h 340043"/>
                <a:gd name="connsiteX12" fmla="*/ 147222 w 294443"/>
                <a:gd name="connsiteY12" fmla="*/ 286829 h 340043"/>
                <a:gd name="connsiteX13" fmla="*/ 46124 w 294443"/>
                <a:gd name="connsiteY13" fmla="*/ 228401 h 340043"/>
                <a:gd name="connsiteX14" fmla="*/ 46124 w 294443"/>
                <a:gd name="connsiteY14" fmla="*/ 111643 h 340043"/>
                <a:gd name="connsiteX15" fmla="*/ 46124 w 294443"/>
                <a:gd name="connsiteY15" fmla="*/ 111643 h 340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4443" h="340043">
                  <a:moveTo>
                    <a:pt x="0" y="84986"/>
                  </a:moveTo>
                  <a:lnTo>
                    <a:pt x="147222" y="0"/>
                  </a:lnTo>
                  <a:lnTo>
                    <a:pt x="294444" y="84986"/>
                  </a:lnTo>
                  <a:lnTo>
                    <a:pt x="294444" y="255057"/>
                  </a:lnTo>
                  <a:lnTo>
                    <a:pt x="147222" y="340043"/>
                  </a:lnTo>
                  <a:lnTo>
                    <a:pt x="0" y="255057"/>
                  </a:lnTo>
                  <a:lnTo>
                    <a:pt x="0" y="84986"/>
                  </a:lnTo>
                  <a:lnTo>
                    <a:pt x="0" y="84986"/>
                  </a:lnTo>
                  <a:close/>
                  <a:moveTo>
                    <a:pt x="46124" y="111643"/>
                  </a:moveTo>
                  <a:lnTo>
                    <a:pt x="147222" y="53215"/>
                  </a:lnTo>
                  <a:lnTo>
                    <a:pt x="248320" y="111643"/>
                  </a:lnTo>
                  <a:lnTo>
                    <a:pt x="248320" y="228401"/>
                  </a:lnTo>
                  <a:lnTo>
                    <a:pt x="147222" y="286829"/>
                  </a:lnTo>
                  <a:lnTo>
                    <a:pt x="46124" y="228401"/>
                  </a:lnTo>
                  <a:lnTo>
                    <a:pt x="46124" y="111643"/>
                  </a:lnTo>
                  <a:lnTo>
                    <a:pt x="46124" y="111643"/>
                  </a:lnTo>
                  <a:close/>
                </a:path>
              </a:pathLst>
            </a:custGeom>
            <a:solidFill>
              <a:srgbClr val="99CC33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BF3B41A-D467-1A4F-8A15-70901A04B89D}"/>
                </a:ext>
              </a:extLst>
            </p:cNvPr>
            <p:cNvSpPr/>
            <p:nvPr/>
          </p:nvSpPr>
          <p:spPr>
            <a:xfrm>
              <a:off x="1387028" y="2163644"/>
              <a:ext cx="145058" cy="167513"/>
            </a:xfrm>
            <a:custGeom>
              <a:avLst/>
              <a:gdLst>
                <a:gd name="connsiteX0" fmla="*/ 0 w 145058"/>
                <a:gd name="connsiteY0" fmla="*/ 41903 h 167513"/>
                <a:gd name="connsiteX1" fmla="*/ 72578 w 145058"/>
                <a:gd name="connsiteY1" fmla="*/ 0 h 167513"/>
                <a:gd name="connsiteX2" fmla="*/ 145058 w 145058"/>
                <a:gd name="connsiteY2" fmla="*/ 41903 h 167513"/>
                <a:gd name="connsiteX3" fmla="*/ 145058 w 145058"/>
                <a:gd name="connsiteY3" fmla="*/ 125610 h 167513"/>
                <a:gd name="connsiteX4" fmla="*/ 72578 w 145058"/>
                <a:gd name="connsiteY4" fmla="*/ 167513 h 167513"/>
                <a:gd name="connsiteX5" fmla="*/ 0 w 145058"/>
                <a:gd name="connsiteY5" fmla="*/ 125610 h 167513"/>
                <a:gd name="connsiteX6" fmla="*/ 0 w 145058"/>
                <a:gd name="connsiteY6" fmla="*/ 41903 h 167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058" h="167513">
                  <a:moveTo>
                    <a:pt x="0" y="41903"/>
                  </a:moveTo>
                  <a:lnTo>
                    <a:pt x="72578" y="0"/>
                  </a:lnTo>
                  <a:lnTo>
                    <a:pt x="145058" y="41903"/>
                  </a:lnTo>
                  <a:lnTo>
                    <a:pt x="145058" y="125610"/>
                  </a:lnTo>
                  <a:lnTo>
                    <a:pt x="72578" y="167513"/>
                  </a:lnTo>
                  <a:lnTo>
                    <a:pt x="0" y="125610"/>
                  </a:lnTo>
                  <a:lnTo>
                    <a:pt x="0" y="41903"/>
                  </a:lnTo>
                  <a:close/>
                </a:path>
              </a:pathLst>
            </a:custGeom>
            <a:solidFill>
              <a:srgbClr val="99CC33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896C0E38-1BF2-BF4D-BFEA-6A667E038CC7}"/>
                </a:ext>
              </a:extLst>
            </p:cNvPr>
            <p:cNvSpPr/>
            <p:nvPr/>
          </p:nvSpPr>
          <p:spPr>
            <a:xfrm>
              <a:off x="1269309" y="2583067"/>
              <a:ext cx="205540" cy="237351"/>
            </a:xfrm>
            <a:custGeom>
              <a:avLst/>
              <a:gdLst>
                <a:gd name="connsiteX0" fmla="*/ 0 w 205540"/>
                <a:gd name="connsiteY0" fmla="*/ 59313 h 237351"/>
                <a:gd name="connsiteX1" fmla="*/ 102770 w 205540"/>
                <a:gd name="connsiteY1" fmla="*/ 0 h 237351"/>
                <a:gd name="connsiteX2" fmla="*/ 205540 w 205540"/>
                <a:gd name="connsiteY2" fmla="*/ 59313 h 237351"/>
                <a:gd name="connsiteX3" fmla="*/ 205540 w 205540"/>
                <a:gd name="connsiteY3" fmla="*/ 178038 h 237351"/>
                <a:gd name="connsiteX4" fmla="*/ 102770 w 205540"/>
                <a:gd name="connsiteY4" fmla="*/ 237352 h 237351"/>
                <a:gd name="connsiteX5" fmla="*/ 0 w 205540"/>
                <a:gd name="connsiteY5" fmla="*/ 178038 h 237351"/>
                <a:gd name="connsiteX6" fmla="*/ 0 w 205540"/>
                <a:gd name="connsiteY6" fmla="*/ 59313 h 237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540" h="237351">
                  <a:moveTo>
                    <a:pt x="0" y="59313"/>
                  </a:moveTo>
                  <a:lnTo>
                    <a:pt x="102770" y="0"/>
                  </a:lnTo>
                  <a:lnTo>
                    <a:pt x="205540" y="59313"/>
                  </a:lnTo>
                  <a:lnTo>
                    <a:pt x="205540" y="178038"/>
                  </a:lnTo>
                  <a:lnTo>
                    <a:pt x="102770" y="237352"/>
                  </a:lnTo>
                  <a:lnTo>
                    <a:pt x="0" y="178038"/>
                  </a:lnTo>
                  <a:lnTo>
                    <a:pt x="0" y="59313"/>
                  </a:lnTo>
                  <a:close/>
                </a:path>
              </a:pathLst>
            </a:custGeom>
            <a:solidFill>
              <a:srgbClr val="99CC33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66434227-FFF7-6D40-AE81-DC133D41AFDF}"/>
                </a:ext>
              </a:extLst>
            </p:cNvPr>
            <p:cNvSpPr/>
            <p:nvPr/>
          </p:nvSpPr>
          <p:spPr>
            <a:xfrm>
              <a:off x="1811090" y="2401192"/>
              <a:ext cx="149778" cy="174202"/>
            </a:xfrm>
            <a:custGeom>
              <a:avLst/>
              <a:gdLst>
                <a:gd name="connsiteX0" fmla="*/ 92345 w 149778"/>
                <a:gd name="connsiteY0" fmla="*/ 30788 h 174202"/>
                <a:gd name="connsiteX1" fmla="*/ 92345 w 149778"/>
                <a:gd name="connsiteY1" fmla="*/ 174202 h 174202"/>
                <a:gd name="connsiteX2" fmla="*/ 57532 w 149778"/>
                <a:gd name="connsiteY2" fmla="*/ 174202 h 174202"/>
                <a:gd name="connsiteX3" fmla="*/ 57532 w 149778"/>
                <a:gd name="connsiteY3" fmla="*/ 30788 h 174202"/>
                <a:gd name="connsiteX4" fmla="*/ 0 w 149778"/>
                <a:gd name="connsiteY4" fmla="*/ 30788 h 174202"/>
                <a:gd name="connsiteX5" fmla="*/ 0 w 149778"/>
                <a:gd name="connsiteY5" fmla="*/ 0 h 174202"/>
                <a:gd name="connsiteX6" fmla="*/ 149779 w 149778"/>
                <a:gd name="connsiteY6" fmla="*/ 0 h 174202"/>
                <a:gd name="connsiteX7" fmla="*/ 149779 w 149778"/>
                <a:gd name="connsiteY7" fmla="*/ 30788 h 174202"/>
                <a:gd name="connsiteX8" fmla="*/ 92345 w 149778"/>
                <a:gd name="connsiteY8" fmla="*/ 30788 h 174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778" h="174202">
                  <a:moveTo>
                    <a:pt x="92345" y="30788"/>
                  </a:moveTo>
                  <a:lnTo>
                    <a:pt x="92345" y="174202"/>
                  </a:lnTo>
                  <a:lnTo>
                    <a:pt x="57532" y="174202"/>
                  </a:lnTo>
                  <a:lnTo>
                    <a:pt x="57532" y="30788"/>
                  </a:lnTo>
                  <a:lnTo>
                    <a:pt x="0" y="30788"/>
                  </a:lnTo>
                  <a:lnTo>
                    <a:pt x="0" y="0"/>
                  </a:lnTo>
                  <a:lnTo>
                    <a:pt x="149779" y="0"/>
                  </a:lnTo>
                  <a:lnTo>
                    <a:pt x="149779" y="30788"/>
                  </a:lnTo>
                  <a:lnTo>
                    <a:pt x="92345" y="30788"/>
                  </a:lnTo>
                  <a:close/>
                </a:path>
              </a:pathLst>
            </a:custGeom>
            <a:solidFill>
              <a:srgbClr val="003494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0CB6CB8E-8C8A-584B-B015-422EF57F89F5}"/>
                </a:ext>
              </a:extLst>
            </p:cNvPr>
            <p:cNvSpPr/>
            <p:nvPr/>
          </p:nvSpPr>
          <p:spPr>
            <a:xfrm>
              <a:off x="1977489" y="2398536"/>
              <a:ext cx="166497" cy="179710"/>
            </a:xfrm>
            <a:custGeom>
              <a:avLst/>
              <a:gdLst>
                <a:gd name="connsiteX0" fmla="*/ 97853 w 166497"/>
                <a:gd name="connsiteY0" fmla="*/ 179710 h 179710"/>
                <a:gd name="connsiteX1" fmla="*/ 28225 w 166497"/>
                <a:gd name="connsiteY1" fmla="*/ 156497 h 179710"/>
                <a:gd name="connsiteX2" fmla="*/ 0 w 166497"/>
                <a:gd name="connsiteY2" fmla="*/ 89609 h 179710"/>
                <a:gd name="connsiteX3" fmla="*/ 28618 w 166497"/>
                <a:gd name="connsiteY3" fmla="*/ 22919 h 179710"/>
                <a:gd name="connsiteX4" fmla="*/ 59400 w 166497"/>
                <a:gd name="connsiteY4" fmla="*/ 5705 h 179710"/>
                <a:gd name="connsiteX5" fmla="*/ 98345 w 166497"/>
                <a:gd name="connsiteY5" fmla="*/ 0 h 179710"/>
                <a:gd name="connsiteX6" fmla="*/ 133060 w 166497"/>
                <a:gd name="connsiteY6" fmla="*/ 4820 h 179710"/>
                <a:gd name="connsiteX7" fmla="*/ 162760 w 166497"/>
                <a:gd name="connsiteY7" fmla="*/ 19083 h 179710"/>
                <a:gd name="connsiteX8" fmla="*/ 162760 w 166497"/>
                <a:gd name="connsiteY8" fmla="*/ 54100 h 179710"/>
                <a:gd name="connsiteX9" fmla="*/ 98345 w 166497"/>
                <a:gd name="connsiteY9" fmla="*/ 30788 h 179710"/>
                <a:gd name="connsiteX10" fmla="*/ 71398 w 166497"/>
                <a:gd name="connsiteY10" fmla="*/ 34722 h 179710"/>
                <a:gd name="connsiteX11" fmla="*/ 51533 w 166497"/>
                <a:gd name="connsiteY11" fmla="*/ 46231 h 179710"/>
                <a:gd name="connsiteX12" fmla="*/ 39240 w 166497"/>
                <a:gd name="connsiteY12" fmla="*/ 64723 h 179710"/>
                <a:gd name="connsiteX13" fmla="*/ 35011 w 166497"/>
                <a:gd name="connsiteY13" fmla="*/ 89609 h 179710"/>
                <a:gd name="connsiteX14" fmla="*/ 39141 w 166497"/>
                <a:gd name="connsiteY14" fmla="*/ 114495 h 179710"/>
                <a:gd name="connsiteX15" fmla="*/ 51336 w 166497"/>
                <a:gd name="connsiteY15" fmla="*/ 132988 h 179710"/>
                <a:gd name="connsiteX16" fmla="*/ 71202 w 166497"/>
                <a:gd name="connsiteY16" fmla="*/ 144496 h 179710"/>
                <a:gd name="connsiteX17" fmla="*/ 98246 w 166497"/>
                <a:gd name="connsiteY17" fmla="*/ 148431 h 179710"/>
                <a:gd name="connsiteX18" fmla="*/ 116735 w 166497"/>
                <a:gd name="connsiteY18" fmla="*/ 146857 h 179710"/>
                <a:gd name="connsiteX19" fmla="*/ 133060 w 166497"/>
                <a:gd name="connsiteY19" fmla="*/ 142234 h 179710"/>
                <a:gd name="connsiteX20" fmla="*/ 133060 w 166497"/>
                <a:gd name="connsiteY20" fmla="*/ 107216 h 179710"/>
                <a:gd name="connsiteX21" fmla="*/ 80347 w 166497"/>
                <a:gd name="connsiteY21" fmla="*/ 107216 h 179710"/>
                <a:gd name="connsiteX22" fmla="*/ 80347 w 166497"/>
                <a:gd name="connsiteY22" fmla="*/ 76232 h 179710"/>
                <a:gd name="connsiteX23" fmla="*/ 166497 w 166497"/>
                <a:gd name="connsiteY23" fmla="*/ 76232 h 179710"/>
                <a:gd name="connsiteX24" fmla="*/ 166497 w 166497"/>
                <a:gd name="connsiteY24" fmla="*/ 160136 h 179710"/>
                <a:gd name="connsiteX25" fmla="*/ 97853 w 166497"/>
                <a:gd name="connsiteY25" fmla="*/ 179710 h 179710"/>
                <a:gd name="connsiteX26" fmla="*/ 97853 w 166497"/>
                <a:gd name="connsiteY26" fmla="*/ 179710 h 17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6497" h="179710">
                  <a:moveTo>
                    <a:pt x="97853" y="179710"/>
                  </a:moveTo>
                  <a:cubicBezTo>
                    <a:pt x="69235" y="179710"/>
                    <a:pt x="46025" y="171940"/>
                    <a:pt x="28225" y="156497"/>
                  </a:cubicBezTo>
                  <a:cubicBezTo>
                    <a:pt x="9441" y="140365"/>
                    <a:pt x="0" y="118036"/>
                    <a:pt x="0" y="89609"/>
                  </a:cubicBezTo>
                  <a:cubicBezTo>
                    <a:pt x="0" y="61477"/>
                    <a:pt x="9539" y="39247"/>
                    <a:pt x="28618" y="22919"/>
                  </a:cubicBezTo>
                  <a:cubicBezTo>
                    <a:pt x="37666" y="15246"/>
                    <a:pt x="47894" y="9443"/>
                    <a:pt x="59400" y="5705"/>
                  </a:cubicBezTo>
                  <a:cubicBezTo>
                    <a:pt x="70906" y="1869"/>
                    <a:pt x="83888" y="0"/>
                    <a:pt x="98345" y="0"/>
                  </a:cubicBezTo>
                  <a:cubicBezTo>
                    <a:pt x="110834" y="0"/>
                    <a:pt x="122439" y="1574"/>
                    <a:pt x="133060" y="4820"/>
                  </a:cubicBezTo>
                  <a:cubicBezTo>
                    <a:pt x="143681" y="8066"/>
                    <a:pt x="153614" y="12787"/>
                    <a:pt x="162760" y="19083"/>
                  </a:cubicBezTo>
                  <a:lnTo>
                    <a:pt x="162760" y="54100"/>
                  </a:lnTo>
                  <a:cubicBezTo>
                    <a:pt x="140338" y="38559"/>
                    <a:pt x="118899" y="30788"/>
                    <a:pt x="98345" y="30788"/>
                  </a:cubicBezTo>
                  <a:cubicBezTo>
                    <a:pt x="88215" y="30788"/>
                    <a:pt x="79266" y="32067"/>
                    <a:pt x="71398" y="34722"/>
                  </a:cubicBezTo>
                  <a:cubicBezTo>
                    <a:pt x="63531" y="37378"/>
                    <a:pt x="56942" y="41214"/>
                    <a:pt x="51533" y="46231"/>
                  </a:cubicBezTo>
                  <a:cubicBezTo>
                    <a:pt x="46124" y="51247"/>
                    <a:pt x="41993" y="57444"/>
                    <a:pt x="39240" y="64723"/>
                  </a:cubicBezTo>
                  <a:cubicBezTo>
                    <a:pt x="36486" y="72002"/>
                    <a:pt x="35011" y="80265"/>
                    <a:pt x="35011" y="89609"/>
                  </a:cubicBezTo>
                  <a:cubicBezTo>
                    <a:pt x="35011" y="98954"/>
                    <a:pt x="36388" y="107216"/>
                    <a:pt x="39141" y="114495"/>
                  </a:cubicBezTo>
                  <a:cubicBezTo>
                    <a:pt x="41895" y="121774"/>
                    <a:pt x="45927" y="127971"/>
                    <a:pt x="51336" y="132988"/>
                  </a:cubicBezTo>
                  <a:cubicBezTo>
                    <a:pt x="56646" y="138004"/>
                    <a:pt x="63334" y="141840"/>
                    <a:pt x="71202" y="144496"/>
                  </a:cubicBezTo>
                  <a:cubicBezTo>
                    <a:pt x="79069" y="147152"/>
                    <a:pt x="88117" y="148431"/>
                    <a:pt x="98246" y="148431"/>
                  </a:cubicBezTo>
                  <a:cubicBezTo>
                    <a:pt x="104835" y="148431"/>
                    <a:pt x="111031" y="147939"/>
                    <a:pt x="116735" y="146857"/>
                  </a:cubicBezTo>
                  <a:cubicBezTo>
                    <a:pt x="122439" y="145775"/>
                    <a:pt x="127946" y="144300"/>
                    <a:pt x="133060" y="142234"/>
                  </a:cubicBezTo>
                  <a:lnTo>
                    <a:pt x="133060" y="107216"/>
                  </a:lnTo>
                  <a:lnTo>
                    <a:pt x="80347" y="107216"/>
                  </a:lnTo>
                  <a:lnTo>
                    <a:pt x="80347" y="76232"/>
                  </a:lnTo>
                  <a:lnTo>
                    <a:pt x="166497" y="76232"/>
                  </a:lnTo>
                  <a:lnTo>
                    <a:pt x="166497" y="160136"/>
                  </a:lnTo>
                  <a:cubicBezTo>
                    <a:pt x="146533" y="173218"/>
                    <a:pt x="123619" y="179710"/>
                    <a:pt x="97853" y="179710"/>
                  </a:cubicBezTo>
                  <a:lnTo>
                    <a:pt x="97853" y="179710"/>
                  </a:lnTo>
                  <a:close/>
                </a:path>
              </a:pathLst>
            </a:custGeom>
            <a:solidFill>
              <a:srgbClr val="003494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53361903-C942-9341-9F1E-EC3DA388C90F}"/>
                </a:ext>
              </a:extLst>
            </p:cNvPr>
            <p:cNvSpPr/>
            <p:nvPr/>
          </p:nvSpPr>
          <p:spPr>
            <a:xfrm>
              <a:off x="2227972" y="2401192"/>
              <a:ext cx="142403" cy="174202"/>
            </a:xfrm>
            <a:custGeom>
              <a:avLst/>
              <a:gdLst>
                <a:gd name="connsiteX0" fmla="*/ 83691 w 142403"/>
                <a:gd name="connsiteY0" fmla="*/ 22132 h 174202"/>
                <a:gd name="connsiteX1" fmla="*/ 83691 w 142403"/>
                <a:gd name="connsiteY1" fmla="*/ 174202 h 174202"/>
                <a:gd name="connsiteX2" fmla="*/ 58712 w 142403"/>
                <a:gd name="connsiteY2" fmla="*/ 174202 h 174202"/>
                <a:gd name="connsiteX3" fmla="*/ 58712 w 142403"/>
                <a:gd name="connsiteY3" fmla="*/ 22132 h 174202"/>
                <a:gd name="connsiteX4" fmla="*/ 0 w 142403"/>
                <a:gd name="connsiteY4" fmla="*/ 22132 h 174202"/>
                <a:gd name="connsiteX5" fmla="*/ 0 w 142403"/>
                <a:gd name="connsiteY5" fmla="*/ 0 h 174202"/>
                <a:gd name="connsiteX6" fmla="*/ 142403 w 142403"/>
                <a:gd name="connsiteY6" fmla="*/ 0 h 174202"/>
                <a:gd name="connsiteX7" fmla="*/ 142403 w 142403"/>
                <a:gd name="connsiteY7" fmla="*/ 22132 h 174202"/>
                <a:gd name="connsiteX8" fmla="*/ 83691 w 142403"/>
                <a:gd name="connsiteY8" fmla="*/ 22132 h 174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403" h="174202">
                  <a:moveTo>
                    <a:pt x="83691" y="22132"/>
                  </a:moveTo>
                  <a:lnTo>
                    <a:pt x="83691" y="174202"/>
                  </a:lnTo>
                  <a:lnTo>
                    <a:pt x="58712" y="174202"/>
                  </a:lnTo>
                  <a:lnTo>
                    <a:pt x="58712" y="22132"/>
                  </a:lnTo>
                  <a:lnTo>
                    <a:pt x="0" y="22132"/>
                  </a:lnTo>
                  <a:lnTo>
                    <a:pt x="0" y="0"/>
                  </a:lnTo>
                  <a:lnTo>
                    <a:pt x="142403" y="0"/>
                  </a:lnTo>
                  <a:lnTo>
                    <a:pt x="142403" y="22132"/>
                  </a:lnTo>
                  <a:lnTo>
                    <a:pt x="83691" y="22132"/>
                  </a:lnTo>
                  <a:close/>
                </a:path>
              </a:pathLst>
            </a:custGeom>
            <a:solidFill>
              <a:srgbClr val="003494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985B8F9-5616-7A47-903F-7659D484C695}"/>
                </a:ext>
              </a:extLst>
            </p:cNvPr>
            <p:cNvSpPr/>
            <p:nvPr/>
          </p:nvSpPr>
          <p:spPr>
            <a:xfrm>
              <a:off x="2392405" y="2401290"/>
              <a:ext cx="113489" cy="174103"/>
            </a:xfrm>
            <a:custGeom>
              <a:avLst/>
              <a:gdLst>
                <a:gd name="connsiteX0" fmla="*/ 89100 w 113489"/>
                <a:gd name="connsiteY0" fmla="*/ 174104 h 174103"/>
                <a:gd name="connsiteX1" fmla="*/ 89100 w 113489"/>
                <a:gd name="connsiteY1" fmla="*/ 105151 h 174103"/>
                <a:gd name="connsiteX2" fmla="*/ 82708 w 113489"/>
                <a:gd name="connsiteY2" fmla="*/ 78494 h 174103"/>
                <a:gd name="connsiteX3" fmla="*/ 58122 w 113489"/>
                <a:gd name="connsiteY3" fmla="*/ 68264 h 174103"/>
                <a:gd name="connsiteX4" fmla="*/ 44353 w 113489"/>
                <a:gd name="connsiteY4" fmla="*/ 70920 h 174103"/>
                <a:gd name="connsiteX5" fmla="*/ 33634 w 113489"/>
                <a:gd name="connsiteY5" fmla="*/ 78396 h 174103"/>
                <a:gd name="connsiteX6" fmla="*/ 26750 w 113489"/>
                <a:gd name="connsiteY6" fmla="*/ 89708 h 174103"/>
                <a:gd name="connsiteX7" fmla="*/ 24291 w 113489"/>
                <a:gd name="connsiteY7" fmla="*/ 104069 h 174103"/>
                <a:gd name="connsiteX8" fmla="*/ 24291 w 113489"/>
                <a:gd name="connsiteY8" fmla="*/ 174104 h 174103"/>
                <a:gd name="connsiteX9" fmla="*/ 0 w 113489"/>
                <a:gd name="connsiteY9" fmla="*/ 174104 h 174103"/>
                <a:gd name="connsiteX10" fmla="*/ 0 w 113489"/>
                <a:gd name="connsiteY10" fmla="*/ 0 h 174103"/>
                <a:gd name="connsiteX11" fmla="*/ 24291 w 113489"/>
                <a:gd name="connsiteY11" fmla="*/ 0 h 174103"/>
                <a:gd name="connsiteX12" fmla="*/ 24291 w 113489"/>
                <a:gd name="connsiteY12" fmla="*/ 63740 h 174103"/>
                <a:gd name="connsiteX13" fmla="*/ 61367 w 113489"/>
                <a:gd name="connsiteY13" fmla="*/ 46723 h 174103"/>
                <a:gd name="connsiteX14" fmla="*/ 101197 w 113489"/>
                <a:gd name="connsiteY14" fmla="*/ 61772 h 174103"/>
                <a:gd name="connsiteX15" fmla="*/ 113490 w 113489"/>
                <a:gd name="connsiteY15" fmla="*/ 100233 h 174103"/>
                <a:gd name="connsiteX16" fmla="*/ 113490 w 113489"/>
                <a:gd name="connsiteY16" fmla="*/ 174104 h 174103"/>
                <a:gd name="connsiteX17" fmla="*/ 89100 w 113489"/>
                <a:gd name="connsiteY17" fmla="*/ 174104 h 174103"/>
                <a:gd name="connsiteX18" fmla="*/ 89100 w 113489"/>
                <a:gd name="connsiteY18" fmla="*/ 174104 h 174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3489" h="174103">
                  <a:moveTo>
                    <a:pt x="89100" y="174104"/>
                  </a:moveTo>
                  <a:lnTo>
                    <a:pt x="89100" y="105151"/>
                  </a:lnTo>
                  <a:cubicBezTo>
                    <a:pt x="89100" y="93249"/>
                    <a:pt x="86937" y="84396"/>
                    <a:pt x="82708" y="78494"/>
                  </a:cubicBezTo>
                  <a:cubicBezTo>
                    <a:pt x="77791" y="71707"/>
                    <a:pt x="69628" y="68264"/>
                    <a:pt x="58122" y="68264"/>
                  </a:cubicBezTo>
                  <a:cubicBezTo>
                    <a:pt x="53106" y="68264"/>
                    <a:pt x="48484" y="69150"/>
                    <a:pt x="44353" y="70920"/>
                  </a:cubicBezTo>
                  <a:cubicBezTo>
                    <a:pt x="40223" y="72691"/>
                    <a:pt x="36584" y="75150"/>
                    <a:pt x="33634" y="78396"/>
                  </a:cubicBezTo>
                  <a:cubicBezTo>
                    <a:pt x="30683" y="81543"/>
                    <a:pt x="28323" y="85380"/>
                    <a:pt x="26750" y="89708"/>
                  </a:cubicBezTo>
                  <a:cubicBezTo>
                    <a:pt x="25078" y="94036"/>
                    <a:pt x="24291" y="98856"/>
                    <a:pt x="24291" y="104069"/>
                  </a:cubicBezTo>
                  <a:lnTo>
                    <a:pt x="24291" y="174104"/>
                  </a:lnTo>
                  <a:lnTo>
                    <a:pt x="0" y="174104"/>
                  </a:lnTo>
                  <a:lnTo>
                    <a:pt x="0" y="0"/>
                  </a:lnTo>
                  <a:lnTo>
                    <a:pt x="24291" y="0"/>
                  </a:lnTo>
                  <a:lnTo>
                    <a:pt x="24291" y="63740"/>
                  </a:lnTo>
                  <a:cubicBezTo>
                    <a:pt x="32552" y="52428"/>
                    <a:pt x="44845" y="46723"/>
                    <a:pt x="61367" y="46723"/>
                  </a:cubicBezTo>
                  <a:cubicBezTo>
                    <a:pt x="78577" y="46723"/>
                    <a:pt x="91854" y="51739"/>
                    <a:pt x="101197" y="61772"/>
                  </a:cubicBezTo>
                  <a:cubicBezTo>
                    <a:pt x="109457" y="70527"/>
                    <a:pt x="113490" y="83314"/>
                    <a:pt x="113490" y="100233"/>
                  </a:cubicBezTo>
                  <a:lnTo>
                    <a:pt x="113490" y="174104"/>
                  </a:lnTo>
                  <a:lnTo>
                    <a:pt x="89100" y="174104"/>
                  </a:lnTo>
                  <a:lnTo>
                    <a:pt x="89100" y="174104"/>
                  </a:lnTo>
                  <a:close/>
                </a:path>
              </a:pathLst>
            </a:custGeom>
            <a:solidFill>
              <a:srgbClr val="003494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A3EEB0EF-5FCB-3847-B595-C3E70E1E2CCD}"/>
                </a:ext>
              </a:extLst>
            </p:cNvPr>
            <p:cNvSpPr/>
            <p:nvPr/>
          </p:nvSpPr>
          <p:spPr>
            <a:xfrm>
              <a:off x="2533332" y="2448308"/>
              <a:ext cx="121652" cy="130036"/>
            </a:xfrm>
            <a:custGeom>
              <a:avLst/>
              <a:gdLst>
                <a:gd name="connsiteX0" fmla="*/ 95591 w 121652"/>
                <a:gd name="connsiteY0" fmla="*/ 39837 h 130036"/>
                <a:gd name="connsiteX1" fmla="*/ 88313 w 121652"/>
                <a:gd name="connsiteY1" fmla="*/ 29312 h 130036"/>
                <a:gd name="connsiteX2" fmla="*/ 76906 w 121652"/>
                <a:gd name="connsiteY2" fmla="*/ 22722 h 130036"/>
                <a:gd name="connsiteX3" fmla="*/ 61957 w 121652"/>
                <a:gd name="connsiteY3" fmla="*/ 20460 h 130036"/>
                <a:gd name="connsiteX4" fmla="*/ 47992 w 121652"/>
                <a:gd name="connsiteY4" fmla="*/ 22722 h 130036"/>
                <a:gd name="connsiteX5" fmla="*/ 36388 w 121652"/>
                <a:gd name="connsiteY5" fmla="*/ 29903 h 130036"/>
                <a:gd name="connsiteX6" fmla="*/ 24881 w 121652"/>
                <a:gd name="connsiteY6" fmla="*/ 54002 h 130036"/>
                <a:gd name="connsiteX7" fmla="*/ 98148 w 121652"/>
                <a:gd name="connsiteY7" fmla="*/ 54002 h 130036"/>
                <a:gd name="connsiteX8" fmla="*/ 95591 w 121652"/>
                <a:gd name="connsiteY8" fmla="*/ 39837 h 130036"/>
                <a:gd name="connsiteX9" fmla="*/ 95591 w 121652"/>
                <a:gd name="connsiteY9" fmla="*/ 39837 h 130036"/>
                <a:gd name="connsiteX10" fmla="*/ 95591 w 121652"/>
                <a:gd name="connsiteY10" fmla="*/ 39837 h 130036"/>
                <a:gd name="connsiteX11" fmla="*/ 121652 w 121652"/>
                <a:gd name="connsiteY11" fmla="*/ 57346 h 130036"/>
                <a:gd name="connsiteX12" fmla="*/ 120964 w 121652"/>
                <a:gd name="connsiteY12" fmla="*/ 72396 h 130036"/>
                <a:gd name="connsiteX13" fmla="*/ 24586 w 121652"/>
                <a:gd name="connsiteY13" fmla="*/ 72396 h 130036"/>
                <a:gd name="connsiteX14" fmla="*/ 28618 w 121652"/>
                <a:gd name="connsiteY14" fmla="*/ 88232 h 130036"/>
                <a:gd name="connsiteX15" fmla="*/ 37568 w 121652"/>
                <a:gd name="connsiteY15" fmla="*/ 99839 h 130036"/>
                <a:gd name="connsiteX16" fmla="*/ 50746 w 121652"/>
                <a:gd name="connsiteY16" fmla="*/ 106921 h 130036"/>
                <a:gd name="connsiteX17" fmla="*/ 67563 w 121652"/>
                <a:gd name="connsiteY17" fmla="*/ 109282 h 130036"/>
                <a:gd name="connsiteX18" fmla="*/ 115162 w 121652"/>
                <a:gd name="connsiteY18" fmla="*/ 95118 h 130036"/>
                <a:gd name="connsiteX19" fmla="*/ 115162 w 121652"/>
                <a:gd name="connsiteY19" fmla="*/ 117053 h 130036"/>
                <a:gd name="connsiteX20" fmla="*/ 66579 w 121652"/>
                <a:gd name="connsiteY20" fmla="*/ 130037 h 130036"/>
                <a:gd name="connsiteX21" fmla="*/ 38748 w 121652"/>
                <a:gd name="connsiteY21" fmla="*/ 125709 h 130036"/>
                <a:gd name="connsiteX22" fmla="*/ 17800 w 121652"/>
                <a:gd name="connsiteY22" fmla="*/ 113020 h 130036"/>
                <a:gd name="connsiteX23" fmla="*/ 4622 w 121652"/>
                <a:gd name="connsiteY23" fmla="*/ 92659 h 130036"/>
                <a:gd name="connsiteX24" fmla="*/ 0 w 121652"/>
                <a:gd name="connsiteY24" fmla="*/ 65215 h 130036"/>
                <a:gd name="connsiteX25" fmla="*/ 4131 w 121652"/>
                <a:gd name="connsiteY25" fmla="*/ 39345 h 130036"/>
                <a:gd name="connsiteX26" fmla="*/ 16719 w 121652"/>
                <a:gd name="connsiteY26" fmla="*/ 18394 h 130036"/>
                <a:gd name="connsiteX27" fmla="*/ 61564 w 121652"/>
                <a:gd name="connsiteY27" fmla="*/ 0 h 130036"/>
                <a:gd name="connsiteX28" fmla="*/ 104934 w 121652"/>
                <a:gd name="connsiteY28" fmla="*/ 15050 h 130036"/>
                <a:gd name="connsiteX29" fmla="*/ 121652 w 121652"/>
                <a:gd name="connsiteY29" fmla="*/ 57346 h 130036"/>
                <a:gd name="connsiteX30" fmla="*/ 121652 w 121652"/>
                <a:gd name="connsiteY30" fmla="*/ 57346 h 130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1652" h="130036">
                  <a:moveTo>
                    <a:pt x="95591" y="39837"/>
                  </a:moveTo>
                  <a:cubicBezTo>
                    <a:pt x="93919" y="35706"/>
                    <a:pt x="91460" y="32165"/>
                    <a:pt x="88313" y="29312"/>
                  </a:cubicBezTo>
                  <a:cubicBezTo>
                    <a:pt x="85167" y="26460"/>
                    <a:pt x="81429" y="24296"/>
                    <a:pt x="76906" y="22722"/>
                  </a:cubicBezTo>
                  <a:cubicBezTo>
                    <a:pt x="72480" y="21247"/>
                    <a:pt x="67563" y="20460"/>
                    <a:pt x="61957" y="20460"/>
                  </a:cubicBezTo>
                  <a:cubicBezTo>
                    <a:pt x="56942" y="20460"/>
                    <a:pt x="52221" y="21247"/>
                    <a:pt x="47992" y="22722"/>
                  </a:cubicBezTo>
                  <a:cubicBezTo>
                    <a:pt x="43763" y="24197"/>
                    <a:pt x="39928" y="26657"/>
                    <a:pt x="36388" y="29903"/>
                  </a:cubicBezTo>
                  <a:cubicBezTo>
                    <a:pt x="29405" y="36198"/>
                    <a:pt x="25570" y="44264"/>
                    <a:pt x="24881" y="54002"/>
                  </a:cubicBezTo>
                  <a:lnTo>
                    <a:pt x="98148" y="54002"/>
                  </a:lnTo>
                  <a:cubicBezTo>
                    <a:pt x="98148" y="48690"/>
                    <a:pt x="97263" y="43969"/>
                    <a:pt x="95591" y="39837"/>
                  </a:cubicBezTo>
                  <a:lnTo>
                    <a:pt x="95591" y="39837"/>
                  </a:lnTo>
                  <a:lnTo>
                    <a:pt x="95591" y="39837"/>
                  </a:lnTo>
                  <a:close/>
                  <a:moveTo>
                    <a:pt x="121652" y="57346"/>
                  </a:moveTo>
                  <a:cubicBezTo>
                    <a:pt x="121652" y="61379"/>
                    <a:pt x="121456" y="66395"/>
                    <a:pt x="120964" y="72396"/>
                  </a:cubicBezTo>
                  <a:lnTo>
                    <a:pt x="24586" y="72396"/>
                  </a:lnTo>
                  <a:cubicBezTo>
                    <a:pt x="25078" y="78396"/>
                    <a:pt x="26356" y="83609"/>
                    <a:pt x="28618" y="88232"/>
                  </a:cubicBezTo>
                  <a:cubicBezTo>
                    <a:pt x="30880" y="92855"/>
                    <a:pt x="33831" y="96691"/>
                    <a:pt x="37568" y="99839"/>
                  </a:cubicBezTo>
                  <a:cubicBezTo>
                    <a:pt x="41305" y="102987"/>
                    <a:pt x="45730" y="105348"/>
                    <a:pt x="50746" y="106921"/>
                  </a:cubicBezTo>
                  <a:cubicBezTo>
                    <a:pt x="55860" y="108495"/>
                    <a:pt x="61465" y="109282"/>
                    <a:pt x="67563" y="109282"/>
                  </a:cubicBezTo>
                  <a:cubicBezTo>
                    <a:pt x="84281" y="109282"/>
                    <a:pt x="100115" y="104561"/>
                    <a:pt x="115162" y="95118"/>
                  </a:cubicBezTo>
                  <a:lnTo>
                    <a:pt x="115162" y="117053"/>
                  </a:lnTo>
                  <a:cubicBezTo>
                    <a:pt x="100705" y="125709"/>
                    <a:pt x="84576" y="130037"/>
                    <a:pt x="66579" y="130037"/>
                  </a:cubicBezTo>
                  <a:cubicBezTo>
                    <a:pt x="56253" y="130037"/>
                    <a:pt x="47009" y="128561"/>
                    <a:pt x="38748" y="125709"/>
                  </a:cubicBezTo>
                  <a:cubicBezTo>
                    <a:pt x="30487" y="122758"/>
                    <a:pt x="23504" y="118528"/>
                    <a:pt x="17800" y="113020"/>
                  </a:cubicBezTo>
                  <a:cubicBezTo>
                    <a:pt x="12096" y="107512"/>
                    <a:pt x="7671" y="100626"/>
                    <a:pt x="4622" y="92659"/>
                  </a:cubicBezTo>
                  <a:cubicBezTo>
                    <a:pt x="1574" y="84593"/>
                    <a:pt x="0" y="75445"/>
                    <a:pt x="0" y="65215"/>
                  </a:cubicBezTo>
                  <a:cubicBezTo>
                    <a:pt x="0" y="55772"/>
                    <a:pt x="1377" y="47116"/>
                    <a:pt x="4131" y="39345"/>
                  </a:cubicBezTo>
                  <a:cubicBezTo>
                    <a:pt x="6884" y="31575"/>
                    <a:pt x="11113" y="24591"/>
                    <a:pt x="16719" y="18394"/>
                  </a:cubicBezTo>
                  <a:cubicBezTo>
                    <a:pt x="28028" y="6099"/>
                    <a:pt x="42977" y="0"/>
                    <a:pt x="61564" y="0"/>
                  </a:cubicBezTo>
                  <a:cubicBezTo>
                    <a:pt x="79462" y="0"/>
                    <a:pt x="93919" y="5017"/>
                    <a:pt x="104934" y="15050"/>
                  </a:cubicBezTo>
                  <a:cubicBezTo>
                    <a:pt x="116047" y="25378"/>
                    <a:pt x="121652" y="39542"/>
                    <a:pt x="121652" y="57346"/>
                  </a:cubicBezTo>
                  <a:lnTo>
                    <a:pt x="121652" y="57346"/>
                  </a:lnTo>
                  <a:close/>
                </a:path>
              </a:pathLst>
            </a:custGeom>
            <a:solidFill>
              <a:srgbClr val="003494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85A222FC-5F3F-FC4E-B37C-60569CF8C7F5}"/>
                </a:ext>
              </a:extLst>
            </p:cNvPr>
            <p:cNvSpPr/>
            <p:nvPr/>
          </p:nvSpPr>
          <p:spPr>
            <a:xfrm>
              <a:off x="2683799" y="2448210"/>
              <a:ext cx="64120" cy="127184"/>
            </a:xfrm>
            <a:custGeom>
              <a:avLst/>
              <a:gdLst>
                <a:gd name="connsiteX0" fmla="*/ 51828 w 64120"/>
                <a:gd name="connsiteY0" fmla="*/ 23607 h 127184"/>
                <a:gd name="connsiteX1" fmla="*/ 39928 w 64120"/>
                <a:gd name="connsiteY1" fmla="*/ 25771 h 127184"/>
                <a:gd name="connsiteX2" fmla="*/ 31274 w 64120"/>
                <a:gd name="connsiteY2" fmla="*/ 31968 h 127184"/>
                <a:gd name="connsiteX3" fmla="*/ 26061 w 64120"/>
                <a:gd name="connsiteY3" fmla="*/ 41608 h 127184"/>
                <a:gd name="connsiteX4" fmla="*/ 24291 w 64120"/>
                <a:gd name="connsiteY4" fmla="*/ 54002 h 127184"/>
                <a:gd name="connsiteX5" fmla="*/ 24291 w 64120"/>
                <a:gd name="connsiteY5" fmla="*/ 127184 h 127184"/>
                <a:gd name="connsiteX6" fmla="*/ 0 w 64120"/>
                <a:gd name="connsiteY6" fmla="*/ 127184 h 127184"/>
                <a:gd name="connsiteX7" fmla="*/ 0 w 64120"/>
                <a:gd name="connsiteY7" fmla="*/ 2853 h 127184"/>
                <a:gd name="connsiteX8" fmla="*/ 24291 w 64120"/>
                <a:gd name="connsiteY8" fmla="*/ 2853 h 127184"/>
                <a:gd name="connsiteX9" fmla="*/ 24291 w 64120"/>
                <a:gd name="connsiteY9" fmla="*/ 17902 h 127184"/>
                <a:gd name="connsiteX10" fmla="*/ 57925 w 64120"/>
                <a:gd name="connsiteY10" fmla="*/ 0 h 127184"/>
                <a:gd name="connsiteX11" fmla="*/ 60777 w 64120"/>
                <a:gd name="connsiteY11" fmla="*/ 197 h 127184"/>
                <a:gd name="connsiteX12" fmla="*/ 64121 w 64120"/>
                <a:gd name="connsiteY12" fmla="*/ 590 h 127184"/>
                <a:gd name="connsiteX13" fmla="*/ 64121 w 64120"/>
                <a:gd name="connsiteY13" fmla="*/ 25083 h 127184"/>
                <a:gd name="connsiteX14" fmla="*/ 51828 w 64120"/>
                <a:gd name="connsiteY14" fmla="*/ 23607 h 127184"/>
                <a:gd name="connsiteX15" fmla="*/ 51828 w 64120"/>
                <a:gd name="connsiteY15" fmla="*/ 23607 h 12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4120" h="127184">
                  <a:moveTo>
                    <a:pt x="51828" y="23607"/>
                  </a:moveTo>
                  <a:cubicBezTo>
                    <a:pt x="47304" y="23607"/>
                    <a:pt x="43370" y="24394"/>
                    <a:pt x="39928" y="25771"/>
                  </a:cubicBezTo>
                  <a:cubicBezTo>
                    <a:pt x="36486" y="27247"/>
                    <a:pt x="33634" y="29312"/>
                    <a:pt x="31274" y="31968"/>
                  </a:cubicBezTo>
                  <a:cubicBezTo>
                    <a:pt x="28913" y="34624"/>
                    <a:pt x="27242" y="37870"/>
                    <a:pt x="26061" y="41608"/>
                  </a:cubicBezTo>
                  <a:cubicBezTo>
                    <a:pt x="24881" y="45346"/>
                    <a:pt x="24291" y="49477"/>
                    <a:pt x="24291" y="54002"/>
                  </a:cubicBezTo>
                  <a:lnTo>
                    <a:pt x="24291" y="127184"/>
                  </a:lnTo>
                  <a:lnTo>
                    <a:pt x="0" y="127184"/>
                  </a:lnTo>
                  <a:lnTo>
                    <a:pt x="0" y="2853"/>
                  </a:lnTo>
                  <a:lnTo>
                    <a:pt x="24291" y="2853"/>
                  </a:lnTo>
                  <a:lnTo>
                    <a:pt x="24291" y="17902"/>
                  </a:lnTo>
                  <a:cubicBezTo>
                    <a:pt x="32749" y="5902"/>
                    <a:pt x="43960" y="0"/>
                    <a:pt x="57925" y="0"/>
                  </a:cubicBezTo>
                  <a:cubicBezTo>
                    <a:pt x="58810" y="0"/>
                    <a:pt x="59695" y="98"/>
                    <a:pt x="60777" y="197"/>
                  </a:cubicBezTo>
                  <a:cubicBezTo>
                    <a:pt x="61859" y="295"/>
                    <a:pt x="62941" y="492"/>
                    <a:pt x="64121" y="590"/>
                  </a:cubicBezTo>
                  <a:lnTo>
                    <a:pt x="64121" y="25083"/>
                  </a:lnTo>
                  <a:cubicBezTo>
                    <a:pt x="60384" y="24099"/>
                    <a:pt x="56253" y="23607"/>
                    <a:pt x="51828" y="23607"/>
                  </a:cubicBezTo>
                  <a:lnTo>
                    <a:pt x="51828" y="23607"/>
                  </a:lnTo>
                  <a:close/>
                </a:path>
              </a:pathLst>
            </a:custGeom>
            <a:solidFill>
              <a:srgbClr val="003494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8AEF7BD7-C8FE-2743-86EA-355AA9AF685F}"/>
                </a:ext>
              </a:extLst>
            </p:cNvPr>
            <p:cNvSpPr/>
            <p:nvPr/>
          </p:nvSpPr>
          <p:spPr>
            <a:xfrm>
              <a:off x="2764639" y="2447915"/>
              <a:ext cx="116341" cy="130430"/>
            </a:xfrm>
            <a:custGeom>
              <a:avLst/>
              <a:gdLst>
                <a:gd name="connsiteX0" fmla="*/ 92837 w 116341"/>
                <a:gd name="connsiteY0" fmla="*/ 65117 h 130430"/>
                <a:gd name="connsiteX1" fmla="*/ 78086 w 116341"/>
                <a:gd name="connsiteY1" fmla="*/ 65117 h 130430"/>
                <a:gd name="connsiteX2" fmla="*/ 23209 w 116341"/>
                <a:gd name="connsiteY2" fmla="*/ 90790 h 130430"/>
                <a:gd name="connsiteX3" fmla="*/ 45533 w 116341"/>
                <a:gd name="connsiteY3" fmla="*/ 109971 h 130430"/>
                <a:gd name="connsiteX4" fmla="*/ 92837 w 116341"/>
                <a:gd name="connsiteY4" fmla="*/ 93347 h 130430"/>
                <a:gd name="connsiteX5" fmla="*/ 92837 w 116341"/>
                <a:gd name="connsiteY5" fmla="*/ 65117 h 130430"/>
                <a:gd name="connsiteX6" fmla="*/ 92837 w 116341"/>
                <a:gd name="connsiteY6" fmla="*/ 65117 h 130430"/>
                <a:gd name="connsiteX7" fmla="*/ 92837 w 116341"/>
                <a:gd name="connsiteY7" fmla="*/ 127479 h 130430"/>
                <a:gd name="connsiteX8" fmla="*/ 92837 w 116341"/>
                <a:gd name="connsiteY8" fmla="*/ 115872 h 130430"/>
                <a:gd name="connsiteX9" fmla="*/ 46222 w 116341"/>
                <a:gd name="connsiteY9" fmla="*/ 130430 h 130430"/>
                <a:gd name="connsiteX10" fmla="*/ 27635 w 116341"/>
                <a:gd name="connsiteY10" fmla="*/ 128070 h 130430"/>
                <a:gd name="connsiteX11" fmla="*/ 13375 w 116341"/>
                <a:gd name="connsiteY11" fmla="*/ 121282 h 130430"/>
                <a:gd name="connsiteX12" fmla="*/ 3344 w 116341"/>
                <a:gd name="connsiteY12" fmla="*/ 108495 h 130430"/>
                <a:gd name="connsiteX13" fmla="*/ 0 w 116341"/>
                <a:gd name="connsiteY13" fmla="*/ 90691 h 130430"/>
                <a:gd name="connsiteX14" fmla="*/ 15047 w 116341"/>
                <a:gd name="connsiteY14" fmla="*/ 59608 h 130430"/>
                <a:gd name="connsiteX15" fmla="*/ 52811 w 116341"/>
                <a:gd name="connsiteY15" fmla="*/ 47510 h 130430"/>
                <a:gd name="connsiteX16" fmla="*/ 67661 w 116341"/>
                <a:gd name="connsiteY16" fmla="*/ 46723 h 130430"/>
                <a:gd name="connsiteX17" fmla="*/ 93132 w 116341"/>
                <a:gd name="connsiteY17" fmla="*/ 46526 h 130430"/>
                <a:gd name="connsiteX18" fmla="*/ 86150 w 116341"/>
                <a:gd name="connsiteY18" fmla="*/ 27935 h 130430"/>
                <a:gd name="connsiteX19" fmla="*/ 58515 w 116341"/>
                <a:gd name="connsiteY19" fmla="*/ 19771 h 130430"/>
                <a:gd name="connsiteX20" fmla="*/ 10523 w 116341"/>
                <a:gd name="connsiteY20" fmla="*/ 36296 h 130430"/>
                <a:gd name="connsiteX21" fmla="*/ 10523 w 116341"/>
                <a:gd name="connsiteY21" fmla="*/ 15246 h 130430"/>
                <a:gd name="connsiteX22" fmla="*/ 59400 w 116341"/>
                <a:gd name="connsiteY22" fmla="*/ 0 h 130430"/>
                <a:gd name="connsiteX23" fmla="*/ 98541 w 116341"/>
                <a:gd name="connsiteY23" fmla="*/ 9345 h 130430"/>
                <a:gd name="connsiteX24" fmla="*/ 116342 w 116341"/>
                <a:gd name="connsiteY24" fmla="*/ 43477 h 130430"/>
                <a:gd name="connsiteX25" fmla="*/ 116342 w 116341"/>
                <a:gd name="connsiteY25" fmla="*/ 127479 h 130430"/>
                <a:gd name="connsiteX26" fmla="*/ 92837 w 116341"/>
                <a:gd name="connsiteY26" fmla="*/ 127479 h 130430"/>
                <a:gd name="connsiteX27" fmla="*/ 92837 w 116341"/>
                <a:gd name="connsiteY27" fmla="*/ 127479 h 13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6341" h="130430">
                  <a:moveTo>
                    <a:pt x="92837" y="65117"/>
                  </a:moveTo>
                  <a:lnTo>
                    <a:pt x="78086" y="65117"/>
                  </a:lnTo>
                  <a:cubicBezTo>
                    <a:pt x="41501" y="65117"/>
                    <a:pt x="23209" y="73674"/>
                    <a:pt x="23209" y="90790"/>
                  </a:cubicBezTo>
                  <a:cubicBezTo>
                    <a:pt x="23209" y="103577"/>
                    <a:pt x="30683" y="109971"/>
                    <a:pt x="45533" y="109971"/>
                  </a:cubicBezTo>
                  <a:cubicBezTo>
                    <a:pt x="58810" y="109971"/>
                    <a:pt x="74545" y="104462"/>
                    <a:pt x="92837" y="93347"/>
                  </a:cubicBezTo>
                  <a:lnTo>
                    <a:pt x="92837" y="65117"/>
                  </a:lnTo>
                  <a:lnTo>
                    <a:pt x="92837" y="65117"/>
                  </a:lnTo>
                  <a:close/>
                  <a:moveTo>
                    <a:pt x="92837" y="127479"/>
                  </a:moveTo>
                  <a:lnTo>
                    <a:pt x="92837" y="115872"/>
                  </a:lnTo>
                  <a:cubicBezTo>
                    <a:pt x="77889" y="125610"/>
                    <a:pt x="62449" y="130430"/>
                    <a:pt x="46222" y="130430"/>
                  </a:cubicBezTo>
                  <a:cubicBezTo>
                    <a:pt x="39240" y="130430"/>
                    <a:pt x="33044" y="129643"/>
                    <a:pt x="27635" y="128070"/>
                  </a:cubicBezTo>
                  <a:cubicBezTo>
                    <a:pt x="22226" y="126496"/>
                    <a:pt x="17505" y="124233"/>
                    <a:pt x="13375" y="121282"/>
                  </a:cubicBezTo>
                  <a:cubicBezTo>
                    <a:pt x="8949" y="117840"/>
                    <a:pt x="5606" y="113512"/>
                    <a:pt x="3344" y="108495"/>
                  </a:cubicBezTo>
                  <a:cubicBezTo>
                    <a:pt x="1082" y="103479"/>
                    <a:pt x="0" y="97577"/>
                    <a:pt x="0" y="90691"/>
                  </a:cubicBezTo>
                  <a:cubicBezTo>
                    <a:pt x="0" y="77412"/>
                    <a:pt x="5016" y="67084"/>
                    <a:pt x="15047" y="59608"/>
                  </a:cubicBezTo>
                  <a:cubicBezTo>
                    <a:pt x="23996" y="53116"/>
                    <a:pt x="36584" y="49083"/>
                    <a:pt x="52811" y="47510"/>
                  </a:cubicBezTo>
                  <a:cubicBezTo>
                    <a:pt x="56056" y="47116"/>
                    <a:pt x="60974" y="46919"/>
                    <a:pt x="67661" y="46723"/>
                  </a:cubicBezTo>
                  <a:cubicBezTo>
                    <a:pt x="74250" y="46624"/>
                    <a:pt x="82806" y="46526"/>
                    <a:pt x="93132" y="46526"/>
                  </a:cubicBezTo>
                  <a:cubicBezTo>
                    <a:pt x="93132" y="38263"/>
                    <a:pt x="90772" y="32067"/>
                    <a:pt x="86150" y="27935"/>
                  </a:cubicBezTo>
                  <a:cubicBezTo>
                    <a:pt x="80249" y="22525"/>
                    <a:pt x="71005" y="19771"/>
                    <a:pt x="58515" y="19771"/>
                  </a:cubicBezTo>
                  <a:cubicBezTo>
                    <a:pt x="41305" y="19771"/>
                    <a:pt x="25275" y="25279"/>
                    <a:pt x="10523" y="36296"/>
                  </a:cubicBezTo>
                  <a:lnTo>
                    <a:pt x="10523" y="15246"/>
                  </a:lnTo>
                  <a:cubicBezTo>
                    <a:pt x="25471" y="5115"/>
                    <a:pt x="41698" y="0"/>
                    <a:pt x="59400" y="0"/>
                  </a:cubicBezTo>
                  <a:cubicBezTo>
                    <a:pt x="75627" y="0"/>
                    <a:pt x="88707" y="3148"/>
                    <a:pt x="98541" y="9345"/>
                  </a:cubicBezTo>
                  <a:cubicBezTo>
                    <a:pt x="110441" y="16820"/>
                    <a:pt x="116342" y="28132"/>
                    <a:pt x="116342" y="43477"/>
                  </a:cubicBezTo>
                  <a:lnTo>
                    <a:pt x="116342" y="127479"/>
                  </a:lnTo>
                  <a:lnTo>
                    <a:pt x="92837" y="127479"/>
                  </a:lnTo>
                  <a:lnTo>
                    <a:pt x="92837" y="127479"/>
                  </a:lnTo>
                  <a:close/>
                </a:path>
              </a:pathLst>
            </a:custGeom>
            <a:solidFill>
              <a:srgbClr val="003494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F95A31BC-242E-F349-9A95-4F558BB8E839}"/>
                </a:ext>
              </a:extLst>
            </p:cNvPr>
            <p:cNvSpPr/>
            <p:nvPr/>
          </p:nvSpPr>
          <p:spPr>
            <a:xfrm>
              <a:off x="2913533" y="2448308"/>
              <a:ext cx="128339" cy="177054"/>
            </a:xfrm>
            <a:custGeom>
              <a:avLst/>
              <a:gdLst>
                <a:gd name="connsiteX0" fmla="*/ 104049 w 128339"/>
                <a:gd name="connsiteY0" fmla="*/ 65117 h 177054"/>
                <a:gd name="connsiteX1" fmla="*/ 64219 w 128339"/>
                <a:gd name="connsiteY1" fmla="*/ 21443 h 177054"/>
                <a:gd name="connsiteX2" fmla="*/ 35306 w 128339"/>
                <a:gd name="connsiteY2" fmla="*/ 34034 h 177054"/>
                <a:gd name="connsiteX3" fmla="*/ 24586 w 128339"/>
                <a:gd name="connsiteY3" fmla="*/ 65117 h 177054"/>
                <a:gd name="connsiteX4" fmla="*/ 35306 w 128339"/>
                <a:gd name="connsiteY4" fmla="*/ 95905 h 177054"/>
                <a:gd name="connsiteX5" fmla="*/ 64219 w 128339"/>
                <a:gd name="connsiteY5" fmla="*/ 108200 h 177054"/>
                <a:gd name="connsiteX6" fmla="*/ 104049 w 128339"/>
                <a:gd name="connsiteY6" fmla="*/ 65117 h 177054"/>
                <a:gd name="connsiteX7" fmla="*/ 104049 w 128339"/>
                <a:gd name="connsiteY7" fmla="*/ 65117 h 177054"/>
                <a:gd name="connsiteX8" fmla="*/ 104049 w 128339"/>
                <a:gd name="connsiteY8" fmla="*/ 65117 h 177054"/>
                <a:gd name="connsiteX9" fmla="*/ 128340 w 128339"/>
                <a:gd name="connsiteY9" fmla="*/ 65117 h 177054"/>
                <a:gd name="connsiteX10" fmla="*/ 124111 w 128339"/>
                <a:gd name="connsiteY10" fmla="*/ 92167 h 177054"/>
                <a:gd name="connsiteX11" fmla="*/ 111916 w 128339"/>
                <a:gd name="connsiteY11" fmla="*/ 112626 h 177054"/>
                <a:gd name="connsiteX12" fmla="*/ 92444 w 128339"/>
                <a:gd name="connsiteY12" fmla="*/ 125512 h 177054"/>
                <a:gd name="connsiteX13" fmla="*/ 66088 w 128339"/>
                <a:gd name="connsiteY13" fmla="*/ 130037 h 177054"/>
                <a:gd name="connsiteX14" fmla="*/ 24291 w 128339"/>
                <a:gd name="connsiteY14" fmla="*/ 110266 h 177054"/>
                <a:gd name="connsiteX15" fmla="*/ 24291 w 128339"/>
                <a:gd name="connsiteY15" fmla="*/ 177055 h 177054"/>
                <a:gd name="connsiteX16" fmla="*/ 0 w 128339"/>
                <a:gd name="connsiteY16" fmla="*/ 177055 h 177054"/>
                <a:gd name="connsiteX17" fmla="*/ 0 w 128339"/>
                <a:gd name="connsiteY17" fmla="*/ 2951 h 177054"/>
                <a:gd name="connsiteX18" fmla="*/ 24291 w 128339"/>
                <a:gd name="connsiteY18" fmla="*/ 2951 h 177054"/>
                <a:gd name="connsiteX19" fmla="*/ 24291 w 128339"/>
                <a:gd name="connsiteY19" fmla="*/ 19574 h 177054"/>
                <a:gd name="connsiteX20" fmla="*/ 66088 w 128339"/>
                <a:gd name="connsiteY20" fmla="*/ 0 h 177054"/>
                <a:gd name="connsiteX21" fmla="*/ 92444 w 128339"/>
                <a:gd name="connsiteY21" fmla="*/ 4525 h 177054"/>
                <a:gd name="connsiteX22" fmla="*/ 111916 w 128339"/>
                <a:gd name="connsiteY22" fmla="*/ 17509 h 177054"/>
                <a:gd name="connsiteX23" fmla="*/ 124111 w 128339"/>
                <a:gd name="connsiteY23" fmla="*/ 38067 h 177054"/>
                <a:gd name="connsiteX24" fmla="*/ 128340 w 128339"/>
                <a:gd name="connsiteY24" fmla="*/ 65117 h 177054"/>
                <a:gd name="connsiteX25" fmla="*/ 128340 w 128339"/>
                <a:gd name="connsiteY25" fmla="*/ 65117 h 17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8339" h="177054">
                  <a:moveTo>
                    <a:pt x="104049" y="65117"/>
                  </a:moveTo>
                  <a:cubicBezTo>
                    <a:pt x="104049" y="36001"/>
                    <a:pt x="90772" y="21443"/>
                    <a:pt x="64219" y="21443"/>
                  </a:cubicBezTo>
                  <a:cubicBezTo>
                    <a:pt x="52516" y="21443"/>
                    <a:pt x="42878" y="25673"/>
                    <a:pt x="35306" y="34034"/>
                  </a:cubicBezTo>
                  <a:cubicBezTo>
                    <a:pt x="28126" y="42493"/>
                    <a:pt x="24586" y="52821"/>
                    <a:pt x="24586" y="65117"/>
                  </a:cubicBezTo>
                  <a:cubicBezTo>
                    <a:pt x="24586" y="77117"/>
                    <a:pt x="28126" y="87445"/>
                    <a:pt x="35306" y="95905"/>
                  </a:cubicBezTo>
                  <a:cubicBezTo>
                    <a:pt x="42780" y="104167"/>
                    <a:pt x="52418" y="108200"/>
                    <a:pt x="64219" y="108200"/>
                  </a:cubicBezTo>
                  <a:cubicBezTo>
                    <a:pt x="90772" y="108200"/>
                    <a:pt x="104049" y="93839"/>
                    <a:pt x="104049" y="65117"/>
                  </a:cubicBezTo>
                  <a:lnTo>
                    <a:pt x="104049" y="65117"/>
                  </a:lnTo>
                  <a:lnTo>
                    <a:pt x="104049" y="65117"/>
                  </a:lnTo>
                  <a:close/>
                  <a:moveTo>
                    <a:pt x="128340" y="65117"/>
                  </a:moveTo>
                  <a:cubicBezTo>
                    <a:pt x="128340" y="75150"/>
                    <a:pt x="126963" y="84101"/>
                    <a:pt x="124111" y="92167"/>
                  </a:cubicBezTo>
                  <a:cubicBezTo>
                    <a:pt x="121357" y="100134"/>
                    <a:pt x="117227" y="107020"/>
                    <a:pt x="111916" y="112626"/>
                  </a:cubicBezTo>
                  <a:cubicBezTo>
                    <a:pt x="106605" y="118233"/>
                    <a:pt x="100115" y="122561"/>
                    <a:pt x="92444" y="125512"/>
                  </a:cubicBezTo>
                  <a:cubicBezTo>
                    <a:pt x="84773" y="128463"/>
                    <a:pt x="76020" y="130037"/>
                    <a:pt x="66088" y="130037"/>
                  </a:cubicBezTo>
                  <a:cubicBezTo>
                    <a:pt x="47795" y="130037"/>
                    <a:pt x="33929" y="123446"/>
                    <a:pt x="24291" y="110266"/>
                  </a:cubicBezTo>
                  <a:lnTo>
                    <a:pt x="24291" y="177055"/>
                  </a:lnTo>
                  <a:lnTo>
                    <a:pt x="0" y="177055"/>
                  </a:lnTo>
                  <a:lnTo>
                    <a:pt x="0" y="2951"/>
                  </a:lnTo>
                  <a:lnTo>
                    <a:pt x="24291" y="2951"/>
                  </a:lnTo>
                  <a:lnTo>
                    <a:pt x="24291" y="19574"/>
                  </a:lnTo>
                  <a:cubicBezTo>
                    <a:pt x="33634" y="6492"/>
                    <a:pt x="47599" y="0"/>
                    <a:pt x="66088" y="0"/>
                  </a:cubicBezTo>
                  <a:cubicBezTo>
                    <a:pt x="75922" y="0"/>
                    <a:pt x="84675" y="1475"/>
                    <a:pt x="92444" y="4525"/>
                  </a:cubicBezTo>
                  <a:cubicBezTo>
                    <a:pt x="100115" y="7574"/>
                    <a:pt x="106605" y="11902"/>
                    <a:pt x="111916" y="17509"/>
                  </a:cubicBezTo>
                  <a:cubicBezTo>
                    <a:pt x="117227" y="23115"/>
                    <a:pt x="121259" y="30001"/>
                    <a:pt x="124111" y="38067"/>
                  </a:cubicBezTo>
                  <a:cubicBezTo>
                    <a:pt x="126963" y="46034"/>
                    <a:pt x="128340" y="55084"/>
                    <a:pt x="128340" y="65117"/>
                  </a:cubicBezTo>
                  <a:lnTo>
                    <a:pt x="128340" y="65117"/>
                  </a:lnTo>
                  <a:close/>
                </a:path>
              </a:pathLst>
            </a:custGeom>
            <a:solidFill>
              <a:srgbClr val="003494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E0A3961-3114-3147-83FB-3783BF3D28D9}"/>
                </a:ext>
              </a:extLst>
            </p:cNvPr>
            <p:cNvSpPr/>
            <p:nvPr/>
          </p:nvSpPr>
          <p:spPr>
            <a:xfrm>
              <a:off x="3064787" y="2448308"/>
              <a:ext cx="121652" cy="130036"/>
            </a:xfrm>
            <a:custGeom>
              <a:avLst/>
              <a:gdLst>
                <a:gd name="connsiteX0" fmla="*/ 95492 w 121652"/>
                <a:gd name="connsiteY0" fmla="*/ 39837 h 130036"/>
                <a:gd name="connsiteX1" fmla="*/ 88215 w 121652"/>
                <a:gd name="connsiteY1" fmla="*/ 29312 h 130036"/>
                <a:gd name="connsiteX2" fmla="*/ 76807 w 121652"/>
                <a:gd name="connsiteY2" fmla="*/ 22722 h 130036"/>
                <a:gd name="connsiteX3" fmla="*/ 61859 w 121652"/>
                <a:gd name="connsiteY3" fmla="*/ 20460 h 130036"/>
                <a:gd name="connsiteX4" fmla="*/ 47992 w 121652"/>
                <a:gd name="connsiteY4" fmla="*/ 22722 h 130036"/>
                <a:gd name="connsiteX5" fmla="*/ 36388 w 121652"/>
                <a:gd name="connsiteY5" fmla="*/ 29903 h 130036"/>
                <a:gd name="connsiteX6" fmla="*/ 24881 w 121652"/>
                <a:gd name="connsiteY6" fmla="*/ 54002 h 130036"/>
                <a:gd name="connsiteX7" fmla="*/ 98148 w 121652"/>
                <a:gd name="connsiteY7" fmla="*/ 54002 h 130036"/>
                <a:gd name="connsiteX8" fmla="*/ 95492 w 121652"/>
                <a:gd name="connsiteY8" fmla="*/ 39837 h 130036"/>
                <a:gd name="connsiteX9" fmla="*/ 95492 w 121652"/>
                <a:gd name="connsiteY9" fmla="*/ 39837 h 130036"/>
                <a:gd name="connsiteX10" fmla="*/ 95492 w 121652"/>
                <a:gd name="connsiteY10" fmla="*/ 39837 h 130036"/>
                <a:gd name="connsiteX11" fmla="*/ 121652 w 121652"/>
                <a:gd name="connsiteY11" fmla="*/ 57346 h 130036"/>
                <a:gd name="connsiteX12" fmla="*/ 120964 w 121652"/>
                <a:gd name="connsiteY12" fmla="*/ 72396 h 130036"/>
                <a:gd name="connsiteX13" fmla="*/ 24586 w 121652"/>
                <a:gd name="connsiteY13" fmla="*/ 72396 h 130036"/>
                <a:gd name="connsiteX14" fmla="*/ 28618 w 121652"/>
                <a:gd name="connsiteY14" fmla="*/ 88232 h 130036"/>
                <a:gd name="connsiteX15" fmla="*/ 37568 w 121652"/>
                <a:gd name="connsiteY15" fmla="*/ 99839 h 130036"/>
                <a:gd name="connsiteX16" fmla="*/ 50746 w 121652"/>
                <a:gd name="connsiteY16" fmla="*/ 106921 h 130036"/>
                <a:gd name="connsiteX17" fmla="*/ 67563 w 121652"/>
                <a:gd name="connsiteY17" fmla="*/ 109282 h 130036"/>
                <a:gd name="connsiteX18" fmla="*/ 115161 w 121652"/>
                <a:gd name="connsiteY18" fmla="*/ 95118 h 130036"/>
                <a:gd name="connsiteX19" fmla="*/ 115161 w 121652"/>
                <a:gd name="connsiteY19" fmla="*/ 117053 h 130036"/>
                <a:gd name="connsiteX20" fmla="*/ 66579 w 121652"/>
                <a:gd name="connsiteY20" fmla="*/ 130037 h 130036"/>
                <a:gd name="connsiteX21" fmla="*/ 38748 w 121652"/>
                <a:gd name="connsiteY21" fmla="*/ 125709 h 130036"/>
                <a:gd name="connsiteX22" fmla="*/ 17800 w 121652"/>
                <a:gd name="connsiteY22" fmla="*/ 113020 h 130036"/>
                <a:gd name="connsiteX23" fmla="*/ 4622 w 121652"/>
                <a:gd name="connsiteY23" fmla="*/ 92659 h 130036"/>
                <a:gd name="connsiteX24" fmla="*/ 0 w 121652"/>
                <a:gd name="connsiteY24" fmla="*/ 65215 h 130036"/>
                <a:gd name="connsiteX25" fmla="*/ 4130 w 121652"/>
                <a:gd name="connsiteY25" fmla="*/ 39345 h 130036"/>
                <a:gd name="connsiteX26" fmla="*/ 16719 w 121652"/>
                <a:gd name="connsiteY26" fmla="*/ 18394 h 130036"/>
                <a:gd name="connsiteX27" fmla="*/ 61564 w 121652"/>
                <a:gd name="connsiteY27" fmla="*/ 0 h 130036"/>
                <a:gd name="connsiteX28" fmla="*/ 104835 w 121652"/>
                <a:gd name="connsiteY28" fmla="*/ 15050 h 130036"/>
                <a:gd name="connsiteX29" fmla="*/ 121652 w 121652"/>
                <a:gd name="connsiteY29" fmla="*/ 57346 h 130036"/>
                <a:gd name="connsiteX30" fmla="*/ 121652 w 121652"/>
                <a:gd name="connsiteY30" fmla="*/ 57346 h 130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1652" h="130036">
                  <a:moveTo>
                    <a:pt x="95492" y="39837"/>
                  </a:moveTo>
                  <a:cubicBezTo>
                    <a:pt x="93821" y="35706"/>
                    <a:pt x="91362" y="32165"/>
                    <a:pt x="88215" y="29312"/>
                  </a:cubicBezTo>
                  <a:cubicBezTo>
                    <a:pt x="85068" y="26460"/>
                    <a:pt x="81331" y="24296"/>
                    <a:pt x="76807" y="22722"/>
                  </a:cubicBezTo>
                  <a:cubicBezTo>
                    <a:pt x="72381" y="21247"/>
                    <a:pt x="67366" y="20460"/>
                    <a:pt x="61859" y="20460"/>
                  </a:cubicBezTo>
                  <a:cubicBezTo>
                    <a:pt x="56843" y="20460"/>
                    <a:pt x="52123" y="21247"/>
                    <a:pt x="47992" y="22722"/>
                  </a:cubicBezTo>
                  <a:cubicBezTo>
                    <a:pt x="43763" y="24197"/>
                    <a:pt x="39928" y="26657"/>
                    <a:pt x="36388" y="29903"/>
                  </a:cubicBezTo>
                  <a:cubicBezTo>
                    <a:pt x="29405" y="36198"/>
                    <a:pt x="25570" y="44264"/>
                    <a:pt x="24881" y="54002"/>
                  </a:cubicBezTo>
                  <a:lnTo>
                    <a:pt x="98148" y="54002"/>
                  </a:lnTo>
                  <a:cubicBezTo>
                    <a:pt x="98148" y="48690"/>
                    <a:pt x="97263" y="43969"/>
                    <a:pt x="95492" y="39837"/>
                  </a:cubicBezTo>
                  <a:lnTo>
                    <a:pt x="95492" y="39837"/>
                  </a:lnTo>
                  <a:lnTo>
                    <a:pt x="95492" y="39837"/>
                  </a:lnTo>
                  <a:close/>
                  <a:moveTo>
                    <a:pt x="121652" y="57346"/>
                  </a:moveTo>
                  <a:cubicBezTo>
                    <a:pt x="121652" y="61379"/>
                    <a:pt x="121456" y="66395"/>
                    <a:pt x="120964" y="72396"/>
                  </a:cubicBezTo>
                  <a:lnTo>
                    <a:pt x="24586" y="72396"/>
                  </a:lnTo>
                  <a:cubicBezTo>
                    <a:pt x="25078" y="78396"/>
                    <a:pt x="26356" y="83609"/>
                    <a:pt x="28618" y="88232"/>
                  </a:cubicBezTo>
                  <a:cubicBezTo>
                    <a:pt x="30880" y="92855"/>
                    <a:pt x="33830" y="96691"/>
                    <a:pt x="37568" y="99839"/>
                  </a:cubicBezTo>
                  <a:cubicBezTo>
                    <a:pt x="41305" y="102987"/>
                    <a:pt x="45730" y="105348"/>
                    <a:pt x="50746" y="106921"/>
                  </a:cubicBezTo>
                  <a:cubicBezTo>
                    <a:pt x="55860" y="108495"/>
                    <a:pt x="61465" y="109282"/>
                    <a:pt x="67563" y="109282"/>
                  </a:cubicBezTo>
                  <a:cubicBezTo>
                    <a:pt x="84281" y="109282"/>
                    <a:pt x="100115" y="104561"/>
                    <a:pt x="115161" y="95118"/>
                  </a:cubicBezTo>
                  <a:lnTo>
                    <a:pt x="115161" y="117053"/>
                  </a:lnTo>
                  <a:cubicBezTo>
                    <a:pt x="100705" y="125709"/>
                    <a:pt x="84576" y="130037"/>
                    <a:pt x="66579" y="130037"/>
                  </a:cubicBezTo>
                  <a:cubicBezTo>
                    <a:pt x="56253" y="130037"/>
                    <a:pt x="47009" y="128561"/>
                    <a:pt x="38748" y="125709"/>
                  </a:cubicBezTo>
                  <a:cubicBezTo>
                    <a:pt x="30487" y="122758"/>
                    <a:pt x="23504" y="118528"/>
                    <a:pt x="17800" y="113020"/>
                  </a:cubicBezTo>
                  <a:cubicBezTo>
                    <a:pt x="12096" y="107512"/>
                    <a:pt x="7671" y="100626"/>
                    <a:pt x="4622" y="92659"/>
                  </a:cubicBezTo>
                  <a:cubicBezTo>
                    <a:pt x="1573" y="84593"/>
                    <a:pt x="0" y="75445"/>
                    <a:pt x="0" y="65215"/>
                  </a:cubicBezTo>
                  <a:cubicBezTo>
                    <a:pt x="0" y="55772"/>
                    <a:pt x="1377" y="47116"/>
                    <a:pt x="4130" y="39345"/>
                  </a:cubicBezTo>
                  <a:cubicBezTo>
                    <a:pt x="6884" y="31575"/>
                    <a:pt x="11113" y="24591"/>
                    <a:pt x="16719" y="18394"/>
                  </a:cubicBezTo>
                  <a:cubicBezTo>
                    <a:pt x="28028" y="6099"/>
                    <a:pt x="42977" y="0"/>
                    <a:pt x="61564" y="0"/>
                  </a:cubicBezTo>
                  <a:cubicBezTo>
                    <a:pt x="79462" y="0"/>
                    <a:pt x="93919" y="5017"/>
                    <a:pt x="104835" y="15050"/>
                  </a:cubicBezTo>
                  <a:cubicBezTo>
                    <a:pt x="116047" y="25378"/>
                    <a:pt x="121652" y="39542"/>
                    <a:pt x="121652" y="57346"/>
                  </a:cubicBezTo>
                  <a:lnTo>
                    <a:pt x="121652" y="57346"/>
                  </a:lnTo>
                  <a:close/>
                </a:path>
              </a:pathLst>
            </a:custGeom>
            <a:solidFill>
              <a:srgbClr val="003494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6A363431-3F73-1549-A9E0-A8EC2BE9B151}"/>
                </a:ext>
              </a:extLst>
            </p:cNvPr>
            <p:cNvSpPr/>
            <p:nvPr/>
          </p:nvSpPr>
          <p:spPr>
            <a:xfrm>
              <a:off x="3215254" y="2450964"/>
              <a:ext cx="113489" cy="127282"/>
            </a:xfrm>
            <a:custGeom>
              <a:avLst/>
              <a:gdLst>
                <a:gd name="connsiteX0" fmla="*/ 89100 w 113489"/>
                <a:gd name="connsiteY0" fmla="*/ 124430 h 127282"/>
                <a:gd name="connsiteX1" fmla="*/ 89100 w 113489"/>
                <a:gd name="connsiteY1" fmla="*/ 110561 h 127282"/>
                <a:gd name="connsiteX2" fmla="*/ 52221 w 113489"/>
                <a:gd name="connsiteY2" fmla="*/ 127283 h 127282"/>
                <a:gd name="connsiteX3" fmla="*/ 29602 w 113489"/>
                <a:gd name="connsiteY3" fmla="*/ 123643 h 127282"/>
                <a:gd name="connsiteX4" fmla="*/ 13277 w 113489"/>
                <a:gd name="connsiteY4" fmla="*/ 113217 h 127282"/>
                <a:gd name="connsiteX5" fmla="*/ 3344 w 113489"/>
                <a:gd name="connsiteY5" fmla="*/ 96495 h 127282"/>
                <a:gd name="connsiteX6" fmla="*/ 0 w 113489"/>
                <a:gd name="connsiteY6" fmla="*/ 73970 h 127282"/>
                <a:gd name="connsiteX7" fmla="*/ 0 w 113489"/>
                <a:gd name="connsiteY7" fmla="*/ 0 h 127282"/>
                <a:gd name="connsiteX8" fmla="*/ 24291 w 113489"/>
                <a:gd name="connsiteY8" fmla="*/ 0 h 127282"/>
                <a:gd name="connsiteX9" fmla="*/ 24291 w 113489"/>
                <a:gd name="connsiteY9" fmla="*/ 68756 h 127282"/>
                <a:gd name="connsiteX10" fmla="*/ 55270 w 113489"/>
                <a:gd name="connsiteY10" fmla="*/ 105938 h 127282"/>
                <a:gd name="connsiteX11" fmla="*/ 69136 w 113489"/>
                <a:gd name="connsiteY11" fmla="*/ 103282 h 127282"/>
                <a:gd name="connsiteX12" fmla="*/ 79757 w 113489"/>
                <a:gd name="connsiteY12" fmla="*/ 95806 h 127282"/>
                <a:gd name="connsiteX13" fmla="*/ 86641 w 113489"/>
                <a:gd name="connsiteY13" fmla="*/ 84494 h 127282"/>
                <a:gd name="connsiteX14" fmla="*/ 89100 w 113489"/>
                <a:gd name="connsiteY14" fmla="*/ 70133 h 127282"/>
                <a:gd name="connsiteX15" fmla="*/ 89100 w 113489"/>
                <a:gd name="connsiteY15" fmla="*/ 0 h 127282"/>
                <a:gd name="connsiteX16" fmla="*/ 113490 w 113489"/>
                <a:gd name="connsiteY16" fmla="*/ 0 h 127282"/>
                <a:gd name="connsiteX17" fmla="*/ 113490 w 113489"/>
                <a:gd name="connsiteY17" fmla="*/ 124430 h 127282"/>
                <a:gd name="connsiteX18" fmla="*/ 89100 w 113489"/>
                <a:gd name="connsiteY18" fmla="*/ 124430 h 127282"/>
                <a:gd name="connsiteX19" fmla="*/ 89100 w 113489"/>
                <a:gd name="connsiteY19" fmla="*/ 124430 h 127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3489" h="127282">
                  <a:moveTo>
                    <a:pt x="89100" y="124430"/>
                  </a:moveTo>
                  <a:lnTo>
                    <a:pt x="89100" y="110561"/>
                  </a:lnTo>
                  <a:cubicBezTo>
                    <a:pt x="81331" y="121774"/>
                    <a:pt x="69038" y="127283"/>
                    <a:pt x="52221" y="127283"/>
                  </a:cubicBezTo>
                  <a:cubicBezTo>
                    <a:pt x="43665" y="127283"/>
                    <a:pt x="36191" y="126102"/>
                    <a:pt x="29602" y="123643"/>
                  </a:cubicBezTo>
                  <a:cubicBezTo>
                    <a:pt x="23111" y="121282"/>
                    <a:pt x="17604" y="117741"/>
                    <a:pt x="13277" y="113217"/>
                  </a:cubicBezTo>
                  <a:cubicBezTo>
                    <a:pt x="8851" y="108692"/>
                    <a:pt x="5606" y="103085"/>
                    <a:pt x="3344" y="96495"/>
                  </a:cubicBezTo>
                  <a:cubicBezTo>
                    <a:pt x="1082" y="89904"/>
                    <a:pt x="0" y="82429"/>
                    <a:pt x="0" y="73970"/>
                  </a:cubicBezTo>
                  <a:lnTo>
                    <a:pt x="0" y="0"/>
                  </a:lnTo>
                  <a:lnTo>
                    <a:pt x="24291" y="0"/>
                  </a:lnTo>
                  <a:lnTo>
                    <a:pt x="24291" y="68756"/>
                  </a:lnTo>
                  <a:cubicBezTo>
                    <a:pt x="24291" y="93544"/>
                    <a:pt x="34617" y="105938"/>
                    <a:pt x="55270" y="105938"/>
                  </a:cubicBezTo>
                  <a:cubicBezTo>
                    <a:pt x="60383" y="105938"/>
                    <a:pt x="65006" y="105052"/>
                    <a:pt x="69136" y="103282"/>
                  </a:cubicBezTo>
                  <a:cubicBezTo>
                    <a:pt x="73267" y="101511"/>
                    <a:pt x="76807" y="99052"/>
                    <a:pt x="79757" y="95806"/>
                  </a:cubicBezTo>
                  <a:cubicBezTo>
                    <a:pt x="82708" y="92659"/>
                    <a:pt x="84970" y="88822"/>
                    <a:pt x="86641" y="84494"/>
                  </a:cubicBezTo>
                  <a:cubicBezTo>
                    <a:pt x="88313" y="80166"/>
                    <a:pt x="89100" y="75347"/>
                    <a:pt x="89100" y="70133"/>
                  </a:cubicBezTo>
                  <a:lnTo>
                    <a:pt x="89100" y="0"/>
                  </a:lnTo>
                  <a:lnTo>
                    <a:pt x="113490" y="0"/>
                  </a:lnTo>
                  <a:lnTo>
                    <a:pt x="113490" y="124430"/>
                  </a:lnTo>
                  <a:lnTo>
                    <a:pt x="89100" y="124430"/>
                  </a:lnTo>
                  <a:lnTo>
                    <a:pt x="89100" y="124430"/>
                  </a:lnTo>
                  <a:close/>
                </a:path>
              </a:pathLst>
            </a:custGeom>
            <a:solidFill>
              <a:srgbClr val="003494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8447FAC1-6CAA-8C45-8D91-120EDFAC2D8E}"/>
                </a:ext>
              </a:extLst>
            </p:cNvPr>
            <p:cNvSpPr/>
            <p:nvPr/>
          </p:nvSpPr>
          <p:spPr>
            <a:xfrm>
              <a:off x="3350281" y="2414471"/>
              <a:ext cx="87821" cy="163775"/>
            </a:xfrm>
            <a:custGeom>
              <a:avLst/>
              <a:gdLst>
                <a:gd name="connsiteX0" fmla="*/ 77496 w 87821"/>
                <a:gd name="connsiteY0" fmla="*/ 163087 h 163775"/>
                <a:gd name="connsiteX1" fmla="*/ 69136 w 87821"/>
                <a:gd name="connsiteY1" fmla="*/ 163776 h 163775"/>
                <a:gd name="connsiteX2" fmla="*/ 50844 w 87821"/>
                <a:gd name="connsiteY2" fmla="*/ 160628 h 163775"/>
                <a:gd name="connsiteX3" fmla="*/ 36781 w 87821"/>
                <a:gd name="connsiteY3" fmla="*/ 151677 h 163775"/>
                <a:gd name="connsiteX4" fmla="*/ 27733 w 87821"/>
                <a:gd name="connsiteY4" fmla="*/ 137611 h 163775"/>
                <a:gd name="connsiteX5" fmla="*/ 24586 w 87821"/>
                <a:gd name="connsiteY5" fmla="*/ 119118 h 163775"/>
                <a:gd name="connsiteX6" fmla="*/ 24586 w 87821"/>
                <a:gd name="connsiteY6" fmla="*/ 55871 h 163775"/>
                <a:gd name="connsiteX7" fmla="*/ 0 w 87821"/>
                <a:gd name="connsiteY7" fmla="*/ 55871 h 163775"/>
                <a:gd name="connsiteX8" fmla="*/ 0 w 87821"/>
                <a:gd name="connsiteY8" fmla="*/ 36493 h 163775"/>
                <a:gd name="connsiteX9" fmla="*/ 24586 w 87821"/>
                <a:gd name="connsiteY9" fmla="*/ 36493 h 163775"/>
                <a:gd name="connsiteX10" fmla="*/ 24586 w 87821"/>
                <a:gd name="connsiteY10" fmla="*/ 0 h 163775"/>
                <a:gd name="connsiteX11" fmla="*/ 48877 w 87821"/>
                <a:gd name="connsiteY11" fmla="*/ 0 h 163775"/>
                <a:gd name="connsiteX12" fmla="*/ 48877 w 87821"/>
                <a:gd name="connsiteY12" fmla="*/ 36493 h 163775"/>
                <a:gd name="connsiteX13" fmla="*/ 87822 w 87821"/>
                <a:gd name="connsiteY13" fmla="*/ 36493 h 163775"/>
                <a:gd name="connsiteX14" fmla="*/ 87822 w 87821"/>
                <a:gd name="connsiteY14" fmla="*/ 55871 h 163775"/>
                <a:gd name="connsiteX15" fmla="*/ 48877 w 87821"/>
                <a:gd name="connsiteY15" fmla="*/ 55871 h 163775"/>
                <a:gd name="connsiteX16" fmla="*/ 48877 w 87821"/>
                <a:gd name="connsiteY16" fmla="*/ 118332 h 163775"/>
                <a:gd name="connsiteX17" fmla="*/ 69136 w 87821"/>
                <a:gd name="connsiteY17" fmla="*/ 141545 h 163775"/>
                <a:gd name="connsiteX18" fmla="*/ 78676 w 87821"/>
                <a:gd name="connsiteY18" fmla="*/ 140857 h 163775"/>
                <a:gd name="connsiteX19" fmla="*/ 87822 w 87821"/>
                <a:gd name="connsiteY19" fmla="*/ 138890 h 163775"/>
                <a:gd name="connsiteX20" fmla="*/ 87822 w 87821"/>
                <a:gd name="connsiteY20" fmla="*/ 161021 h 163775"/>
                <a:gd name="connsiteX21" fmla="*/ 77496 w 87821"/>
                <a:gd name="connsiteY21" fmla="*/ 163087 h 163775"/>
                <a:gd name="connsiteX22" fmla="*/ 77496 w 87821"/>
                <a:gd name="connsiteY22" fmla="*/ 163087 h 163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7821" h="163775">
                  <a:moveTo>
                    <a:pt x="77496" y="163087"/>
                  </a:moveTo>
                  <a:cubicBezTo>
                    <a:pt x="74349" y="163579"/>
                    <a:pt x="71595" y="163776"/>
                    <a:pt x="69136" y="163776"/>
                  </a:cubicBezTo>
                  <a:cubicBezTo>
                    <a:pt x="62351" y="163776"/>
                    <a:pt x="56253" y="162694"/>
                    <a:pt x="50844" y="160628"/>
                  </a:cubicBezTo>
                  <a:cubicBezTo>
                    <a:pt x="45337" y="158562"/>
                    <a:pt x="40715" y="155513"/>
                    <a:pt x="36781" y="151677"/>
                  </a:cubicBezTo>
                  <a:cubicBezTo>
                    <a:pt x="32847" y="147841"/>
                    <a:pt x="29798" y="143119"/>
                    <a:pt x="27733" y="137611"/>
                  </a:cubicBezTo>
                  <a:cubicBezTo>
                    <a:pt x="25668" y="132102"/>
                    <a:pt x="24586" y="125906"/>
                    <a:pt x="24586" y="119118"/>
                  </a:cubicBezTo>
                  <a:lnTo>
                    <a:pt x="24586" y="55871"/>
                  </a:lnTo>
                  <a:lnTo>
                    <a:pt x="0" y="55871"/>
                  </a:lnTo>
                  <a:lnTo>
                    <a:pt x="0" y="36493"/>
                  </a:lnTo>
                  <a:lnTo>
                    <a:pt x="24586" y="36493"/>
                  </a:lnTo>
                  <a:lnTo>
                    <a:pt x="24586" y="0"/>
                  </a:lnTo>
                  <a:lnTo>
                    <a:pt x="48877" y="0"/>
                  </a:lnTo>
                  <a:lnTo>
                    <a:pt x="48877" y="36493"/>
                  </a:lnTo>
                  <a:lnTo>
                    <a:pt x="87822" y="36493"/>
                  </a:lnTo>
                  <a:lnTo>
                    <a:pt x="87822" y="55871"/>
                  </a:lnTo>
                  <a:lnTo>
                    <a:pt x="48877" y="55871"/>
                  </a:lnTo>
                  <a:lnTo>
                    <a:pt x="48877" y="118332"/>
                  </a:lnTo>
                  <a:cubicBezTo>
                    <a:pt x="48877" y="133775"/>
                    <a:pt x="55663" y="141545"/>
                    <a:pt x="69136" y="141545"/>
                  </a:cubicBezTo>
                  <a:cubicBezTo>
                    <a:pt x="72382" y="141545"/>
                    <a:pt x="75529" y="141349"/>
                    <a:pt x="78676" y="140857"/>
                  </a:cubicBezTo>
                  <a:cubicBezTo>
                    <a:pt x="81724" y="140463"/>
                    <a:pt x="84773" y="139775"/>
                    <a:pt x="87822" y="138890"/>
                  </a:cubicBezTo>
                  <a:lnTo>
                    <a:pt x="87822" y="161021"/>
                  </a:lnTo>
                  <a:cubicBezTo>
                    <a:pt x="84085" y="162005"/>
                    <a:pt x="80643" y="162595"/>
                    <a:pt x="77496" y="163087"/>
                  </a:cubicBezTo>
                  <a:lnTo>
                    <a:pt x="77496" y="163087"/>
                  </a:lnTo>
                  <a:close/>
                </a:path>
              </a:pathLst>
            </a:custGeom>
            <a:solidFill>
              <a:srgbClr val="003494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71230E90-D590-0D48-967E-561B57879AFF}"/>
                </a:ext>
              </a:extLst>
            </p:cNvPr>
            <p:cNvSpPr/>
            <p:nvPr/>
          </p:nvSpPr>
          <p:spPr>
            <a:xfrm>
              <a:off x="3461312" y="2401192"/>
              <a:ext cx="26356" cy="174202"/>
            </a:xfrm>
            <a:custGeom>
              <a:avLst/>
              <a:gdLst>
                <a:gd name="connsiteX0" fmla="*/ 1082 w 26356"/>
                <a:gd name="connsiteY0" fmla="*/ 49870 h 174202"/>
                <a:gd name="connsiteX1" fmla="*/ 25275 w 26356"/>
                <a:gd name="connsiteY1" fmla="*/ 49870 h 174202"/>
                <a:gd name="connsiteX2" fmla="*/ 25275 w 26356"/>
                <a:gd name="connsiteY2" fmla="*/ 174202 h 174202"/>
                <a:gd name="connsiteX3" fmla="*/ 1082 w 26356"/>
                <a:gd name="connsiteY3" fmla="*/ 174202 h 174202"/>
                <a:gd name="connsiteX4" fmla="*/ 1082 w 26356"/>
                <a:gd name="connsiteY4" fmla="*/ 49870 h 174202"/>
                <a:gd name="connsiteX5" fmla="*/ 1082 w 26356"/>
                <a:gd name="connsiteY5" fmla="*/ 49870 h 174202"/>
                <a:gd name="connsiteX6" fmla="*/ 0 w 26356"/>
                <a:gd name="connsiteY6" fmla="*/ 0 h 174202"/>
                <a:gd name="connsiteX7" fmla="*/ 26356 w 26356"/>
                <a:gd name="connsiteY7" fmla="*/ 0 h 174202"/>
                <a:gd name="connsiteX8" fmla="*/ 26356 w 26356"/>
                <a:gd name="connsiteY8" fmla="*/ 27345 h 174202"/>
                <a:gd name="connsiteX9" fmla="*/ 0 w 26356"/>
                <a:gd name="connsiteY9" fmla="*/ 27345 h 174202"/>
                <a:gd name="connsiteX10" fmla="*/ 0 w 26356"/>
                <a:gd name="connsiteY10" fmla="*/ 0 h 174202"/>
                <a:gd name="connsiteX11" fmla="*/ 0 w 26356"/>
                <a:gd name="connsiteY11" fmla="*/ 0 h 174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356" h="174202">
                  <a:moveTo>
                    <a:pt x="1082" y="49870"/>
                  </a:moveTo>
                  <a:lnTo>
                    <a:pt x="25275" y="49870"/>
                  </a:lnTo>
                  <a:lnTo>
                    <a:pt x="25275" y="174202"/>
                  </a:lnTo>
                  <a:lnTo>
                    <a:pt x="1082" y="174202"/>
                  </a:lnTo>
                  <a:lnTo>
                    <a:pt x="1082" y="49870"/>
                  </a:lnTo>
                  <a:lnTo>
                    <a:pt x="1082" y="49870"/>
                  </a:lnTo>
                  <a:close/>
                  <a:moveTo>
                    <a:pt x="0" y="0"/>
                  </a:moveTo>
                  <a:lnTo>
                    <a:pt x="26356" y="0"/>
                  </a:lnTo>
                  <a:lnTo>
                    <a:pt x="26356" y="27345"/>
                  </a:lnTo>
                  <a:lnTo>
                    <a:pt x="0" y="273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494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EB708733-B0DB-D244-BF1D-435E9F149A45}"/>
                </a:ext>
              </a:extLst>
            </p:cNvPr>
            <p:cNvSpPr/>
            <p:nvPr/>
          </p:nvSpPr>
          <p:spPr>
            <a:xfrm>
              <a:off x="3515795" y="2448112"/>
              <a:ext cx="110736" cy="130135"/>
            </a:xfrm>
            <a:custGeom>
              <a:avLst/>
              <a:gdLst>
                <a:gd name="connsiteX0" fmla="*/ 66383 w 110736"/>
                <a:gd name="connsiteY0" fmla="*/ 130135 h 130135"/>
                <a:gd name="connsiteX1" fmla="*/ 17210 w 110736"/>
                <a:gd name="connsiteY1" fmla="*/ 111741 h 130135"/>
                <a:gd name="connsiteX2" fmla="*/ 0 w 110736"/>
                <a:gd name="connsiteY2" fmla="*/ 65215 h 130135"/>
                <a:gd name="connsiteX3" fmla="*/ 4524 w 110736"/>
                <a:gd name="connsiteY3" fmla="*/ 39149 h 130135"/>
                <a:gd name="connsiteX4" fmla="*/ 17702 w 110736"/>
                <a:gd name="connsiteY4" fmla="*/ 18394 h 130135"/>
                <a:gd name="connsiteX5" fmla="*/ 66383 w 110736"/>
                <a:gd name="connsiteY5" fmla="*/ 0 h 130135"/>
                <a:gd name="connsiteX6" fmla="*/ 110736 w 110736"/>
                <a:gd name="connsiteY6" fmla="*/ 12197 h 130135"/>
                <a:gd name="connsiteX7" fmla="*/ 110736 w 110736"/>
                <a:gd name="connsiteY7" fmla="*/ 35411 h 130135"/>
                <a:gd name="connsiteX8" fmla="*/ 87822 w 110736"/>
                <a:gd name="connsiteY8" fmla="*/ 24984 h 130135"/>
                <a:gd name="connsiteX9" fmla="*/ 66678 w 110736"/>
                <a:gd name="connsiteY9" fmla="*/ 21542 h 130135"/>
                <a:gd name="connsiteX10" fmla="*/ 48484 w 110736"/>
                <a:gd name="connsiteY10" fmla="*/ 24591 h 130135"/>
                <a:gd name="connsiteX11" fmla="*/ 35207 w 110736"/>
                <a:gd name="connsiteY11" fmla="*/ 33345 h 130135"/>
                <a:gd name="connsiteX12" fmla="*/ 27143 w 110736"/>
                <a:gd name="connsiteY12" fmla="*/ 47116 h 130135"/>
                <a:gd name="connsiteX13" fmla="*/ 24390 w 110736"/>
                <a:gd name="connsiteY13" fmla="*/ 65215 h 130135"/>
                <a:gd name="connsiteX14" fmla="*/ 27045 w 110736"/>
                <a:gd name="connsiteY14" fmla="*/ 83117 h 130135"/>
                <a:gd name="connsiteX15" fmla="*/ 35109 w 110736"/>
                <a:gd name="connsiteY15" fmla="*/ 96692 h 130135"/>
                <a:gd name="connsiteX16" fmla="*/ 48287 w 110736"/>
                <a:gd name="connsiteY16" fmla="*/ 105348 h 130135"/>
                <a:gd name="connsiteX17" fmla="*/ 66383 w 110736"/>
                <a:gd name="connsiteY17" fmla="*/ 108397 h 130135"/>
                <a:gd name="connsiteX18" fmla="*/ 78774 w 110736"/>
                <a:gd name="connsiteY18" fmla="*/ 107413 h 130135"/>
                <a:gd name="connsiteX19" fmla="*/ 89690 w 110736"/>
                <a:gd name="connsiteY19" fmla="*/ 104462 h 130135"/>
                <a:gd name="connsiteX20" fmla="*/ 110736 w 110736"/>
                <a:gd name="connsiteY20" fmla="*/ 93544 h 130135"/>
                <a:gd name="connsiteX21" fmla="*/ 110736 w 110736"/>
                <a:gd name="connsiteY21" fmla="*/ 116954 h 130135"/>
                <a:gd name="connsiteX22" fmla="*/ 66383 w 110736"/>
                <a:gd name="connsiteY22" fmla="*/ 130135 h 130135"/>
                <a:gd name="connsiteX23" fmla="*/ 66383 w 110736"/>
                <a:gd name="connsiteY23" fmla="*/ 130135 h 13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0736" h="130135">
                  <a:moveTo>
                    <a:pt x="66383" y="130135"/>
                  </a:moveTo>
                  <a:cubicBezTo>
                    <a:pt x="45632" y="130135"/>
                    <a:pt x="29307" y="124037"/>
                    <a:pt x="17210" y="111741"/>
                  </a:cubicBezTo>
                  <a:cubicBezTo>
                    <a:pt x="5704" y="100134"/>
                    <a:pt x="0" y="84691"/>
                    <a:pt x="0" y="65215"/>
                  </a:cubicBezTo>
                  <a:cubicBezTo>
                    <a:pt x="0" y="55575"/>
                    <a:pt x="1475" y="46919"/>
                    <a:pt x="4524" y="39149"/>
                  </a:cubicBezTo>
                  <a:cubicBezTo>
                    <a:pt x="7474" y="31378"/>
                    <a:pt x="11900" y="24493"/>
                    <a:pt x="17702" y="18394"/>
                  </a:cubicBezTo>
                  <a:cubicBezTo>
                    <a:pt x="29700" y="6099"/>
                    <a:pt x="45927" y="0"/>
                    <a:pt x="66383" y="0"/>
                  </a:cubicBezTo>
                  <a:cubicBezTo>
                    <a:pt x="81921" y="0"/>
                    <a:pt x="96673" y="4033"/>
                    <a:pt x="110736" y="12197"/>
                  </a:cubicBezTo>
                  <a:lnTo>
                    <a:pt x="110736" y="35411"/>
                  </a:lnTo>
                  <a:cubicBezTo>
                    <a:pt x="102770" y="30788"/>
                    <a:pt x="95099" y="27247"/>
                    <a:pt x="87822" y="24984"/>
                  </a:cubicBezTo>
                  <a:cubicBezTo>
                    <a:pt x="80544" y="22722"/>
                    <a:pt x="73463" y="21542"/>
                    <a:pt x="66678" y="21542"/>
                  </a:cubicBezTo>
                  <a:cubicBezTo>
                    <a:pt x="59794" y="21542"/>
                    <a:pt x="53794" y="22525"/>
                    <a:pt x="48484" y="24591"/>
                  </a:cubicBezTo>
                  <a:cubicBezTo>
                    <a:pt x="43173" y="26657"/>
                    <a:pt x="38748" y="29509"/>
                    <a:pt x="35207" y="33345"/>
                  </a:cubicBezTo>
                  <a:cubicBezTo>
                    <a:pt x="31667" y="37181"/>
                    <a:pt x="28913" y="41706"/>
                    <a:pt x="27143" y="47116"/>
                  </a:cubicBezTo>
                  <a:cubicBezTo>
                    <a:pt x="25275" y="52526"/>
                    <a:pt x="24390" y="58526"/>
                    <a:pt x="24390" y="65215"/>
                  </a:cubicBezTo>
                  <a:cubicBezTo>
                    <a:pt x="24390" y="71805"/>
                    <a:pt x="25275" y="77806"/>
                    <a:pt x="27045" y="83117"/>
                  </a:cubicBezTo>
                  <a:cubicBezTo>
                    <a:pt x="28815" y="88429"/>
                    <a:pt x="31470" y="92954"/>
                    <a:pt x="35109" y="96692"/>
                  </a:cubicBezTo>
                  <a:cubicBezTo>
                    <a:pt x="38649" y="100429"/>
                    <a:pt x="43075" y="103282"/>
                    <a:pt x="48287" y="105348"/>
                  </a:cubicBezTo>
                  <a:cubicBezTo>
                    <a:pt x="53500" y="107413"/>
                    <a:pt x="59597" y="108397"/>
                    <a:pt x="66383" y="108397"/>
                  </a:cubicBezTo>
                  <a:cubicBezTo>
                    <a:pt x="70808" y="108397"/>
                    <a:pt x="74939" y="108102"/>
                    <a:pt x="78774" y="107413"/>
                  </a:cubicBezTo>
                  <a:cubicBezTo>
                    <a:pt x="82609" y="106823"/>
                    <a:pt x="86248" y="105839"/>
                    <a:pt x="89690" y="104462"/>
                  </a:cubicBezTo>
                  <a:cubicBezTo>
                    <a:pt x="95001" y="102593"/>
                    <a:pt x="101983" y="98954"/>
                    <a:pt x="110736" y="93544"/>
                  </a:cubicBezTo>
                  <a:lnTo>
                    <a:pt x="110736" y="116954"/>
                  </a:lnTo>
                  <a:cubicBezTo>
                    <a:pt x="96771" y="125807"/>
                    <a:pt x="81921" y="130135"/>
                    <a:pt x="66383" y="130135"/>
                  </a:cubicBezTo>
                  <a:lnTo>
                    <a:pt x="66383" y="130135"/>
                  </a:lnTo>
                  <a:close/>
                </a:path>
              </a:pathLst>
            </a:custGeom>
            <a:solidFill>
              <a:srgbClr val="003494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31AFD36B-6C64-4A4E-BF7A-FC8A7CEB935C}"/>
                </a:ext>
              </a:extLst>
            </p:cNvPr>
            <p:cNvSpPr/>
            <p:nvPr/>
          </p:nvSpPr>
          <p:spPr>
            <a:xfrm>
              <a:off x="3645905" y="2448112"/>
              <a:ext cx="101688" cy="130233"/>
            </a:xfrm>
            <a:custGeom>
              <a:avLst/>
              <a:gdLst>
                <a:gd name="connsiteX0" fmla="*/ 101688 w 101688"/>
                <a:gd name="connsiteY0" fmla="*/ 90593 h 130233"/>
                <a:gd name="connsiteX1" fmla="*/ 84675 w 101688"/>
                <a:gd name="connsiteY1" fmla="*/ 121381 h 130233"/>
                <a:gd name="connsiteX2" fmla="*/ 48681 w 101688"/>
                <a:gd name="connsiteY2" fmla="*/ 130234 h 130233"/>
                <a:gd name="connsiteX3" fmla="*/ 0 w 101688"/>
                <a:gd name="connsiteY3" fmla="*/ 117053 h 130233"/>
                <a:gd name="connsiteX4" fmla="*/ 0 w 101688"/>
                <a:gd name="connsiteY4" fmla="*/ 92265 h 130233"/>
                <a:gd name="connsiteX5" fmla="*/ 46714 w 101688"/>
                <a:gd name="connsiteY5" fmla="*/ 109380 h 130233"/>
                <a:gd name="connsiteX6" fmla="*/ 66088 w 101688"/>
                <a:gd name="connsiteY6" fmla="*/ 105839 h 130233"/>
                <a:gd name="connsiteX7" fmla="*/ 77594 w 101688"/>
                <a:gd name="connsiteY7" fmla="*/ 91773 h 130233"/>
                <a:gd name="connsiteX8" fmla="*/ 65104 w 101688"/>
                <a:gd name="connsiteY8" fmla="*/ 77904 h 130233"/>
                <a:gd name="connsiteX9" fmla="*/ 57925 w 101688"/>
                <a:gd name="connsiteY9" fmla="*/ 75445 h 130233"/>
                <a:gd name="connsiteX10" fmla="*/ 45730 w 101688"/>
                <a:gd name="connsiteY10" fmla="*/ 71904 h 130233"/>
                <a:gd name="connsiteX11" fmla="*/ 15440 w 101688"/>
                <a:gd name="connsiteY11" fmla="*/ 61182 h 130233"/>
                <a:gd name="connsiteX12" fmla="*/ 0 w 101688"/>
                <a:gd name="connsiteY12" fmla="*/ 35706 h 130233"/>
                <a:gd name="connsiteX13" fmla="*/ 16620 w 101688"/>
                <a:gd name="connsiteY13" fmla="*/ 7967 h 130233"/>
                <a:gd name="connsiteX14" fmla="*/ 49762 w 101688"/>
                <a:gd name="connsiteY14" fmla="*/ 0 h 130233"/>
                <a:gd name="connsiteX15" fmla="*/ 94804 w 101688"/>
                <a:gd name="connsiteY15" fmla="*/ 10820 h 130233"/>
                <a:gd name="connsiteX16" fmla="*/ 94804 w 101688"/>
                <a:gd name="connsiteY16" fmla="*/ 34624 h 130233"/>
                <a:gd name="connsiteX17" fmla="*/ 49959 w 101688"/>
                <a:gd name="connsiteY17" fmla="*/ 19378 h 130233"/>
                <a:gd name="connsiteX18" fmla="*/ 41305 w 101688"/>
                <a:gd name="connsiteY18" fmla="*/ 20165 h 130233"/>
                <a:gd name="connsiteX19" fmla="*/ 33339 w 101688"/>
                <a:gd name="connsiteY19" fmla="*/ 22525 h 130233"/>
                <a:gd name="connsiteX20" fmla="*/ 25570 w 101688"/>
                <a:gd name="connsiteY20" fmla="*/ 27443 h 130233"/>
                <a:gd name="connsiteX21" fmla="*/ 23111 w 101688"/>
                <a:gd name="connsiteY21" fmla="*/ 34132 h 130233"/>
                <a:gd name="connsiteX22" fmla="*/ 36978 w 101688"/>
                <a:gd name="connsiteY22" fmla="*/ 47510 h 130233"/>
                <a:gd name="connsiteX23" fmla="*/ 42977 w 101688"/>
                <a:gd name="connsiteY23" fmla="*/ 49280 h 130233"/>
                <a:gd name="connsiteX24" fmla="*/ 57433 w 101688"/>
                <a:gd name="connsiteY24" fmla="*/ 53018 h 130233"/>
                <a:gd name="connsiteX25" fmla="*/ 74939 w 101688"/>
                <a:gd name="connsiteY25" fmla="*/ 58526 h 130233"/>
                <a:gd name="connsiteX26" fmla="*/ 87035 w 101688"/>
                <a:gd name="connsiteY26" fmla="*/ 64428 h 130233"/>
                <a:gd name="connsiteX27" fmla="*/ 101688 w 101688"/>
                <a:gd name="connsiteY27" fmla="*/ 90593 h 130233"/>
                <a:gd name="connsiteX28" fmla="*/ 101688 w 101688"/>
                <a:gd name="connsiteY28" fmla="*/ 90593 h 130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1688" h="130233">
                  <a:moveTo>
                    <a:pt x="101688" y="90593"/>
                  </a:moveTo>
                  <a:cubicBezTo>
                    <a:pt x="101688" y="104069"/>
                    <a:pt x="95984" y="114299"/>
                    <a:pt x="84675" y="121381"/>
                  </a:cubicBezTo>
                  <a:cubicBezTo>
                    <a:pt x="75234" y="127283"/>
                    <a:pt x="63236" y="130234"/>
                    <a:pt x="48681" y="130234"/>
                  </a:cubicBezTo>
                  <a:cubicBezTo>
                    <a:pt x="31175" y="130234"/>
                    <a:pt x="14948" y="125807"/>
                    <a:pt x="0" y="117053"/>
                  </a:cubicBezTo>
                  <a:lnTo>
                    <a:pt x="0" y="92265"/>
                  </a:lnTo>
                  <a:cubicBezTo>
                    <a:pt x="15047" y="103675"/>
                    <a:pt x="30683" y="109380"/>
                    <a:pt x="46714" y="109380"/>
                  </a:cubicBezTo>
                  <a:cubicBezTo>
                    <a:pt x="53893" y="109380"/>
                    <a:pt x="60383" y="108200"/>
                    <a:pt x="66088" y="105839"/>
                  </a:cubicBezTo>
                  <a:cubicBezTo>
                    <a:pt x="73758" y="102692"/>
                    <a:pt x="77594" y="97970"/>
                    <a:pt x="77594" y="91773"/>
                  </a:cubicBezTo>
                  <a:cubicBezTo>
                    <a:pt x="77594" y="86363"/>
                    <a:pt x="73463" y="81740"/>
                    <a:pt x="65104" y="77904"/>
                  </a:cubicBezTo>
                  <a:cubicBezTo>
                    <a:pt x="63531" y="77314"/>
                    <a:pt x="61170" y="76429"/>
                    <a:pt x="57925" y="75445"/>
                  </a:cubicBezTo>
                  <a:cubicBezTo>
                    <a:pt x="54680" y="74461"/>
                    <a:pt x="50647" y="73281"/>
                    <a:pt x="45730" y="71904"/>
                  </a:cubicBezTo>
                  <a:cubicBezTo>
                    <a:pt x="30979" y="67969"/>
                    <a:pt x="20849" y="64428"/>
                    <a:pt x="15440" y="61182"/>
                  </a:cubicBezTo>
                  <a:cubicBezTo>
                    <a:pt x="5114" y="55182"/>
                    <a:pt x="0" y="46723"/>
                    <a:pt x="0" y="35706"/>
                  </a:cubicBezTo>
                  <a:cubicBezTo>
                    <a:pt x="0" y="23607"/>
                    <a:pt x="5507" y="14361"/>
                    <a:pt x="16620" y="7967"/>
                  </a:cubicBezTo>
                  <a:cubicBezTo>
                    <a:pt x="26061" y="2656"/>
                    <a:pt x="37076" y="0"/>
                    <a:pt x="49762" y="0"/>
                  </a:cubicBezTo>
                  <a:cubicBezTo>
                    <a:pt x="66481" y="0"/>
                    <a:pt x="81528" y="3639"/>
                    <a:pt x="94804" y="10820"/>
                  </a:cubicBezTo>
                  <a:lnTo>
                    <a:pt x="94804" y="34624"/>
                  </a:lnTo>
                  <a:cubicBezTo>
                    <a:pt x="81331" y="24493"/>
                    <a:pt x="66383" y="19378"/>
                    <a:pt x="49959" y="19378"/>
                  </a:cubicBezTo>
                  <a:cubicBezTo>
                    <a:pt x="47009" y="19378"/>
                    <a:pt x="44157" y="19673"/>
                    <a:pt x="41305" y="20165"/>
                  </a:cubicBezTo>
                  <a:cubicBezTo>
                    <a:pt x="38453" y="20656"/>
                    <a:pt x="35797" y="21443"/>
                    <a:pt x="33339" y="22525"/>
                  </a:cubicBezTo>
                  <a:cubicBezTo>
                    <a:pt x="29897" y="23804"/>
                    <a:pt x="27241" y="25476"/>
                    <a:pt x="25570" y="27443"/>
                  </a:cubicBezTo>
                  <a:cubicBezTo>
                    <a:pt x="23898" y="29411"/>
                    <a:pt x="23111" y="31673"/>
                    <a:pt x="23111" y="34132"/>
                  </a:cubicBezTo>
                  <a:cubicBezTo>
                    <a:pt x="23111" y="39444"/>
                    <a:pt x="27733" y="43969"/>
                    <a:pt x="36978" y="47510"/>
                  </a:cubicBezTo>
                  <a:cubicBezTo>
                    <a:pt x="37568" y="47706"/>
                    <a:pt x="39633" y="48297"/>
                    <a:pt x="42977" y="49280"/>
                  </a:cubicBezTo>
                  <a:cubicBezTo>
                    <a:pt x="46320" y="50165"/>
                    <a:pt x="51139" y="51444"/>
                    <a:pt x="57433" y="53018"/>
                  </a:cubicBezTo>
                  <a:cubicBezTo>
                    <a:pt x="64219" y="54789"/>
                    <a:pt x="70120" y="56657"/>
                    <a:pt x="74939" y="58526"/>
                  </a:cubicBezTo>
                  <a:cubicBezTo>
                    <a:pt x="79758" y="60395"/>
                    <a:pt x="83790" y="62363"/>
                    <a:pt x="87035" y="64428"/>
                  </a:cubicBezTo>
                  <a:cubicBezTo>
                    <a:pt x="96869" y="70920"/>
                    <a:pt x="101688" y="79576"/>
                    <a:pt x="101688" y="90593"/>
                  </a:cubicBezTo>
                  <a:lnTo>
                    <a:pt x="101688" y="90593"/>
                  </a:lnTo>
                  <a:close/>
                </a:path>
              </a:pathLst>
            </a:custGeom>
            <a:solidFill>
              <a:srgbClr val="003494"/>
            </a:solidFill>
            <a:ln w="9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 b="0" i="0" dirty="0">
                <a:latin typeface="Corbel" panose="020B0503020204020204" pitchFamily="34" charset="0"/>
              </a:endParaRPr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0D7AD4-D369-1244-9EBF-91FFA85AE8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744199" cy="4393394"/>
          </a:xfrm>
          <a:prstGeom prst="rect">
            <a:avLst/>
          </a:prstGeom>
        </p:spPr>
        <p:txBody>
          <a:bodyPr vert="horz" lIns="0" tIns="0" rIns="0" bIns="9144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817C7AF-7C0A-4966-A335-998DB1874EA0}"/>
              </a:ext>
            </a:extLst>
          </p:cNvPr>
          <p:cNvSpPr/>
          <p:nvPr userDrawn="1"/>
        </p:nvSpPr>
        <p:spPr>
          <a:xfrm>
            <a:off x="546041" y="6305806"/>
            <a:ext cx="1459144" cy="3681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Slide Number Placeholder 6">
            <a:extLst>
              <a:ext uri="{FF2B5EF4-FFF2-40B4-BE49-F238E27FC236}">
                <a16:creationId xmlns:a16="http://schemas.microsoft.com/office/drawing/2014/main" id="{D460FA2D-44C1-47F1-84EA-68FEE87619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9682" y="6400255"/>
            <a:ext cx="322719" cy="190616"/>
          </a:xfrm>
          <a:prstGeom prst="rect">
            <a:avLst/>
          </a:prstGeom>
        </p:spPr>
        <p:txBody>
          <a:bodyPr lIns="0" tIns="0" rIns="0" bIns="0" anchor="ctr"/>
          <a:lstStyle>
            <a:lvl1pPr algn="r">
              <a:defRPr sz="1200"/>
            </a:lvl1pPr>
          </a:lstStyle>
          <a:p>
            <a:fld id="{BEEF856E-C579-164A-B8E7-33C19BD1773E}" type="slidenum">
              <a:rPr lang="en-US" smtClean="0">
                <a:solidFill>
                  <a:srgbClr val="003494"/>
                </a:solidFill>
              </a:rPr>
              <a:pPr/>
              <a:t>‹#›</a:t>
            </a:fld>
            <a:endParaRPr lang="en-US" dirty="0">
              <a:solidFill>
                <a:srgbClr val="003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487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9" r:id="rId2"/>
    <p:sldLayoutId id="2147483674" r:id="rId3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0" indent="0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b="1" i="0" kern="1200">
          <a:solidFill>
            <a:schemeClr val="tx2"/>
          </a:solidFill>
          <a:latin typeface="Corbel" panose="020B0503020204020204" pitchFamily="34" charset="0"/>
          <a:ea typeface="+mn-ea"/>
          <a:cs typeface="+mn-cs"/>
        </a:defRPr>
      </a:lvl1pPr>
      <a:lvl2pPr marL="212715" indent="-212715" algn="l" defTabSz="914354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tabLst/>
        <a:defRPr sz="1800" b="0" i="0" kern="1200">
          <a:solidFill>
            <a:schemeClr val="tx2"/>
          </a:solidFill>
          <a:latin typeface="Corbel" panose="020B0503020204020204" pitchFamily="34" charset="0"/>
          <a:ea typeface="+mn-ea"/>
          <a:cs typeface="+mn-cs"/>
        </a:defRPr>
      </a:lvl2pPr>
      <a:lvl3pPr marL="690528" indent="-203190" algn="l" defTabSz="914354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tabLst/>
        <a:defRPr sz="1400" b="0" i="0" kern="1200">
          <a:solidFill>
            <a:schemeClr val="tx2"/>
          </a:solidFill>
          <a:latin typeface="Corbel" panose="020B0503020204020204" pitchFamily="34" charset="0"/>
          <a:ea typeface="+mn-ea"/>
          <a:cs typeface="+mn-cs"/>
        </a:defRPr>
      </a:lvl3pPr>
      <a:lvl4pPr marL="1147706" indent="-203190" algn="l" defTabSz="914354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tabLst/>
        <a:defRPr sz="1000" b="0" i="0" kern="1200">
          <a:solidFill>
            <a:schemeClr val="tx2"/>
          </a:solidFill>
          <a:latin typeface="Corbel" panose="020B0503020204020204" pitchFamily="34" charset="0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2"/>
          </a:solidFill>
          <a:latin typeface="Corbel" panose="020B0503020204020204" pitchFamily="34" charset="0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1085088"/>
          </a:xfrm>
          <a:prstGeom prst="rect">
            <a:avLst/>
          </a:prstGeom>
          <a:gradFill>
            <a:gsLst>
              <a:gs pos="16000">
                <a:srgbClr val="232C3D"/>
              </a:gs>
              <a:gs pos="100000">
                <a:srgbClr val="525F7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524256" y="1341440"/>
            <a:ext cx="11161776" cy="47164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7617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800"/>
        </a:spcAft>
        <a:buFontTx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6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rgbClr val="FFC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Font typeface="Proxima Nova Rg" panose="02000506030000020004" pitchFamily="50" charset="0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53" userDrawn="1">
          <p15:clr>
            <a:srgbClr val="F26B43"/>
          </p15:clr>
        </p15:guide>
        <p15:guide id="2" orient="horz" pos="663" userDrawn="1">
          <p15:clr>
            <a:srgbClr val="F26B43"/>
          </p15:clr>
        </p15:guide>
        <p15:guide id="3" pos="7227" userDrawn="1">
          <p15:clr>
            <a:srgbClr val="F26B43"/>
          </p15:clr>
        </p15:guide>
        <p15:guide id="4" orient="horz" pos="3816" userDrawn="1">
          <p15:clr>
            <a:srgbClr val="F26B43"/>
          </p15:clr>
        </p15:guide>
        <p15:guide id="5" orient="horz" pos="845" userDrawn="1">
          <p15:clr>
            <a:srgbClr val="F26B43"/>
          </p15:clr>
        </p15:guide>
        <p15:guide id="6" orient="horz" pos="595" userDrawn="1">
          <p15:clr>
            <a:srgbClr val="F26B43"/>
          </p15:clr>
        </p15:guide>
        <p15:guide id="7" orient="horz" pos="73" userDrawn="1">
          <p15:clr>
            <a:srgbClr val="F26B43"/>
          </p15:clr>
        </p15:guide>
        <p15:guide id="8" orient="horz" pos="1139" userDrawn="1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6">
            <a:extLst>
              <a:ext uri="{FF2B5EF4-FFF2-40B4-BE49-F238E27FC236}">
                <a16:creationId xmlns:a16="http://schemas.microsoft.com/office/drawing/2014/main" id="{1FBA405B-91D7-455B-838E-7390C471CAC4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759" y="238125"/>
            <a:ext cx="10872444" cy="11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7">
            <a:extLst>
              <a:ext uri="{FF2B5EF4-FFF2-40B4-BE49-F238E27FC236}">
                <a16:creationId xmlns:a16="http://schemas.microsoft.com/office/drawing/2014/main" id="{5E3FA78F-9815-470C-AAC7-65118010A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0231" y="1517650"/>
            <a:ext cx="10881972" cy="465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928AFCB-3188-4961-AAEE-DB4C7846ECE6}"/>
              </a:ext>
            </a:extLst>
          </p:cNvPr>
          <p:cNvSpPr/>
          <p:nvPr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50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43CC73-466D-4F58-8CB4-E7D562EE94BD}"/>
              </a:ext>
            </a:extLst>
          </p:cNvPr>
          <p:cNvCxnSpPr/>
          <p:nvPr/>
        </p:nvCxnSpPr>
        <p:spPr>
          <a:xfrm>
            <a:off x="1" y="6745288"/>
            <a:ext cx="12192000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07A185B-7FCD-47CF-95BF-44DC96F2E8FE}"/>
              </a:ext>
            </a:extLst>
          </p:cNvPr>
          <p:cNvSpPr/>
          <p:nvPr userDrawn="1"/>
        </p:nvSpPr>
        <p:spPr>
          <a:xfrm>
            <a:off x="1" y="1"/>
            <a:ext cx="12192000" cy="144463"/>
          </a:xfrm>
          <a:prstGeom prst="rect">
            <a:avLst/>
          </a:prstGeom>
          <a:gradFill>
            <a:gsLst>
              <a:gs pos="0">
                <a:schemeClr val="tx1"/>
              </a:gs>
              <a:gs pos="50000">
                <a:schemeClr val="tx1">
                  <a:lumMod val="75000"/>
                </a:schemeClr>
              </a:gs>
              <a:gs pos="100000">
                <a:schemeClr val="tx1"/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71233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660" r:id="rId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Wingdings" panose="05000000000000000000" pitchFamily="2" charset="2"/>
        <a:buChar char="§"/>
        <a:defRPr sz="2800">
          <a:solidFill>
            <a:schemeClr val="bg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600">
          <a:solidFill>
            <a:schemeClr val="bg1"/>
          </a:solidFill>
          <a:latin typeface="Calibri" panose="020F0502020204030204" pitchFamily="34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400">
          <a:solidFill>
            <a:schemeClr val="bg1"/>
          </a:solidFill>
          <a:latin typeface="Calibri" panose="020F0502020204030204" pitchFamily="34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200">
          <a:solidFill>
            <a:schemeClr val="bg1"/>
          </a:solidFill>
          <a:latin typeface="Calibri" panose="020F0502020204030204" pitchFamily="34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1000"/>
        </a:spcBef>
        <a:spcAft>
          <a:spcPts val="700"/>
        </a:spcAft>
        <a:buClr>
          <a:schemeClr val="bg1"/>
        </a:buClr>
        <a:buFont typeface="Arial" panose="020B0604020202020204" pitchFamily="34" charset="0"/>
        <a:buChar char="‒"/>
        <a:defRPr sz="2000">
          <a:solidFill>
            <a:schemeClr val="bg1"/>
          </a:solidFill>
          <a:latin typeface="Calibri" panose="020F0502020204030204" pitchFamily="34" charset="0"/>
        </a:defRPr>
      </a:lvl5pPr>
      <a:lvl6pPr marL="25146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90000"/>
        </a:lnSpc>
        <a:spcBef>
          <a:spcPct val="35000"/>
        </a:spcBef>
        <a:spcAft>
          <a:spcPct val="25000"/>
        </a:spcAft>
        <a:buClr>
          <a:schemeClr val="accent2"/>
        </a:buClr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FAB0FB4E-0B98-D14C-8FFE-6B84020301A7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02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8373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62" r:id="rId1"/>
    <p:sldLayoutId id="2147484663" r:id="rId2"/>
    <p:sldLayoutId id="2147484664" r:id="rId3"/>
    <p:sldLayoutId id="2147484665" r:id="rId4"/>
    <p:sldLayoutId id="2147484666" r:id="rId5"/>
    <p:sldLayoutId id="2147484667" r:id="rId6"/>
    <p:sldLayoutId id="2147484668" r:id="rId7"/>
    <p:sldLayoutId id="2147484669" r:id="rId8"/>
    <p:sldLayoutId id="2147484670" r:id="rId9"/>
    <p:sldLayoutId id="2147484671" r:id="rId10"/>
    <p:sldLayoutId id="2147484672" r:id="rId11"/>
    <p:sldLayoutId id="2147484673" r:id="rId12"/>
    <p:sldLayoutId id="2147484674" r:id="rId13"/>
    <p:sldLayoutId id="2147484675" r:id="rId14"/>
    <p:sldLayoutId id="2147484676" r:id="rId15"/>
    <p:sldLayoutId id="2147484677" r:id="rId16"/>
    <p:sldLayoutId id="2147484678" r:id="rId17"/>
    <p:sldLayoutId id="2147484679" r:id="rId18"/>
    <p:sldLayoutId id="2147484680" r:id="rId19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432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8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15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23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3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6" indent="-342906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rgbClr val="002060"/>
          </a:solidFill>
          <a:latin typeface="+mn-lt"/>
          <a:ea typeface="+mn-ea"/>
          <a:cs typeface="+mn-cs"/>
        </a:defRPr>
      </a:lvl1pPr>
      <a:lvl2pPr marL="742962" indent="-285755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rgbClr val="002060"/>
          </a:solidFill>
          <a:latin typeface="+mn-lt"/>
          <a:ea typeface="+mn-ea"/>
        </a:defRPr>
      </a:lvl2pPr>
      <a:lvl3pPr marL="1143019" indent="-228604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rgbClr val="002060"/>
          </a:solidFill>
          <a:latin typeface="+mn-lt"/>
          <a:ea typeface="+mn-ea"/>
        </a:defRPr>
      </a:lvl3pPr>
      <a:lvl4pPr marL="1600227" indent="-228604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rgbClr val="002060"/>
          </a:solidFill>
          <a:latin typeface="+mn-lt"/>
          <a:ea typeface="+mn-ea"/>
        </a:defRPr>
      </a:lvl4pPr>
      <a:lvl5pPr marL="2057434" indent="-228604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rgbClr val="002060"/>
          </a:solidFill>
          <a:latin typeface="+mn-lt"/>
          <a:ea typeface="+mn-ea"/>
        </a:defRPr>
      </a:lvl5pPr>
      <a:lvl6pPr marL="2514642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49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57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65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8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3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0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25.emf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4.xml"/><Relationship Id="rId7" Type="http://schemas.openxmlformats.org/officeDocument/2006/relationships/chart" Target="../charts/chart2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chart" Target="../charts/chart1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25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tags" Target="../tags/tag6.xml"/><Relationship Id="rId7" Type="http://schemas.openxmlformats.org/officeDocument/2006/relationships/image" Target="../media/image25.emf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9.xml"/><Relationship Id="rId10" Type="http://schemas.openxmlformats.org/officeDocument/2006/relationships/chart" Target="../charts/chart5.xml"/><Relationship Id="rId4" Type="http://schemas.openxmlformats.org/officeDocument/2006/relationships/slideLayout" Target="../slideLayouts/slideLayout14.xml"/><Relationship Id="rId9" Type="http://schemas.openxmlformats.org/officeDocument/2006/relationships/chart" Target="../charts/chart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tags" Target="../tags/tag8.xml"/><Relationship Id="rId7" Type="http://schemas.openxmlformats.org/officeDocument/2006/relationships/image" Target="../media/image25.emf"/><Relationship Id="rId2" Type="http://schemas.openxmlformats.org/officeDocument/2006/relationships/tags" Target="../tags/tag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10.xml"/><Relationship Id="rId10" Type="http://schemas.openxmlformats.org/officeDocument/2006/relationships/chart" Target="../charts/chart8.xml"/><Relationship Id="rId4" Type="http://schemas.openxmlformats.org/officeDocument/2006/relationships/slideLayout" Target="../slideLayouts/slideLayout14.xml"/><Relationship Id="rId9" Type="http://schemas.openxmlformats.org/officeDocument/2006/relationships/chart" Target="../charts/char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7DDF8-AE79-471A-83CB-A4F3876FB2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84040"/>
            <a:ext cx="9626930" cy="2387600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Selection and Sequencing Therapy for Relapsed/Refractory CLL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5E114B-F4C3-41F3-A642-20973EE57C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42753" y="2601119"/>
            <a:ext cx="9144000" cy="1655762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Julie M. Vose, M.D., M.B.A.</a:t>
            </a:r>
          </a:p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Chief, University of Nebraska Medical Center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C9F42B-8051-4FCA-B9D5-537A0DA3A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8526" y="4551473"/>
            <a:ext cx="1964798" cy="1964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459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C919CA2-26DD-0546-AB4F-1EDD2A7C9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" y="0"/>
            <a:ext cx="12171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515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CC504-6E65-794B-A163-E15792AC17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5800" y="279093"/>
            <a:ext cx="10668000" cy="1926578"/>
          </a:xfrm>
        </p:spPr>
        <p:txBody>
          <a:bodyPr/>
          <a:lstStyle/>
          <a:p>
            <a:r>
              <a:rPr lang="en-US" dirty="0"/>
              <a:t>Based on current clinical trial data and your personal experience, how would you compare the global </a:t>
            </a:r>
            <a:r>
              <a:rPr lang="en-US" u="sng" dirty="0"/>
              <a:t>efficacy</a:t>
            </a:r>
            <a:r>
              <a:rPr lang="en-US" dirty="0"/>
              <a:t> of </a:t>
            </a:r>
            <a:r>
              <a:rPr lang="en-US" dirty="0" err="1"/>
              <a:t>umbralisib</a:t>
            </a:r>
            <a:r>
              <a:rPr lang="en-US" dirty="0"/>
              <a:t> to that of </a:t>
            </a:r>
            <a:r>
              <a:rPr lang="en-US" dirty="0" err="1"/>
              <a:t>idelalisib</a:t>
            </a:r>
            <a:r>
              <a:rPr lang="en-US" dirty="0"/>
              <a:t> and duvelisib for CLL?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5634FF-817E-6A45-9B12-7604E8992395}"/>
              </a:ext>
            </a:extLst>
          </p:cNvPr>
          <p:cNvSpPr/>
          <p:nvPr/>
        </p:nvSpPr>
        <p:spPr>
          <a:xfrm>
            <a:off x="230079" y="6462442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Survey of 25 US-based clinical investigators</a:t>
            </a:r>
          </a:p>
        </p:txBody>
      </p:sp>
      <p:sp>
        <p:nvSpPr>
          <p:cNvPr id="72" name="Text Box 4">
            <a:extLst>
              <a:ext uri="{FF2B5EF4-FFF2-40B4-BE49-F238E27FC236}">
                <a16:creationId xmlns:a16="http://schemas.microsoft.com/office/drawing/2014/main" id="{128DA0B7-2CB3-D44C-ABD1-65C3EB519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1" y="3376340"/>
            <a:ext cx="3573762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Umbralisib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is the most efficacious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3" name="Text Box 4">
            <a:extLst>
              <a:ext uri="{FF2B5EF4-FFF2-40B4-BE49-F238E27FC236}">
                <a16:creationId xmlns:a16="http://schemas.microsoft.com/office/drawing/2014/main" id="{63831789-C9BE-DB4B-9BC1-41F50D773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4376055"/>
            <a:ext cx="3573762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Idelalisib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is the most efficacious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4" name="Text Box 4">
            <a:extLst>
              <a:ext uri="{FF2B5EF4-FFF2-40B4-BE49-F238E27FC236}">
                <a16:creationId xmlns:a16="http://schemas.microsoft.com/office/drawing/2014/main" id="{63447936-2682-1A46-8ABB-44C484B67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420017"/>
            <a:ext cx="3573761" cy="36685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They are about the same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7A42EFDB-0DDA-494A-B2D5-401890957E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3895416" y="4344926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8FD5AE06-9E52-B24E-BBA8-D3F88FBB5B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3895416" y="532953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1">
            <a:extLst>
              <a:ext uri="{FF2B5EF4-FFF2-40B4-BE49-F238E27FC236}">
                <a16:creationId xmlns:a16="http://schemas.microsoft.com/office/drawing/2014/main" id="{FA85B736-22B1-A047-B6A5-519143CF9D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3895416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3">
            <a:extLst>
              <a:ext uri="{FF2B5EF4-FFF2-40B4-BE49-F238E27FC236}">
                <a16:creationId xmlns:a16="http://schemas.microsoft.com/office/drawing/2014/main" id="{8052E365-E8A8-E240-A007-94A1A6A9EA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3895416" y="335280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Text Box 4">
            <a:extLst>
              <a:ext uri="{FF2B5EF4-FFF2-40B4-BE49-F238E27FC236}">
                <a16:creationId xmlns:a16="http://schemas.microsoft.com/office/drawing/2014/main" id="{35D05466-EC10-7448-957E-525019EFA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957" y="5313346"/>
            <a:ext cx="3334205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There are not enough available data at this time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93" name="Text Box 9">
            <a:extLst>
              <a:ext uri="{FF2B5EF4-FFF2-40B4-BE49-F238E27FC236}">
                <a16:creationId xmlns:a16="http://schemas.microsoft.com/office/drawing/2014/main" id="{D4AEFC4D-FA63-EE4B-8812-F2860EB48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73861" y="2362200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17</a:t>
            </a:r>
          </a:p>
        </p:txBody>
      </p:sp>
      <p:pic>
        <p:nvPicPr>
          <p:cNvPr id="96" name="Picture 1">
            <a:extLst>
              <a:ext uri="{FF2B5EF4-FFF2-40B4-BE49-F238E27FC236}">
                <a16:creationId xmlns:a16="http://schemas.microsoft.com/office/drawing/2014/main" id="{D05C7BE9-AF69-DF45-A707-82522DE555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334328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3">
            <a:extLst>
              <a:ext uri="{FF2B5EF4-FFF2-40B4-BE49-F238E27FC236}">
                <a16:creationId xmlns:a16="http://schemas.microsoft.com/office/drawing/2014/main" id="{3B21A41D-C38B-FE44-84CC-82BD828A21C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4334328" y="335280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1">
            <a:extLst>
              <a:ext uri="{FF2B5EF4-FFF2-40B4-BE49-F238E27FC236}">
                <a16:creationId xmlns:a16="http://schemas.microsoft.com/office/drawing/2014/main" id="{BD51CFC5-79C0-6A49-93BD-3EEFDE33AF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773240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1">
            <a:extLst>
              <a:ext uri="{FF2B5EF4-FFF2-40B4-BE49-F238E27FC236}">
                <a16:creationId xmlns:a16="http://schemas.microsoft.com/office/drawing/2014/main" id="{4AF50925-FED1-B34E-8D19-45480E15D14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212152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1">
            <a:extLst>
              <a:ext uri="{FF2B5EF4-FFF2-40B4-BE49-F238E27FC236}">
                <a16:creationId xmlns:a16="http://schemas.microsoft.com/office/drawing/2014/main" id="{BFF3D8E7-957A-6647-947D-E5E8200599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651064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1">
            <a:extLst>
              <a:ext uri="{FF2B5EF4-FFF2-40B4-BE49-F238E27FC236}">
                <a16:creationId xmlns:a16="http://schemas.microsoft.com/office/drawing/2014/main" id="{2E78D055-A0DF-874E-8519-BBD84E2C2A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089976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1">
            <a:extLst>
              <a:ext uri="{FF2B5EF4-FFF2-40B4-BE49-F238E27FC236}">
                <a16:creationId xmlns:a16="http://schemas.microsoft.com/office/drawing/2014/main" id="{E27D122F-0FCB-7641-9F69-99B1EE2A3B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528888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Picture 1">
            <a:extLst>
              <a:ext uri="{FF2B5EF4-FFF2-40B4-BE49-F238E27FC236}">
                <a16:creationId xmlns:a16="http://schemas.microsoft.com/office/drawing/2014/main" id="{733F6D44-6133-6845-960D-61C0234331A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967800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" name="Text Box 9">
            <a:extLst>
              <a:ext uri="{FF2B5EF4-FFF2-40B4-BE49-F238E27FC236}">
                <a16:creationId xmlns:a16="http://schemas.microsoft.com/office/drawing/2014/main" id="{20141D04-A685-C247-9A6A-D47CB62F10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7852" y="3354119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5</a:t>
            </a:r>
          </a:p>
        </p:txBody>
      </p:sp>
      <p:sp>
        <p:nvSpPr>
          <p:cNvPr id="253" name="Text Box 9">
            <a:extLst>
              <a:ext uri="{FF2B5EF4-FFF2-40B4-BE49-F238E27FC236}">
                <a16:creationId xmlns:a16="http://schemas.microsoft.com/office/drawing/2014/main" id="{DA13BDB2-2F8D-6D46-BDA6-F50ECFA6C0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990" y="4343400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2</a:t>
            </a:r>
          </a:p>
        </p:txBody>
      </p:sp>
      <p:sp>
        <p:nvSpPr>
          <p:cNvPr id="254" name="Text Box 9">
            <a:extLst>
              <a:ext uri="{FF2B5EF4-FFF2-40B4-BE49-F238E27FC236}">
                <a16:creationId xmlns:a16="http://schemas.microsoft.com/office/drawing/2014/main" id="{207BF136-54CA-F24F-AC68-B16CA3245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1448" y="5337104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pic>
        <p:nvPicPr>
          <p:cNvPr id="49" name="Picture 1">
            <a:extLst>
              <a:ext uri="{FF2B5EF4-FFF2-40B4-BE49-F238E27FC236}">
                <a16:creationId xmlns:a16="http://schemas.microsoft.com/office/drawing/2014/main" id="{ED6F442A-64C2-CE4E-9064-7749C6DB60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396183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">
            <a:extLst>
              <a:ext uri="{FF2B5EF4-FFF2-40B4-BE49-F238E27FC236}">
                <a16:creationId xmlns:a16="http://schemas.microsoft.com/office/drawing/2014/main" id="{C9C7BDC3-A4D6-BD48-8BED-2F04C86172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835095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">
            <a:extLst>
              <a:ext uri="{FF2B5EF4-FFF2-40B4-BE49-F238E27FC236}">
                <a16:creationId xmlns:a16="http://schemas.microsoft.com/office/drawing/2014/main" id="{2D4C1642-C95F-5E41-B9E8-F3ABD4398DE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274007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">
            <a:extLst>
              <a:ext uri="{FF2B5EF4-FFF2-40B4-BE49-F238E27FC236}">
                <a16:creationId xmlns:a16="http://schemas.microsoft.com/office/drawing/2014/main" id="{43127AB4-0C84-3D4F-A30C-F28CC3E307F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269573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">
            <a:extLst>
              <a:ext uri="{FF2B5EF4-FFF2-40B4-BE49-F238E27FC236}">
                <a16:creationId xmlns:a16="http://schemas.microsoft.com/office/drawing/2014/main" id="{3366A4FB-F981-CD40-88E2-F56DEF5D2C4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708485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1">
            <a:extLst>
              <a:ext uri="{FF2B5EF4-FFF2-40B4-BE49-F238E27FC236}">
                <a16:creationId xmlns:a16="http://schemas.microsoft.com/office/drawing/2014/main" id="{BA30F1CF-30E3-DE4F-AE9C-7F8FF422573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9147397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1">
            <a:extLst>
              <a:ext uri="{FF2B5EF4-FFF2-40B4-BE49-F238E27FC236}">
                <a16:creationId xmlns:a16="http://schemas.microsoft.com/office/drawing/2014/main" id="{88596F8F-2E86-244C-A8BA-8FEAB5D498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9586309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1">
            <a:extLst>
              <a:ext uri="{FF2B5EF4-FFF2-40B4-BE49-F238E27FC236}">
                <a16:creationId xmlns:a16="http://schemas.microsoft.com/office/drawing/2014/main" id="{9ABAC053-3BB5-7C48-82E9-9BC4BA3502F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10014692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">
            <a:extLst>
              <a:ext uri="{FF2B5EF4-FFF2-40B4-BE49-F238E27FC236}">
                <a16:creationId xmlns:a16="http://schemas.microsoft.com/office/drawing/2014/main" id="{34CF6278-039D-2047-9B03-65C79CA3EA9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10459146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820A803-A3F4-FC43-B353-B40A15BC100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4334327" y="4344926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3">
            <a:extLst>
              <a:ext uri="{FF2B5EF4-FFF2-40B4-BE49-F238E27FC236}">
                <a16:creationId xmlns:a16="http://schemas.microsoft.com/office/drawing/2014/main" id="{AC94478F-E8ED-BC45-BFB2-CC5A6871ACE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4773240" y="335280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3">
            <a:extLst>
              <a:ext uri="{FF2B5EF4-FFF2-40B4-BE49-F238E27FC236}">
                <a16:creationId xmlns:a16="http://schemas.microsoft.com/office/drawing/2014/main" id="{69377616-2B9E-A64B-B94E-7E0BFFB0397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5212152" y="335280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3">
            <a:extLst>
              <a:ext uri="{FF2B5EF4-FFF2-40B4-BE49-F238E27FC236}">
                <a16:creationId xmlns:a16="http://schemas.microsoft.com/office/drawing/2014/main" id="{A7AAA836-192F-3148-A283-84A61BA4B11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5662318" y="335280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">
            <a:extLst>
              <a:ext uri="{FF2B5EF4-FFF2-40B4-BE49-F238E27FC236}">
                <a16:creationId xmlns:a16="http://schemas.microsoft.com/office/drawing/2014/main" id="{8B33C509-9492-0F48-81A7-B87908760F1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10909312" y="23978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9381515"/>
      </p:ext>
    </p:extLst>
  </p:cSld>
  <p:clrMapOvr>
    <a:masterClrMapping/>
  </p:clrMapOvr>
  <p:transition spd="slow"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07FCEFD-E8DC-CD46-B834-FD0692B464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" y="0"/>
            <a:ext cx="12171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996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CC504-6E65-794B-A163-E15792AC17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5800" y="203355"/>
            <a:ext cx="10896600" cy="1993658"/>
          </a:xfrm>
        </p:spPr>
        <p:txBody>
          <a:bodyPr/>
          <a:lstStyle/>
          <a:p>
            <a:r>
              <a:rPr lang="en-US" dirty="0"/>
              <a:t>Based on current clinical trial data and your personal experience, how would you compare the global </a:t>
            </a:r>
            <a:r>
              <a:rPr lang="en-US" u="sng" dirty="0"/>
              <a:t>tolerability/toxicity</a:t>
            </a:r>
            <a:r>
              <a:rPr lang="en-US" dirty="0"/>
              <a:t> of </a:t>
            </a:r>
            <a:r>
              <a:rPr lang="en-US" dirty="0" err="1"/>
              <a:t>umbralisib</a:t>
            </a:r>
            <a:r>
              <a:rPr lang="en-US" dirty="0"/>
              <a:t> to that of </a:t>
            </a:r>
            <a:r>
              <a:rPr lang="en-US" dirty="0" err="1"/>
              <a:t>idelalisib</a:t>
            </a:r>
            <a:r>
              <a:rPr lang="en-US" dirty="0"/>
              <a:t> and duvelisib for CLL?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5634FF-817E-6A45-9B12-7604E8992395}"/>
              </a:ext>
            </a:extLst>
          </p:cNvPr>
          <p:cNvSpPr/>
          <p:nvPr/>
        </p:nvSpPr>
        <p:spPr>
          <a:xfrm>
            <a:off x="230079" y="6462442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Survey of 25 US-based clinical investigators</a:t>
            </a:r>
          </a:p>
        </p:txBody>
      </p:sp>
      <p:sp>
        <p:nvSpPr>
          <p:cNvPr id="72" name="Text Box 4">
            <a:extLst>
              <a:ext uri="{FF2B5EF4-FFF2-40B4-BE49-F238E27FC236}">
                <a16:creationId xmlns:a16="http://schemas.microsoft.com/office/drawing/2014/main" id="{128DA0B7-2CB3-D44C-ABD1-65C3EB519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055703"/>
            <a:ext cx="3504497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There are not enough available data at this time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3" name="Text Box 4">
            <a:extLst>
              <a:ext uri="{FF2B5EF4-FFF2-40B4-BE49-F238E27FC236}">
                <a16:creationId xmlns:a16="http://schemas.microsoft.com/office/drawing/2014/main" id="{63831789-C9BE-DB4B-9BC1-41F50D773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4985655"/>
            <a:ext cx="3013797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I don’t know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74" name="Text Box 4">
            <a:extLst>
              <a:ext uri="{FF2B5EF4-FFF2-40B4-BE49-F238E27FC236}">
                <a16:creationId xmlns:a16="http://schemas.microsoft.com/office/drawing/2014/main" id="{63447936-2682-1A46-8ABB-44C484B67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940913"/>
            <a:ext cx="3504497" cy="36685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Umbralisib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has the 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least toxicity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7A42EFDB-0DDA-494A-B2D5-401890957E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4058632" y="4954526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3">
            <a:extLst>
              <a:ext uri="{FF2B5EF4-FFF2-40B4-BE49-F238E27FC236}">
                <a16:creationId xmlns:a16="http://schemas.microsoft.com/office/drawing/2014/main" id="{8052E365-E8A8-E240-A007-94A1A6A9EA3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4058632" y="403216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" name="Text Box 9">
            <a:extLst>
              <a:ext uri="{FF2B5EF4-FFF2-40B4-BE49-F238E27FC236}">
                <a16:creationId xmlns:a16="http://schemas.microsoft.com/office/drawing/2014/main" id="{20141D04-A685-C247-9A6A-D47CB62F10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4206" y="4029013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2</a:t>
            </a:r>
          </a:p>
        </p:txBody>
      </p:sp>
      <p:sp>
        <p:nvSpPr>
          <p:cNvPr id="253" name="Text Box 9">
            <a:extLst>
              <a:ext uri="{FF2B5EF4-FFF2-40B4-BE49-F238E27FC236}">
                <a16:creationId xmlns:a16="http://schemas.microsoft.com/office/drawing/2014/main" id="{DA13BDB2-2F8D-6D46-BDA6-F50ECFA6C0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6803" y="4953000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pic>
        <p:nvPicPr>
          <p:cNvPr id="44" name="Picture 1">
            <a:extLst>
              <a:ext uri="{FF2B5EF4-FFF2-40B4-BE49-F238E27FC236}">
                <a16:creationId xmlns:a16="http://schemas.microsoft.com/office/drawing/2014/main" id="{9319B3D6-61A6-9649-A34B-C6E96317505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058632" y="274320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 Box 9">
            <a:extLst>
              <a:ext uri="{FF2B5EF4-FFF2-40B4-BE49-F238E27FC236}">
                <a16:creationId xmlns:a16="http://schemas.microsoft.com/office/drawing/2014/main" id="{BFA40F7B-EAE6-4B47-BDF4-8214CB9F25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1238" y="2743200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22</a:t>
            </a:r>
          </a:p>
        </p:txBody>
      </p:sp>
      <p:pic>
        <p:nvPicPr>
          <p:cNvPr id="46" name="Picture 1">
            <a:extLst>
              <a:ext uri="{FF2B5EF4-FFF2-40B4-BE49-F238E27FC236}">
                <a16:creationId xmlns:a16="http://schemas.microsoft.com/office/drawing/2014/main" id="{DFADDEBD-112F-7D4C-AEB3-236BCB7AF0D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497544" y="274320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1">
            <a:extLst>
              <a:ext uri="{FF2B5EF4-FFF2-40B4-BE49-F238E27FC236}">
                <a16:creationId xmlns:a16="http://schemas.microsoft.com/office/drawing/2014/main" id="{5BB9BF58-9CFF-8043-8B62-9D7F5F5B327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936456" y="274320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">
            <a:extLst>
              <a:ext uri="{FF2B5EF4-FFF2-40B4-BE49-F238E27FC236}">
                <a16:creationId xmlns:a16="http://schemas.microsoft.com/office/drawing/2014/main" id="{FD45DEC8-5BB6-2E4C-BD54-793FB0D0B8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375368" y="274320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1">
            <a:extLst>
              <a:ext uri="{FF2B5EF4-FFF2-40B4-BE49-F238E27FC236}">
                <a16:creationId xmlns:a16="http://schemas.microsoft.com/office/drawing/2014/main" id="{BEB44399-78E7-4344-AD6D-EF7764F28B3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814280" y="274320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">
            <a:extLst>
              <a:ext uri="{FF2B5EF4-FFF2-40B4-BE49-F238E27FC236}">
                <a16:creationId xmlns:a16="http://schemas.microsoft.com/office/drawing/2014/main" id="{65C3E468-BEFD-A640-85A2-7287295780B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253192" y="274320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">
            <a:extLst>
              <a:ext uri="{FF2B5EF4-FFF2-40B4-BE49-F238E27FC236}">
                <a16:creationId xmlns:a16="http://schemas.microsoft.com/office/drawing/2014/main" id="{9FD28FFC-06CF-2444-99B0-60AB4ED5967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692104" y="274320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1">
            <a:extLst>
              <a:ext uri="{FF2B5EF4-FFF2-40B4-BE49-F238E27FC236}">
                <a16:creationId xmlns:a16="http://schemas.microsoft.com/office/drawing/2014/main" id="{7F3E0E2B-8F06-8F4C-B3A5-FB248EC61BE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131016" y="274320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1">
            <a:extLst>
              <a:ext uri="{FF2B5EF4-FFF2-40B4-BE49-F238E27FC236}">
                <a16:creationId xmlns:a16="http://schemas.microsoft.com/office/drawing/2014/main" id="{548644B7-461D-2441-BCE4-3F4D8E323FC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569928" y="274320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1">
            <a:extLst>
              <a:ext uri="{FF2B5EF4-FFF2-40B4-BE49-F238E27FC236}">
                <a16:creationId xmlns:a16="http://schemas.microsoft.com/office/drawing/2014/main" id="{699490AA-A758-A443-BE29-D8803EB9955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008840" y="274320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1">
            <a:extLst>
              <a:ext uri="{FF2B5EF4-FFF2-40B4-BE49-F238E27FC236}">
                <a16:creationId xmlns:a16="http://schemas.microsoft.com/office/drawing/2014/main" id="{26563473-56A5-624B-8594-B853DB7487C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444386" y="274320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1">
            <a:extLst>
              <a:ext uri="{FF2B5EF4-FFF2-40B4-BE49-F238E27FC236}">
                <a16:creationId xmlns:a16="http://schemas.microsoft.com/office/drawing/2014/main" id="{10436FD6-DB57-6C41-87BB-C8FB12634CB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883298" y="274320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1">
            <a:extLst>
              <a:ext uri="{FF2B5EF4-FFF2-40B4-BE49-F238E27FC236}">
                <a16:creationId xmlns:a16="http://schemas.microsoft.com/office/drawing/2014/main" id="{5CF71B67-A2FB-EC41-BE21-A6E168C3F13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9322210" y="274320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1">
            <a:extLst>
              <a:ext uri="{FF2B5EF4-FFF2-40B4-BE49-F238E27FC236}">
                <a16:creationId xmlns:a16="http://schemas.microsoft.com/office/drawing/2014/main" id="{E32E9CB0-66B7-324C-82DB-AECDECB0F82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9761122" y="274320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1">
            <a:extLst>
              <a:ext uri="{FF2B5EF4-FFF2-40B4-BE49-F238E27FC236}">
                <a16:creationId xmlns:a16="http://schemas.microsoft.com/office/drawing/2014/main" id="{A4AD4194-D45B-BA49-8375-69E6E5808DE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10203359" y="274320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1">
            <a:extLst>
              <a:ext uri="{FF2B5EF4-FFF2-40B4-BE49-F238E27FC236}">
                <a16:creationId xmlns:a16="http://schemas.microsoft.com/office/drawing/2014/main" id="{8598B579-23F6-9D44-8581-3579FB68FDF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10642271" y="274320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">
            <a:extLst>
              <a:ext uri="{FF2B5EF4-FFF2-40B4-BE49-F238E27FC236}">
                <a16:creationId xmlns:a16="http://schemas.microsoft.com/office/drawing/2014/main" id="{4719B817-A633-5C44-BE17-F6223B1F1D9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058632" y="317269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">
            <a:extLst>
              <a:ext uri="{FF2B5EF4-FFF2-40B4-BE49-F238E27FC236}">
                <a16:creationId xmlns:a16="http://schemas.microsoft.com/office/drawing/2014/main" id="{0BBD3D64-71C8-E24F-B62D-7FA3AA34765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497544" y="317269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">
            <a:extLst>
              <a:ext uri="{FF2B5EF4-FFF2-40B4-BE49-F238E27FC236}">
                <a16:creationId xmlns:a16="http://schemas.microsoft.com/office/drawing/2014/main" id="{12196A26-BE12-7C48-8B5D-8787365441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936456" y="317269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3">
            <a:extLst>
              <a:ext uri="{FF2B5EF4-FFF2-40B4-BE49-F238E27FC236}">
                <a16:creationId xmlns:a16="http://schemas.microsoft.com/office/drawing/2014/main" id="{BEB8BF57-8416-3140-AA9B-86A47129C9D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4497544" y="403216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">
            <a:extLst>
              <a:ext uri="{FF2B5EF4-FFF2-40B4-BE49-F238E27FC236}">
                <a16:creationId xmlns:a16="http://schemas.microsoft.com/office/drawing/2014/main" id="{E1DD4B92-1F71-B942-B901-2B3059FA126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375368" y="316384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">
            <a:extLst>
              <a:ext uri="{FF2B5EF4-FFF2-40B4-BE49-F238E27FC236}">
                <a16:creationId xmlns:a16="http://schemas.microsoft.com/office/drawing/2014/main" id="{BC67B001-D1E8-7449-A662-3B37934F3C0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814280" y="316384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">
            <a:extLst>
              <a:ext uri="{FF2B5EF4-FFF2-40B4-BE49-F238E27FC236}">
                <a16:creationId xmlns:a16="http://schemas.microsoft.com/office/drawing/2014/main" id="{79307602-A164-C74F-A524-643EB3AC2E5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253192" y="316384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1274998"/>
      </p:ext>
    </p:extLst>
  </p:cSld>
  <p:clrMapOvr>
    <a:masterClrMapping/>
  </p:clrMapOvr>
  <p:transition spd="slow"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7DDF8-AE79-471A-83CB-A4F3876FB2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84040"/>
            <a:ext cx="9626930" cy="2387600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Selection and Sequencing Therapy for Relapsed/Refractory CLL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5E114B-F4C3-41F3-A642-20973EE57C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42753" y="2601119"/>
            <a:ext cx="9144000" cy="1655762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Julie M. Vose, M.D., M.B.A.</a:t>
            </a:r>
          </a:p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Chief, University of Nebraska Medical Center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C9F42B-8051-4FCA-B9D5-537A0DA3A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8526" y="4551473"/>
            <a:ext cx="1964798" cy="1964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5315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AF982-248C-4E6F-9434-5155C019B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solidFill>
                  <a:srgbClr val="FF0000"/>
                </a:solidFill>
              </a:rPr>
              <a:t>          Relapsed/Refractory CLL: Case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2789D0-3ACF-4597-BAF1-51ADBBDF8D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61 y/o female who was diagnosed with CLL 10 years ago</a:t>
            </a:r>
          </a:p>
          <a:p>
            <a:r>
              <a:rPr lang="en-US" dirty="0"/>
              <a:t>6 years ago she developed anemia requiring therapy </a:t>
            </a:r>
          </a:p>
          <a:p>
            <a:pPr lvl="1"/>
            <a:r>
              <a:rPr lang="en-US" dirty="0"/>
              <a:t>IGHV Mutated, FISH: del 13q</a:t>
            </a:r>
          </a:p>
          <a:p>
            <a:r>
              <a:rPr lang="en-US" dirty="0"/>
              <a:t>She received FCR X 6 cycles with a CR</a:t>
            </a:r>
          </a:p>
          <a:p>
            <a:r>
              <a:rPr lang="en-US" dirty="0"/>
              <a:t>Now she has rising lymphocytosis with new anemia (Hgb 8.5 gm/dl) and mild thrombocytopenia (</a:t>
            </a:r>
            <a:r>
              <a:rPr lang="en-US" dirty="0" err="1"/>
              <a:t>plts</a:t>
            </a:r>
            <a:r>
              <a:rPr lang="en-US" dirty="0"/>
              <a:t> 80,000/ul)</a:t>
            </a:r>
          </a:p>
          <a:p>
            <a:pPr lvl="1"/>
            <a:r>
              <a:rPr lang="en-US" dirty="0"/>
              <a:t>FISH still del 13q</a:t>
            </a:r>
          </a:p>
          <a:p>
            <a:r>
              <a:rPr lang="en-US" dirty="0"/>
              <a:t>Many options left for therapy and combinations: </a:t>
            </a:r>
          </a:p>
          <a:p>
            <a:pPr lvl="1"/>
            <a:r>
              <a:rPr lang="en-US" dirty="0"/>
              <a:t>BTKi, </a:t>
            </a:r>
            <a:r>
              <a:rPr lang="en-US" dirty="0" err="1"/>
              <a:t>Venetoclax</a:t>
            </a:r>
            <a:r>
              <a:rPr lang="en-US" dirty="0"/>
              <a:t>, anti-CD20s, </a:t>
            </a:r>
            <a:r>
              <a:rPr lang="en-US" dirty="0" err="1"/>
              <a:t>etc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31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4AA01B-1E46-4A41-A624-8E6CD18B3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71462"/>
            <a:ext cx="11544300" cy="63150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D7CC74-FB94-4B28-B999-D93AA216F3CC}"/>
              </a:ext>
            </a:extLst>
          </p:cNvPr>
          <p:cNvSpPr txBox="1"/>
          <p:nvPr/>
        </p:nvSpPr>
        <p:spPr>
          <a:xfrm>
            <a:off x="8692738" y="270988"/>
            <a:ext cx="3372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NCCN Guidelines 4.2021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14996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4">
            <a:extLst>
              <a:ext uri="{FF2B5EF4-FFF2-40B4-BE49-F238E27FC236}">
                <a16:creationId xmlns:a16="http://schemas.microsoft.com/office/drawing/2014/main" id="{05708270-5DC6-4570-9B4D-3F7967D6F7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2315" y="672613"/>
            <a:ext cx="47433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defTabSz="914377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Progression-Free Survival </a:t>
            </a:r>
            <a:r>
              <a:rPr lang="en-US" altLang="en-US" sz="2000" b="1" dirty="0">
                <a:solidFill>
                  <a:schemeClr val="tx1"/>
                </a:solidFill>
                <a:latin typeface="Calibri" panose="020F0502020204030204" pitchFamily="34" charset="0"/>
              </a:rPr>
              <a:t>(median 55 mo.)</a:t>
            </a:r>
            <a:endParaRPr lang="en-US" altLang="en-US" sz="2000" b="1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AFFA2AC6-BEA3-4EAD-A48A-A7A10B9A7F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6366" y="674201"/>
            <a:ext cx="19037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defTabSz="914377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en-US" sz="2000" b="1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Overall Survival</a:t>
            </a:r>
          </a:p>
        </p:txBody>
      </p:sp>
      <p:pic>
        <p:nvPicPr>
          <p:cNvPr id="13" name="Picture 1">
            <a:extLst>
              <a:ext uri="{FF2B5EF4-FFF2-40B4-BE49-F238E27FC236}">
                <a16:creationId xmlns:a16="http://schemas.microsoft.com/office/drawing/2014/main" id="{B51B303A-8855-4EFB-BF68-DD8F4BBF02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866" y="1106000"/>
            <a:ext cx="8253412" cy="2474912"/>
          </a:xfrm>
          <a:prstGeom prst="rect">
            <a:avLst/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A8F5989-77CE-4722-BD48-6C2154E118D6}"/>
              </a:ext>
            </a:extLst>
          </p:cNvPr>
          <p:cNvGraphicFramePr>
            <a:graphicFrameLocks noGrp="1"/>
          </p:cNvGraphicFramePr>
          <p:nvPr/>
        </p:nvGraphicFramePr>
        <p:xfrm>
          <a:off x="6571640" y="3701563"/>
          <a:ext cx="3830637" cy="2066983"/>
        </p:xfrm>
        <a:graphic>
          <a:graphicData uri="http://schemas.openxmlformats.org/drawingml/2006/table">
            <a:tbl>
              <a:tblPr/>
              <a:tblGrid>
                <a:gridCol w="1927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9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17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6875"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charset="0"/>
                        <a:ea typeface="ヒラギノ角ゴ Pro W3" charset="0"/>
                      </a:endParaRPr>
                    </a:p>
                  </a:txBody>
                  <a:tcPr marL="91384" marR="0" marT="0" marB="0" horzOverflow="overflow">
                    <a:lnL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784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Median 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784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5-year OS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7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107"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Del17p (n=34)</a:t>
                      </a:r>
                    </a:p>
                  </a:txBody>
                  <a:tcPr marL="91384" marR="0" marT="0" marB="0" anchor="ctr" horzOverflow="overflow">
                    <a:lnL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57 mo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32%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107"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Del11q  (n=28)</a:t>
                      </a:r>
                    </a:p>
                  </a:txBody>
                  <a:tcPr marL="91384" marR="0" marT="0" marB="0" anchor="ctr" horzOverflow="overflow">
                    <a:lnL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NR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61%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107"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Trisomy 12 (n=5)</a:t>
                      </a:r>
                    </a:p>
                  </a:txBody>
                  <a:tcPr marL="91384" marR="0" marT="0" marB="0" anchor="ctr" horzOverflow="overflow">
                    <a:lnL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NR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80%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107"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Del13q (n=13)</a:t>
                      </a:r>
                    </a:p>
                  </a:txBody>
                  <a:tcPr marL="91384" marR="0" marT="0" marB="0" anchor="ctr" horzOverflow="overflow">
                    <a:lnL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NR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91%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7680"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No abnormality** (n=16)</a:t>
                      </a:r>
                    </a:p>
                  </a:txBody>
                  <a:tcPr marL="91384" marR="0" marT="0" marB="0" anchor="ctr" horzOverflow="overflow">
                    <a:lnL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NR 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83%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6E0E30C-8E1D-4193-81D6-5D4D3ECFF9A6}"/>
              </a:ext>
            </a:extLst>
          </p:cNvPr>
          <p:cNvGraphicFramePr>
            <a:graphicFrameLocks noGrp="1"/>
          </p:cNvGraphicFramePr>
          <p:nvPr/>
        </p:nvGraphicFramePr>
        <p:xfrm>
          <a:off x="2113941" y="3701563"/>
          <a:ext cx="3832226" cy="2117968"/>
        </p:xfrm>
        <a:graphic>
          <a:graphicData uri="http://schemas.openxmlformats.org/drawingml/2006/table">
            <a:tbl>
              <a:tblPr/>
              <a:tblGrid>
                <a:gridCol w="19287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2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500" b="1" i="0" u="none" strike="noStrike" cap="none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Calibri" charset="0"/>
                        <a:ea typeface="ヒラギノ角ゴ Pro W3" charset="0"/>
                      </a:endParaRPr>
                    </a:p>
                  </a:txBody>
                  <a:tcPr marL="91423" marR="0" marT="0" marB="0" horzOverflow="overflow">
                    <a:lnL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784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Median PFS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784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5-year PFS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7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272"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Del17p (n=34)</a:t>
                      </a:r>
                    </a:p>
                  </a:txBody>
                  <a:tcPr marL="91423" marR="0" marT="0" marB="0" anchor="ctr" horzOverflow="overflow">
                    <a:lnL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26 mo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19%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272"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Del11q  (n=28)</a:t>
                      </a:r>
                    </a:p>
                  </a:txBody>
                  <a:tcPr marL="91423" marR="0" marT="0" marB="0" anchor="ctr" horzOverflow="overflow">
                    <a:lnL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55 mo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33%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272"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Trisomy 12 (n=5)</a:t>
                      </a:r>
                    </a:p>
                  </a:txBody>
                  <a:tcPr marL="91423" marR="0" marT="0" marB="0" anchor="ctr" horzOverflow="overflow">
                    <a:lnL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NR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80%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272"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Del13q (n=13)</a:t>
                      </a:r>
                    </a:p>
                  </a:txBody>
                  <a:tcPr marL="91423" marR="0" marT="0" marB="0" anchor="ctr" horzOverflow="overflow">
                    <a:lnL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NR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91%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7680"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No abnormality** (n=16)</a:t>
                      </a:r>
                    </a:p>
                  </a:txBody>
                  <a:tcPr marL="91423" marR="0" marT="0" marB="0" anchor="ctr" horzOverflow="overflow">
                    <a:lnL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NR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tc>
                  <a:txBody>
                    <a:bodyPr/>
                    <a:lstStyle>
                      <a:lvl1pPr marL="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341027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68191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022854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363802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1704735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045700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2386661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2727623" algn="l" defTabSz="681911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charset="0"/>
                          <a:ea typeface="ヒラギノ角ゴ Pro W3" charset="0"/>
                        </a:rPr>
                        <a:t>66%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78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6" name="Text Box 5">
            <a:extLst>
              <a:ext uri="{FF2B5EF4-FFF2-40B4-BE49-F238E27FC236}">
                <a16:creationId xmlns:a16="http://schemas.microsoft.com/office/drawing/2014/main" id="{0370594B-4EAD-4044-AC20-49218C87E0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93301" y="6407360"/>
            <a:ext cx="22987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  <a:t>O’Brien et al., </a:t>
            </a:r>
            <a:r>
              <a:rPr kumimoji="0" lang="en-US" altLang="en-US" sz="1400" b="0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  <a:t>Blood</a:t>
            </a:r>
            <a:r>
              <a:rPr kumimoji="0" lang="en-US" altLang="en-US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</a:rPr>
              <a:t>, 2018</a:t>
            </a:r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4E631C6A-B7D1-4960-B4A0-D01C4F95CC31}"/>
              </a:ext>
            </a:extLst>
          </p:cNvPr>
          <p:cNvSpPr txBox="1">
            <a:spLocks/>
          </p:cNvSpPr>
          <p:nvPr/>
        </p:nvSpPr>
        <p:spPr>
          <a:xfrm>
            <a:off x="328613" y="30583"/>
            <a:ext cx="11728451" cy="995363"/>
          </a:xfr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en-US" sz="2400" b="1" kern="0" dirty="0">
                <a:latin typeface="Calibri" panose="020F0502020204030204" pitchFamily="34" charset="0"/>
                <a:ea typeface="ヒラギノ角ゴ Pro W3"/>
                <a:cs typeface="Calibri" panose="020F0502020204030204" pitchFamily="34" charset="0"/>
              </a:rPr>
              <a:t>Single- Agent Ibrutinib is Effective in R/R CLL – A </a:t>
            </a:r>
            <a:r>
              <a:rPr lang="en-US" altLang="en-US" sz="2400" b="1" kern="0">
                <a:latin typeface="Calibri" panose="020F0502020204030204" pitchFamily="34" charset="0"/>
                <a:ea typeface="ヒラギノ角ゴ Pro W3"/>
                <a:cs typeface="Calibri" panose="020F0502020204030204" pitchFamily="34" charset="0"/>
              </a:rPr>
              <a:t>5-Year Experience</a:t>
            </a:r>
            <a:endParaRPr lang="en-US" altLang="en-US" sz="2400" b="1" kern="0" dirty="0">
              <a:latin typeface="Calibri" panose="020F0502020204030204" pitchFamily="34" charset="0"/>
              <a:ea typeface="ヒラギノ角ゴ Pro W3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31804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AEA92BC-099B-4399-9985-333F94A14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noProof="0" dirty="0"/>
              <a:t>ASCEND Study Design (ACE-CL-309) </a:t>
            </a:r>
            <a:endParaRPr lang="en-US" strike="sngStrike" noProof="0" dirty="0">
              <a:solidFill>
                <a:srgbClr val="FF0000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35D496D-E689-4247-96F6-58DA8F58DA24}"/>
              </a:ext>
            </a:extLst>
          </p:cNvPr>
          <p:cNvSpPr/>
          <p:nvPr/>
        </p:nvSpPr>
        <p:spPr>
          <a:xfrm>
            <a:off x="4794329" y="1762279"/>
            <a:ext cx="3404795" cy="728456"/>
          </a:xfrm>
          <a:prstGeom prst="roundRect">
            <a:avLst>
              <a:gd name="adj" fmla="val 705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Acalabrutinib</a:t>
            </a:r>
          </a:p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100 mg PO BID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highlight>
                <a:srgbClr val="FFFF00"/>
              </a:highlight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F6DE0CD-97F3-4EED-B440-1AEC846D422C}"/>
              </a:ext>
            </a:extLst>
          </p:cNvPr>
          <p:cNvSpPr/>
          <p:nvPr/>
        </p:nvSpPr>
        <p:spPr>
          <a:xfrm>
            <a:off x="1684869" y="1776172"/>
            <a:ext cx="2142067" cy="25146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Relapsed/Refractory CLL (N = 310)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highlight>
                <a:srgbClr val="FFFF00"/>
              </a:highlight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Stratification:</a:t>
            </a:r>
          </a:p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Del(17p), y vs n</a:t>
            </a:r>
          </a:p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ECOG PS 0-1 vs 2</a:t>
            </a:r>
          </a:p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1-3 vs ≥4 prior therapies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6861FD-FE6C-4856-9E95-B853C53C794A}"/>
              </a:ext>
            </a:extLst>
          </p:cNvPr>
          <p:cNvSpPr txBox="1"/>
          <p:nvPr/>
        </p:nvSpPr>
        <p:spPr>
          <a:xfrm>
            <a:off x="8311185" y="1962412"/>
            <a:ext cx="2195383" cy="1990288"/>
          </a:xfrm>
          <a:prstGeom prst="rect">
            <a:avLst/>
          </a:prstGeom>
          <a:noFill/>
          <a:ln w="19050">
            <a:solidFill>
              <a:srgbClr val="000000"/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457167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Primary endpoint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71438" marR="0" lvl="0" indent="-171438" algn="l" defTabSz="457167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PFS (assessed by IRC) 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167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Key secondary endpoints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71438" marR="0" lvl="0" indent="-171438" algn="l" defTabSz="457167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ORR (assessed by IRC and investigator)</a:t>
            </a:r>
          </a:p>
          <a:p>
            <a:pPr marL="171438" marR="0" lvl="0" indent="-171438" algn="l" defTabSz="457167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Duration of response</a:t>
            </a:r>
          </a:p>
          <a:p>
            <a:pPr marL="171438" marR="0" lvl="0" indent="-171438" algn="l" defTabSz="457167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PFS (assessed by investigator)</a:t>
            </a:r>
          </a:p>
          <a:p>
            <a:pPr marL="171438" marR="0" lvl="0" indent="-171438" algn="l" defTabSz="457167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OS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1BDDC9F-B80F-4813-989A-E0F0F6EE2806}"/>
              </a:ext>
            </a:extLst>
          </p:cNvPr>
          <p:cNvSpPr/>
          <p:nvPr/>
        </p:nvSpPr>
        <p:spPr>
          <a:xfrm>
            <a:off x="4785321" y="2596022"/>
            <a:ext cx="3413800" cy="1675231"/>
          </a:xfrm>
          <a:prstGeom prst="roundRect">
            <a:avLst>
              <a:gd name="adj" fmla="val 705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Idelalisib plus Rituximab (IdR)</a:t>
            </a:r>
          </a:p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Idelalisib 150 mg PO BID + rituximab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 or -</a:t>
            </a:r>
          </a:p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Bendamustine plus Rituximab (BR)</a:t>
            </a:r>
          </a:p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Bendamustine 70 mg/m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IV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+ rituximab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highlight>
                <a:srgbClr val="FFFF00"/>
              </a:highlight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1FABC8-1E36-45F8-B9CF-163D108A0D90}"/>
              </a:ext>
            </a:extLst>
          </p:cNvPr>
          <p:cNvSpPr/>
          <p:nvPr/>
        </p:nvSpPr>
        <p:spPr>
          <a:xfrm>
            <a:off x="3997098" y="1966495"/>
            <a:ext cx="422071" cy="217147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lIns="0" rIns="0"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6857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RANDOMIZE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2206F70-A0F1-4461-B105-5A2C26DAADF5}"/>
              </a:ext>
            </a:extLst>
          </p:cNvPr>
          <p:cNvSpPr/>
          <p:nvPr/>
        </p:nvSpPr>
        <p:spPr>
          <a:xfrm>
            <a:off x="3976123" y="4326981"/>
            <a:ext cx="5219128" cy="276999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3F44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Crossover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3F4444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from IdR/BR arm allowed after confirmed disease progression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3E2F734-1B98-429F-842C-6288EB96DA88}"/>
              </a:ext>
            </a:extLst>
          </p:cNvPr>
          <p:cNvCxnSpPr>
            <a:cxnSpLocks/>
            <a:stCxn id="19" idx="3"/>
            <a:endCxn id="10" idx="1"/>
          </p:cNvCxnSpPr>
          <p:nvPr/>
        </p:nvCxnSpPr>
        <p:spPr>
          <a:xfrm flipV="1">
            <a:off x="4419169" y="2126511"/>
            <a:ext cx="375161" cy="925727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AB3A0C6-6D01-4AE2-BD7F-1B55F2B65A27}"/>
              </a:ext>
            </a:extLst>
          </p:cNvPr>
          <p:cNvCxnSpPr>
            <a:cxnSpLocks/>
            <a:stCxn id="19" idx="3"/>
            <a:endCxn id="18" idx="1"/>
          </p:cNvCxnSpPr>
          <p:nvPr/>
        </p:nvCxnSpPr>
        <p:spPr>
          <a:xfrm>
            <a:off x="4419165" y="3052236"/>
            <a:ext cx="366156" cy="38140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5A766231-DDCC-4847-B440-81F1045B876E}"/>
              </a:ext>
            </a:extLst>
          </p:cNvPr>
          <p:cNvSpPr txBox="1"/>
          <p:nvPr/>
        </p:nvSpPr>
        <p:spPr>
          <a:xfrm>
            <a:off x="4378144" y="2902145"/>
            <a:ext cx="4599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1:1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7948414-6E49-4700-9CD8-C192AA01B2DD}"/>
              </a:ext>
            </a:extLst>
          </p:cNvPr>
          <p:cNvSpPr/>
          <p:nvPr/>
        </p:nvSpPr>
        <p:spPr>
          <a:xfrm>
            <a:off x="1799131" y="4750457"/>
            <a:ext cx="8670939" cy="646331"/>
          </a:xfrm>
          <a:prstGeom prst="rect">
            <a:avLst/>
          </a:prstGeom>
          <a:ln w="12700">
            <a:noFill/>
          </a:ln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182867" marR="0" lvl="0" indent="-182867" algn="l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Interim analysis was planned after occurrence of ~79 PFS events (2/3 of primary event goal)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	</a:t>
            </a:r>
          </a:p>
        </p:txBody>
      </p:sp>
      <p:sp>
        <p:nvSpPr>
          <p:cNvPr id="22" name="Rectangle 2">
            <a:extLst>
              <a:ext uri="{FF2B5EF4-FFF2-40B4-BE49-F238E27FC236}">
                <a16:creationId xmlns:a16="http://schemas.microsoft.com/office/drawing/2014/main" id="{0AFDE442-1116-487A-8156-293BD3FEAE3D}"/>
              </a:ext>
            </a:extLst>
          </p:cNvPr>
          <p:cNvSpPr txBox="1">
            <a:spLocks noChangeArrowheads="1"/>
          </p:cNvSpPr>
          <p:nvPr/>
        </p:nvSpPr>
        <p:spPr>
          <a:xfrm>
            <a:off x="5767269" y="6568139"/>
            <a:ext cx="6144683" cy="321733"/>
          </a:xfrm>
          <a:prstGeom prst="rect">
            <a:avLst/>
          </a:prstGeom>
        </p:spPr>
        <p:txBody>
          <a:bodyPr lIns="0" tIns="16281" rIns="0" bIns="0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65674" algn="l"/>
                <a:tab pos="1731347" algn="l"/>
                <a:tab pos="2597022" algn="l"/>
                <a:tab pos="3462693" algn="l"/>
                <a:tab pos="4330484" algn="l"/>
                <a:tab pos="5196157" algn="l"/>
                <a:tab pos="6061831" algn="l"/>
                <a:tab pos="6927504" algn="l"/>
                <a:tab pos="7793177" algn="l"/>
              </a:tabLst>
              <a:defRPr/>
            </a:pPr>
            <a:r>
              <a:rPr lang="en-US" sz="1200" dirty="0">
                <a:solidFill>
                  <a:srgbClr val="000000"/>
                </a:solidFill>
                <a:latin typeface="Arial" panose="020B0604020202020204"/>
                <a:ea typeface="Arial Unicode MS" pitchFamily="34" charset="-128"/>
                <a:cs typeface="Arial Unicode MS" pitchFamily="34" charset="-128"/>
              </a:rPr>
              <a:t>Ghia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Arial Unicode MS" pitchFamily="34" charset="-128"/>
                <a:cs typeface="Arial Unicode MS" pitchFamily="34" charset="-128"/>
              </a:rPr>
              <a:t> et al.,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Arial Unicode MS" pitchFamily="34" charset="-128"/>
                <a:cs typeface="Arial Unicode MS" pitchFamily="34" charset="-128"/>
              </a:rPr>
              <a:t>J Clin Oncol 2020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2D6559-5A00-48D9-B834-17443D9F13D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53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5B2D8-A23C-4D00-B0B9-76CA8AF91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noProof="0" dirty="0"/>
              <a:t>ASCEND: IRC-Assessed PFS Superior for Acalabrutinib vs IdR or BR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C81CC8-1300-4E41-A766-F0A75DEBDE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81276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62551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243827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3251037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4063797" algn="l" defTabSz="162551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4876557" algn="l" defTabSz="162551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5689315" algn="l" defTabSz="162551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6502075" algn="l" defTabSz="162551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45716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45B8B01-2A90-46D1-BCFB-0022759DFE43}" type="slidenum"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ctr" defTabSz="45716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6C4382-C2D3-41E3-A0C2-3F70A46B0BF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624540" y="5675006"/>
            <a:ext cx="8765651" cy="303212"/>
          </a:xfrm>
        </p:spPr>
        <p:txBody>
          <a:bodyPr>
            <a:normAutofit lnSpcReduction="10000"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noProof="0" dirty="0"/>
              <a:t>Acala = acalabrutinib; BR = bendamustine plus rituximab; HR = hazard ratio; IdR = idelalisib plus rituximab; IRC = independent review committee; NR = not reached; PFS = progression-free survival.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9B4025-E844-40C3-83FA-8F4B84B12E7E}"/>
              </a:ext>
            </a:extLst>
          </p:cNvPr>
          <p:cNvSpPr txBox="1"/>
          <p:nvPr/>
        </p:nvSpPr>
        <p:spPr>
          <a:xfrm>
            <a:off x="2602075" y="3953694"/>
            <a:ext cx="576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HR vs IdR, 0.29 (95% CI: 0.18, 0.46);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&lt;0.0001</a:t>
            </a:r>
          </a:p>
          <a:p>
            <a:pPr marL="0" marR="0" lvl="0" indent="0" algn="l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HR vs BR, 0.36 (95% CI: 0.19, 0.69);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&lt;0.0001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7F3C622-C2EF-4AC5-8F0F-9F431DB48F5D}"/>
              </a:ext>
            </a:extLst>
          </p:cNvPr>
          <p:cNvGraphicFramePr>
            <a:graphicFrameLocks noGrp="1"/>
          </p:cNvGraphicFramePr>
          <p:nvPr/>
        </p:nvGraphicFramePr>
        <p:xfrm>
          <a:off x="4294275" y="2773303"/>
          <a:ext cx="1701720" cy="426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60397">
                  <a:extLst>
                    <a:ext uri="{9D8B030D-6E8A-4147-A177-3AD203B41FA5}">
                      <a16:colId xmlns:a16="http://schemas.microsoft.com/office/drawing/2014/main" val="1934842313"/>
                    </a:ext>
                  </a:extLst>
                </a:gridCol>
                <a:gridCol w="641323">
                  <a:extLst>
                    <a:ext uri="{9D8B030D-6E8A-4147-A177-3AD203B41FA5}">
                      <a16:colId xmlns:a16="http://schemas.microsoft.com/office/drawing/2014/main" val="671660999"/>
                    </a:ext>
                  </a:extLst>
                </a:gridCol>
              </a:tblGrid>
              <a:tr h="41656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Patients With Events, n (%)</a:t>
                      </a:r>
                    </a:p>
                  </a:txBody>
                  <a:tcPr anchor="b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1-Year PFS, %</a:t>
                      </a:r>
                    </a:p>
                  </a:txBody>
                  <a:tcPr anchor="b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232607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AF34953-55E5-4117-8C0D-C04250A90E80}"/>
              </a:ext>
            </a:extLst>
          </p:cNvPr>
          <p:cNvSpPr txBox="1"/>
          <p:nvPr/>
        </p:nvSpPr>
        <p:spPr>
          <a:xfrm>
            <a:off x="8284974" y="2018144"/>
            <a:ext cx="20537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Median PFS = NR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7B6569-F9A6-4AE2-A9CB-865F2D904B0B}"/>
              </a:ext>
            </a:extLst>
          </p:cNvPr>
          <p:cNvSpPr txBox="1"/>
          <p:nvPr/>
        </p:nvSpPr>
        <p:spPr>
          <a:xfrm>
            <a:off x="8284971" y="3819847"/>
            <a:ext cx="23642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Median PFS = 15.8 mo (IdR)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4EED994-DA57-584B-A37B-B6727E37F73F}"/>
              </a:ext>
            </a:extLst>
          </p:cNvPr>
          <p:cNvGrpSpPr/>
          <p:nvPr/>
        </p:nvGrpSpPr>
        <p:grpSpPr>
          <a:xfrm>
            <a:off x="2759068" y="3155145"/>
            <a:ext cx="1637041" cy="769441"/>
            <a:chOff x="1770323" y="1517260"/>
            <a:chExt cx="1637040" cy="76944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60BDB8-9A71-7D4E-B694-2ACA44257953}"/>
                </a:ext>
              </a:extLst>
            </p:cNvPr>
            <p:cNvSpPr txBox="1"/>
            <p:nvPr/>
          </p:nvSpPr>
          <p:spPr>
            <a:xfrm>
              <a:off x="2004842" y="1517260"/>
              <a:ext cx="14025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4571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Acala (N=155)</a:t>
              </a:r>
            </a:p>
            <a:p>
              <a:pPr marL="0" marR="0" lvl="0" indent="0" algn="l" defTabSz="4571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IdR (n=118)</a:t>
              </a:r>
            </a:p>
            <a:p>
              <a:pPr marL="0" marR="0" lvl="0" indent="0" algn="l" defTabSz="4571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BR (n=36)</a:t>
              </a: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3B5D044-E7AD-8C4B-9347-0877DC9E7217}"/>
                </a:ext>
              </a:extLst>
            </p:cNvPr>
            <p:cNvGrpSpPr/>
            <p:nvPr/>
          </p:nvGrpSpPr>
          <p:grpSpPr>
            <a:xfrm>
              <a:off x="1770323" y="1678100"/>
              <a:ext cx="197303" cy="204400"/>
              <a:chOff x="1743741" y="1646204"/>
              <a:chExt cx="250469" cy="204400"/>
            </a:xfrm>
          </p:grpSpPr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7F6A88DB-229C-3344-8E5F-659E32F13C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43741" y="1646204"/>
                <a:ext cx="250469" cy="0"/>
              </a:xfrm>
              <a:prstGeom prst="line">
                <a:avLst/>
              </a:prstGeom>
              <a:ln w="28575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D64412C9-412B-4347-8832-D2ECA2AB47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43741" y="1850604"/>
                <a:ext cx="246888" cy="0"/>
              </a:xfrm>
              <a:prstGeom prst="line">
                <a:avLst/>
              </a:prstGeom>
              <a:ln w="28575">
                <a:solidFill>
                  <a:schemeClr val="accent6">
                    <a:lumMod val="90000"/>
                    <a:lumOff val="1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8738682C-0B4D-4DF4-BF25-FB2C7E2AB257}"/>
              </a:ext>
            </a:extLst>
          </p:cNvPr>
          <p:cNvSpPr txBox="1"/>
          <p:nvPr/>
        </p:nvSpPr>
        <p:spPr>
          <a:xfrm>
            <a:off x="8284971" y="3107007"/>
            <a:ext cx="23642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Median PFS = 16.9 mo (BR)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AFB95E1-7735-8F4A-91E3-3492D66DB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1179" y="1338941"/>
            <a:ext cx="7675583" cy="4628887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86A18A4-8943-44D6-A17C-FAADD97C4296}"/>
              </a:ext>
            </a:extLst>
          </p:cNvPr>
          <p:cNvCxnSpPr>
            <a:cxnSpLocks/>
          </p:cNvCxnSpPr>
          <p:nvPr/>
        </p:nvCxnSpPr>
        <p:spPr>
          <a:xfrm>
            <a:off x="2755353" y="3732255"/>
            <a:ext cx="194483" cy="0"/>
          </a:xfrm>
          <a:prstGeom prst="line">
            <a:avLst/>
          </a:prstGeom>
          <a:ln w="28575">
            <a:solidFill>
              <a:schemeClr val="accent6">
                <a:lumMod val="90000"/>
                <a:lumOff val="1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1D60454A-4881-41B7-8390-C3776622052B}"/>
              </a:ext>
            </a:extLst>
          </p:cNvPr>
          <p:cNvSpPr txBox="1"/>
          <p:nvPr/>
        </p:nvSpPr>
        <p:spPr>
          <a:xfrm>
            <a:off x="4466489" y="3134894"/>
            <a:ext cx="77200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27 (17)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BDB25A6-1708-47DB-A5AB-27ABDA6EAA70}"/>
              </a:ext>
            </a:extLst>
          </p:cNvPr>
          <p:cNvSpPr txBox="1"/>
          <p:nvPr/>
        </p:nvSpPr>
        <p:spPr>
          <a:xfrm>
            <a:off x="4466489" y="3369068"/>
            <a:ext cx="77200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54 (45)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DA230E-4D62-4D8D-B1DC-B1EF97C4FC14}"/>
              </a:ext>
            </a:extLst>
          </p:cNvPr>
          <p:cNvSpPr txBox="1"/>
          <p:nvPr/>
        </p:nvSpPr>
        <p:spPr>
          <a:xfrm>
            <a:off x="4466489" y="3599526"/>
            <a:ext cx="77200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14 (39)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3702F6C-CB80-4671-80F7-04E267FD6389}"/>
              </a:ext>
            </a:extLst>
          </p:cNvPr>
          <p:cNvSpPr txBox="1"/>
          <p:nvPr/>
        </p:nvSpPr>
        <p:spPr>
          <a:xfrm>
            <a:off x="5424075" y="3153479"/>
            <a:ext cx="43003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88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83AB810-0C76-408A-8636-5E79666A6DB9}"/>
              </a:ext>
            </a:extLst>
          </p:cNvPr>
          <p:cNvSpPr txBox="1"/>
          <p:nvPr/>
        </p:nvSpPr>
        <p:spPr>
          <a:xfrm>
            <a:off x="5424075" y="3365351"/>
            <a:ext cx="43003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D01A8EC-BB80-47FA-A27C-640CACE3FE9A}"/>
              </a:ext>
            </a:extLst>
          </p:cNvPr>
          <p:cNvSpPr txBox="1"/>
          <p:nvPr/>
        </p:nvSpPr>
        <p:spPr>
          <a:xfrm>
            <a:off x="5424075" y="3588374"/>
            <a:ext cx="43003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69</a:t>
            </a:r>
          </a:p>
        </p:txBody>
      </p:sp>
      <p:sp>
        <p:nvSpPr>
          <p:cNvPr id="30" name="Rectangle 2">
            <a:extLst>
              <a:ext uri="{FF2B5EF4-FFF2-40B4-BE49-F238E27FC236}">
                <a16:creationId xmlns:a16="http://schemas.microsoft.com/office/drawing/2014/main" id="{0AFDE442-1116-487A-8156-293BD3FEAE3D}"/>
              </a:ext>
            </a:extLst>
          </p:cNvPr>
          <p:cNvSpPr txBox="1">
            <a:spLocks noChangeArrowheads="1"/>
          </p:cNvSpPr>
          <p:nvPr/>
        </p:nvSpPr>
        <p:spPr>
          <a:xfrm>
            <a:off x="5767269" y="6568139"/>
            <a:ext cx="6144683" cy="321733"/>
          </a:xfrm>
          <a:prstGeom prst="rect">
            <a:avLst/>
          </a:prstGeom>
        </p:spPr>
        <p:txBody>
          <a:bodyPr lIns="0" tIns="16281" rIns="0" bIns="0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65674" algn="l"/>
                <a:tab pos="1731347" algn="l"/>
                <a:tab pos="2597022" algn="l"/>
                <a:tab pos="3462693" algn="l"/>
                <a:tab pos="4330484" algn="l"/>
                <a:tab pos="5196157" algn="l"/>
                <a:tab pos="6061831" algn="l"/>
                <a:tab pos="6927504" algn="l"/>
                <a:tab pos="7793177" algn="l"/>
              </a:tabLst>
              <a:defRPr/>
            </a:pPr>
            <a:r>
              <a:rPr lang="en-US" sz="1200" dirty="0">
                <a:solidFill>
                  <a:srgbClr val="000000"/>
                </a:solidFill>
                <a:latin typeface="Arial" panose="020B0604020202020204"/>
                <a:ea typeface="Arial Unicode MS" pitchFamily="34" charset="-128"/>
                <a:cs typeface="Arial Unicode MS" pitchFamily="34" charset="-128"/>
              </a:rPr>
              <a:t>Ghia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Arial Unicode MS" pitchFamily="34" charset="-128"/>
                <a:cs typeface="Arial Unicode MS" pitchFamily="34" charset="-128"/>
              </a:rPr>
              <a:t> et al.,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Arial Unicode MS" pitchFamily="34" charset="-128"/>
                <a:cs typeface="Arial Unicode MS" pitchFamily="34" charset="-128"/>
              </a:rPr>
              <a:t>J Clin Oncol 2020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2373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86E4426-99BD-6E41-BB89-BB54141D2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" y="0"/>
            <a:ext cx="12171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8075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2">
            <a:extLst>
              <a:ext uri="{FF2B5EF4-FFF2-40B4-BE49-F238E27FC236}">
                <a16:creationId xmlns:a16="http://schemas.microsoft.com/office/drawing/2014/main" id="{4E631C6A-B7D1-4960-B4A0-D01C4F95CC31}"/>
              </a:ext>
            </a:extLst>
          </p:cNvPr>
          <p:cNvSpPr txBox="1">
            <a:spLocks/>
          </p:cNvSpPr>
          <p:nvPr/>
        </p:nvSpPr>
        <p:spPr>
          <a:xfrm>
            <a:off x="275316" y="218327"/>
            <a:ext cx="11728451" cy="995363"/>
          </a:xfr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lvl="0" defTabSz="914377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en-US" altLang="en-US" sz="4267" dirty="0">
              <a:latin typeface="Calibri" panose="020F0502020204030204" pitchFamily="34" charset="0"/>
              <a:ea typeface="ヒラギノ角ゴ Pro W3"/>
              <a:cs typeface="Calibri" panose="020F0502020204030204" pitchFamily="34" charset="0"/>
            </a:endParaRPr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485EF629-5665-405E-9C6E-32FB4D709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9122"/>
            <a:ext cx="12192000" cy="645583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lvl="0" defTabSz="457189" fontAlgn="auto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None/>
              <a:tabLst>
                <a:tab pos="649272" algn="l"/>
                <a:tab pos="1298542" algn="l"/>
                <a:tab pos="1947814" algn="l"/>
                <a:tab pos="2597086" algn="l"/>
                <a:tab pos="3247944" algn="l"/>
                <a:tab pos="3897216" algn="l"/>
                <a:tab pos="4546486" algn="l"/>
                <a:tab pos="5195758" algn="l"/>
                <a:tab pos="5845029" algn="l"/>
                <a:tab pos="6495888" algn="l"/>
                <a:tab pos="7145160" algn="l"/>
                <a:tab pos="7794430" algn="l"/>
              </a:tabLst>
              <a:defRPr/>
            </a:pPr>
            <a:r>
              <a:rPr lang="en-US" sz="4267" b="1" dirty="0">
                <a:solidFill>
                  <a:schemeClr val="tx2"/>
                </a:solidFill>
              </a:rPr>
              <a:t>MURANO Study (NCT02005471)</a:t>
            </a:r>
            <a:endParaRPr kumimoji="0" lang="en-US" altLang="en-US" sz="4267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ea typeface="Arial Unicode MS" pitchFamily="34" charset="-128"/>
            </a:endParaRPr>
          </a:p>
        </p:txBody>
      </p:sp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20100FBC-71E1-414F-B098-75DF4491CA65}"/>
              </a:ext>
            </a:extLst>
          </p:cNvPr>
          <p:cNvSpPr txBox="1">
            <a:spLocks/>
          </p:cNvSpPr>
          <p:nvPr/>
        </p:nvSpPr>
        <p:spPr>
          <a:xfrm>
            <a:off x="256033" y="6163056"/>
            <a:ext cx="11085039" cy="475488"/>
          </a:xfrm>
          <a:prstGeom prst="rect">
            <a:avLst/>
          </a:prstGeom>
        </p:spPr>
        <p:txBody>
          <a:bodyPr vert="horz" lIns="121920" tIns="60960" rIns="121920" bIns="60960" rtlCol="0" anchor="b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altLang="en-US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ranklin Gothic Book" panose="020B0503020102020204" pitchFamily="34" charset="0"/>
                <a:ea typeface="+mn-ea"/>
              </a:rPr>
              <a:t>At 48 months of follow-up, deep responses with uMRD were associated with favorable PFS</a:t>
            </a:r>
            <a:r>
              <a:rPr kumimoji="0" lang="en-GB" altLang="en-US" sz="1400" b="0" i="0" u="none" strike="noStrike" kern="1200" cap="none" spc="0" normalizeH="0" baseline="30000" noProof="0">
                <a:ln>
                  <a:noFill/>
                </a:ln>
                <a:effectLst/>
                <a:uLnTx/>
                <a:uFillTx/>
                <a:latin typeface="Franklin Gothic Book" panose="020B0503020102020204" pitchFamily="34" charset="0"/>
                <a:ea typeface="+mn-ea"/>
              </a:rPr>
              <a:t>[b]</a:t>
            </a:r>
          </a:p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ranklin Gothic Book" panose="020B0503020102020204" pitchFamily="34" charset="0"/>
                <a:ea typeface="+mn-ea"/>
              </a:rPr>
              <a:t>*Investigator-assessed PD according to </a:t>
            </a: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ranklin Gothic Book" panose="020B0503020102020204" pitchFamily="34" charset="0"/>
                <a:ea typeface="+mn-ea"/>
              </a:rPr>
              <a:t>International Workshop on Chronic </a:t>
            </a:r>
            <a:br>
              <a:rPr kumimoji="0" lang="en-GB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ranklin Gothic Book" panose="020B0503020102020204" pitchFamily="34" charset="0"/>
                <a:ea typeface="+mn-ea"/>
              </a:rPr>
            </a:b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ranklin Gothic Book" panose="020B0503020102020204" pitchFamily="34" charset="0"/>
                <a:ea typeface="+mn-ea"/>
              </a:rPr>
              <a:t>a. Seymour JF, et al.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ranklin Gothic Book" panose="020B0503020102020204" pitchFamily="34" charset="0"/>
                <a:ea typeface="+mn-ea"/>
              </a:rPr>
              <a:t>N Engl J Med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ranklin Gothic Book" panose="020B0503020102020204" pitchFamily="34" charset="0"/>
                <a:ea typeface="+mn-ea"/>
              </a:rPr>
              <a:t>. 2018;378:1107-1120; b. Kater AP, et al.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ranklin Gothic Book" panose="020B0503020102020204" pitchFamily="34" charset="0"/>
                <a:ea typeface="+mn-ea"/>
              </a:rPr>
              <a:t>J Clin Oncol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ranklin Gothic Book" panose="020B0503020102020204" pitchFamily="34" charset="0"/>
                <a:ea typeface="+mn-ea"/>
              </a:rPr>
              <a:t>. 2020;38:4042-4054.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Franklin Gothic Book" panose="020B0503020102020204" pitchFamily="34" charset="0"/>
              <a:ea typeface="+mn-ea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247649" y="967468"/>
            <a:ext cx="8458200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lvl="1"/>
            <a:r>
              <a:rPr lang="en-US" dirty="0"/>
              <a:t>Global, phase III, open-label, randomized study</a:t>
            </a:r>
            <a:r>
              <a:rPr lang="en-US" baseline="30000" dirty="0"/>
              <a:t>[a]</a:t>
            </a:r>
            <a:endParaRPr lang="en-GB" baseline="30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41" y="1699244"/>
            <a:ext cx="11582400" cy="369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11326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EFB68A1-BC44-4268-BBA5-93B61F77BD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35394" y="6505629"/>
            <a:ext cx="7480989" cy="270035"/>
          </a:xfr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dirty="0"/>
              <a:t>*</a:t>
            </a:r>
            <a:r>
              <a:rPr lang="en-GB" dirty="0" err="1"/>
              <a:t>Unstratified</a:t>
            </a:r>
            <a:r>
              <a:rPr lang="en-GB" dirty="0"/>
              <a:t> HR=0.21;</a:t>
            </a:r>
            <a:r>
              <a:rPr lang="en-GB" baseline="30000" dirty="0"/>
              <a:t>‡</a:t>
            </a:r>
            <a:r>
              <a:rPr lang="en-GB" dirty="0" err="1"/>
              <a:t>Unstratified</a:t>
            </a:r>
            <a:r>
              <a:rPr lang="en-GB" dirty="0"/>
              <a:t> HR=0.42; </a:t>
            </a:r>
            <a:r>
              <a:rPr lang="en-GB" baseline="30000" dirty="0"/>
              <a:t>†</a:t>
            </a:r>
            <a:r>
              <a:rPr lang="en-GB" dirty="0"/>
              <a:t>P-values are descriptive only; +, censored </a:t>
            </a:r>
          </a:p>
          <a:p>
            <a:r>
              <a:rPr lang="en-GB" dirty="0"/>
              <a:t>BR, bendamustine-rituximab; CI, confidence interval; EOT, end of treatment; HR, hazard ratio; NE, not evaluable; OS, overall survival; PFS, progression-free survival; VenR, venetoclax-rituximab; </a:t>
            </a:r>
            <a:r>
              <a:rPr lang="en-GB" dirty="0" err="1"/>
              <a:t>yr</a:t>
            </a:r>
            <a:r>
              <a:rPr lang="en-GB" dirty="0"/>
              <a:t>, year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440434-7625-4F6F-AB7F-A30B4E623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847" y="515227"/>
            <a:ext cx="9593312" cy="680439"/>
          </a:xfr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sz="2667" dirty="0"/>
              <a:t>MURANO: PFS and OS benefits with VenR over BR </a:t>
            </a:r>
            <a:br>
              <a:rPr lang="en-GB" sz="2667" dirty="0"/>
            </a:br>
            <a:r>
              <a:rPr lang="en-GB" sz="2667" dirty="0"/>
              <a:t>were sustained 3 years after EOT</a:t>
            </a:r>
          </a:p>
        </p:txBody>
      </p:sp>
      <p:graphicFrame>
        <p:nvGraphicFramePr>
          <p:cNvPr id="1009" name="Table 1008">
            <a:extLst>
              <a:ext uri="{FF2B5EF4-FFF2-40B4-BE49-F238E27FC236}">
                <a16:creationId xmlns:a16="http://schemas.microsoft.com/office/drawing/2014/main" id="{30527C7B-1483-41E0-ACEB-7735CB7E1445}"/>
              </a:ext>
            </a:extLst>
          </p:cNvPr>
          <p:cNvGraphicFramePr>
            <a:graphicFrameLocks noGrp="1"/>
          </p:cNvGraphicFramePr>
          <p:nvPr/>
        </p:nvGraphicFramePr>
        <p:xfrm>
          <a:off x="2628336" y="2073059"/>
          <a:ext cx="3237338" cy="7262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2041">
                  <a:extLst>
                    <a:ext uri="{9D8B030D-6E8A-4147-A177-3AD203B41FA5}">
                      <a16:colId xmlns:a16="http://schemas.microsoft.com/office/drawing/2014/main" val="3769232147"/>
                    </a:ext>
                  </a:extLst>
                </a:gridCol>
                <a:gridCol w="887331">
                  <a:extLst>
                    <a:ext uri="{9D8B030D-6E8A-4147-A177-3AD203B41FA5}">
                      <a16:colId xmlns:a16="http://schemas.microsoft.com/office/drawing/2014/main" val="3580815305"/>
                    </a:ext>
                  </a:extLst>
                </a:gridCol>
                <a:gridCol w="977527">
                  <a:extLst>
                    <a:ext uri="{9D8B030D-6E8A-4147-A177-3AD203B41FA5}">
                      <a16:colId xmlns:a16="http://schemas.microsoft.com/office/drawing/2014/main" val="2625818216"/>
                    </a:ext>
                  </a:extLst>
                </a:gridCol>
                <a:gridCol w="640439">
                  <a:extLst>
                    <a:ext uri="{9D8B030D-6E8A-4147-A177-3AD203B41FA5}">
                      <a16:colId xmlns:a16="http://schemas.microsoft.com/office/drawing/2014/main" val="3393885764"/>
                    </a:ext>
                  </a:extLst>
                </a:gridCol>
              </a:tblGrid>
              <a:tr h="284256">
                <a:tc>
                  <a:txBody>
                    <a:bodyPr/>
                    <a:lstStyle/>
                    <a:p>
                      <a:endParaRPr lang="en-GB" sz="700" b="1" dirty="0"/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/>
                        <a:t>Median PFS </a:t>
                      </a:r>
                      <a:br>
                        <a:rPr lang="en-GB" sz="700" b="0" dirty="0"/>
                      </a:br>
                      <a:r>
                        <a:rPr lang="en-GB" sz="700" b="0" dirty="0"/>
                        <a:t>(95% CI),</a:t>
                      </a:r>
                      <a:r>
                        <a:rPr lang="en-GB" sz="700" b="0" baseline="0" dirty="0"/>
                        <a:t> months</a:t>
                      </a:r>
                      <a:endParaRPr lang="en-GB" sz="700" b="0" dirty="0"/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/>
                        <a:t>HR*</a:t>
                      </a:r>
                      <a:r>
                        <a:rPr lang="en-GB" sz="700" b="0" dirty="0"/>
                        <a:t> </a:t>
                      </a:r>
                      <a:br>
                        <a:rPr lang="en-GB" sz="700" b="0" dirty="0"/>
                      </a:br>
                      <a:r>
                        <a:rPr lang="en-GB" sz="700" b="0" dirty="0"/>
                        <a:t>(95% CI)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1" dirty="0"/>
                        <a:t>5-yr </a:t>
                      </a:r>
                      <a:br>
                        <a:rPr lang="en-GB" sz="700" b="1" dirty="0"/>
                      </a:br>
                      <a:r>
                        <a:rPr lang="en-GB" sz="700" b="1" dirty="0"/>
                        <a:t>PFS </a:t>
                      </a:r>
                      <a:r>
                        <a:rPr lang="en-GB" sz="700" b="0" dirty="0"/>
                        <a:t>(%)</a:t>
                      </a:r>
                    </a:p>
                  </a:txBody>
                  <a:tcPr marL="32400" marR="32400" marT="32400" marB="3240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741451"/>
                  </a:ext>
                </a:extLst>
              </a:tr>
              <a:tr h="174528">
                <a:tc>
                  <a:txBody>
                    <a:bodyPr/>
                    <a:lstStyle/>
                    <a:p>
                      <a:r>
                        <a:rPr lang="en-GB" sz="700" b="1" dirty="0">
                          <a:solidFill>
                            <a:srgbClr val="0066CC"/>
                          </a:solidFill>
                        </a:rPr>
                        <a:t>VenR (N=194)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>
                          <a:solidFill>
                            <a:srgbClr val="0066CC"/>
                          </a:solidFill>
                        </a:rPr>
                        <a:t>53.6</a:t>
                      </a:r>
                      <a:r>
                        <a:rPr lang="en-GB" sz="700" b="0" dirty="0"/>
                        <a:t> </a:t>
                      </a:r>
                      <a:r>
                        <a:rPr lang="en-GB" sz="700" b="0" dirty="0">
                          <a:solidFill>
                            <a:srgbClr val="0066CC"/>
                          </a:solidFill>
                        </a:rPr>
                        <a:t>(48.4, 57.0)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1" dirty="0"/>
                        <a:t>0.19 </a:t>
                      </a:r>
                      <a:r>
                        <a:rPr lang="en-GB" sz="700" b="0" dirty="0"/>
                        <a:t>(0.15, 0.26)</a:t>
                      </a:r>
                      <a:br>
                        <a:rPr lang="en-GB" sz="700" b="0" dirty="0"/>
                      </a:br>
                      <a:r>
                        <a:rPr lang="en-GB" sz="700" b="0" dirty="0"/>
                        <a:t>Stratified</a:t>
                      </a:r>
                      <a:r>
                        <a:rPr lang="en-GB" sz="700" b="0" baseline="0" dirty="0"/>
                        <a:t> P-value</a:t>
                      </a:r>
                    </a:p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0" dirty="0"/>
                        <a:t>&lt;0.0001</a:t>
                      </a:r>
                      <a:r>
                        <a:rPr lang="en-GB" sz="700" b="0" baseline="30000" dirty="0"/>
                        <a:t>†</a:t>
                      </a:r>
                      <a:endParaRPr lang="en-GB" sz="700" b="0" dirty="0"/>
                    </a:p>
                  </a:txBody>
                  <a:tcPr marL="121920" marR="121920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1" dirty="0">
                          <a:solidFill>
                            <a:srgbClr val="0066CC"/>
                          </a:solidFill>
                        </a:rPr>
                        <a:t>37.8</a:t>
                      </a:r>
                      <a:endParaRPr lang="en-GB" sz="700" b="1" dirty="0">
                        <a:solidFill>
                          <a:srgbClr val="009963"/>
                        </a:solidFill>
                      </a:endParaRPr>
                    </a:p>
                  </a:txBody>
                  <a:tcPr marL="32400" marR="32400" marT="32400" marB="324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1806317"/>
                  </a:ext>
                </a:extLst>
              </a:tr>
              <a:tr h="174528">
                <a:tc>
                  <a:txBody>
                    <a:bodyPr/>
                    <a:lstStyle/>
                    <a:p>
                      <a:r>
                        <a:rPr lang="en-GB" sz="700" b="1" dirty="0">
                          <a:solidFill>
                            <a:srgbClr val="009963"/>
                          </a:solidFill>
                        </a:rPr>
                        <a:t>BR (N=195)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>
                          <a:solidFill>
                            <a:srgbClr val="009963"/>
                          </a:solidFill>
                        </a:rPr>
                        <a:t>17.0</a:t>
                      </a:r>
                      <a:r>
                        <a:rPr lang="en-GB" sz="700" b="0" dirty="0"/>
                        <a:t> </a:t>
                      </a:r>
                      <a:r>
                        <a:rPr lang="en-GB" sz="700" b="0" dirty="0">
                          <a:solidFill>
                            <a:srgbClr val="009964"/>
                          </a:solidFill>
                        </a:rPr>
                        <a:t>(15.5, 21.7)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1" dirty="0">
                          <a:solidFill>
                            <a:srgbClr val="009963"/>
                          </a:solidFill>
                        </a:rPr>
                        <a:t>NE</a:t>
                      </a:r>
                    </a:p>
                  </a:txBody>
                  <a:tcPr marL="32400" marR="32400" marT="32400" marB="324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998166"/>
                  </a:ext>
                </a:extLst>
              </a:tr>
            </a:tbl>
          </a:graphicData>
        </a:graphic>
      </p:graphicFrame>
      <p:graphicFrame>
        <p:nvGraphicFramePr>
          <p:cNvPr id="989" name="Table 988">
            <a:extLst>
              <a:ext uri="{FF2B5EF4-FFF2-40B4-BE49-F238E27FC236}">
                <a16:creationId xmlns:a16="http://schemas.microsoft.com/office/drawing/2014/main" id="{30527C7B-1483-41E0-ACEB-7735CB7E1445}"/>
              </a:ext>
            </a:extLst>
          </p:cNvPr>
          <p:cNvGraphicFramePr>
            <a:graphicFrameLocks noGrp="1"/>
          </p:cNvGraphicFramePr>
          <p:nvPr/>
        </p:nvGraphicFramePr>
        <p:xfrm>
          <a:off x="7167445" y="2073059"/>
          <a:ext cx="3130825" cy="7262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7944">
                  <a:extLst>
                    <a:ext uri="{9D8B030D-6E8A-4147-A177-3AD203B41FA5}">
                      <a16:colId xmlns:a16="http://schemas.microsoft.com/office/drawing/2014/main" val="3769232147"/>
                    </a:ext>
                  </a:extLst>
                </a:gridCol>
                <a:gridCol w="906509">
                  <a:extLst>
                    <a:ext uri="{9D8B030D-6E8A-4147-A177-3AD203B41FA5}">
                      <a16:colId xmlns:a16="http://schemas.microsoft.com/office/drawing/2014/main" val="3580815305"/>
                    </a:ext>
                  </a:extLst>
                </a:gridCol>
                <a:gridCol w="1048543">
                  <a:extLst>
                    <a:ext uri="{9D8B030D-6E8A-4147-A177-3AD203B41FA5}">
                      <a16:colId xmlns:a16="http://schemas.microsoft.com/office/drawing/2014/main" val="2625818216"/>
                    </a:ext>
                  </a:extLst>
                </a:gridCol>
                <a:gridCol w="477829">
                  <a:extLst>
                    <a:ext uri="{9D8B030D-6E8A-4147-A177-3AD203B41FA5}">
                      <a16:colId xmlns:a16="http://schemas.microsoft.com/office/drawing/2014/main" val="3393885764"/>
                    </a:ext>
                  </a:extLst>
                </a:gridCol>
              </a:tblGrid>
              <a:tr h="284256">
                <a:tc>
                  <a:txBody>
                    <a:bodyPr/>
                    <a:lstStyle/>
                    <a:p>
                      <a:endParaRPr lang="en-GB" sz="700" b="1" dirty="0"/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/>
                        <a:t>Median OS </a:t>
                      </a:r>
                      <a:br>
                        <a:rPr lang="en-GB" sz="700" b="0" dirty="0"/>
                      </a:br>
                      <a:r>
                        <a:rPr lang="en-GB" sz="700" b="0" dirty="0"/>
                        <a:t>(95% CI),</a:t>
                      </a:r>
                      <a:r>
                        <a:rPr lang="en-GB" sz="700" b="0" baseline="0" dirty="0"/>
                        <a:t> months</a:t>
                      </a:r>
                      <a:endParaRPr lang="en-GB" sz="700" b="0" dirty="0"/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/>
                        <a:t>HR</a:t>
                      </a:r>
                      <a:r>
                        <a:rPr lang="en-GB" sz="700" baseline="30000" dirty="0"/>
                        <a:t>‡</a:t>
                      </a:r>
                      <a:r>
                        <a:rPr lang="en-GB" sz="700" b="0" dirty="0"/>
                        <a:t> </a:t>
                      </a:r>
                      <a:br>
                        <a:rPr lang="en-GB" sz="700" b="0" dirty="0"/>
                      </a:br>
                      <a:r>
                        <a:rPr lang="en-GB" sz="700" b="0" dirty="0"/>
                        <a:t>(95% CI)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1" dirty="0"/>
                        <a:t>5-yr </a:t>
                      </a:r>
                      <a:br>
                        <a:rPr lang="en-GB" sz="700" b="1" dirty="0"/>
                      </a:br>
                      <a:r>
                        <a:rPr lang="en-GB" sz="700" b="1" dirty="0"/>
                        <a:t>OS </a:t>
                      </a:r>
                      <a:r>
                        <a:rPr lang="en-GB" sz="700" b="0" dirty="0"/>
                        <a:t>(%)</a:t>
                      </a:r>
                    </a:p>
                  </a:txBody>
                  <a:tcPr marL="32400" marR="32400" marT="32400" marB="32400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741451"/>
                  </a:ext>
                </a:extLst>
              </a:tr>
              <a:tr h="219456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1" dirty="0">
                          <a:solidFill>
                            <a:srgbClr val="0066CC"/>
                          </a:solidFill>
                        </a:rPr>
                        <a:t>VenR (N=194)</a:t>
                      </a:r>
                    </a:p>
                    <a:p>
                      <a:endParaRPr lang="en-GB" sz="700" b="1" dirty="0">
                        <a:solidFill>
                          <a:srgbClr val="0066CC"/>
                        </a:solidFill>
                      </a:endParaRP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>
                          <a:solidFill>
                            <a:srgbClr val="0066CC"/>
                          </a:solidFill>
                        </a:rPr>
                        <a:t>NE</a:t>
                      </a:r>
                      <a:endParaRPr lang="en-GB" sz="700" b="0" dirty="0"/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1" dirty="0"/>
                        <a:t>0.40 </a:t>
                      </a:r>
                      <a:r>
                        <a:rPr lang="en-GB" sz="700" b="0" dirty="0"/>
                        <a:t>(0.26, 0.62)</a:t>
                      </a:r>
                      <a:br>
                        <a:rPr lang="en-GB" sz="700" b="0" dirty="0"/>
                      </a:br>
                      <a:r>
                        <a:rPr lang="en-GB" sz="700" b="0" dirty="0"/>
                        <a:t>Stratified</a:t>
                      </a:r>
                      <a:r>
                        <a:rPr lang="en-GB" sz="700" b="0" baseline="0" dirty="0"/>
                        <a:t> P-value</a:t>
                      </a:r>
                    </a:p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0" dirty="0"/>
                        <a:t>&lt;0.0001</a:t>
                      </a:r>
                      <a:r>
                        <a:rPr lang="en-GB" sz="700" b="0" baseline="30000" dirty="0"/>
                        <a:t>†</a:t>
                      </a:r>
                      <a:endParaRPr lang="en-GB" sz="700" b="0" dirty="0"/>
                    </a:p>
                  </a:txBody>
                  <a:tcPr marL="121920" marR="121920" marT="60960" marB="6096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1" dirty="0">
                          <a:solidFill>
                            <a:srgbClr val="0066CC"/>
                          </a:solidFill>
                        </a:rPr>
                        <a:t>82.1</a:t>
                      </a:r>
                    </a:p>
                  </a:txBody>
                  <a:tcPr marL="32400" marR="32400" marT="32400" marB="324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1806317"/>
                  </a:ext>
                </a:extLst>
              </a:tr>
              <a:tr h="174528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1" dirty="0">
                          <a:solidFill>
                            <a:srgbClr val="009963"/>
                          </a:solidFill>
                        </a:rPr>
                        <a:t>BR (N=195)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700" b="1" dirty="0">
                          <a:solidFill>
                            <a:srgbClr val="009963"/>
                          </a:solidFill>
                        </a:rPr>
                        <a:t>NE</a:t>
                      </a:r>
                      <a:endParaRPr lang="en-GB" sz="700" b="0" dirty="0"/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700" b="1" dirty="0">
                          <a:solidFill>
                            <a:srgbClr val="009963"/>
                          </a:solidFill>
                        </a:rPr>
                        <a:t>62.2</a:t>
                      </a:r>
                    </a:p>
                  </a:txBody>
                  <a:tcPr marL="32400" marR="32400" marT="32400" marB="324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998166"/>
                  </a:ext>
                </a:extLst>
              </a:tr>
            </a:tbl>
          </a:graphicData>
        </a:graphic>
      </p:graphicFrame>
      <p:sp>
        <p:nvSpPr>
          <p:cNvPr id="302" name="TextBox 301">
            <a:extLst>
              <a:ext uri="{FF2B5EF4-FFF2-40B4-BE49-F238E27FC236}">
                <a16:creationId xmlns:a16="http://schemas.microsoft.com/office/drawing/2014/main" id="{71869D3D-E5D8-4AB3-973A-FADAEC6FF303}"/>
              </a:ext>
            </a:extLst>
          </p:cNvPr>
          <p:cNvSpPr txBox="1"/>
          <p:nvPr/>
        </p:nvSpPr>
        <p:spPr>
          <a:xfrm>
            <a:off x="6281495" y="2744704"/>
            <a:ext cx="183127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100</a:t>
            </a:r>
          </a:p>
        </p:txBody>
      </p:sp>
      <p:sp>
        <p:nvSpPr>
          <p:cNvPr id="303" name="TextBox 302">
            <a:extLst>
              <a:ext uri="{FF2B5EF4-FFF2-40B4-BE49-F238E27FC236}">
                <a16:creationId xmlns:a16="http://schemas.microsoft.com/office/drawing/2014/main" id="{A29D7A9C-EC61-4E71-A96D-6868986D3B01}"/>
              </a:ext>
            </a:extLst>
          </p:cNvPr>
          <p:cNvSpPr txBox="1"/>
          <p:nvPr/>
        </p:nvSpPr>
        <p:spPr>
          <a:xfrm>
            <a:off x="6291214" y="3054575"/>
            <a:ext cx="173407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80</a:t>
            </a:r>
          </a:p>
        </p:txBody>
      </p:sp>
      <p:sp>
        <p:nvSpPr>
          <p:cNvPr id="304" name="TextBox 303">
            <a:extLst>
              <a:ext uri="{FF2B5EF4-FFF2-40B4-BE49-F238E27FC236}">
                <a16:creationId xmlns:a16="http://schemas.microsoft.com/office/drawing/2014/main" id="{093AF07D-A5DB-4DAC-8903-9AF0D2A96400}"/>
              </a:ext>
            </a:extLst>
          </p:cNvPr>
          <p:cNvSpPr txBox="1"/>
          <p:nvPr/>
        </p:nvSpPr>
        <p:spPr>
          <a:xfrm>
            <a:off x="6327485" y="3364447"/>
            <a:ext cx="137137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60</a:t>
            </a: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A3A3F6A5-B3ED-4E31-AC13-086224C8F12F}"/>
              </a:ext>
            </a:extLst>
          </p:cNvPr>
          <p:cNvSpPr txBox="1"/>
          <p:nvPr/>
        </p:nvSpPr>
        <p:spPr>
          <a:xfrm>
            <a:off x="6327484" y="3674319"/>
            <a:ext cx="137136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40</a:t>
            </a:r>
          </a:p>
        </p:txBody>
      </p:sp>
      <p:sp>
        <p:nvSpPr>
          <p:cNvPr id="306" name="TextBox 305">
            <a:extLst>
              <a:ext uri="{FF2B5EF4-FFF2-40B4-BE49-F238E27FC236}">
                <a16:creationId xmlns:a16="http://schemas.microsoft.com/office/drawing/2014/main" id="{1A0F5E70-5E39-443D-B05F-181478DE668A}"/>
              </a:ext>
            </a:extLst>
          </p:cNvPr>
          <p:cNvSpPr txBox="1"/>
          <p:nvPr/>
        </p:nvSpPr>
        <p:spPr>
          <a:xfrm>
            <a:off x="6343878" y="3984191"/>
            <a:ext cx="120743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20</a:t>
            </a:r>
          </a:p>
        </p:txBody>
      </p:sp>
      <p:sp>
        <p:nvSpPr>
          <p:cNvPr id="307" name="TextBox 306">
            <a:extLst>
              <a:ext uri="{FF2B5EF4-FFF2-40B4-BE49-F238E27FC236}">
                <a16:creationId xmlns:a16="http://schemas.microsoft.com/office/drawing/2014/main" id="{DB7BF506-06FE-4B04-960F-E5D8739C82D4}"/>
              </a:ext>
            </a:extLst>
          </p:cNvPr>
          <p:cNvSpPr txBox="1"/>
          <p:nvPr/>
        </p:nvSpPr>
        <p:spPr>
          <a:xfrm>
            <a:off x="6382002" y="4294061"/>
            <a:ext cx="82620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0</a:t>
            </a:r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0AE62682-4301-497C-B441-3C76E1730F9A}"/>
              </a:ext>
            </a:extLst>
          </p:cNvPr>
          <p:cNvSpPr txBox="1"/>
          <p:nvPr/>
        </p:nvSpPr>
        <p:spPr>
          <a:xfrm rot="16200000">
            <a:off x="5468705" y="3545280"/>
            <a:ext cx="1543288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Overall Survival (%)</a:t>
            </a:r>
          </a:p>
        </p:txBody>
      </p:sp>
      <p:cxnSp>
        <p:nvCxnSpPr>
          <p:cNvPr id="309" name="Straight Connector 308">
            <a:extLst>
              <a:ext uri="{FF2B5EF4-FFF2-40B4-BE49-F238E27FC236}">
                <a16:creationId xmlns:a16="http://schemas.microsoft.com/office/drawing/2014/main" id="{43B021F6-8504-44A7-9809-B056D25EF9D0}"/>
              </a:ext>
            </a:extLst>
          </p:cNvPr>
          <p:cNvCxnSpPr>
            <a:cxnSpLocks/>
          </p:cNvCxnSpPr>
          <p:nvPr/>
        </p:nvCxnSpPr>
        <p:spPr>
          <a:xfrm>
            <a:off x="6519140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11" name="Straight Connector 310">
            <a:extLst>
              <a:ext uri="{FF2B5EF4-FFF2-40B4-BE49-F238E27FC236}">
                <a16:creationId xmlns:a16="http://schemas.microsoft.com/office/drawing/2014/main" id="{7EC36EA0-F5C2-456A-A525-D2996D473705}"/>
              </a:ext>
            </a:extLst>
          </p:cNvPr>
          <p:cNvCxnSpPr>
            <a:cxnSpLocks/>
          </p:cNvCxnSpPr>
          <p:nvPr/>
        </p:nvCxnSpPr>
        <p:spPr>
          <a:xfrm>
            <a:off x="6817309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13" name="Straight Connector 312">
            <a:extLst>
              <a:ext uri="{FF2B5EF4-FFF2-40B4-BE49-F238E27FC236}">
                <a16:creationId xmlns:a16="http://schemas.microsoft.com/office/drawing/2014/main" id="{508BF054-D166-463B-9A7D-D611A7028C8E}"/>
              </a:ext>
            </a:extLst>
          </p:cNvPr>
          <p:cNvCxnSpPr>
            <a:cxnSpLocks/>
          </p:cNvCxnSpPr>
          <p:nvPr/>
        </p:nvCxnSpPr>
        <p:spPr>
          <a:xfrm>
            <a:off x="7413645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16" name="Straight Connector 315">
            <a:extLst>
              <a:ext uri="{FF2B5EF4-FFF2-40B4-BE49-F238E27FC236}">
                <a16:creationId xmlns:a16="http://schemas.microsoft.com/office/drawing/2014/main" id="{F50D58BF-4141-4719-A5FB-CE3C3BC3DDDC}"/>
              </a:ext>
            </a:extLst>
          </p:cNvPr>
          <p:cNvCxnSpPr>
            <a:cxnSpLocks/>
          </p:cNvCxnSpPr>
          <p:nvPr/>
        </p:nvCxnSpPr>
        <p:spPr>
          <a:xfrm>
            <a:off x="8904487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17" name="Straight Connector 316">
            <a:extLst>
              <a:ext uri="{FF2B5EF4-FFF2-40B4-BE49-F238E27FC236}">
                <a16:creationId xmlns:a16="http://schemas.microsoft.com/office/drawing/2014/main" id="{91C328CE-83DE-4BE2-BECB-5CD38C5F9F14}"/>
              </a:ext>
            </a:extLst>
          </p:cNvPr>
          <p:cNvCxnSpPr>
            <a:cxnSpLocks/>
          </p:cNvCxnSpPr>
          <p:nvPr/>
        </p:nvCxnSpPr>
        <p:spPr>
          <a:xfrm>
            <a:off x="9500823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19" name="Straight Connector 318">
            <a:extLst>
              <a:ext uri="{FF2B5EF4-FFF2-40B4-BE49-F238E27FC236}">
                <a16:creationId xmlns:a16="http://schemas.microsoft.com/office/drawing/2014/main" id="{2945B492-8ED8-46A6-A493-D00F644939D4}"/>
              </a:ext>
            </a:extLst>
          </p:cNvPr>
          <p:cNvCxnSpPr>
            <a:cxnSpLocks/>
          </p:cNvCxnSpPr>
          <p:nvPr/>
        </p:nvCxnSpPr>
        <p:spPr>
          <a:xfrm>
            <a:off x="10097159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21" name="Straight Connector 320">
            <a:extLst>
              <a:ext uri="{FF2B5EF4-FFF2-40B4-BE49-F238E27FC236}">
                <a16:creationId xmlns:a16="http://schemas.microsoft.com/office/drawing/2014/main" id="{3F53842C-9FB4-4B39-9B46-F5EDF3B6800A}"/>
              </a:ext>
            </a:extLst>
          </p:cNvPr>
          <p:cNvCxnSpPr>
            <a:cxnSpLocks/>
          </p:cNvCxnSpPr>
          <p:nvPr/>
        </p:nvCxnSpPr>
        <p:spPr>
          <a:xfrm rot="5400000">
            <a:off x="6500076" y="3089698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22" name="Straight Connector 321">
            <a:extLst>
              <a:ext uri="{FF2B5EF4-FFF2-40B4-BE49-F238E27FC236}">
                <a16:creationId xmlns:a16="http://schemas.microsoft.com/office/drawing/2014/main" id="{EEFA4999-DA46-4818-9D84-09E0E177FF21}"/>
              </a:ext>
            </a:extLst>
          </p:cNvPr>
          <p:cNvCxnSpPr>
            <a:cxnSpLocks/>
          </p:cNvCxnSpPr>
          <p:nvPr/>
        </p:nvCxnSpPr>
        <p:spPr>
          <a:xfrm rot="5400000">
            <a:off x="6500076" y="3398357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23" name="Straight Connector 322">
            <a:extLst>
              <a:ext uri="{FF2B5EF4-FFF2-40B4-BE49-F238E27FC236}">
                <a16:creationId xmlns:a16="http://schemas.microsoft.com/office/drawing/2014/main" id="{6AEB8E7D-7389-4CEE-B0CB-346875F9D42A}"/>
              </a:ext>
            </a:extLst>
          </p:cNvPr>
          <p:cNvCxnSpPr>
            <a:cxnSpLocks/>
          </p:cNvCxnSpPr>
          <p:nvPr/>
        </p:nvCxnSpPr>
        <p:spPr>
          <a:xfrm rot="5400000">
            <a:off x="6500076" y="3707014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24" name="Straight Connector 323">
            <a:extLst>
              <a:ext uri="{FF2B5EF4-FFF2-40B4-BE49-F238E27FC236}">
                <a16:creationId xmlns:a16="http://schemas.microsoft.com/office/drawing/2014/main" id="{6C20B931-7B9E-46C2-8D5A-427CCA62219E}"/>
              </a:ext>
            </a:extLst>
          </p:cNvPr>
          <p:cNvCxnSpPr>
            <a:cxnSpLocks/>
          </p:cNvCxnSpPr>
          <p:nvPr/>
        </p:nvCxnSpPr>
        <p:spPr>
          <a:xfrm rot="5400000">
            <a:off x="6500076" y="4015673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25" name="Straight Connector 324">
            <a:extLst>
              <a:ext uri="{FF2B5EF4-FFF2-40B4-BE49-F238E27FC236}">
                <a16:creationId xmlns:a16="http://schemas.microsoft.com/office/drawing/2014/main" id="{65849440-A50F-4DEF-B855-F6B759A37DBF}"/>
              </a:ext>
            </a:extLst>
          </p:cNvPr>
          <p:cNvCxnSpPr>
            <a:cxnSpLocks/>
          </p:cNvCxnSpPr>
          <p:nvPr/>
        </p:nvCxnSpPr>
        <p:spPr>
          <a:xfrm rot="5400000">
            <a:off x="6500076" y="4324329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26" name="Straight Connector 325">
            <a:extLst>
              <a:ext uri="{FF2B5EF4-FFF2-40B4-BE49-F238E27FC236}">
                <a16:creationId xmlns:a16="http://schemas.microsoft.com/office/drawing/2014/main" id="{8A25BA71-8F0A-4190-8A02-CC7C167D9E99}"/>
              </a:ext>
            </a:extLst>
          </p:cNvPr>
          <p:cNvCxnSpPr>
            <a:cxnSpLocks/>
          </p:cNvCxnSpPr>
          <p:nvPr/>
        </p:nvCxnSpPr>
        <p:spPr>
          <a:xfrm>
            <a:off x="7115477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29" name="Straight Connector 328">
            <a:extLst>
              <a:ext uri="{FF2B5EF4-FFF2-40B4-BE49-F238E27FC236}">
                <a16:creationId xmlns:a16="http://schemas.microsoft.com/office/drawing/2014/main" id="{3968B866-2784-4295-AD80-DE2194F2816E}"/>
              </a:ext>
            </a:extLst>
          </p:cNvPr>
          <p:cNvCxnSpPr>
            <a:cxnSpLocks/>
          </p:cNvCxnSpPr>
          <p:nvPr/>
        </p:nvCxnSpPr>
        <p:spPr>
          <a:xfrm>
            <a:off x="7711813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0" name="Straight Connector 329">
            <a:extLst>
              <a:ext uri="{FF2B5EF4-FFF2-40B4-BE49-F238E27FC236}">
                <a16:creationId xmlns:a16="http://schemas.microsoft.com/office/drawing/2014/main" id="{391F4E8E-0C4E-4D9B-A536-917C6BEEFEF4}"/>
              </a:ext>
            </a:extLst>
          </p:cNvPr>
          <p:cNvCxnSpPr>
            <a:cxnSpLocks/>
          </p:cNvCxnSpPr>
          <p:nvPr/>
        </p:nvCxnSpPr>
        <p:spPr>
          <a:xfrm>
            <a:off x="8009981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2" name="Straight Connector 331">
            <a:extLst>
              <a:ext uri="{FF2B5EF4-FFF2-40B4-BE49-F238E27FC236}">
                <a16:creationId xmlns:a16="http://schemas.microsoft.com/office/drawing/2014/main" id="{CE029A09-9477-43F2-9167-4C195CE5747D}"/>
              </a:ext>
            </a:extLst>
          </p:cNvPr>
          <p:cNvCxnSpPr>
            <a:cxnSpLocks/>
          </p:cNvCxnSpPr>
          <p:nvPr/>
        </p:nvCxnSpPr>
        <p:spPr>
          <a:xfrm>
            <a:off x="8308151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3" name="Straight Connector 332">
            <a:extLst>
              <a:ext uri="{FF2B5EF4-FFF2-40B4-BE49-F238E27FC236}">
                <a16:creationId xmlns:a16="http://schemas.microsoft.com/office/drawing/2014/main" id="{1D3910AD-1FDA-4E7B-B7AE-E85DB599CB83}"/>
              </a:ext>
            </a:extLst>
          </p:cNvPr>
          <p:cNvCxnSpPr>
            <a:cxnSpLocks/>
          </p:cNvCxnSpPr>
          <p:nvPr/>
        </p:nvCxnSpPr>
        <p:spPr>
          <a:xfrm>
            <a:off x="8606319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6" name="Straight Connector 335">
            <a:extLst>
              <a:ext uri="{FF2B5EF4-FFF2-40B4-BE49-F238E27FC236}">
                <a16:creationId xmlns:a16="http://schemas.microsoft.com/office/drawing/2014/main" id="{29470AB9-FA36-49C3-A424-E5CF3BAF0BF8}"/>
              </a:ext>
            </a:extLst>
          </p:cNvPr>
          <p:cNvCxnSpPr>
            <a:cxnSpLocks/>
          </p:cNvCxnSpPr>
          <p:nvPr/>
        </p:nvCxnSpPr>
        <p:spPr>
          <a:xfrm>
            <a:off x="9202655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9" name="Straight Connector 338">
            <a:extLst>
              <a:ext uri="{FF2B5EF4-FFF2-40B4-BE49-F238E27FC236}">
                <a16:creationId xmlns:a16="http://schemas.microsoft.com/office/drawing/2014/main" id="{79523D71-5649-45AB-9571-F9EEF9FB3F79}"/>
              </a:ext>
            </a:extLst>
          </p:cNvPr>
          <p:cNvCxnSpPr>
            <a:cxnSpLocks/>
          </p:cNvCxnSpPr>
          <p:nvPr/>
        </p:nvCxnSpPr>
        <p:spPr>
          <a:xfrm>
            <a:off x="9798991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340" name="Group 339">
            <a:extLst>
              <a:ext uri="{FF2B5EF4-FFF2-40B4-BE49-F238E27FC236}">
                <a16:creationId xmlns:a16="http://schemas.microsoft.com/office/drawing/2014/main" id="{B3361ECB-71AE-442A-8223-169714BB6F06}"/>
              </a:ext>
            </a:extLst>
          </p:cNvPr>
          <p:cNvGrpSpPr/>
          <p:nvPr/>
        </p:nvGrpSpPr>
        <p:grpSpPr>
          <a:xfrm>
            <a:off x="6461427" y="4392330"/>
            <a:ext cx="3699547" cy="226185"/>
            <a:chOff x="5494642" y="3343620"/>
            <a:chExt cx="4110608" cy="251317"/>
          </a:xfrm>
        </p:grpSpPr>
        <p:sp>
          <p:nvSpPr>
            <p:cNvPr id="341" name="TextBox 340">
              <a:extLst>
                <a:ext uri="{FF2B5EF4-FFF2-40B4-BE49-F238E27FC236}">
                  <a16:creationId xmlns:a16="http://schemas.microsoft.com/office/drawing/2014/main" id="{809E726D-4BBF-4519-A6EB-5EFFAF51DEC2}"/>
                </a:ext>
              </a:extLst>
            </p:cNvPr>
            <p:cNvSpPr txBox="1"/>
            <p:nvPr/>
          </p:nvSpPr>
          <p:spPr>
            <a:xfrm>
              <a:off x="5558769" y="3471826"/>
              <a:ext cx="3975575" cy="1231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t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1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Time (months)</a:t>
              </a:r>
            </a:p>
          </p:txBody>
        </p:sp>
        <p:sp>
          <p:nvSpPr>
            <p:cNvPr id="342" name="TextBox 341">
              <a:extLst>
                <a:ext uri="{FF2B5EF4-FFF2-40B4-BE49-F238E27FC236}">
                  <a16:creationId xmlns:a16="http://schemas.microsoft.com/office/drawing/2014/main" id="{CC6AC952-F410-441B-B546-3625E4671623}"/>
                </a:ext>
              </a:extLst>
            </p:cNvPr>
            <p:cNvSpPr txBox="1"/>
            <p:nvPr/>
          </p:nvSpPr>
          <p:spPr>
            <a:xfrm>
              <a:off x="5494642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0</a:t>
              </a:r>
            </a:p>
          </p:txBody>
        </p:sp>
        <p:sp>
          <p:nvSpPr>
            <p:cNvPr id="344" name="TextBox 343">
              <a:extLst>
                <a:ext uri="{FF2B5EF4-FFF2-40B4-BE49-F238E27FC236}">
                  <a16:creationId xmlns:a16="http://schemas.microsoft.com/office/drawing/2014/main" id="{9669DE86-8F88-4DF6-AC0E-7162EABF6AFD}"/>
                </a:ext>
              </a:extLst>
            </p:cNvPr>
            <p:cNvSpPr txBox="1"/>
            <p:nvPr/>
          </p:nvSpPr>
          <p:spPr>
            <a:xfrm>
              <a:off x="6163359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12</a:t>
              </a:r>
            </a:p>
          </p:txBody>
        </p:sp>
        <p:sp>
          <p:nvSpPr>
            <p:cNvPr id="346" name="TextBox 345">
              <a:extLst>
                <a:ext uri="{FF2B5EF4-FFF2-40B4-BE49-F238E27FC236}">
                  <a16:creationId xmlns:a16="http://schemas.microsoft.com/office/drawing/2014/main" id="{F517D1ED-4B9C-4EE0-B91D-4E9674B80243}"/>
                </a:ext>
              </a:extLst>
            </p:cNvPr>
            <p:cNvSpPr txBox="1"/>
            <p:nvPr/>
          </p:nvSpPr>
          <p:spPr>
            <a:xfrm>
              <a:off x="7159611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30</a:t>
              </a:r>
            </a:p>
          </p:txBody>
        </p:sp>
        <p:sp>
          <p:nvSpPr>
            <p:cNvPr id="348" name="TextBox 347">
              <a:extLst>
                <a:ext uri="{FF2B5EF4-FFF2-40B4-BE49-F238E27FC236}">
                  <a16:creationId xmlns:a16="http://schemas.microsoft.com/office/drawing/2014/main" id="{17709017-698D-465B-AA7B-C72E985411C3}"/>
                </a:ext>
              </a:extLst>
            </p:cNvPr>
            <p:cNvSpPr txBox="1"/>
            <p:nvPr/>
          </p:nvSpPr>
          <p:spPr>
            <a:xfrm>
              <a:off x="8155863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48</a:t>
              </a:r>
            </a:p>
          </p:txBody>
        </p:sp>
        <p:sp>
          <p:nvSpPr>
            <p:cNvPr id="349" name="TextBox 348">
              <a:extLst>
                <a:ext uri="{FF2B5EF4-FFF2-40B4-BE49-F238E27FC236}">
                  <a16:creationId xmlns:a16="http://schemas.microsoft.com/office/drawing/2014/main" id="{C01BC917-BBE1-42B6-9982-6A7F20CACEBE}"/>
                </a:ext>
              </a:extLst>
            </p:cNvPr>
            <p:cNvSpPr txBox="1"/>
            <p:nvPr/>
          </p:nvSpPr>
          <p:spPr>
            <a:xfrm>
              <a:off x="8487947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54</a:t>
              </a:r>
            </a:p>
          </p:txBody>
        </p:sp>
        <p:sp>
          <p:nvSpPr>
            <p:cNvPr id="350" name="TextBox 349">
              <a:extLst>
                <a:ext uri="{FF2B5EF4-FFF2-40B4-BE49-F238E27FC236}">
                  <a16:creationId xmlns:a16="http://schemas.microsoft.com/office/drawing/2014/main" id="{90D9C9D0-FC88-4406-A4D5-87F77C43DACE}"/>
                </a:ext>
              </a:extLst>
            </p:cNvPr>
            <p:cNvSpPr txBox="1"/>
            <p:nvPr/>
          </p:nvSpPr>
          <p:spPr>
            <a:xfrm>
              <a:off x="8820031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60</a:t>
              </a:r>
            </a:p>
          </p:txBody>
        </p:sp>
        <p:sp>
          <p:nvSpPr>
            <p:cNvPr id="351" name="TextBox 350">
              <a:extLst>
                <a:ext uri="{FF2B5EF4-FFF2-40B4-BE49-F238E27FC236}">
                  <a16:creationId xmlns:a16="http://schemas.microsoft.com/office/drawing/2014/main" id="{48F53675-6E9E-4A74-8ACC-F1556E60642D}"/>
                </a:ext>
              </a:extLst>
            </p:cNvPr>
            <p:cNvSpPr txBox="1"/>
            <p:nvPr/>
          </p:nvSpPr>
          <p:spPr>
            <a:xfrm>
              <a:off x="9152115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</a:rPr>
                <a:t>66</a:t>
              </a:r>
              <a:endPara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endParaRPr>
            </a:p>
          </p:txBody>
        </p:sp>
        <p:sp>
          <p:nvSpPr>
            <p:cNvPr id="352" name="TextBox 351">
              <a:extLst>
                <a:ext uri="{FF2B5EF4-FFF2-40B4-BE49-F238E27FC236}">
                  <a16:creationId xmlns:a16="http://schemas.microsoft.com/office/drawing/2014/main" id="{F0691B1C-12FF-4F2D-B970-8C9230155D6B}"/>
                </a:ext>
              </a:extLst>
            </p:cNvPr>
            <p:cNvSpPr txBox="1"/>
            <p:nvPr/>
          </p:nvSpPr>
          <p:spPr>
            <a:xfrm>
              <a:off x="9484201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72</a:t>
              </a:r>
            </a:p>
          </p:txBody>
        </p:sp>
        <p:sp>
          <p:nvSpPr>
            <p:cNvPr id="353" name="TextBox 352">
              <a:extLst>
                <a:ext uri="{FF2B5EF4-FFF2-40B4-BE49-F238E27FC236}">
                  <a16:creationId xmlns:a16="http://schemas.microsoft.com/office/drawing/2014/main" id="{77171EC7-5405-4A73-81F4-D3F30C37720A}"/>
                </a:ext>
              </a:extLst>
            </p:cNvPr>
            <p:cNvSpPr txBox="1"/>
            <p:nvPr/>
          </p:nvSpPr>
          <p:spPr>
            <a:xfrm>
              <a:off x="5831275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6</a:t>
              </a:r>
            </a:p>
          </p:txBody>
        </p:sp>
        <p:sp>
          <p:nvSpPr>
            <p:cNvPr id="355" name="TextBox 354">
              <a:extLst>
                <a:ext uri="{FF2B5EF4-FFF2-40B4-BE49-F238E27FC236}">
                  <a16:creationId xmlns:a16="http://schemas.microsoft.com/office/drawing/2014/main" id="{AFA6D9F9-C190-41EF-9758-45C151A80E1E}"/>
                </a:ext>
              </a:extLst>
            </p:cNvPr>
            <p:cNvSpPr txBox="1"/>
            <p:nvPr/>
          </p:nvSpPr>
          <p:spPr>
            <a:xfrm>
              <a:off x="6827527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24</a:t>
              </a:r>
            </a:p>
          </p:txBody>
        </p:sp>
        <p:sp>
          <p:nvSpPr>
            <p:cNvPr id="357" name="TextBox 356">
              <a:extLst>
                <a:ext uri="{FF2B5EF4-FFF2-40B4-BE49-F238E27FC236}">
                  <a16:creationId xmlns:a16="http://schemas.microsoft.com/office/drawing/2014/main" id="{37B6394C-4236-4EB5-BBCF-D22164BE2ABC}"/>
                </a:ext>
              </a:extLst>
            </p:cNvPr>
            <p:cNvSpPr txBox="1"/>
            <p:nvPr/>
          </p:nvSpPr>
          <p:spPr>
            <a:xfrm>
              <a:off x="7823779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42</a:t>
              </a:r>
            </a:p>
          </p:txBody>
        </p:sp>
        <p:sp>
          <p:nvSpPr>
            <p:cNvPr id="363" name="TextBox 362">
              <a:extLst>
                <a:ext uri="{FF2B5EF4-FFF2-40B4-BE49-F238E27FC236}">
                  <a16:creationId xmlns:a16="http://schemas.microsoft.com/office/drawing/2014/main" id="{9E56F244-9F2B-4988-A615-A1F2C29C7127}"/>
                </a:ext>
              </a:extLst>
            </p:cNvPr>
            <p:cNvSpPr txBox="1"/>
            <p:nvPr/>
          </p:nvSpPr>
          <p:spPr>
            <a:xfrm>
              <a:off x="6495443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18</a:t>
              </a:r>
            </a:p>
          </p:txBody>
        </p:sp>
        <p:sp>
          <p:nvSpPr>
            <p:cNvPr id="365" name="TextBox 364">
              <a:extLst>
                <a:ext uri="{FF2B5EF4-FFF2-40B4-BE49-F238E27FC236}">
                  <a16:creationId xmlns:a16="http://schemas.microsoft.com/office/drawing/2014/main" id="{F06CFA78-2A1D-4B24-8741-A6A94D47AF0D}"/>
                </a:ext>
              </a:extLst>
            </p:cNvPr>
            <p:cNvSpPr txBox="1"/>
            <p:nvPr/>
          </p:nvSpPr>
          <p:spPr>
            <a:xfrm>
              <a:off x="7491695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36</a:t>
              </a:r>
            </a:p>
          </p:txBody>
        </p:sp>
      </p:grpSp>
      <p:sp>
        <p:nvSpPr>
          <p:cNvPr id="368" name="Freeform: Shape 367">
            <a:extLst>
              <a:ext uri="{FF2B5EF4-FFF2-40B4-BE49-F238E27FC236}">
                <a16:creationId xmlns:a16="http://schemas.microsoft.com/office/drawing/2014/main" id="{C7F088F1-9C80-4F7F-814F-D09336EAA073}"/>
              </a:ext>
            </a:extLst>
          </p:cNvPr>
          <p:cNvSpPr/>
          <p:nvPr/>
        </p:nvSpPr>
        <p:spPr>
          <a:xfrm>
            <a:off x="6520558" y="2799129"/>
            <a:ext cx="3561215" cy="276792"/>
          </a:xfrm>
          <a:custGeom>
            <a:avLst/>
            <a:gdLst>
              <a:gd name="connsiteX0" fmla="*/ 0 w 3936295"/>
              <a:gd name="connsiteY0" fmla="*/ 0 h 307547"/>
              <a:gd name="connsiteX1" fmla="*/ 55485 w 3936295"/>
              <a:gd name="connsiteY1" fmla="*/ 0 h 307547"/>
              <a:gd name="connsiteX2" fmla="*/ 55485 w 3936295"/>
              <a:gd name="connsiteY2" fmla="*/ 10304 h 307547"/>
              <a:gd name="connsiteX3" fmla="*/ 118105 w 3936295"/>
              <a:gd name="connsiteY3" fmla="*/ 10304 h 307547"/>
              <a:gd name="connsiteX4" fmla="*/ 118105 w 3936295"/>
              <a:gd name="connsiteY4" fmla="*/ 22194 h 307547"/>
              <a:gd name="connsiteX5" fmla="*/ 139507 w 3936295"/>
              <a:gd name="connsiteY5" fmla="*/ 22194 h 307547"/>
              <a:gd name="connsiteX6" fmla="*/ 139507 w 3936295"/>
              <a:gd name="connsiteY6" fmla="*/ 31706 h 307547"/>
              <a:gd name="connsiteX7" fmla="*/ 161701 w 3936295"/>
              <a:gd name="connsiteY7" fmla="*/ 31706 h 307547"/>
              <a:gd name="connsiteX8" fmla="*/ 161701 w 3936295"/>
              <a:gd name="connsiteY8" fmla="*/ 40425 h 307547"/>
              <a:gd name="connsiteX9" fmla="*/ 199748 w 3936295"/>
              <a:gd name="connsiteY9" fmla="*/ 40425 h 307547"/>
              <a:gd name="connsiteX10" fmla="*/ 199748 w 3936295"/>
              <a:gd name="connsiteY10" fmla="*/ 46766 h 307547"/>
              <a:gd name="connsiteX11" fmla="*/ 226698 w 3936295"/>
              <a:gd name="connsiteY11" fmla="*/ 46766 h 307547"/>
              <a:gd name="connsiteX12" fmla="*/ 226698 w 3936295"/>
              <a:gd name="connsiteY12" fmla="*/ 55485 h 307547"/>
              <a:gd name="connsiteX13" fmla="*/ 298829 w 3936295"/>
              <a:gd name="connsiteY13" fmla="*/ 55485 h 307547"/>
              <a:gd name="connsiteX14" fmla="*/ 298829 w 3936295"/>
              <a:gd name="connsiteY14" fmla="*/ 63412 h 307547"/>
              <a:gd name="connsiteX15" fmla="*/ 363034 w 3936295"/>
              <a:gd name="connsiteY15" fmla="*/ 63412 h 307547"/>
              <a:gd name="connsiteX16" fmla="*/ 363034 w 3936295"/>
              <a:gd name="connsiteY16" fmla="*/ 70546 h 307547"/>
              <a:gd name="connsiteX17" fmla="*/ 720518 w 3936295"/>
              <a:gd name="connsiteY17" fmla="*/ 70546 h 307547"/>
              <a:gd name="connsiteX18" fmla="*/ 720518 w 3936295"/>
              <a:gd name="connsiteY18" fmla="*/ 82436 h 307547"/>
              <a:gd name="connsiteX19" fmla="*/ 785516 w 3936295"/>
              <a:gd name="connsiteY19" fmla="*/ 82436 h 307547"/>
              <a:gd name="connsiteX20" fmla="*/ 785516 w 3936295"/>
              <a:gd name="connsiteY20" fmla="*/ 92740 h 307547"/>
              <a:gd name="connsiteX21" fmla="*/ 846550 w 3936295"/>
              <a:gd name="connsiteY21" fmla="*/ 92740 h 307547"/>
              <a:gd name="connsiteX22" fmla="*/ 846550 w 3936295"/>
              <a:gd name="connsiteY22" fmla="*/ 100667 h 307547"/>
              <a:gd name="connsiteX23" fmla="*/ 1154890 w 3936295"/>
              <a:gd name="connsiteY23" fmla="*/ 100667 h 307547"/>
              <a:gd name="connsiteX24" fmla="*/ 1154890 w 3936295"/>
              <a:gd name="connsiteY24" fmla="*/ 110971 h 307547"/>
              <a:gd name="connsiteX25" fmla="*/ 1272202 w 3936295"/>
              <a:gd name="connsiteY25" fmla="*/ 110971 h 307547"/>
              <a:gd name="connsiteX26" fmla="*/ 1272202 w 3936295"/>
              <a:gd name="connsiteY26" fmla="*/ 120483 h 307547"/>
              <a:gd name="connsiteX27" fmla="*/ 1330858 w 3936295"/>
              <a:gd name="connsiteY27" fmla="*/ 120483 h 307547"/>
              <a:gd name="connsiteX28" fmla="*/ 1330858 w 3936295"/>
              <a:gd name="connsiteY28" fmla="*/ 160908 h 307547"/>
              <a:gd name="connsiteX29" fmla="*/ 1368113 w 3936295"/>
              <a:gd name="connsiteY29" fmla="*/ 160908 h 307547"/>
              <a:gd name="connsiteX30" fmla="*/ 1368113 w 3936295"/>
              <a:gd name="connsiteY30" fmla="*/ 172798 h 307547"/>
              <a:gd name="connsiteX31" fmla="*/ 1462438 w 3936295"/>
              <a:gd name="connsiteY31" fmla="*/ 172798 h 307547"/>
              <a:gd name="connsiteX32" fmla="*/ 1462438 w 3936295"/>
              <a:gd name="connsiteY32" fmla="*/ 179931 h 307547"/>
              <a:gd name="connsiteX33" fmla="*/ 1759681 w 3936295"/>
              <a:gd name="connsiteY33" fmla="*/ 179931 h 307547"/>
              <a:gd name="connsiteX34" fmla="*/ 1759681 w 3936295"/>
              <a:gd name="connsiteY34" fmla="*/ 191821 h 307547"/>
              <a:gd name="connsiteX35" fmla="*/ 1923760 w 3936295"/>
              <a:gd name="connsiteY35" fmla="*/ 191821 h 307547"/>
              <a:gd name="connsiteX36" fmla="*/ 1923760 w 3936295"/>
              <a:gd name="connsiteY36" fmla="*/ 199748 h 307547"/>
              <a:gd name="connsiteX37" fmla="*/ 2090216 w 3936295"/>
              <a:gd name="connsiteY37" fmla="*/ 199748 h 307547"/>
              <a:gd name="connsiteX38" fmla="*/ 2090216 w 3936295"/>
              <a:gd name="connsiteY38" fmla="*/ 210052 h 307547"/>
              <a:gd name="connsiteX39" fmla="*/ 2236064 w 3936295"/>
              <a:gd name="connsiteY39" fmla="*/ 210052 h 307547"/>
              <a:gd name="connsiteX40" fmla="*/ 2236064 w 3936295"/>
              <a:gd name="connsiteY40" fmla="*/ 219564 h 307547"/>
              <a:gd name="connsiteX41" fmla="*/ 2289964 w 3936295"/>
              <a:gd name="connsiteY41" fmla="*/ 219564 h 307547"/>
              <a:gd name="connsiteX42" fmla="*/ 2289964 w 3936295"/>
              <a:gd name="connsiteY42" fmla="*/ 225112 h 307547"/>
              <a:gd name="connsiteX43" fmla="*/ 2405690 w 3936295"/>
              <a:gd name="connsiteY43" fmla="*/ 225112 h 307547"/>
              <a:gd name="connsiteX44" fmla="*/ 2405690 w 3936295"/>
              <a:gd name="connsiteY44" fmla="*/ 237002 h 307547"/>
              <a:gd name="connsiteX45" fmla="*/ 2503186 w 3936295"/>
              <a:gd name="connsiteY45" fmla="*/ 237002 h 307547"/>
              <a:gd name="connsiteX46" fmla="*/ 2503186 w 3936295"/>
              <a:gd name="connsiteY46" fmla="*/ 244929 h 307547"/>
              <a:gd name="connsiteX47" fmla="*/ 2725921 w 3936295"/>
              <a:gd name="connsiteY47" fmla="*/ 244929 h 307547"/>
              <a:gd name="connsiteX48" fmla="*/ 2725921 w 3936295"/>
              <a:gd name="connsiteY48" fmla="*/ 253648 h 307547"/>
              <a:gd name="connsiteX49" fmla="*/ 3031883 w 3936295"/>
              <a:gd name="connsiteY49" fmla="*/ 253648 h 307547"/>
              <a:gd name="connsiteX50" fmla="*/ 3031883 w 3936295"/>
              <a:gd name="connsiteY50" fmla="*/ 271879 h 307547"/>
              <a:gd name="connsiteX51" fmla="*/ 3058833 w 3936295"/>
              <a:gd name="connsiteY51" fmla="*/ 271879 h 307547"/>
              <a:gd name="connsiteX52" fmla="*/ 3058833 w 3936295"/>
              <a:gd name="connsiteY52" fmla="*/ 280598 h 307547"/>
              <a:gd name="connsiteX53" fmla="*/ 3104014 w 3936295"/>
              <a:gd name="connsiteY53" fmla="*/ 280598 h 307547"/>
              <a:gd name="connsiteX54" fmla="*/ 3104014 w 3936295"/>
              <a:gd name="connsiteY54" fmla="*/ 291695 h 307547"/>
              <a:gd name="connsiteX55" fmla="*/ 3227668 w 3936295"/>
              <a:gd name="connsiteY55" fmla="*/ 291695 h 307547"/>
              <a:gd name="connsiteX56" fmla="*/ 3227668 w 3936295"/>
              <a:gd name="connsiteY56" fmla="*/ 307548 h 307547"/>
              <a:gd name="connsiteX57" fmla="*/ 3936295 w 3936295"/>
              <a:gd name="connsiteY57" fmla="*/ 307548 h 307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936295" h="307547">
                <a:moveTo>
                  <a:pt x="0" y="0"/>
                </a:moveTo>
                <a:lnTo>
                  <a:pt x="55485" y="0"/>
                </a:lnTo>
                <a:lnTo>
                  <a:pt x="55485" y="10304"/>
                </a:lnTo>
                <a:lnTo>
                  <a:pt x="118105" y="10304"/>
                </a:lnTo>
                <a:lnTo>
                  <a:pt x="118105" y="22194"/>
                </a:lnTo>
                <a:lnTo>
                  <a:pt x="139507" y="22194"/>
                </a:lnTo>
                <a:lnTo>
                  <a:pt x="139507" y="31706"/>
                </a:lnTo>
                <a:lnTo>
                  <a:pt x="161701" y="31706"/>
                </a:lnTo>
                <a:lnTo>
                  <a:pt x="161701" y="40425"/>
                </a:lnTo>
                <a:lnTo>
                  <a:pt x="199748" y="40425"/>
                </a:lnTo>
                <a:lnTo>
                  <a:pt x="199748" y="46766"/>
                </a:lnTo>
                <a:lnTo>
                  <a:pt x="226698" y="46766"/>
                </a:lnTo>
                <a:lnTo>
                  <a:pt x="226698" y="55485"/>
                </a:lnTo>
                <a:lnTo>
                  <a:pt x="298829" y="55485"/>
                </a:lnTo>
                <a:lnTo>
                  <a:pt x="298829" y="63412"/>
                </a:lnTo>
                <a:lnTo>
                  <a:pt x="363034" y="63412"/>
                </a:lnTo>
                <a:lnTo>
                  <a:pt x="363034" y="70546"/>
                </a:lnTo>
                <a:lnTo>
                  <a:pt x="720518" y="70546"/>
                </a:lnTo>
                <a:lnTo>
                  <a:pt x="720518" y="82436"/>
                </a:lnTo>
                <a:lnTo>
                  <a:pt x="785516" y="82436"/>
                </a:lnTo>
                <a:lnTo>
                  <a:pt x="785516" y="92740"/>
                </a:lnTo>
                <a:lnTo>
                  <a:pt x="846550" y="92740"/>
                </a:lnTo>
                <a:lnTo>
                  <a:pt x="846550" y="100667"/>
                </a:lnTo>
                <a:lnTo>
                  <a:pt x="1154890" y="100667"/>
                </a:lnTo>
                <a:lnTo>
                  <a:pt x="1154890" y="110971"/>
                </a:lnTo>
                <a:lnTo>
                  <a:pt x="1272202" y="110971"/>
                </a:lnTo>
                <a:lnTo>
                  <a:pt x="1272202" y="120483"/>
                </a:lnTo>
                <a:lnTo>
                  <a:pt x="1330858" y="120483"/>
                </a:lnTo>
                <a:lnTo>
                  <a:pt x="1330858" y="160908"/>
                </a:lnTo>
                <a:lnTo>
                  <a:pt x="1368113" y="160908"/>
                </a:lnTo>
                <a:lnTo>
                  <a:pt x="1368113" y="172798"/>
                </a:lnTo>
                <a:lnTo>
                  <a:pt x="1462438" y="172798"/>
                </a:lnTo>
                <a:lnTo>
                  <a:pt x="1462438" y="179931"/>
                </a:lnTo>
                <a:lnTo>
                  <a:pt x="1759681" y="179931"/>
                </a:lnTo>
                <a:lnTo>
                  <a:pt x="1759681" y="191821"/>
                </a:lnTo>
                <a:lnTo>
                  <a:pt x="1923760" y="191821"/>
                </a:lnTo>
                <a:lnTo>
                  <a:pt x="1923760" y="199748"/>
                </a:lnTo>
                <a:lnTo>
                  <a:pt x="2090216" y="199748"/>
                </a:lnTo>
                <a:lnTo>
                  <a:pt x="2090216" y="210052"/>
                </a:lnTo>
                <a:lnTo>
                  <a:pt x="2236064" y="210052"/>
                </a:lnTo>
                <a:lnTo>
                  <a:pt x="2236064" y="219564"/>
                </a:lnTo>
                <a:lnTo>
                  <a:pt x="2289964" y="219564"/>
                </a:lnTo>
                <a:lnTo>
                  <a:pt x="2289964" y="225112"/>
                </a:lnTo>
                <a:lnTo>
                  <a:pt x="2405690" y="225112"/>
                </a:lnTo>
                <a:lnTo>
                  <a:pt x="2405690" y="237002"/>
                </a:lnTo>
                <a:lnTo>
                  <a:pt x="2503186" y="237002"/>
                </a:lnTo>
                <a:lnTo>
                  <a:pt x="2503186" y="244929"/>
                </a:lnTo>
                <a:lnTo>
                  <a:pt x="2725921" y="244929"/>
                </a:lnTo>
                <a:lnTo>
                  <a:pt x="2725921" y="253648"/>
                </a:lnTo>
                <a:lnTo>
                  <a:pt x="3031883" y="253648"/>
                </a:lnTo>
                <a:lnTo>
                  <a:pt x="3031883" y="271879"/>
                </a:lnTo>
                <a:lnTo>
                  <a:pt x="3058833" y="271879"/>
                </a:lnTo>
                <a:lnTo>
                  <a:pt x="3058833" y="280598"/>
                </a:lnTo>
                <a:lnTo>
                  <a:pt x="3104014" y="280598"/>
                </a:lnTo>
                <a:lnTo>
                  <a:pt x="3104014" y="291695"/>
                </a:lnTo>
                <a:lnTo>
                  <a:pt x="3227668" y="291695"/>
                </a:lnTo>
                <a:lnTo>
                  <a:pt x="3227668" y="307548"/>
                </a:lnTo>
                <a:lnTo>
                  <a:pt x="3936295" y="307548"/>
                </a:lnTo>
              </a:path>
            </a:pathLst>
          </a:custGeom>
          <a:noFill/>
          <a:ln w="19050" cap="flat">
            <a:solidFill>
              <a:schemeClr val="tx2"/>
            </a:solidFill>
            <a:prstDash val="solid"/>
            <a:miter/>
          </a:ln>
        </p:spPr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UA" sz="3960" b="0" i="0" u="none" strike="noStrike" kern="1200" cap="none" spc="0" normalizeH="0" baseline="0" noProof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369" name="Graphic 5">
            <a:extLst>
              <a:ext uri="{FF2B5EF4-FFF2-40B4-BE49-F238E27FC236}">
                <a16:creationId xmlns:a16="http://schemas.microsoft.com/office/drawing/2014/main" id="{CE6D0A74-FB08-40E7-B824-D7C39F84AF79}"/>
              </a:ext>
            </a:extLst>
          </p:cNvPr>
          <p:cNvGrpSpPr/>
          <p:nvPr/>
        </p:nvGrpSpPr>
        <p:grpSpPr>
          <a:xfrm>
            <a:off x="6504440" y="2778441"/>
            <a:ext cx="3598763" cy="314603"/>
            <a:chOff x="5546077" y="1557555"/>
            <a:chExt cx="3971172" cy="349558"/>
          </a:xfrm>
        </p:grpSpPr>
        <p:grpSp>
          <p:nvGrpSpPr>
            <p:cNvPr id="370" name="Graphic 5">
              <a:extLst>
                <a:ext uri="{FF2B5EF4-FFF2-40B4-BE49-F238E27FC236}">
                  <a16:creationId xmlns:a16="http://schemas.microsoft.com/office/drawing/2014/main" id="{D6F2A3D5-99B5-4BD4-B982-8450453B57B4}"/>
                </a:ext>
              </a:extLst>
            </p:cNvPr>
            <p:cNvGrpSpPr/>
            <p:nvPr/>
          </p:nvGrpSpPr>
          <p:grpSpPr>
            <a:xfrm>
              <a:off x="6235681" y="1630479"/>
              <a:ext cx="42010" cy="41217"/>
              <a:chOff x="6235681" y="1630479"/>
              <a:chExt cx="42010" cy="41217"/>
            </a:xfrm>
          </p:grpSpPr>
          <p:sp>
            <p:nvSpPr>
              <p:cNvPr id="611" name="Freeform: Shape 610">
                <a:extLst>
                  <a:ext uri="{FF2B5EF4-FFF2-40B4-BE49-F238E27FC236}">
                    <a16:creationId xmlns:a16="http://schemas.microsoft.com/office/drawing/2014/main" id="{674349E9-042A-4419-8C2E-AD62247713CF}"/>
                  </a:ext>
                </a:extLst>
              </p:cNvPr>
              <p:cNvSpPr/>
              <p:nvPr/>
            </p:nvSpPr>
            <p:spPr>
              <a:xfrm>
                <a:off x="6257083" y="1630479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12" name="Freeform: Shape 611">
                <a:extLst>
                  <a:ext uri="{FF2B5EF4-FFF2-40B4-BE49-F238E27FC236}">
                    <a16:creationId xmlns:a16="http://schemas.microsoft.com/office/drawing/2014/main" id="{46C86004-35E5-4FAB-A957-B12D6677AD1A}"/>
                  </a:ext>
                </a:extLst>
              </p:cNvPr>
              <p:cNvSpPr/>
              <p:nvPr/>
            </p:nvSpPr>
            <p:spPr>
              <a:xfrm>
                <a:off x="6235681" y="165108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1" name="Graphic 5">
              <a:extLst>
                <a:ext uri="{FF2B5EF4-FFF2-40B4-BE49-F238E27FC236}">
                  <a16:creationId xmlns:a16="http://schemas.microsoft.com/office/drawing/2014/main" id="{433C8CCF-B2C5-4BEA-BD4D-FCBD792C0AD7}"/>
                </a:ext>
              </a:extLst>
            </p:cNvPr>
            <p:cNvGrpSpPr/>
            <p:nvPr/>
          </p:nvGrpSpPr>
          <p:grpSpPr>
            <a:xfrm>
              <a:off x="6528962" y="1659807"/>
              <a:ext cx="42010" cy="42010"/>
              <a:chOff x="6528962" y="1659807"/>
              <a:chExt cx="42010" cy="42010"/>
            </a:xfrm>
          </p:grpSpPr>
          <p:sp>
            <p:nvSpPr>
              <p:cNvPr id="609" name="Freeform: Shape 608">
                <a:extLst>
                  <a:ext uri="{FF2B5EF4-FFF2-40B4-BE49-F238E27FC236}">
                    <a16:creationId xmlns:a16="http://schemas.microsoft.com/office/drawing/2014/main" id="{445F70DA-5863-47E6-8997-7FC6D1AC5C25}"/>
                  </a:ext>
                </a:extLst>
              </p:cNvPr>
              <p:cNvSpPr/>
              <p:nvPr/>
            </p:nvSpPr>
            <p:spPr>
              <a:xfrm>
                <a:off x="6550363" y="1659807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10" name="Freeform: Shape 609">
                <a:extLst>
                  <a:ext uri="{FF2B5EF4-FFF2-40B4-BE49-F238E27FC236}">
                    <a16:creationId xmlns:a16="http://schemas.microsoft.com/office/drawing/2014/main" id="{9B8212CF-067A-424A-85FF-BAA7CF6E3B50}"/>
                  </a:ext>
                </a:extLst>
              </p:cNvPr>
              <p:cNvSpPr/>
              <p:nvPr/>
            </p:nvSpPr>
            <p:spPr>
              <a:xfrm>
                <a:off x="6528962" y="168041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2" name="Graphic 5">
              <a:extLst>
                <a:ext uri="{FF2B5EF4-FFF2-40B4-BE49-F238E27FC236}">
                  <a16:creationId xmlns:a16="http://schemas.microsoft.com/office/drawing/2014/main" id="{8AEA2B50-ED9C-49A8-B6B3-C6529986FCB7}"/>
                </a:ext>
              </a:extLst>
            </p:cNvPr>
            <p:cNvGrpSpPr/>
            <p:nvPr/>
          </p:nvGrpSpPr>
          <p:grpSpPr>
            <a:xfrm>
              <a:off x="7069548" y="1739072"/>
              <a:ext cx="41217" cy="42010"/>
              <a:chOff x="7069548" y="1739072"/>
              <a:chExt cx="41217" cy="42010"/>
            </a:xfrm>
          </p:grpSpPr>
          <p:sp>
            <p:nvSpPr>
              <p:cNvPr id="607" name="Freeform: Shape 606">
                <a:extLst>
                  <a:ext uri="{FF2B5EF4-FFF2-40B4-BE49-F238E27FC236}">
                    <a16:creationId xmlns:a16="http://schemas.microsoft.com/office/drawing/2014/main" id="{412E2B05-7F80-4FFC-934D-9948A0381778}"/>
                  </a:ext>
                </a:extLst>
              </p:cNvPr>
              <p:cNvSpPr/>
              <p:nvPr/>
            </p:nvSpPr>
            <p:spPr>
              <a:xfrm>
                <a:off x="7090157" y="173907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08" name="Freeform: Shape 607">
                <a:extLst>
                  <a:ext uri="{FF2B5EF4-FFF2-40B4-BE49-F238E27FC236}">
                    <a16:creationId xmlns:a16="http://schemas.microsoft.com/office/drawing/2014/main" id="{562ADBAA-10AF-4BD9-9AEE-CAFAB9654449}"/>
                  </a:ext>
                </a:extLst>
              </p:cNvPr>
              <p:cNvSpPr/>
              <p:nvPr/>
            </p:nvSpPr>
            <p:spPr>
              <a:xfrm>
                <a:off x="7069548" y="1759680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3" name="Graphic 5">
              <a:extLst>
                <a:ext uri="{FF2B5EF4-FFF2-40B4-BE49-F238E27FC236}">
                  <a16:creationId xmlns:a16="http://schemas.microsoft.com/office/drawing/2014/main" id="{F65B9CA9-B57C-403A-96AE-EB5DBF48DE73}"/>
                </a:ext>
              </a:extLst>
            </p:cNvPr>
            <p:cNvGrpSpPr/>
            <p:nvPr/>
          </p:nvGrpSpPr>
          <p:grpSpPr>
            <a:xfrm>
              <a:off x="7132960" y="1739072"/>
              <a:ext cx="42010" cy="42010"/>
              <a:chOff x="7132960" y="1739072"/>
              <a:chExt cx="42010" cy="42010"/>
            </a:xfrm>
          </p:grpSpPr>
          <p:sp>
            <p:nvSpPr>
              <p:cNvPr id="605" name="Freeform: Shape 604">
                <a:extLst>
                  <a:ext uri="{FF2B5EF4-FFF2-40B4-BE49-F238E27FC236}">
                    <a16:creationId xmlns:a16="http://schemas.microsoft.com/office/drawing/2014/main" id="{E39B1D48-F6F4-4B6C-B118-B8AC792D3C2E}"/>
                  </a:ext>
                </a:extLst>
              </p:cNvPr>
              <p:cNvSpPr/>
              <p:nvPr/>
            </p:nvSpPr>
            <p:spPr>
              <a:xfrm>
                <a:off x="7153569" y="173907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06" name="Freeform: Shape 605">
                <a:extLst>
                  <a:ext uri="{FF2B5EF4-FFF2-40B4-BE49-F238E27FC236}">
                    <a16:creationId xmlns:a16="http://schemas.microsoft.com/office/drawing/2014/main" id="{7A8CA9D4-75DD-48C5-90BF-58E8786B6F34}"/>
                  </a:ext>
                </a:extLst>
              </p:cNvPr>
              <p:cNvSpPr/>
              <p:nvPr/>
            </p:nvSpPr>
            <p:spPr>
              <a:xfrm>
                <a:off x="7132960" y="175968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4" name="Graphic 5">
              <a:extLst>
                <a:ext uri="{FF2B5EF4-FFF2-40B4-BE49-F238E27FC236}">
                  <a16:creationId xmlns:a16="http://schemas.microsoft.com/office/drawing/2014/main" id="{637FAC45-9BB2-4A1C-BF78-69368D8A3470}"/>
                </a:ext>
              </a:extLst>
            </p:cNvPr>
            <p:cNvGrpSpPr/>
            <p:nvPr/>
          </p:nvGrpSpPr>
          <p:grpSpPr>
            <a:xfrm>
              <a:off x="8258522" y="1804069"/>
              <a:ext cx="42010" cy="41217"/>
              <a:chOff x="8258522" y="1804069"/>
              <a:chExt cx="42010" cy="41217"/>
            </a:xfrm>
          </p:grpSpPr>
          <p:sp>
            <p:nvSpPr>
              <p:cNvPr id="603" name="Freeform: Shape 602">
                <a:extLst>
                  <a:ext uri="{FF2B5EF4-FFF2-40B4-BE49-F238E27FC236}">
                    <a16:creationId xmlns:a16="http://schemas.microsoft.com/office/drawing/2014/main" id="{2B038E0B-BF84-4FA6-AFE4-0B1A3A4085DE}"/>
                  </a:ext>
                </a:extLst>
              </p:cNvPr>
              <p:cNvSpPr/>
              <p:nvPr/>
            </p:nvSpPr>
            <p:spPr>
              <a:xfrm>
                <a:off x="8279923" y="1804069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04" name="Freeform: Shape 603">
                <a:extLst>
                  <a:ext uri="{FF2B5EF4-FFF2-40B4-BE49-F238E27FC236}">
                    <a16:creationId xmlns:a16="http://schemas.microsoft.com/office/drawing/2014/main" id="{675880A7-4741-4D06-9DA0-366BB377161B}"/>
                  </a:ext>
                </a:extLst>
              </p:cNvPr>
              <p:cNvSpPr/>
              <p:nvPr/>
            </p:nvSpPr>
            <p:spPr>
              <a:xfrm>
                <a:off x="8258522" y="182467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5" name="Graphic 5">
              <a:extLst>
                <a:ext uri="{FF2B5EF4-FFF2-40B4-BE49-F238E27FC236}">
                  <a16:creationId xmlns:a16="http://schemas.microsoft.com/office/drawing/2014/main" id="{FA9F1993-893A-4656-84E2-7278ABD04FB3}"/>
                </a:ext>
              </a:extLst>
            </p:cNvPr>
            <p:cNvGrpSpPr/>
            <p:nvPr/>
          </p:nvGrpSpPr>
          <p:grpSpPr>
            <a:xfrm>
              <a:off x="8309251" y="1812788"/>
              <a:ext cx="42010" cy="42010"/>
              <a:chOff x="8309251" y="1812788"/>
              <a:chExt cx="42010" cy="42010"/>
            </a:xfrm>
          </p:grpSpPr>
          <p:sp>
            <p:nvSpPr>
              <p:cNvPr id="601" name="Freeform: Shape 600">
                <a:extLst>
                  <a:ext uri="{FF2B5EF4-FFF2-40B4-BE49-F238E27FC236}">
                    <a16:creationId xmlns:a16="http://schemas.microsoft.com/office/drawing/2014/main" id="{BC3726D3-EE60-4469-BE27-4B86AD5FB60C}"/>
                  </a:ext>
                </a:extLst>
              </p:cNvPr>
              <p:cNvSpPr/>
              <p:nvPr/>
            </p:nvSpPr>
            <p:spPr>
              <a:xfrm>
                <a:off x="8330653" y="181278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02" name="Freeform: Shape 601">
                <a:extLst>
                  <a:ext uri="{FF2B5EF4-FFF2-40B4-BE49-F238E27FC236}">
                    <a16:creationId xmlns:a16="http://schemas.microsoft.com/office/drawing/2014/main" id="{B84C2AAC-32DC-4123-9EA2-2706F2595CED}"/>
                  </a:ext>
                </a:extLst>
              </p:cNvPr>
              <p:cNvSpPr/>
              <p:nvPr/>
            </p:nvSpPr>
            <p:spPr>
              <a:xfrm>
                <a:off x="8309251" y="183419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6" name="Graphic 5">
              <a:extLst>
                <a:ext uri="{FF2B5EF4-FFF2-40B4-BE49-F238E27FC236}">
                  <a16:creationId xmlns:a16="http://schemas.microsoft.com/office/drawing/2014/main" id="{70CD76F9-B78E-4B9E-A191-462F434A5AFD}"/>
                </a:ext>
              </a:extLst>
            </p:cNvPr>
            <p:cNvGrpSpPr/>
            <p:nvPr/>
          </p:nvGrpSpPr>
          <p:grpSpPr>
            <a:xfrm>
              <a:off x="8427356" y="1812788"/>
              <a:ext cx="41217" cy="42010"/>
              <a:chOff x="8427356" y="1812788"/>
              <a:chExt cx="41217" cy="42010"/>
            </a:xfrm>
          </p:grpSpPr>
          <p:sp>
            <p:nvSpPr>
              <p:cNvPr id="599" name="Freeform: Shape 598">
                <a:extLst>
                  <a:ext uri="{FF2B5EF4-FFF2-40B4-BE49-F238E27FC236}">
                    <a16:creationId xmlns:a16="http://schemas.microsoft.com/office/drawing/2014/main" id="{8F45300C-12AC-4633-9F13-7AAD404CD51D}"/>
                  </a:ext>
                </a:extLst>
              </p:cNvPr>
              <p:cNvSpPr/>
              <p:nvPr/>
            </p:nvSpPr>
            <p:spPr>
              <a:xfrm>
                <a:off x="8447965" y="181278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00" name="Freeform: Shape 599">
                <a:extLst>
                  <a:ext uri="{FF2B5EF4-FFF2-40B4-BE49-F238E27FC236}">
                    <a16:creationId xmlns:a16="http://schemas.microsoft.com/office/drawing/2014/main" id="{0995133E-AED4-46D0-9BD2-E898047DCC65}"/>
                  </a:ext>
                </a:extLst>
              </p:cNvPr>
              <p:cNvSpPr/>
              <p:nvPr/>
            </p:nvSpPr>
            <p:spPr>
              <a:xfrm>
                <a:off x="8427356" y="1834190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7" name="Graphic 5">
              <a:extLst>
                <a:ext uri="{FF2B5EF4-FFF2-40B4-BE49-F238E27FC236}">
                  <a16:creationId xmlns:a16="http://schemas.microsoft.com/office/drawing/2014/main" id="{39365657-4BCF-402D-B7D7-416AA6A9D43E}"/>
                </a:ext>
              </a:extLst>
            </p:cNvPr>
            <p:cNvGrpSpPr/>
            <p:nvPr/>
          </p:nvGrpSpPr>
          <p:grpSpPr>
            <a:xfrm>
              <a:off x="8447965" y="1812788"/>
              <a:ext cx="42010" cy="42010"/>
              <a:chOff x="8447965" y="1812788"/>
              <a:chExt cx="42010" cy="42010"/>
            </a:xfrm>
          </p:grpSpPr>
          <p:sp>
            <p:nvSpPr>
              <p:cNvPr id="597" name="Freeform: Shape 596">
                <a:extLst>
                  <a:ext uri="{FF2B5EF4-FFF2-40B4-BE49-F238E27FC236}">
                    <a16:creationId xmlns:a16="http://schemas.microsoft.com/office/drawing/2014/main" id="{5593F910-AAFA-450A-8D9E-229E295D476C}"/>
                  </a:ext>
                </a:extLst>
              </p:cNvPr>
              <p:cNvSpPr/>
              <p:nvPr/>
            </p:nvSpPr>
            <p:spPr>
              <a:xfrm>
                <a:off x="8468574" y="181278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98" name="Freeform: Shape 597">
                <a:extLst>
                  <a:ext uri="{FF2B5EF4-FFF2-40B4-BE49-F238E27FC236}">
                    <a16:creationId xmlns:a16="http://schemas.microsoft.com/office/drawing/2014/main" id="{E7FA0EF1-7B53-46E7-855F-69C3B516B4BC}"/>
                  </a:ext>
                </a:extLst>
              </p:cNvPr>
              <p:cNvSpPr/>
              <p:nvPr/>
            </p:nvSpPr>
            <p:spPr>
              <a:xfrm>
                <a:off x="8447965" y="183419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8" name="Graphic 5">
              <a:extLst>
                <a:ext uri="{FF2B5EF4-FFF2-40B4-BE49-F238E27FC236}">
                  <a16:creationId xmlns:a16="http://schemas.microsoft.com/office/drawing/2014/main" id="{0661F1E0-9C5A-4D2C-99C3-1017BF9C7165}"/>
                </a:ext>
              </a:extLst>
            </p:cNvPr>
            <p:cNvGrpSpPr/>
            <p:nvPr/>
          </p:nvGrpSpPr>
          <p:grpSpPr>
            <a:xfrm>
              <a:off x="8470952" y="1812788"/>
              <a:ext cx="42010" cy="42010"/>
              <a:chOff x="8470952" y="1812788"/>
              <a:chExt cx="42010" cy="42010"/>
            </a:xfrm>
          </p:grpSpPr>
          <p:sp>
            <p:nvSpPr>
              <p:cNvPr id="595" name="Freeform: Shape 594">
                <a:extLst>
                  <a:ext uri="{FF2B5EF4-FFF2-40B4-BE49-F238E27FC236}">
                    <a16:creationId xmlns:a16="http://schemas.microsoft.com/office/drawing/2014/main" id="{64BC08E0-589C-4457-95CD-DBA54BE65FC2}"/>
                  </a:ext>
                </a:extLst>
              </p:cNvPr>
              <p:cNvSpPr/>
              <p:nvPr/>
            </p:nvSpPr>
            <p:spPr>
              <a:xfrm>
                <a:off x="8492353" y="181278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96" name="Freeform: Shape 595">
                <a:extLst>
                  <a:ext uri="{FF2B5EF4-FFF2-40B4-BE49-F238E27FC236}">
                    <a16:creationId xmlns:a16="http://schemas.microsoft.com/office/drawing/2014/main" id="{60EF4E65-C76D-44C3-96A0-9B89D05AC60D}"/>
                  </a:ext>
                </a:extLst>
              </p:cNvPr>
              <p:cNvSpPr/>
              <p:nvPr/>
            </p:nvSpPr>
            <p:spPr>
              <a:xfrm>
                <a:off x="8470952" y="183419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9" name="Graphic 5">
              <a:extLst>
                <a:ext uri="{FF2B5EF4-FFF2-40B4-BE49-F238E27FC236}">
                  <a16:creationId xmlns:a16="http://schemas.microsoft.com/office/drawing/2014/main" id="{8C6FDEE2-0D38-4A75-A38E-A9BE2B68934A}"/>
                </a:ext>
              </a:extLst>
            </p:cNvPr>
            <p:cNvGrpSpPr/>
            <p:nvPr/>
          </p:nvGrpSpPr>
          <p:grpSpPr>
            <a:xfrm>
              <a:off x="8495524" y="1812788"/>
              <a:ext cx="42010" cy="42010"/>
              <a:chOff x="8495524" y="1812788"/>
              <a:chExt cx="42010" cy="42010"/>
            </a:xfrm>
          </p:grpSpPr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17CC6DAE-9B14-4D08-8EAB-A12F77882BF2}"/>
                  </a:ext>
                </a:extLst>
              </p:cNvPr>
              <p:cNvSpPr/>
              <p:nvPr/>
            </p:nvSpPr>
            <p:spPr>
              <a:xfrm>
                <a:off x="8516926" y="181278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94" name="Freeform: Shape 593">
                <a:extLst>
                  <a:ext uri="{FF2B5EF4-FFF2-40B4-BE49-F238E27FC236}">
                    <a16:creationId xmlns:a16="http://schemas.microsoft.com/office/drawing/2014/main" id="{9A467D21-B8F7-44DF-877D-B8821D4917D1}"/>
                  </a:ext>
                </a:extLst>
              </p:cNvPr>
              <p:cNvSpPr/>
              <p:nvPr/>
            </p:nvSpPr>
            <p:spPr>
              <a:xfrm>
                <a:off x="8495524" y="183419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0" name="Graphic 5">
              <a:extLst>
                <a:ext uri="{FF2B5EF4-FFF2-40B4-BE49-F238E27FC236}">
                  <a16:creationId xmlns:a16="http://schemas.microsoft.com/office/drawing/2014/main" id="{ADFAA8AB-922A-42D5-BB95-F9B4FC5B42DE}"/>
                </a:ext>
              </a:extLst>
            </p:cNvPr>
            <p:cNvGrpSpPr/>
            <p:nvPr/>
          </p:nvGrpSpPr>
          <p:grpSpPr>
            <a:xfrm>
              <a:off x="8502658" y="1812788"/>
              <a:ext cx="41217" cy="42010"/>
              <a:chOff x="8502658" y="1812788"/>
              <a:chExt cx="41217" cy="42010"/>
            </a:xfrm>
          </p:grpSpPr>
          <p:sp>
            <p:nvSpPr>
              <p:cNvPr id="591" name="Freeform: Shape 590">
                <a:extLst>
                  <a:ext uri="{FF2B5EF4-FFF2-40B4-BE49-F238E27FC236}">
                    <a16:creationId xmlns:a16="http://schemas.microsoft.com/office/drawing/2014/main" id="{FFEE1AE2-F40D-4744-9D91-761E7B092733}"/>
                  </a:ext>
                </a:extLst>
              </p:cNvPr>
              <p:cNvSpPr/>
              <p:nvPr/>
            </p:nvSpPr>
            <p:spPr>
              <a:xfrm>
                <a:off x="8523267" y="181278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5A55F109-80D8-45FE-AA6C-55F8A7B0BBFA}"/>
                  </a:ext>
                </a:extLst>
              </p:cNvPr>
              <p:cNvSpPr/>
              <p:nvPr/>
            </p:nvSpPr>
            <p:spPr>
              <a:xfrm>
                <a:off x="8502658" y="1834190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1" name="Graphic 5">
              <a:extLst>
                <a:ext uri="{FF2B5EF4-FFF2-40B4-BE49-F238E27FC236}">
                  <a16:creationId xmlns:a16="http://schemas.microsoft.com/office/drawing/2014/main" id="{FE5D9F78-5D21-4C2A-BB27-AB8CDBC5E3F2}"/>
                </a:ext>
              </a:extLst>
            </p:cNvPr>
            <p:cNvGrpSpPr/>
            <p:nvPr/>
          </p:nvGrpSpPr>
          <p:grpSpPr>
            <a:xfrm>
              <a:off x="8508999" y="1812788"/>
              <a:ext cx="42010" cy="42010"/>
              <a:chOff x="8508999" y="1812788"/>
              <a:chExt cx="42010" cy="42010"/>
            </a:xfrm>
          </p:grpSpPr>
          <p:sp>
            <p:nvSpPr>
              <p:cNvPr id="589" name="Freeform: Shape 588">
                <a:extLst>
                  <a:ext uri="{FF2B5EF4-FFF2-40B4-BE49-F238E27FC236}">
                    <a16:creationId xmlns:a16="http://schemas.microsoft.com/office/drawing/2014/main" id="{CBC2278D-0B14-499D-AA74-6A0F41BA356D}"/>
                  </a:ext>
                </a:extLst>
              </p:cNvPr>
              <p:cNvSpPr/>
              <p:nvPr/>
            </p:nvSpPr>
            <p:spPr>
              <a:xfrm>
                <a:off x="8530401" y="181278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90" name="Freeform: Shape 589">
                <a:extLst>
                  <a:ext uri="{FF2B5EF4-FFF2-40B4-BE49-F238E27FC236}">
                    <a16:creationId xmlns:a16="http://schemas.microsoft.com/office/drawing/2014/main" id="{440B9BF2-47E1-4877-94C0-83B112964B83}"/>
                  </a:ext>
                </a:extLst>
              </p:cNvPr>
              <p:cNvSpPr/>
              <p:nvPr/>
            </p:nvSpPr>
            <p:spPr>
              <a:xfrm>
                <a:off x="8508999" y="183419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2" name="Graphic 5">
              <a:extLst>
                <a:ext uri="{FF2B5EF4-FFF2-40B4-BE49-F238E27FC236}">
                  <a16:creationId xmlns:a16="http://schemas.microsoft.com/office/drawing/2014/main" id="{F2F65835-4C67-4B64-8927-88D827E6F0DB}"/>
                </a:ext>
              </a:extLst>
            </p:cNvPr>
            <p:cNvGrpSpPr/>
            <p:nvPr/>
          </p:nvGrpSpPr>
          <p:grpSpPr>
            <a:xfrm>
              <a:off x="8516133" y="1812788"/>
              <a:ext cx="41217" cy="42010"/>
              <a:chOff x="8516133" y="1812788"/>
              <a:chExt cx="41217" cy="42010"/>
            </a:xfrm>
          </p:grpSpPr>
          <p:sp>
            <p:nvSpPr>
              <p:cNvPr id="587" name="Freeform: Shape 586">
                <a:extLst>
                  <a:ext uri="{FF2B5EF4-FFF2-40B4-BE49-F238E27FC236}">
                    <a16:creationId xmlns:a16="http://schemas.microsoft.com/office/drawing/2014/main" id="{3841F252-56DF-4A49-96D2-D96B8B0DAAB7}"/>
                  </a:ext>
                </a:extLst>
              </p:cNvPr>
              <p:cNvSpPr/>
              <p:nvPr/>
            </p:nvSpPr>
            <p:spPr>
              <a:xfrm>
                <a:off x="8536742" y="181278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88" name="Freeform: Shape 587">
                <a:extLst>
                  <a:ext uri="{FF2B5EF4-FFF2-40B4-BE49-F238E27FC236}">
                    <a16:creationId xmlns:a16="http://schemas.microsoft.com/office/drawing/2014/main" id="{7815B77A-9F0B-4C49-9352-21CC4D58A7DE}"/>
                  </a:ext>
                </a:extLst>
              </p:cNvPr>
              <p:cNvSpPr/>
              <p:nvPr/>
            </p:nvSpPr>
            <p:spPr>
              <a:xfrm>
                <a:off x="8516133" y="1834190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7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7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3" name="Graphic 5">
              <a:extLst>
                <a:ext uri="{FF2B5EF4-FFF2-40B4-BE49-F238E27FC236}">
                  <a16:creationId xmlns:a16="http://schemas.microsoft.com/office/drawing/2014/main" id="{EAE39695-3839-4FD7-8C19-9906F8CDCAC4}"/>
                </a:ext>
              </a:extLst>
            </p:cNvPr>
            <p:cNvGrpSpPr/>
            <p:nvPr/>
          </p:nvGrpSpPr>
          <p:grpSpPr>
            <a:xfrm>
              <a:off x="8522474" y="1812788"/>
              <a:ext cx="42010" cy="42010"/>
              <a:chOff x="8522474" y="1812788"/>
              <a:chExt cx="42010" cy="42010"/>
            </a:xfrm>
          </p:grpSpPr>
          <p:sp>
            <p:nvSpPr>
              <p:cNvPr id="585" name="Freeform: Shape 584">
                <a:extLst>
                  <a:ext uri="{FF2B5EF4-FFF2-40B4-BE49-F238E27FC236}">
                    <a16:creationId xmlns:a16="http://schemas.microsoft.com/office/drawing/2014/main" id="{410711C3-C03C-40C6-A261-5B61257D95F1}"/>
                  </a:ext>
                </a:extLst>
              </p:cNvPr>
              <p:cNvSpPr/>
              <p:nvPr/>
            </p:nvSpPr>
            <p:spPr>
              <a:xfrm>
                <a:off x="8543876" y="181278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1FA01B67-285D-4B76-BA2E-9D4016CCD730}"/>
                  </a:ext>
                </a:extLst>
              </p:cNvPr>
              <p:cNvSpPr/>
              <p:nvPr/>
            </p:nvSpPr>
            <p:spPr>
              <a:xfrm>
                <a:off x="8522474" y="183419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4" name="Graphic 5">
              <a:extLst>
                <a:ext uri="{FF2B5EF4-FFF2-40B4-BE49-F238E27FC236}">
                  <a16:creationId xmlns:a16="http://schemas.microsoft.com/office/drawing/2014/main" id="{905675B4-E077-4206-8991-5E4BCFCC85D6}"/>
                </a:ext>
              </a:extLst>
            </p:cNvPr>
            <p:cNvGrpSpPr/>
            <p:nvPr/>
          </p:nvGrpSpPr>
          <p:grpSpPr>
            <a:xfrm>
              <a:off x="8526437" y="1812788"/>
              <a:ext cx="42010" cy="42010"/>
              <a:chOff x="8526437" y="1812788"/>
              <a:chExt cx="42010" cy="42010"/>
            </a:xfrm>
          </p:grpSpPr>
          <p:sp>
            <p:nvSpPr>
              <p:cNvPr id="583" name="Freeform: Shape 582">
                <a:extLst>
                  <a:ext uri="{FF2B5EF4-FFF2-40B4-BE49-F238E27FC236}">
                    <a16:creationId xmlns:a16="http://schemas.microsoft.com/office/drawing/2014/main" id="{693A1681-E3E2-47BA-97F6-87E1EC6762DD}"/>
                  </a:ext>
                </a:extLst>
              </p:cNvPr>
              <p:cNvSpPr/>
              <p:nvPr/>
            </p:nvSpPr>
            <p:spPr>
              <a:xfrm>
                <a:off x="8547839" y="181278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84" name="Freeform: Shape 583">
                <a:extLst>
                  <a:ext uri="{FF2B5EF4-FFF2-40B4-BE49-F238E27FC236}">
                    <a16:creationId xmlns:a16="http://schemas.microsoft.com/office/drawing/2014/main" id="{8144E6A8-2DE6-4A4F-A760-CEAE1C3B3B9F}"/>
                  </a:ext>
                </a:extLst>
              </p:cNvPr>
              <p:cNvSpPr/>
              <p:nvPr/>
            </p:nvSpPr>
            <p:spPr>
              <a:xfrm>
                <a:off x="8526437" y="183419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5" name="Graphic 5">
              <a:extLst>
                <a:ext uri="{FF2B5EF4-FFF2-40B4-BE49-F238E27FC236}">
                  <a16:creationId xmlns:a16="http://schemas.microsoft.com/office/drawing/2014/main" id="{3AC993EE-E183-4164-B32B-030528A3734D}"/>
                </a:ext>
              </a:extLst>
            </p:cNvPr>
            <p:cNvGrpSpPr/>
            <p:nvPr/>
          </p:nvGrpSpPr>
          <p:grpSpPr>
            <a:xfrm>
              <a:off x="8543876" y="1812788"/>
              <a:ext cx="41217" cy="42010"/>
              <a:chOff x="8543876" y="1812788"/>
              <a:chExt cx="41217" cy="42010"/>
            </a:xfrm>
          </p:grpSpPr>
          <p:sp>
            <p:nvSpPr>
              <p:cNvPr id="581" name="Freeform: Shape 580">
                <a:extLst>
                  <a:ext uri="{FF2B5EF4-FFF2-40B4-BE49-F238E27FC236}">
                    <a16:creationId xmlns:a16="http://schemas.microsoft.com/office/drawing/2014/main" id="{75E0712B-B8F9-4AA9-9965-8A30E27ACD23}"/>
                  </a:ext>
                </a:extLst>
              </p:cNvPr>
              <p:cNvSpPr/>
              <p:nvPr/>
            </p:nvSpPr>
            <p:spPr>
              <a:xfrm>
                <a:off x="8564484" y="181278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82" name="Freeform: Shape 581">
                <a:extLst>
                  <a:ext uri="{FF2B5EF4-FFF2-40B4-BE49-F238E27FC236}">
                    <a16:creationId xmlns:a16="http://schemas.microsoft.com/office/drawing/2014/main" id="{CB4EFFE8-9129-4D19-B8E8-905C4E76FD77}"/>
                  </a:ext>
                </a:extLst>
              </p:cNvPr>
              <p:cNvSpPr/>
              <p:nvPr/>
            </p:nvSpPr>
            <p:spPr>
              <a:xfrm>
                <a:off x="8543876" y="1834190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7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7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6" name="Graphic 5">
              <a:extLst>
                <a:ext uri="{FF2B5EF4-FFF2-40B4-BE49-F238E27FC236}">
                  <a16:creationId xmlns:a16="http://schemas.microsoft.com/office/drawing/2014/main" id="{88DBD06B-0254-46D6-B0B2-C39AA6E42C44}"/>
                </a:ext>
              </a:extLst>
            </p:cNvPr>
            <p:cNvGrpSpPr/>
            <p:nvPr/>
          </p:nvGrpSpPr>
          <p:grpSpPr>
            <a:xfrm>
              <a:off x="8564484" y="1812788"/>
              <a:ext cx="42010" cy="42010"/>
              <a:chOff x="8564484" y="1812788"/>
              <a:chExt cx="42010" cy="42010"/>
            </a:xfrm>
          </p:grpSpPr>
          <p:sp>
            <p:nvSpPr>
              <p:cNvPr id="579" name="Freeform: Shape 578">
                <a:extLst>
                  <a:ext uri="{FF2B5EF4-FFF2-40B4-BE49-F238E27FC236}">
                    <a16:creationId xmlns:a16="http://schemas.microsoft.com/office/drawing/2014/main" id="{09086E92-DB22-433C-91F3-C3827AF4B979}"/>
                  </a:ext>
                </a:extLst>
              </p:cNvPr>
              <p:cNvSpPr/>
              <p:nvPr/>
            </p:nvSpPr>
            <p:spPr>
              <a:xfrm>
                <a:off x="8585093" y="181278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80" name="Freeform: Shape 579">
                <a:extLst>
                  <a:ext uri="{FF2B5EF4-FFF2-40B4-BE49-F238E27FC236}">
                    <a16:creationId xmlns:a16="http://schemas.microsoft.com/office/drawing/2014/main" id="{9A45B0D8-DC1A-4CCC-93C1-329D56C52360}"/>
                  </a:ext>
                </a:extLst>
              </p:cNvPr>
              <p:cNvSpPr/>
              <p:nvPr/>
            </p:nvSpPr>
            <p:spPr>
              <a:xfrm>
                <a:off x="8564484" y="183419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7" name="Graphic 5">
              <a:extLst>
                <a:ext uri="{FF2B5EF4-FFF2-40B4-BE49-F238E27FC236}">
                  <a16:creationId xmlns:a16="http://schemas.microsoft.com/office/drawing/2014/main" id="{9458ED75-5538-4F4E-A203-B0B68D2ADA90}"/>
                </a:ext>
              </a:extLst>
            </p:cNvPr>
            <p:cNvGrpSpPr/>
            <p:nvPr/>
          </p:nvGrpSpPr>
          <p:grpSpPr>
            <a:xfrm>
              <a:off x="8573996" y="1834190"/>
              <a:ext cx="42010" cy="41217"/>
              <a:chOff x="8573996" y="1834190"/>
              <a:chExt cx="42010" cy="41217"/>
            </a:xfrm>
          </p:grpSpPr>
          <p:sp>
            <p:nvSpPr>
              <p:cNvPr id="577" name="Freeform: Shape 576">
                <a:extLst>
                  <a:ext uri="{FF2B5EF4-FFF2-40B4-BE49-F238E27FC236}">
                    <a16:creationId xmlns:a16="http://schemas.microsoft.com/office/drawing/2014/main" id="{B3DF8B3B-3851-46E4-B68D-CA3F6A424B2E}"/>
                  </a:ext>
                </a:extLst>
              </p:cNvPr>
              <p:cNvSpPr/>
              <p:nvPr/>
            </p:nvSpPr>
            <p:spPr>
              <a:xfrm>
                <a:off x="8594605" y="1834190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78" name="Freeform: Shape 577">
                <a:extLst>
                  <a:ext uri="{FF2B5EF4-FFF2-40B4-BE49-F238E27FC236}">
                    <a16:creationId xmlns:a16="http://schemas.microsoft.com/office/drawing/2014/main" id="{360FFCD2-E164-4370-B865-3BB05E8D7B9C}"/>
                  </a:ext>
                </a:extLst>
              </p:cNvPr>
              <p:cNvSpPr/>
              <p:nvPr/>
            </p:nvSpPr>
            <p:spPr>
              <a:xfrm>
                <a:off x="8573996" y="185479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8" name="Graphic 5">
              <a:extLst>
                <a:ext uri="{FF2B5EF4-FFF2-40B4-BE49-F238E27FC236}">
                  <a16:creationId xmlns:a16="http://schemas.microsoft.com/office/drawing/2014/main" id="{70D620B0-DC85-40DD-811D-E741E13577E1}"/>
                </a:ext>
              </a:extLst>
            </p:cNvPr>
            <p:cNvGrpSpPr/>
            <p:nvPr/>
          </p:nvGrpSpPr>
          <p:grpSpPr>
            <a:xfrm>
              <a:off x="8598568" y="1834190"/>
              <a:ext cx="42010" cy="41217"/>
              <a:chOff x="8598568" y="1834190"/>
              <a:chExt cx="42010" cy="41217"/>
            </a:xfrm>
          </p:grpSpPr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DC10D8DC-E353-4C16-AE93-49358ED2FA56}"/>
                  </a:ext>
                </a:extLst>
              </p:cNvPr>
              <p:cNvSpPr/>
              <p:nvPr/>
            </p:nvSpPr>
            <p:spPr>
              <a:xfrm>
                <a:off x="8619970" y="1834190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76" name="Freeform: Shape 575">
                <a:extLst>
                  <a:ext uri="{FF2B5EF4-FFF2-40B4-BE49-F238E27FC236}">
                    <a16:creationId xmlns:a16="http://schemas.microsoft.com/office/drawing/2014/main" id="{0522B39A-2C05-45EF-9A7F-CECFEA65057A}"/>
                  </a:ext>
                </a:extLst>
              </p:cNvPr>
              <p:cNvSpPr/>
              <p:nvPr/>
            </p:nvSpPr>
            <p:spPr>
              <a:xfrm>
                <a:off x="8598568" y="185479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9" name="Graphic 5">
              <a:extLst>
                <a:ext uri="{FF2B5EF4-FFF2-40B4-BE49-F238E27FC236}">
                  <a16:creationId xmlns:a16="http://schemas.microsoft.com/office/drawing/2014/main" id="{CC655640-BD87-465C-BF7F-441FA93EFCF7}"/>
                </a:ext>
              </a:extLst>
            </p:cNvPr>
            <p:cNvGrpSpPr/>
            <p:nvPr/>
          </p:nvGrpSpPr>
          <p:grpSpPr>
            <a:xfrm>
              <a:off x="8601739" y="1839738"/>
              <a:ext cx="42010" cy="41217"/>
              <a:chOff x="8601739" y="1839738"/>
              <a:chExt cx="42010" cy="41217"/>
            </a:xfrm>
          </p:grpSpPr>
          <p:sp>
            <p:nvSpPr>
              <p:cNvPr id="573" name="Freeform: Shape 572">
                <a:extLst>
                  <a:ext uri="{FF2B5EF4-FFF2-40B4-BE49-F238E27FC236}">
                    <a16:creationId xmlns:a16="http://schemas.microsoft.com/office/drawing/2014/main" id="{6B421A89-2187-4842-BA0C-FC9C26F934E4}"/>
                  </a:ext>
                </a:extLst>
              </p:cNvPr>
              <p:cNvSpPr/>
              <p:nvPr/>
            </p:nvSpPr>
            <p:spPr>
              <a:xfrm>
                <a:off x="8623140" y="1839738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74" name="Freeform: Shape 573">
                <a:extLst>
                  <a:ext uri="{FF2B5EF4-FFF2-40B4-BE49-F238E27FC236}">
                    <a16:creationId xmlns:a16="http://schemas.microsoft.com/office/drawing/2014/main" id="{D8A75D8D-5A62-449F-B14D-5F8C8F077D4B}"/>
                  </a:ext>
                </a:extLst>
              </p:cNvPr>
              <p:cNvSpPr/>
              <p:nvPr/>
            </p:nvSpPr>
            <p:spPr>
              <a:xfrm>
                <a:off x="8601739" y="1860347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90" name="Graphic 5">
              <a:extLst>
                <a:ext uri="{FF2B5EF4-FFF2-40B4-BE49-F238E27FC236}">
                  <a16:creationId xmlns:a16="http://schemas.microsoft.com/office/drawing/2014/main" id="{F8678AC6-BB02-43E2-A30C-27A3300BED21}"/>
                </a:ext>
              </a:extLst>
            </p:cNvPr>
            <p:cNvGrpSpPr/>
            <p:nvPr/>
          </p:nvGrpSpPr>
          <p:grpSpPr>
            <a:xfrm>
              <a:off x="8608873" y="1839738"/>
              <a:ext cx="42010" cy="41217"/>
              <a:chOff x="8608873" y="1839738"/>
              <a:chExt cx="42010" cy="41217"/>
            </a:xfrm>
          </p:grpSpPr>
          <p:sp>
            <p:nvSpPr>
              <p:cNvPr id="571" name="Freeform: Shape 570">
                <a:extLst>
                  <a:ext uri="{FF2B5EF4-FFF2-40B4-BE49-F238E27FC236}">
                    <a16:creationId xmlns:a16="http://schemas.microsoft.com/office/drawing/2014/main" id="{18A94F7D-C62B-40E5-A2B1-4E6DE61ECCF5}"/>
                  </a:ext>
                </a:extLst>
              </p:cNvPr>
              <p:cNvSpPr/>
              <p:nvPr/>
            </p:nvSpPr>
            <p:spPr>
              <a:xfrm>
                <a:off x="8630274" y="1839738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72" name="Freeform: Shape 571">
                <a:extLst>
                  <a:ext uri="{FF2B5EF4-FFF2-40B4-BE49-F238E27FC236}">
                    <a16:creationId xmlns:a16="http://schemas.microsoft.com/office/drawing/2014/main" id="{85648F06-5E13-432B-A454-BB56BE93BE8F}"/>
                  </a:ext>
                </a:extLst>
              </p:cNvPr>
              <p:cNvSpPr/>
              <p:nvPr/>
            </p:nvSpPr>
            <p:spPr>
              <a:xfrm>
                <a:off x="8608873" y="1860347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91" name="Graphic 5">
              <a:extLst>
                <a:ext uri="{FF2B5EF4-FFF2-40B4-BE49-F238E27FC236}">
                  <a16:creationId xmlns:a16="http://schemas.microsoft.com/office/drawing/2014/main" id="{7FFABC1A-EF86-4611-9105-EF82A27C7949}"/>
                </a:ext>
              </a:extLst>
            </p:cNvPr>
            <p:cNvGrpSpPr/>
            <p:nvPr/>
          </p:nvGrpSpPr>
          <p:grpSpPr>
            <a:xfrm>
              <a:off x="8616007" y="1839738"/>
              <a:ext cx="42010" cy="41217"/>
              <a:chOff x="8616007" y="1839738"/>
              <a:chExt cx="42010" cy="41217"/>
            </a:xfrm>
          </p:grpSpPr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2E87B807-1295-4928-8E0C-3DD703702FF6}"/>
                  </a:ext>
                </a:extLst>
              </p:cNvPr>
              <p:cNvSpPr/>
              <p:nvPr/>
            </p:nvSpPr>
            <p:spPr>
              <a:xfrm>
                <a:off x="8637408" y="1839738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70605C45-F57F-44CF-92F9-A63A2DFFAC06}"/>
                  </a:ext>
                </a:extLst>
              </p:cNvPr>
              <p:cNvSpPr/>
              <p:nvPr/>
            </p:nvSpPr>
            <p:spPr>
              <a:xfrm>
                <a:off x="8616007" y="1860347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92" name="Graphic 5">
              <a:extLst>
                <a:ext uri="{FF2B5EF4-FFF2-40B4-BE49-F238E27FC236}">
                  <a16:creationId xmlns:a16="http://schemas.microsoft.com/office/drawing/2014/main" id="{88BAA7AD-53E9-4CBB-8022-C370DDA85549}"/>
                </a:ext>
              </a:extLst>
            </p:cNvPr>
            <p:cNvGrpSpPr/>
            <p:nvPr/>
          </p:nvGrpSpPr>
          <p:grpSpPr>
            <a:xfrm>
              <a:off x="8623933" y="1839738"/>
              <a:ext cx="41217" cy="41217"/>
              <a:chOff x="8623933" y="1839738"/>
              <a:chExt cx="41217" cy="41217"/>
            </a:xfrm>
          </p:grpSpPr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EF7C3C34-1CF7-4699-8557-9FC3A219A3DD}"/>
                  </a:ext>
                </a:extLst>
              </p:cNvPr>
              <p:cNvSpPr/>
              <p:nvPr/>
            </p:nvSpPr>
            <p:spPr>
              <a:xfrm>
                <a:off x="8644542" y="1839738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68" name="Freeform: Shape 567">
                <a:extLst>
                  <a:ext uri="{FF2B5EF4-FFF2-40B4-BE49-F238E27FC236}">
                    <a16:creationId xmlns:a16="http://schemas.microsoft.com/office/drawing/2014/main" id="{DBDC24B3-E01F-4EE0-BDD7-4FA388287ABB}"/>
                  </a:ext>
                </a:extLst>
              </p:cNvPr>
              <p:cNvSpPr/>
              <p:nvPr/>
            </p:nvSpPr>
            <p:spPr>
              <a:xfrm>
                <a:off x="8623933" y="1860347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93" name="Graphic 5">
              <a:extLst>
                <a:ext uri="{FF2B5EF4-FFF2-40B4-BE49-F238E27FC236}">
                  <a16:creationId xmlns:a16="http://schemas.microsoft.com/office/drawing/2014/main" id="{0A0D4DED-863E-412E-BD53-7DCE79E083A1}"/>
                </a:ext>
              </a:extLst>
            </p:cNvPr>
            <p:cNvGrpSpPr/>
            <p:nvPr/>
          </p:nvGrpSpPr>
          <p:grpSpPr>
            <a:xfrm>
              <a:off x="8631067" y="1839738"/>
              <a:ext cx="41217" cy="41217"/>
              <a:chOff x="8631067" y="1839738"/>
              <a:chExt cx="41217" cy="41217"/>
            </a:xfrm>
          </p:grpSpPr>
          <p:sp>
            <p:nvSpPr>
              <p:cNvPr id="565" name="Freeform: Shape 564">
                <a:extLst>
                  <a:ext uri="{FF2B5EF4-FFF2-40B4-BE49-F238E27FC236}">
                    <a16:creationId xmlns:a16="http://schemas.microsoft.com/office/drawing/2014/main" id="{B6CF6597-C488-4607-8BFA-3575531E65AB}"/>
                  </a:ext>
                </a:extLst>
              </p:cNvPr>
              <p:cNvSpPr/>
              <p:nvPr/>
            </p:nvSpPr>
            <p:spPr>
              <a:xfrm>
                <a:off x="8651676" y="1839738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FA3F8429-3D0F-48F3-B458-6E48522A63FA}"/>
                  </a:ext>
                </a:extLst>
              </p:cNvPr>
              <p:cNvSpPr/>
              <p:nvPr/>
            </p:nvSpPr>
            <p:spPr>
              <a:xfrm>
                <a:off x="8631067" y="1860347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7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7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94" name="Graphic 5">
              <a:extLst>
                <a:ext uri="{FF2B5EF4-FFF2-40B4-BE49-F238E27FC236}">
                  <a16:creationId xmlns:a16="http://schemas.microsoft.com/office/drawing/2014/main" id="{0C520664-BA52-4165-8580-D4D74A5E5F93}"/>
                </a:ext>
              </a:extLst>
            </p:cNvPr>
            <p:cNvGrpSpPr/>
            <p:nvPr/>
          </p:nvGrpSpPr>
          <p:grpSpPr>
            <a:xfrm>
              <a:off x="8651676" y="1849250"/>
              <a:ext cx="42010" cy="42010"/>
              <a:chOff x="8651676" y="1849250"/>
              <a:chExt cx="42010" cy="42010"/>
            </a:xfrm>
          </p:grpSpPr>
          <p:sp>
            <p:nvSpPr>
              <p:cNvPr id="563" name="Freeform: Shape 562">
                <a:extLst>
                  <a:ext uri="{FF2B5EF4-FFF2-40B4-BE49-F238E27FC236}">
                    <a16:creationId xmlns:a16="http://schemas.microsoft.com/office/drawing/2014/main" id="{9AE07B71-9EBC-4D99-91EC-11F30E2A0555}"/>
                  </a:ext>
                </a:extLst>
              </p:cNvPr>
              <p:cNvSpPr/>
              <p:nvPr/>
            </p:nvSpPr>
            <p:spPr>
              <a:xfrm>
                <a:off x="8672285" y="1849250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64" name="Freeform: Shape 563">
                <a:extLst>
                  <a:ext uri="{FF2B5EF4-FFF2-40B4-BE49-F238E27FC236}">
                    <a16:creationId xmlns:a16="http://schemas.microsoft.com/office/drawing/2014/main" id="{CF1D4C9F-D5DA-4EA6-9373-0DF253914B19}"/>
                  </a:ext>
                </a:extLst>
              </p:cNvPr>
              <p:cNvSpPr/>
              <p:nvPr/>
            </p:nvSpPr>
            <p:spPr>
              <a:xfrm>
                <a:off x="8651676" y="18706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95" name="Graphic 5">
              <a:extLst>
                <a:ext uri="{FF2B5EF4-FFF2-40B4-BE49-F238E27FC236}">
                  <a16:creationId xmlns:a16="http://schemas.microsoft.com/office/drawing/2014/main" id="{8C9E62C6-7ED5-490E-8F0A-348576AD356E}"/>
                </a:ext>
              </a:extLst>
            </p:cNvPr>
            <p:cNvGrpSpPr/>
            <p:nvPr/>
          </p:nvGrpSpPr>
          <p:grpSpPr>
            <a:xfrm>
              <a:off x="8693686" y="1849250"/>
              <a:ext cx="42010" cy="42010"/>
              <a:chOff x="8693686" y="1849250"/>
              <a:chExt cx="42010" cy="42010"/>
            </a:xfrm>
          </p:grpSpPr>
          <p:sp>
            <p:nvSpPr>
              <p:cNvPr id="561" name="Freeform: Shape 560">
                <a:extLst>
                  <a:ext uri="{FF2B5EF4-FFF2-40B4-BE49-F238E27FC236}">
                    <a16:creationId xmlns:a16="http://schemas.microsoft.com/office/drawing/2014/main" id="{B05B6DF7-FA2B-4B44-9A74-121248276B44}"/>
                  </a:ext>
                </a:extLst>
              </p:cNvPr>
              <p:cNvSpPr/>
              <p:nvPr/>
            </p:nvSpPr>
            <p:spPr>
              <a:xfrm>
                <a:off x="8714295" y="1849250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62" name="Freeform: Shape 561">
                <a:extLst>
                  <a:ext uri="{FF2B5EF4-FFF2-40B4-BE49-F238E27FC236}">
                    <a16:creationId xmlns:a16="http://schemas.microsoft.com/office/drawing/2014/main" id="{731D443D-C456-4193-BB7C-331788FCBC41}"/>
                  </a:ext>
                </a:extLst>
              </p:cNvPr>
              <p:cNvSpPr/>
              <p:nvPr/>
            </p:nvSpPr>
            <p:spPr>
              <a:xfrm>
                <a:off x="8693686" y="18706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96" name="Graphic 5">
              <a:extLst>
                <a:ext uri="{FF2B5EF4-FFF2-40B4-BE49-F238E27FC236}">
                  <a16:creationId xmlns:a16="http://schemas.microsoft.com/office/drawing/2014/main" id="{547E7E66-CB1A-4B77-AAD6-40059D9AEEF2}"/>
                </a:ext>
              </a:extLst>
            </p:cNvPr>
            <p:cNvGrpSpPr/>
            <p:nvPr/>
          </p:nvGrpSpPr>
          <p:grpSpPr>
            <a:xfrm>
              <a:off x="8703198" y="1849250"/>
              <a:ext cx="42010" cy="42010"/>
              <a:chOff x="8703198" y="1849250"/>
              <a:chExt cx="42010" cy="42010"/>
            </a:xfrm>
          </p:grpSpPr>
          <p:sp>
            <p:nvSpPr>
              <p:cNvPr id="559" name="Freeform: Shape 558">
                <a:extLst>
                  <a:ext uri="{FF2B5EF4-FFF2-40B4-BE49-F238E27FC236}">
                    <a16:creationId xmlns:a16="http://schemas.microsoft.com/office/drawing/2014/main" id="{D65B8417-3734-4B98-9246-9F668029332D}"/>
                  </a:ext>
                </a:extLst>
              </p:cNvPr>
              <p:cNvSpPr/>
              <p:nvPr/>
            </p:nvSpPr>
            <p:spPr>
              <a:xfrm>
                <a:off x="8723807" y="1849250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60" name="Freeform: Shape 559">
                <a:extLst>
                  <a:ext uri="{FF2B5EF4-FFF2-40B4-BE49-F238E27FC236}">
                    <a16:creationId xmlns:a16="http://schemas.microsoft.com/office/drawing/2014/main" id="{5E77C0F5-6461-449D-A2EA-F64C6B125A05}"/>
                  </a:ext>
                </a:extLst>
              </p:cNvPr>
              <p:cNvSpPr/>
              <p:nvPr/>
            </p:nvSpPr>
            <p:spPr>
              <a:xfrm>
                <a:off x="8703198" y="18706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97" name="Graphic 5">
              <a:extLst>
                <a:ext uri="{FF2B5EF4-FFF2-40B4-BE49-F238E27FC236}">
                  <a16:creationId xmlns:a16="http://schemas.microsoft.com/office/drawing/2014/main" id="{2C31A690-E498-41C1-8AAB-0008C964A474}"/>
                </a:ext>
              </a:extLst>
            </p:cNvPr>
            <p:cNvGrpSpPr/>
            <p:nvPr/>
          </p:nvGrpSpPr>
          <p:grpSpPr>
            <a:xfrm>
              <a:off x="8714295" y="1849250"/>
              <a:ext cx="42010" cy="42010"/>
              <a:chOff x="8714295" y="1849250"/>
              <a:chExt cx="42010" cy="42010"/>
            </a:xfrm>
          </p:grpSpPr>
          <p:sp>
            <p:nvSpPr>
              <p:cNvPr id="557" name="Freeform: Shape 556">
                <a:extLst>
                  <a:ext uri="{FF2B5EF4-FFF2-40B4-BE49-F238E27FC236}">
                    <a16:creationId xmlns:a16="http://schemas.microsoft.com/office/drawing/2014/main" id="{DC311F66-7963-4468-9377-850FD87D2276}"/>
                  </a:ext>
                </a:extLst>
              </p:cNvPr>
              <p:cNvSpPr/>
              <p:nvPr/>
            </p:nvSpPr>
            <p:spPr>
              <a:xfrm>
                <a:off x="8735697" y="1849250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58" name="Freeform: Shape 557">
                <a:extLst>
                  <a:ext uri="{FF2B5EF4-FFF2-40B4-BE49-F238E27FC236}">
                    <a16:creationId xmlns:a16="http://schemas.microsoft.com/office/drawing/2014/main" id="{0D77DE30-FC70-49D5-B202-816356F18E04}"/>
                  </a:ext>
                </a:extLst>
              </p:cNvPr>
              <p:cNvSpPr/>
              <p:nvPr/>
            </p:nvSpPr>
            <p:spPr>
              <a:xfrm>
                <a:off x="8714295" y="18706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98" name="Graphic 5">
              <a:extLst>
                <a:ext uri="{FF2B5EF4-FFF2-40B4-BE49-F238E27FC236}">
                  <a16:creationId xmlns:a16="http://schemas.microsoft.com/office/drawing/2014/main" id="{60F068BF-3F5E-46DE-94A6-C22B7D2C8605}"/>
                </a:ext>
              </a:extLst>
            </p:cNvPr>
            <p:cNvGrpSpPr/>
            <p:nvPr/>
          </p:nvGrpSpPr>
          <p:grpSpPr>
            <a:xfrm>
              <a:off x="8723807" y="1849250"/>
              <a:ext cx="42010" cy="42010"/>
              <a:chOff x="8723807" y="1849250"/>
              <a:chExt cx="42010" cy="42010"/>
            </a:xfrm>
          </p:grpSpPr>
          <p:sp>
            <p:nvSpPr>
              <p:cNvPr id="555" name="Freeform: Shape 554">
                <a:extLst>
                  <a:ext uri="{FF2B5EF4-FFF2-40B4-BE49-F238E27FC236}">
                    <a16:creationId xmlns:a16="http://schemas.microsoft.com/office/drawing/2014/main" id="{4D918DE3-EC38-49D5-9685-594D3C400846}"/>
                  </a:ext>
                </a:extLst>
              </p:cNvPr>
              <p:cNvSpPr/>
              <p:nvPr/>
            </p:nvSpPr>
            <p:spPr>
              <a:xfrm>
                <a:off x="8745208" y="1849250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56" name="Freeform: Shape 555">
                <a:extLst>
                  <a:ext uri="{FF2B5EF4-FFF2-40B4-BE49-F238E27FC236}">
                    <a16:creationId xmlns:a16="http://schemas.microsoft.com/office/drawing/2014/main" id="{F1C4B93C-3851-4C21-8D7F-AE180AAF53E2}"/>
                  </a:ext>
                </a:extLst>
              </p:cNvPr>
              <p:cNvSpPr/>
              <p:nvPr/>
            </p:nvSpPr>
            <p:spPr>
              <a:xfrm>
                <a:off x="8723807" y="18706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99" name="Graphic 5">
              <a:extLst>
                <a:ext uri="{FF2B5EF4-FFF2-40B4-BE49-F238E27FC236}">
                  <a16:creationId xmlns:a16="http://schemas.microsoft.com/office/drawing/2014/main" id="{C0191872-830C-4727-B03B-0134344DA714}"/>
                </a:ext>
              </a:extLst>
            </p:cNvPr>
            <p:cNvGrpSpPr/>
            <p:nvPr/>
          </p:nvGrpSpPr>
          <p:grpSpPr>
            <a:xfrm>
              <a:off x="8745208" y="1849250"/>
              <a:ext cx="42010" cy="42010"/>
              <a:chOff x="8745208" y="1849250"/>
              <a:chExt cx="42010" cy="42010"/>
            </a:xfrm>
          </p:grpSpPr>
          <p:sp>
            <p:nvSpPr>
              <p:cNvPr id="553" name="Freeform: Shape 552">
                <a:extLst>
                  <a:ext uri="{FF2B5EF4-FFF2-40B4-BE49-F238E27FC236}">
                    <a16:creationId xmlns:a16="http://schemas.microsoft.com/office/drawing/2014/main" id="{0C4C29AD-D9AD-44FF-A7D8-BE2387C5EFBD}"/>
                  </a:ext>
                </a:extLst>
              </p:cNvPr>
              <p:cNvSpPr/>
              <p:nvPr/>
            </p:nvSpPr>
            <p:spPr>
              <a:xfrm>
                <a:off x="8765817" y="1849250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54" name="Freeform: Shape 553">
                <a:extLst>
                  <a:ext uri="{FF2B5EF4-FFF2-40B4-BE49-F238E27FC236}">
                    <a16:creationId xmlns:a16="http://schemas.microsoft.com/office/drawing/2014/main" id="{C1F2EFE7-B544-4B93-A834-1F0DF55D8FA3}"/>
                  </a:ext>
                </a:extLst>
              </p:cNvPr>
              <p:cNvSpPr/>
              <p:nvPr/>
            </p:nvSpPr>
            <p:spPr>
              <a:xfrm>
                <a:off x="8745208" y="18706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0" name="Graphic 5">
              <a:extLst>
                <a:ext uri="{FF2B5EF4-FFF2-40B4-BE49-F238E27FC236}">
                  <a16:creationId xmlns:a16="http://schemas.microsoft.com/office/drawing/2014/main" id="{491CA9CC-D85A-4718-938B-894B27244654}"/>
                </a:ext>
              </a:extLst>
            </p:cNvPr>
            <p:cNvGrpSpPr/>
            <p:nvPr/>
          </p:nvGrpSpPr>
          <p:grpSpPr>
            <a:xfrm>
              <a:off x="8752342" y="1849250"/>
              <a:ext cx="42010" cy="42010"/>
              <a:chOff x="8752342" y="1849250"/>
              <a:chExt cx="42010" cy="42010"/>
            </a:xfrm>
          </p:grpSpPr>
          <p:sp>
            <p:nvSpPr>
              <p:cNvPr id="551" name="Freeform: Shape 550">
                <a:extLst>
                  <a:ext uri="{FF2B5EF4-FFF2-40B4-BE49-F238E27FC236}">
                    <a16:creationId xmlns:a16="http://schemas.microsoft.com/office/drawing/2014/main" id="{77FA8CE0-3AB3-4AE0-999E-CD8AC2A87602}"/>
                  </a:ext>
                </a:extLst>
              </p:cNvPr>
              <p:cNvSpPr/>
              <p:nvPr/>
            </p:nvSpPr>
            <p:spPr>
              <a:xfrm>
                <a:off x="8772951" y="1849250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52" name="Freeform: Shape 551">
                <a:extLst>
                  <a:ext uri="{FF2B5EF4-FFF2-40B4-BE49-F238E27FC236}">
                    <a16:creationId xmlns:a16="http://schemas.microsoft.com/office/drawing/2014/main" id="{67E4209C-5842-4513-A652-41AC7F22A94F}"/>
                  </a:ext>
                </a:extLst>
              </p:cNvPr>
              <p:cNvSpPr/>
              <p:nvPr/>
            </p:nvSpPr>
            <p:spPr>
              <a:xfrm>
                <a:off x="8752342" y="18706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1" name="Graphic 5">
              <a:extLst>
                <a:ext uri="{FF2B5EF4-FFF2-40B4-BE49-F238E27FC236}">
                  <a16:creationId xmlns:a16="http://schemas.microsoft.com/office/drawing/2014/main" id="{A5B96CD4-8764-4F08-9030-AAE5391AE528}"/>
                </a:ext>
              </a:extLst>
            </p:cNvPr>
            <p:cNvGrpSpPr/>
            <p:nvPr/>
          </p:nvGrpSpPr>
          <p:grpSpPr>
            <a:xfrm>
              <a:off x="8772951" y="1865103"/>
              <a:ext cx="42010" cy="42010"/>
              <a:chOff x="8772951" y="1865103"/>
              <a:chExt cx="42010" cy="42010"/>
            </a:xfrm>
          </p:grpSpPr>
          <p:sp>
            <p:nvSpPr>
              <p:cNvPr id="549" name="Freeform: Shape 548">
                <a:extLst>
                  <a:ext uri="{FF2B5EF4-FFF2-40B4-BE49-F238E27FC236}">
                    <a16:creationId xmlns:a16="http://schemas.microsoft.com/office/drawing/2014/main" id="{574B427E-3BA1-4BE6-A08A-FDC1A830B63E}"/>
                  </a:ext>
                </a:extLst>
              </p:cNvPr>
              <p:cNvSpPr/>
              <p:nvPr/>
            </p:nvSpPr>
            <p:spPr>
              <a:xfrm>
                <a:off x="8794353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50" name="Freeform: Shape 549">
                <a:extLst>
                  <a:ext uri="{FF2B5EF4-FFF2-40B4-BE49-F238E27FC236}">
                    <a16:creationId xmlns:a16="http://schemas.microsoft.com/office/drawing/2014/main" id="{0E3D5783-F5C0-4B9A-866E-D4C4A1AD07FF}"/>
                  </a:ext>
                </a:extLst>
              </p:cNvPr>
              <p:cNvSpPr/>
              <p:nvPr/>
            </p:nvSpPr>
            <p:spPr>
              <a:xfrm>
                <a:off x="8772951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2" name="Graphic 5">
              <a:extLst>
                <a:ext uri="{FF2B5EF4-FFF2-40B4-BE49-F238E27FC236}">
                  <a16:creationId xmlns:a16="http://schemas.microsoft.com/office/drawing/2014/main" id="{936FB9E5-4EBC-4C71-AD14-B9204133C21A}"/>
                </a:ext>
              </a:extLst>
            </p:cNvPr>
            <p:cNvGrpSpPr/>
            <p:nvPr/>
          </p:nvGrpSpPr>
          <p:grpSpPr>
            <a:xfrm>
              <a:off x="8781670" y="1865103"/>
              <a:ext cx="42010" cy="42010"/>
              <a:chOff x="8781670" y="1865103"/>
              <a:chExt cx="42010" cy="42010"/>
            </a:xfrm>
          </p:grpSpPr>
          <p:sp>
            <p:nvSpPr>
              <p:cNvPr id="547" name="Freeform: Shape 546">
                <a:extLst>
                  <a:ext uri="{FF2B5EF4-FFF2-40B4-BE49-F238E27FC236}">
                    <a16:creationId xmlns:a16="http://schemas.microsoft.com/office/drawing/2014/main" id="{19614ED2-2893-46FB-B93D-74671D9ABE7A}"/>
                  </a:ext>
                </a:extLst>
              </p:cNvPr>
              <p:cNvSpPr/>
              <p:nvPr/>
            </p:nvSpPr>
            <p:spPr>
              <a:xfrm>
                <a:off x="8803072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48" name="Freeform: Shape 547">
                <a:extLst>
                  <a:ext uri="{FF2B5EF4-FFF2-40B4-BE49-F238E27FC236}">
                    <a16:creationId xmlns:a16="http://schemas.microsoft.com/office/drawing/2014/main" id="{DCDF5945-D74F-418F-A478-95F411A05927}"/>
                  </a:ext>
                </a:extLst>
              </p:cNvPr>
              <p:cNvSpPr/>
              <p:nvPr/>
            </p:nvSpPr>
            <p:spPr>
              <a:xfrm>
                <a:off x="8781670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3" name="Graphic 5">
              <a:extLst>
                <a:ext uri="{FF2B5EF4-FFF2-40B4-BE49-F238E27FC236}">
                  <a16:creationId xmlns:a16="http://schemas.microsoft.com/office/drawing/2014/main" id="{8821F379-9D82-43AB-8F4E-1726D8867C85}"/>
                </a:ext>
              </a:extLst>
            </p:cNvPr>
            <p:cNvGrpSpPr/>
            <p:nvPr/>
          </p:nvGrpSpPr>
          <p:grpSpPr>
            <a:xfrm>
              <a:off x="8794353" y="1865103"/>
              <a:ext cx="41217" cy="42010"/>
              <a:chOff x="8794353" y="1865103"/>
              <a:chExt cx="41217" cy="42010"/>
            </a:xfrm>
          </p:grpSpPr>
          <p:sp>
            <p:nvSpPr>
              <p:cNvPr id="545" name="Freeform: Shape 544">
                <a:extLst>
                  <a:ext uri="{FF2B5EF4-FFF2-40B4-BE49-F238E27FC236}">
                    <a16:creationId xmlns:a16="http://schemas.microsoft.com/office/drawing/2014/main" id="{22CAE4DC-0F2B-405A-AAD2-5FB8E3022546}"/>
                  </a:ext>
                </a:extLst>
              </p:cNvPr>
              <p:cNvSpPr/>
              <p:nvPr/>
            </p:nvSpPr>
            <p:spPr>
              <a:xfrm>
                <a:off x="8814962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46" name="Freeform: Shape 545">
                <a:extLst>
                  <a:ext uri="{FF2B5EF4-FFF2-40B4-BE49-F238E27FC236}">
                    <a16:creationId xmlns:a16="http://schemas.microsoft.com/office/drawing/2014/main" id="{828291C6-E44F-463C-BDA3-DF3499FFB0B8}"/>
                  </a:ext>
                </a:extLst>
              </p:cNvPr>
              <p:cNvSpPr/>
              <p:nvPr/>
            </p:nvSpPr>
            <p:spPr>
              <a:xfrm>
                <a:off x="8794353" y="188571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4" name="Graphic 5">
              <a:extLst>
                <a:ext uri="{FF2B5EF4-FFF2-40B4-BE49-F238E27FC236}">
                  <a16:creationId xmlns:a16="http://schemas.microsoft.com/office/drawing/2014/main" id="{E8954E7B-C811-451E-B989-46D93D55640C}"/>
                </a:ext>
              </a:extLst>
            </p:cNvPr>
            <p:cNvGrpSpPr/>
            <p:nvPr/>
          </p:nvGrpSpPr>
          <p:grpSpPr>
            <a:xfrm>
              <a:off x="8803072" y="1865103"/>
              <a:ext cx="41217" cy="42010"/>
              <a:chOff x="8803072" y="1865103"/>
              <a:chExt cx="41217" cy="42010"/>
            </a:xfrm>
          </p:grpSpPr>
          <p:sp>
            <p:nvSpPr>
              <p:cNvPr id="543" name="Freeform: Shape 542">
                <a:extLst>
                  <a:ext uri="{FF2B5EF4-FFF2-40B4-BE49-F238E27FC236}">
                    <a16:creationId xmlns:a16="http://schemas.microsoft.com/office/drawing/2014/main" id="{1D9DE4A4-FCC9-448D-8B1C-7F1589495131}"/>
                  </a:ext>
                </a:extLst>
              </p:cNvPr>
              <p:cNvSpPr/>
              <p:nvPr/>
            </p:nvSpPr>
            <p:spPr>
              <a:xfrm>
                <a:off x="8823681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44" name="Freeform: Shape 543">
                <a:extLst>
                  <a:ext uri="{FF2B5EF4-FFF2-40B4-BE49-F238E27FC236}">
                    <a16:creationId xmlns:a16="http://schemas.microsoft.com/office/drawing/2014/main" id="{4F69DADC-DCF0-413E-AD11-16F211821A06}"/>
                  </a:ext>
                </a:extLst>
              </p:cNvPr>
              <p:cNvSpPr/>
              <p:nvPr/>
            </p:nvSpPr>
            <p:spPr>
              <a:xfrm>
                <a:off x="8803072" y="188571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5" name="Graphic 5">
              <a:extLst>
                <a:ext uri="{FF2B5EF4-FFF2-40B4-BE49-F238E27FC236}">
                  <a16:creationId xmlns:a16="http://schemas.microsoft.com/office/drawing/2014/main" id="{8C8E8433-EAF9-48E5-A336-8E2B447F6299}"/>
                </a:ext>
              </a:extLst>
            </p:cNvPr>
            <p:cNvGrpSpPr/>
            <p:nvPr/>
          </p:nvGrpSpPr>
          <p:grpSpPr>
            <a:xfrm>
              <a:off x="8787219" y="1865103"/>
              <a:ext cx="41217" cy="42010"/>
              <a:chOff x="8787219" y="1865103"/>
              <a:chExt cx="41217" cy="42010"/>
            </a:xfrm>
          </p:grpSpPr>
          <p:sp>
            <p:nvSpPr>
              <p:cNvPr id="541" name="Freeform: Shape 540">
                <a:extLst>
                  <a:ext uri="{FF2B5EF4-FFF2-40B4-BE49-F238E27FC236}">
                    <a16:creationId xmlns:a16="http://schemas.microsoft.com/office/drawing/2014/main" id="{6AEB80FE-6B6D-4269-B2FF-959D27069C18}"/>
                  </a:ext>
                </a:extLst>
              </p:cNvPr>
              <p:cNvSpPr/>
              <p:nvPr/>
            </p:nvSpPr>
            <p:spPr>
              <a:xfrm>
                <a:off x="8807828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42" name="Freeform: Shape 541">
                <a:extLst>
                  <a:ext uri="{FF2B5EF4-FFF2-40B4-BE49-F238E27FC236}">
                    <a16:creationId xmlns:a16="http://schemas.microsoft.com/office/drawing/2014/main" id="{A8A14A19-A662-4006-9DED-FC4EEAC19184}"/>
                  </a:ext>
                </a:extLst>
              </p:cNvPr>
              <p:cNvSpPr/>
              <p:nvPr/>
            </p:nvSpPr>
            <p:spPr>
              <a:xfrm>
                <a:off x="8787219" y="188571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6" name="Graphic 5">
              <a:extLst>
                <a:ext uri="{FF2B5EF4-FFF2-40B4-BE49-F238E27FC236}">
                  <a16:creationId xmlns:a16="http://schemas.microsoft.com/office/drawing/2014/main" id="{43CBBE7B-CF67-4AEB-A316-B51CA0EF9760}"/>
                </a:ext>
              </a:extLst>
            </p:cNvPr>
            <p:cNvGrpSpPr/>
            <p:nvPr/>
          </p:nvGrpSpPr>
          <p:grpSpPr>
            <a:xfrm>
              <a:off x="8819717" y="1865103"/>
              <a:ext cx="42010" cy="42010"/>
              <a:chOff x="8819717" y="1865103"/>
              <a:chExt cx="42010" cy="42010"/>
            </a:xfrm>
          </p:grpSpPr>
          <p:sp>
            <p:nvSpPr>
              <p:cNvPr id="539" name="Freeform: Shape 538">
                <a:extLst>
                  <a:ext uri="{FF2B5EF4-FFF2-40B4-BE49-F238E27FC236}">
                    <a16:creationId xmlns:a16="http://schemas.microsoft.com/office/drawing/2014/main" id="{02A5078E-5335-418F-B7A8-4E07063FDB67}"/>
                  </a:ext>
                </a:extLst>
              </p:cNvPr>
              <p:cNvSpPr/>
              <p:nvPr/>
            </p:nvSpPr>
            <p:spPr>
              <a:xfrm>
                <a:off x="8841119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40" name="Freeform: Shape 539">
                <a:extLst>
                  <a:ext uri="{FF2B5EF4-FFF2-40B4-BE49-F238E27FC236}">
                    <a16:creationId xmlns:a16="http://schemas.microsoft.com/office/drawing/2014/main" id="{05A39555-0B49-4526-884E-E2E4CA41407A}"/>
                  </a:ext>
                </a:extLst>
              </p:cNvPr>
              <p:cNvSpPr/>
              <p:nvPr/>
            </p:nvSpPr>
            <p:spPr>
              <a:xfrm>
                <a:off x="8819717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7" name="Graphic 5">
              <a:extLst>
                <a:ext uri="{FF2B5EF4-FFF2-40B4-BE49-F238E27FC236}">
                  <a16:creationId xmlns:a16="http://schemas.microsoft.com/office/drawing/2014/main" id="{8FE72BA6-9DB3-44D8-939C-6945172180D4}"/>
                </a:ext>
              </a:extLst>
            </p:cNvPr>
            <p:cNvGrpSpPr/>
            <p:nvPr/>
          </p:nvGrpSpPr>
          <p:grpSpPr>
            <a:xfrm>
              <a:off x="8828437" y="1865103"/>
              <a:ext cx="42010" cy="42010"/>
              <a:chOff x="8828437" y="1865103"/>
              <a:chExt cx="42010" cy="42010"/>
            </a:xfrm>
          </p:grpSpPr>
          <p:sp>
            <p:nvSpPr>
              <p:cNvPr id="537" name="Freeform: Shape 536">
                <a:extLst>
                  <a:ext uri="{FF2B5EF4-FFF2-40B4-BE49-F238E27FC236}">
                    <a16:creationId xmlns:a16="http://schemas.microsoft.com/office/drawing/2014/main" id="{C39BA447-6A63-4859-8D7B-6970A7544247}"/>
                  </a:ext>
                </a:extLst>
              </p:cNvPr>
              <p:cNvSpPr/>
              <p:nvPr/>
            </p:nvSpPr>
            <p:spPr>
              <a:xfrm>
                <a:off x="8849838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38" name="Freeform: Shape 537">
                <a:extLst>
                  <a:ext uri="{FF2B5EF4-FFF2-40B4-BE49-F238E27FC236}">
                    <a16:creationId xmlns:a16="http://schemas.microsoft.com/office/drawing/2014/main" id="{D1B264D7-C20C-4DA7-AC1D-4E3712C1A190}"/>
                  </a:ext>
                </a:extLst>
              </p:cNvPr>
              <p:cNvSpPr/>
              <p:nvPr/>
            </p:nvSpPr>
            <p:spPr>
              <a:xfrm>
                <a:off x="8828437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8" name="Graphic 5">
              <a:extLst>
                <a:ext uri="{FF2B5EF4-FFF2-40B4-BE49-F238E27FC236}">
                  <a16:creationId xmlns:a16="http://schemas.microsoft.com/office/drawing/2014/main" id="{3718C898-3234-4AE8-A7C9-9ECF2546B984}"/>
                </a:ext>
              </a:extLst>
            </p:cNvPr>
            <p:cNvGrpSpPr/>
            <p:nvPr/>
          </p:nvGrpSpPr>
          <p:grpSpPr>
            <a:xfrm>
              <a:off x="8835570" y="1865103"/>
              <a:ext cx="42010" cy="42010"/>
              <a:chOff x="8835570" y="1865103"/>
              <a:chExt cx="42010" cy="42010"/>
            </a:xfrm>
          </p:grpSpPr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48EBA14E-DCCD-4477-A1B2-995BB638D18D}"/>
                  </a:ext>
                </a:extLst>
              </p:cNvPr>
              <p:cNvSpPr/>
              <p:nvPr/>
            </p:nvSpPr>
            <p:spPr>
              <a:xfrm>
                <a:off x="8856972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36" name="Freeform: Shape 535">
                <a:extLst>
                  <a:ext uri="{FF2B5EF4-FFF2-40B4-BE49-F238E27FC236}">
                    <a16:creationId xmlns:a16="http://schemas.microsoft.com/office/drawing/2014/main" id="{E366EDA8-D0A5-4BA4-A4DB-96DB7F96B7A8}"/>
                  </a:ext>
                </a:extLst>
              </p:cNvPr>
              <p:cNvSpPr/>
              <p:nvPr/>
            </p:nvSpPr>
            <p:spPr>
              <a:xfrm>
                <a:off x="8835570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9" name="Graphic 5">
              <a:extLst>
                <a:ext uri="{FF2B5EF4-FFF2-40B4-BE49-F238E27FC236}">
                  <a16:creationId xmlns:a16="http://schemas.microsoft.com/office/drawing/2014/main" id="{CE744C4D-F350-4ECF-A927-872E29F8FA10}"/>
                </a:ext>
              </a:extLst>
            </p:cNvPr>
            <p:cNvGrpSpPr/>
            <p:nvPr/>
          </p:nvGrpSpPr>
          <p:grpSpPr>
            <a:xfrm>
              <a:off x="8841119" y="1865103"/>
              <a:ext cx="41217" cy="42010"/>
              <a:chOff x="8841119" y="1865103"/>
              <a:chExt cx="41217" cy="42010"/>
            </a:xfrm>
          </p:grpSpPr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6DA85FBA-2455-4751-A684-FA22064DC84C}"/>
                  </a:ext>
                </a:extLst>
              </p:cNvPr>
              <p:cNvSpPr/>
              <p:nvPr/>
            </p:nvSpPr>
            <p:spPr>
              <a:xfrm>
                <a:off x="8861728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34" name="Freeform: Shape 533">
                <a:extLst>
                  <a:ext uri="{FF2B5EF4-FFF2-40B4-BE49-F238E27FC236}">
                    <a16:creationId xmlns:a16="http://schemas.microsoft.com/office/drawing/2014/main" id="{0889C37F-692F-426C-84A5-EADE38121630}"/>
                  </a:ext>
                </a:extLst>
              </p:cNvPr>
              <p:cNvSpPr/>
              <p:nvPr/>
            </p:nvSpPr>
            <p:spPr>
              <a:xfrm>
                <a:off x="8841119" y="188571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7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7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0" name="Graphic 5">
              <a:extLst>
                <a:ext uri="{FF2B5EF4-FFF2-40B4-BE49-F238E27FC236}">
                  <a16:creationId xmlns:a16="http://schemas.microsoft.com/office/drawing/2014/main" id="{597FBF9B-7F07-472C-9A36-FE4BA48A015E}"/>
                </a:ext>
              </a:extLst>
            </p:cNvPr>
            <p:cNvGrpSpPr/>
            <p:nvPr/>
          </p:nvGrpSpPr>
          <p:grpSpPr>
            <a:xfrm>
              <a:off x="8856972" y="1865103"/>
              <a:ext cx="42010" cy="42010"/>
              <a:chOff x="8856972" y="1865103"/>
              <a:chExt cx="42010" cy="42010"/>
            </a:xfrm>
          </p:grpSpPr>
          <p:sp>
            <p:nvSpPr>
              <p:cNvPr id="531" name="Freeform: Shape 530">
                <a:extLst>
                  <a:ext uri="{FF2B5EF4-FFF2-40B4-BE49-F238E27FC236}">
                    <a16:creationId xmlns:a16="http://schemas.microsoft.com/office/drawing/2014/main" id="{7982A896-DB89-415F-AA7E-7DDC09A41FF7}"/>
                  </a:ext>
                </a:extLst>
              </p:cNvPr>
              <p:cNvSpPr/>
              <p:nvPr/>
            </p:nvSpPr>
            <p:spPr>
              <a:xfrm>
                <a:off x="8877581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C0A5A0B8-75C5-423F-8DDC-CACB1B31F98C}"/>
                  </a:ext>
                </a:extLst>
              </p:cNvPr>
              <p:cNvSpPr/>
              <p:nvPr/>
            </p:nvSpPr>
            <p:spPr>
              <a:xfrm>
                <a:off x="8856972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1" name="Graphic 5">
              <a:extLst>
                <a:ext uri="{FF2B5EF4-FFF2-40B4-BE49-F238E27FC236}">
                  <a16:creationId xmlns:a16="http://schemas.microsoft.com/office/drawing/2014/main" id="{1F3AA012-519D-49A4-ACFB-E5A19C5FB0F3}"/>
                </a:ext>
              </a:extLst>
            </p:cNvPr>
            <p:cNvGrpSpPr/>
            <p:nvPr/>
          </p:nvGrpSpPr>
          <p:grpSpPr>
            <a:xfrm>
              <a:off x="8861728" y="1865103"/>
              <a:ext cx="42010" cy="42010"/>
              <a:chOff x="8861728" y="1865103"/>
              <a:chExt cx="42010" cy="42010"/>
            </a:xfrm>
          </p:grpSpPr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C3EB6424-1695-48E3-8767-D285BE2693CC}"/>
                  </a:ext>
                </a:extLst>
              </p:cNvPr>
              <p:cNvSpPr/>
              <p:nvPr/>
            </p:nvSpPr>
            <p:spPr>
              <a:xfrm>
                <a:off x="8882337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725CCDAB-99C3-4D34-8852-30B0D32F803D}"/>
                  </a:ext>
                </a:extLst>
              </p:cNvPr>
              <p:cNvSpPr/>
              <p:nvPr/>
            </p:nvSpPr>
            <p:spPr>
              <a:xfrm>
                <a:off x="8861728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2" name="Graphic 5">
              <a:extLst>
                <a:ext uri="{FF2B5EF4-FFF2-40B4-BE49-F238E27FC236}">
                  <a16:creationId xmlns:a16="http://schemas.microsoft.com/office/drawing/2014/main" id="{B94883AE-66C9-4F39-82CE-CC7461B5D7E3}"/>
                </a:ext>
              </a:extLst>
            </p:cNvPr>
            <p:cNvGrpSpPr/>
            <p:nvPr/>
          </p:nvGrpSpPr>
          <p:grpSpPr>
            <a:xfrm>
              <a:off x="8874410" y="1865103"/>
              <a:ext cx="42010" cy="42010"/>
              <a:chOff x="8874410" y="1865103"/>
              <a:chExt cx="42010" cy="42010"/>
            </a:xfrm>
          </p:grpSpPr>
          <p:sp>
            <p:nvSpPr>
              <p:cNvPr id="527" name="Freeform: Shape 526">
                <a:extLst>
                  <a:ext uri="{FF2B5EF4-FFF2-40B4-BE49-F238E27FC236}">
                    <a16:creationId xmlns:a16="http://schemas.microsoft.com/office/drawing/2014/main" id="{E8388CD7-4CAD-4153-B7DA-ACA7C39DD153}"/>
                  </a:ext>
                </a:extLst>
              </p:cNvPr>
              <p:cNvSpPr/>
              <p:nvPr/>
            </p:nvSpPr>
            <p:spPr>
              <a:xfrm>
                <a:off x="8895019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9A96C69F-EAB9-4857-9864-38A8EE2527A0}"/>
                  </a:ext>
                </a:extLst>
              </p:cNvPr>
              <p:cNvSpPr/>
              <p:nvPr/>
            </p:nvSpPr>
            <p:spPr>
              <a:xfrm>
                <a:off x="8874410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3" name="Graphic 5">
              <a:extLst>
                <a:ext uri="{FF2B5EF4-FFF2-40B4-BE49-F238E27FC236}">
                  <a16:creationId xmlns:a16="http://schemas.microsoft.com/office/drawing/2014/main" id="{D022B35B-4B9A-49E3-A5E1-DFE081765E23}"/>
                </a:ext>
              </a:extLst>
            </p:cNvPr>
            <p:cNvGrpSpPr/>
            <p:nvPr/>
          </p:nvGrpSpPr>
          <p:grpSpPr>
            <a:xfrm>
              <a:off x="8889471" y="1865103"/>
              <a:ext cx="41217" cy="42010"/>
              <a:chOff x="8889471" y="1865103"/>
              <a:chExt cx="41217" cy="42010"/>
            </a:xfrm>
          </p:grpSpPr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7CB2DF9D-A0E0-48FD-9F2F-4D0966CBECBE}"/>
                  </a:ext>
                </a:extLst>
              </p:cNvPr>
              <p:cNvSpPr/>
              <p:nvPr/>
            </p:nvSpPr>
            <p:spPr>
              <a:xfrm>
                <a:off x="8910079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B1E98C6B-FFF6-431E-9049-FFF1FBE3547F}"/>
                  </a:ext>
                </a:extLst>
              </p:cNvPr>
              <p:cNvSpPr/>
              <p:nvPr/>
            </p:nvSpPr>
            <p:spPr>
              <a:xfrm>
                <a:off x="8889471" y="188571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4" name="Graphic 5">
              <a:extLst>
                <a:ext uri="{FF2B5EF4-FFF2-40B4-BE49-F238E27FC236}">
                  <a16:creationId xmlns:a16="http://schemas.microsoft.com/office/drawing/2014/main" id="{359EB04C-3515-4E46-A000-6DD2B069BDD2}"/>
                </a:ext>
              </a:extLst>
            </p:cNvPr>
            <p:cNvGrpSpPr/>
            <p:nvPr/>
          </p:nvGrpSpPr>
          <p:grpSpPr>
            <a:xfrm>
              <a:off x="8895019" y="1865103"/>
              <a:ext cx="42010" cy="42010"/>
              <a:chOff x="8895019" y="1865103"/>
              <a:chExt cx="42010" cy="42010"/>
            </a:xfrm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D0FD555E-C7D4-4B40-A5CF-B7DB6E83C237}"/>
                  </a:ext>
                </a:extLst>
              </p:cNvPr>
              <p:cNvSpPr/>
              <p:nvPr/>
            </p:nvSpPr>
            <p:spPr>
              <a:xfrm>
                <a:off x="8916421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id="{8A767F95-67A9-4E2E-A318-349E977E77E1}"/>
                  </a:ext>
                </a:extLst>
              </p:cNvPr>
              <p:cNvSpPr/>
              <p:nvPr/>
            </p:nvSpPr>
            <p:spPr>
              <a:xfrm>
                <a:off x="8895019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5" name="Graphic 5">
              <a:extLst>
                <a:ext uri="{FF2B5EF4-FFF2-40B4-BE49-F238E27FC236}">
                  <a16:creationId xmlns:a16="http://schemas.microsoft.com/office/drawing/2014/main" id="{57810097-1774-4220-9D29-242B229F415A}"/>
                </a:ext>
              </a:extLst>
            </p:cNvPr>
            <p:cNvGrpSpPr/>
            <p:nvPr/>
          </p:nvGrpSpPr>
          <p:grpSpPr>
            <a:xfrm>
              <a:off x="8903738" y="1865103"/>
              <a:ext cx="42010" cy="42010"/>
              <a:chOff x="8903738" y="1865103"/>
              <a:chExt cx="42010" cy="42010"/>
            </a:xfrm>
          </p:grpSpPr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67778D3A-C1D2-4F3E-9639-D14F29DF6C4F}"/>
                  </a:ext>
                </a:extLst>
              </p:cNvPr>
              <p:cNvSpPr/>
              <p:nvPr/>
            </p:nvSpPr>
            <p:spPr>
              <a:xfrm>
                <a:off x="8924347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59B43C3B-9B7C-4152-923F-DF3B31513120}"/>
                  </a:ext>
                </a:extLst>
              </p:cNvPr>
              <p:cNvSpPr/>
              <p:nvPr/>
            </p:nvSpPr>
            <p:spPr>
              <a:xfrm>
                <a:off x="8903738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6" name="Graphic 5">
              <a:extLst>
                <a:ext uri="{FF2B5EF4-FFF2-40B4-BE49-F238E27FC236}">
                  <a16:creationId xmlns:a16="http://schemas.microsoft.com/office/drawing/2014/main" id="{AE089F3E-C35F-432F-AE5F-D6173B60ABC2}"/>
                </a:ext>
              </a:extLst>
            </p:cNvPr>
            <p:cNvGrpSpPr/>
            <p:nvPr/>
          </p:nvGrpSpPr>
          <p:grpSpPr>
            <a:xfrm>
              <a:off x="8924347" y="1865103"/>
              <a:ext cx="42010" cy="42010"/>
              <a:chOff x="8924347" y="1865103"/>
              <a:chExt cx="42010" cy="42010"/>
            </a:xfrm>
          </p:grpSpPr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AA4AA7F1-B706-4E70-9D20-9BFA8253600E}"/>
                  </a:ext>
                </a:extLst>
              </p:cNvPr>
              <p:cNvSpPr/>
              <p:nvPr/>
            </p:nvSpPr>
            <p:spPr>
              <a:xfrm>
                <a:off x="8945749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F9DAD5FD-87F0-47A8-BAA5-7EBC0313E446}"/>
                  </a:ext>
                </a:extLst>
              </p:cNvPr>
              <p:cNvSpPr/>
              <p:nvPr/>
            </p:nvSpPr>
            <p:spPr>
              <a:xfrm>
                <a:off x="8924347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7" name="Graphic 5">
              <a:extLst>
                <a:ext uri="{FF2B5EF4-FFF2-40B4-BE49-F238E27FC236}">
                  <a16:creationId xmlns:a16="http://schemas.microsoft.com/office/drawing/2014/main" id="{0ECF3F32-4752-41B1-A9BB-12DE10AA6835}"/>
                </a:ext>
              </a:extLst>
            </p:cNvPr>
            <p:cNvGrpSpPr/>
            <p:nvPr/>
          </p:nvGrpSpPr>
          <p:grpSpPr>
            <a:xfrm>
              <a:off x="8930688" y="1865103"/>
              <a:ext cx="42010" cy="42010"/>
              <a:chOff x="8930688" y="1865103"/>
              <a:chExt cx="42010" cy="42010"/>
            </a:xfrm>
          </p:grpSpPr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F8DEC1EA-F995-4155-A56C-91CAE088AE27}"/>
                  </a:ext>
                </a:extLst>
              </p:cNvPr>
              <p:cNvSpPr/>
              <p:nvPr/>
            </p:nvSpPr>
            <p:spPr>
              <a:xfrm>
                <a:off x="8952090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3CB09607-73DB-4E21-9202-1F0BA28B42B7}"/>
                  </a:ext>
                </a:extLst>
              </p:cNvPr>
              <p:cNvSpPr/>
              <p:nvPr/>
            </p:nvSpPr>
            <p:spPr>
              <a:xfrm>
                <a:off x="8930688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8" name="Graphic 5">
              <a:extLst>
                <a:ext uri="{FF2B5EF4-FFF2-40B4-BE49-F238E27FC236}">
                  <a16:creationId xmlns:a16="http://schemas.microsoft.com/office/drawing/2014/main" id="{EAB2034F-ADCE-4C78-B209-62A2BD691BAB}"/>
                </a:ext>
              </a:extLst>
            </p:cNvPr>
            <p:cNvGrpSpPr/>
            <p:nvPr/>
          </p:nvGrpSpPr>
          <p:grpSpPr>
            <a:xfrm>
              <a:off x="8945749" y="1865103"/>
              <a:ext cx="41217" cy="42010"/>
              <a:chOff x="8945749" y="1865103"/>
              <a:chExt cx="41217" cy="42010"/>
            </a:xfrm>
          </p:grpSpPr>
          <p:sp>
            <p:nvSpPr>
              <p:cNvPr id="515" name="Freeform: Shape 514">
                <a:extLst>
                  <a:ext uri="{FF2B5EF4-FFF2-40B4-BE49-F238E27FC236}">
                    <a16:creationId xmlns:a16="http://schemas.microsoft.com/office/drawing/2014/main" id="{925EBA26-DD8B-4920-8B51-D039B50F1883}"/>
                  </a:ext>
                </a:extLst>
              </p:cNvPr>
              <p:cNvSpPr/>
              <p:nvPr/>
            </p:nvSpPr>
            <p:spPr>
              <a:xfrm>
                <a:off x="8966358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8513DF03-0EFC-4AD2-B1A7-86D67D805C16}"/>
                  </a:ext>
                </a:extLst>
              </p:cNvPr>
              <p:cNvSpPr/>
              <p:nvPr/>
            </p:nvSpPr>
            <p:spPr>
              <a:xfrm>
                <a:off x="8945749" y="188571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9" name="Graphic 5">
              <a:extLst>
                <a:ext uri="{FF2B5EF4-FFF2-40B4-BE49-F238E27FC236}">
                  <a16:creationId xmlns:a16="http://schemas.microsoft.com/office/drawing/2014/main" id="{7E90D147-779D-41E5-8678-4C22DCC4DE51}"/>
                </a:ext>
              </a:extLst>
            </p:cNvPr>
            <p:cNvGrpSpPr/>
            <p:nvPr/>
          </p:nvGrpSpPr>
          <p:grpSpPr>
            <a:xfrm>
              <a:off x="8952090" y="1865103"/>
              <a:ext cx="42010" cy="42010"/>
              <a:chOff x="8952090" y="1865103"/>
              <a:chExt cx="42010" cy="42010"/>
            </a:xfrm>
          </p:grpSpPr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7D9933FC-FBA9-4047-A42B-8F75404D111D}"/>
                  </a:ext>
                </a:extLst>
              </p:cNvPr>
              <p:cNvSpPr/>
              <p:nvPr/>
            </p:nvSpPr>
            <p:spPr>
              <a:xfrm>
                <a:off x="8972699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D3B10F3C-C6CA-44B0-826D-4B926C921E1D}"/>
                  </a:ext>
                </a:extLst>
              </p:cNvPr>
              <p:cNvSpPr/>
              <p:nvPr/>
            </p:nvSpPr>
            <p:spPr>
              <a:xfrm>
                <a:off x="8952090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0" name="Graphic 5">
              <a:extLst>
                <a:ext uri="{FF2B5EF4-FFF2-40B4-BE49-F238E27FC236}">
                  <a16:creationId xmlns:a16="http://schemas.microsoft.com/office/drawing/2014/main" id="{7DC6AB81-1ADB-476B-B0BC-729F410206D0}"/>
                </a:ext>
              </a:extLst>
            </p:cNvPr>
            <p:cNvGrpSpPr/>
            <p:nvPr/>
          </p:nvGrpSpPr>
          <p:grpSpPr>
            <a:xfrm>
              <a:off x="8966358" y="1865103"/>
              <a:ext cx="42010" cy="42010"/>
              <a:chOff x="8966358" y="1865103"/>
              <a:chExt cx="42010" cy="42010"/>
            </a:xfrm>
          </p:grpSpPr>
          <p:sp>
            <p:nvSpPr>
              <p:cNvPr id="511" name="Freeform: Shape 510">
                <a:extLst>
                  <a:ext uri="{FF2B5EF4-FFF2-40B4-BE49-F238E27FC236}">
                    <a16:creationId xmlns:a16="http://schemas.microsoft.com/office/drawing/2014/main" id="{36533E0B-E9AF-4FF6-A2EF-720A53A9DBAB}"/>
                  </a:ext>
                </a:extLst>
              </p:cNvPr>
              <p:cNvSpPr/>
              <p:nvPr/>
            </p:nvSpPr>
            <p:spPr>
              <a:xfrm>
                <a:off x="8986966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12" name="Freeform: Shape 511">
                <a:extLst>
                  <a:ext uri="{FF2B5EF4-FFF2-40B4-BE49-F238E27FC236}">
                    <a16:creationId xmlns:a16="http://schemas.microsoft.com/office/drawing/2014/main" id="{C2A9BF27-AE75-4DAD-9FC8-DA25097EAFE2}"/>
                  </a:ext>
                </a:extLst>
              </p:cNvPr>
              <p:cNvSpPr/>
              <p:nvPr/>
            </p:nvSpPr>
            <p:spPr>
              <a:xfrm>
                <a:off x="8966358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1" name="Graphic 5">
              <a:extLst>
                <a:ext uri="{FF2B5EF4-FFF2-40B4-BE49-F238E27FC236}">
                  <a16:creationId xmlns:a16="http://schemas.microsoft.com/office/drawing/2014/main" id="{F391F725-B431-415E-8898-AA411FD76888}"/>
                </a:ext>
              </a:extLst>
            </p:cNvPr>
            <p:cNvGrpSpPr/>
            <p:nvPr/>
          </p:nvGrpSpPr>
          <p:grpSpPr>
            <a:xfrm>
              <a:off x="8982211" y="1865103"/>
              <a:ext cx="42010" cy="42010"/>
              <a:chOff x="8982211" y="1865103"/>
              <a:chExt cx="42010" cy="42010"/>
            </a:xfrm>
          </p:grpSpPr>
          <p:sp>
            <p:nvSpPr>
              <p:cNvPr id="509" name="Freeform: Shape 508">
                <a:extLst>
                  <a:ext uri="{FF2B5EF4-FFF2-40B4-BE49-F238E27FC236}">
                    <a16:creationId xmlns:a16="http://schemas.microsoft.com/office/drawing/2014/main" id="{D006CA58-7EA2-4192-8C52-534ABE9F26CE}"/>
                  </a:ext>
                </a:extLst>
              </p:cNvPr>
              <p:cNvSpPr/>
              <p:nvPr/>
            </p:nvSpPr>
            <p:spPr>
              <a:xfrm>
                <a:off x="9003612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10" name="Freeform: Shape 509">
                <a:extLst>
                  <a:ext uri="{FF2B5EF4-FFF2-40B4-BE49-F238E27FC236}">
                    <a16:creationId xmlns:a16="http://schemas.microsoft.com/office/drawing/2014/main" id="{19F886A8-5549-4553-BC80-6D0B259D7732}"/>
                  </a:ext>
                </a:extLst>
              </p:cNvPr>
              <p:cNvSpPr/>
              <p:nvPr/>
            </p:nvSpPr>
            <p:spPr>
              <a:xfrm>
                <a:off x="8982211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2" name="Graphic 5">
              <a:extLst>
                <a:ext uri="{FF2B5EF4-FFF2-40B4-BE49-F238E27FC236}">
                  <a16:creationId xmlns:a16="http://schemas.microsoft.com/office/drawing/2014/main" id="{7F93659C-AAB6-4830-9CBF-596FF1CBCC36}"/>
                </a:ext>
              </a:extLst>
            </p:cNvPr>
            <p:cNvGrpSpPr/>
            <p:nvPr/>
          </p:nvGrpSpPr>
          <p:grpSpPr>
            <a:xfrm>
              <a:off x="8986966" y="1865103"/>
              <a:ext cx="42010" cy="42010"/>
              <a:chOff x="8986966" y="1865103"/>
              <a:chExt cx="42010" cy="42010"/>
            </a:xfrm>
          </p:grpSpPr>
          <p:sp>
            <p:nvSpPr>
              <p:cNvPr id="507" name="Freeform: Shape 506">
                <a:extLst>
                  <a:ext uri="{FF2B5EF4-FFF2-40B4-BE49-F238E27FC236}">
                    <a16:creationId xmlns:a16="http://schemas.microsoft.com/office/drawing/2014/main" id="{5C47F5EC-641A-460B-815F-AF555D57C62C}"/>
                  </a:ext>
                </a:extLst>
              </p:cNvPr>
              <p:cNvSpPr/>
              <p:nvPr/>
            </p:nvSpPr>
            <p:spPr>
              <a:xfrm>
                <a:off x="9008368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08" name="Freeform: Shape 507">
                <a:extLst>
                  <a:ext uri="{FF2B5EF4-FFF2-40B4-BE49-F238E27FC236}">
                    <a16:creationId xmlns:a16="http://schemas.microsoft.com/office/drawing/2014/main" id="{F247A379-9931-4A6E-BA45-56A3538DC924}"/>
                  </a:ext>
                </a:extLst>
              </p:cNvPr>
              <p:cNvSpPr/>
              <p:nvPr/>
            </p:nvSpPr>
            <p:spPr>
              <a:xfrm>
                <a:off x="8986966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3" name="Graphic 5">
              <a:extLst>
                <a:ext uri="{FF2B5EF4-FFF2-40B4-BE49-F238E27FC236}">
                  <a16:creationId xmlns:a16="http://schemas.microsoft.com/office/drawing/2014/main" id="{CE7234AF-101C-437E-AC83-F25EC23F25C9}"/>
                </a:ext>
              </a:extLst>
            </p:cNvPr>
            <p:cNvGrpSpPr/>
            <p:nvPr/>
          </p:nvGrpSpPr>
          <p:grpSpPr>
            <a:xfrm>
              <a:off x="9020258" y="1865103"/>
              <a:ext cx="42010" cy="42010"/>
              <a:chOff x="9020258" y="1865103"/>
              <a:chExt cx="42010" cy="42010"/>
            </a:xfrm>
          </p:grpSpPr>
          <p:sp>
            <p:nvSpPr>
              <p:cNvPr id="505" name="Freeform: Shape 504">
                <a:extLst>
                  <a:ext uri="{FF2B5EF4-FFF2-40B4-BE49-F238E27FC236}">
                    <a16:creationId xmlns:a16="http://schemas.microsoft.com/office/drawing/2014/main" id="{0234EFFB-1DD3-4EBC-A8B4-9E13FD8F3C24}"/>
                  </a:ext>
                </a:extLst>
              </p:cNvPr>
              <p:cNvSpPr/>
              <p:nvPr/>
            </p:nvSpPr>
            <p:spPr>
              <a:xfrm>
                <a:off x="9041659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4D5EFE63-3BB8-4621-ADC5-06C8A2896270}"/>
                  </a:ext>
                </a:extLst>
              </p:cNvPr>
              <p:cNvSpPr/>
              <p:nvPr/>
            </p:nvSpPr>
            <p:spPr>
              <a:xfrm>
                <a:off x="9020258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4" name="Graphic 5">
              <a:extLst>
                <a:ext uri="{FF2B5EF4-FFF2-40B4-BE49-F238E27FC236}">
                  <a16:creationId xmlns:a16="http://schemas.microsoft.com/office/drawing/2014/main" id="{DDDF20D8-DBBA-4B4F-9011-303909F13496}"/>
                </a:ext>
              </a:extLst>
            </p:cNvPr>
            <p:cNvGrpSpPr/>
            <p:nvPr/>
          </p:nvGrpSpPr>
          <p:grpSpPr>
            <a:xfrm>
              <a:off x="9041659" y="1865103"/>
              <a:ext cx="41217" cy="42010"/>
              <a:chOff x="9041659" y="1865103"/>
              <a:chExt cx="41217" cy="42010"/>
            </a:xfrm>
          </p:grpSpPr>
          <p:sp>
            <p:nvSpPr>
              <p:cNvPr id="503" name="Freeform: Shape 502">
                <a:extLst>
                  <a:ext uri="{FF2B5EF4-FFF2-40B4-BE49-F238E27FC236}">
                    <a16:creationId xmlns:a16="http://schemas.microsoft.com/office/drawing/2014/main" id="{D5D5DF8E-1842-4513-85D1-C39A1FEDBF13}"/>
                  </a:ext>
                </a:extLst>
              </p:cNvPr>
              <p:cNvSpPr/>
              <p:nvPr/>
            </p:nvSpPr>
            <p:spPr>
              <a:xfrm>
                <a:off x="9062268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04" name="Freeform: Shape 503">
                <a:extLst>
                  <a:ext uri="{FF2B5EF4-FFF2-40B4-BE49-F238E27FC236}">
                    <a16:creationId xmlns:a16="http://schemas.microsoft.com/office/drawing/2014/main" id="{0C1256B9-107D-4D7C-9183-AF7AD01655A6}"/>
                  </a:ext>
                </a:extLst>
              </p:cNvPr>
              <p:cNvSpPr/>
              <p:nvPr/>
            </p:nvSpPr>
            <p:spPr>
              <a:xfrm>
                <a:off x="9041659" y="188571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5" name="Graphic 5">
              <a:extLst>
                <a:ext uri="{FF2B5EF4-FFF2-40B4-BE49-F238E27FC236}">
                  <a16:creationId xmlns:a16="http://schemas.microsoft.com/office/drawing/2014/main" id="{5BC38633-E79C-40A2-80D5-F517B51D4635}"/>
                </a:ext>
              </a:extLst>
            </p:cNvPr>
            <p:cNvGrpSpPr/>
            <p:nvPr/>
          </p:nvGrpSpPr>
          <p:grpSpPr>
            <a:xfrm>
              <a:off x="9056720" y="1865103"/>
              <a:ext cx="42010" cy="42010"/>
              <a:chOff x="9056720" y="1865103"/>
              <a:chExt cx="42010" cy="42010"/>
            </a:xfrm>
          </p:grpSpPr>
          <p:sp>
            <p:nvSpPr>
              <p:cNvPr id="501" name="Freeform: Shape 500">
                <a:extLst>
                  <a:ext uri="{FF2B5EF4-FFF2-40B4-BE49-F238E27FC236}">
                    <a16:creationId xmlns:a16="http://schemas.microsoft.com/office/drawing/2014/main" id="{30465196-B6E6-4D18-BFD4-BA1277F0C24D}"/>
                  </a:ext>
                </a:extLst>
              </p:cNvPr>
              <p:cNvSpPr/>
              <p:nvPr/>
            </p:nvSpPr>
            <p:spPr>
              <a:xfrm>
                <a:off x="9078121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02" name="Freeform: Shape 501">
                <a:extLst>
                  <a:ext uri="{FF2B5EF4-FFF2-40B4-BE49-F238E27FC236}">
                    <a16:creationId xmlns:a16="http://schemas.microsoft.com/office/drawing/2014/main" id="{550B2423-0916-4579-8657-4AB87C907CF9}"/>
                  </a:ext>
                </a:extLst>
              </p:cNvPr>
              <p:cNvSpPr/>
              <p:nvPr/>
            </p:nvSpPr>
            <p:spPr>
              <a:xfrm>
                <a:off x="9056720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6" name="Graphic 5">
              <a:extLst>
                <a:ext uri="{FF2B5EF4-FFF2-40B4-BE49-F238E27FC236}">
                  <a16:creationId xmlns:a16="http://schemas.microsoft.com/office/drawing/2014/main" id="{0A0C7962-A058-45E8-B5E1-481A8EFC8C1C}"/>
                </a:ext>
              </a:extLst>
            </p:cNvPr>
            <p:cNvGrpSpPr/>
            <p:nvPr/>
          </p:nvGrpSpPr>
          <p:grpSpPr>
            <a:xfrm>
              <a:off x="9062268" y="1865103"/>
              <a:ext cx="42010" cy="42010"/>
              <a:chOff x="9062268" y="1865103"/>
              <a:chExt cx="42010" cy="42010"/>
            </a:xfrm>
          </p:grpSpPr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D4006894-6770-4DB5-B0A4-27FF6E8F6744}"/>
                  </a:ext>
                </a:extLst>
              </p:cNvPr>
              <p:cNvSpPr/>
              <p:nvPr/>
            </p:nvSpPr>
            <p:spPr>
              <a:xfrm>
                <a:off x="9082877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00" name="Freeform: Shape 499">
                <a:extLst>
                  <a:ext uri="{FF2B5EF4-FFF2-40B4-BE49-F238E27FC236}">
                    <a16:creationId xmlns:a16="http://schemas.microsoft.com/office/drawing/2014/main" id="{440060DD-BF09-48C0-84B2-DA1BEF50B03F}"/>
                  </a:ext>
                </a:extLst>
              </p:cNvPr>
              <p:cNvSpPr/>
              <p:nvPr/>
            </p:nvSpPr>
            <p:spPr>
              <a:xfrm>
                <a:off x="9062268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7" name="Graphic 5">
              <a:extLst>
                <a:ext uri="{FF2B5EF4-FFF2-40B4-BE49-F238E27FC236}">
                  <a16:creationId xmlns:a16="http://schemas.microsoft.com/office/drawing/2014/main" id="{93314E7D-3114-4F2D-AB6D-2A5A5BB61876}"/>
                </a:ext>
              </a:extLst>
            </p:cNvPr>
            <p:cNvGrpSpPr/>
            <p:nvPr/>
          </p:nvGrpSpPr>
          <p:grpSpPr>
            <a:xfrm>
              <a:off x="9068609" y="1865103"/>
              <a:ext cx="42010" cy="42010"/>
              <a:chOff x="9068609" y="1865103"/>
              <a:chExt cx="42010" cy="42010"/>
            </a:xfrm>
          </p:grpSpPr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DDDBF577-5843-4E80-B3B6-67820E25A582}"/>
                  </a:ext>
                </a:extLst>
              </p:cNvPr>
              <p:cNvSpPr/>
              <p:nvPr/>
            </p:nvSpPr>
            <p:spPr>
              <a:xfrm>
                <a:off x="9089218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98" name="Freeform: Shape 497">
                <a:extLst>
                  <a:ext uri="{FF2B5EF4-FFF2-40B4-BE49-F238E27FC236}">
                    <a16:creationId xmlns:a16="http://schemas.microsoft.com/office/drawing/2014/main" id="{4760DC4D-9736-4C7B-B47C-255D7FA18B29}"/>
                  </a:ext>
                </a:extLst>
              </p:cNvPr>
              <p:cNvSpPr/>
              <p:nvPr/>
            </p:nvSpPr>
            <p:spPr>
              <a:xfrm>
                <a:off x="9068609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8" name="Graphic 5">
              <a:extLst>
                <a:ext uri="{FF2B5EF4-FFF2-40B4-BE49-F238E27FC236}">
                  <a16:creationId xmlns:a16="http://schemas.microsoft.com/office/drawing/2014/main" id="{F9969C36-2A9C-4DC9-8D4B-EDED50152246}"/>
                </a:ext>
              </a:extLst>
            </p:cNvPr>
            <p:cNvGrpSpPr/>
            <p:nvPr/>
          </p:nvGrpSpPr>
          <p:grpSpPr>
            <a:xfrm>
              <a:off x="9073365" y="1865103"/>
              <a:ext cx="41217" cy="42010"/>
              <a:chOff x="9073365" y="1865103"/>
              <a:chExt cx="41217" cy="42010"/>
            </a:xfrm>
          </p:grpSpPr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6042FECE-C30A-4616-9DB7-A977947180D8}"/>
                  </a:ext>
                </a:extLst>
              </p:cNvPr>
              <p:cNvSpPr/>
              <p:nvPr/>
            </p:nvSpPr>
            <p:spPr>
              <a:xfrm>
                <a:off x="9093974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CC36E0CA-8857-4710-A352-9920FED5FDB3}"/>
                  </a:ext>
                </a:extLst>
              </p:cNvPr>
              <p:cNvSpPr/>
              <p:nvPr/>
            </p:nvSpPr>
            <p:spPr>
              <a:xfrm>
                <a:off x="9073365" y="188571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9" name="Graphic 5">
              <a:extLst>
                <a:ext uri="{FF2B5EF4-FFF2-40B4-BE49-F238E27FC236}">
                  <a16:creationId xmlns:a16="http://schemas.microsoft.com/office/drawing/2014/main" id="{F350F7E2-361C-4D56-9381-CCA9F748004C}"/>
                </a:ext>
              </a:extLst>
            </p:cNvPr>
            <p:cNvGrpSpPr/>
            <p:nvPr/>
          </p:nvGrpSpPr>
          <p:grpSpPr>
            <a:xfrm>
              <a:off x="9086840" y="1865103"/>
              <a:ext cx="42010" cy="42010"/>
              <a:chOff x="9086840" y="1865103"/>
              <a:chExt cx="42010" cy="42010"/>
            </a:xfrm>
          </p:grpSpPr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282CB7CE-E5FC-4FFF-95C5-0627F0C2BBE6}"/>
                  </a:ext>
                </a:extLst>
              </p:cNvPr>
              <p:cNvSpPr/>
              <p:nvPr/>
            </p:nvSpPr>
            <p:spPr>
              <a:xfrm>
                <a:off x="9107449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:a16="http://schemas.microsoft.com/office/drawing/2014/main" id="{514AE61D-38A8-47F0-B31A-0D605F229A96}"/>
                  </a:ext>
                </a:extLst>
              </p:cNvPr>
              <p:cNvSpPr/>
              <p:nvPr/>
            </p:nvSpPr>
            <p:spPr>
              <a:xfrm>
                <a:off x="9086840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0" name="Graphic 5">
              <a:extLst>
                <a:ext uri="{FF2B5EF4-FFF2-40B4-BE49-F238E27FC236}">
                  <a16:creationId xmlns:a16="http://schemas.microsoft.com/office/drawing/2014/main" id="{49A800A4-9AA4-4EC1-B2C9-57AB24D1AE95}"/>
                </a:ext>
              </a:extLst>
            </p:cNvPr>
            <p:cNvGrpSpPr/>
            <p:nvPr/>
          </p:nvGrpSpPr>
          <p:grpSpPr>
            <a:xfrm>
              <a:off x="9104278" y="1865103"/>
              <a:ext cx="41217" cy="42010"/>
              <a:chOff x="9104278" y="1865103"/>
              <a:chExt cx="41217" cy="42010"/>
            </a:xfrm>
          </p:grpSpPr>
          <p:sp>
            <p:nvSpPr>
              <p:cNvPr id="491" name="Freeform: Shape 490">
                <a:extLst>
                  <a:ext uri="{FF2B5EF4-FFF2-40B4-BE49-F238E27FC236}">
                    <a16:creationId xmlns:a16="http://schemas.microsoft.com/office/drawing/2014/main" id="{ABBEF36F-C2D5-459B-81B5-43CE6267219B}"/>
                  </a:ext>
                </a:extLst>
              </p:cNvPr>
              <p:cNvSpPr/>
              <p:nvPr/>
            </p:nvSpPr>
            <p:spPr>
              <a:xfrm>
                <a:off x="9124887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652D49A1-A935-4094-A579-402DDBFD72B2}"/>
                  </a:ext>
                </a:extLst>
              </p:cNvPr>
              <p:cNvSpPr/>
              <p:nvPr/>
            </p:nvSpPr>
            <p:spPr>
              <a:xfrm>
                <a:off x="9104278" y="188571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1" name="Graphic 5">
              <a:extLst>
                <a:ext uri="{FF2B5EF4-FFF2-40B4-BE49-F238E27FC236}">
                  <a16:creationId xmlns:a16="http://schemas.microsoft.com/office/drawing/2014/main" id="{464030F2-76C5-40E0-8D3C-60637611FDE0}"/>
                </a:ext>
              </a:extLst>
            </p:cNvPr>
            <p:cNvGrpSpPr/>
            <p:nvPr/>
          </p:nvGrpSpPr>
          <p:grpSpPr>
            <a:xfrm>
              <a:off x="9111412" y="1865103"/>
              <a:ext cx="42010" cy="42010"/>
              <a:chOff x="9111412" y="1865103"/>
              <a:chExt cx="42010" cy="42010"/>
            </a:xfrm>
          </p:grpSpPr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BEF94EDE-C867-4C87-A828-2EA7C992D9BB}"/>
                  </a:ext>
                </a:extLst>
              </p:cNvPr>
              <p:cNvSpPr/>
              <p:nvPr/>
            </p:nvSpPr>
            <p:spPr>
              <a:xfrm>
                <a:off x="9132814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6C517BA5-0FF2-46CD-B58F-196856B7F4E5}"/>
                  </a:ext>
                </a:extLst>
              </p:cNvPr>
              <p:cNvSpPr/>
              <p:nvPr/>
            </p:nvSpPr>
            <p:spPr>
              <a:xfrm>
                <a:off x="9111412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2" name="Graphic 5">
              <a:extLst>
                <a:ext uri="{FF2B5EF4-FFF2-40B4-BE49-F238E27FC236}">
                  <a16:creationId xmlns:a16="http://schemas.microsoft.com/office/drawing/2014/main" id="{AB82CBCF-3FFB-4ADD-A9B8-039DA8E577AD}"/>
                </a:ext>
              </a:extLst>
            </p:cNvPr>
            <p:cNvGrpSpPr/>
            <p:nvPr/>
          </p:nvGrpSpPr>
          <p:grpSpPr>
            <a:xfrm>
              <a:off x="9119339" y="1865103"/>
              <a:ext cx="42010" cy="42010"/>
              <a:chOff x="9119339" y="1865103"/>
              <a:chExt cx="42010" cy="42010"/>
            </a:xfrm>
          </p:grpSpPr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C47E824A-AC7D-4B49-88EE-F13B91B45483}"/>
                  </a:ext>
                </a:extLst>
              </p:cNvPr>
              <p:cNvSpPr/>
              <p:nvPr/>
            </p:nvSpPr>
            <p:spPr>
              <a:xfrm>
                <a:off x="9139948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:a16="http://schemas.microsoft.com/office/drawing/2014/main" id="{ED3831F9-9BDA-44D3-A7D5-C164C2A75288}"/>
                  </a:ext>
                </a:extLst>
              </p:cNvPr>
              <p:cNvSpPr/>
              <p:nvPr/>
            </p:nvSpPr>
            <p:spPr>
              <a:xfrm>
                <a:off x="9119339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3" name="Graphic 5">
              <a:extLst>
                <a:ext uri="{FF2B5EF4-FFF2-40B4-BE49-F238E27FC236}">
                  <a16:creationId xmlns:a16="http://schemas.microsoft.com/office/drawing/2014/main" id="{C4FD82EF-3E46-40E8-B7D2-EF815A984021}"/>
                </a:ext>
              </a:extLst>
            </p:cNvPr>
            <p:cNvGrpSpPr/>
            <p:nvPr/>
          </p:nvGrpSpPr>
          <p:grpSpPr>
            <a:xfrm>
              <a:off x="9126473" y="1865103"/>
              <a:ext cx="42010" cy="42010"/>
              <a:chOff x="9126473" y="1865103"/>
              <a:chExt cx="42010" cy="42010"/>
            </a:xfrm>
          </p:grpSpPr>
          <p:sp>
            <p:nvSpPr>
              <p:cNvPr id="485" name="Freeform: Shape 484">
                <a:extLst>
                  <a:ext uri="{FF2B5EF4-FFF2-40B4-BE49-F238E27FC236}">
                    <a16:creationId xmlns:a16="http://schemas.microsoft.com/office/drawing/2014/main" id="{59CF1A62-AE04-47CC-865B-B782FA9BCDDC}"/>
                  </a:ext>
                </a:extLst>
              </p:cNvPr>
              <p:cNvSpPr/>
              <p:nvPr/>
            </p:nvSpPr>
            <p:spPr>
              <a:xfrm>
                <a:off x="9147874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4F03ECF9-51BC-4A6C-9A35-77C2DD87F965}"/>
                  </a:ext>
                </a:extLst>
              </p:cNvPr>
              <p:cNvSpPr/>
              <p:nvPr/>
            </p:nvSpPr>
            <p:spPr>
              <a:xfrm>
                <a:off x="9126473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4" name="Graphic 5">
              <a:extLst>
                <a:ext uri="{FF2B5EF4-FFF2-40B4-BE49-F238E27FC236}">
                  <a16:creationId xmlns:a16="http://schemas.microsoft.com/office/drawing/2014/main" id="{9E24207A-B967-4B02-A21E-BFAF2C6773F9}"/>
                </a:ext>
              </a:extLst>
            </p:cNvPr>
            <p:cNvGrpSpPr/>
            <p:nvPr/>
          </p:nvGrpSpPr>
          <p:grpSpPr>
            <a:xfrm>
              <a:off x="9134399" y="1865103"/>
              <a:ext cx="42010" cy="42010"/>
              <a:chOff x="9134399" y="1865103"/>
              <a:chExt cx="42010" cy="42010"/>
            </a:xfrm>
          </p:grpSpPr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66007034-69C2-4BBA-847F-C270EFFC71C9}"/>
                  </a:ext>
                </a:extLst>
              </p:cNvPr>
              <p:cNvSpPr/>
              <p:nvPr/>
            </p:nvSpPr>
            <p:spPr>
              <a:xfrm>
                <a:off x="9155008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9BEE3FE0-6D42-4CF7-89EA-89E35A46335C}"/>
                  </a:ext>
                </a:extLst>
              </p:cNvPr>
              <p:cNvSpPr/>
              <p:nvPr/>
            </p:nvSpPr>
            <p:spPr>
              <a:xfrm>
                <a:off x="9134399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5" name="Graphic 5">
              <a:extLst>
                <a:ext uri="{FF2B5EF4-FFF2-40B4-BE49-F238E27FC236}">
                  <a16:creationId xmlns:a16="http://schemas.microsoft.com/office/drawing/2014/main" id="{62547F36-4378-4DAE-A092-8F4F92AC04C4}"/>
                </a:ext>
              </a:extLst>
            </p:cNvPr>
            <p:cNvGrpSpPr/>
            <p:nvPr/>
          </p:nvGrpSpPr>
          <p:grpSpPr>
            <a:xfrm>
              <a:off x="9142326" y="1865103"/>
              <a:ext cx="41217" cy="42010"/>
              <a:chOff x="9142326" y="1865103"/>
              <a:chExt cx="41217" cy="42010"/>
            </a:xfrm>
          </p:grpSpPr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B29F3C30-3865-45B7-AFD1-BEBBCCEF1388}"/>
                  </a:ext>
                </a:extLst>
              </p:cNvPr>
              <p:cNvSpPr/>
              <p:nvPr/>
            </p:nvSpPr>
            <p:spPr>
              <a:xfrm>
                <a:off x="9162935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EDA30B52-0522-4A2B-AF89-87E6F75C9A8D}"/>
                  </a:ext>
                </a:extLst>
              </p:cNvPr>
              <p:cNvSpPr/>
              <p:nvPr/>
            </p:nvSpPr>
            <p:spPr>
              <a:xfrm>
                <a:off x="9142326" y="188571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7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7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6" name="Graphic 5">
              <a:extLst>
                <a:ext uri="{FF2B5EF4-FFF2-40B4-BE49-F238E27FC236}">
                  <a16:creationId xmlns:a16="http://schemas.microsoft.com/office/drawing/2014/main" id="{E833DE2F-716A-46CE-8D02-4F3576582803}"/>
                </a:ext>
              </a:extLst>
            </p:cNvPr>
            <p:cNvGrpSpPr/>
            <p:nvPr/>
          </p:nvGrpSpPr>
          <p:grpSpPr>
            <a:xfrm>
              <a:off x="9183543" y="1865103"/>
              <a:ext cx="42010" cy="42010"/>
              <a:chOff x="9183543" y="1865103"/>
              <a:chExt cx="42010" cy="42010"/>
            </a:xfrm>
          </p:grpSpPr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204AB1FB-C086-4511-B145-8831F1C55FD0}"/>
                  </a:ext>
                </a:extLst>
              </p:cNvPr>
              <p:cNvSpPr/>
              <p:nvPr/>
            </p:nvSpPr>
            <p:spPr>
              <a:xfrm>
                <a:off x="9204945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CBCB4092-C4B3-44BA-B170-948ED098B44A}"/>
                  </a:ext>
                </a:extLst>
              </p:cNvPr>
              <p:cNvSpPr/>
              <p:nvPr/>
            </p:nvSpPr>
            <p:spPr>
              <a:xfrm>
                <a:off x="9183543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7" name="Graphic 5">
              <a:extLst>
                <a:ext uri="{FF2B5EF4-FFF2-40B4-BE49-F238E27FC236}">
                  <a16:creationId xmlns:a16="http://schemas.microsoft.com/office/drawing/2014/main" id="{9AEE9B04-C207-479C-AEED-632AA84067A4}"/>
                </a:ext>
              </a:extLst>
            </p:cNvPr>
            <p:cNvGrpSpPr/>
            <p:nvPr/>
          </p:nvGrpSpPr>
          <p:grpSpPr>
            <a:xfrm>
              <a:off x="9231895" y="1865103"/>
              <a:ext cx="42010" cy="42010"/>
              <a:chOff x="9231895" y="1865103"/>
              <a:chExt cx="42010" cy="42010"/>
            </a:xfrm>
          </p:grpSpPr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8E9E2339-38DD-443B-9071-55B66B391CA5}"/>
                  </a:ext>
                </a:extLst>
              </p:cNvPr>
              <p:cNvSpPr/>
              <p:nvPr/>
            </p:nvSpPr>
            <p:spPr>
              <a:xfrm>
                <a:off x="9253297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E8362D56-0845-4CB1-AEC5-06E93BE00B1A}"/>
                  </a:ext>
                </a:extLst>
              </p:cNvPr>
              <p:cNvSpPr/>
              <p:nvPr/>
            </p:nvSpPr>
            <p:spPr>
              <a:xfrm>
                <a:off x="9231895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8" name="Graphic 5">
              <a:extLst>
                <a:ext uri="{FF2B5EF4-FFF2-40B4-BE49-F238E27FC236}">
                  <a16:creationId xmlns:a16="http://schemas.microsoft.com/office/drawing/2014/main" id="{02EDFCD6-456C-4539-8A2E-672801A9FDAB}"/>
                </a:ext>
              </a:extLst>
            </p:cNvPr>
            <p:cNvGrpSpPr/>
            <p:nvPr/>
          </p:nvGrpSpPr>
          <p:grpSpPr>
            <a:xfrm>
              <a:off x="9383291" y="1865103"/>
              <a:ext cx="42010" cy="42010"/>
              <a:chOff x="9383291" y="1865103"/>
              <a:chExt cx="42010" cy="42010"/>
            </a:xfrm>
          </p:grpSpPr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914E8400-6363-474E-8F26-B34C36DABF8F}"/>
                  </a:ext>
                </a:extLst>
              </p:cNvPr>
              <p:cNvSpPr/>
              <p:nvPr/>
            </p:nvSpPr>
            <p:spPr>
              <a:xfrm>
                <a:off x="9403900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A42AC02D-4FDB-4D42-8351-1743A3723B2B}"/>
                  </a:ext>
                </a:extLst>
              </p:cNvPr>
              <p:cNvSpPr/>
              <p:nvPr/>
            </p:nvSpPr>
            <p:spPr>
              <a:xfrm>
                <a:off x="9383291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9" name="Graphic 5">
              <a:extLst>
                <a:ext uri="{FF2B5EF4-FFF2-40B4-BE49-F238E27FC236}">
                  <a16:creationId xmlns:a16="http://schemas.microsoft.com/office/drawing/2014/main" id="{13B5E6C7-F7C6-4F7F-94D5-7A0F86C1E7A9}"/>
                </a:ext>
              </a:extLst>
            </p:cNvPr>
            <p:cNvGrpSpPr/>
            <p:nvPr/>
          </p:nvGrpSpPr>
          <p:grpSpPr>
            <a:xfrm>
              <a:off x="9398351" y="1865103"/>
              <a:ext cx="41217" cy="42010"/>
              <a:chOff x="9398351" y="1865103"/>
              <a:chExt cx="41217" cy="42010"/>
            </a:xfrm>
          </p:grpSpPr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7BD6608B-DDFF-42F7-B2FF-44C88205576F}"/>
                  </a:ext>
                </a:extLst>
              </p:cNvPr>
              <p:cNvSpPr/>
              <p:nvPr/>
            </p:nvSpPr>
            <p:spPr>
              <a:xfrm>
                <a:off x="9418960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7D5DBD0F-C893-456B-BE55-8800CEEBE4C0}"/>
                  </a:ext>
                </a:extLst>
              </p:cNvPr>
              <p:cNvSpPr/>
              <p:nvPr/>
            </p:nvSpPr>
            <p:spPr>
              <a:xfrm>
                <a:off x="9398351" y="188571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0" name="Graphic 5">
              <a:extLst>
                <a:ext uri="{FF2B5EF4-FFF2-40B4-BE49-F238E27FC236}">
                  <a16:creationId xmlns:a16="http://schemas.microsoft.com/office/drawing/2014/main" id="{8998CF0F-0438-456B-864D-60EB3C0C5B41}"/>
                </a:ext>
              </a:extLst>
            </p:cNvPr>
            <p:cNvGrpSpPr/>
            <p:nvPr/>
          </p:nvGrpSpPr>
          <p:grpSpPr>
            <a:xfrm>
              <a:off x="9418960" y="1865103"/>
              <a:ext cx="42010" cy="42010"/>
              <a:chOff x="9418960" y="1865103"/>
              <a:chExt cx="42010" cy="42010"/>
            </a:xfrm>
          </p:grpSpPr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306FB315-A373-45BA-A8E7-6E2F86496914}"/>
                  </a:ext>
                </a:extLst>
              </p:cNvPr>
              <p:cNvSpPr/>
              <p:nvPr/>
            </p:nvSpPr>
            <p:spPr>
              <a:xfrm>
                <a:off x="9439569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0F9F4B28-3D04-4A89-AA76-2F1AD6CB800E}"/>
                  </a:ext>
                </a:extLst>
              </p:cNvPr>
              <p:cNvSpPr/>
              <p:nvPr/>
            </p:nvSpPr>
            <p:spPr>
              <a:xfrm>
                <a:off x="9418960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1" name="Graphic 5">
              <a:extLst>
                <a:ext uri="{FF2B5EF4-FFF2-40B4-BE49-F238E27FC236}">
                  <a16:creationId xmlns:a16="http://schemas.microsoft.com/office/drawing/2014/main" id="{66E80771-F692-49D6-821D-C00B111294C2}"/>
                </a:ext>
              </a:extLst>
            </p:cNvPr>
            <p:cNvGrpSpPr/>
            <p:nvPr/>
          </p:nvGrpSpPr>
          <p:grpSpPr>
            <a:xfrm>
              <a:off x="9476031" y="1865103"/>
              <a:ext cx="41217" cy="42010"/>
              <a:chOff x="9476031" y="1865103"/>
              <a:chExt cx="41217" cy="42010"/>
            </a:xfrm>
          </p:grpSpPr>
          <p:sp>
            <p:nvSpPr>
              <p:cNvPr id="469" name="Freeform: Shape 468">
                <a:extLst>
                  <a:ext uri="{FF2B5EF4-FFF2-40B4-BE49-F238E27FC236}">
                    <a16:creationId xmlns:a16="http://schemas.microsoft.com/office/drawing/2014/main" id="{8AC43EFA-F7DD-4032-B682-C3C123B175D2}"/>
                  </a:ext>
                </a:extLst>
              </p:cNvPr>
              <p:cNvSpPr/>
              <p:nvPr/>
            </p:nvSpPr>
            <p:spPr>
              <a:xfrm>
                <a:off x="9496640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B2A92632-0D27-4FDE-AB95-B74D8C27753F}"/>
                  </a:ext>
                </a:extLst>
              </p:cNvPr>
              <p:cNvSpPr/>
              <p:nvPr/>
            </p:nvSpPr>
            <p:spPr>
              <a:xfrm>
                <a:off x="9476031" y="188571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2" name="Graphic 5">
              <a:extLst>
                <a:ext uri="{FF2B5EF4-FFF2-40B4-BE49-F238E27FC236}">
                  <a16:creationId xmlns:a16="http://schemas.microsoft.com/office/drawing/2014/main" id="{B894B75E-BA33-4421-BE39-277C47C0DDDC}"/>
                </a:ext>
              </a:extLst>
            </p:cNvPr>
            <p:cNvGrpSpPr/>
            <p:nvPr/>
          </p:nvGrpSpPr>
          <p:grpSpPr>
            <a:xfrm>
              <a:off x="9168483" y="1865103"/>
              <a:ext cx="42010" cy="42010"/>
              <a:chOff x="9168483" y="1865103"/>
              <a:chExt cx="42010" cy="42010"/>
            </a:xfrm>
          </p:grpSpPr>
          <p:sp>
            <p:nvSpPr>
              <p:cNvPr id="467" name="Freeform: Shape 466">
                <a:extLst>
                  <a:ext uri="{FF2B5EF4-FFF2-40B4-BE49-F238E27FC236}">
                    <a16:creationId xmlns:a16="http://schemas.microsoft.com/office/drawing/2014/main" id="{84874105-8CFC-429F-ABB0-A22BB9A0730A}"/>
                  </a:ext>
                </a:extLst>
              </p:cNvPr>
              <p:cNvSpPr/>
              <p:nvPr/>
            </p:nvSpPr>
            <p:spPr>
              <a:xfrm>
                <a:off x="9189885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68" name="Freeform: Shape 467">
                <a:extLst>
                  <a:ext uri="{FF2B5EF4-FFF2-40B4-BE49-F238E27FC236}">
                    <a16:creationId xmlns:a16="http://schemas.microsoft.com/office/drawing/2014/main" id="{DA9D7E75-46D2-4863-A651-A720C965EFAF}"/>
                  </a:ext>
                </a:extLst>
              </p:cNvPr>
              <p:cNvSpPr/>
              <p:nvPr/>
            </p:nvSpPr>
            <p:spPr>
              <a:xfrm>
                <a:off x="9168483" y="1885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3" name="Graphic 5">
              <a:extLst>
                <a:ext uri="{FF2B5EF4-FFF2-40B4-BE49-F238E27FC236}">
                  <a16:creationId xmlns:a16="http://schemas.microsoft.com/office/drawing/2014/main" id="{2A16A05C-6C37-4C31-B9B9-043F4427BCCA}"/>
                </a:ext>
              </a:extLst>
            </p:cNvPr>
            <p:cNvGrpSpPr/>
            <p:nvPr/>
          </p:nvGrpSpPr>
          <p:grpSpPr>
            <a:xfrm>
              <a:off x="8994100" y="1865103"/>
              <a:ext cx="41217" cy="42010"/>
              <a:chOff x="8994100" y="1865103"/>
              <a:chExt cx="41217" cy="42010"/>
            </a:xfrm>
          </p:grpSpPr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9E50E91E-8172-4684-8A1E-85FA5B9A8B0B}"/>
                  </a:ext>
                </a:extLst>
              </p:cNvPr>
              <p:cNvSpPr/>
              <p:nvPr/>
            </p:nvSpPr>
            <p:spPr>
              <a:xfrm>
                <a:off x="9014709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:a16="http://schemas.microsoft.com/office/drawing/2014/main" id="{AEC2E78C-BB41-4991-BA48-D2C5041A4D7B}"/>
                  </a:ext>
                </a:extLst>
              </p:cNvPr>
              <p:cNvSpPr/>
              <p:nvPr/>
            </p:nvSpPr>
            <p:spPr>
              <a:xfrm>
                <a:off x="8994100" y="188571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4" name="Graphic 5">
              <a:extLst>
                <a:ext uri="{FF2B5EF4-FFF2-40B4-BE49-F238E27FC236}">
                  <a16:creationId xmlns:a16="http://schemas.microsoft.com/office/drawing/2014/main" id="{453C1F65-6B51-4ACA-B365-93E64D2EA81C}"/>
                </a:ext>
              </a:extLst>
            </p:cNvPr>
            <p:cNvGrpSpPr/>
            <p:nvPr/>
          </p:nvGrpSpPr>
          <p:grpSpPr>
            <a:xfrm>
              <a:off x="8488390" y="1812788"/>
              <a:ext cx="42010" cy="42010"/>
              <a:chOff x="8488390" y="1812788"/>
              <a:chExt cx="42010" cy="42010"/>
            </a:xfrm>
          </p:grpSpPr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7B03ABAC-8A4B-4A6D-A439-50A0C73B7559}"/>
                  </a:ext>
                </a:extLst>
              </p:cNvPr>
              <p:cNvSpPr/>
              <p:nvPr/>
            </p:nvSpPr>
            <p:spPr>
              <a:xfrm>
                <a:off x="8508999" y="181278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:a16="http://schemas.microsoft.com/office/drawing/2014/main" id="{3C480406-0056-4866-964F-21F3BEA11CE4}"/>
                  </a:ext>
                </a:extLst>
              </p:cNvPr>
              <p:cNvSpPr/>
              <p:nvPr/>
            </p:nvSpPr>
            <p:spPr>
              <a:xfrm>
                <a:off x="8488390" y="183419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5" name="Graphic 5">
              <a:extLst>
                <a:ext uri="{FF2B5EF4-FFF2-40B4-BE49-F238E27FC236}">
                  <a16:creationId xmlns:a16="http://schemas.microsoft.com/office/drawing/2014/main" id="{6551B1CC-7061-4F34-8E42-8FE0DDDE39E1}"/>
                </a:ext>
              </a:extLst>
            </p:cNvPr>
            <p:cNvGrpSpPr/>
            <p:nvPr/>
          </p:nvGrpSpPr>
          <p:grpSpPr>
            <a:xfrm>
              <a:off x="6012154" y="1630479"/>
              <a:ext cx="41217" cy="41217"/>
              <a:chOff x="6012154" y="1630479"/>
              <a:chExt cx="41217" cy="41217"/>
            </a:xfrm>
          </p:grpSpPr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AC3FAAF4-DA93-41A0-9965-09982A984ACD}"/>
                  </a:ext>
                </a:extLst>
              </p:cNvPr>
              <p:cNvSpPr/>
              <p:nvPr/>
            </p:nvSpPr>
            <p:spPr>
              <a:xfrm>
                <a:off x="6032763" y="1630479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E7B48C4F-75F9-4AAC-BC80-4AF7A5678BFE}"/>
                  </a:ext>
                </a:extLst>
              </p:cNvPr>
              <p:cNvSpPr/>
              <p:nvPr/>
            </p:nvSpPr>
            <p:spPr>
              <a:xfrm>
                <a:off x="6012154" y="1651088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6" name="Graphic 5">
              <a:extLst>
                <a:ext uri="{FF2B5EF4-FFF2-40B4-BE49-F238E27FC236}">
                  <a16:creationId xmlns:a16="http://schemas.microsoft.com/office/drawing/2014/main" id="{C5144224-A3CE-4686-B5D1-8E697FC6F6FA}"/>
                </a:ext>
              </a:extLst>
            </p:cNvPr>
            <p:cNvGrpSpPr/>
            <p:nvPr/>
          </p:nvGrpSpPr>
          <p:grpSpPr>
            <a:xfrm>
              <a:off x="6032763" y="1630479"/>
              <a:ext cx="42010" cy="41217"/>
              <a:chOff x="6032763" y="1630479"/>
              <a:chExt cx="42010" cy="41217"/>
            </a:xfrm>
          </p:grpSpPr>
          <p:sp>
            <p:nvSpPr>
              <p:cNvPr id="459" name="Freeform: Shape 458">
                <a:extLst>
                  <a:ext uri="{FF2B5EF4-FFF2-40B4-BE49-F238E27FC236}">
                    <a16:creationId xmlns:a16="http://schemas.microsoft.com/office/drawing/2014/main" id="{6EB66391-6EBA-42EA-9B2F-954A0F3CBCF3}"/>
                  </a:ext>
                </a:extLst>
              </p:cNvPr>
              <p:cNvSpPr/>
              <p:nvPr/>
            </p:nvSpPr>
            <p:spPr>
              <a:xfrm>
                <a:off x="6053372" y="1630479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FFCB61C5-8A80-40AC-A535-2A03DDE104D2}"/>
                  </a:ext>
                </a:extLst>
              </p:cNvPr>
              <p:cNvSpPr/>
              <p:nvPr/>
            </p:nvSpPr>
            <p:spPr>
              <a:xfrm>
                <a:off x="6032763" y="165108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7" name="Graphic 5">
              <a:extLst>
                <a:ext uri="{FF2B5EF4-FFF2-40B4-BE49-F238E27FC236}">
                  <a16:creationId xmlns:a16="http://schemas.microsoft.com/office/drawing/2014/main" id="{B3CC2C41-889C-485D-8D4E-172335F15188}"/>
                </a:ext>
              </a:extLst>
            </p:cNvPr>
            <p:cNvGrpSpPr/>
            <p:nvPr/>
          </p:nvGrpSpPr>
          <p:grpSpPr>
            <a:xfrm>
              <a:off x="5546077" y="1559933"/>
              <a:ext cx="41217" cy="41217"/>
              <a:chOff x="5546077" y="1559933"/>
              <a:chExt cx="41217" cy="41217"/>
            </a:xfrm>
          </p:grpSpPr>
          <p:sp>
            <p:nvSpPr>
              <p:cNvPr id="457" name="Freeform: Shape 456">
                <a:extLst>
                  <a:ext uri="{FF2B5EF4-FFF2-40B4-BE49-F238E27FC236}">
                    <a16:creationId xmlns:a16="http://schemas.microsoft.com/office/drawing/2014/main" id="{018E95CF-AD09-414B-B644-8187405DC9DF}"/>
                  </a:ext>
                </a:extLst>
              </p:cNvPr>
              <p:cNvSpPr/>
              <p:nvPr/>
            </p:nvSpPr>
            <p:spPr>
              <a:xfrm>
                <a:off x="5566686" y="1559933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58" name="Freeform: Shape 457">
                <a:extLst>
                  <a:ext uri="{FF2B5EF4-FFF2-40B4-BE49-F238E27FC236}">
                    <a16:creationId xmlns:a16="http://schemas.microsoft.com/office/drawing/2014/main" id="{10116FD2-B5D7-4CB1-93E0-52ACAB323302}"/>
                  </a:ext>
                </a:extLst>
              </p:cNvPr>
              <p:cNvSpPr/>
              <p:nvPr/>
            </p:nvSpPr>
            <p:spPr>
              <a:xfrm>
                <a:off x="5546077" y="158054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8" name="Graphic 5">
              <a:extLst>
                <a:ext uri="{FF2B5EF4-FFF2-40B4-BE49-F238E27FC236}">
                  <a16:creationId xmlns:a16="http://schemas.microsoft.com/office/drawing/2014/main" id="{8494AD17-2949-4ADA-A33E-978AA5F06E01}"/>
                </a:ext>
              </a:extLst>
            </p:cNvPr>
            <p:cNvGrpSpPr/>
            <p:nvPr/>
          </p:nvGrpSpPr>
          <p:grpSpPr>
            <a:xfrm>
              <a:off x="5559552" y="1557555"/>
              <a:ext cx="41217" cy="42010"/>
              <a:chOff x="5559552" y="1557555"/>
              <a:chExt cx="41217" cy="42010"/>
            </a:xfrm>
          </p:grpSpPr>
          <p:sp>
            <p:nvSpPr>
              <p:cNvPr id="455" name="Freeform: Shape 454">
                <a:extLst>
                  <a:ext uri="{FF2B5EF4-FFF2-40B4-BE49-F238E27FC236}">
                    <a16:creationId xmlns:a16="http://schemas.microsoft.com/office/drawing/2014/main" id="{8CFD702B-ADB5-407D-9399-B356DEED9540}"/>
                  </a:ext>
                </a:extLst>
              </p:cNvPr>
              <p:cNvSpPr/>
              <p:nvPr/>
            </p:nvSpPr>
            <p:spPr>
              <a:xfrm>
                <a:off x="5580161" y="155755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56" name="Freeform: Shape 455">
                <a:extLst>
                  <a:ext uri="{FF2B5EF4-FFF2-40B4-BE49-F238E27FC236}">
                    <a16:creationId xmlns:a16="http://schemas.microsoft.com/office/drawing/2014/main" id="{A2170DBE-8476-4FA4-8C20-3AA8A67E5293}"/>
                  </a:ext>
                </a:extLst>
              </p:cNvPr>
              <p:cNvSpPr/>
              <p:nvPr/>
            </p:nvSpPr>
            <p:spPr>
              <a:xfrm>
                <a:off x="5559552" y="1578164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9" name="Graphic 5">
              <a:extLst>
                <a:ext uri="{FF2B5EF4-FFF2-40B4-BE49-F238E27FC236}">
                  <a16:creationId xmlns:a16="http://schemas.microsoft.com/office/drawing/2014/main" id="{61F11C2F-A66A-4951-A991-AEDD3A829719}"/>
                </a:ext>
              </a:extLst>
            </p:cNvPr>
            <p:cNvGrpSpPr/>
            <p:nvPr/>
          </p:nvGrpSpPr>
          <p:grpSpPr>
            <a:xfrm>
              <a:off x="5672901" y="1580542"/>
              <a:ext cx="41217" cy="42010"/>
              <a:chOff x="5672901" y="1580542"/>
              <a:chExt cx="41217" cy="42010"/>
            </a:xfrm>
          </p:grpSpPr>
          <p:sp>
            <p:nvSpPr>
              <p:cNvPr id="453" name="Freeform: Shape 452">
                <a:extLst>
                  <a:ext uri="{FF2B5EF4-FFF2-40B4-BE49-F238E27FC236}">
                    <a16:creationId xmlns:a16="http://schemas.microsoft.com/office/drawing/2014/main" id="{A93EF42E-45D8-4C7B-8F8A-621DBDF5581A}"/>
                  </a:ext>
                </a:extLst>
              </p:cNvPr>
              <p:cNvSpPr/>
              <p:nvPr/>
            </p:nvSpPr>
            <p:spPr>
              <a:xfrm>
                <a:off x="5693509" y="158054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:a16="http://schemas.microsoft.com/office/drawing/2014/main" id="{E40766F3-D648-4CEA-97A3-2E696C6A416A}"/>
                  </a:ext>
                </a:extLst>
              </p:cNvPr>
              <p:cNvSpPr/>
              <p:nvPr/>
            </p:nvSpPr>
            <p:spPr>
              <a:xfrm>
                <a:off x="5672901" y="1601151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50" name="Graphic 5">
              <a:extLst>
                <a:ext uri="{FF2B5EF4-FFF2-40B4-BE49-F238E27FC236}">
                  <a16:creationId xmlns:a16="http://schemas.microsoft.com/office/drawing/2014/main" id="{9A0144E2-E09C-4B71-9794-DCA7428FB018}"/>
                </a:ext>
              </a:extLst>
            </p:cNvPr>
            <p:cNvGrpSpPr/>
            <p:nvPr/>
          </p:nvGrpSpPr>
          <p:grpSpPr>
            <a:xfrm>
              <a:off x="5789420" y="1614626"/>
              <a:ext cx="42010" cy="42010"/>
              <a:chOff x="5789420" y="1614626"/>
              <a:chExt cx="42010" cy="42010"/>
            </a:xfrm>
          </p:grpSpPr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0B9712CD-ED9D-430C-AB2E-0CFA7DF129E3}"/>
                  </a:ext>
                </a:extLst>
              </p:cNvPr>
              <p:cNvSpPr/>
              <p:nvPr/>
            </p:nvSpPr>
            <p:spPr>
              <a:xfrm>
                <a:off x="5810029" y="161462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:a16="http://schemas.microsoft.com/office/drawing/2014/main" id="{A3AF3988-B12C-4ED7-B7CB-3766B71CB996}"/>
                  </a:ext>
                </a:extLst>
              </p:cNvPr>
              <p:cNvSpPr/>
              <p:nvPr/>
            </p:nvSpPr>
            <p:spPr>
              <a:xfrm>
                <a:off x="5789420" y="163523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14" name="Freeform: Shape 613">
            <a:extLst>
              <a:ext uri="{FF2B5EF4-FFF2-40B4-BE49-F238E27FC236}">
                <a16:creationId xmlns:a16="http://schemas.microsoft.com/office/drawing/2014/main" id="{4547CBBB-D8D1-426C-974B-D5B1E4805805}"/>
              </a:ext>
            </a:extLst>
          </p:cNvPr>
          <p:cNvSpPr/>
          <p:nvPr/>
        </p:nvSpPr>
        <p:spPr>
          <a:xfrm>
            <a:off x="6519132" y="2801986"/>
            <a:ext cx="3462675" cy="580695"/>
          </a:xfrm>
          <a:custGeom>
            <a:avLst/>
            <a:gdLst>
              <a:gd name="connsiteX0" fmla="*/ 0 w 3824531"/>
              <a:gd name="connsiteY0" fmla="*/ 0 h 645216"/>
              <a:gd name="connsiteX1" fmla="*/ 32498 w 3824531"/>
              <a:gd name="connsiteY1" fmla="*/ 0 h 645216"/>
              <a:gd name="connsiteX2" fmla="*/ 32498 w 3824531"/>
              <a:gd name="connsiteY2" fmla="*/ 7926 h 645216"/>
              <a:gd name="connsiteX3" fmla="*/ 126824 w 3824531"/>
              <a:gd name="connsiteY3" fmla="*/ 7926 h 645216"/>
              <a:gd name="connsiteX4" fmla="*/ 126824 w 3824531"/>
              <a:gd name="connsiteY4" fmla="*/ 21402 h 645216"/>
              <a:gd name="connsiteX5" fmla="*/ 183894 w 3824531"/>
              <a:gd name="connsiteY5" fmla="*/ 21402 h 645216"/>
              <a:gd name="connsiteX6" fmla="*/ 183894 w 3824531"/>
              <a:gd name="connsiteY6" fmla="*/ 29328 h 645216"/>
              <a:gd name="connsiteX7" fmla="*/ 241758 w 3824531"/>
              <a:gd name="connsiteY7" fmla="*/ 29328 h 645216"/>
              <a:gd name="connsiteX8" fmla="*/ 241758 w 3824531"/>
              <a:gd name="connsiteY8" fmla="*/ 41218 h 645216"/>
              <a:gd name="connsiteX9" fmla="*/ 305170 w 3824531"/>
              <a:gd name="connsiteY9" fmla="*/ 41218 h 645216"/>
              <a:gd name="connsiteX10" fmla="*/ 305170 w 3824531"/>
              <a:gd name="connsiteY10" fmla="*/ 49144 h 645216"/>
              <a:gd name="connsiteX11" fmla="*/ 349558 w 3824531"/>
              <a:gd name="connsiteY11" fmla="*/ 49144 h 645216"/>
              <a:gd name="connsiteX12" fmla="*/ 349558 w 3824531"/>
              <a:gd name="connsiteY12" fmla="*/ 53900 h 645216"/>
              <a:gd name="connsiteX13" fmla="*/ 409007 w 3824531"/>
              <a:gd name="connsiteY13" fmla="*/ 53900 h 645216"/>
              <a:gd name="connsiteX14" fmla="*/ 409007 w 3824531"/>
              <a:gd name="connsiteY14" fmla="*/ 69753 h 645216"/>
              <a:gd name="connsiteX15" fmla="*/ 416141 w 3824531"/>
              <a:gd name="connsiteY15" fmla="*/ 69753 h 645216"/>
              <a:gd name="connsiteX16" fmla="*/ 416141 w 3824531"/>
              <a:gd name="connsiteY16" fmla="*/ 86399 h 645216"/>
              <a:gd name="connsiteX17" fmla="*/ 435164 w 3824531"/>
              <a:gd name="connsiteY17" fmla="*/ 86399 h 645216"/>
              <a:gd name="connsiteX18" fmla="*/ 435164 w 3824531"/>
              <a:gd name="connsiteY18" fmla="*/ 106215 h 645216"/>
              <a:gd name="connsiteX19" fmla="*/ 474004 w 3824531"/>
              <a:gd name="connsiteY19" fmla="*/ 106215 h 645216"/>
              <a:gd name="connsiteX20" fmla="*/ 474004 w 3824531"/>
              <a:gd name="connsiteY20" fmla="*/ 113349 h 645216"/>
              <a:gd name="connsiteX21" fmla="*/ 547720 w 3824531"/>
              <a:gd name="connsiteY21" fmla="*/ 113349 h 645216"/>
              <a:gd name="connsiteX22" fmla="*/ 547720 w 3824531"/>
              <a:gd name="connsiteY22" fmla="*/ 132372 h 645216"/>
              <a:gd name="connsiteX23" fmla="*/ 628571 w 3824531"/>
              <a:gd name="connsiteY23" fmla="*/ 132372 h 645216"/>
              <a:gd name="connsiteX24" fmla="*/ 628571 w 3824531"/>
              <a:gd name="connsiteY24" fmla="*/ 152981 h 645216"/>
              <a:gd name="connsiteX25" fmla="*/ 712591 w 3824531"/>
              <a:gd name="connsiteY25" fmla="*/ 152981 h 645216"/>
              <a:gd name="connsiteX26" fmla="*/ 712591 w 3824531"/>
              <a:gd name="connsiteY26" fmla="*/ 162493 h 645216"/>
              <a:gd name="connsiteX27" fmla="*/ 737956 w 3824531"/>
              <a:gd name="connsiteY27" fmla="*/ 162493 h 645216"/>
              <a:gd name="connsiteX28" fmla="*/ 737956 w 3824531"/>
              <a:gd name="connsiteY28" fmla="*/ 172005 h 645216"/>
              <a:gd name="connsiteX29" fmla="*/ 802161 w 3824531"/>
              <a:gd name="connsiteY29" fmla="*/ 172005 h 645216"/>
              <a:gd name="connsiteX30" fmla="*/ 802161 w 3824531"/>
              <a:gd name="connsiteY30" fmla="*/ 182309 h 645216"/>
              <a:gd name="connsiteX31" fmla="*/ 816429 w 3824531"/>
              <a:gd name="connsiteY31" fmla="*/ 182309 h 645216"/>
              <a:gd name="connsiteX32" fmla="*/ 816429 w 3824531"/>
              <a:gd name="connsiteY32" fmla="*/ 189443 h 645216"/>
              <a:gd name="connsiteX33" fmla="*/ 890145 w 3824531"/>
              <a:gd name="connsiteY33" fmla="*/ 189443 h 645216"/>
              <a:gd name="connsiteX34" fmla="*/ 890145 w 3824531"/>
              <a:gd name="connsiteY34" fmla="*/ 202126 h 645216"/>
              <a:gd name="connsiteX35" fmla="*/ 901242 w 3824531"/>
              <a:gd name="connsiteY35" fmla="*/ 202126 h 645216"/>
              <a:gd name="connsiteX36" fmla="*/ 901242 w 3824531"/>
              <a:gd name="connsiteY36" fmla="*/ 208467 h 645216"/>
              <a:gd name="connsiteX37" fmla="*/ 1158060 w 3824531"/>
              <a:gd name="connsiteY37" fmla="*/ 208467 h 645216"/>
              <a:gd name="connsiteX38" fmla="*/ 1158060 w 3824531"/>
              <a:gd name="connsiteY38" fmla="*/ 218771 h 645216"/>
              <a:gd name="connsiteX39" fmla="*/ 1307078 w 3824531"/>
              <a:gd name="connsiteY39" fmla="*/ 218771 h 645216"/>
              <a:gd name="connsiteX40" fmla="*/ 1307078 w 3824531"/>
              <a:gd name="connsiteY40" fmla="*/ 229076 h 645216"/>
              <a:gd name="connsiteX41" fmla="*/ 1382380 w 3824531"/>
              <a:gd name="connsiteY41" fmla="*/ 229076 h 645216"/>
              <a:gd name="connsiteX42" fmla="*/ 1382380 w 3824531"/>
              <a:gd name="connsiteY42" fmla="*/ 244136 h 645216"/>
              <a:gd name="connsiteX43" fmla="*/ 1390306 w 3824531"/>
              <a:gd name="connsiteY43" fmla="*/ 244136 h 645216"/>
              <a:gd name="connsiteX44" fmla="*/ 1390306 w 3824531"/>
              <a:gd name="connsiteY44" fmla="*/ 249684 h 645216"/>
              <a:gd name="connsiteX45" fmla="*/ 1427561 w 3824531"/>
              <a:gd name="connsiteY45" fmla="*/ 249684 h 645216"/>
              <a:gd name="connsiteX46" fmla="*/ 1427561 w 3824531"/>
              <a:gd name="connsiteY46" fmla="*/ 260782 h 645216"/>
              <a:gd name="connsiteX47" fmla="*/ 1450548 w 3824531"/>
              <a:gd name="connsiteY47" fmla="*/ 260782 h 645216"/>
              <a:gd name="connsiteX48" fmla="*/ 1450548 w 3824531"/>
              <a:gd name="connsiteY48" fmla="*/ 270293 h 645216"/>
              <a:gd name="connsiteX49" fmla="*/ 1456889 w 3824531"/>
              <a:gd name="connsiteY49" fmla="*/ 270293 h 645216"/>
              <a:gd name="connsiteX50" fmla="*/ 1456889 w 3824531"/>
              <a:gd name="connsiteY50" fmla="*/ 281390 h 645216"/>
              <a:gd name="connsiteX51" fmla="*/ 1475912 w 3824531"/>
              <a:gd name="connsiteY51" fmla="*/ 281390 h 645216"/>
              <a:gd name="connsiteX52" fmla="*/ 1475912 w 3824531"/>
              <a:gd name="connsiteY52" fmla="*/ 290902 h 645216"/>
              <a:gd name="connsiteX53" fmla="*/ 1594810 w 3824531"/>
              <a:gd name="connsiteY53" fmla="*/ 290902 h 645216"/>
              <a:gd name="connsiteX54" fmla="*/ 1594810 w 3824531"/>
              <a:gd name="connsiteY54" fmla="*/ 300414 h 645216"/>
              <a:gd name="connsiteX55" fmla="*/ 1734316 w 3824531"/>
              <a:gd name="connsiteY55" fmla="*/ 300414 h 645216"/>
              <a:gd name="connsiteX56" fmla="*/ 1734316 w 3824531"/>
              <a:gd name="connsiteY56" fmla="*/ 306755 h 645216"/>
              <a:gd name="connsiteX57" fmla="*/ 1772363 w 3824531"/>
              <a:gd name="connsiteY57" fmla="*/ 306755 h 645216"/>
              <a:gd name="connsiteX58" fmla="*/ 1772363 w 3824531"/>
              <a:gd name="connsiteY58" fmla="*/ 316267 h 645216"/>
              <a:gd name="connsiteX59" fmla="*/ 1846080 w 3824531"/>
              <a:gd name="connsiteY59" fmla="*/ 316267 h 645216"/>
              <a:gd name="connsiteX60" fmla="*/ 1846080 w 3824531"/>
              <a:gd name="connsiteY60" fmla="*/ 329742 h 645216"/>
              <a:gd name="connsiteX61" fmla="*/ 1900773 w 3824531"/>
              <a:gd name="connsiteY61" fmla="*/ 329742 h 645216"/>
              <a:gd name="connsiteX62" fmla="*/ 1900773 w 3824531"/>
              <a:gd name="connsiteY62" fmla="*/ 350351 h 645216"/>
              <a:gd name="connsiteX63" fmla="*/ 1917418 w 3824531"/>
              <a:gd name="connsiteY63" fmla="*/ 350351 h 645216"/>
              <a:gd name="connsiteX64" fmla="*/ 1917418 w 3824531"/>
              <a:gd name="connsiteY64" fmla="*/ 362241 h 645216"/>
              <a:gd name="connsiteX65" fmla="*/ 2007780 w 3824531"/>
              <a:gd name="connsiteY65" fmla="*/ 362241 h 645216"/>
              <a:gd name="connsiteX66" fmla="*/ 2007780 w 3824531"/>
              <a:gd name="connsiteY66" fmla="*/ 373338 h 645216"/>
              <a:gd name="connsiteX67" fmla="*/ 2068021 w 3824531"/>
              <a:gd name="connsiteY67" fmla="*/ 373338 h 645216"/>
              <a:gd name="connsiteX68" fmla="*/ 2068021 w 3824531"/>
              <a:gd name="connsiteY68" fmla="*/ 379679 h 645216"/>
              <a:gd name="connsiteX69" fmla="*/ 2117166 w 3824531"/>
              <a:gd name="connsiteY69" fmla="*/ 379679 h 645216"/>
              <a:gd name="connsiteX70" fmla="*/ 2117166 w 3824531"/>
              <a:gd name="connsiteY70" fmla="*/ 392361 h 645216"/>
              <a:gd name="connsiteX71" fmla="*/ 2200394 w 3824531"/>
              <a:gd name="connsiteY71" fmla="*/ 392361 h 645216"/>
              <a:gd name="connsiteX72" fmla="*/ 2200394 w 3824531"/>
              <a:gd name="connsiteY72" fmla="*/ 400288 h 645216"/>
              <a:gd name="connsiteX73" fmla="*/ 2243197 w 3824531"/>
              <a:gd name="connsiteY73" fmla="*/ 400288 h 645216"/>
              <a:gd name="connsiteX74" fmla="*/ 2243197 w 3824531"/>
              <a:gd name="connsiteY74" fmla="*/ 410592 h 645216"/>
              <a:gd name="connsiteX75" fmla="*/ 2258257 w 3824531"/>
              <a:gd name="connsiteY75" fmla="*/ 410592 h 645216"/>
              <a:gd name="connsiteX76" fmla="*/ 2258257 w 3824531"/>
              <a:gd name="connsiteY76" fmla="*/ 420897 h 645216"/>
              <a:gd name="connsiteX77" fmla="*/ 2292341 w 3824531"/>
              <a:gd name="connsiteY77" fmla="*/ 420897 h 645216"/>
              <a:gd name="connsiteX78" fmla="*/ 2292341 w 3824531"/>
              <a:gd name="connsiteY78" fmla="*/ 430409 h 645216"/>
              <a:gd name="connsiteX79" fmla="*/ 2308987 w 3824531"/>
              <a:gd name="connsiteY79" fmla="*/ 430409 h 645216"/>
              <a:gd name="connsiteX80" fmla="*/ 2308987 w 3824531"/>
              <a:gd name="connsiteY80" fmla="*/ 439920 h 645216"/>
              <a:gd name="connsiteX81" fmla="*/ 2350997 w 3824531"/>
              <a:gd name="connsiteY81" fmla="*/ 439920 h 645216"/>
              <a:gd name="connsiteX82" fmla="*/ 2350997 w 3824531"/>
              <a:gd name="connsiteY82" fmla="*/ 449432 h 645216"/>
              <a:gd name="connsiteX83" fmla="*/ 2447700 w 3824531"/>
              <a:gd name="connsiteY83" fmla="*/ 449432 h 645216"/>
              <a:gd name="connsiteX84" fmla="*/ 2447700 w 3824531"/>
              <a:gd name="connsiteY84" fmla="*/ 459736 h 645216"/>
              <a:gd name="connsiteX85" fmla="*/ 2572939 w 3824531"/>
              <a:gd name="connsiteY85" fmla="*/ 459736 h 645216"/>
              <a:gd name="connsiteX86" fmla="*/ 2572939 w 3824531"/>
              <a:gd name="connsiteY86" fmla="*/ 474004 h 645216"/>
              <a:gd name="connsiteX87" fmla="*/ 2582450 w 3824531"/>
              <a:gd name="connsiteY87" fmla="*/ 474004 h 645216"/>
              <a:gd name="connsiteX88" fmla="*/ 2582450 w 3824531"/>
              <a:gd name="connsiteY88" fmla="*/ 485894 h 645216"/>
              <a:gd name="connsiteX89" fmla="*/ 2591963 w 3824531"/>
              <a:gd name="connsiteY89" fmla="*/ 485894 h 645216"/>
              <a:gd name="connsiteX90" fmla="*/ 2591963 w 3824531"/>
              <a:gd name="connsiteY90" fmla="*/ 493820 h 645216"/>
              <a:gd name="connsiteX91" fmla="*/ 2607023 w 3824531"/>
              <a:gd name="connsiteY91" fmla="*/ 493820 h 645216"/>
              <a:gd name="connsiteX92" fmla="*/ 2607023 w 3824531"/>
              <a:gd name="connsiteY92" fmla="*/ 501747 h 645216"/>
              <a:gd name="connsiteX93" fmla="*/ 2634766 w 3824531"/>
              <a:gd name="connsiteY93" fmla="*/ 501747 h 645216"/>
              <a:gd name="connsiteX94" fmla="*/ 2634766 w 3824531"/>
              <a:gd name="connsiteY94" fmla="*/ 519978 h 645216"/>
              <a:gd name="connsiteX95" fmla="*/ 2656960 w 3824531"/>
              <a:gd name="connsiteY95" fmla="*/ 519978 h 645216"/>
              <a:gd name="connsiteX96" fmla="*/ 2656960 w 3824531"/>
              <a:gd name="connsiteY96" fmla="*/ 535038 h 645216"/>
              <a:gd name="connsiteX97" fmla="*/ 2664886 w 3824531"/>
              <a:gd name="connsiteY97" fmla="*/ 535038 h 645216"/>
              <a:gd name="connsiteX98" fmla="*/ 2664886 w 3824531"/>
              <a:gd name="connsiteY98" fmla="*/ 546135 h 645216"/>
              <a:gd name="connsiteX99" fmla="*/ 2664886 w 3824531"/>
              <a:gd name="connsiteY99" fmla="*/ 555647 h 645216"/>
              <a:gd name="connsiteX100" fmla="*/ 2727505 w 3824531"/>
              <a:gd name="connsiteY100" fmla="*/ 555647 h 645216"/>
              <a:gd name="connsiteX101" fmla="*/ 2727505 w 3824531"/>
              <a:gd name="connsiteY101" fmla="*/ 561988 h 645216"/>
              <a:gd name="connsiteX102" fmla="*/ 2788539 w 3824531"/>
              <a:gd name="connsiteY102" fmla="*/ 561988 h 645216"/>
              <a:gd name="connsiteX103" fmla="*/ 2788539 w 3824531"/>
              <a:gd name="connsiteY103" fmla="*/ 573085 h 645216"/>
              <a:gd name="connsiteX104" fmla="*/ 2889206 w 3824531"/>
              <a:gd name="connsiteY104" fmla="*/ 573085 h 645216"/>
              <a:gd name="connsiteX105" fmla="*/ 2889206 w 3824531"/>
              <a:gd name="connsiteY105" fmla="*/ 584975 h 645216"/>
              <a:gd name="connsiteX106" fmla="*/ 2912193 w 3824531"/>
              <a:gd name="connsiteY106" fmla="*/ 584975 h 645216"/>
              <a:gd name="connsiteX107" fmla="*/ 2912193 w 3824531"/>
              <a:gd name="connsiteY107" fmla="*/ 593694 h 645216"/>
              <a:gd name="connsiteX108" fmla="*/ 2950240 w 3824531"/>
              <a:gd name="connsiteY108" fmla="*/ 593694 h 645216"/>
              <a:gd name="connsiteX109" fmla="*/ 2950240 w 3824531"/>
              <a:gd name="connsiteY109" fmla="*/ 607169 h 645216"/>
              <a:gd name="connsiteX110" fmla="*/ 2998591 w 3824531"/>
              <a:gd name="connsiteY110" fmla="*/ 607169 h 645216"/>
              <a:gd name="connsiteX111" fmla="*/ 2998591 w 3824531"/>
              <a:gd name="connsiteY111" fmla="*/ 619059 h 645216"/>
              <a:gd name="connsiteX112" fmla="*/ 3099258 w 3824531"/>
              <a:gd name="connsiteY112" fmla="*/ 619059 h 645216"/>
              <a:gd name="connsiteX113" fmla="*/ 3099258 w 3824531"/>
              <a:gd name="connsiteY113" fmla="*/ 626193 h 645216"/>
              <a:gd name="connsiteX114" fmla="*/ 3119074 w 3824531"/>
              <a:gd name="connsiteY114" fmla="*/ 626193 h 645216"/>
              <a:gd name="connsiteX115" fmla="*/ 3119074 w 3824531"/>
              <a:gd name="connsiteY115" fmla="*/ 633327 h 645216"/>
              <a:gd name="connsiteX116" fmla="*/ 3144439 w 3824531"/>
              <a:gd name="connsiteY116" fmla="*/ 633327 h 645216"/>
              <a:gd name="connsiteX117" fmla="*/ 3144439 w 3824531"/>
              <a:gd name="connsiteY117" fmla="*/ 645216 h 645216"/>
              <a:gd name="connsiteX118" fmla="*/ 3824532 w 3824531"/>
              <a:gd name="connsiteY118" fmla="*/ 645216 h 64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3824531" h="645216">
                <a:moveTo>
                  <a:pt x="0" y="0"/>
                </a:moveTo>
                <a:lnTo>
                  <a:pt x="32498" y="0"/>
                </a:lnTo>
                <a:lnTo>
                  <a:pt x="32498" y="7926"/>
                </a:lnTo>
                <a:lnTo>
                  <a:pt x="126824" y="7926"/>
                </a:lnTo>
                <a:lnTo>
                  <a:pt x="126824" y="21402"/>
                </a:lnTo>
                <a:lnTo>
                  <a:pt x="183894" y="21402"/>
                </a:lnTo>
                <a:lnTo>
                  <a:pt x="183894" y="29328"/>
                </a:lnTo>
                <a:lnTo>
                  <a:pt x="241758" y="29328"/>
                </a:lnTo>
                <a:lnTo>
                  <a:pt x="241758" y="41218"/>
                </a:lnTo>
                <a:lnTo>
                  <a:pt x="305170" y="41218"/>
                </a:lnTo>
                <a:lnTo>
                  <a:pt x="305170" y="49144"/>
                </a:lnTo>
                <a:lnTo>
                  <a:pt x="349558" y="49144"/>
                </a:lnTo>
                <a:lnTo>
                  <a:pt x="349558" y="53900"/>
                </a:lnTo>
                <a:lnTo>
                  <a:pt x="409007" y="53900"/>
                </a:lnTo>
                <a:lnTo>
                  <a:pt x="409007" y="69753"/>
                </a:lnTo>
                <a:lnTo>
                  <a:pt x="416141" y="69753"/>
                </a:lnTo>
                <a:lnTo>
                  <a:pt x="416141" y="86399"/>
                </a:lnTo>
                <a:lnTo>
                  <a:pt x="435164" y="86399"/>
                </a:lnTo>
                <a:lnTo>
                  <a:pt x="435164" y="106215"/>
                </a:lnTo>
                <a:lnTo>
                  <a:pt x="474004" y="106215"/>
                </a:lnTo>
                <a:lnTo>
                  <a:pt x="474004" y="113349"/>
                </a:lnTo>
                <a:lnTo>
                  <a:pt x="547720" y="113349"/>
                </a:lnTo>
                <a:lnTo>
                  <a:pt x="547720" y="132372"/>
                </a:lnTo>
                <a:lnTo>
                  <a:pt x="628571" y="132372"/>
                </a:lnTo>
                <a:lnTo>
                  <a:pt x="628571" y="152981"/>
                </a:lnTo>
                <a:lnTo>
                  <a:pt x="712591" y="152981"/>
                </a:lnTo>
                <a:lnTo>
                  <a:pt x="712591" y="162493"/>
                </a:lnTo>
                <a:lnTo>
                  <a:pt x="737956" y="162493"/>
                </a:lnTo>
                <a:lnTo>
                  <a:pt x="737956" y="172005"/>
                </a:lnTo>
                <a:lnTo>
                  <a:pt x="802161" y="172005"/>
                </a:lnTo>
                <a:lnTo>
                  <a:pt x="802161" y="182309"/>
                </a:lnTo>
                <a:lnTo>
                  <a:pt x="816429" y="182309"/>
                </a:lnTo>
                <a:lnTo>
                  <a:pt x="816429" y="189443"/>
                </a:lnTo>
                <a:lnTo>
                  <a:pt x="890145" y="189443"/>
                </a:lnTo>
                <a:lnTo>
                  <a:pt x="890145" y="202126"/>
                </a:lnTo>
                <a:lnTo>
                  <a:pt x="901242" y="202126"/>
                </a:lnTo>
                <a:lnTo>
                  <a:pt x="901242" y="208467"/>
                </a:lnTo>
                <a:lnTo>
                  <a:pt x="1158060" y="208467"/>
                </a:lnTo>
                <a:lnTo>
                  <a:pt x="1158060" y="218771"/>
                </a:lnTo>
                <a:lnTo>
                  <a:pt x="1307078" y="218771"/>
                </a:lnTo>
                <a:lnTo>
                  <a:pt x="1307078" y="229076"/>
                </a:lnTo>
                <a:lnTo>
                  <a:pt x="1382380" y="229076"/>
                </a:lnTo>
                <a:lnTo>
                  <a:pt x="1382380" y="244136"/>
                </a:lnTo>
                <a:lnTo>
                  <a:pt x="1390306" y="244136"/>
                </a:lnTo>
                <a:lnTo>
                  <a:pt x="1390306" y="249684"/>
                </a:lnTo>
                <a:lnTo>
                  <a:pt x="1427561" y="249684"/>
                </a:lnTo>
                <a:lnTo>
                  <a:pt x="1427561" y="260782"/>
                </a:lnTo>
                <a:lnTo>
                  <a:pt x="1450548" y="260782"/>
                </a:lnTo>
                <a:lnTo>
                  <a:pt x="1450548" y="270293"/>
                </a:lnTo>
                <a:lnTo>
                  <a:pt x="1456889" y="270293"/>
                </a:lnTo>
                <a:lnTo>
                  <a:pt x="1456889" y="281390"/>
                </a:lnTo>
                <a:lnTo>
                  <a:pt x="1475912" y="281390"/>
                </a:lnTo>
                <a:lnTo>
                  <a:pt x="1475912" y="290902"/>
                </a:lnTo>
                <a:lnTo>
                  <a:pt x="1594810" y="290902"/>
                </a:lnTo>
                <a:lnTo>
                  <a:pt x="1594810" y="300414"/>
                </a:lnTo>
                <a:lnTo>
                  <a:pt x="1734316" y="300414"/>
                </a:lnTo>
                <a:lnTo>
                  <a:pt x="1734316" y="306755"/>
                </a:lnTo>
                <a:lnTo>
                  <a:pt x="1772363" y="306755"/>
                </a:lnTo>
                <a:lnTo>
                  <a:pt x="1772363" y="316267"/>
                </a:lnTo>
                <a:lnTo>
                  <a:pt x="1846080" y="316267"/>
                </a:lnTo>
                <a:lnTo>
                  <a:pt x="1846080" y="329742"/>
                </a:lnTo>
                <a:lnTo>
                  <a:pt x="1900773" y="329742"/>
                </a:lnTo>
                <a:lnTo>
                  <a:pt x="1900773" y="350351"/>
                </a:lnTo>
                <a:lnTo>
                  <a:pt x="1917418" y="350351"/>
                </a:lnTo>
                <a:lnTo>
                  <a:pt x="1917418" y="362241"/>
                </a:lnTo>
                <a:lnTo>
                  <a:pt x="2007780" y="362241"/>
                </a:lnTo>
                <a:lnTo>
                  <a:pt x="2007780" y="373338"/>
                </a:lnTo>
                <a:lnTo>
                  <a:pt x="2068021" y="373338"/>
                </a:lnTo>
                <a:lnTo>
                  <a:pt x="2068021" y="379679"/>
                </a:lnTo>
                <a:lnTo>
                  <a:pt x="2117166" y="379679"/>
                </a:lnTo>
                <a:lnTo>
                  <a:pt x="2117166" y="392361"/>
                </a:lnTo>
                <a:lnTo>
                  <a:pt x="2200394" y="392361"/>
                </a:lnTo>
                <a:lnTo>
                  <a:pt x="2200394" y="400288"/>
                </a:lnTo>
                <a:lnTo>
                  <a:pt x="2243197" y="400288"/>
                </a:lnTo>
                <a:lnTo>
                  <a:pt x="2243197" y="410592"/>
                </a:lnTo>
                <a:lnTo>
                  <a:pt x="2258257" y="410592"/>
                </a:lnTo>
                <a:lnTo>
                  <a:pt x="2258257" y="420897"/>
                </a:lnTo>
                <a:lnTo>
                  <a:pt x="2292341" y="420897"/>
                </a:lnTo>
                <a:lnTo>
                  <a:pt x="2292341" y="430409"/>
                </a:lnTo>
                <a:lnTo>
                  <a:pt x="2308987" y="430409"/>
                </a:lnTo>
                <a:lnTo>
                  <a:pt x="2308987" y="439920"/>
                </a:lnTo>
                <a:lnTo>
                  <a:pt x="2350997" y="439920"/>
                </a:lnTo>
                <a:lnTo>
                  <a:pt x="2350997" y="449432"/>
                </a:lnTo>
                <a:lnTo>
                  <a:pt x="2447700" y="449432"/>
                </a:lnTo>
                <a:lnTo>
                  <a:pt x="2447700" y="459736"/>
                </a:lnTo>
                <a:lnTo>
                  <a:pt x="2572939" y="459736"/>
                </a:lnTo>
                <a:lnTo>
                  <a:pt x="2572939" y="474004"/>
                </a:lnTo>
                <a:lnTo>
                  <a:pt x="2582450" y="474004"/>
                </a:lnTo>
                <a:lnTo>
                  <a:pt x="2582450" y="485894"/>
                </a:lnTo>
                <a:lnTo>
                  <a:pt x="2591963" y="485894"/>
                </a:lnTo>
                <a:lnTo>
                  <a:pt x="2591963" y="493820"/>
                </a:lnTo>
                <a:lnTo>
                  <a:pt x="2607023" y="493820"/>
                </a:lnTo>
                <a:lnTo>
                  <a:pt x="2607023" y="501747"/>
                </a:lnTo>
                <a:lnTo>
                  <a:pt x="2634766" y="501747"/>
                </a:lnTo>
                <a:lnTo>
                  <a:pt x="2634766" y="519978"/>
                </a:lnTo>
                <a:lnTo>
                  <a:pt x="2656960" y="519978"/>
                </a:lnTo>
                <a:lnTo>
                  <a:pt x="2656960" y="535038"/>
                </a:lnTo>
                <a:lnTo>
                  <a:pt x="2664886" y="535038"/>
                </a:lnTo>
                <a:lnTo>
                  <a:pt x="2664886" y="546135"/>
                </a:lnTo>
                <a:lnTo>
                  <a:pt x="2664886" y="555647"/>
                </a:lnTo>
                <a:lnTo>
                  <a:pt x="2727505" y="555647"/>
                </a:lnTo>
                <a:lnTo>
                  <a:pt x="2727505" y="561988"/>
                </a:lnTo>
                <a:lnTo>
                  <a:pt x="2788539" y="561988"/>
                </a:lnTo>
                <a:lnTo>
                  <a:pt x="2788539" y="573085"/>
                </a:lnTo>
                <a:lnTo>
                  <a:pt x="2889206" y="573085"/>
                </a:lnTo>
                <a:lnTo>
                  <a:pt x="2889206" y="584975"/>
                </a:lnTo>
                <a:lnTo>
                  <a:pt x="2912193" y="584975"/>
                </a:lnTo>
                <a:lnTo>
                  <a:pt x="2912193" y="593694"/>
                </a:lnTo>
                <a:lnTo>
                  <a:pt x="2950240" y="593694"/>
                </a:lnTo>
                <a:lnTo>
                  <a:pt x="2950240" y="607169"/>
                </a:lnTo>
                <a:lnTo>
                  <a:pt x="2998591" y="607169"/>
                </a:lnTo>
                <a:lnTo>
                  <a:pt x="2998591" y="619059"/>
                </a:lnTo>
                <a:lnTo>
                  <a:pt x="3099258" y="619059"/>
                </a:lnTo>
                <a:lnTo>
                  <a:pt x="3099258" y="626193"/>
                </a:lnTo>
                <a:lnTo>
                  <a:pt x="3119074" y="626193"/>
                </a:lnTo>
                <a:lnTo>
                  <a:pt x="3119074" y="633327"/>
                </a:lnTo>
                <a:lnTo>
                  <a:pt x="3144439" y="633327"/>
                </a:lnTo>
                <a:lnTo>
                  <a:pt x="3144439" y="645216"/>
                </a:lnTo>
                <a:lnTo>
                  <a:pt x="3824532" y="645216"/>
                </a:lnTo>
              </a:path>
            </a:pathLst>
          </a:custGeom>
          <a:noFill/>
          <a:ln w="190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UA" sz="3960" b="0" i="0" u="none" strike="noStrike" kern="1200" cap="none" spc="0" normalizeH="0" baseline="0" noProof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673" name="Graphic 5">
            <a:extLst>
              <a:ext uri="{FF2B5EF4-FFF2-40B4-BE49-F238E27FC236}">
                <a16:creationId xmlns:a16="http://schemas.microsoft.com/office/drawing/2014/main" id="{8FD3FDEE-E74A-42D8-B53C-A2C59FE18F93}"/>
              </a:ext>
            </a:extLst>
          </p:cNvPr>
          <p:cNvGrpSpPr/>
          <p:nvPr/>
        </p:nvGrpSpPr>
        <p:grpSpPr>
          <a:xfrm>
            <a:off x="6528408" y="2782726"/>
            <a:ext cx="3469317" cy="618503"/>
            <a:chOff x="5566686" y="1559933"/>
            <a:chExt cx="3837214" cy="687226"/>
          </a:xfrm>
        </p:grpSpPr>
        <p:grpSp>
          <p:nvGrpSpPr>
            <p:cNvPr id="674" name="Graphic 5">
              <a:extLst>
                <a:ext uri="{FF2B5EF4-FFF2-40B4-BE49-F238E27FC236}">
                  <a16:creationId xmlns:a16="http://schemas.microsoft.com/office/drawing/2014/main" id="{42E46455-2A13-421B-BA71-21CE40820EB3}"/>
                </a:ext>
              </a:extLst>
            </p:cNvPr>
            <p:cNvGrpSpPr/>
            <p:nvPr/>
          </p:nvGrpSpPr>
          <p:grpSpPr>
            <a:xfrm>
              <a:off x="5566686" y="1559933"/>
              <a:ext cx="42010" cy="42010"/>
              <a:chOff x="5566686" y="1559933"/>
              <a:chExt cx="42010" cy="42010"/>
            </a:xfrm>
          </p:grpSpPr>
          <p:sp>
            <p:nvSpPr>
              <p:cNvPr id="888" name="Freeform: Shape 887">
                <a:extLst>
                  <a:ext uri="{FF2B5EF4-FFF2-40B4-BE49-F238E27FC236}">
                    <a16:creationId xmlns:a16="http://schemas.microsoft.com/office/drawing/2014/main" id="{A9A1F5B7-6525-4945-AD14-42D354F3CCF4}"/>
                  </a:ext>
                </a:extLst>
              </p:cNvPr>
              <p:cNvSpPr/>
              <p:nvPr/>
            </p:nvSpPr>
            <p:spPr>
              <a:xfrm>
                <a:off x="5587294" y="155993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89" name="Freeform: Shape 888">
                <a:extLst>
                  <a:ext uri="{FF2B5EF4-FFF2-40B4-BE49-F238E27FC236}">
                    <a16:creationId xmlns:a16="http://schemas.microsoft.com/office/drawing/2014/main" id="{BE161A51-7DB3-4445-A8D6-A80175CF278E}"/>
                  </a:ext>
                </a:extLst>
              </p:cNvPr>
              <p:cNvSpPr/>
              <p:nvPr/>
            </p:nvSpPr>
            <p:spPr>
              <a:xfrm>
                <a:off x="5566686" y="158133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75" name="Graphic 5">
              <a:extLst>
                <a:ext uri="{FF2B5EF4-FFF2-40B4-BE49-F238E27FC236}">
                  <a16:creationId xmlns:a16="http://schemas.microsoft.com/office/drawing/2014/main" id="{5C01DBCA-B8CA-452D-8DF5-271429C0FF75}"/>
                </a:ext>
              </a:extLst>
            </p:cNvPr>
            <p:cNvGrpSpPr/>
            <p:nvPr/>
          </p:nvGrpSpPr>
          <p:grpSpPr>
            <a:xfrm>
              <a:off x="5587294" y="1568652"/>
              <a:ext cx="42010" cy="42010"/>
              <a:chOff x="5587294" y="1568652"/>
              <a:chExt cx="42010" cy="42010"/>
            </a:xfrm>
          </p:grpSpPr>
          <p:sp>
            <p:nvSpPr>
              <p:cNvPr id="886" name="Freeform: Shape 885">
                <a:extLst>
                  <a:ext uri="{FF2B5EF4-FFF2-40B4-BE49-F238E27FC236}">
                    <a16:creationId xmlns:a16="http://schemas.microsoft.com/office/drawing/2014/main" id="{4A2F1924-DE01-4683-8C56-B7F1A90CEBBA}"/>
                  </a:ext>
                </a:extLst>
              </p:cNvPr>
              <p:cNvSpPr/>
              <p:nvPr/>
            </p:nvSpPr>
            <p:spPr>
              <a:xfrm>
                <a:off x="5608696" y="156865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87" name="Freeform: Shape 886">
                <a:extLst>
                  <a:ext uri="{FF2B5EF4-FFF2-40B4-BE49-F238E27FC236}">
                    <a16:creationId xmlns:a16="http://schemas.microsoft.com/office/drawing/2014/main" id="{346FDE4C-579B-4DB2-8841-E84135A85302}"/>
                  </a:ext>
                </a:extLst>
              </p:cNvPr>
              <p:cNvSpPr/>
              <p:nvPr/>
            </p:nvSpPr>
            <p:spPr>
              <a:xfrm>
                <a:off x="5587294" y="158926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76" name="Graphic 5">
              <a:extLst>
                <a:ext uri="{FF2B5EF4-FFF2-40B4-BE49-F238E27FC236}">
                  <a16:creationId xmlns:a16="http://schemas.microsoft.com/office/drawing/2014/main" id="{D6C55688-F3D1-447E-88CA-872E24A14375}"/>
                </a:ext>
              </a:extLst>
            </p:cNvPr>
            <p:cNvGrpSpPr/>
            <p:nvPr/>
          </p:nvGrpSpPr>
          <p:grpSpPr>
            <a:xfrm>
              <a:off x="5595221" y="1568652"/>
              <a:ext cx="41217" cy="42010"/>
              <a:chOff x="5595221" y="1568652"/>
              <a:chExt cx="41217" cy="42010"/>
            </a:xfrm>
          </p:grpSpPr>
          <p:sp>
            <p:nvSpPr>
              <p:cNvPr id="884" name="Freeform: Shape 883">
                <a:extLst>
                  <a:ext uri="{FF2B5EF4-FFF2-40B4-BE49-F238E27FC236}">
                    <a16:creationId xmlns:a16="http://schemas.microsoft.com/office/drawing/2014/main" id="{BDCCAE37-2013-4DF1-B79D-343237DA138A}"/>
                  </a:ext>
                </a:extLst>
              </p:cNvPr>
              <p:cNvSpPr/>
              <p:nvPr/>
            </p:nvSpPr>
            <p:spPr>
              <a:xfrm>
                <a:off x="5615830" y="156865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85" name="Freeform: Shape 884">
                <a:extLst>
                  <a:ext uri="{FF2B5EF4-FFF2-40B4-BE49-F238E27FC236}">
                    <a16:creationId xmlns:a16="http://schemas.microsoft.com/office/drawing/2014/main" id="{A88F28E1-E72E-47ED-BC97-9630D040E3FB}"/>
                  </a:ext>
                </a:extLst>
              </p:cNvPr>
              <p:cNvSpPr/>
              <p:nvPr/>
            </p:nvSpPr>
            <p:spPr>
              <a:xfrm>
                <a:off x="5595221" y="1589261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77" name="Graphic 5">
              <a:extLst>
                <a:ext uri="{FF2B5EF4-FFF2-40B4-BE49-F238E27FC236}">
                  <a16:creationId xmlns:a16="http://schemas.microsoft.com/office/drawing/2014/main" id="{14C78724-A382-4371-B2DF-F7A7D1C63D04}"/>
                </a:ext>
              </a:extLst>
            </p:cNvPr>
            <p:cNvGrpSpPr/>
            <p:nvPr/>
          </p:nvGrpSpPr>
          <p:grpSpPr>
            <a:xfrm>
              <a:off x="5688754" y="1581334"/>
              <a:ext cx="42010" cy="41217"/>
              <a:chOff x="5688754" y="1581334"/>
              <a:chExt cx="42010" cy="41217"/>
            </a:xfrm>
          </p:grpSpPr>
          <p:sp>
            <p:nvSpPr>
              <p:cNvPr id="882" name="Freeform: Shape 881">
                <a:extLst>
                  <a:ext uri="{FF2B5EF4-FFF2-40B4-BE49-F238E27FC236}">
                    <a16:creationId xmlns:a16="http://schemas.microsoft.com/office/drawing/2014/main" id="{FFA218E0-6731-47B2-8748-473FF6357F15}"/>
                  </a:ext>
                </a:extLst>
              </p:cNvPr>
              <p:cNvSpPr/>
              <p:nvPr/>
            </p:nvSpPr>
            <p:spPr>
              <a:xfrm>
                <a:off x="5709362" y="1581334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83" name="Freeform: Shape 882">
                <a:extLst>
                  <a:ext uri="{FF2B5EF4-FFF2-40B4-BE49-F238E27FC236}">
                    <a16:creationId xmlns:a16="http://schemas.microsoft.com/office/drawing/2014/main" id="{A29C2676-BEAE-4F90-8FBF-1CBB3F16D404}"/>
                  </a:ext>
                </a:extLst>
              </p:cNvPr>
              <p:cNvSpPr/>
              <p:nvPr/>
            </p:nvSpPr>
            <p:spPr>
              <a:xfrm>
                <a:off x="5688754" y="160194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78" name="Graphic 5">
              <a:extLst>
                <a:ext uri="{FF2B5EF4-FFF2-40B4-BE49-F238E27FC236}">
                  <a16:creationId xmlns:a16="http://schemas.microsoft.com/office/drawing/2014/main" id="{1E9EC4FB-483B-4EEB-95ED-FAE2686E49B1}"/>
                </a:ext>
              </a:extLst>
            </p:cNvPr>
            <p:cNvGrpSpPr/>
            <p:nvPr/>
          </p:nvGrpSpPr>
          <p:grpSpPr>
            <a:xfrm>
              <a:off x="5702229" y="1581334"/>
              <a:ext cx="42010" cy="41217"/>
              <a:chOff x="5702229" y="1581334"/>
              <a:chExt cx="42010" cy="41217"/>
            </a:xfrm>
          </p:grpSpPr>
          <p:sp>
            <p:nvSpPr>
              <p:cNvPr id="880" name="Freeform: Shape 879">
                <a:extLst>
                  <a:ext uri="{FF2B5EF4-FFF2-40B4-BE49-F238E27FC236}">
                    <a16:creationId xmlns:a16="http://schemas.microsoft.com/office/drawing/2014/main" id="{DEF846C8-8C9B-46EC-AE7B-F44C295E7561}"/>
                  </a:ext>
                </a:extLst>
              </p:cNvPr>
              <p:cNvSpPr/>
              <p:nvPr/>
            </p:nvSpPr>
            <p:spPr>
              <a:xfrm>
                <a:off x="5723630" y="1581334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81" name="Freeform: Shape 880">
                <a:extLst>
                  <a:ext uri="{FF2B5EF4-FFF2-40B4-BE49-F238E27FC236}">
                    <a16:creationId xmlns:a16="http://schemas.microsoft.com/office/drawing/2014/main" id="{2231C0E0-9EBE-40CF-AB8C-4DC0D7A0CC24}"/>
                  </a:ext>
                </a:extLst>
              </p:cNvPr>
              <p:cNvSpPr/>
              <p:nvPr/>
            </p:nvSpPr>
            <p:spPr>
              <a:xfrm>
                <a:off x="5702229" y="160194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79" name="Graphic 5">
              <a:extLst>
                <a:ext uri="{FF2B5EF4-FFF2-40B4-BE49-F238E27FC236}">
                  <a16:creationId xmlns:a16="http://schemas.microsoft.com/office/drawing/2014/main" id="{B8F03987-9A10-4A08-A86F-8D38300FBD27}"/>
                </a:ext>
              </a:extLst>
            </p:cNvPr>
            <p:cNvGrpSpPr/>
            <p:nvPr/>
          </p:nvGrpSpPr>
          <p:grpSpPr>
            <a:xfrm>
              <a:off x="5759299" y="1589261"/>
              <a:ext cx="42010" cy="42010"/>
              <a:chOff x="5759299" y="1589261"/>
              <a:chExt cx="42010" cy="42010"/>
            </a:xfrm>
          </p:grpSpPr>
          <p:sp>
            <p:nvSpPr>
              <p:cNvPr id="878" name="Freeform: Shape 877">
                <a:extLst>
                  <a:ext uri="{FF2B5EF4-FFF2-40B4-BE49-F238E27FC236}">
                    <a16:creationId xmlns:a16="http://schemas.microsoft.com/office/drawing/2014/main" id="{970368AB-B9B4-41C6-B187-13BD0171A5E6}"/>
                  </a:ext>
                </a:extLst>
              </p:cNvPr>
              <p:cNvSpPr/>
              <p:nvPr/>
            </p:nvSpPr>
            <p:spPr>
              <a:xfrm>
                <a:off x="5780701" y="1589261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79" name="Freeform: Shape 878">
                <a:extLst>
                  <a:ext uri="{FF2B5EF4-FFF2-40B4-BE49-F238E27FC236}">
                    <a16:creationId xmlns:a16="http://schemas.microsoft.com/office/drawing/2014/main" id="{942A73BE-12CA-45BC-9D41-C4D6342C480D}"/>
                  </a:ext>
                </a:extLst>
              </p:cNvPr>
              <p:cNvSpPr/>
              <p:nvPr/>
            </p:nvSpPr>
            <p:spPr>
              <a:xfrm>
                <a:off x="5759299" y="161066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80" name="Graphic 5">
              <a:extLst>
                <a:ext uri="{FF2B5EF4-FFF2-40B4-BE49-F238E27FC236}">
                  <a16:creationId xmlns:a16="http://schemas.microsoft.com/office/drawing/2014/main" id="{FD135142-6613-4130-9E8E-F05FAA233D3F}"/>
                </a:ext>
              </a:extLst>
            </p:cNvPr>
            <p:cNvGrpSpPr/>
            <p:nvPr/>
          </p:nvGrpSpPr>
          <p:grpSpPr>
            <a:xfrm>
              <a:off x="5947157" y="1622552"/>
              <a:ext cx="41217" cy="42010"/>
              <a:chOff x="5947157" y="1622552"/>
              <a:chExt cx="41217" cy="42010"/>
            </a:xfrm>
          </p:grpSpPr>
          <p:sp>
            <p:nvSpPr>
              <p:cNvPr id="876" name="Freeform: Shape 875">
                <a:extLst>
                  <a:ext uri="{FF2B5EF4-FFF2-40B4-BE49-F238E27FC236}">
                    <a16:creationId xmlns:a16="http://schemas.microsoft.com/office/drawing/2014/main" id="{2BCA5F3A-D583-45AA-A4A2-E974465C1647}"/>
                  </a:ext>
                </a:extLst>
              </p:cNvPr>
              <p:cNvSpPr/>
              <p:nvPr/>
            </p:nvSpPr>
            <p:spPr>
              <a:xfrm>
                <a:off x="5967766" y="162255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77" name="Freeform: Shape 876">
                <a:extLst>
                  <a:ext uri="{FF2B5EF4-FFF2-40B4-BE49-F238E27FC236}">
                    <a16:creationId xmlns:a16="http://schemas.microsoft.com/office/drawing/2014/main" id="{A93B2C32-4493-4B45-A903-4259321A9115}"/>
                  </a:ext>
                </a:extLst>
              </p:cNvPr>
              <p:cNvSpPr/>
              <p:nvPr/>
            </p:nvSpPr>
            <p:spPr>
              <a:xfrm>
                <a:off x="5947157" y="1643954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81" name="Graphic 5">
              <a:extLst>
                <a:ext uri="{FF2B5EF4-FFF2-40B4-BE49-F238E27FC236}">
                  <a16:creationId xmlns:a16="http://schemas.microsoft.com/office/drawing/2014/main" id="{0EB07515-1F8E-4284-8E90-6A79AB211F2F}"/>
                </a:ext>
              </a:extLst>
            </p:cNvPr>
            <p:cNvGrpSpPr/>
            <p:nvPr/>
          </p:nvGrpSpPr>
          <p:grpSpPr>
            <a:xfrm>
              <a:off x="6176233" y="1713707"/>
              <a:ext cx="42010" cy="42010"/>
              <a:chOff x="6176233" y="1713707"/>
              <a:chExt cx="42010" cy="42010"/>
            </a:xfrm>
          </p:grpSpPr>
          <p:sp>
            <p:nvSpPr>
              <p:cNvPr id="874" name="Freeform: Shape 873">
                <a:extLst>
                  <a:ext uri="{FF2B5EF4-FFF2-40B4-BE49-F238E27FC236}">
                    <a16:creationId xmlns:a16="http://schemas.microsoft.com/office/drawing/2014/main" id="{2743507F-67AF-4D40-950A-34EAE62DB8AE}"/>
                  </a:ext>
                </a:extLst>
              </p:cNvPr>
              <p:cNvSpPr/>
              <p:nvPr/>
            </p:nvSpPr>
            <p:spPr>
              <a:xfrm>
                <a:off x="6196842" y="1713707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75" name="Freeform: Shape 874">
                <a:extLst>
                  <a:ext uri="{FF2B5EF4-FFF2-40B4-BE49-F238E27FC236}">
                    <a16:creationId xmlns:a16="http://schemas.microsoft.com/office/drawing/2014/main" id="{6D3EAD0A-0064-4F00-9A0E-E1D7410618F8}"/>
                  </a:ext>
                </a:extLst>
              </p:cNvPr>
              <p:cNvSpPr/>
              <p:nvPr/>
            </p:nvSpPr>
            <p:spPr>
              <a:xfrm>
                <a:off x="6176233" y="173431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82" name="Graphic 5">
              <a:extLst>
                <a:ext uri="{FF2B5EF4-FFF2-40B4-BE49-F238E27FC236}">
                  <a16:creationId xmlns:a16="http://schemas.microsoft.com/office/drawing/2014/main" id="{0B4A3D64-92F8-44AD-8A79-E591B29A7D36}"/>
                </a:ext>
              </a:extLst>
            </p:cNvPr>
            <p:cNvGrpSpPr/>
            <p:nvPr/>
          </p:nvGrpSpPr>
          <p:grpSpPr>
            <a:xfrm>
              <a:off x="6242815" y="1713707"/>
              <a:ext cx="42010" cy="42010"/>
              <a:chOff x="6242815" y="1713707"/>
              <a:chExt cx="42010" cy="42010"/>
            </a:xfrm>
          </p:grpSpPr>
          <p:sp>
            <p:nvSpPr>
              <p:cNvPr id="872" name="Freeform: Shape 871">
                <a:extLst>
                  <a:ext uri="{FF2B5EF4-FFF2-40B4-BE49-F238E27FC236}">
                    <a16:creationId xmlns:a16="http://schemas.microsoft.com/office/drawing/2014/main" id="{F83927FE-B423-419D-AB9F-49AE416D0762}"/>
                  </a:ext>
                </a:extLst>
              </p:cNvPr>
              <p:cNvSpPr/>
              <p:nvPr/>
            </p:nvSpPr>
            <p:spPr>
              <a:xfrm>
                <a:off x="6264217" y="1713707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73" name="Freeform: Shape 872">
                <a:extLst>
                  <a:ext uri="{FF2B5EF4-FFF2-40B4-BE49-F238E27FC236}">
                    <a16:creationId xmlns:a16="http://schemas.microsoft.com/office/drawing/2014/main" id="{705C7F63-5EBE-4961-B943-10CA1E2B046A}"/>
                  </a:ext>
                </a:extLst>
              </p:cNvPr>
              <p:cNvSpPr/>
              <p:nvPr/>
            </p:nvSpPr>
            <p:spPr>
              <a:xfrm>
                <a:off x="6242815" y="173431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83" name="Graphic 5">
              <a:extLst>
                <a:ext uri="{FF2B5EF4-FFF2-40B4-BE49-F238E27FC236}">
                  <a16:creationId xmlns:a16="http://schemas.microsoft.com/office/drawing/2014/main" id="{84082380-D148-4E00-AC9C-1C78B72F6E32}"/>
                </a:ext>
              </a:extLst>
            </p:cNvPr>
            <p:cNvGrpSpPr/>
            <p:nvPr/>
          </p:nvGrpSpPr>
          <p:grpSpPr>
            <a:xfrm>
              <a:off x="6303057" y="1734316"/>
              <a:ext cx="42010" cy="42010"/>
              <a:chOff x="6303057" y="1734316"/>
              <a:chExt cx="42010" cy="42010"/>
            </a:xfrm>
          </p:grpSpPr>
          <p:sp>
            <p:nvSpPr>
              <p:cNvPr id="870" name="Freeform: Shape 869">
                <a:extLst>
                  <a:ext uri="{FF2B5EF4-FFF2-40B4-BE49-F238E27FC236}">
                    <a16:creationId xmlns:a16="http://schemas.microsoft.com/office/drawing/2014/main" id="{4231EC3E-DA91-458D-914D-3C5607755103}"/>
                  </a:ext>
                </a:extLst>
              </p:cNvPr>
              <p:cNvSpPr/>
              <p:nvPr/>
            </p:nvSpPr>
            <p:spPr>
              <a:xfrm>
                <a:off x="6324458" y="17343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71" name="Freeform: Shape 870">
                <a:extLst>
                  <a:ext uri="{FF2B5EF4-FFF2-40B4-BE49-F238E27FC236}">
                    <a16:creationId xmlns:a16="http://schemas.microsoft.com/office/drawing/2014/main" id="{FB5548E9-6378-43A1-84E4-6D8C0298A440}"/>
                  </a:ext>
                </a:extLst>
              </p:cNvPr>
              <p:cNvSpPr/>
              <p:nvPr/>
            </p:nvSpPr>
            <p:spPr>
              <a:xfrm>
                <a:off x="6303057" y="1755717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84" name="Graphic 5">
              <a:extLst>
                <a:ext uri="{FF2B5EF4-FFF2-40B4-BE49-F238E27FC236}">
                  <a16:creationId xmlns:a16="http://schemas.microsoft.com/office/drawing/2014/main" id="{93DCE63B-E90D-44B6-9919-ECAE9BB44988}"/>
                </a:ext>
              </a:extLst>
            </p:cNvPr>
            <p:cNvGrpSpPr/>
            <p:nvPr/>
          </p:nvGrpSpPr>
          <p:grpSpPr>
            <a:xfrm>
              <a:off x="6349030" y="1743035"/>
              <a:ext cx="42010" cy="41217"/>
              <a:chOff x="6349030" y="1743035"/>
              <a:chExt cx="42010" cy="41217"/>
            </a:xfrm>
          </p:grpSpPr>
          <p:sp>
            <p:nvSpPr>
              <p:cNvPr id="868" name="Freeform: Shape 867">
                <a:extLst>
                  <a:ext uri="{FF2B5EF4-FFF2-40B4-BE49-F238E27FC236}">
                    <a16:creationId xmlns:a16="http://schemas.microsoft.com/office/drawing/2014/main" id="{8DB11866-D25C-42AF-A4ED-EF8AC6753E3A}"/>
                  </a:ext>
                </a:extLst>
              </p:cNvPr>
              <p:cNvSpPr/>
              <p:nvPr/>
            </p:nvSpPr>
            <p:spPr>
              <a:xfrm>
                <a:off x="6370432" y="1743035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69" name="Freeform: Shape 868">
                <a:extLst>
                  <a:ext uri="{FF2B5EF4-FFF2-40B4-BE49-F238E27FC236}">
                    <a16:creationId xmlns:a16="http://schemas.microsoft.com/office/drawing/2014/main" id="{17E010D5-556F-456E-8246-830FAE8AD163}"/>
                  </a:ext>
                </a:extLst>
              </p:cNvPr>
              <p:cNvSpPr/>
              <p:nvPr/>
            </p:nvSpPr>
            <p:spPr>
              <a:xfrm>
                <a:off x="6349030" y="176364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85" name="Graphic 5">
              <a:extLst>
                <a:ext uri="{FF2B5EF4-FFF2-40B4-BE49-F238E27FC236}">
                  <a16:creationId xmlns:a16="http://schemas.microsoft.com/office/drawing/2014/main" id="{FCF5F8FE-56B3-45B5-931A-A3CB4037DF79}"/>
                </a:ext>
              </a:extLst>
            </p:cNvPr>
            <p:cNvGrpSpPr/>
            <p:nvPr/>
          </p:nvGrpSpPr>
          <p:grpSpPr>
            <a:xfrm>
              <a:off x="6408479" y="1748583"/>
              <a:ext cx="42010" cy="42010"/>
              <a:chOff x="6408479" y="1748583"/>
              <a:chExt cx="42010" cy="42010"/>
            </a:xfrm>
          </p:grpSpPr>
          <p:sp>
            <p:nvSpPr>
              <p:cNvPr id="866" name="Freeform: Shape 865">
                <a:extLst>
                  <a:ext uri="{FF2B5EF4-FFF2-40B4-BE49-F238E27FC236}">
                    <a16:creationId xmlns:a16="http://schemas.microsoft.com/office/drawing/2014/main" id="{2C266DE3-DB95-4EB3-BE0A-68AAC9EE123E}"/>
                  </a:ext>
                </a:extLst>
              </p:cNvPr>
              <p:cNvSpPr/>
              <p:nvPr/>
            </p:nvSpPr>
            <p:spPr>
              <a:xfrm>
                <a:off x="6429088" y="174858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67" name="Freeform: Shape 866">
                <a:extLst>
                  <a:ext uri="{FF2B5EF4-FFF2-40B4-BE49-F238E27FC236}">
                    <a16:creationId xmlns:a16="http://schemas.microsoft.com/office/drawing/2014/main" id="{2806360B-1A06-4A74-8513-6EDEEFB2A6B4}"/>
                  </a:ext>
                </a:extLst>
              </p:cNvPr>
              <p:cNvSpPr/>
              <p:nvPr/>
            </p:nvSpPr>
            <p:spPr>
              <a:xfrm>
                <a:off x="6408479" y="176998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86" name="Graphic 5">
              <a:extLst>
                <a:ext uri="{FF2B5EF4-FFF2-40B4-BE49-F238E27FC236}">
                  <a16:creationId xmlns:a16="http://schemas.microsoft.com/office/drawing/2014/main" id="{760AA95B-9281-4B18-B203-A82C235677C8}"/>
                </a:ext>
              </a:extLst>
            </p:cNvPr>
            <p:cNvGrpSpPr/>
            <p:nvPr/>
          </p:nvGrpSpPr>
          <p:grpSpPr>
            <a:xfrm>
              <a:off x="6541644" y="1769985"/>
              <a:ext cx="42010" cy="41217"/>
              <a:chOff x="6541644" y="1769985"/>
              <a:chExt cx="42010" cy="41217"/>
            </a:xfrm>
          </p:grpSpPr>
          <p:sp>
            <p:nvSpPr>
              <p:cNvPr id="864" name="Freeform: Shape 863">
                <a:extLst>
                  <a:ext uri="{FF2B5EF4-FFF2-40B4-BE49-F238E27FC236}">
                    <a16:creationId xmlns:a16="http://schemas.microsoft.com/office/drawing/2014/main" id="{C025F82E-4556-4765-A149-C12E5C5668DD}"/>
                  </a:ext>
                </a:extLst>
              </p:cNvPr>
              <p:cNvSpPr/>
              <p:nvPr/>
            </p:nvSpPr>
            <p:spPr>
              <a:xfrm>
                <a:off x="6562253" y="1769985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65" name="Freeform: Shape 864">
                <a:extLst>
                  <a:ext uri="{FF2B5EF4-FFF2-40B4-BE49-F238E27FC236}">
                    <a16:creationId xmlns:a16="http://schemas.microsoft.com/office/drawing/2014/main" id="{89EE6DA7-06E8-4F51-A7F3-EDC03099874F}"/>
                  </a:ext>
                </a:extLst>
              </p:cNvPr>
              <p:cNvSpPr/>
              <p:nvPr/>
            </p:nvSpPr>
            <p:spPr>
              <a:xfrm>
                <a:off x="6541644" y="179059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87" name="Graphic 5">
              <a:extLst>
                <a:ext uri="{FF2B5EF4-FFF2-40B4-BE49-F238E27FC236}">
                  <a16:creationId xmlns:a16="http://schemas.microsoft.com/office/drawing/2014/main" id="{97C3535A-ED22-46EB-A370-1385A5D02762}"/>
                </a:ext>
              </a:extLst>
            </p:cNvPr>
            <p:cNvGrpSpPr/>
            <p:nvPr/>
          </p:nvGrpSpPr>
          <p:grpSpPr>
            <a:xfrm>
              <a:off x="6743769" y="1781082"/>
              <a:ext cx="42010" cy="42010"/>
              <a:chOff x="6743769" y="1781082"/>
              <a:chExt cx="42010" cy="42010"/>
            </a:xfrm>
          </p:grpSpPr>
          <p:sp>
            <p:nvSpPr>
              <p:cNvPr id="862" name="Freeform: Shape 861">
                <a:extLst>
                  <a:ext uri="{FF2B5EF4-FFF2-40B4-BE49-F238E27FC236}">
                    <a16:creationId xmlns:a16="http://schemas.microsoft.com/office/drawing/2014/main" id="{6356D78D-E633-4513-86F4-22D96BDA2A7F}"/>
                  </a:ext>
                </a:extLst>
              </p:cNvPr>
              <p:cNvSpPr/>
              <p:nvPr/>
            </p:nvSpPr>
            <p:spPr>
              <a:xfrm>
                <a:off x="6764378" y="178108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63" name="Freeform: Shape 862">
                <a:extLst>
                  <a:ext uri="{FF2B5EF4-FFF2-40B4-BE49-F238E27FC236}">
                    <a16:creationId xmlns:a16="http://schemas.microsoft.com/office/drawing/2014/main" id="{5D27A654-F946-4D85-B0E3-369A8DC60A44}"/>
                  </a:ext>
                </a:extLst>
              </p:cNvPr>
              <p:cNvSpPr/>
              <p:nvPr/>
            </p:nvSpPr>
            <p:spPr>
              <a:xfrm>
                <a:off x="6743769" y="180169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88" name="Graphic 5">
              <a:extLst>
                <a:ext uri="{FF2B5EF4-FFF2-40B4-BE49-F238E27FC236}">
                  <a16:creationId xmlns:a16="http://schemas.microsoft.com/office/drawing/2014/main" id="{9943758B-1EB4-42A1-BD43-69D15D6E00DD}"/>
                </a:ext>
              </a:extLst>
            </p:cNvPr>
            <p:cNvGrpSpPr/>
            <p:nvPr/>
          </p:nvGrpSpPr>
          <p:grpSpPr>
            <a:xfrm>
              <a:off x="7816224" y="1979244"/>
              <a:ext cx="42010" cy="41217"/>
              <a:chOff x="7816224" y="1979244"/>
              <a:chExt cx="42010" cy="41217"/>
            </a:xfrm>
          </p:grpSpPr>
          <p:sp>
            <p:nvSpPr>
              <p:cNvPr id="860" name="Freeform: Shape 859">
                <a:extLst>
                  <a:ext uri="{FF2B5EF4-FFF2-40B4-BE49-F238E27FC236}">
                    <a16:creationId xmlns:a16="http://schemas.microsoft.com/office/drawing/2014/main" id="{9D99AF1B-CC43-4678-8A8D-3C60A8CEFBE4}"/>
                  </a:ext>
                </a:extLst>
              </p:cNvPr>
              <p:cNvSpPr/>
              <p:nvPr/>
            </p:nvSpPr>
            <p:spPr>
              <a:xfrm>
                <a:off x="7836833" y="1979244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61" name="Freeform: Shape 860">
                <a:extLst>
                  <a:ext uri="{FF2B5EF4-FFF2-40B4-BE49-F238E27FC236}">
                    <a16:creationId xmlns:a16="http://schemas.microsoft.com/office/drawing/2014/main" id="{CE991A1A-9064-41F5-8279-5AD069A24094}"/>
                  </a:ext>
                </a:extLst>
              </p:cNvPr>
              <p:cNvSpPr/>
              <p:nvPr/>
            </p:nvSpPr>
            <p:spPr>
              <a:xfrm>
                <a:off x="7816224" y="199985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89" name="Graphic 5">
              <a:extLst>
                <a:ext uri="{FF2B5EF4-FFF2-40B4-BE49-F238E27FC236}">
                  <a16:creationId xmlns:a16="http://schemas.microsoft.com/office/drawing/2014/main" id="{110ECD1A-15EF-479E-A0A3-A13676049D46}"/>
                </a:ext>
              </a:extLst>
            </p:cNvPr>
            <p:cNvGrpSpPr/>
            <p:nvPr/>
          </p:nvGrpSpPr>
          <p:grpSpPr>
            <a:xfrm>
              <a:off x="7836833" y="1988756"/>
              <a:ext cx="42010" cy="42010"/>
              <a:chOff x="7836833" y="1988756"/>
              <a:chExt cx="42010" cy="42010"/>
            </a:xfrm>
          </p:grpSpPr>
          <p:sp>
            <p:nvSpPr>
              <p:cNvPr id="858" name="Freeform: Shape 857">
                <a:extLst>
                  <a:ext uri="{FF2B5EF4-FFF2-40B4-BE49-F238E27FC236}">
                    <a16:creationId xmlns:a16="http://schemas.microsoft.com/office/drawing/2014/main" id="{05F86FF6-A2DA-4921-AD0A-91C79608E72B}"/>
                  </a:ext>
                </a:extLst>
              </p:cNvPr>
              <p:cNvSpPr/>
              <p:nvPr/>
            </p:nvSpPr>
            <p:spPr>
              <a:xfrm>
                <a:off x="7858234" y="198875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59" name="Freeform: Shape 858">
                <a:extLst>
                  <a:ext uri="{FF2B5EF4-FFF2-40B4-BE49-F238E27FC236}">
                    <a16:creationId xmlns:a16="http://schemas.microsoft.com/office/drawing/2014/main" id="{880142C4-B6FC-4833-9CFA-D282F96BB6BF}"/>
                  </a:ext>
                </a:extLst>
              </p:cNvPr>
              <p:cNvSpPr/>
              <p:nvPr/>
            </p:nvSpPr>
            <p:spPr>
              <a:xfrm>
                <a:off x="7836833" y="201015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90" name="Graphic 5">
              <a:extLst>
                <a:ext uri="{FF2B5EF4-FFF2-40B4-BE49-F238E27FC236}">
                  <a16:creationId xmlns:a16="http://schemas.microsoft.com/office/drawing/2014/main" id="{C7BB0D94-4D0C-46FE-8022-C6E056F31F67}"/>
                </a:ext>
              </a:extLst>
            </p:cNvPr>
            <p:cNvGrpSpPr/>
            <p:nvPr/>
          </p:nvGrpSpPr>
          <p:grpSpPr>
            <a:xfrm>
              <a:off x="7908964" y="2010158"/>
              <a:ext cx="42010" cy="41217"/>
              <a:chOff x="7908964" y="2010158"/>
              <a:chExt cx="42010" cy="41217"/>
            </a:xfrm>
          </p:grpSpPr>
          <p:sp>
            <p:nvSpPr>
              <p:cNvPr id="856" name="Freeform: Shape 855">
                <a:extLst>
                  <a:ext uri="{FF2B5EF4-FFF2-40B4-BE49-F238E27FC236}">
                    <a16:creationId xmlns:a16="http://schemas.microsoft.com/office/drawing/2014/main" id="{EA106A97-08BE-4465-A2D1-8E6EECB2A3AF}"/>
                  </a:ext>
                </a:extLst>
              </p:cNvPr>
              <p:cNvSpPr/>
              <p:nvPr/>
            </p:nvSpPr>
            <p:spPr>
              <a:xfrm>
                <a:off x="7930365" y="2010158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57" name="Freeform: Shape 856">
                <a:extLst>
                  <a:ext uri="{FF2B5EF4-FFF2-40B4-BE49-F238E27FC236}">
                    <a16:creationId xmlns:a16="http://schemas.microsoft.com/office/drawing/2014/main" id="{3AEB902C-4258-4474-B4F1-5EE6B95AB3D9}"/>
                  </a:ext>
                </a:extLst>
              </p:cNvPr>
              <p:cNvSpPr/>
              <p:nvPr/>
            </p:nvSpPr>
            <p:spPr>
              <a:xfrm>
                <a:off x="7908964" y="203076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91" name="Graphic 5">
              <a:extLst>
                <a:ext uri="{FF2B5EF4-FFF2-40B4-BE49-F238E27FC236}">
                  <a16:creationId xmlns:a16="http://schemas.microsoft.com/office/drawing/2014/main" id="{9ADF5CA0-CC37-4BBD-BF10-48F8DCD90AAB}"/>
                </a:ext>
              </a:extLst>
            </p:cNvPr>
            <p:cNvGrpSpPr/>
            <p:nvPr/>
          </p:nvGrpSpPr>
          <p:grpSpPr>
            <a:xfrm>
              <a:off x="8399613" y="2135396"/>
              <a:ext cx="42010" cy="42010"/>
              <a:chOff x="8399613" y="2135396"/>
              <a:chExt cx="42010" cy="42010"/>
            </a:xfrm>
          </p:grpSpPr>
          <p:sp>
            <p:nvSpPr>
              <p:cNvPr id="854" name="Freeform: Shape 853">
                <a:extLst>
                  <a:ext uri="{FF2B5EF4-FFF2-40B4-BE49-F238E27FC236}">
                    <a16:creationId xmlns:a16="http://schemas.microsoft.com/office/drawing/2014/main" id="{2CCD3556-A366-4AA4-BAAE-A3598840E160}"/>
                  </a:ext>
                </a:extLst>
              </p:cNvPr>
              <p:cNvSpPr/>
              <p:nvPr/>
            </p:nvSpPr>
            <p:spPr>
              <a:xfrm>
                <a:off x="8421015" y="213539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55" name="Freeform: Shape 854">
                <a:extLst>
                  <a:ext uri="{FF2B5EF4-FFF2-40B4-BE49-F238E27FC236}">
                    <a16:creationId xmlns:a16="http://schemas.microsoft.com/office/drawing/2014/main" id="{5B44657B-A3A4-439F-A1F0-A2A2C859A325}"/>
                  </a:ext>
                </a:extLst>
              </p:cNvPr>
              <p:cNvSpPr/>
              <p:nvPr/>
            </p:nvSpPr>
            <p:spPr>
              <a:xfrm>
                <a:off x="8399613" y="215600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92" name="Graphic 5">
              <a:extLst>
                <a:ext uri="{FF2B5EF4-FFF2-40B4-BE49-F238E27FC236}">
                  <a16:creationId xmlns:a16="http://schemas.microsoft.com/office/drawing/2014/main" id="{F157D02C-DF1B-410F-9A06-1FCC8BF2B1A4}"/>
                </a:ext>
              </a:extLst>
            </p:cNvPr>
            <p:cNvGrpSpPr/>
            <p:nvPr/>
          </p:nvGrpSpPr>
          <p:grpSpPr>
            <a:xfrm>
              <a:off x="8438453" y="2145701"/>
              <a:ext cx="42010" cy="41217"/>
              <a:chOff x="8438453" y="2145701"/>
              <a:chExt cx="42010" cy="41217"/>
            </a:xfrm>
          </p:grpSpPr>
          <p:sp>
            <p:nvSpPr>
              <p:cNvPr id="852" name="Freeform: Shape 851">
                <a:extLst>
                  <a:ext uri="{FF2B5EF4-FFF2-40B4-BE49-F238E27FC236}">
                    <a16:creationId xmlns:a16="http://schemas.microsoft.com/office/drawing/2014/main" id="{5ED6669B-1AF2-4EE5-8072-9836826DAC9E}"/>
                  </a:ext>
                </a:extLst>
              </p:cNvPr>
              <p:cNvSpPr/>
              <p:nvPr/>
            </p:nvSpPr>
            <p:spPr>
              <a:xfrm>
                <a:off x="8459062" y="2145701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53" name="Freeform: Shape 852">
                <a:extLst>
                  <a:ext uri="{FF2B5EF4-FFF2-40B4-BE49-F238E27FC236}">
                    <a16:creationId xmlns:a16="http://schemas.microsoft.com/office/drawing/2014/main" id="{AEDC18CF-6D87-426F-9E56-20C22A2E9611}"/>
                  </a:ext>
                </a:extLst>
              </p:cNvPr>
              <p:cNvSpPr/>
              <p:nvPr/>
            </p:nvSpPr>
            <p:spPr>
              <a:xfrm>
                <a:off x="8438453" y="2166309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93" name="Graphic 5">
              <a:extLst>
                <a:ext uri="{FF2B5EF4-FFF2-40B4-BE49-F238E27FC236}">
                  <a16:creationId xmlns:a16="http://schemas.microsoft.com/office/drawing/2014/main" id="{C9B2069E-B713-4BD5-9BD7-B394C3CACEB4}"/>
                </a:ext>
              </a:extLst>
            </p:cNvPr>
            <p:cNvGrpSpPr/>
            <p:nvPr/>
          </p:nvGrpSpPr>
          <p:grpSpPr>
            <a:xfrm>
              <a:off x="8470952" y="2156005"/>
              <a:ext cx="42010" cy="42010"/>
              <a:chOff x="8470952" y="2156005"/>
              <a:chExt cx="42010" cy="42010"/>
            </a:xfrm>
          </p:grpSpPr>
          <p:sp>
            <p:nvSpPr>
              <p:cNvPr id="850" name="Freeform: Shape 849">
                <a:extLst>
                  <a:ext uri="{FF2B5EF4-FFF2-40B4-BE49-F238E27FC236}">
                    <a16:creationId xmlns:a16="http://schemas.microsoft.com/office/drawing/2014/main" id="{F0DECE5A-8F65-4C9E-9F38-4A518C43DAA8}"/>
                  </a:ext>
                </a:extLst>
              </p:cNvPr>
              <p:cNvSpPr/>
              <p:nvPr/>
            </p:nvSpPr>
            <p:spPr>
              <a:xfrm>
                <a:off x="8492353" y="215600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51" name="Freeform: Shape 850">
                <a:extLst>
                  <a:ext uri="{FF2B5EF4-FFF2-40B4-BE49-F238E27FC236}">
                    <a16:creationId xmlns:a16="http://schemas.microsoft.com/office/drawing/2014/main" id="{AA426FE5-1168-4DC9-BD89-D273EBC5A64D}"/>
                  </a:ext>
                </a:extLst>
              </p:cNvPr>
              <p:cNvSpPr/>
              <p:nvPr/>
            </p:nvSpPr>
            <p:spPr>
              <a:xfrm>
                <a:off x="8470952" y="2177407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94" name="Graphic 5">
              <a:extLst>
                <a:ext uri="{FF2B5EF4-FFF2-40B4-BE49-F238E27FC236}">
                  <a16:creationId xmlns:a16="http://schemas.microsoft.com/office/drawing/2014/main" id="{4C18E582-B1B1-4296-9916-00434B55D6C9}"/>
                </a:ext>
              </a:extLst>
            </p:cNvPr>
            <p:cNvGrpSpPr/>
            <p:nvPr/>
          </p:nvGrpSpPr>
          <p:grpSpPr>
            <a:xfrm>
              <a:off x="8543876" y="2177407"/>
              <a:ext cx="41217" cy="41217"/>
              <a:chOff x="8543876" y="2177407"/>
              <a:chExt cx="41217" cy="41217"/>
            </a:xfrm>
          </p:grpSpPr>
          <p:sp>
            <p:nvSpPr>
              <p:cNvPr id="848" name="Freeform: Shape 847">
                <a:extLst>
                  <a:ext uri="{FF2B5EF4-FFF2-40B4-BE49-F238E27FC236}">
                    <a16:creationId xmlns:a16="http://schemas.microsoft.com/office/drawing/2014/main" id="{E93031F0-109F-479D-867B-F53052BC3689}"/>
                  </a:ext>
                </a:extLst>
              </p:cNvPr>
              <p:cNvSpPr/>
              <p:nvPr/>
            </p:nvSpPr>
            <p:spPr>
              <a:xfrm>
                <a:off x="8564484" y="2177407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49" name="Freeform: Shape 848">
                <a:extLst>
                  <a:ext uri="{FF2B5EF4-FFF2-40B4-BE49-F238E27FC236}">
                    <a16:creationId xmlns:a16="http://schemas.microsoft.com/office/drawing/2014/main" id="{AAA3B04C-753F-4B5A-849C-EB5013D40028}"/>
                  </a:ext>
                </a:extLst>
              </p:cNvPr>
              <p:cNvSpPr/>
              <p:nvPr/>
            </p:nvSpPr>
            <p:spPr>
              <a:xfrm>
                <a:off x="8543876" y="2198015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7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7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95" name="Graphic 5">
              <a:extLst>
                <a:ext uri="{FF2B5EF4-FFF2-40B4-BE49-F238E27FC236}">
                  <a16:creationId xmlns:a16="http://schemas.microsoft.com/office/drawing/2014/main" id="{741BF665-7C23-4D10-97A8-EFB28B09ED0B}"/>
                </a:ext>
              </a:extLst>
            </p:cNvPr>
            <p:cNvGrpSpPr/>
            <p:nvPr/>
          </p:nvGrpSpPr>
          <p:grpSpPr>
            <a:xfrm>
              <a:off x="8557351" y="2177407"/>
              <a:ext cx="42010" cy="41217"/>
              <a:chOff x="8557351" y="2177407"/>
              <a:chExt cx="42010" cy="41217"/>
            </a:xfrm>
          </p:grpSpPr>
          <p:sp>
            <p:nvSpPr>
              <p:cNvPr id="846" name="Freeform: Shape 845">
                <a:extLst>
                  <a:ext uri="{FF2B5EF4-FFF2-40B4-BE49-F238E27FC236}">
                    <a16:creationId xmlns:a16="http://schemas.microsoft.com/office/drawing/2014/main" id="{839DEE0D-D754-4750-82A1-93ED9A4D4212}"/>
                  </a:ext>
                </a:extLst>
              </p:cNvPr>
              <p:cNvSpPr/>
              <p:nvPr/>
            </p:nvSpPr>
            <p:spPr>
              <a:xfrm>
                <a:off x="8578752" y="2177407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47" name="Freeform: Shape 846">
                <a:extLst>
                  <a:ext uri="{FF2B5EF4-FFF2-40B4-BE49-F238E27FC236}">
                    <a16:creationId xmlns:a16="http://schemas.microsoft.com/office/drawing/2014/main" id="{22F29A56-7A0A-4A71-B025-3F56579D8D3B}"/>
                  </a:ext>
                </a:extLst>
              </p:cNvPr>
              <p:cNvSpPr/>
              <p:nvPr/>
            </p:nvSpPr>
            <p:spPr>
              <a:xfrm>
                <a:off x="8557351" y="219801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96" name="Graphic 5">
              <a:extLst>
                <a:ext uri="{FF2B5EF4-FFF2-40B4-BE49-F238E27FC236}">
                  <a16:creationId xmlns:a16="http://schemas.microsoft.com/office/drawing/2014/main" id="{59144E14-7405-4565-83C3-DCDFA48321FE}"/>
                </a:ext>
              </a:extLst>
            </p:cNvPr>
            <p:cNvGrpSpPr/>
            <p:nvPr/>
          </p:nvGrpSpPr>
          <p:grpSpPr>
            <a:xfrm>
              <a:off x="8578752" y="2177407"/>
              <a:ext cx="42010" cy="41217"/>
              <a:chOff x="8578752" y="2177407"/>
              <a:chExt cx="42010" cy="41217"/>
            </a:xfrm>
          </p:grpSpPr>
          <p:sp>
            <p:nvSpPr>
              <p:cNvPr id="844" name="Freeform: Shape 843">
                <a:extLst>
                  <a:ext uri="{FF2B5EF4-FFF2-40B4-BE49-F238E27FC236}">
                    <a16:creationId xmlns:a16="http://schemas.microsoft.com/office/drawing/2014/main" id="{88859CB2-17BA-4855-A603-D0E718D6073E}"/>
                  </a:ext>
                </a:extLst>
              </p:cNvPr>
              <p:cNvSpPr/>
              <p:nvPr/>
            </p:nvSpPr>
            <p:spPr>
              <a:xfrm>
                <a:off x="8599361" y="2177407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45" name="Freeform: Shape 844">
                <a:extLst>
                  <a:ext uri="{FF2B5EF4-FFF2-40B4-BE49-F238E27FC236}">
                    <a16:creationId xmlns:a16="http://schemas.microsoft.com/office/drawing/2014/main" id="{1B73418F-02E9-4EC4-ABA3-D42C50B12B90}"/>
                  </a:ext>
                </a:extLst>
              </p:cNvPr>
              <p:cNvSpPr/>
              <p:nvPr/>
            </p:nvSpPr>
            <p:spPr>
              <a:xfrm>
                <a:off x="8578752" y="219801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97" name="Graphic 5">
              <a:extLst>
                <a:ext uri="{FF2B5EF4-FFF2-40B4-BE49-F238E27FC236}">
                  <a16:creationId xmlns:a16="http://schemas.microsoft.com/office/drawing/2014/main" id="{3A999D40-1284-4C60-AA57-C3843228446B}"/>
                </a:ext>
              </a:extLst>
            </p:cNvPr>
            <p:cNvGrpSpPr/>
            <p:nvPr/>
          </p:nvGrpSpPr>
          <p:grpSpPr>
            <a:xfrm>
              <a:off x="8588264" y="2177407"/>
              <a:ext cx="42010" cy="41217"/>
              <a:chOff x="8588264" y="2177407"/>
              <a:chExt cx="42010" cy="41217"/>
            </a:xfrm>
          </p:grpSpPr>
          <p:sp>
            <p:nvSpPr>
              <p:cNvPr id="842" name="Freeform: Shape 841">
                <a:extLst>
                  <a:ext uri="{FF2B5EF4-FFF2-40B4-BE49-F238E27FC236}">
                    <a16:creationId xmlns:a16="http://schemas.microsoft.com/office/drawing/2014/main" id="{228AD404-3B61-4CD1-9E55-E1202109F7C2}"/>
                  </a:ext>
                </a:extLst>
              </p:cNvPr>
              <p:cNvSpPr/>
              <p:nvPr/>
            </p:nvSpPr>
            <p:spPr>
              <a:xfrm>
                <a:off x="8608873" y="2177407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43" name="Freeform: Shape 842">
                <a:extLst>
                  <a:ext uri="{FF2B5EF4-FFF2-40B4-BE49-F238E27FC236}">
                    <a16:creationId xmlns:a16="http://schemas.microsoft.com/office/drawing/2014/main" id="{4C4D834A-8408-45F3-A2A2-34CAE1C8278F}"/>
                  </a:ext>
                </a:extLst>
              </p:cNvPr>
              <p:cNvSpPr/>
              <p:nvPr/>
            </p:nvSpPr>
            <p:spPr>
              <a:xfrm>
                <a:off x="8588264" y="219801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98" name="Graphic 5">
              <a:extLst>
                <a:ext uri="{FF2B5EF4-FFF2-40B4-BE49-F238E27FC236}">
                  <a16:creationId xmlns:a16="http://schemas.microsoft.com/office/drawing/2014/main" id="{7C417A1F-351C-4DEB-AA9D-5EA3E751DDE8}"/>
                </a:ext>
              </a:extLst>
            </p:cNvPr>
            <p:cNvGrpSpPr/>
            <p:nvPr/>
          </p:nvGrpSpPr>
          <p:grpSpPr>
            <a:xfrm>
              <a:off x="8595398" y="2177407"/>
              <a:ext cx="42010" cy="41217"/>
              <a:chOff x="8595398" y="2177407"/>
              <a:chExt cx="42010" cy="41217"/>
            </a:xfrm>
          </p:grpSpPr>
          <p:sp>
            <p:nvSpPr>
              <p:cNvPr id="840" name="Freeform: Shape 839">
                <a:extLst>
                  <a:ext uri="{FF2B5EF4-FFF2-40B4-BE49-F238E27FC236}">
                    <a16:creationId xmlns:a16="http://schemas.microsoft.com/office/drawing/2014/main" id="{CC5EDD33-1870-43FF-8871-D2EE4DB115AD}"/>
                  </a:ext>
                </a:extLst>
              </p:cNvPr>
              <p:cNvSpPr/>
              <p:nvPr/>
            </p:nvSpPr>
            <p:spPr>
              <a:xfrm>
                <a:off x="8616007" y="2177407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41" name="Freeform: Shape 840">
                <a:extLst>
                  <a:ext uri="{FF2B5EF4-FFF2-40B4-BE49-F238E27FC236}">
                    <a16:creationId xmlns:a16="http://schemas.microsoft.com/office/drawing/2014/main" id="{86658CA8-A76D-44DF-913E-41950F3F539E}"/>
                  </a:ext>
                </a:extLst>
              </p:cNvPr>
              <p:cNvSpPr/>
              <p:nvPr/>
            </p:nvSpPr>
            <p:spPr>
              <a:xfrm>
                <a:off x="8595398" y="219801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99" name="Graphic 5">
              <a:extLst>
                <a:ext uri="{FF2B5EF4-FFF2-40B4-BE49-F238E27FC236}">
                  <a16:creationId xmlns:a16="http://schemas.microsoft.com/office/drawing/2014/main" id="{60E6FBA2-8408-4C0B-A6F2-0F76CE72F52C}"/>
                </a:ext>
              </a:extLst>
            </p:cNvPr>
            <p:cNvGrpSpPr/>
            <p:nvPr/>
          </p:nvGrpSpPr>
          <p:grpSpPr>
            <a:xfrm>
              <a:off x="8602532" y="2177407"/>
              <a:ext cx="42010" cy="41217"/>
              <a:chOff x="8602532" y="2177407"/>
              <a:chExt cx="42010" cy="41217"/>
            </a:xfrm>
          </p:grpSpPr>
          <p:sp>
            <p:nvSpPr>
              <p:cNvPr id="838" name="Freeform: Shape 837">
                <a:extLst>
                  <a:ext uri="{FF2B5EF4-FFF2-40B4-BE49-F238E27FC236}">
                    <a16:creationId xmlns:a16="http://schemas.microsoft.com/office/drawing/2014/main" id="{3FCBA5AA-8C95-4BB6-92FB-C15A994C2A14}"/>
                  </a:ext>
                </a:extLst>
              </p:cNvPr>
              <p:cNvSpPr/>
              <p:nvPr/>
            </p:nvSpPr>
            <p:spPr>
              <a:xfrm>
                <a:off x="8623933" y="2177407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39" name="Freeform: Shape 838">
                <a:extLst>
                  <a:ext uri="{FF2B5EF4-FFF2-40B4-BE49-F238E27FC236}">
                    <a16:creationId xmlns:a16="http://schemas.microsoft.com/office/drawing/2014/main" id="{0635CC13-2081-4CD2-A731-400A4B0E646D}"/>
                  </a:ext>
                </a:extLst>
              </p:cNvPr>
              <p:cNvSpPr/>
              <p:nvPr/>
            </p:nvSpPr>
            <p:spPr>
              <a:xfrm>
                <a:off x="8602532" y="219801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00" name="Graphic 5">
              <a:extLst>
                <a:ext uri="{FF2B5EF4-FFF2-40B4-BE49-F238E27FC236}">
                  <a16:creationId xmlns:a16="http://schemas.microsoft.com/office/drawing/2014/main" id="{BBB0F2CB-DDAD-4CC8-B841-1E190A83E419}"/>
                </a:ext>
              </a:extLst>
            </p:cNvPr>
            <p:cNvGrpSpPr/>
            <p:nvPr/>
          </p:nvGrpSpPr>
          <p:grpSpPr>
            <a:xfrm>
              <a:off x="8619970" y="2177407"/>
              <a:ext cx="42010" cy="41217"/>
              <a:chOff x="8619970" y="2177407"/>
              <a:chExt cx="42010" cy="41217"/>
            </a:xfrm>
          </p:grpSpPr>
          <p:sp>
            <p:nvSpPr>
              <p:cNvPr id="836" name="Freeform: Shape 835">
                <a:extLst>
                  <a:ext uri="{FF2B5EF4-FFF2-40B4-BE49-F238E27FC236}">
                    <a16:creationId xmlns:a16="http://schemas.microsoft.com/office/drawing/2014/main" id="{150AADDB-34D0-4924-B27E-2B64EA838942}"/>
                  </a:ext>
                </a:extLst>
              </p:cNvPr>
              <p:cNvSpPr/>
              <p:nvPr/>
            </p:nvSpPr>
            <p:spPr>
              <a:xfrm>
                <a:off x="8640579" y="2177407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37" name="Freeform: Shape 836">
                <a:extLst>
                  <a:ext uri="{FF2B5EF4-FFF2-40B4-BE49-F238E27FC236}">
                    <a16:creationId xmlns:a16="http://schemas.microsoft.com/office/drawing/2014/main" id="{4E0E4B7B-3D5C-41F3-933A-A57A4A944793}"/>
                  </a:ext>
                </a:extLst>
              </p:cNvPr>
              <p:cNvSpPr/>
              <p:nvPr/>
            </p:nvSpPr>
            <p:spPr>
              <a:xfrm>
                <a:off x="8619970" y="219801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01" name="Graphic 5">
              <a:extLst>
                <a:ext uri="{FF2B5EF4-FFF2-40B4-BE49-F238E27FC236}">
                  <a16:creationId xmlns:a16="http://schemas.microsoft.com/office/drawing/2014/main" id="{DB548609-AA69-4922-AC15-13B5957AA44F}"/>
                </a:ext>
              </a:extLst>
            </p:cNvPr>
            <p:cNvGrpSpPr/>
            <p:nvPr/>
          </p:nvGrpSpPr>
          <p:grpSpPr>
            <a:xfrm>
              <a:off x="8630274" y="2177407"/>
              <a:ext cx="42010" cy="41217"/>
              <a:chOff x="8630274" y="2177407"/>
              <a:chExt cx="42010" cy="41217"/>
            </a:xfrm>
          </p:grpSpPr>
          <p:sp>
            <p:nvSpPr>
              <p:cNvPr id="834" name="Freeform: Shape 833">
                <a:extLst>
                  <a:ext uri="{FF2B5EF4-FFF2-40B4-BE49-F238E27FC236}">
                    <a16:creationId xmlns:a16="http://schemas.microsoft.com/office/drawing/2014/main" id="{7138BE57-714B-45D8-80ED-428E08709987}"/>
                  </a:ext>
                </a:extLst>
              </p:cNvPr>
              <p:cNvSpPr/>
              <p:nvPr/>
            </p:nvSpPr>
            <p:spPr>
              <a:xfrm>
                <a:off x="8650883" y="2177407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35" name="Freeform: Shape 834">
                <a:extLst>
                  <a:ext uri="{FF2B5EF4-FFF2-40B4-BE49-F238E27FC236}">
                    <a16:creationId xmlns:a16="http://schemas.microsoft.com/office/drawing/2014/main" id="{A47C63EC-DC75-4EBC-A0A0-61788FACA0DD}"/>
                  </a:ext>
                </a:extLst>
              </p:cNvPr>
              <p:cNvSpPr/>
              <p:nvPr/>
            </p:nvSpPr>
            <p:spPr>
              <a:xfrm>
                <a:off x="8630274" y="219801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02" name="Graphic 5">
              <a:extLst>
                <a:ext uri="{FF2B5EF4-FFF2-40B4-BE49-F238E27FC236}">
                  <a16:creationId xmlns:a16="http://schemas.microsoft.com/office/drawing/2014/main" id="{81474DAE-CDC9-4B5A-AFA2-523713FD5B1A}"/>
                </a:ext>
              </a:extLst>
            </p:cNvPr>
            <p:cNvGrpSpPr/>
            <p:nvPr/>
          </p:nvGrpSpPr>
          <p:grpSpPr>
            <a:xfrm>
              <a:off x="8651676" y="2180577"/>
              <a:ext cx="42010" cy="41217"/>
              <a:chOff x="8651676" y="2180577"/>
              <a:chExt cx="42010" cy="41217"/>
            </a:xfrm>
          </p:grpSpPr>
          <p:sp>
            <p:nvSpPr>
              <p:cNvPr id="832" name="Freeform: Shape 831">
                <a:extLst>
                  <a:ext uri="{FF2B5EF4-FFF2-40B4-BE49-F238E27FC236}">
                    <a16:creationId xmlns:a16="http://schemas.microsoft.com/office/drawing/2014/main" id="{F37724DD-3CFB-46E8-AB58-A8DD71E499F4}"/>
                  </a:ext>
                </a:extLst>
              </p:cNvPr>
              <p:cNvSpPr/>
              <p:nvPr/>
            </p:nvSpPr>
            <p:spPr>
              <a:xfrm>
                <a:off x="8672285" y="2180577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33" name="Freeform: Shape 832">
                <a:extLst>
                  <a:ext uri="{FF2B5EF4-FFF2-40B4-BE49-F238E27FC236}">
                    <a16:creationId xmlns:a16="http://schemas.microsoft.com/office/drawing/2014/main" id="{02A40B1B-6855-4C28-952B-D8627CEF6623}"/>
                  </a:ext>
                </a:extLst>
              </p:cNvPr>
              <p:cNvSpPr/>
              <p:nvPr/>
            </p:nvSpPr>
            <p:spPr>
              <a:xfrm>
                <a:off x="8651676" y="220118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03" name="Graphic 5">
              <a:extLst>
                <a:ext uri="{FF2B5EF4-FFF2-40B4-BE49-F238E27FC236}">
                  <a16:creationId xmlns:a16="http://schemas.microsoft.com/office/drawing/2014/main" id="{4E2F65C8-9D5E-4E9E-9377-44E30A3A4BF7}"/>
                </a:ext>
              </a:extLst>
            </p:cNvPr>
            <p:cNvGrpSpPr/>
            <p:nvPr/>
          </p:nvGrpSpPr>
          <p:grpSpPr>
            <a:xfrm>
              <a:off x="8658017" y="2192467"/>
              <a:ext cx="42010" cy="42010"/>
              <a:chOff x="8658017" y="2192467"/>
              <a:chExt cx="42010" cy="42010"/>
            </a:xfrm>
          </p:grpSpPr>
          <p:sp>
            <p:nvSpPr>
              <p:cNvPr id="830" name="Freeform: Shape 829">
                <a:extLst>
                  <a:ext uri="{FF2B5EF4-FFF2-40B4-BE49-F238E27FC236}">
                    <a16:creationId xmlns:a16="http://schemas.microsoft.com/office/drawing/2014/main" id="{00FA3765-D408-42BA-BA55-272412DF7597}"/>
                  </a:ext>
                </a:extLst>
              </p:cNvPr>
              <p:cNvSpPr/>
              <p:nvPr/>
            </p:nvSpPr>
            <p:spPr>
              <a:xfrm>
                <a:off x="8679419" y="2192467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31" name="Freeform: Shape 830">
                <a:extLst>
                  <a:ext uri="{FF2B5EF4-FFF2-40B4-BE49-F238E27FC236}">
                    <a16:creationId xmlns:a16="http://schemas.microsoft.com/office/drawing/2014/main" id="{1D5CDEEB-B679-48E1-AD27-0A30F69001FC}"/>
                  </a:ext>
                </a:extLst>
              </p:cNvPr>
              <p:cNvSpPr/>
              <p:nvPr/>
            </p:nvSpPr>
            <p:spPr>
              <a:xfrm>
                <a:off x="8658017" y="221307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04" name="Graphic 5">
              <a:extLst>
                <a:ext uri="{FF2B5EF4-FFF2-40B4-BE49-F238E27FC236}">
                  <a16:creationId xmlns:a16="http://schemas.microsoft.com/office/drawing/2014/main" id="{C5E1F107-2711-41A2-9184-AE97EF98D46A}"/>
                </a:ext>
              </a:extLst>
            </p:cNvPr>
            <p:cNvGrpSpPr/>
            <p:nvPr/>
          </p:nvGrpSpPr>
          <p:grpSpPr>
            <a:xfrm>
              <a:off x="8665151" y="2192467"/>
              <a:ext cx="42010" cy="42010"/>
              <a:chOff x="8665151" y="2192467"/>
              <a:chExt cx="42010" cy="42010"/>
            </a:xfrm>
          </p:grpSpPr>
          <p:sp>
            <p:nvSpPr>
              <p:cNvPr id="828" name="Freeform: Shape 827">
                <a:extLst>
                  <a:ext uri="{FF2B5EF4-FFF2-40B4-BE49-F238E27FC236}">
                    <a16:creationId xmlns:a16="http://schemas.microsoft.com/office/drawing/2014/main" id="{24EFE108-3E56-4500-8ACF-C415C078705F}"/>
                  </a:ext>
                </a:extLst>
              </p:cNvPr>
              <p:cNvSpPr/>
              <p:nvPr/>
            </p:nvSpPr>
            <p:spPr>
              <a:xfrm>
                <a:off x="8686552" y="2192467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29" name="Freeform: Shape 828">
                <a:extLst>
                  <a:ext uri="{FF2B5EF4-FFF2-40B4-BE49-F238E27FC236}">
                    <a16:creationId xmlns:a16="http://schemas.microsoft.com/office/drawing/2014/main" id="{A38AE2F0-EB97-4D5F-BB7E-442504A0788B}"/>
                  </a:ext>
                </a:extLst>
              </p:cNvPr>
              <p:cNvSpPr/>
              <p:nvPr/>
            </p:nvSpPr>
            <p:spPr>
              <a:xfrm>
                <a:off x="8665151" y="221307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05" name="Graphic 5">
              <a:extLst>
                <a:ext uri="{FF2B5EF4-FFF2-40B4-BE49-F238E27FC236}">
                  <a16:creationId xmlns:a16="http://schemas.microsoft.com/office/drawing/2014/main" id="{E5893E91-67E8-49A2-8E9C-2F1A90B08DCD}"/>
                </a:ext>
              </a:extLst>
            </p:cNvPr>
            <p:cNvGrpSpPr/>
            <p:nvPr/>
          </p:nvGrpSpPr>
          <p:grpSpPr>
            <a:xfrm>
              <a:off x="8686552" y="2205149"/>
              <a:ext cx="41217" cy="42010"/>
              <a:chOff x="8686552" y="2205149"/>
              <a:chExt cx="41217" cy="42010"/>
            </a:xfrm>
          </p:grpSpPr>
          <p:sp>
            <p:nvSpPr>
              <p:cNvPr id="826" name="Freeform: Shape 825">
                <a:extLst>
                  <a:ext uri="{FF2B5EF4-FFF2-40B4-BE49-F238E27FC236}">
                    <a16:creationId xmlns:a16="http://schemas.microsoft.com/office/drawing/2014/main" id="{337FDD70-CDFC-477C-A2BF-2A7E133219CA}"/>
                  </a:ext>
                </a:extLst>
              </p:cNvPr>
              <p:cNvSpPr/>
              <p:nvPr/>
            </p:nvSpPr>
            <p:spPr>
              <a:xfrm>
                <a:off x="8707161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27" name="Freeform: Shape 826">
                <a:extLst>
                  <a:ext uri="{FF2B5EF4-FFF2-40B4-BE49-F238E27FC236}">
                    <a16:creationId xmlns:a16="http://schemas.microsoft.com/office/drawing/2014/main" id="{646800FC-2D09-4290-818A-50476512462A}"/>
                  </a:ext>
                </a:extLst>
              </p:cNvPr>
              <p:cNvSpPr/>
              <p:nvPr/>
            </p:nvSpPr>
            <p:spPr>
              <a:xfrm>
                <a:off x="8686552" y="2226551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7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7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06" name="Graphic 5">
              <a:extLst>
                <a:ext uri="{FF2B5EF4-FFF2-40B4-BE49-F238E27FC236}">
                  <a16:creationId xmlns:a16="http://schemas.microsoft.com/office/drawing/2014/main" id="{6DD8EE16-398D-4DAA-A7AF-8E5E1ADDC611}"/>
                </a:ext>
              </a:extLst>
            </p:cNvPr>
            <p:cNvGrpSpPr/>
            <p:nvPr/>
          </p:nvGrpSpPr>
          <p:grpSpPr>
            <a:xfrm>
              <a:off x="8703198" y="2205149"/>
              <a:ext cx="42010" cy="42010"/>
              <a:chOff x="8703198" y="2205149"/>
              <a:chExt cx="42010" cy="42010"/>
            </a:xfrm>
          </p:grpSpPr>
          <p:sp>
            <p:nvSpPr>
              <p:cNvPr id="824" name="Freeform: Shape 823">
                <a:extLst>
                  <a:ext uri="{FF2B5EF4-FFF2-40B4-BE49-F238E27FC236}">
                    <a16:creationId xmlns:a16="http://schemas.microsoft.com/office/drawing/2014/main" id="{0E6B5AFC-9715-4ADC-8919-0E827A93EE32}"/>
                  </a:ext>
                </a:extLst>
              </p:cNvPr>
              <p:cNvSpPr/>
              <p:nvPr/>
            </p:nvSpPr>
            <p:spPr>
              <a:xfrm>
                <a:off x="8723807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25" name="Freeform: Shape 824">
                <a:extLst>
                  <a:ext uri="{FF2B5EF4-FFF2-40B4-BE49-F238E27FC236}">
                    <a16:creationId xmlns:a16="http://schemas.microsoft.com/office/drawing/2014/main" id="{0161695C-A6D3-49B3-8E15-2B4D56288FF6}"/>
                  </a:ext>
                </a:extLst>
              </p:cNvPr>
              <p:cNvSpPr/>
              <p:nvPr/>
            </p:nvSpPr>
            <p:spPr>
              <a:xfrm>
                <a:off x="8703198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07" name="Graphic 5">
              <a:extLst>
                <a:ext uri="{FF2B5EF4-FFF2-40B4-BE49-F238E27FC236}">
                  <a16:creationId xmlns:a16="http://schemas.microsoft.com/office/drawing/2014/main" id="{D1DFB2DA-40ED-4DE1-9454-BBE6BB1CD9EF}"/>
                </a:ext>
              </a:extLst>
            </p:cNvPr>
            <p:cNvGrpSpPr/>
            <p:nvPr/>
          </p:nvGrpSpPr>
          <p:grpSpPr>
            <a:xfrm>
              <a:off x="8714295" y="2205149"/>
              <a:ext cx="42010" cy="42010"/>
              <a:chOff x="8714295" y="2205149"/>
              <a:chExt cx="42010" cy="42010"/>
            </a:xfrm>
          </p:grpSpPr>
          <p:sp>
            <p:nvSpPr>
              <p:cNvPr id="822" name="Freeform: Shape 821">
                <a:extLst>
                  <a:ext uri="{FF2B5EF4-FFF2-40B4-BE49-F238E27FC236}">
                    <a16:creationId xmlns:a16="http://schemas.microsoft.com/office/drawing/2014/main" id="{0DB0E78C-A2DD-4533-BC6F-9987305BCDDC}"/>
                  </a:ext>
                </a:extLst>
              </p:cNvPr>
              <p:cNvSpPr/>
              <p:nvPr/>
            </p:nvSpPr>
            <p:spPr>
              <a:xfrm>
                <a:off x="8735697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23" name="Freeform: Shape 822">
                <a:extLst>
                  <a:ext uri="{FF2B5EF4-FFF2-40B4-BE49-F238E27FC236}">
                    <a16:creationId xmlns:a16="http://schemas.microsoft.com/office/drawing/2014/main" id="{B52D1D4D-08ED-471E-BA00-ED8B5E291CC4}"/>
                  </a:ext>
                </a:extLst>
              </p:cNvPr>
              <p:cNvSpPr/>
              <p:nvPr/>
            </p:nvSpPr>
            <p:spPr>
              <a:xfrm>
                <a:off x="8714295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08" name="Graphic 5">
              <a:extLst>
                <a:ext uri="{FF2B5EF4-FFF2-40B4-BE49-F238E27FC236}">
                  <a16:creationId xmlns:a16="http://schemas.microsoft.com/office/drawing/2014/main" id="{9D1713F2-86B4-4BA0-AE40-7807258478C3}"/>
                </a:ext>
              </a:extLst>
            </p:cNvPr>
            <p:cNvGrpSpPr/>
            <p:nvPr/>
          </p:nvGrpSpPr>
          <p:grpSpPr>
            <a:xfrm>
              <a:off x="8730941" y="2205149"/>
              <a:ext cx="42010" cy="42010"/>
              <a:chOff x="8730941" y="2205149"/>
              <a:chExt cx="42010" cy="42010"/>
            </a:xfrm>
          </p:grpSpPr>
          <p:sp>
            <p:nvSpPr>
              <p:cNvPr id="820" name="Freeform: Shape 819">
                <a:extLst>
                  <a:ext uri="{FF2B5EF4-FFF2-40B4-BE49-F238E27FC236}">
                    <a16:creationId xmlns:a16="http://schemas.microsoft.com/office/drawing/2014/main" id="{15CF5D24-2711-4BD5-A8AA-7D4D1910EC82}"/>
                  </a:ext>
                </a:extLst>
              </p:cNvPr>
              <p:cNvSpPr/>
              <p:nvPr/>
            </p:nvSpPr>
            <p:spPr>
              <a:xfrm>
                <a:off x="8752342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21" name="Freeform: Shape 820">
                <a:extLst>
                  <a:ext uri="{FF2B5EF4-FFF2-40B4-BE49-F238E27FC236}">
                    <a16:creationId xmlns:a16="http://schemas.microsoft.com/office/drawing/2014/main" id="{9D5D00AE-2B2E-49E6-B91F-D0765F79DB89}"/>
                  </a:ext>
                </a:extLst>
              </p:cNvPr>
              <p:cNvSpPr/>
              <p:nvPr/>
            </p:nvSpPr>
            <p:spPr>
              <a:xfrm>
                <a:off x="8730941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09" name="Graphic 5">
              <a:extLst>
                <a:ext uri="{FF2B5EF4-FFF2-40B4-BE49-F238E27FC236}">
                  <a16:creationId xmlns:a16="http://schemas.microsoft.com/office/drawing/2014/main" id="{80D19B99-350D-427E-A736-1DF4F5417B88}"/>
                </a:ext>
              </a:extLst>
            </p:cNvPr>
            <p:cNvGrpSpPr/>
            <p:nvPr/>
          </p:nvGrpSpPr>
          <p:grpSpPr>
            <a:xfrm>
              <a:off x="8745208" y="2205149"/>
              <a:ext cx="42010" cy="42010"/>
              <a:chOff x="8745208" y="2205149"/>
              <a:chExt cx="42010" cy="42010"/>
            </a:xfrm>
          </p:grpSpPr>
          <p:sp>
            <p:nvSpPr>
              <p:cNvPr id="818" name="Freeform: Shape 817">
                <a:extLst>
                  <a:ext uri="{FF2B5EF4-FFF2-40B4-BE49-F238E27FC236}">
                    <a16:creationId xmlns:a16="http://schemas.microsoft.com/office/drawing/2014/main" id="{055C6626-B3CB-4FFD-9262-3D6DBC50DABE}"/>
                  </a:ext>
                </a:extLst>
              </p:cNvPr>
              <p:cNvSpPr/>
              <p:nvPr/>
            </p:nvSpPr>
            <p:spPr>
              <a:xfrm>
                <a:off x="8765817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19" name="Freeform: Shape 818">
                <a:extLst>
                  <a:ext uri="{FF2B5EF4-FFF2-40B4-BE49-F238E27FC236}">
                    <a16:creationId xmlns:a16="http://schemas.microsoft.com/office/drawing/2014/main" id="{D0062903-3ED5-48CC-8E4F-E962DD0E43EE}"/>
                  </a:ext>
                </a:extLst>
              </p:cNvPr>
              <p:cNvSpPr/>
              <p:nvPr/>
            </p:nvSpPr>
            <p:spPr>
              <a:xfrm>
                <a:off x="8745208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10" name="Graphic 5">
              <a:extLst>
                <a:ext uri="{FF2B5EF4-FFF2-40B4-BE49-F238E27FC236}">
                  <a16:creationId xmlns:a16="http://schemas.microsoft.com/office/drawing/2014/main" id="{57E2D9A6-D987-4A19-83A7-BC4D25E9ACF2}"/>
                </a:ext>
              </a:extLst>
            </p:cNvPr>
            <p:cNvGrpSpPr/>
            <p:nvPr/>
          </p:nvGrpSpPr>
          <p:grpSpPr>
            <a:xfrm>
              <a:off x="8765817" y="2205149"/>
              <a:ext cx="42010" cy="42010"/>
              <a:chOff x="8765817" y="2205149"/>
              <a:chExt cx="42010" cy="42010"/>
            </a:xfrm>
          </p:grpSpPr>
          <p:sp>
            <p:nvSpPr>
              <p:cNvPr id="816" name="Freeform: Shape 815">
                <a:extLst>
                  <a:ext uri="{FF2B5EF4-FFF2-40B4-BE49-F238E27FC236}">
                    <a16:creationId xmlns:a16="http://schemas.microsoft.com/office/drawing/2014/main" id="{27E3D5A3-E78E-4D99-B7E3-4171C2E174CD}"/>
                  </a:ext>
                </a:extLst>
              </p:cNvPr>
              <p:cNvSpPr/>
              <p:nvPr/>
            </p:nvSpPr>
            <p:spPr>
              <a:xfrm>
                <a:off x="8787219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17" name="Freeform: Shape 816">
                <a:extLst>
                  <a:ext uri="{FF2B5EF4-FFF2-40B4-BE49-F238E27FC236}">
                    <a16:creationId xmlns:a16="http://schemas.microsoft.com/office/drawing/2014/main" id="{0880F9FC-3401-497A-9BBB-DBA5AE3E7D98}"/>
                  </a:ext>
                </a:extLst>
              </p:cNvPr>
              <p:cNvSpPr/>
              <p:nvPr/>
            </p:nvSpPr>
            <p:spPr>
              <a:xfrm>
                <a:off x="8765817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11" name="Graphic 5">
              <a:extLst>
                <a:ext uri="{FF2B5EF4-FFF2-40B4-BE49-F238E27FC236}">
                  <a16:creationId xmlns:a16="http://schemas.microsoft.com/office/drawing/2014/main" id="{BE747654-7B55-477C-8B30-DD21B070C8B5}"/>
                </a:ext>
              </a:extLst>
            </p:cNvPr>
            <p:cNvGrpSpPr/>
            <p:nvPr/>
          </p:nvGrpSpPr>
          <p:grpSpPr>
            <a:xfrm>
              <a:off x="8772951" y="2205149"/>
              <a:ext cx="42010" cy="42010"/>
              <a:chOff x="8772951" y="2205149"/>
              <a:chExt cx="42010" cy="42010"/>
            </a:xfrm>
          </p:grpSpPr>
          <p:sp>
            <p:nvSpPr>
              <p:cNvPr id="814" name="Freeform: Shape 813">
                <a:extLst>
                  <a:ext uri="{FF2B5EF4-FFF2-40B4-BE49-F238E27FC236}">
                    <a16:creationId xmlns:a16="http://schemas.microsoft.com/office/drawing/2014/main" id="{4F23C94E-884B-41BF-AA05-783CAF73307E}"/>
                  </a:ext>
                </a:extLst>
              </p:cNvPr>
              <p:cNvSpPr/>
              <p:nvPr/>
            </p:nvSpPr>
            <p:spPr>
              <a:xfrm>
                <a:off x="8794353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15" name="Freeform: Shape 814">
                <a:extLst>
                  <a:ext uri="{FF2B5EF4-FFF2-40B4-BE49-F238E27FC236}">
                    <a16:creationId xmlns:a16="http://schemas.microsoft.com/office/drawing/2014/main" id="{6003A406-B697-4729-A776-9382EBC2BE12}"/>
                  </a:ext>
                </a:extLst>
              </p:cNvPr>
              <p:cNvSpPr/>
              <p:nvPr/>
            </p:nvSpPr>
            <p:spPr>
              <a:xfrm>
                <a:off x="8772951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12" name="Graphic 5">
              <a:extLst>
                <a:ext uri="{FF2B5EF4-FFF2-40B4-BE49-F238E27FC236}">
                  <a16:creationId xmlns:a16="http://schemas.microsoft.com/office/drawing/2014/main" id="{5A7ABE72-A96A-4E35-84C9-4D372AC53332}"/>
                </a:ext>
              </a:extLst>
            </p:cNvPr>
            <p:cNvGrpSpPr/>
            <p:nvPr/>
          </p:nvGrpSpPr>
          <p:grpSpPr>
            <a:xfrm>
              <a:off x="8781670" y="2205149"/>
              <a:ext cx="42010" cy="42010"/>
              <a:chOff x="8781670" y="2205149"/>
              <a:chExt cx="42010" cy="42010"/>
            </a:xfrm>
          </p:grpSpPr>
          <p:sp>
            <p:nvSpPr>
              <p:cNvPr id="812" name="Freeform: Shape 811">
                <a:extLst>
                  <a:ext uri="{FF2B5EF4-FFF2-40B4-BE49-F238E27FC236}">
                    <a16:creationId xmlns:a16="http://schemas.microsoft.com/office/drawing/2014/main" id="{A7D72EF8-1EB8-4CA2-A8E4-AA1FBE49EFA3}"/>
                  </a:ext>
                </a:extLst>
              </p:cNvPr>
              <p:cNvSpPr/>
              <p:nvPr/>
            </p:nvSpPr>
            <p:spPr>
              <a:xfrm>
                <a:off x="8803072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13" name="Freeform: Shape 812">
                <a:extLst>
                  <a:ext uri="{FF2B5EF4-FFF2-40B4-BE49-F238E27FC236}">
                    <a16:creationId xmlns:a16="http://schemas.microsoft.com/office/drawing/2014/main" id="{73504E17-1664-4FF1-B3B3-B023E206EB4F}"/>
                  </a:ext>
                </a:extLst>
              </p:cNvPr>
              <p:cNvSpPr/>
              <p:nvPr/>
            </p:nvSpPr>
            <p:spPr>
              <a:xfrm>
                <a:off x="8781670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13" name="Graphic 5">
              <a:extLst>
                <a:ext uri="{FF2B5EF4-FFF2-40B4-BE49-F238E27FC236}">
                  <a16:creationId xmlns:a16="http://schemas.microsoft.com/office/drawing/2014/main" id="{18E55D79-F70B-439D-9404-8ACBC9602015}"/>
                </a:ext>
              </a:extLst>
            </p:cNvPr>
            <p:cNvGrpSpPr/>
            <p:nvPr/>
          </p:nvGrpSpPr>
          <p:grpSpPr>
            <a:xfrm>
              <a:off x="8807828" y="2205149"/>
              <a:ext cx="42010" cy="42010"/>
              <a:chOff x="8807828" y="2205149"/>
              <a:chExt cx="42010" cy="42010"/>
            </a:xfrm>
          </p:grpSpPr>
          <p:sp>
            <p:nvSpPr>
              <p:cNvPr id="810" name="Freeform: Shape 809">
                <a:extLst>
                  <a:ext uri="{FF2B5EF4-FFF2-40B4-BE49-F238E27FC236}">
                    <a16:creationId xmlns:a16="http://schemas.microsoft.com/office/drawing/2014/main" id="{F0C348B2-9604-4994-980D-356954CE7076}"/>
                  </a:ext>
                </a:extLst>
              </p:cNvPr>
              <p:cNvSpPr/>
              <p:nvPr/>
            </p:nvSpPr>
            <p:spPr>
              <a:xfrm>
                <a:off x="8828437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11" name="Freeform: Shape 810">
                <a:extLst>
                  <a:ext uri="{FF2B5EF4-FFF2-40B4-BE49-F238E27FC236}">
                    <a16:creationId xmlns:a16="http://schemas.microsoft.com/office/drawing/2014/main" id="{D87BA76E-E92D-4CD5-8FCA-EED5B9DBF448}"/>
                  </a:ext>
                </a:extLst>
              </p:cNvPr>
              <p:cNvSpPr/>
              <p:nvPr/>
            </p:nvSpPr>
            <p:spPr>
              <a:xfrm>
                <a:off x="8807828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14" name="Graphic 5">
              <a:extLst>
                <a:ext uri="{FF2B5EF4-FFF2-40B4-BE49-F238E27FC236}">
                  <a16:creationId xmlns:a16="http://schemas.microsoft.com/office/drawing/2014/main" id="{5B675E63-3911-4AEE-BF5F-26C001A28CAC}"/>
                </a:ext>
              </a:extLst>
            </p:cNvPr>
            <p:cNvGrpSpPr/>
            <p:nvPr/>
          </p:nvGrpSpPr>
          <p:grpSpPr>
            <a:xfrm>
              <a:off x="8814962" y="2205149"/>
              <a:ext cx="42010" cy="42010"/>
              <a:chOff x="8814962" y="2205149"/>
              <a:chExt cx="42010" cy="42010"/>
            </a:xfrm>
          </p:grpSpPr>
          <p:sp>
            <p:nvSpPr>
              <p:cNvPr id="808" name="Freeform: Shape 807">
                <a:extLst>
                  <a:ext uri="{FF2B5EF4-FFF2-40B4-BE49-F238E27FC236}">
                    <a16:creationId xmlns:a16="http://schemas.microsoft.com/office/drawing/2014/main" id="{A28DDDAA-4A90-400D-AA11-50F19986B204}"/>
                  </a:ext>
                </a:extLst>
              </p:cNvPr>
              <p:cNvSpPr/>
              <p:nvPr/>
            </p:nvSpPr>
            <p:spPr>
              <a:xfrm>
                <a:off x="8835570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09" name="Freeform: Shape 808">
                <a:extLst>
                  <a:ext uri="{FF2B5EF4-FFF2-40B4-BE49-F238E27FC236}">
                    <a16:creationId xmlns:a16="http://schemas.microsoft.com/office/drawing/2014/main" id="{45BC2FAE-3D9B-45F1-B5A6-5B1BE2E6483C}"/>
                  </a:ext>
                </a:extLst>
              </p:cNvPr>
              <p:cNvSpPr/>
              <p:nvPr/>
            </p:nvSpPr>
            <p:spPr>
              <a:xfrm>
                <a:off x="8814962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15" name="Graphic 5">
              <a:extLst>
                <a:ext uri="{FF2B5EF4-FFF2-40B4-BE49-F238E27FC236}">
                  <a16:creationId xmlns:a16="http://schemas.microsoft.com/office/drawing/2014/main" id="{3267C588-3F48-4FD7-9BA9-2184960E4A4D}"/>
                </a:ext>
              </a:extLst>
            </p:cNvPr>
            <p:cNvGrpSpPr/>
            <p:nvPr/>
          </p:nvGrpSpPr>
          <p:grpSpPr>
            <a:xfrm>
              <a:off x="8828437" y="2205149"/>
              <a:ext cx="42010" cy="42010"/>
              <a:chOff x="8828437" y="2205149"/>
              <a:chExt cx="42010" cy="42010"/>
            </a:xfrm>
          </p:grpSpPr>
          <p:sp>
            <p:nvSpPr>
              <p:cNvPr id="806" name="Freeform: Shape 805">
                <a:extLst>
                  <a:ext uri="{FF2B5EF4-FFF2-40B4-BE49-F238E27FC236}">
                    <a16:creationId xmlns:a16="http://schemas.microsoft.com/office/drawing/2014/main" id="{1A11D766-639A-4769-9C3D-58ABBFD0C510}"/>
                  </a:ext>
                </a:extLst>
              </p:cNvPr>
              <p:cNvSpPr/>
              <p:nvPr/>
            </p:nvSpPr>
            <p:spPr>
              <a:xfrm>
                <a:off x="8849838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07" name="Freeform: Shape 806">
                <a:extLst>
                  <a:ext uri="{FF2B5EF4-FFF2-40B4-BE49-F238E27FC236}">
                    <a16:creationId xmlns:a16="http://schemas.microsoft.com/office/drawing/2014/main" id="{9672132F-853C-4A40-A9B6-81BC6C573B31}"/>
                  </a:ext>
                </a:extLst>
              </p:cNvPr>
              <p:cNvSpPr/>
              <p:nvPr/>
            </p:nvSpPr>
            <p:spPr>
              <a:xfrm>
                <a:off x="8828437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16" name="Graphic 5">
              <a:extLst>
                <a:ext uri="{FF2B5EF4-FFF2-40B4-BE49-F238E27FC236}">
                  <a16:creationId xmlns:a16="http://schemas.microsoft.com/office/drawing/2014/main" id="{E371AF0E-1CF0-4299-9982-509D8293B971}"/>
                </a:ext>
              </a:extLst>
            </p:cNvPr>
            <p:cNvGrpSpPr/>
            <p:nvPr/>
          </p:nvGrpSpPr>
          <p:grpSpPr>
            <a:xfrm>
              <a:off x="8849838" y="2205149"/>
              <a:ext cx="41217" cy="42010"/>
              <a:chOff x="8849838" y="2205149"/>
              <a:chExt cx="41217" cy="42010"/>
            </a:xfrm>
          </p:grpSpPr>
          <p:sp>
            <p:nvSpPr>
              <p:cNvPr id="804" name="Freeform: Shape 803">
                <a:extLst>
                  <a:ext uri="{FF2B5EF4-FFF2-40B4-BE49-F238E27FC236}">
                    <a16:creationId xmlns:a16="http://schemas.microsoft.com/office/drawing/2014/main" id="{8A9AB900-5352-4390-9580-7EF04E71FD1E}"/>
                  </a:ext>
                </a:extLst>
              </p:cNvPr>
              <p:cNvSpPr/>
              <p:nvPr/>
            </p:nvSpPr>
            <p:spPr>
              <a:xfrm>
                <a:off x="8870447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05" name="Freeform: Shape 804">
                <a:extLst>
                  <a:ext uri="{FF2B5EF4-FFF2-40B4-BE49-F238E27FC236}">
                    <a16:creationId xmlns:a16="http://schemas.microsoft.com/office/drawing/2014/main" id="{6D0164B4-71F3-413B-AF3D-53E28D4570B4}"/>
                  </a:ext>
                </a:extLst>
              </p:cNvPr>
              <p:cNvSpPr/>
              <p:nvPr/>
            </p:nvSpPr>
            <p:spPr>
              <a:xfrm>
                <a:off x="8849838" y="2226551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17" name="Graphic 5">
              <a:extLst>
                <a:ext uri="{FF2B5EF4-FFF2-40B4-BE49-F238E27FC236}">
                  <a16:creationId xmlns:a16="http://schemas.microsoft.com/office/drawing/2014/main" id="{5F5B40EF-73FF-43F5-84B5-DF59E5EB2E20}"/>
                </a:ext>
              </a:extLst>
            </p:cNvPr>
            <p:cNvGrpSpPr/>
            <p:nvPr/>
          </p:nvGrpSpPr>
          <p:grpSpPr>
            <a:xfrm>
              <a:off x="8861728" y="2205149"/>
              <a:ext cx="42010" cy="42010"/>
              <a:chOff x="8861728" y="2205149"/>
              <a:chExt cx="42010" cy="42010"/>
            </a:xfrm>
          </p:grpSpPr>
          <p:sp>
            <p:nvSpPr>
              <p:cNvPr id="802" name="Freeform: Shape 801">
                <a:extLst>
                  <a:ext uri="{FF2B5EF4-FFF2-40B4-BE49-F238E27FC236}">
                    <a16:creationId xmlns:a16="http://schemas.microsoft.com/office/drawing/2014/main" id="{F151B678-7683-43CF-A640-4FEBF94EE01D}"/>
                  </a:ext>
                </a:extLst>
              </p:cNvPr>
              <p:cNvSpPr/>
              <p:nvPr/>
            </p:nvSpPr>
            <p:spPr>
              <a:xfrm>
                <a:off x="8882337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03" name="Freeform: Shape 802">
                <a:extLst>
                  <a:ext uri="{FF2B5EF4-FFF2-40B4-BE49-F238E27FC236}">
                    <a16:creationId xmlns:a16="http://schemas.microsoft.com/office/drawing/2014/main" id="{6FD81B7B-31D3-49D5-BEAB-734201E16A17}"/>
                  </a:ext>
                </a:extLst>
              </p:cNvPr>
              <p:cNvSpPr/>
              <p:nvPr/>
            </p:nvSpPr>
            <p:spPr>
              <a:xfrm>
                <a:off x="8861728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18" name="Graphic 5">
              <a:extLst>
                <a:ext uri="{FF2B5EF4-FFF2-40B4-BE49-F238E27FC236}">
                  <a16:creationId xmlns:a16="http://schemas.microsoft.com/office/drawing/2014/main" id="{7B1CFB46-2BF0-488B-8250-BDD8AC915D47}"/>
                </a:ext>
              </a:extLst>
            </p:cNvPr>
            <p:cNvGrpSpPr/>
            <p:nvPr/>
          </p:nvGrpSpPr>
          <p:grpSpPr>
            <a:xfrm>
              <a:off x="8874410" y="2205149"/>
              <a:ext cx="42010" cy="42010"/>
              <a:chOff x="8874410" y="2205149"/>
              <a:chExt cx="42010" cy="42010"/>
            </a:xfrm>
          </p:grpSpPr>
          <p:sp>
            <p:nvSpPr>
              <p:cNvPr id="800" name="Freeform: Shape 799">
                <a:extLst>
                  <a:ext uri="{FF2B5EF4-FFF2-40B4-BE49-F238E27FC236}">
                    <a16:creationId xmlns:a16="http://schemas.microsoft.com/office/drawing/2014/main" id="{90F3A171-1178-46B9-95F6-9956223CA468}"/>
                  </a:ext>
                </a:extLst>
              </p:cNvPr>
              <p:cNvSpPr/>
              <p:nvPr/>
            </p:nvSpPr>
            <p:spPr>
              <a:xfrm>
                <a:off x="8895019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01" name="Freeform: Shape 800">
                <a:extLst>
                  <a:ext uri="{FF2B5EF4-FFF2-40B4-BE49-F238E27FC236}">
                    <a16:creationId xmlns:a16="http://schemas.microsoft.com/office/drawing/2014/main" id="{5F9E7978-6292-401C-B9B1-791528D133A5}"/>
                  </a:ext>
                </a:extLst>
              </p:cNvPr>
              <p:cNvSpPr/>
              <p:nvPr/>
            </p:nvSpPr>
            <p:spPr>
              <a:xfrm>
                <a:off x="8874410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19" name="Graphic 5">
              <a:extLst>
                <a:ext uri="{FF2B5EF4-FFF2-40B4-BE49-F238E27FC236}">
                  <a16:creationId xmlns:a16="http://schemas.microsoft.com/office/drawing/2014/main" id="{83900D2D-67EE-4F39-8BB8-11EDB632DD26}"/>
                </a:ext>
              </a:extLst>
            </p:cNvPr>
            <p:cNvGrpSpPr/>
            <p:nvPr/>
          </p:nvGrpSpPr>
          <p:grpSpPr>
            <a:xfrm>
              <a:off x="8895019" y="2205149"/>
              <a:ext cx="42010" cy="42010"/>
              <a:chOff x="8895019" y="2205149"/>
              <a:chExt cx="42010" cy="42010"/>
            </a:xfrm>
          </p:grpSpPr>
          <p:sp>
            <p:nvSpPr>
              <p:cNvPr id="798" name="Freeform: Shape 797">
                <a:extLst>
                  <a:ext uri="{FF2B5EF4-FFF2-40B4-BE49-F238E27FC236}">
                    <a16:creationId xmlns:a16="http://schemas.microsoft.com/office/drawing/2014/main" id="{A79205FC-6CF2-4939-81FF-D5B0928A79FD}"/>
                  </a:ext>
                </a:extLst>
              </p:cNvPr>
              <p:cNvSpPr/>
              <p:nvPr/>
            </p:nvSpPr>
            <p:spPr>
              <a:xfrm>
                <a:off x="8916421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99" name="Freeform: Shape 798">
                <a:extLst>
                  <a:ext uri="{FF2B5EF4-FFF2-40B4-BE49-F238E27FC236}">
                    <a16:creationId xmlns:a16="http://schemas.microsoft.com/office/drawing/2014/main" id="{D331FACB-A4A0-44F8-996F-42F601C5519D}"/>
                  </a:ext>
                </a:extLst>
              </p:cNvPr>
              <p:cNvSpPr/>
              <p:nvPr/>
            </p:nvSpPr>
            <p:spPr>
              <a:xfrm>
                <a:off x="8895019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20" name="Graphic 5">
              <a:extLst>
                <a:ext uri="{FF2B5EF4-FFF2-40B4-BE49-F238E27FC236}">
                  <a16:creationId xmlns:a16="http://schemas.microsoft.com/office/drawing/2014/main" id="{DCCCA602-D607-4FF6-8D16-32126220CF51}"/>
                </a:ext>
              </a:extLst>
            </p:cNvPr>
            <p:cNvGrpSpPr/>
            <p:nvPr/>
          </p:nvGrpSpPr>
          <p:grpSpPr>
            <a:xfrm>
              <a:off x="8903738" y="2205149"/>
              <a:ext cx="42010" cy="42010"/>
              <a:chOff x="8903738" y="2205149"/>
              <a:chExt cx="42010" cy="42010"/>
            </a:xfrm>
          </p:grpSpPr>
          <p:sp>
            <p:nvSpPr>
              <p:cNvPr id="796" name="Freeform: Shape 795">
                <a:extLst>
                  <a:ext uri="{FF2B5EF4-FFF2-40B4-BE49-F238E27FC236}">
                    <a16:creationId xmlns:a16="http://schemas.microsoft.com/office/drawing/2014/main" id="{5ED22C17-9592-49D3-88DD-816D7F1634CC}"/>
                  </a:ext>
                </a:extLst>
              </p:cNvPr>
              <p:cNvSpPr/>
              <p:nvPr/>
            </p:nvSpPr>
            <p:spPr>
              <a:xfrm>
                <a:off x="8924347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97" name="Freeform: Shape 796">
                <a:extLst>
                  <a:ext uri="{FF2B5EF4-FFF2-40B4-BE49-F238E27FC236}">
                    <a16:creationId xmlns:a16="http://schemas.microsoft.com/office/drawing/2014/main" id="{B1472E02-A380-4961-A75C-DF80B16FE924}"/>
                  </a:ext>
                </a:extLst>
              </p:cNvPr>
              <p:cNvSpPr/>
              <p:nvPr/>
            </p:nvSpPr>
            <p:spPr>
              <a:xfrm>
                <a:off x="8903738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21" name="Graphic 5">
              <a:extLst>
                <a:ext uri="{FF2B5EF4-FFF2-40B4-BE49-F238E27FC236}">
                  <a16:creationId xmlns:a16="http://schemas.microsoft.com/office/drawing/2014/main" id="{B17B9958-EB00-41FC-A3FD-134718F58A63}"/>
                </a:ext>
              </a:extLst>
            </p:cNvPr>
            <p:cNvGrpSpPr/>
            <p:nvPr/>
          </p:nvGrpSpPr>
          <p:grpSpPr>
            <a:xfrm>
              <a:off x="8924347" y="2205149"/>
              <a:ext cx="42010" cy="42010"/>
              <a:chOff x="8924347" y="2205149"/>
              <a:chExt cx="42010" cy="42010"/>
            </a:xfrm>
          </p:grpSpPr>
          <p:sp>
            <p:nvSpPr>
              <p:cNvPr id="794" name="Freeform: Shape 793">
                <a:extLst>
                  <a:ext uri="{FF2B5EF4-FFF2-40B4-BE49-F238E27FC236}">
                    <a16:creationId xmlns:a16="http://schemas.microsoft.com/office/drawing/2014/main" id="{18C1D43C-F5FD-4838-A306-4B66615ADDF3}"/>
                  </a:ext>
                </a:extLst>
              </p:cNvPr>
              <p:cNvSpPr/>
              <p:nvPr/>
            </p:nvSpPr>
            <p:spPr>
              <a:xfrm>
                <a:off x="8945749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95" name="Freeform: Shape 794">
                <a:extLst>
                  <a:ext uri="{FF2B5EF4-FFF2-40B4-BE49-F238E27FC236}">
                    <a16:creationId xmlns:a16="http://schemas.microsoft.com/office/drawing/2014/main" id="{3E7BA6B9-9469-4B5A-9765-2397004393CC}"/>
                  </a:ext>
                </a:extLst>
              </p:cNvPr>
              <p:cNvSpPr/>
              <p:nvPr/>
            </p:nvSpPr>
            <p:spPr>
              <a:xfrm>
                <a:off x="8924347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22" name="Graphic 5">
              <a:extLst>
                <a:ext uri="{FF2B5EF4-FFF2-40B4-BE49-F238E27FC236}">
                  <a16:creationId xmlns:a16="http://schemas.microsoft.com/office/drawing/2014/main" id="{05982066-7A95-4BFC-B519-274150B4874F}"/>
                </a:ext>
              </a:extLst>
            </p:cNvPr>
            <p:cNvGrpSpPr/>
            <p:nvPr/>
          </p:nvGrpSpPr>
          <p:grpSpPr>
            <a:xfrm>
              <a:off x="8940993" y="2205149"/>
              <a:ext cx="41217" cy="42010"/>
              <a:chOff x="8940993" y="2205149"/>
              <a:chExt cx="41217" cy="42010"/>
            </a:xfrm>
          </p:grpSpPr>
          <p:sp>
            <p:nvSpPr>
              <p:cNvPr id="792" name="Freeform: Shape 791">
                <a:extLst>
                  <a:ext uri="{FF2B5EF4-FFF2-40B4-BE49-F238E27FC236}">
                    <a16:creationId xmlns:a16="http://schemas.microsoft.com/office/drawing/2014/main" id="{720CBB9E-29E1-457D-BE58-96FC08230AB1}"/>
                  </a:ext>
                </a:extLst>
              </p:cNvPr>
              <p:cNvSpPr/>
              <p:nvPr/>
            </p:nvSpPr>
            <p:spPr>
              <a:xfrm>
                <a:off x="8961602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93" name="Freeform: Shape 792">
                <a:extLst>
                  <a:ext uri="{FF2B5EF4-FFF2-40B4-BE49-F238E27FC236}">
                    <a16:creationId xmlns:a16="http://schemas.microsoft.com/office/drawing/2014/main" id="{EDE4B615-59CA-472C-BCF0-FFAC4F5CE2B0}"/>
                  </a:ext>
                </a:extLst>
              </p:cNvPr>
              <p:cNvSpPr/>
              <p:nvPr/>
            </p:nvSpPr>
            <p:spPr>
              <a:xfrm>
                <a:off x="8940993" y="2226551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23" name="Graphic 5">
              <a:extLst>
                <a:ext uri="{FF2B5EF4-FFF2-40B4-BE49-F238E27FC236}">
                  <a16:creationId xmlns:a16="http://schemas.microsoft.com/office/drawing/2014/main" id="{D06DAF71-F228-40AE-BC7B-67F7EE5396B3}"/>
                </a:ext>
              </a:extLst>
            </p:cNvPr>
            <p:cNvGrpSpPr/>
            <p:nvPr/>
          </p:nvGrpSpPr>
          <p:grpSpPr>
            <a:xfrm>
              <a:off x="8966358" y="2205149"/>
              <a:ext cx="42010" cy="42010"/>
              <a:chOff x="8966358" y="2205149"/>
              <a:chExt cx="42010" cy="42010"/>
            </a:xfrm>
          </p:grpSpPr>
          <p:sp>
            <p:nvSpPr>
              <p:cNvPr id="790" name="Freeform: Shape 789">
                <a:extLst>
                  <a:ext uri="{FF2B5EF4-FFF2-40B4-BE49-F238E27FC236}">
                    <a16:creationId xmlns:a16="http://schemas.microsoft.com/office/drawing/2014/main" id="{4E619592-2BDE-4CEF-905E-CDE47931B724}"/>
                  </a:ext>
                </a:extLst>
              </p:cNvPr>
              <p:cNvSpPr/>
              <p:nvPr/>
            </p:nvSpPr>
            <p:spPr>
              <a:xfrm>
                <a:off x="8986966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91" name="Freeform: Shape 790">
                <a:extLst>
                  <a:ext uri="{FF2B5EF4-FFF2-40B4-BE49-F238E27FC236}">
                    <a16:creationId xmlns:a16="http://schemas.microsoft.com/office/drawing/2014/main" id="{B2A20DFB-909C-4527-87FE-42F1F944081F}"/>
                  </a:ext>
                </a:extLst>
              </p:cNvPr>
              <p:cNvSpPr/>
              <p:nvPr/>
            </p:nvSpPr>
            <p:spPr>
              <a:xfrm>
                <a:off x="8966358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24" name="Graphic 5">
              <a:extLst>
                <a:ext uri="{FF2B5EF4-FFF2-40B4-BE49-F238E27FC236}">
                  <a16:creationId xmlns:a16="http://schemas.microsoft.com/office/drawing/2014/main" id="{C0B6F6B6-F898-43E6-B041-151E85880619}"/>
                </a:ext>
              </a:extLst>
            </p:cNvPr>
            <p:cNvGrpSpPr/>
            <p:nvPr/>
          </p:nvGrpSpPr>
          <p:grpSpPr>
            <a:xfrm>
              <a:off x="8986966" y="2205149"/>
              <a:ext cx="42010" cy="42010"/>
              <a:chOff x="8986966" y="2205149"/>
              <a:chExt cx="42010" cy="42010"/>
            </a:xfrm>
          </p:grpSpPr>
          <p:sp>
            <p:nvSpPr>
              <p:cNvPr id="788" name="Freeform: Shape 787">
                <a:extLst>
                  <a:ext uri="{FF2B5EF4-FFF2-40B4-BE49-F238E27FC236}">
                    <a16:creationId xmlns:a16="http://schemas.microsoft.com/office/drawing/2014/main" id="{3372B160-A9E6-4E9E-89B2-B488836BD9F8}"/>
                  </a:ext>
                </a:extLst>
              </p:cNvPr>
              <p:cNvSpPr/>
              <p:nvPr/>
            </p:nvSpPr>
            <p:spPr>
              <a:xfrm>
                <a:off x="9008368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89" name="Freeform: Shape 788">
                <a:extLst>
                  <a:ext uri="{FF2B5EF4-FFF2-40B4-BE49-F238E27FC236}">
                    <a16:creationId xmlns:a16="http://schemas.microsoft.com/office/drawing/2014/main" id="{1AAC92E5-C344-4A5C-9DAD-FCAED90D516A}"/>
                  </a:ext>
                </a:extLst>
              </p:cNvPr>
              <p:cNvSpPr/>
              <p:nvPr/>
            </p:nvSpPr>
            <p:spPr>
              <a:xfrm>
                <a:off x="8986966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25" name="Graphic 5">
              <a:extLst>
                <a:ext uri="{FF2B5EF4-FFF2-40B4-BE49-F238E27FC236}">
                  <a16:creationId xmlns:a16="http://schemas.microsoft.com/office/drawing/2014/main" id="{C4DE90DE-A012-4ABC-B901-4E222CE5AA3E}"/>
                </a:ext>
              </a:extLst>
            </p:cNvPr>
            <p:cNvGrpSpPr/>
            <p:nvPr/>
          </p:nvGrpSpPr>
          <p:grpSpPr>
            <a:xfrm>
              <a:off x="8999649" y="2205149"/>
              <a:ext cx="42010" cy="42010"/>
              <a:chOff x="8999649" y="2205149"/>
              <a:chExt cx="42010" cy="42010"/>
            </a:xfrm>
          </p:grpSpPr>
          <p:sp>
            <p:nvSpPr>
              <p:cNvPr id="786" name="Freeform: Shape 785">
                <a:extLst>
                  <a:ext uri="{FF2B5EF4-FFF2-40B4-BE49-F238E27FC236}">
                    <a16:creationId xmlns:a16="http://schemas.microsoft.com/office/drawing/2014/main" id="{CF149EEA-6326-4873-91FE-6A874787873A}"/>
                  </a:ext>
                </a:extLst>
              </p:cNvPr>
              <p:cNvSpPr/>
              <p:nvPr/>
            </p:nvSpPr>
            <p:spPr>
              <a:xfrm>
                <a:off x="9020258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87" name="Freeform: Shape 786">
                <a:extLst>
                  <a:ext uri="{FF2B5EF4-FFF2-40B4-BE49-F238E27FC236}">
                    <a16:creationId xmlns:a16="http://schemas.microsoft.com/office/drawing/2014/main" id="{F7C6BCE4-E5A4-4B95-90FF-23512FEDBC08}"/>
                  </a:ext>
                </a:extLst>
              </p:cNvPr>
              <p:cNvSpPr/>
              <p:nvPr/>
            </p:nvSpPr>
            <p:spPr>
              <a:xfrm>
                <a:off x="8999649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26" name="Graphic 5">
              <a:extLst>
                <a:ext uri="{FF2B5EF4-FFF2-40B4-BE49-F238E27FC236}">
                  <a16:creationId xmlns:a16="http://schemas.microsoft.com/office/drawing/2014/main" id="{34C86D06-F988-4EF0-B2D5-524EF6218719}"/>
                </a:ext>
              </a:extLst>
            </p:cNvPr>
            <p:cNvGrpSpPr/>
            <p:nvPr/>
          </p:nvGrpSpPr>
          <p:grpSpPr>
            <a:xfrm>
              <a:off x="9008368" y="2205149"/>
              <a:ext cx="41217" cy="42010"/>
              <a:chOff x="9008368" y="2205149"/>
              <a:chExt cx="41217" cy="42010"/>
            </a:xfrm>
          </p:grpSpPr>
          <p:sp>
            <p:nvSpPr>
              <p:cNvPr id="784" name="Freeform: Shape 783">
                <a:extLst>
                  <a:ext uri="{FF2B5EF4-FFF2-40B4-BE49-F238E27FC236}">
                    <a16:creationId xmlns:a16="http://schemas.microsoft.com/office/drawing/2014/main" id="{C4BAFE04-903F-433B-8825-D2C7AC2496DB}"/>
                  </a:ext>
                </a:extLst>
              </p:cNvPr>
              <p:cNvSpPr/>
              <p:nvPr/>
            </p:nvSpPr>
            <p:spPr>
              <a:xfrm>
                <a:off x="9028977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85" name="Freeform: Shape 784">
                <a:extLst>
                  <a:ext uri="{FF2B5EF4-FFF2-40B4-BE49-F238E27FC236}">
                    <a16:creationId xmlns:a16="http://schemas.microsoft.com/office/drawing/2014/main" id="{DC72441A-FD48-4C3A-A967-DA7D3D9C4CD5}"/>
                  </a:ext>
                </a:extLst>
              </p:cNvPr>
              <p:cNvSpPr/>
              <p:nvPr/>
            </p:nvSpPr>
            <p:spPr>
              <a:xfrm>
                <a:off x="9008368" y="2226551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27" name="Graphic 5">
              <a:extLst>
                <a:ext uri="{FF2B5EF4-FFF2-40B4-BE49-F238E27FC236}">
                  <a16:creationId xmlns:a16="http://schemas.microsoft.com/office/drawing/2014/main" id="{482882C2-B45D-492E-A040-30A0B287A7A4}"/>
                </a:ext>
              </a:extLst>
            </p:cNvPr>
            <p:cNvGrpSpPr/>
            <p:nvPr/>
          </p:nvGrpSpPr>
          <p:grpSpPr>
            <a:xfrm>
              <a:off x="9020258" y="2205149"/>
              <a:ext cx="42010" cy="42010"/>
              <a:chOff x="9020258" y="2205149"/>
              <a:chExt cx="42010" cy="42010"/>
            </a:xfrm>
          </p:grpSpPr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id="{C7FA1973-D113-4ECB-8775-47A729B48A77}"/>
                  </a:ext>
                </a:extLst>
              </p:cNvPr>
              <p:cNvSpPr/>
              <p:nvPr/>
            </p:nvSpPr>
            <p:spPr>
              <a:xfrm>
                <a:off x="9041659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83" name="Freeform: Shape 782">
                <a:extLst>
                  <a:ext uri="{FF2B5EF4-FFF2-40B4-BE49-F238E27FC236}">
                    <a16:creationId xmlns:a16="http://schemas.microsoft.com/office/drawing/2014/main" id="{AE457AED-1CE0-4303-B911-F038680638C1}"/>
                  </a:ext>
                </a:extLst>
              </p:cNvPr>
              <p:cNvSpPr/>
              <p:nvPr/>
            </p:nvSpPr>
            <p:spPr>
              <a:xfrm>
                <a:off x="9020258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28" name="Graphic 5">
              <a:extLst>
                <a:ext uri="{FF2B5EF4-FFF2-40B4-BE49-F238E27FC236}">
                  <a16:creationId xmlns:a16="http://schemas.microsoft.com/office/drawing/2014/main" id="{744CCBB9-983C-42C4-BF06-F8FA04AFAE8A}"/>
                </a:ext>
              </a:extLst>
            </p:cNvPr>
            <p:cNvGrpSpPr/>
            <p:nvPr/>
          </p:nvGrpSpPr>
          <p:grpSpPr>
            <a:xfrm>
              <a:off x="9036111" y="2205149"/>
              <a:ext cx="42010" cy="42010"/>
              <a:chOff x="9036111" y="2205149"/>
              <a:chExt cx="42010" cy="42010"/>
            </a:xfrm>
          </p:grpSpPr>
          <p:sp>
            <p:nvSpPr>
              <p:cNvPr id="780" name="Freeform: Shape 779">
                <a:extLst>
                  <a:ext uri="{FF2B5EF4-FFF2-40B4-BE49-F238E27FC236}">
                    <a16:creationId xmlns:a16="http://schemas.microsoft.com/office/drawing/2014/main" id="{89801F01-8874-47CB-87C9-08DDBA695F13}"/>
                  </a:ext>
                </a:extLst>
              </p:cNvPr>
              <p:cNvSpPr/>
              <p:nvPr/>
            </p:nvSpPr>
            <p:spPr>
              <a:xfrm>
                <a:off x="9056720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id="{70F1F5D8-93C0-4DAC-929B-6607DA53C427}"/>
                  </a:ext>
                </a:extLst>
              </p:cNvPr>
              <p:cNvSpPr/>
              <p:nvPr/>
            </p:nvSpPr>
            <p:spPr>
              <a:xfrm>
                <a:off x="9036111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29" name="Graphic 5">
              <a:extLst>
                <a:ext uri="{FF2B5EF4-FFF2-40B4-BE49-F238E27FC236}">
                  <a16:creationId xmlns:a16="http://schemas.microsoft.com/office/drawing/2014/main" id="{D7C6E09C-432C-40CA-8B1E-5773C482AB87}"/>
                </a:ext>
              </a:extLst>
            </p:cNvPr>
            <p:cNvGrpSpPr/>
            <p:nvPr/>
          </p:nvGrpSpPr>
          <p:grpSpPr>
            <a:xfrm>
              <a:off x="9066231" y="2205149"/>
              <a:ext cx="41217" cy="42010"/>
              <a:chOff x="9066231" y="2205149"/>
              <a:chExt cx="41217" cy="42010"/>
            </a:xfrm>
          </p:grpSpPr>
          <p:sp>
            <p:nvSpPr>
              <p:cNvPr id="778" name="Freeform: Shape 777">
                <a:extLst>
                  <a:ext uri="{FF2B5EF4-FFF2-40B4-BE49-F238E27FC236}">
                    <a16:creationId xmlns:a16="http://schemas.microsoft.com/office/drawing/2014/main" id="{55C8C59E-0C8C-4E1A-96C9-0545850CFC25}"/>
                  </a:ext>
                </a:extLst>
              </p:cNvPr>
              <p:cNvSpPr/>
              <p:nvPr/>
            </p:nvSpPr>
            <p:spPr>
              <a:xfrm>
                <a:off x="9086840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79" name="Freeform: Shape 778">
                <a:extLst>
                  <a:ext uri="{FF2B5EF4-FFF2-40B4-BE49-F238E27FC236}">
                    <a16:creationId xmlns:a16="http://schemas.microsoft.com/office/drawing/2014/main" id="{FDCD3B62-039F-45A2-9D15-F49463BE565A}"/>
                  </a:ext>
                </a:extLst>
              </p:cNvPr>
              <p:cNvSpPr/>
              <p:nvPr/>
            </p:nvSpPr>
            <p:spPr>
              <a:xfrm>
                <a:off x="9066231" y="2226551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30" name="Graphic 5">
              <a:extLst>
                <a:ext uri="{FF2B5EF4-FFF2-40B4-BE49-F238E27FC236}">
                  <a16:creationId xmlns:a16="http://schemas.microsoft.com/office/drawing/2014/main" id="{C1EE10F5-87A5-491F-9E00-92C5CE823A3F}"/>
                </a:ext>
              </a:extLst>
            </p:cNvPr>
            <p:cNvGrpSpPr/>
            <p:nvPr/>
          </p:nvGrpSpPr>
          <p:grpSpPr>
            <a:xfrm>
              <a:off x="9086840" y="2205149"/>
              <a:ext cx="42010" cy="42010"/>
              <a:chOff x="9086840" y="2205149"/>
              <a:chExt cx="42010" cy="42010"/>
            </a:xfrm>
          </p:grpSpPr>
          <p:sp>
            <p:nvSpPr>
              <p:cNvPr id="776" name="Freeform: Shape 775">
                <a:extLst>
                  <a:ext uri="{FF2B5EF4-FFF2-40B4-BE49-F238E27FC236}">
                    <a16:creationId xmlns:a16="http://schemas.microsoft.com/office/drawing/2014/main" id="{BCD8E108-8F1A-4C5C-A617-F71B7C626091}"/>
                  </a:ext>
                </a:extLst>
              </p:cNvPr>
              <p:cNvSpPr/>
              <p:nvPr/>
            </p:nvSpPr>
            <p:spPr>
              <a:xfrm>
                <a:off x="9107449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77" name="Freeform: Shape 776">
                <a:extLst>
                  <a:ext uri="{FF2B5EF4-FFF2-40B4-BE49-F238E27FC236}">
                    <a16:creationId xmlns:a16="http://schemas.microsoft.com/office/drawing/2014/main" id="{1F9B200A-B543-41BA-B0B9-83929441036E}"/>
                  </a:ext>
                </a:extLst>
              </p:cNvPr>
              <p:cNvSpPr/>
              <p:nvPr/>
            </p:nvSpPr>
            <p:spPr>
              <a:xfrm>
                <a:off x="9086840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31" name="Graphic 5">
              <a:extLst>
                <a:ext uri="{FF2B5EF4-FFF2-40B4-BE49-F238E27FC236}">
                  <a16:creationId xmlns:a16="http://schemas.microsoft.com/office/drawing/2014/main" id="{AA80BA70-A8F3-45D9-8552-741C348997DA}"/>
                </a:ext>
              </a:extLst>
            </p:cNvPr>
            <p:cNvGrpSpPr/>
            <p:nvPr/>
          </p:nvGrpSpPr>
          <p:grpSpPr>
            <a:xfrm>
              <a:off x="9090803" y="2205149"/>
              <a:ext cx="42010" cy="42010"/>
              <a:chOff x="9090803" y="2205149"/>
              <a:chExt cx="42010" cy="42010"/>
            </a:xfrm>
          </p:grpSpPr>
          <p:sp>
            <p:nvSpPr>
              <p:cNvPr id="774" name="Freeform: Shape 773">
                <a:extLst>
                  <a:ext uri="{FF2B5EF4-FFF2-40B4-BE49-F238E27FC236}">
                    <a16:creationId xmlns:a16="http://schemas.microsoft.com/office/drawing/2014/main" id="{2777602D-A4BA-446F-93A4-3E59A403D085}"/>
                  </a:ext>
                </a:extLst>
              </p:cNvPr>
              <p:cNvSpPr/>
              <p:nvPr/>
            </p:nvSpPr>
            <p:spPr>
              <a:xfrm>
                <a:off x="9111412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75" name="Freeform: Shape 774">
                <a:extLst>
                  <a:ext uri="{FF2B5EF4-FFF2-40B4-BE49-F238E27FC236}">
                    <a16:creationId xmlns:a16="http://schemas.microsoft.com/office/drawing/2014/main" id="{83C96BEF-FF52-4955-8E32-9970DEEEEA17}"/>
                  </a:ext>
                </a:extLst>
              </p:cNvPr>
              <p:cNvSpPr/>
              <p:nvPr/>
            </p:nvSpPr>
            <p:spPr>
              <a:xfrm>
                <a:off x="9090803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32" name="Graphic 5">
              <a:extLst>
                <a:ext uri="{FF2B5EF4-FFF2-40B4-BE49-F238E27FC236}">
                  <a16:creationId xmlns:a16="http://schemas.microsoft.com/office/drawing/2014/main" id="{36D39FD1-8DE4-4A3A-8935-2AC3620BBA6D}"/>
                </a:ext>
              </a:extLst>
            </p:cNvPr>
            <p:cNvGrpSpPr/>
            <p:nvPr/>
          </p:nvGrpSpPr>
          <p:grpSpPr>
            <a:xfrm>
              <a:off x="9104278" y="2205149"/>
              <a:ext cx="41217" cy="42010"/>
              <a:chOff x="9104278" y="2205149"/>
              <a:chExt cx="41217" cy="42010"/>
            </a:xfrm>
          </p:grpSpPr>
          <p:sp>
            <p:nvSpPr>
              <p:cNvPr id="772" name="Freeform: Shape 771">
                <a:extLst>
                  <a:ext uri="{FF2B5EF4-FFF2-40B4-BE49-F238E27FC236}">
                    <a16:creationId xmlns:a16="http://schemas.microsoft.com/office/drawing/2014/main" id="{E7F54CD4-B0DE-44B2-98B7-E234D556EA15}"/>
                  </a:ext>
                </a:extLst>
              </p:cNvPr>
              <p:cNvSpPr/>
              <p:nvPr/>
            </p:nvSpPr>
            <p:spPr>
              <a:xfrm>
                <a:off x="9124887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73" name="Freeform: Shape 772">
                <a:extLst>
                  <a:ext uri="{FF2B5EF4-FFF2-40B4-BE49-F238E27FC236}">
                    <a16:creationId xmlns:a16="http://schemas.microsoft.com/office/drawing/2014/main" id="{0EB33365-84FD-4C52-8ABB-00E74B842A6B}"/>
                  </a:ext>
                </a:extLst>
              </p:cNvPr>
              <p:cNvSpPr/>
              <p:nvPr/>
            </p:nvSpPr>
            <p:spPr>
              <a:xfrm>
                <a:off x="9104278" y="2226551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33" name="Graphic 5">
              <a:extLst>
                <a:ext uri="{FF2B5EF4-FFF2-40B4-BE49-F238E27FC236}">
                  <a16:creationId xmlns:a16="http://schemas.microsoft.com/office/drawing/2014/main" id="{39601116-9FDB-472B-990D-009F7D8236D1}"/>
                </a:ext>
              </a:extLst>
            </p:cNvPr>
            <p:cNvGrpSpPr/>
            <p:nvPr/>
          </p:nvGrpSpPr>
          <p:grpSpPr>
            <a:xfrm>
              <a:off x="9124887" y="2205149"/>
              <a:ext cx="42010" cy="42010"/>
              <a:chOff x="9124887" y="2205149"/>
              <a:chExt cx="42010" cy="42010"/>
            </a:xfrm>
          </p:grpSpPr>
          <p:sp>
            <p:nvSpPr>
              <p:cNvPr id="770" name="Freeform: Shape 769">
                <a:extLst>
                  <a:ext uri="{FF2B5EF4-FFF2-40B4-BE49-F238E27FC236}">
                    <a16:creationId xmlns:a16="http://schemas.microsoft.com/office/drawing/2014/main" id="{7165CBF1-9F3A-46B9-B4C9-36455771C765}"/>
                  </a:ext>
                </a:extLst>
              </p:cNvPr>
              <p:cNvSpPr/>
              <p:nvPr/>
            </p:nvSpPr>
            <p:spPr>
              <a:xfrm>
                <a:off x="9145496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71" name="Freeform: Shape 770">
                <a:extLst>
                  <a:ext uri="{FF2B5EF4-FFF2-40B4-BE49-F238E27FC236}">
                    <a16:creationId xmlns:a16="http://schemas.microsoft.com/office/drawing/2014/main" id="{DDD59BFE-4930-4B41-8AF7-D3AD42A47169}"/>
                  </a:ext>
                </a:extLst>
              </p:cNvPr>
              <p:cNvSpPr/>
              <p:nvPr/>
            </p:nvSpPr>
            <p:spPr>
              <a:xfrm>
                <a:off x="9124887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34" name="Graphic 5">
              <a:extLst>
                <a:ext uri="{FF2B5EF4-FFF2-40B4-BE49-F238E27FC236}">
                  <a16:creationId xmlns:a16="http://schemas.microsoft.com/office/drawing/2014/main" id="{6B4EADCF-6B27-4637-97C7-4AC6055D0D74}"/>
                </a:ext>
              </a:extLst>
            </p:cNvPr>
            <p:cNvGrpSpPr/>
            <p:nvPr/>
          </p:nvGrpSpPr>
          <p:grpSpPr>
            <a:xfrm>
              <a:off x="9162935" y="2205149"/>
              <a:ext cx="42010" cy="42010"/>
              <a:chOff x="9162935" y="2205149"/>
              <a:chExt cx="42010" cy="42010"/>
            </a:xfrm>
          </p:grpSpPr>
          <p:sp>
            <p:nvSpPr>
              <p:cNvPr id="768" name="Freeform: Shape 767">
                <a:extLst>
                  <a:ext uri="{FF2B5EF4-FFF2-40B4-BE49-F238E27FC236}">
                    <a16:creationId xmlns:a16="http://schemas.microsoft.com/office/drawing/2014/main" id="{666DB3D7-B791-474E-B0F9-E7F43F877E4A}"/>
                  </a:ext>
                </a:extLst>
              </p:cNvPr>
              <p:cNvSpPr/>
              <p:nvPr/>
            </p:nvSpPr>
            <p:spPr>
              <a:xfrm>
                <a:off x="9183543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69" name="Freeform: Shape 768">
                <a:extLst>
                  <a:ext uri="{FF2B5EF4-FFF2-40B4-BE49-F238E27FC236}">
                    <a16:creationId xmlns:a16="http://schemas.microsoft.com/office/drawing/2014/main" id="{0528893C-8D73-4346-8A61-7A06F9580AC2}"/>
                  </a:ext>
                </a:extLst>
              </p:cNvPr>
              <p:cNvSpPr/>
              <p:nvPr/>
            </p:nvSpPr>
            <p:spPr>
              <a:xfrm>
                <a:off x="9162935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35" name="Graphic 5">
              <a:extLst>
                <a:ext uri="{FF2B5EF4-FFF2-40B4-BE49-F238E27FC236}">
                  <a16:creationId xmlns:a16="http://schemas.microsoft.com/office/drawing/2014/main" id="{745943AA-EBAF-43E5-8D4C-7F274952B83F}"/>
                </a:ext>
              </a:extLst>
            </p:cNvPr>
            <p:cNvGrpSpPr/>
            <p:nvPr/>
          </p:nvGrpSpPr>
          <p:grpSpPr>
            <a:xfrm>
              <a:off x="9168483" y="2205149"/>
              <a:ext cx="42010" cy="42010"/>
              <a:chOff x="9168483" y="2205149"/>
              <a:chExt cx="42010" cy="42010"/>
            </a:xfrm>
          </p:grpSpPr>
          <p:sp>
            <p:nvSpPr>
              <p:cNvPr id="766" name="Freeform: Shape 765">
                <a:extLst>
                  <a:ext uri="{FF2B5EF4-FFF2-40B4-BE49-F238E27FC236}">
                    <a16:creationId xmlns:a16="http://schemas.microsoft.com/office/drawing/2014/main" id="{FA2B95A4-E513-4359-B01D-B85408177FE1}"/>
                  </a:ext>
                </a:extLst>
              </p:cNvPr>
              <p:cNvSpPr/>
              <p:nvPr/>
            </p:nvSpPr>
            <p:spPr>
              <a:xfrm>
                <a:off x="9189885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67" name="Freeform: Shape 766">
                <a:extLst>
                  <a:ext uri="{FF2B5EF4-FFF2-40B4-BE49-F238E27FC236}">
                    <a16:creationId xmlns:a16="http://schemas.microsoft.com/office/drawing/2014/main" id="{594A4304-3847-4043-AA0A-D56F32F2518A}"/>
                  </a:ext>
                </a:extLst>
              </p:cNvPr>
              <p:cNvSpPr/>
              <p:nvPr/>
            </p:nvSpPr>
            <p:spPr>
              <a:xfrm>
                <a:off x="9168483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36" name="Graphic 5">
              <a:extLst>
                <a:ext uri="{FF2B5EF4-FFF2-40B4-BE49-F238E27FC236}">
                  <a16:creationId xmlns:a16="http://schemas.microsoft.com/office/drawing/2014/main" id="{A2A54D09-80CB-4678-9B10-345922E092DD}"/>
                </a:ext>
              </a:extLst>
            </p:cNvPr>
            <p:cNvGrpSpPr/>
            <p:nvPr/>
          </p:nvGrpSpPr>
          <p:grpSpPr>
            <a:xfrm>
              <a:off x="9183543" y="2205149"/>
              <a:ext cx="42010" cy="42010"/>
              <a:chOff x="9183543" y="2205149"/>
              <a:chExt cx="42010" cy="42010"/>
            </a:xfrm>
          </p:grpSpPr>
          <p:sp>
            <p:nvSpPr>
              <p:cNvPr id="764" name="Freeform: Shape 763">
                <a:extLst>
                  <a:ext uri="{FF2B5EF4-FFF2-40B4-BE49-F238E27FC236}">
                    <a16:creationId xmlns:a16="http://schemas.microsoft.com/office/drawing/2014/main" id="{AA69492F-6F62-4F43-8EC7-7AD3F40CC735}"/>
                  </a:ext>
                </a:extLst>
              </p:cNvPr>
              <p:cNvSpPr/>
              <p:nvPr/>
            </p:nvSpPr>
            <p:spPr>
              <a:xfrm>
                <a:off x="9204945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65" name="Freeform: Shape 764">
                <a:extLst>
                  <a:ext uri="{FF2B5EF4-FFF2-40B4-BE49-F238E27FC236}">
                    <a16:creationId xmlns:a16="http://schemas.microsoft.com/office/drawing/2014/main" id="{710A6A0E-5A00-4385-9978-E107D4F52E0A}"/>
                  </a:ext>
                </a:extLst>
              </p:cNvPr>
              <p:cNvSpPr/>
              <p:nvPr/>
            </p:nvSpPr>
            <p:spPr>
              <a:xfrm>
                <a:off x="9183543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37" name="Graphic 5">
              <a:extLst>
                <a:ext uri="{FF2B5EF4-FFF2-40B4-BE49-F238E27FC236}">
                  <a16:creationId xmlns:a16="http://schemas.microsoft.com/office/drawing/2014/main" id="{2CD03AC0-26A5-4258-8D4B-C3073A3B8681}"/>
                </a:ext>
              </a:extLst>
            </p:cNvPr>
            <p:cNvGrpSpPr/>
            <p:nvPr/>
          </p:nvGrpSpPr>
          <p:grpSpPr>
            <a:xfrm>
              <a:off x="9189885" y="2205149"/>
              <a:ext cx="41217" cy="42010"/>
              <a:chOff x="9189885" y="2205149"/>
              <a:chExt cx="41217" cy="42010"/>
            </a:xfrm>
          </p:grpSpPr>
          <p:sp>
            <p:nvSpPr>
              <p:cNvPr id="762" name="Freeform: Shape 761">
                <a:extLst>
                  <a:ext uri="{FF2B5EF4-FFF2-40B4-BE49-F238E27FC236}">
                    <a16:creationId xmlns:a16="http://schemas.microsoft.com/office/drawing/2014/main" id="{A80ED882-CDE9-41F5-869A-401BA742F8D5}"/>
                  </a:ext>
                </a:extLst>
              </p:cNvPr>
              <p:cNvSpPr/>
              <p:nvPr/>
            </p:nvSpPr>
            <p:spPr>
              <a:xfrm>
                <a:off x="9210493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63" name="Freeform: Shape 762">
                <a:extLst>
                  <a:ext uri="{FF2B5EF4-FFF2-40B4-BE49-F238E27FC236}">
                    <a16:creationId xmlns:a16="http://schemas.microsoft.com/office/drawing/2014/main" id="{7E7D83E9-B1C6-47E1-81ED-CE90C7765DB8}"/>
                  </a:ext>
                </a:extLst>
              </p:cNvPr>
              <p:cNvSpPr/>
              <p:nvPr/>
            </p:nvSpPr>
            <p:spPr>
              <a:xfrm>
                <a:off x="9189885" y="2226551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7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7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38" name="Graphic 5">
              <a:extLst>
                <a:ext uri="{FF2B5EF4-FFF2-40B4-BE49-F238E27FC236}">
                  <a16:creationId xmlns:a16="http://schemas.microsoft.com/office/drawing/2014/main" id="{12894532-7985-443E-917E-2DF16EAC68ED}"/>
                </a:ext>
              </a:extLst>
            </p:cNvPr>
            <p:cNvGrpSpPr/>
            <p:nvPr/>
          </p:nvGrpSpPr>
          <p:grpSpPr>
            <a:xfrm>
              <a:off x="9225554" y="2205149"/>
              <a:ext cx="42010" cy="42010"/>
              <a:chOff x="9225554" y="2205149"/>
              <a:chExt cx="42010" cy="42010"/>
            </a:xfrm>
          </p:grpSpPr>
          <p:sp>
            <p:nvSpPr>
              <p:cNvPr id="760" name="Freeform: Shape 759">
                <a:extLst>
                  <a:ext uri="{FF2B5EF4-FFF2-40B4-BE49-F238E27FC236}">
                    <a16:creationId xmlns:a16="http://schemas.microsoft.com/office/drawing/2014/main" id="{3AE289AA-A3AA-42CC-891F-57F03D8468F9}"/>
                  </a:ext>
                </a:extLst>
              </p:cNvPr>
              <p:cNvSpPr/>
              <p:nvPr/>
            </p:nvSpPr>
            <p:spPr>
              <a:xfrm>
                <a:off x="9246955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61" name="Freeform: Shape 760">
                <a:extLst>
                  <a:ext uri="{FF2B5EF4-FFF2-40B4-BE49-F238E27FC236}">
                    <a16:creationId xmlns:a16="http://schemas.microsoft.com/office/drawing/2014/main" id="{6F87A207-8DFB-4024-ABC1-B35FFC13135E}"/>
                  </a:ext>
                </a:extLst>
              </p:cNvPr>
              <p:cNvSpPr/>
              <p:nvPr/>
            </p:nvSpPr>
            <p:spPr>
              <a:xfrm>
                <a:off x="9225554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39" name="Graphic 5">
              <a:extLst>
                <a:ext uri="{FF2B5EF4-FFF2-40B4-BE49-F238E27FC236}">
                  <a16:creationId xmlns:a16="http://schemas.microsoft.com/office/drawing/2014/main" id="{1515ECE1-0648-4CC4-B89D-04504C0C0DBE}"/>
                </a:ext>
              </a:extLst>
            </p:cNvPr>
            <p:cNvGrpSpPr/>
            <p:nvPr/>
          </p:nvGrpSpPr>
          <p:grpSpPr>
            <a:xfrm>
              <a:off x="9242992" y="2205149"/>
              <a:ext cx="42010" cy="42010"/>
              <a:chOff x="9242992" y="2205149"/>
              <a:chExt cx="42010" cy="42010"/>
            </a:xfrm>
          </p:grpSpPr>
          <p:sp>
            <p:nvSpPr>
              <p:cNvPr id="758" name="Freeform: Shape 757">
                <a:extLst>
                  <a:ext uri="{FF2B5EF4-FFF2-40B4-BE49-F238E27FC236}">
                    <a16:creationId xmlns:a16="http://schemas.microsoft.com/office/drawing/2014/main" id="{4818A97C-D4F8-4048-AB69-080408BF400E}"/>
                  </a:ext>
                </a:extLst>
              </p:cNvPr>
              <p:cNvSpPr/>
              <p:nvPr/>
            </p:nvSpPr>
            <p:spPr>
              <a:xfrm>
                <a:off x="9263601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59" name="Freeform: Shape 758">
                <a:extLst>
                  <a:ext uri="{FF2B5EF4-FFF2-40B4-BE49-F238E27FC236}">
                    <a16:creationId xmlns:a16="http://schemas.microsoft.com/office/drawing/2014/main" id="{5A58A135-E45C-417D-90F2-77C4C91B3E43}"/>
                  </a:ext>
                </a:extLst>
              </p:cNvPr>
              <p:cNvSpPr/>
              <p:nvPr/>
            </p:nvSpPr>
            <p:spPr>
              <a:xfrm>
                <a:off x="9242992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40" name="Graphic 5">
              <a:extLst>
                <a:ext uri="{FF2B5EF4-FFF2-40B4-BE49-F238E27FC236}">
                  <a16:creationId xmlns:a16="http://schemas.microsoft.com/office/drawing/2014/main" id="{859719FD-E7D9-417F-8918-CF6D9EB48D10}"/>
                </a:ext>
              </a:extLst>
            </p:cNvPr>
            <p:cNvGrpSpPr/>
            <p:nvPr/>
          </p:nvGrpSpPr>
          <p:grpSpPr>
            <a:xfrm>
              <a:off x="9258845" y="2205149"/>
              <a:ext cx="42010" cy="42010"/>
              <a:chOff x="9258845" y="2205149"/>
              <a:chExt cx="42010" cy="42010"/>
            </a:xfrm>
          </p:grpSpPr>
          <p:sp>
            <p:nvSpPr>
              <p:cNvPr id="756" name="Freeform: Shape 755">
                <a:extLst>
                  <a:ext uri="{FF2B5EF4-FFF2-40B4-BE49-F238E27FC236}">
                    <a16:creationId xmlns:a16="http://schemas.microsoft.com/office/drawing/2014/main" id="{B5CD0AA5-B461-4563-8514-63B98BED634A}"/>
                  </a:ext>
                </a:extLst>
              </p:cNvPr>
              <p:cNvSpPr/>
              <p:nvPr/>
            </p:nvSpPr>
            <p:spPr>
              <a:xfrm>
                <a:off x="9280247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57" name="Freeform: Shape 756">
                <a:extLst>
                  <a:ext uri="{FF2B5EF4-FFF2-40B4-BE49-F238E27FC236}">
                    <a16:creationId xmlns:a16="http://schemas.microsoft.com/office/drawing/2014/main" id="{BA487FE8-DBDF-4BD7-BB69-30051D28CEA7}"/>
                  </a:ext>
                </a:extLst>
              </p:cNvPr>
              <p:cNvSpPr/>
              <p:nvPr/>
            </p:nvSpPr>
            <p:spPr>
              <a:xfrm>
                <a:off x="9258845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41" name="Graphic 5">
              <a:extLst>
                <a:ext uri="{FF2B5EF4-FFF2-40B4-BE49-F238E27FC236}">
                  <a16:creationId xmlns:a16="http://schemas.microsoft.com/office/drawing/2014/main" id="{D5D9AE4D-4B69-4EE0-B3D7-6F1689BFC5A9}"/>
                </a:ext>
              </a:extLst>
            </p:cNvPr>
            <p:cNvGrpSpPr/>
            <p:nvPr/>
          </p:nvGrpSpPr>
          <p:grpSpPr>
            <a:xfrm>
              <a:off x="9362682" y="2205149"/>
              <a:ext cx="41217" cy="42010"/>
              <a:chOff x="9362682" y="2205149"/>
              <a:chExt cx="41217" cy="42010"/>
            </a:xfrm>
          </p:grpSpPr>
          <p:sp>
            <p:nvSpPr>
              <p:cNvPr id="754" name="Freeform: Shape 753">
                <a:extLst>
                  <a:ext uri="{FF2B5EF4-FFF2-40B4-BE49-F238E27FC236}">
                    <a16:creationId xmlns:a16="http://schemas.microsoft.com/office/drawing/2014/main" id="{E614F1D5-0247-4E99-BBDE-9F5388F32AB5}"/>
                  </a:ext>
                </a:extLst>
              </p:cNvPr>
              <p:cNvSpPr/>
              <p:nvPr/>
            </p:nvSpPr>
            <p:spPr>
              <a:xfrm>
                <a:off x="9383291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55" name="Freeform: Shape 754">
                <a:extLst>
                  <a:ext uri="{FF2B5EF4-FFF2-40B4-BE49-F238E27FC236}">
                    <a16:creationId xmlns:a16="http://schemas.microsoft.com/office/drawing/2014/main" id="{DF81CBB8-7559-4344-B14A-73C065FEC98A}"/>
                  </a:ext>
                </a:extLst>
              </p:cNvPr>
              <p:cNvSpPr/>
              <p:nvPr/>
            </p:nvSpPr>
            <p:spPr>
              <a:xfrm>
                <a:off x="9362682" y="2226551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42" name="Graphic 5">
              <a:extLst>
                <a:ext uri="{FF2B5EF4-FFF2-40B4-BE49-F238E27FC236}">
                  <a16:creationId xmlns:a16="http://schemas.microsoft.com/office/drawing/2014/main" id="{5DB94254-B0A5-420F-ABB5-D1BF16DDF0BC}"/>
                </a:ext>
              </a:extLst>
            </p:cNvPr>
            <p:cNvGrpSpPr/>
            <p:nvPr/>
          </p:nvGrpSpPr>
          <p:grpSpPr>
            <a:xfrm>
              <a:off x="8723807" y="2205149"/>
              <a:ext cx="42010" cy="42010"/>
              <a:chOff x="8723807" y="2205149"/>
              <a:chExt cx="42010" cy="42010"/>
            </a:xfrm>
          </p:grpSpPr>
          <p:sp>
            <p:nvSpPr>
              <p:cNvPr id="752" name="Freeform: Shape 751">
                <a:extLst>
                  <a:ext uri="{FF2B5EF4-FFF2-40B4-BE49-F238E27FC236}">
                    <a16:creationId xmlns:a16="http://schemas.microsoft.com/office/drawing/2014/main" id="{275E852F-851B-43FB-BE6F-A6802EBE727F}"/>
                  </a:ext>
                </a:extLst>
              </p:cNvPr>
              <p:cNvSpPr/>
              <p:nvPr/>
            </p:nvSpPr>
            <p:spPr>
              <a:xfrm>
                <a:off x="8745208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53" name="Freeform: Shape 752">
                <a:extLst>
                  <a:ext uri="{FF2B5EF4-FFF2-40B4-BE49-F238E27FC236}">
                    <a16:creationId xmlns:a16="http://schemas.microsoft.com/office/drawing/2014/main" id="{7337F781-B339-4CA2-81A7-E6387086404A}"/>
                  </a:ext>
                </a:extLst>
              </p:cNvPr>
              <p:cNvSpPr/>
              <p:nvPr/>
            </p:nvSpPr>
            <p:spPr>
              <a:xfrm>
                <a:off x="8723807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43" name="Graphic 5">
              <a:extLst>
                <a:ext uri="{FF2B5EF4-FFF2-40B4-BE49-F238E27FC236}">
                  <a16:creationId xmlns:a16="http://schemas.microsoft.com/office/drawing/2014/main" id="{2DE9040A-4400-4E0A-8285-12E44D911F64}"/>
                </a:ext>
              </a:extLst>
            </p:cNvPr>
            <p:cNvGrpSpPr/>
            <p:nvPr/>
          </p:nvGrpSpPr>
          <p:grpSpPr>
            <a:xfrm>
              <a:off x="8730941" y="2205149"/>
              <a:ext cx="42010" cy="42010"/>
              <a:chOff x="8730941" y="2205149"/>
              <a:chExt cx="42010" cy="42010"/>
            </a:xfrm>
          </p:grpSpPr>
          <p:sp>
            <p:nvSpPr>
              <p:cNvPr id="750" name="Freeform: Shape 749">
                <a:extLst>
                  <a:ext uri="{FF2B5EF4-FFF2-40B4-BE49-F238E27FC236}">
                    <a16:creationId xmlns:a16="http://schemas.microsoft.com/office/drawing/2014/main" id="{AB9D34B0-F4B5-4D06-ACF0-0EA1F4EDBAE3}"/>
                  </a:ext>
                </a:extLst>
              </p:cNvPr>
              <p:cNvSpPr/>
              <p:nvPr/>
            </p:nvSpPr>
            <p:spPr>
              <a:xfrm>
                <a:off x="8752342" y="220514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51" name="Freeform: Shape 750">
                <a:extLst>
                  <a:ext uri="{FF2B5EF4-FFF2-40B4-BE49-F238E27FC236}">
                    <a16:creationId xmlns:a16="http://schemas.microsoft.com/office/drawing/2014/main" id="{2BAE5A87-EE9D-47BD-AE98-0CC5CA92DFBC}"/>
                  </a:ext>
                </a:extLst>
              </p:cNvPr>
              <p:cNvSpPr/>
              <p:nvPr/>
            </p:nvSpPr>
            <p:spPr>
              <a:xfrm>
                <a:off x="8730941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44" name="Graphic 5">
              <a:extLst>
                <a:ext uri="{FF2B5EF4-FFF2-40B4-BE49-F238E27FC236}">
                  <a16:creationId xmlns:a16="http://schemas.microsoft.com/office/drawing/2014/main" id="{B7A25631-597B-4C25-836E-05D320C6E7B7}"/>
                </a:ext>
              </a:extLst>
            </p:cNvPr>
            <p:cNvGrpSpPr/>
            <p:nvPr/>
          </p:nvGrpSpPr>
          <p:grpSpPr>
            <a:xfrm>
              <a:off x="8672285" y="2192467"/>
              <a:ext cx="42010" cy="42010"/>
              <a:chOff x="8672285" y="2192467"/>
              <a:chExt cx="42010" cy="42010"/>
            </a:xfrm>
          </p:grpSpPr>
          <p:sp>
            <p:nvSpPr>
              <p:cNvPr id="748" name="Freeform: Shape 747">
                <a:extLst>
                  <a:ext uri="{FF2B5EF4-FFF2-40B4-BE49-F238E27FC236}">
                    <a16:creationId xmlns:a16="http://schemas.microsoft.com/office/drawing/2014/main" id="{26EB10FC-3736-4283-99CC-243F0E4CF924}"/>
                  </a:ext>
                </a:extLst>
              </p:cNvPr>
              <p:cNvSpPr/>
              <p:nvPr/>
            </p:nvSpPr>
            <p:spPr>
              <a:xfrm>
                <a:off x="8693686" y="2192467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49" name="Freeform: Shape 748">
                <a:extLst>
                  <a:ext uri="{FF2B5EF4-FFF2-40B4-BE49-F238E27FC236}">
                    <a16:creationId xmlns:a16="http://schemas.microsoft.com/office/drawing/2014/main" id="{95BD35A0-2542-467B-B0C8-77DB808A67E2}"/>
                  </a:ext>
                </a:extLst>
              </p:cNvPr>
              <p:cNvSpPr/>
              <p:nvPr/>
            </p:nvSpPr>
            <p:spPr>
              <a:xfrm>
                <a:off x="8672285" y="221307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45" name="Graphic 5">
              <a:extLst>
                <a:ext uri="{FF2B5EF4-FFF2-40B4-BE49-F238E27FC236}">
                  <a16:creationId xmlns:a16="http://schemas.microsoft.com/office/drawing/2014/main" id="{CE30CB55-3E70-4542-999A-D490BDB84841}"/>
                </a:ext>
              </a:extLst>
            </p:cNvPr>
            <p:cNvGrpSpPr/>
            <p:nvPr/>
          </p:nvGrpSpPr>
          <p:grpSpPr>
            <a:xfrm>
              <a:off x="8447965" y="2145701"/>
              <a:ext cx="42010" cy="41217"/>
              <a:chOff x="8447965" y="2145701"/>
              <a:chExt cx="42010" cy="41217"/>
            </a:xfrm>
          </p:grpSpPr>
          <p:sp>
            <p:nvSpPr>
              <p:cNvPr id="746" name="Freeform: Shape 745">
                <a:extLst>
                  <a:ext uri="{FF2B5EF4-FFF2-40B4-BE49-F238E27FC236}">
                    <a16:creationId xmlns:a16="http://schemas.microsoft.com/office/drawing/2014/main" id="{8BFFB0E9-C80C-4D12-BD67-12BEB43FBE25}"/>
                  </a:ext>
                </a:extLst>
              </p:cNvPr>
              <p:cNvSpPr/>
              <p:nvPr/>
            </p:nvSpPr>
            <p:spPr>
              <a:xfrm>
                <a:off x="8468574" y="2145701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747" name="Freeform: Shape 746">
                <a:extLst>
                  <a:ext uri="{FF2B5EF4-FFF2-40B4-BE49-F238E27FC236}">
                    <a16:creationId xmlns:a16="http://schemas.microsoft.com/office/drawing/2014/main" id="{FE517241-2162-4698-9955-F8562704630C}"/>
                  </a:ext>
                </a:extLst>
              </p:cNvPr>
              <p:cNvSpPr/>
              <p:nvPr/>
            </p:nvSpPr>
            <p:spPr>
              <a:xfrm>
                <a:off x="8447965" y="2166309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891" name="Freeform: Shape 890">
            <a:extLst>
              <a:ext uri="{FF2B5EF4-FFF2-40B4-BE49-F238E27FC236}">
                <a16:creationId xmlns:a16="http://schemas.microsoft.com/office/drawing/2014/main" id="{C63EDB22-8DFB-4B4F-B57B-8C7821E3FFDF}"/>
              </a:ext>
            </a:extLst>
          </p:cNvPr>
          <p:cNvSpPr/>
          <p:nvPr/>
        </p:nvSpPr>
        <p:spPr>
          <a:xfrm>
            <a:off x="6519140" y="2800105"/>
            <a:ext cx="3578019" cy="1543289"/>
          </a:xfrm>
          <a:custGeom>
            <a:avLst/>
            <a:gdLst>
              <a:gd name="connsiteX0" fmla="*/ 0 w 1943100"/>
              <a:gd name="connsiteY0" fmla="*/ 0 h 1714500"/>
              <a:gd name="connsiteX1" fmla="*/ 0 w 1943100"/>
              <a:gd name="connsiteY1" fmla="*/ 1714500 h 1714500"/>
              <a:gd name="connsiteX2" fmla="*/ 1943100 w 1943100"/>
              <a:gd name="connsiteY2" fmla="*/ 171450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1714500">
                <a:moveTo>
                  <a:pt x="0" y="0"/>
                </a:moveTo>
                <a:lnTo>
                  <a:pt x="0" y="1714500"/>
                </a:lnTo>
                <a:lnTo>
                  <a:pt x="1943100" y="1714500"/>
                </a:lnTo>
              </a:path>
            </a:pathLst>
          </a:custGeom>
          <a:noFill/>
          <a:ln w="28575" cap="sq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7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94" name="TextBox 993">
            <a:extLst>
              <a:ext uri="{FF2B5EF4-FFF2-40B4-BE49-F238E27FC236}">
                <a16:creationId xmlns:a16="http://schemas.microsoft.com/office/drawing/2014/main" id="{84A6CFAD-67B2-4B46-AD3E-62DC05C8416B}"/>
              </a:ext>
            </a:extLst>
          </p:cNvPr>
          <p:cNvSpPr txBox="1"/>
          <p:nvPr/>
        </p:nvSpPr>
        <p:spPr>
          <a:xfrm>
            <a:off x="6184949" y="4580696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No. of Patients at Risk</a:t>
            </a:r>
          </a:p>
        </p:txBody>
      </p:sp>
      <p:cxnSp>
        <p:nvCxnSpPr>
          <p:cNvPr id="320" name="Straight Connector 319">
            <a:extLst>
              <a:ext uri="{FF2B5EF4-FFF2-40B4-BE49-F238E27FC236}">
                <a16:creationId xmlns:a16="http://schemas.microsoft.com/office/drawing/2014/main" id="{A3D0984F-CC96-47A7-8411-AD8AAACAD528}"/>
              </a:ext>
            </a:extLst>
          </p:cNvPr>
          <p:cNvCxnSpPr>
            <a:cxnSpLocks/>
          </p:cNvCxnSpPr>
          <p:nvPr/>
        </p:nvCxnSpPr>
        <p:spPr>
          <a:xfrm rot="5400000">
            <a:off x="6500076" y="2781041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93" name="TextBox 892">
            <a:extLst>
              <a:ext uri="{FF2B5EF4-FFF2-40B4-BE49-F238E27FC236}">
                <a16:creationId xmlns:a16="http://schemas.microsoft.com/office/drawing/2014/main" id="{2FB02506-894C-40D0-B54D-AD476749861B}"/>
              </a:ext>
            </a:extLst>
          </p:cNvPr>
          <p:cNvSpPr txBox="1"/>
          <p:nvPr/>
        </p:nvSpPr>
        <p:spPr>
          <a:xfrm>
            <a:off x="6465521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195</a:t>
            </a:r>
          </a:p>
        </p:txBody>
      </p:sp>
      <p:sp>
        <p:nvSpPr>
          <p:cNvPr id="895" name="TextBox 894">
            <a:extLst>
              <a:ext uri="{FF2B5EF4-FFF2-40B4-BE49-F238E27FC236}">
                <a16:creationId xmlns:a16="http://schemas.microsoft.com/office/drawing/2014/main" id="{72AEEBA2-F27E-4B1E-BD3F-7B028E5ABB91}"/>
              </a:ext>
            </a:extLst>
          </p:cNvPr>
          <p:cNvSpPr txBox="1"/>
          <p:nvPr/>
        </p:nvSpPr>
        <p:spPr>
          <a:xfrm>
            <a:off x="7063272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162</a:t>
            </a:r>
          </a:p>
        </p:txBody>
      </p:sp>
      <p:sp>
        <p:nvSpPr>
          <p:cNvPr id="897" name="TextBox 896">
            <a:extLst>
              <a:ext uri="{FF2B5EF4-FFF2-40B4-BE49-F238E27FC236}">
                <a16:creationId xmlns:a16="http://schemas.microsoft.com/office/drawing/2014/main" id="{A3F83F3E-6AA8-48DA-AE68-511EDBF4C42B}"/>
              </a:ext>
            </a:extLst>
          </p:cNvPr>
          <p:cNvSpPr txBox="1"/>
          <p:nvPr/>
        </p:nvSpPr>
        <p:spPr>
          <a:xfrm>
            <a:off x="7959899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140</a:t>
            </a:r>
          </a:p>
        </p:txBody>
      </p:sp>
      <p:sp>
        <p:nvSpPr>
          <p:cNvPr id="899" name="TextBox 898">
            <a:extLst>
              <a:ext uri="{FF2B5EF4-FFF2-40B4-BE49-F238E27FC236}">
                <a16:creationId xmlns:a16="http://schemas.microsoft.com/office/drawing/2014/main" id="{3B07F2F3-2D69-406E-8C7B-2DA23930C325}"/>
              </a:ext>
            </a:extLst>
          </p:cNvPr>
          <p:cNvSpPr txBox="1"/>
          <p:nvPr/>
        </p:nvSpPr>
        <p:spPr>
          <a:xfrm>
            <a:off x="8856527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115</a:t>
            </a:r>
          </a:p>
        </p:txBody>
      </p:sp>
      <p:sp>
        <p:nvSpPr>
          <p:cNvPr id="900" name="TextBox 899">
            <a:extLst>
              <a:ext uri="{FF2B5EF4-FFF2-40B4-BE49-F238E27FC236}">
                <a16:creationId xmlns:a16="http://schemas.microsoft.com/office/drawing/2014/main" id="{B726ED8D-DF68-47D3-8AEB-45ECACE0F55F}"/>
              </a:ext>
            </a:extLst>
          </p:cNvPr>
          <p:cNvSpPr txBox="1"/>
          <p:nvPr/>
        </p:nvSpPr>
        <p:spPr>
          <a:xfrm>
            <a:off x="9155401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102</a:t>
            </a:r>
          </a:p>
        </p:txBody>
      </p:sp>
      <p:sp>
        <p:nvSpPr>
          <p:cNvPr id="901" name="TextBox 900">
            <a:extLst>
              <a:ext uri="{FF2B5EF4-FFF2-40B4-BE49-F238E27FC236}">
                <a16:creationId xmlns:a16="http://schemas.microsoft.com/office/drawing/2014/main" id="{D59294F0-E00F-4346-9B28-D95CE9D77B7F}"/>
              </a:ext>
            </a:extLst>
          </p:cNvPr>
          <p:cNvSpPr txBox="1"/>
          <p:nvPr/>
        </p:nvSpPr>
        <p:spPr>
          <a:xfrm>
            <a:off x="9454277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49</a:t>
            </a:r>
          </a:p>
        </p:txBody>
      </p:sp>
      <p:sp>
        <p:nvSpPr>
          <p:cNvPr id="902" name="TextBox 901">
            <a:extLst>
              <a:ext uri="{FF2B5EF4-FFF2-40B4-BE49-F238E27FC236}">
                <a16:creationId xmlns:a16="http://schemas.microsoft.com/office/drawing/2014/main" id="{5BFCB5BF-DB5A-43A5-B51C-E8C4E3C27F05}"/>
              </a:ext>
            </a:extLst>
          </p:cNvPr>
          <p:cNvSpPr txBox="1"/>
          <p:nvPr/>
        </p:nvSpPr>
        <p:spPr>
          <a:xfrm>
            <a:off x="9753152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9</a:t>
            </a:r>
            <a:endParaRPr kumimoji="0" lang="en-GB" sz="540" b="0" i="0" u="none" strike="noStrike" kern="1200" cap="none" spc="0" normalizeH="0" baseline="0" noProof="0" dirty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  <a:sym typeface="Helvetica"/>
            </a:endParaRPr>
          </a:p>
        </p:txBody>
      </p:sp>
      <p:sp>
        <p:nvSpPr>
          <p:cNvPr id="903" name="TextBox 902">
            <a:extLst>
              <a:ext uri="{FF2B5EF4-FFF2-40B4-BE49-F238E27FC236}">
                <a16:creationId xmlns:a16="http://schemas.microsoft.com/office/drawing/2014/main" id="{B96C5216-9AA5-4BF8-8964-D5018122B0E6}"/>
              </a:ext>
            </a:extLst>
          </p:cNvPr>
          <p:cNvSpPr txBox="1"/>
          <p:nvPr/>
        </p:nvSpPr>
        <p:spPr>
          <a:xfrm>
            <a:off x="6764396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175</a:t>
            </a:r>
          </a:p>
        </p:txBody>
      </p:sp>
      <p:sp>
        <p:nvSpPr>
          <p:cNvPr id="905" name="TextBox 904">
            <a:extLst>
              <a:ext uri="{FF2B5EF4-FFF2-40B4-BE49-F238E27FC236}">
                <a16:creationId xmlns:a16="http://schemas.microsoft.com/office/drawing/2014/main" id="{294C192A-CA94-43ED-835F-1F869D083947}"/>
              </a:ext>
            </a:extLst>
          </p:cNvPr>
          <p:cNvSpPr txBox="1"/>
          <p:nvPr/>
        </p:nvSpPr>
        <p:spPr>
          <a:xfrm>
            <a:off x="7661023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147</a:t>
            </a:r>
          </a:p>
        </p:txBody>
      </p:sp>
      <p:sp>
        <p:nvSpPr>
          <p:cNvPr id="907" name="TextBox 906">
            <a:extLst>
              <a:ext uri="{FF2B5EF4-FFF2-40B4-BE49-F238E27FC236}">
                <a16:creationId xmlns:a16="http://schemas.microsoft.com/office/drawing/2014/main" id="{E18DA070-04F5-487B-BA79-E5101C1C6817}"/>
              </a:ext>
            </a:extLst>
          </p:cNvPr>
          <p:cNvSpPr txBox="1"/>
          <p:nvPr/>
        </p:nvSpPr>
        <p:spPr>
          <a:xfrm>
            <a:off x="8557651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124</a:t>
            </a:r>
          </a:p>
        </p:txBody>
      </p:sp>
      <p:sp>
        <p:nvSpPr>
          <p:cNvPr id="913" name="TextBox 912">
            <a:extLst>
              <a:ext uri="{FF2B5EF4-FFF2-40B4-BE49-F238E27FC236}">
                <a16:creationId xmlns:a16="http://schemas.microsoft.com/office/drawing/2014/main" id="{1F39C5F0-A10D-45B3-85F0-353C180EB12E}"/>
              </a:ext>
            </a:extLst>
          </p:cNvPr>
          <p:cNvSpPr txBox="1"/>
          <p:nvPr/>
        </p:nvSpPr>
        <p:spPr>
          <a:xfrm>
            <a:off x="7362148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152</a:t>
            </a:r>
          </a:p>
        </p:txBody>
      </p:sp>
      <p:sp>
        <p:nvSpPr>
          <p:cNvPr id="915" name="TextBox 914">
            <a:extLst>
              <a:ext uri="{FF2B5EF4-FFF2-40B4-BE49-F238E27FC236}">
                <a16:creationId xmlns:a16="http://schemas.microsoft.com/office/drawing/2014/main" id="{346475F9-A581-4D11-96A5-515BFD0ABC0D}"/>
              </a:ext>
            </a:extLst>
          </p:cNvPr>
          <p:cNvSpPr txBox="1"/>
          <p:nvPr/>
        </p:nvSpPr>
        <p:spPr>
          <a:xfrm>
            <a:off x="8258775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134</a:t>
            </a:r>
          </a:p>
        </p:txBody>
      </p:sp>
      <p:cxnSp>
        <p:nvCxnSpPr>
          <p:cNvPr id="1011" name="Straight Connector 1010">
            <a:extLst>
              <a:ext uri="{FF2B5EF4-FFF2-40B4-BE49-F238E27FC236}">
                <a16:creationId xmlns:a16="http://schemas.microsoft.com/office/drawing/2014/main" id="{33EEFDD9-11AA-4726-BF50-F15B50BEF30D}"/>
              </a:ext>
            </a:extLst>
          </p:cNvPr>
          <p:cNvCxnSpPr>
            <a:cxnSpLocks/>
          </p:cNvCxnSpPr>
          <p:nvPr/>
        </p:nvCxnSpPr>
        <p:spPr>
          <a:xfrm>
            <a:off x="6184949" y="4833640"/>
            <a:ext cx="226800" cy="0"/>
          </a:xfrm>
          <a:prstGeom prst="line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8" name="TextBox 917">
            <a:extLst>
              <a:ext uri="{FF2B5EF4-FFF2-40B4-BE49-F238E27FC236}">
                <a16:creationId xmlns:a16="http://schemas.microsoft.com/office/drawing/2014/main" id="{ECD0D1FA-7288-42E8-8AAE-8BBA2CB73E83}"/>
              </a:ext>
            </a:extLst>
          </p:cNvPr>
          <p:cNvSpPr txBox="1"/>
          <p:nvPr/>
        </p:nvSpPr>
        <p:spPr>
          <a:xfrm>
            <a:off x="6465521" y="468240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194</a:t>
            </a:r>
          </a:p>
        </p:txBody>
      </p:sp>
      <p:sp>
        <p:nvSpPr>
          <p:cNvPr id="920" name="TextBox 919">
            <a:extLst>
              <a:ext uri="{FF2B5EF4-FFF2-40B4-BE49-F238E27FC236}">
                <a16:creationId xmlns:a16="http://schemas.microsoft.com/office/drawing/2014/main" id="{22F8C3E9-1683-4A5B-84F0-A665A214E2B1}"/>
              </a:ext>
            </a:extLst>
          </p:cNvPr>
          <p:cNvSpPr txBox="1"/>
          <p:nvPr/>
        </p:nvSpPr>
        <p:spPr>
          <a:xfrm>
            <a:off x="7063272" y="468240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182</a:t>
            </a:r>
          </a:p>
        </p:txBody>
      </p:sp>
      <p:sp>
        <p:nvSpPr>
          <p:cNvPr id="922" name="TextBox 921">
            <a:extLst>
              <a:ext uri="{FF2B5EF4-FFF2-40B4-BE49-F238E27FC236}">
                <a16:creationId xmlns:a16="http://schemas.microsoft.com/office/drawing/2014/main" id="{0694AF62-70DC-47DB-9159-614BFD918DCA}"/>
              </a:ext>
            </a:extLst>
          </p:cNvPr>
          <p:cNvSpPr txBox="1"/>
          <p:nvPr/>
        </p:nvSpPr>
        <p:spPr>
          <a:xfrm>
            <a:off x="7959899" y="468240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166</a:t>
            </a:r>
          </a:p>
        </p:txBody>
      </p:sp>
      <p:sp>
        <p:nvSpPr>
          <p:cNvPr id="924" name="TextBox 923">
            <a:extLst>
              <a:ext uri="{FF2B5EF4-FFF2-40B4-BE49-F238E27FC236}">
                <a16:creationId xmlns:a16="http://schemas.microsoft.com/office/drawing/2014/main" id="{1964216C-DEAC-4983-AA39-4671A58C5982}"/>
              </a:ext>
            </a:extLst>
          </p:cNvPr>
          <p:cNvSpPr txBox="1"/>
          <p:nvPr/>
        </p:nvSpPr>
        <p:spPr>
          <a:xfrm>
            <a:off x="8856527" y="468240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159</a:t>
            </a:r>
          </a:p>
        </p:txBody>
      </p:sp>
      <p:sp>
        <p:nvSpPr>
          <p:cNvPr id="925" name="TextBox 924">
            <a:extLst>
              <a:ext uri="{FF2B5EF4-FFF2-40B4-BE49-F238E27FC236}">
                <a16:creationId xmlns:a16="http://schemas.microsoft.com/office/drawing/2014/main" id="{9DC91DE3-4541-4BE8-AC52-1F493383C254}"/>
              </a:ext>
            </a:extLst>
          </p:cNvPr>
          <p:cNvSpPr txBox="1"/>
          <p:nvPr/>
        </p:nvSpPr>
        <p:spPr>
          <a:xfrm>
            <a:off x="9155401" y="468240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139</a:t>
            </a:r>
          </a:p>
        </p:txBody>
      </p:sp>
      <p:sp>
        <p:nvSpPr>
          <p:cNvPr id="926" name="TextBox 925">
            <a:extLst>
              <a:ext uri="{FF2B5EF4-FFF2-40B4-BE49-F238E27FC236}">
                <a16:creationId xmlns:a16="http://schemas.microsoft.com/office/drawing/2014/main" id="{D3361F1C-E7AD-463D-A69F-252E39D0F40B}"/>
              </a:ext>
            </a:extLst>
          </p:cNvPr>
          <p:cNvSpPr txBox="1"/>
          <p:nvPr/>
        </p:nvSpPr>
        <p:spPr>
          <a:xfrm>
            <a:off x="9454277" y="468240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70</a:t>
            </a:r>
          </a:p>
        </p:txBody>
      </p:sp>
      <p:sp>
        <p:nvSpPr>
          <p:cNvPr id="927" name="TextBox 926">
            <a:extLst>
              <a:ext uri="{FF2B5EF4-FFF2-40B4-BE49-F238E27FC236}">
                <a16:creationId xmlns:a16="http://schemas.microsoft.com/office/drawing/2014/main" id="{343303E6-8059-4979-8CFE-2600DE7CF52E}"/>
              </a:ext>
            </a:extLst>
          </p:cNvPr>
          <p:cNvSpPr txBox="1"/>
          <p:nvPr/>
        </p:nvSpPr>
        <p:spPr>
          <a:xfrm>
            <a:off x="9753152" y="468240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9</a:t>
            </a:r>
            <a:endParaRPr kumimoji="0" lang="en-GB" sz="540" b="0" i="0" u="none" strike="noStrike" kern="1200" cap="none" spc="0" normalizeH="0" baseline="0" noProof="0" dirty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  <a:sym typeface="Helvetica"/>
            </a:endParaRPr>
          </a:p>
        </p:txBody>
      </p:sp>
      <p:sp>
        <p:nvSpPr>
          <p:cNvPr id="928" name="TextBox 927">
            <a:extLst>
              <a:ext uri="{FF2B5EF4-FFF2-40B4-BE49-F238E27FC236}">
                <a16:creationId xmlns:a16="http://schemas.microsoft.com/office/drawing/2014/main" id="{AF38B856-8927-46DF-B6B5-1C6C4AFD487D}"/>
              </a:ext>
            </a:extLst>
          </p:cNvPr>
          <p:cNvSpPr txBox="1"/>
          <p:nvPr/>
        </p:nvSpPr>
        <p:spPr>
          <a:xfrm>
            <a:off x="6764396" y="468240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185</a:t>
            </a:r>
          </a:p>
        </p:txBody>
      </p:sp>
      <p:sp>
        <p:nvSpPr>
          <p:cNvPr id="930" name="TextBox 929">
            <a:extLst>
              <a:ext uri="{FF2B5EF4-FFF2-40B4-BE49-F238E27FC236}">
                <a16:creationId xmlns:a16="http://schemas.microsoft.com/office/drawing/2014/main" id="{9EC72491-AC3E-48A5-9E9E-2A7192FCE384}"/>
              </a:ext>
            </a:extLst>
          </p:cNvPr>
          <p:cNvSpPr txBox="1"/>
          <p:nvPr/>
        </p:nvSpPr>
        <p:spPr>
          <a:xfrm>
            <a:off x="7661023" y="468240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173</a:t>
            </a:r>
          </a:p>
        </p:txBody>
      </p:sp>
      <p:sp>
        <p:nvSpPr>
          <p:cNvPr id="932" name="TextBox 931">
            <a:extLst>
              <a:ext uri="{FF2B5EF4-FFF2-40B4-BE49-F238E27FC236}">
                <a16:creationId xmlns:a16="http://schemas.microsoft.com/office/drawing/2014/main" id="{5FE5C371-8D0A-4726-B27D-0C7A1E51296F}"/>
              </a:ext>
            </a:extLst>
          </p:cNvPr>
          <p:cNvSpPr txBox="1"/>
          <p:nvPr/>
        </p:nvSpPr>
        <p:spPr>
          <a:xfrm>
            <a:off x="8557651" y="468240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161</a:t>
            </a:r>
          </a:p>
        </p:txBody>
      </p:sp>
      <p:sp>
        <p:nvSpPr>
          <p:cNvPr id="938" name="TextBox 937">
            <a:extLst>
              <a:ext uri="{FF2B5EF4-FFF2-40B4-BE49-F238E27FC236}">
                <a16:creationId xmlns:a16="http://schemas.microsoft.com/office/drawing/2014/main" id="{B215817C-4DAA-4726-8372-ED2ACA539B61}"/>
              </a:ext>
            </a:extLst>
          </p:cNvPr>
          <p:cNvSpPr txBox="1"/>
          <p:nvPr/>
        </p:nvSpPr>
        <p:spPr>
          <a:xfrm>
            <a:off x="7362148" y="468240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178</a:t>
            </a:r>
          </a:p>
        </p:txBody>
      </p:sp>
      <p:sp>
        <p:nvSpPr>
          <p:cNvPr id="940" name="TextBox 939">
            <a:extLst>
              <a:ext uri="{FF2B5EF4-FFF2-40B4-BE49-F238E27FC236}">
                <a16:creationId xmlns:a16="http://schemas.microsoft.com/office/drawing/2014/main" id="{33B9FEBE-E033-4113-A3B1-5E69B427D699}"/>
              </a:ext>
            </a:extLst>
          </p:cNvPr>
          <p:cNvSpPr txBox="1"/>
          <p:nvPr/>
        </p:nvSpPr>
        <p:spPr>
          <a:xfrm>
            <a:off x="8258775" y="468240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164</a:t>
            </a:r>
          </a:p>
        </p:txBody>
      </p:sp>
      <p:cxnSp>
        <p:nvCxnSpPr>
          <p:cNvPr id="1012" name="Straight Connector 1011">
            <a:extLst>
              <a:ext uri="{FF2B5EF4-FFF2-40B4-BE49-F238E27FC236}">
                <a16:creationId xmlns:a16="http://schemas.microsoft.com/office/drawing/2014/main" id="{D2AFBB6D-37D1-4CE4-98C1-7A76EC370BA2}"/>
              </a:ext>
            </a:extLst>
          </p:cNvPr>
          <p:cNvCxnSpPr>
            <a:cxnSpLocks/>
          </p:cNvCxnSpPr>
          <p:nvPr/>
        </p:nvCxnSpPr>
        <p:spPr>
          <a:xfrm>
            <a:off x="6184949" y="4726483"/>
            <a:ext cx="226800" cy="0"/>
          </a:xfrm>
          <a:prstGeom prst="line">
            <a:avLst/>
          </a:prstGeom>
          <a:ln w="19050" cap="sq">
            <a:solidFill>
              <a:schemeClr val="tx2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1" name="TextBox 990"/>
          <p:cNvSpPr txBox="1"/>
          <p:nvPr/>
        </p:nvSpPr>
        <p:spPr>
          <a:xfrm>
            <a:off x="6301664" y="2515164"/>
            <a:ext cx="444995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8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OS</a:t>
            </a:r>
          </a:p>
        </p:txBody>
      </p:sp>
      <p:cxnSp>
        <p:nvCxnSpPr>
          <p:cNvPr id="941" name="Straight Connector 940">
            <a:extLst>
              <a:ext uri="{FF2B5EF4-FFF2-40B4-BE49-F238E27FC236}">
                <a16:creationId xmlns:a16="http://schemas.microsoft.com/office/drawing/2014/main" id="{8A47C1B9-286B-418A-9188-5BB40921D2EB}"/>
              </a:ext>
            </a:extLst>
          </p:cNvPr>
          <p:cNvCxnSpPr>
            <a:cxnSpLocks/>
          </p:cNvCxnSpPr>
          <p:nvPr/>
        </p:nvCxnSpPr>
        <p:spPr>
          <a:xfrm flipV="1">
            <a:off x="9500823" y="3068547"/>
            <a:ext cx="0" cy="1274845"/>
          </a:xfrm>
          <a:prstGeom prst="line">
            <a:avLst/>
          </a:prstGeom>
          <a:ln w="190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22" name="Graphic 5">
            <a:extLst>
              <a:ext uri="{FF2B5EF4-FFF2-40B4-BE49-F238E27FC236}">
                <a16:creationId xmlns:a16="http://schemas.microsoft.com/office/drawing/2014/main" id="{7BEA63CB-A890-435C-B328-7596FF24FC2F}"/>
              </a:ext>
            </a:extLst>
          </p:cNvPr>
          <p:cNvGrpSpPr/>
          <p:nvPr/>
        </p:nvGrpSpPr>
        <p:grpSpPr>
          <a:xfrm>
            <a:off x="2391491" y="2786297"/>
            <a:ext cx="3524117" cy="1058663"/>
            <a:chOff x="972491" y="1559140"/>
            <a:chExt cx="3915686" cy="1176291"/>
          </a:xfrm>
        </p:grpSpPr>
        <p:grpSp>
          <p:nvGrpSpPr>
            <p:cNvPr id="25" name="Graphic 5">
              <a:extLst>
                <a:ext uri="{FF2B5EF4-FFF2-40B4-BE49-F238E27FC236}">
                  <a16:creationId xmlns:a16="http://schemas.microsoft.com/office/drawing/2014/main" id="{C52E07F9-9C97-4767-B9E5-6745472BA627}"/>
                </a:ext>
              </a:extLst>
            </p:cNvPr>
            <p:cNvGrpSpPr/>
            <p:nvPr/>
          </p:nvGrpSpPr>
          <p:grpSpPr>
            <a:xfrm>
              <a:off x="972491" y="1559140"/>
              <a:ext cx="42010" cy="41217"/>
              <a:chOff x="972491" y="1559140"/>
              <a:chExt cx="42010" cy="41217"/>
            </a:xfrm>
          </p:grpSpPr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FF07FA78-944E-4134-BD9A-650FFD49D039}"/>
                  </a:ext>
                </a:extLst>
              </p:cNvPr>
              <p:cNvSpPr/>
              <p:nvPr/>
            </p:nvSpPr>
            <p:spPr>
              <a:xfrm>
                <a:off x="993100" y="1559140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20A31232-693E-4A76-B488-9A2B8A95A753}"/>
                  </a:ext>
                </a:extLst>
              </p:cNvPr>
              <p:cNvSpPr/>
              <p:nvPr/>
            </p:nvSpPr>
            <p:spPr>
              <a:xfrm>
                <a:off x="972491" y="1579749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6" name="Graphic 5">
              <a:extLst>
                <a:ext uri="{FF2B5EF4-FFF2-40B4-BE49-F238E27FC236}">
                  <a16:creationId xmlns:a16="http://schemas.microsoft.com/office/drawing/2014/main" id="{B049C1EF-A504-44A9-B4C4-20B13F9E2CDA}"/>
                </a:ext>
              </a:extLst>
            </p:cNvPr>
            <p:cNvGrpSpPr/>
            <p:nvPr/>
          </p:nvGrpSpPr>
          <p:grpSpPr>
            <a:xfrm>
              <a:off x="993100" y="1559140"/>
              <a:ext cx="42010" cy="41217"/>
              <a:chOff x="993100" y="1559140"/>
              <a:chExt cx="42010" cy="41217"/>
            </a:xfrm>
          </p:grpSpPr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262B8B90-A8C6-44E3-9164-EBFFF929486F}"/>
                  </a:ext>
                </a:extLst>
              </p:cNvPr>
              <p:cNvSpPr/>
              <p:nvPr/>
            </p:nvSpPr>
            <p:spPr>
              <a:xfrm>
                <a:off x="1014502" y="1559140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70DDA46D-71EC-44C0-8EC6-8623026E3089}"/>
                  </a:ext>
                </a:extLst>
              </p:cNvPr>
              <p:cNvSpPr/>
              <p:nvPr/>
            </p:nvSpPr>
            <p:spPr>
              <a:xfrm>
                <a:off x="993100" y="1579749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7" name="Graphic 5">
              <a:extLst>
                <a:ext uri="{FF2B5EF4-FFF2-40B4-BE49-F238E27FC236}">
                  <a16:creationId xmlns:a16="http://schemas.microsoft.com/office/drawing/2014/main" id="{80B304E6-B972-45F6-9A56-6ABBF6AFC459}"/>
                </a:ext>
              </a:extLst>
            </p:cNvPr>
            <p:cNvGrpSpPr/>
            <p:nvPr/>
          </p:nvGrpSpPr>
          <p:grpSpPr>
            <a:xfrm>
              <a:off x="1372779" y="1643954"/>
              <a:ext cx="42010" cy="42010"/>
              <a:chOff x="1372779" y="1643954"/>
              <a:chExt cx="42010" cy="42010"/>
            </a:xfrm>
          </p:grpSpPr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A388F6C5-EE5C-4638-BE38-F6ED5C5D47F7}"/>
                  </a:ext>
                </a:extLst>
              </p:cNvPr>
              <p:cNvSpPr/>
              <p:nvPr/>
            </p:nvSpPr>
            <p:spPr>
              <a:xfrm>
                <a:off x="1394181" y="164395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43C80479-8C92-41D6-8350-95F9FCF93D2E}"/>
                  </a:ext>
                </a:extLst>
              </p:cNvPr>
              <p:cNvSpPr/>
              <p:nvPr/>
            </p:nvSpPr>
            <p:spPr>
              <a:xfrm>
                <a:off x="1372779" y="166535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8" name="Graphic 5">
              <a:extLst>
                <a:ext uri="{FF2B5EF4-FFF2-40B4-BE49-F238E27FC236}">
                  <a16:creationId xmlns:a16="http://schemas.microsoft.com/office/drawing/2014/main" id="{C6C9ABB6-BDD3-4433-B221-E8BB0EBBBA07}"/>
                </a:ext>
              </a:extLst>
            </p:cNvPr>
            <p:cNvGrpSpPr/>
            <p:nvPr/>
          </p:nvGrpSpPr>
          <p:grpSpPr>
            <a:xfrm>
              <a:off x="1414790" y="1643954"/>
              <a:ext cx="42010" cy="42010"/>
              <a:chOff x="1414790" y="1643954"/>
              <a:chExt cx="42010" cy="42010"/>
            </a:xfrm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DA9E36D2-96E8-4AAC-BF55-AD2FDE362E8F}"/>
                  </a:ext>
                </a:extLst>
              </p:cNvPr>
              <p:cNvSpPr/>
              <p:nvPr/>
            </p:nvSpPr>
            <p:spPr>
              <a:xfrm>
                <a:off x="1436191" y="164395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EDE4E864-A2AB-4885-BDBD-1037D93B38CC}"/>
                  </a:ext>
                </a:extLst>
              </p:cNvPr>
              <p:cNvSpPr/>
              <p:nvPr/>
            </p:nvSpPr>
            <p:spPr>
              <a:xfrm>
                <a:off x="1414790" y="166535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9" name="Graphic 5">
              <a:extLst>
                <a:ext uri="{FF2B5EF4-FFF2-40B4-BE49-F238E27FC236}">
                  <a16:creationId xmlns:a16="http://schemas.microsoft.com/office/drawing/2014/main" id="{BC05E18F-8202-4F15-994A-98C86D0FF61F}"/>
                </a:ext>
              </a:extLst>
            </p:cNvPr>
            <p:cNvGrpSpPr/>
            <p:nvPr/>
          </p:nvGrpSpPr>
          <p:grpSpPr>
            <a:xfrm>
              <a:off x="1613744" y="1678038"/>
              <a:ext cx="42010" cy="41217"/>
              <a:chOff x="1613744" y="1678038"/>
              <a:chExt cx="42010" cy="41217"/>
            </a:xfrm>
          </p:grpSpPr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6F8F37E1-526F-4809-BEEE-7ECAB27A3936}"/>
                  </a:ext>
                </a:extLst>
              </p:cNvPr>
              <p:cNvSpPr/>
              <p:nvPr/>
            </p:nvSpPr>
            <p:spPr>
              <a:xfrm>
                <a:off x="1635146" y="1678038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BAF23B7B-82A5-4461-A62C-A199A457921B}"/>
                  </a:ext>
                </a:extLst>
              </p:cNvPr>
              <p:cNvSpPr/>
              <p:nvPr/>
            </p:nvSpPr>
            <p:spPr>
              <a:xfrm>
                <a:off x="1613744" y="1698647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0" name="Graphic 5">
              <a:extLst>
                <a:ext uri="{FF2B5EF4-FFF2-40B4-BE49-F238E27FC236}">
                  <a16:creationId xmlns:a16="http://schemas.microsoft.com/office/drawing/2014/main" id="{687523B2-8ABC-4E3D-96FD-3671BA1AC426}"/>
                </a:ext>
              </a:extLst>
            </p:cNvPr>
            <p:cNvGrpSpPr/>
            <p:nvPr/>
          </p:nvGrpSpPr>
          <p:grpSpPr>
            <a:xfrm>
              <a:off x="2353286" y="1881748"/>
              <a:ext cx="42010" cy="41217"/>
              <a:chOff x="2353286" y="1881748"/>
              <a:chExt cx="42010" cy="41217"/>
            </a:xfrm>
          </p:grpSpPr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AB5E5AF3-377E-435D-9D2F-0CCF0DBA6BE8}"/>
                  </a:ext>
                </a:extLst>
              </p:cNvPr>
              <p:cNvSpPr/>
              <p:nvPr/>
            </p:nvSpPr>
            <p:spPr>
              <a:xfrm>
                <a:off x="2373895" y="1881748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AE17B75D-7000-4DF3-9D96-BEFE4D053A1D}"/>
                  </a:ext>
                </a:extLst>
              </p:cNvPr>
              <p:cNvSpPr/>
              <p:nvPr/>
            </p:nvSpPr>
            <p:spPr>
              <a:xfrm>
                <a:off x="2353286" y="1902357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1" name="Graphic 5">
              <a:extLst>
                <a:ext uri="{FF2B5EF4-FFF2-40B4-BE49-F238E27FC236}">
                  <a16:creationId xmlns:a16="http://schemas.microsoft.com/office/drawing/2014/main" id="{BBB8A3FD-DAD6-460B-A3E5-9CF5A5A556A2}"/>
                </a:ext>
              </a:extLst>
            </p:cNvPr>
            <p:cNvGrpSpPr/>
            <p:nvPr/>
          </p:nvGrpSpPr>
          <p:grpSpPr>
            <a:xfrm>
              <a:off x="2380236" y="1902357"/>
              <a:ext cx="42010" cy="42010"/>
              <a:chOff x="2380236" y="1902357"/>
              <a:chExt cx="42010" cy="42010"/>
            </a:xfrm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0DC3100B-2E7B-4C0B-9482-40EC18CD9689}"/>
                  </a:ext>
                </a:extLst>
              </p:cNvPr>
              <p:cNvSpPr/>
              <p:nvPr/>
            </p:nvSpPr>
            <p:spPr>
              <a:xfrm>
                <a:off x="2401638" y="1902357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EB9C1518-2EB6-46C6-B243-FC22C387C423}"/>
                  </a:ext>
                </a:extLst>
              </p:cNvPr>
              <p:cNvSpPr/>
              <p:nvPr/>
            </p:nvSpPr>
            <p:spPr>
              <a:xfrm>
                <a:off x="2380236" y="192296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2" name="Graphic 5">
              <a:extLst>
                <a:ext uri="{FF2B5EF4-FFF2-40B4-BE49-F238E27FC236}">
                  <a16:creationId xmlns:a16="http://schemas.microsoft.com/office/drawing/2014/main" id="{D2EDD6FD-F504-4916-8D8A-7D799147F16E}"/>
                </a:ext>
              </a:extLst>
            </p:cNvPr>
            <p:cNvGrpSpPr/>
            <p:nvPr/>
          </p:nvGrpSpPr>
          <p:grpSpPr>
            <a:xfrm>
              <a:off x="2564923" y="1932478"/>
              <a:ext cx="42010" cy="42010"/>
              <a:chOff x="2564923" y="1932478"/>
              <a:chExt cx="42010" cy="42010"/>
            </a:xfrm>
          </p:grpSpPr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A23D4C21-D9F3-495E-A8C5-A2894848892C}"/>
                  </a:ext>
                </a:extLst>
              </p:cNvPr>
              <p:cNvSpPr/>
              <p:nvPr/>
            </p:nvSpPr>
            <p:spPr>
              <a:xfrm>
                <a:off x="2585532" y="193247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D699D5CF-A4BC-4876-8948-F7C00FC5C8ED}"/>
                  </a:ext>
                </a:extLst>
              </p:cNvPr>
              <p:cNvSpPr/>
              <p:nvPr/>
            </p:nvSpPr>
            <p:spPr>
              <a:xfrm>
                <a:off x="2564923" y="195388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Graphic 5">
              <a:extLst>
                <a:ext uri="{FF2B5EF4-FFF2-40B4-BE49-F238E27FC236}">
                  <a16:creationId xmlns:a16="http://schemas.microsoft.com/office/drawing/2014/main" id="{CEC82F5C-47D5-4D42-9AE8-1FE6577D0FB1}"/>
                </a:ext>
              </a:extLst>
            </p:cNvPr>
            <p:cNvGrpSpPr/>
            <p:nvPr/>
          </p:nvGrpSpPr>
          <p:grpSpPr>
            <a:xfrm>
              <a:off x="2879605" y="2032352"/>
              <a:ext cx="41217" cy="42010"/>
              <a:chOff x="2879605" y="2032352"/>
              <a:chExt cx="41217" cy="42010"/>
            </a:xfrm>
          </p:grpSpPr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D7C8B57B-5DCA-4531-B8D1-6172DCA3E105}"/>
                  </a:ext>
                </a:extLst>
              </p:cNvPr>
              <p:cNvSpPr/>
              <p:nvPr/>
            </p:nvSpPr>
            <p:spPr>
              <a:xfrm>
                <a:off x="2900214" y="203235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B7270DA6-5C17-421B-9274-5C1F26AB8B9D}"/>
                  </a:ext>
                </a:extLst>
              </p:cNvPr>
              <p:cNvSpPr/>
              <p:nvPr/>
            </p:nvSpPr>
            <p:spPr>
              <a:xfrm>
                <a:off x="2879605" y="2053753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4" name="Graphic 5">
              <a:extLst>
                <a:ext uri="{FF2B5EF4-FFF2-40B4-BE49-F238E27FC236}">
                  <a16:creationId xmlns:a16="http://schemas.microsoft.com/office/drawing/2014/main" id="{37F98FCC-F82D-4A98-B5A1-FA96AA809995}"/>
                </a:ext>
              </a:extLst>
            </p:cNvPr>
            <p:cNvGrpSpPr/>
            <p:nvPr/>
          </p:nvGrpSpPr>
          <p:grpSpPr>
            <a:xfrm>
              <a:off x="2974723" y="2056924"/>
              <a:ext cx="42010" cy="41217"/>
              <a:chOff x="2974723" y="2056924"/>
              <a:chExt cx="42010" cy="41217"/>
            </a:xfrm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4971FD25-9C22-49A8-B9D7-043DFC7CA0D8}"/>
                  </a:ext>
                </a:extLst>
              </p:cNvPr>
              <p:cNvSpPr/>
              <p:nvPr/>
            </p:nvSpPr>
            <p:spPr>
              <a:xfrm>
                <a:off x="2996125" y="2056924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92F15BBC-F3AD-4F92-9A61-CCB69B65602A}"/>
                  </a:ext>
                </a:extLst>
              </p:cNvPr>
              <p:cNvSpPr/>
              <p:nvPr/>
            </p:nvSpPr>
            <p:spPr>
              <a:xfrm>
                <a:off x="2974723" y="207753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5" name="Graphic 5">
              <a:extLst>
                <a:ext uri="{FF2B5EF4-FFF2-40B4-BE49-F238E27FC236}">
                  <a16:creationId xmlns:a16="http://schemas.microsoft.com/office/drawing/2014/main" id="{14256EEE-9371-46A5-86EA-004838A5568E}"/>
                </a:ext>
              </a:extLst>
            </p:cNvPr>
            <p:cNvGrpSpPr/>
            <p:nvPr/>
          </p:nvGrpSpPr>
          <p:grpSpPr>
            <a:xfrm>
              <a:off x="3043683" y="2070399"/>
              <a:ext cx="42010" cy="42010"/>
              <a:chOff x="3043683" y="2070399"/>
              <a:chExt cx="42010" cy="42010"/>
            </a:xfrm>
          </p:grpSpPr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17F1E86D-9915-4918-91E4-E28A6E137BC3}"/>
                  </a:ext>
                </a:extLst>
              </p:cNvPr>
              <p:cNvSpPr/>
              <p:nvPr/>
            </p:nvSpPr>
            <p:spPr>
              <a:xfrm>
                <a:off x="3064292" y="207039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E28B1F93-7AFE-49E0-9C69-3B4DB3A4A2DD}"/>
                  </a:ext>
                </a:extLst>
              </p:cNvPr>
              <p:cNvSpPr/>
              <p:nvPr/>
            </p:nvSpPr>
            <p:spPr>
              <a:xfrm>
                <a:off x="3043683" y="209180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6" name="Graphic 5">
              <a:extLst>
                <a:ext uri="{FF2B5EF4-FFF2-40B4-BE49-F238E27FC236}">
                  <a16:creationId xmlns:a16="http://schemas.microsoft.com/office/drawing/2014/main" id="{41C3F74D-9BDA-497F-8896-004D0396B9FC}"/>
                </a:ext>
              </a:extLst>
            </p:cNvPr>
            <p:cNvGrpSpPr/>
            <p:nvPr/>
          </p:nvGrpSpPr>
          <p:grpSpPr>
            <a:xfrm>
              <a:off x="3070634" y="2077533"/>
              <a:ext cx="42010" cy="42010"/>
              <a:chOff x="3070634" y="2077533"/>
              <a:chExt cx="42010" cy="42010"/>
            </a:xfrm>
          </p:grpSpPr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A9960144-868B-480F-B765-3F0FA86CF2E2}"/>
                  </a:ext>
                </a:extLst>
              </p:cNvPr>
              <p:cNvSpPr/>
              <p:nvPr/>
            </p:nvSpPr>
            <p:spPr>
              <a:xfrm>
                <a:off x="3091242" y="207753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174BC53C-A77A-44CA-ABAB-25860C33F6F8}"/>
                  </a:ext>
                </a:extLst>
              </p:cNvPr>
              <p:cNvSpPr/>
              <p:nvPr/>
            </p:nvSpPr>
            <p:spPr>
              <a:xfrm>
                <a:off x="3070634" y="209814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" name="Graphic 5">
              <a:extLst>
                <a:ext uri="{FF2B5EF4-FFF2-40B4-BE49-F238E27FC236}">
                  <a16:creationId xmlns:a16="http://schemas.microsoft.com/office/drawing/2014/main" id="{5DE4B138-5E71-401A-ADCC-6A801EC66185}"/>
                </a:ext>
              </a:extLst>
            </p:cNvPr>
            <p:cNvGrpSpPr/>
            <p:nvPr/>
          </p:nvGrpSpPr>
          <p:grpSpPr>
            <a:xfrm>
              <a:off x="3178434" y="2123506"/>
              <a:ext cx="41217" cy="42010"/>
              <a:chOff x="3178434" y="2123506"/>
              <a:chExt cx="41217" cy="42010"/>
            </a:xfrm>
          </p:grpSpPr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372DE2DB-1EC3-4F33-A25C-91561F84636B}"/>
                  </a:ext>
                </a:extLst>
              </p:cNvPr>
              <p:cNvSpPr/>
              <p:nvPr/>
            </p:nvSpPr>
            <p:spPr>
              <a:xfrm>
                <a:off x="3199043" y="212350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E0177045-6208-4D4E-BB1F-1CC286679085}"/>
                  </a:ext>
                </a:extLst>
              </p:cNvPr>
              <p:cNvSpPr/>
              <p:nvPr/>
            </p:nvSpPr>
            <p:spPr>
              <a:xfrm>
                <a:off x="3178434" y="2144115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8" name="Graphic 5">
              <a:extLst>
                <a:ext uri="{FF2B5EF4-FFF2-40B4-BE49-F238E27FC236}">
                  <a16:creationId xmlns:a16="http://schemas.microsoft.com/office/drawing/2014/main" id="{4AD2FB99-0607-45FD-BB72-B408D3DBA79B}"/>
                </a:ext>
              </a:extLst>
            </p:cNvPr>
            <p:cNvGrpSpPr/>
            <p:nvPr/>
          </p:nvGrpSpPr>
          <p:grpSpPr>
            <a:xfrm>
              <a:off x="3321903" y="2171065"/>
              <a:ext cx="42010" cy="42010"/>
              <a:chOff x="3321903" y="2171065"/>
              <a:chExt cx="42010" cy="42010"/>
            </a:xfrm>
          </p:grpSpPr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44F9627C-F893-4A24-8615-F500812362D5}"/>
                  </a:ext>
                </a:extLst>
              </p:cNvPr>
              <p:cNvSpPr/>
              <p:nvPr/>
            </p:nvSpPr>
            <p:spPr>
              <a:xfrm>
                <a:off x="3343305" y="217106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855D0444-A775-4047-97CB-C5AF30237031}"/>
                  </a:ext>
                </a:extLst>
              </p:cNvPr>
              <p:cNvSpPr/>
              <p:nvPr/>
            </p:nvSpPr>
            <p:spPr>
              <a:xfrm>
                <a:off x="3321903" y="219167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9" name="Graphic 5">
              <a:extLst>
                <a:ext uri="{FF2B5EF4-FFF2-40B4-BE49-F238E27FC236}">
                  <a16:creationId xmlns:a16="http://schemas.microsoft.com/office/drawing/2014/main" id="{9C7313BD-B2EA-44C5-9A3F-64E771274C7D}"/>
                </a:ext>
              </a:extLst>
            </p:cNvPr>
            <p:cNvGrpSpPr/>
            <p:nvPr/>
          </p:nvGrpSpPr>
          <p:grpSpPr>
            <a:xfrm>
              <a:off x="3352817" y="2171065"/>
              <a:ext cx="42010" cy="42010"/>
              <a:chOff x="3352817" y="2171065"/>
              <a:chExt cx="42010" cy="42010"/>
            </a:xfrm>
          </p:grpSpPr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22C41874-A167-4DBD-89D4-53118B8EB212}"/>
                  </a:ext>
                </a:extLst>
              </p:cNvPr>
              <p:cNvSpPr/>
              <p:nvPr/>
            </p:nvSpPr>
            <p:spPr>
              <a:xfrm>
                <a:off x="3374218" y="217106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D04F4EF6-9EA4-4A0C-9CD7-FED9AE988BC5}"/>
                  </a:ext>
                </a:extLst>
              </p:cNvPr>
              <p:cNvSpPr/>
              <p:nvPr/>
            </p:nvSpPr>
            <p:spPr>
              <a:xfrm>
                <a:off x="3352817" y="219167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" name="Graphic 5">
              <a:extLst>
                <a:ext uri="{FF2B5EF4-FFF2-40B4-BE49-F238E27FC236}">
                  <a16:creationId xmlns:a16="http://schemas.microsoft.com/office/drawing/2014/main" id="{73447EA3-7B87-42BF-A6B4-61BA34055D2E}"/>
                </a:ext>
              </a:extLst>
            </p:cNvPr>
            <p:cNvGrpSpPr/>
            <p:nvPr/>
          </p:nvGrpSpPr>
          <p:grpSpPr>
            <a:xfrm>
              <a:off x="3356780" y="2171065"/>
              <a:ext cx="42010" cy="42010"/>
              <a:chOff x="3356780" y="2171065"/>
              <a:chExt cx="42010" cy="42010"/>
            </a:xfrm>
          </p:grpSpPr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065469DE-A48D-41CB-8D18-69B3F45F2394}"/>
                  </a:ext>
                </a:extLst>
              </p:cNvPr>
              <p:cNvSpPr/>
              <p:nvPr/>
            </p:nvSpPr>
            <p:spPr>
              <a:xfrm>
                <a:off x="3378181" y="217106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E2BB1F58-DE3E-4C10-91AF-36BB58466CC9}"/>
                  </a:ext>
                </a:extLst>
              </p:cNvPr>
              <p:cNvSpPr/>
              <p:nvPr/>
            </p:nvSpPr>
            <p:spPr>
              <a:xfrm>
                <a:off x="3356780" y="219167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1" name="Graphic 5">
              <a:extLst>
                <a:ext uri="{FF2B5EF4-FFF2-40B4-BE49-F238E27FC236}">
                  <a16:creationId xmlns:a16="http://schemas.microsoft.com/office/drawing/2014/main" id="{29D89364-E880-4AC0-9CD2-2808B5A48417}"/>
                </a:ext>
              </a:extLst>
            </p:cNvPr>
            <p:cNvGrpSpPr/>
            <p:nvPr/>
          </p:nvGrpSpPr>
          <p:grpSpPr>
            <a:xfrm>
              <a:off x="3414643" y="2205942"/>
              <a:ext cx="42010" cy="42010"/>
              <a:chOff x="3414643" y="2205942"/>
              <a:chExt cx="42010" cy="42010"/>
            </a:xfrm>
          </p:grpSpPr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6CBF0BE2-C8AF-4B07-B669-74AC8AE0A2E8}"/>
                  </a:ext>
                </a:extLst>
              </p:cNvPr>
              <p:cNvSpPr/>
              <p:nvPr/>
            </p:nvSpPr>
            <p:spPr>
              <a:xfrm>
                <a:off x="3435252" y="220594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8BF3771D-838D-423D-9515-04E11D08F796}"/>
                  </a:ext>
                </a:extLst>
              </p:cNvPr>
              <p:cNvSpPr/>
              <p:nvPr/>
            </p:nvSpPr>
            <p:spPr>
              <a:xfrm>
                <a:off x="3414643" y="222655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2" name="Graphic 5">
              <a:extLst>
                <a:ext uri="{FF2B5EF4-FFF2-40B4-BE49-F238E27FC236}">
                  <a16:creationId xmlns:a16="http://schemas.microsoft.com/office/drawing/2014/main" id="{4CC0F5DC-0FB6-4FD3-A7FF-AFC3413E7532}"/>
                </a:ext>
              </a:extLst>
            </p:cNvPr>
            <p:cNvGrpSpPr/>
            <p:nvPr/>
          </p:nvGrpSpPr>
          <p:grpSpPr>
            <a:xfrm>
              <a:off x="3421777" y="2213076"/>
              <a:ext cx="42010" cy="41217"/>
              <a:chOff x="3421777" y="2213076"/>
              <a:chExt cx="42010" cy="41217"/>
            </a:xfrm>
          </p:grpSpPr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D1A7090E-8D14-4C58-BCF1-DF006FBE4FCB}"/>
                  </a:ext>
                </a:extLst>
              </p:cNvPr>
              <p:cNvSpPr/>
              <p:nvPr/>
            </p:nvSpPr>
            <p:spPr>
              <a:xfrm>
                <a:off x="3442386" y="2213076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E1EC084F-852A-4D58-B7AD-3CA073A4B8E2}"/>
                  </a:ext>
                </a:extLst>
              </p:cNvPr>
              <p:cNvSpPr/>
              <p:nvPr/>
            </p:nvSpPr>
            <p:spPr>
              <a:xfrm>
                <a:off x="3421777" y="223368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" name="Graphic 5">
              <a:extLst>
                <a:ext uri="{FF2B5EF4-FFF2-40B4-BE49-F238E27FC236}">
                  <a16:creationId xmlns:a16="http://schemas.microsoft.com/office/drawing/2014/main" id="{224E51A3-1ABA-4399-A52D-3DCBE66611A5}"/>
                </a:ext>
              </a:extLst>
            </p:cNvPr>
            <p:cNvGrpSpPr/>
            <p:nvPr/>
          </p:nvGrpSpPr>
          <p:grpSpPr>
            <a:xfrm>
              <a:off x="3428911" y="2226551"/>
              <a:ext cx="41217" cy="42010"/>
              <a:chOff x="3428911" y="2226551"/>
              <a:chExt cx="41217" cy="42010"/>
            </a:xfrm>
          </p:grpSpPr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8E191CFC-20E9-4FC8-BE48-F3D860CDB3AF}"/>
                  </a:ext>
                </a:extLst>
              </p:cNvPr>
              <p:cNvSpPr/>
              <p:nvPr/>
            </p:nvSpPr>
            <p:spPr>
              <a:xfrm>
                <a:off x="3449520" y="2226551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8D713641-B75E-4793-99D6-B1F701A224E3}"/>
                  </a:ext>
                </a:extLst>
              </p:cNvPr>
              <p:cNvSpPr/>
              <p:nvPr/>
            </p:nvSpPr>
            <p:spPr>
              <a:xfrm>
                <a:off x="3428911" y="224795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" name="Graphic 5">
              <a:extLst>
                <a:ext uri="{FF2B5EF4-FFF2-40B4-BE49-F238E27FC236}">
                  <a16:creationId xmlns:a16="http://schemas.microsoft.com/office/drawing/2014/main" id="{319CDC68-4D72-4B7B-984B-431505FCE552}"/>
                </a:ext>
              </a:extLst>
            </p:cNvPr>
            <p:cNvGrpSpPr/>
            <p:nvPr/>
          </p:nvGrpSpPr>
          <p:grpSpPr>
            <a:xfrm>
              <a:off x="3604879" y="2233685"/>
              <a:ext cx="42010" cy="42010"/>
              <a:chOff x="3604879" y="2233685"/>
              <a:chExt cx="42010" cy="42010"/>
            </a:xfrm>
          </p:grpSpPr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7A2F71EC-218D-4DE9-B91B-9B2407C18B0F}"/>
                  </a:ext>
                </a:extLst>
              </p:cNvPr>
              <p:cNvSpPr/>
              <p:nvPr/>
            </p:nvSpPr>
            <p:spPr>
              <a:xfrm>
                <a:off x="3626281" y="223368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036A9878-4B16-4CA6-9F0E-32E4CFD06C5C}"/>
                  </a:ext>
                </a:extLst>
              </p:cNvPr>
              <p:cNvSpPr/>
              <p:nvPr/>
            </p:nvSpPr>
            <p:spPr>
              <a:xfrm>
                <a:off x="3604879" y="225429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5" name="Graphic 5">
              <a:extLst>
                <a:ext uri="{FF2B5EF4-FFF2-40B4-BE49-F238E27FC236}">
                  <a16:creationId xmlns:a16="http://schemas.microsoft.com/office/drawing/2014/main" id="{AEEC84A2-2845-40D4-B4BC-676D97F27E3F}"/>
                </a:ext>
              </a:extLst>
            </p:cNvPr>
            <p:cNvGrpSpPr/>
            <p:nvPr/>
          </p:nvGrpSpPr>
          <p:grpSpPr>
            <a:xfrm>
              <a:off x="3622317" y="2281244"/>
              <a:ext cx="42010" cy="42010"/>
              <a:chOff x="3622317" y="2281244"/>
              <a:chExt cx="42010" cy="42010"/>
            </a:xfrm>
          </p:grpSpPr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00812C81-EEBD-4AC9-950B-193215C8B7C4}"/>
                  </a:ext>
                </a:extLst>
              </p:cNvPr>
              <p:cNvSpPr/>
              <p:nvPr/>
            </p:nvSpPr>
            <p:spPr>
              <a:xfrm>
                <a:off x="3642926" y="228124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308C2CA6-A5F0-4DB8-A975-ACCFD35C2137}"/>
                  </a:ext>
                </a:extLst>
              </p:cNvPr>
              <p:cNvSpPr/>
              <p:nvPr/>
            </p:nvSpPr>
            <p:spPr>
              <a:xfrm>
                <a:off x="3622317" y="230185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6" name="Graphic 5">
              <a:extLst>
                <a:ext uri="{FF2B5EF4-FFF2-40B4-BE49-F238E27FC236}">
                  <a16:creationId xmlns:a16="http://schemas.microsoft.com/office/drawing/2014/main" id="{18B80665-22A1-45CF-8582-D1CA7B51D2DF}"/>
                </a:ext>
              </a:extLst>
            </p:cNvPr>
            <p:cNvGrpSpPr/>
            <p:nvPr/>
          </p:nvGrpSpPr>
          <p:grpSpPr>
            <a:xfrm>
              <a:off x="3630244" y="2289963"/>
              <a:ext cx="42010" cy="42010"/>
              <a:chOff x="3630244" y="2289963"/>
              <a:chExt cx="42010" cy="42010"/>
            </a:xfrm>
          </p:grpSpPr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54D9BF9A-32DA-4E7D-A7B5-B2BE9A857CCA}"/>
                  </a:ext>
                </a:extLst>
              </p:cNvPr>
              <p:cNvSpPr/>
              <p:nvPr/>
            </p:nvSpPr>
            <p:spPr>
              <a:xfrm>
                <a:off x="3650853" y="228996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41B59449-C409-48EF-8C4B-C5A1A127FB8F}"/>
                  </a:ext>
                </a:extLst>
              </p:cNvPr>
              <p:cNvSpPr/>
              <p:nvPr/>
            </p:nvSpPr>
            <p:spPr>
              <a:xfrm>
                <a:off x="3630244" y="231057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7" name="Graphic 5">
              <a:extLst>
                <a:ext uri="{FF2B5EF4-FFF2-40B4-BE49-F238E27FC236}">
                  <a16:creationId xmlns:a16="http://schemas.microsoft.com/office/drawing/2014/main" id="{4A7FB161-8AC2-431A-A3F2-C014805523D9}"/>
                </a:ext>
              </a:extLst>
            </p:cNvPr>
            <p:cNvGrpSpPr/>
            <p:nvPr/>
          </p:nvGrpSpPr>
          <p:grpSpPr>
            <a:xfrm>
              <a:off x="3637378" y="2289963"/>
              <a:ext cx="41217" cy="42010"/>
              <a:chOff x="3637378" y="2289963"/>
              <a:chExt cx="41217" cy="42010"/>
            </a:xfrm>
          </p:grpSpPr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AB62276E-FD38-4D23-B484-6EA4C33AA797}"/>
                  </a:ext>
                </a:extLst>
              </p:cNvPr>
              <p:cNvSpPr/>
              <p:nvPr/>
            </p:nvSpPr>
            <p:spPr>
              <a:xfrm>
                <a:off x="3657987" y="228996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094988AD-C753-4B09-B4D8-3DF9E77DDF06}"/>
                  </a:ext>
                </a:extLst>
              </p:cNvPr>
              <p:cNvSpPr/>
              <p:nvPr/>
            </p:nvSpPr>
            <p:spPr>
              <a:xfrm>
                <a:off x="3637378" y="231057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8" name="Graphic 5">
              <a:extLst>
                <a:ext uri="{FF2B5EF4-FFF2-40B4-BE49-F238E27FC236}">
                  <a16:creationId xmlns:a16="http://schemas.microsoft.com/office/drawing/2014/main" id="{FAD68EB2-3614-4319-AF6F-D3358AB7A351}"/>
                </a:ext>
              </a:extLst>
            </p:cNvPr>
            <p:cNvGrpSpPr/>
            <p:nvPr/>
          </p:nvGrpSpPr>
          <p:grpSpPr>
            <a:xfrm>
              <a:off x="3642926" y="2296304"/>
              <a:ext cx="42010" cy="42010"/>
              <a:chOff x="3642926" y="2296304"/>
              <a:chExt cx="42010" cy="42010"/>
            </a:xfrm>
          </p:grpSpPr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79717E93-00E4-4C92-AF0F-7EEB35304A70}"/>
                  </a:ext>
                </a:extLst>
              </p:cNvPr>
              <p:cNvSpPr/>
              <p:nvPr/>
            </p:nvSpPr>
            <p:spPr>
              <a:xfrm>
                <a:off x="3664328" y="229630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466C4E08-E0C5-4336-AEF2-A9F84FB969A1}"/>
                  </a:ext>
                </a:extLst>
              </p:cNvPr>
              <p:cNvSpPr/>
              <p:nvPr/>
            </p:nvSpPr>
            <p:spPr>
              <a:xfrm>
                <a:off x="3642926" y="231691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9" name="Graphic 5">
              <a:extLst>
                <a:ext uri="{FF2B5EF4-FFF2-40B4-BE49-F238E27FC236}">
                  <a16:creationId xmlns:a16="http://schemas.microsoft.com/office/drawing/2014/main" id="{DBE6C5A7-A048-4C26-A208-816134F37B19}"/>
                </a:ext>
              </a:extLst>
            </p:cNvPr>
            <p:cNvGrpSpPr/>
            <p:nvPr/>
          </p:nvGrpSpPr>
          <p:grpSpPr>
            <a:xfrm>
              <a:off x="3646889" y="2305816"/>
              <a:ext cx="42010" cy="41217"/>
              <a:chOff x="3646889" y="2305816"/>
              <a:chExt cx="42010" cy="41217"/>
            </a:xfrm>
          </p:grpSpPr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514D8366-707C-4D2F-B7A8-2C64FE73381E}"/>
                  </a:ext>
                </a:extLst>
              </p:cNvPr>
              <p:cNvSpPr/>
              <p:nvPr/>
            </p:nvSpPr>
            <p:spPr>
              <a:xfrm>
                <a:off x="3668291" y="2305816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E35FBA53-59D5-4259-97DC-57960438D540}"/>
                  </a:ext>
                </a:extLst>
              </p:cNvPr>
              <p:cNvSpPr/>
              <p:nvPr/>
            </p:nvSpPr>
            <p:spPr>
              <a:xfrm>
                <a:off x="3646889" y="232642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0" name="Graphic 5">
              <a:extLst>
                <a:ext uri="{FF2B5EF4-FFF2-40B4-BE49-F238E27FC236}">
                  <a16:creationId xmlns:a16="http://schemas.microsoft.com/office/drawing/2014/main" id="{8AF57953-282A-4CAE-A7EF-C1389CBE2527}"/>
                </a:ext>
              </a:extLst>
            </p:cNvPr>
            <p:cNvGrpSpPr/>
            <p:nvPr/>
          </p:nvGrpSpPr>
          <p:grpSpPr>
            <a:xfrm>
              <a:off x="3692070" y="2310572"/>
              <a:ext cx="42010" cy="42010"/>
              <a:chOff x="3692070" y="2310572"/>
              <a:chExt cx="42010" cy="42010"/>
            </a:xfrm>
          </p:grpSpPr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7CDC6D7E-FFFD-414A-8BEE-5983AA1D44C9}"/>
                  </a:ext>
                </a:extLst>
              </p:cNvPr>
              <p:cNvSpPr/>
              <p:nvPr/>
            </p:nvSpPr>
            <p:spPr>
              <a:xfrm>
                <a:off x="3713472" y="231057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6BC7A806-23B7-41BC-B365-1034B02ADC5E}"/>
                  </a:ext>
                </a:extLst>
              </p:cNvPr>
              <p:cNvSpPr/>
              <p:nvPr/>
            </p:nvSpPr>
            <p:spPr>
              <a:xfrm>
                <a:off x="3692070" y="233197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1" name="Graphic 5">
              <a:extLst>
                <a:ext uri="{FF2B5EF4-FFF2-40B4-BE49-F238E27FC236}">
                  <a16:creationId xmlns:a16="http://schemas.microsoft.com/office/drawing/2014/main" id="{5DAB12D9-426A-47B2-BF0C-1F30CA942F6B}"/>
                </a:ext>
              </a:extLst>
            </p:cNvPr>
            <p:cNvGrpSpPr/>
            <p:nvPr/>
          </p:nvGrpSpPr>
          <p:grpSpPr>
            <a:xfrm>
              <a:off x="3719813" y="2310572"/>
              <a:ext cx="42010" cy="42010"/>
              <a:chOff x="3719813" y="2310572"/>
              <a:chExt cx="42010" cy="42010"/>
            </a:xfrm>
          </p:grpSpPr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7AE27FD8-43D6-401E-8895-C66C3D6C3F6F}"/>
                  </a:ext>
                </a:extLst>
              </p:cNvPr>
              <p:cNvSpPr/>
              <p:nvPr/>
            </p:nvSpPr>
            <p:spPr>
              <a:xfrm>
                <a:off x="3740422" y="231057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226324AA-1763-4A4C-BE4C-D10F1AA6839E}"/>
                  </a:ext>
                </a:extLst>
              </p:cNvPr>
              <p:cNvSpPr/>
              <p:nvPr/>
            </p:nvSpPr>
            <p:spPr>
              <a:xfrm>
                <a:off x="3719813" y="233197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2" name="Graphic 5">
              <a:extLst>
                <a:ext uri="{FF2B5EF4-FFF2-40B4-BE49-F238E27FC236}">
                  <a16:creationId xmlns:a16="http://schemas.microsoft.com/office/drawing/2014/main" id="{AE928340-72F7-4FF4-A349-56239457E08A}"/>
                </a:ext>
              </a:extLst>
            </p:cNvPr>
            <p:cNvGrpSpPr/>
            <p:nvPr/>
          </p:nvGrpSpPr>
          <p:grpSpPr>
            <a:xfrm>
              <a:off x="3780847" y="2310572"/>
              <a:ext cx="42010" cy="42010"/>
              <a:chOff x="3780847" y="2310572"/>
              <a:chExt cx="42010" cy="42010"/>
            </a:xfrm>
          </p:grpSpPr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36BA7170-33F1-4691-B6BA-2E7B6F491905}"/>
                  </a:ext>
                </a:extLst>
              </p:cNvPr>
              <p:cNvSpPr/>
              <p:nvPr/>
            </p:nvSpPr>
            <p:spPr>
              <a:xfrm>
                <a:off x="3802249" y="231057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B9C4B7B1-52F2-4159-8B3E-111BD73C5E3B}"/>
                  </a:ext>
                </a:extLst>
              </p:cNvPr>
              <p:cNvSpPr/>
              <p:nvPr/>
            </p:nvSpPr>
            <p:spPr>
              <a:xfrm>
                <a:off x="3780847" y="233197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3" name="Graphic 5">
              <a:extLst>
                <a:ext uri="{FF2B5EF4-FFF2-40B4-BE49-F238E27FC236}">
                  <a16:creationId xmlns:a16="http://schemas.microsoft.com/office/drawing/2014/main" id="{9B28ABF4-D126-46D6-952E-745F4DAB4ADD}"/>
                </a:ext>
              </a:extLst>
            </p:cNvPr>
            <p:cNvGrpSpPr/>
            <p:nvPr/>
          </p:nvGrpSpPr>
          <p:grpSpPr>
            <a:xfrm>
              <a:off x="3863283" y="2341485"/>
              <a:ext cx="42010" cy="42010"/>
              <a:chOff x="3863283" y="2341485"/>
              <a:chExt cx="42010" cy="42010"/>
            </a:xfrm>
          </p:grpSpPr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9BE66B01-AD02-4911-A215-1D3D144FF99D}"/>
                  </a:ext>
                </a:extLst>
              </p:cNvPr>
              <p:cNvSpPr/>
              <p:nvPr/>
            </p:nvSpPr>
            <p:spPr>
              <a:xfrm>
                <a:off x="3884684" y="234148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CD005118-731D-4513-92A2-86E830E9AA81}"/>
                  </a:ext>
                </a:extLst>
              </p:cNvPr>
              <p:cNvSpPr/>
              <p:nvPr/>
            </p:nvSpPr>
            <p:spPr>
              <a:xfrm>
                <a:off x="3863283" y="236288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4" name="Graphic 5">
              <a:extLst>
                <a:ext uri="{FF2B5EF4-FFF2-40B4-BE49-F238E27FC236}">
                  <a16:creationId xmlns:a16="http://schemas.microsoft.com/office/drawing/2014/main" id="{862B6290-53D0-44DD-97E5-29A1B81E264D}"/>
                </a:ext>
              </a:extLst>
            </p:cNvPr>
            <p:cNvGrpSpPr/>
            <p:nvPr/>
          </p:nvGrpSpPr>
          <p:grpSpPr>
            <a:xfrm>
              <a:off x="3868039" y="2341485"/>
              <a:ext cx="42010" cy="42010"/>
              <a:chOff x="3868039" y="2341485"/>
              <a:chExt cx="42010" cy="42010"/>
            </a:xfrm>
          </p:grpSpPr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4D5131C7-26AF-4174-BAE2-48104738EB15}"/>
                  </a:ext>
                </a:extLst>
              </p:cNvPr>
              <p:cNvSpPr/>
              <p:nvPr/>
            </p:nvSpPr>
            <p:spPr>
              <a:xfrm>
                <a:off x="3889440" y="234148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E6560DCF-8D40-48BD-8C8D-EB88331AC258}"/>
                  </a:ext>
                </a:extLst>
              </p:cNvPr>
              <p:cNvSpPr/>
              <p:nvPr/>
            </p:nvSpPr>
            <p:spPr>
              <a:xfrm>
                <a:off x="3868039" y="236288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5" name="Graphic 5">
              <a:extLst>
                <a:ext uri="{FF2B5EF4-FFF2-40B4-BE49-F238E27FC236}">
                  <a16:creationId xmlns:a16="http://schemas.microsoft.com/office/drawing/2014/main" id="{C16284C9-535B-4448-86B0-68A4BAB4F91D}"/>
                </a:ext>
              </a:extLst>
            </p:cNvPr>
            <p:cNvGrpSpPr/>
            <p:nvPr/>
          </p:nvGrpSpPr>
          <p:grpSpPr>
            <a:xfrm>
              <a:off x="3875172" y="2341485"/>
              <a:ext cx="42010" cy="42010"/>
              <a:chOff x="3875172" y="2341485"/>
              <a:chExt cx="42010" cy="42010"/>
            </a:xfrm>
          </p:grpSpPr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62A918BA-AB3C-48E4-BFB8-D4F478F2A7BC}"/>
                  </a:ext>
                </a:extLst>
              </p:cNvPr>
              <p:cNvSpPr/>
              <p:nvPr/>
            </p:nvSpPr>
            <p:spPr>
              <a:xfrm>
                <a:off x="3895781" y="234148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1B557873-C74F-47BA-A7A0-B324BBDD8520}"/>
                  </a:ext>
                </a:extLst>
              </p:cNvPr>
              <p:cNvSpPr/>
              <p:nvPr/>
            </p:nvSpPr>
            <p:spPr>
              <a:xfrm>
                <a:off x="3875172" y="236288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6" name="Graphic 5">
              <a:extLst>
                <a:ext uri="{FF2B5EF4-FFF2-40B4-BE49-F238E27FC236}">
                  <a16:creationId xmlns:a16="http://schemas.microsoft.com/office/drawing/2014/main" id="{B8CEA4BF-A9D4-406B-B54A-200026D141FC}"/>
                </a:ext>
              </a:extLst>
            </p:cNvPr>
            <p:cNvGrpSpPr/>
            <p:nvPr/>
          </p:nvGrpSpPr>
          <p:grpSpPr>
            <a:xfrm>
              <a:off x="3889440" y="2379532"/>
              <a:ext cx="41217" cy="41217"/>
              <a:chOff x="3889440" y="2379532"/>
              <a:chExt cx="41217" cy="41217"/>
            </a:xfrm>
          </p:grpSpPr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F2912B63-6C5F-446A-BE82-824ABA1061F5}"/>
                  </a:ext>
                </a:extLst>
              </p:cNvPr>
              <p:cNvSpPr/>
              <p:nvPr/>
            </p:nvSpPr>
            <p:spPr>
              <a:xfrm>
                <a:off x="3910049" y="2379532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0B83B60A-6943-4571-A1AA-76709F0BB462}"/>
                  </a:ext>
                </a:extLst>
              </p:cNvPr>
              <p:cNvSpPr/>
              <p:nvPr/>
            </p:nvSpPr>
            <p:spPr>
              <a:xfrm>
                <a:off x="3889440" y="2400141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7" name="Graphic 5">
              <a:extLst>
                <a:ext uri="{FF2B5EF4-FFF2-40B4-BE49-F238E27FC236}">
                  <a16:creationId xmlns:a16="http://schemas.microsoft.com/office/drawing/2014/main" id="{39D76668-ADF6-472A-9E2C-2B7A2CC14BFF}"/>
                </a:ext>
              </a:extLst>
            </p:cNvPr>
            <p:cNvGrpSpPr/>
            <p:nvPr/>
          </p:nvGrpSpPr>
          <p:grpSpPr>
            <a:xfrm>
              <a:off x="3913220" y="2391422"/>
              <a:ext cx="42010" cy="42010"/>
              <a:chOff x="3913220" y="2391422"/>
              <a:chExt cx="42010" cy="42010"/>
            </a:xfrm>
          </p:grpSpPr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09DCE44B-BD67-4C89-ABFF-DBF7F45B3F5D}"/>
                  </a:ext>
                </a:extLst>
              </p:cNvPr>
              <p:cNvSpPr/>
              <p:nvPr/>
            </p:nvSpPr>
            <p:spPr>
              <a:xfrm>
                <a:off x="3934621" y="239142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F95B4B7E-D13F-4DED-B3BF-C91A034E0504}"/>
                  </a:ext>
                </a:extLst>
              </p:cNvPr>
              <p:cNvSpPr/>
              <p:nvPr/>
            </p:nvSpPr>
            <p:spPr>
              <a:xfrm>
                <a:off x="3913220" y="24128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8" name="Graphic 5">
              <a:extLst>
                <a:ext uri="{FF2B5EF4-FFF2-40B4-BE49-F238E27FC236}">
                  <a16:creationId xmlns:a16="http://schemas.microsoft.com/office/drawing/2014/main" id="{BBDA7E81-BA3C-4F98-AF88-3D4EFAC26487}"/>
                </a:ext>
              </a:extLst>
            </p:cNvPr>
            <p:cNvGrpSpPr/>
            <p:nvPr/>
          </p:nvGrpSpPr>
          <p:grpSpPr>
            <a:xfrm>
              <a:off x="3913220" y="2406482"/>
              <a:ext cx="42010" cy="42010"/>
              <a:chOff x="3913220" y="2406482"/>
              <a:chExt cx="42010" cy="42010"/>
            </a:xfrm>
          </p:grpSpPr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D4ABCBA7-1B6A-46BE-9A40-C2744C7B284B}"/>
                  </a:ext>
                </a:extLst>
              </p:cNvPr>
              <p:cNvSpPr/>
              <p:nvPr/>
            </p:nvSpPr>
            <p:spPr>
              <a:xfrm>
                <a:off x="3934621" y="240648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5CE3DC00-71EF-4F88-A2AD-BCDBA8B4442C}"/>
                  </a:ext>
                </a:extLst>
              </p:cNvPr>
              <p:cNvSpPr/>
              <p:nvPr/>
            </p:nvSpPr>
            <p:spPr>
              <a:xfrm>
                <a:off x="3913220" y="242788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9" name="Graphic 5">
              <a:extLst>
                <a:ext uri="{FF2B5EF4-FFF2-40B4-BE49-F238E27FC236}">
                  <a16:creationId xmlns:a16="http://schemas.microsoft.com/office/drawing/2014/main" id="{1E4C48C0-6B30-4A6D-979B-67941BAF0801}"/>
                </a:ext>
              </a:extLst>
            </p:cNvPr>
            <p:cNvGrpSpPr/>
            <p:nvPr/>
          </p:nvGrpSpPr>
          <p:grpSpPr>
            <a:xfrm>
              <a:off x="3920353" y="2416787"/>
              <a:ext cx="42010" cy="42010"/>
              <a:chOff x="3920353" y="2416787"/>
              <a:chExt cx="42010" cy="42010"/>
            </a:xfrm>
          </p:grpSpPr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1EFCA198-D3C1-459D-9214-C8B47021D1EA}"/>
                  </a:ext>
                </a:extLst>
              </p:cNvPr>
              <p:cNvSpPr/>
              <p:nvPr/>
            </p:nvSpPr>
            <p:spPr>
              <a:xfrm>
                <a:off x="3940962" y="2416787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5C3BEDF5-4CBD-4989-99DF-AA68667386DA}"/>
                  </a:ext>
                </a:extLst>
              </p:cNvPr>
              <p:cNvSpPr/>
              <p:nvPr/>
            </p:nvSpPr>
            <p:spPr>
              <a:xfrm>
                <a:off x="3920353" y="243739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0" name="Graphic 5">
              <a:extLst>
                <a:ext uri="{FF2B5EF4-FFF2-40B4-BE49-F238E27FC236}">
                  <a16:creationId xmlns:a16="http://schemas.microsoft.com/office/drawing/2014/main" id="{6CB6B6CF-8B9F-4E34-BF80-83AABDDBD177}"/>
                </a:ext>
              </a:extLst>
            </p:cNvPr>
            <p:cNvGrpSpPr/>
            <p:nvPr/>
          </p:nvGrpSpPr>
          <p:grpSpPr>
            <a:xfrm>
              <a:off x="3930658" y="2427884"/>
              <a:ext cx="42010" cy="41217"/>
              <a:chOff x="3930658" y="2427884"/>
              <a:chExt cx="42010" cy="41217"/>
            </a:xfrm>
          </p:grpSpPr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AD5CE483-ED83-497E-B67F-B4B89C53FE51}"/>
                  </a:ext>
                </a:extLst>
              </p:cNvPr>
              <p:cNvSpPr/>
              <p:nvPr/>
            </p:nvSpPr>
            <p:spPr>
              <a:xfrm>
                <a:off x="3952059" y="2427884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E0633D1A-ACA6-432B-B2C7-56ED983112D2}"/>
                  </a:ext>
                </a:extLst>
              </p:cNvPr>
              <p:cNvSpPr/>
              <p:nvPr/>
            </p:nvSpPr>
            <p:spPr>
              <a:xfrm>
                <a:off x="3930658" y="244849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1" name="Graphic 5">
              <a:extLst>
                <a:ext uri="{FF2B5EF4-FFF2-40B4-BE49-F238E27FC236}">
                  <a16:creationId xmlns:a16="http://schemas.microsoft.com/office/drawing/2014/main" id="{620C69E4-36CA-49F9-ABCA-098810241779}"/>
                </a:ext>
              </a:extLst>
            </p:cNvPr>
            <p:cNvGrpSpPr/>
            <p:nvPr/>
          </p:nvGrpSpPr>
          <p:grpSpPr>
            <a:xfrm>
              <a:off x="3930658" y="2441359"/>
              <a:ext cx="42010" cy="42010"/>
              <a:chOff x="3930658" y="2441359"/>
              <a:chExt cx="42010" cy="42010"/>
            </a:xfrm>
          </p:grpSpPr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58FF7FD4-06EA-4F07-B873-4CB9B1D2A4E8}"/>
                  </a:ext>
                </a:extLst>
              </p:cNvPr>
              <p:cNvSpPr/>
              <p:nvPr/>
            </p:nvSpPr>
            <p:spPr>
              <a:xfrm>
                <a:off x="3952059" y="244135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C999EE86-B143-4EED-BD76-B0F3C3F455F6}"/>
                  </a:ext>
                </a:extLst>
              </p:cNvPr>
              <p:cNvSpPr/>
              <p:nvPr/>
            </p:nvSpPr>
            <p:spPr>
              <a:xfrm>
                <a:off x="3930658" y="246276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2" name="Graphic 5">
              <a:extLst>
                <a:ext uri="{FF2B5EF4-FFF2-40B4-BE49-F238E27FC236}">
                  <a16:creationId xmlns:a16="http://schemas.microsoft.com/office/drawing/2014/main" id="{FECDD614-60C1-4832-9F59-FC1FEBC812F6}"/>
                </a:ext>
              </a:extLst>
            </p:cNvPr>
            <p:cNvGrpSpPr/>
            <p:nvPr/>
          </p:nvGrpSpPr>
          <p:grpSpPr>
            <a:xfrm>
              <a:off x="3940962" y="2448493"/>
              <a:ext cx="42010" cy="42010"/>
              <a:chOff x="3940962" y="2448493"/>
              <a:chExt cx="42010" cy="42010"/>
            </a:xfrm>
          </p:grpSpPr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6E52FCE9-D170-462F-970F-176C8DA00154}"/>
                  </a:ext>
                </a:extLst>
              </p:cNvPr>
              <p:cNvSpPr/>
              <p:nvPr/>
            </p:nvSpPr>
            <p:spPr>
              <a:xfrm>
                <a:off x="3962364" y="244849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34471F00-5F79-41C4-9804-8515B8796B9E}"/>
                  </a:ext>
                </a:extLst>
              </p:cNvPr>
              <p:cNvSpPr/>
              <p:nvPr/>
            </p:nvSpPr>
            <p:spPr>
              <a:xfrm>
                <a:off x="3940962" y="246910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3" name="Graphic 5">
              <a:extLst>
                <a:ext uri="{FF2B5EF4-FFF2-40B4-BE49-F238E27FC236}">
                  <a16:creationId xmlns:a16="http://schemas.microsoft.com/office/drawing/2014/main" id="{CB9D3D02-D660-4F73-A7DB-A4FBCB3413C1}"/>
                </a:ext>
              </a:extLst>
            </p:cNvPr>
            <p:cNvGrpSpPr/>
            <p:nvPr/>
          </p:nvGrpSpPr>
          <p:grpSpPr>
            <a:xfrm>
              <a:off x="3952059" y="2458797"/>
              <a:ext cx="42010" cy="42010"/>
              <a:chOff x="3952059" y="2458797"/>
              <a:chExt cx="42010" cy="42010"/>
            </a:xfrm>
          </p:grpSpPr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CFE4E963-8836-491E-AB3E-11323DF13039}"/>
                  </a:ext>
                </a:extLst>
              </p:cNvPr>
              <p:cNvSpPr/>
              <p:nvPr/>
            </p:nvSpPr>
            <p:spPr>
              <a:xfrm>
                <a:off x="3972668" y="2458797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69232594-61C4-4CAE-860B-DC4E0466063C}"/>
                  </a:ext>
                </a:extLst>
              </p:cNvPr>
              <p:cNvSpPr/>
              <p:nvPr/>
            </p:nvSpPr>
            <p:spPr>
              <a:xfrm>
                <a:off x="3952059" y="247940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4" name="Graphic 5">
              <a:extLst>
                <a:ext uri="{FF2B5EF4-FFF2-40B4-BE49-F238E27FC236}">
                  <a16:creationId xmlns:a16="http://schemas.microsoft.com/office/drawing/2014/main" id="{3FE6EC6B-A2BB-4AEC-9976-6C441BC88159}"/>
                </a:ext>
              </a:extLst>
            </p:cNvPr>
            <p:cNvGrpSpPr/>
            <p:nvPr/>
          </p:nvGrpSpPr>
          <p:grpSpPr>
            <a:xfrm>
              <a:off x="3962364" y="2458797"/>
              <a:ext cx="42010" cy="42010"/>
              <a:chOff x="3962364" y="2458797"/>
              <a:chExt cx="42010" cy="42010"/>
            </a:xfrm>
          </p:grpSpPr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EBA1263E-3200-4D03-8A8C-DCC3E82F6E4F}"/>
                  </a:ext>
                </a:extLst>
              </p:cNvPr>
              <p:cNvSpPr/>
              <p:nvPr/>
            </p:nvSpPr>
            <p:spPr>
              <a:xfrm>
                <a:off x="3982973" y="2458797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0B7516F5-C912-445C-B1C7-C0BAC077A1CF}"/>
                  </a:ext>
                </a:extLst>
              </p:cNvPr>
              <p:cNvSpPr/>
              <p:nvPr/>
            </p:nvSpPr>
            <p:spPr>
              <a:xfrm>
                <a:off x="3962364" y="247940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5" name="Graphic 5">
              <a:extLst>
                <a:ext uri="{FF2B5EF4-FFF2-40B4-BE49-F238E27FC236}">
                  <a16:creationId xmlns:a16="http://schemas.microsoft.com/office/drawing/2014/main" id="{FEA18987-5707-4381-A6B3-102059A62C4F}"/>
                </a:ext>
              </a:extLst>
            </p:cNvPr>
            <p:cNvGrpSpPr/>
            <p:nvPr/>
          </p:nvGrpSpPr>
          <p:grpSpPr>
            <a:xfrm>
              <a:off x="3972668" y="2458797"/>
              <a:ext cx="42010" cy="42010"/>
              <a:chOff x="3972668" y="2458797"/>
              <a:chExt cx="42010" cy="42010"/>
            </a:xfrm>
          </p:grpSpPr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ACEDB03E-5770-4F48-83C1-6AB930BCE4C9}"/>
                  </a:ext>
                </a:extLst>
              </p:cNvPr>
              <p:cNvSpPr/>
              <p:nvPr/>
            </p:nvSpPr>
            <p:spPr>
              <a:xfrm>
                <a:off x="3994070" y="2458797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406E7321-3F88-439F-89B7-1709382C857B}"/>
                  </a:ext>
                </a:extLst>
              </p:cNvPr>
              <p:cNvSpPr/>
              <p:nvPr/>
            </p:nvSpPr>
            <p:spPr>
              <a:xfrm>
                <a:off x="3972668" y="247940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6" name="Graphic 5">
              <a:extLst>
                <a:ext uri="{FF2B5EF4-FFF2-40B4-BE49-F238E27FC236}">
                  <a16:creationId xmlns:a16="http://schemas.microsoft.com/office/drawing/2014/main" id="{CBC69D85-12A1-45F6-BEEA-E29D88531CFC}"/>
                </a:ext>
              </a:extLst>
            </p:cNvPr>
            <p:cNvGrpSpPr/>
            <p:nvPr/>
          </p:nvGrpSpPr>
          <p:grpSpPr>
            <a:xfrm>
              <a:off x="3998826" y="2483369"/>
              <a:ext cx="42010" cy="42010"/>
              <a:chOff x="3998826" y="2483369"/>
              <a:chExt cx="42010" cy="42010"/>
            </a:xfrm>
          </p:grpSpPr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1A435AB9-F72E-414D-AB8C-9C44ADFA7CD4}"/>
                  </a:ext>
                </a:extLst>
              </p:cNvPr>
              <p:cNvSpPr/>
              <p:nvPr/>
            </p:nvSpPr>
            <p:spPr>
              <a:xfrm>
                <a:off x="4020227" y="248336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B5E5461D-7C44-4967-ADC6-3F324184EBE5}"/>
                  </a:ext>
                </a:extLst>
              </p:cNvPr>
              <p:cNvSpPr/>
              <p:nvPr/>
            </p:nvSpPr>
            <p:spPr>
              <a:xfrm>
                <a:off x="3998826" y="250397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7" name="Graphic 5">
              <a:extLst>
                <a:ext uri="{FF2B5EF4-FFF2-40B4-BE49-F238E27FC236}">
                  <a16:creationId xmlns:a16="http://schemas.microsoft.com/office/drawing/2014/main" id="{C36AB0E4-6E0A-463F-BD84-26368116FA4C}"/>
                </a:ext>
              </a:extLst>
            </p:cNvPr>
            <p:cNvGrpSpPr/>
            <p:nvPr/>
          </p:nvGrpSpPr>
          <p:grpSpPr>
            <a:xfrm>
              <a:off x="4007545" y="2495259"/>
              <a:ext cx="42010" cy="42010"/>
              <a:chOff x="4007545" y="2495259"/>
              <a:chExt cx="42010" cy="42010"/>
            </a:xfrm>
          </p:grpSpPr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4707A326-1A7B-41EF-853E-26988DC3713C}"/>
                  </a:ext>
                </a:extLst>
              </p:cNvPr>
              <p:cNvSpPr/>
              <p:nvPr/>
            </p:nvSpPr>
            <p:spPr>
              <a:xfrm>
                <a:off x="4028154" y="249525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384B0F38-0975-4F98-BBA9-4431C5371A7D}"/>
                  </a:ext>
                </a:extLst>
              </p:cNvPr>
              <p:cNvSpPr/>
              <p:nvPr/>
            </p:nvSpPr>
            <p:spPr>
              <a:xfrm>
                <a:off x="4007545" y="251666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8" name="Graphic 5">
              <a:extLst>
                <a:ext uri="{FF2B5EF4-FFF2-40B4-BE49-F238E27FC236}">
                  <a16:creationId xmlns:a16="http://schemas.microsoft.com/office/drawing/2014/main" id="{824D52DC-17FE-4270-81B8-AE1B55C86574}"/>
                </a:ext>
              </a:extLst>
            </p:cNvPr>
            <p:cNvGrpSpPr/>
            <p:nvPr/>
          </p:nvGrpSpPr>
          <p:grpSpPr>
            <a:xfrm>
              <a:off x="4028154" y="2495259"/>
              <a:ext cx="42010" cy="42010"/>
              <a:chOff x="4028154" y="2495259"/>
              <a:chExt cx="42010" cy="42010"/>
            </a:xfrm>
          </p:grpSpPr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92FD154E-1FC4-4405-ABEE-32A749F35B12}"/>
                  </a:ext>
                </a:extLst>
              </p:cNvPr>
              <p:cNvSpPr/>
              <p:nvPr/>
            </p:nvSpPr>
            <p:spPr>
              <a:xfrm>
                <a:off x="4049555" y="249525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1D86FA22-81A0-4DB9-A64E-85C5F7CAEE5C}"/>
                  </a:ext>
                </a:extLst>
              </p:cNvPr>
              <p:cNvSpPr/>
              <p:nvPr/>
            </p:nvSpPr>
            <p:spPr>
              <a:xfrm>
                <a:off x="4028154" y="251666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9" name="Graphic 5">
              <a:extLst>
                <a:ext uri="{FF2B5EF4-FFF2-40B4-BE49-F238E27FC236}">
                  <a16:creationId xmlns:a16="http://schemas.microsoft.com/office/drawing/2014/main" id="{DC5756D7-24B9-4FC7-A26D-E098391BB251}"/>
                </a:ext>
              </a:extLst>
            </p:cNvPr>
            <p:cNvGrpSpPr/>
            <p:nvPr/>
          </p:nvGrpSpPr>
          <p:grpSpPr>
            <a:xfrm>
              <a:off x="4040836" y="2495259"/>
              <a:ext cx="42010" cy="42010"/>
              <a:chOff x="4040836" y="2495259"/>
              <a:chExt cx="42010" cy="42010"/>
            </a:xfrm>
          </p:grpSpPr>
          <p:sp>
            <p:nvSpPr>
              <p:cNvPr id="145" name="Freeform: Shape 144">
                <a:extLst>
                  <a:ext uri="{FF2B5EF4-FFF2-40B4-BE49-F238E27FC236}">
                    <a16:creationId xmlns:a16="http://schemas.microsoft.com/office/drawing/2014/main" id="{D1852974-EC66-4028-9906-DDEBF214C614}"/>
                  </a:ext>
                </a:extLst>
              </p:cNvPr>
              <p:cNvSpPr/>
              <p:nvPr/>
            </p:nvSpPr>
            <p:spPr>
              <a:xfrm>
                <a:off x="4061445" y="249525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D84BC4C1-ACB3-4BC6-A3FE-24E11A2604D5}"/>
                  </a:ext>
                </a:extLst>
              </p:cNvPr>
              <p:cNvSpPr/>
              <p:nvPr/>
            </p:nvSpPr>
            <p:spPr>
              <a:xfrm>
                <a:off x="4040836" y="251666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0" name="Graphic 5">
              <a:extLst>
                <a:ext uri="{FF2B5EF4-FFF2-40B4-BE49-F238E27FC236}">
                  <a16:creationId xmlns:a16="http://schemas.microsoft.com/office/drawing/2014/main" id="{2018517B-3A6F-42A2-9070-3FA218791F2A}"/>
                </a:ext>
              </a:extLst>
            </p:cNvPr>
            <p:cNvGrpSpPr/>
            <p:nvPr/>
          </p:nvGrpSpPr>
          <p:grpSpPr>
            <a:xfrm>
              <a:off x="4033702" y="2495259"/>
              <a:ext cx="42010" cy="42010"/>
              <a:chOff x="4033702" y="2495259"/>
              <a:chExt cx="42010" cy="42010"/>
            </a:xfrm>
          </p:grpSpPr>
          <p:sp>
            <p:nvSpPr>
              <p:cNvPr id="143" name="Freeform: Shape 142">
                <a:extLst>
                  <a:ext uri="{FF2B5EF4-FFF2-40B4-BE49-F238E27FC236}">
                    <a16:creationId xmlns:a16="http://schemas.microsoft.com/office/drawing/2014/main" id="{F8EBF96F-B319-491A-89EB-91C5E4EFCF60}"/>
                  </a:ext>
                </a:extLst>
              </p:cNvPr>
              <p:cNvSpPr/>
              <p:nvPr/>
            </p:nvSpPr>
            <p:spPr>
              <a:xfrm>
                <a:off x="4055104" y="249525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85E22290-A5AB-4565-84FE-4DB495D85EEB}"/>
                  </a:ext>
                </a:extLst>
              </p:cNvPr>
              <p:cNvSpPr/>
              <p:nvPr/>
            </p:nvSpPr>
            <p:spPr>
              <a:xfrm>
                <a:off x="4033702" y="251666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1" name="Graphic 5">
              <a:extLst>
                <a:ext uri="{FF2B5EF4-FFF2-40B4-BE49-F238E27FC236}">
                  <a16:creationId xmlns:a16="http://schemas.microsoft.com/office/drawing/2014/main" id="{4032D5BC-9C9B-426D-AE1C-B1C850453B45}"/>
                </a:ext>
              </a:extLst>
            </p:cNvPr>
            <p:cNvGrpSpPr/>
            <p:nvPr/>
          </p:nvGrpSpPr>
          <p:grpSpPr>
            <a:xfrm>
              <a:off x="4086810" y="2516660"/>
              <a:ext cx="42010" cy="41217"/>
              <a:chOff x="4086810" y="2516660"/>
              <a:chExt cx="42010" cy="41217"/>
            </a:xfrm>
          </p:grpSpPr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BE9AD27A-05EF-4859-B3D7-5811325D4C7A}"/>
                  </a:ext>
                </a:extLst>
              </p:cNvPr>
              <p:cNvSpPr/>
              <p:nvPr/>
            </p:nvSpPr>
            <p:spPr>
              <a:xfrm>
                <a:off x="4107419" y="2516660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7BFB1E2E-8554-420D-8873-871EB36CF733}"/>
                  </a:ext>
                </a:extLst>
              </p:cNvPr>
              <p:cNvSpPr/>
              <p:nvPr/>
            </p:nvSpPr>
            <p:spPr>
              <a:xfrm>
                <a:off x="4086810" y="2537269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2" name="Graphic 5">
              <a:extLst>
                <a:ext uri="{FF2B5EF4-FFF2-40B4-BE49-F238E27FC236}">
                  <a16:creationId xmlns:a16="http://schemas.microsoft.com/office/drawing/2014/main" id="{2B8AF144-40C6-4ACE-8052-9EFB926245C0}"/>
                </a:ext>
              </a:extLst>
            </p:cNvPr>
            <p:cNvGrpSpPr/>
            <p:nvPr/>
          </p:nvGrpSpPr>
          <p:grpSpPr>
            <a:xfrm>
              <a:off x="4102663" y="2537269"/>
              <a:ext cx="41217" cy="42010"/>
              <a:chOff x="4102663" y="2537269"/>
              <a:chExt cx="41217" cy="42010"/>
            </a:xfrm>
          </p:grpSpPr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2FDFE954-0CBE-4D2D-9CB0-ED8CA7EE741F}"/>
                  </a:ext>
                </a:extLst>
              </p:cNvPr>
              <p:cNvSpPr/>
              <p:nvPr/>
            </p:nvSpPr>
            <p:spPr>
              <a:xfrm>
                <a:off x="4123272" y="253726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0C5B9DDB-4B70-49A2-98CA-F52C7B161C1A}"/>
                  </a:ext>
                </a:extLst>
              </p:cNvPr>
              <p:cNvSpPr/>
              <p:nvPr/>
            </p:nvSpPr>
            <p:spPr>
              <a:xfrm>
                <a:off x="4102663" y="2557878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3" name="Graphic 5">
              <a:extLst>
                <a:ext uri="{FF2B5EF4-FFF2-40B4-BE49-F238E27FC236}">
                  <a16:creationId xmlns:a16="http://schemas.microsoft.com/office/drawing/2014/main" id="{E8884A07-4CD1-4D62-98ED-9FED5CF4A7DF}"/>
                </a:ext>
              </a:extLst>
            </p:cNvPr>
            <p:cNvGrpSpPr/>
            <p:nvPr/>
          </p:nvGrpSpPr>
          <p:grpSpPr>
            <a:xfrm>
              <a:off x="4177964" y="2561841"/>
              <a:ext cx="42010" cy="41217"/>
              <a:chOff x="4177964" y="2561841"/>
              <a:chExt cx="42010" cy="41217"/>
            </a:xfrm>
          </p:grpSpPr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20876FE6-582E-44C1-B5EA-6C1596EE0A0F}"/>
                  </a:ext>
                </a:extLst>
              </p:cNvPr>
              <p:cNvSpPr/>
              <p:nvPr/>
            </p:nvSpPr>
            <p:spPr>
              <a:xfrm>
                <a:off x="4198573" y="2561841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7C91CA8F-AD5E-4D69-9FC5-A611CBD4ED38}"/>
                  </a:ext>
                </a:extLst>
              </p:cNvPr>
              <p:cNvSpPr/>
              <p:nvPr/>
            </p:nvSpPr>
            <p:spPr>
              <a:xfrm>
                <a:off x="4177964" y="258245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4" name="Graphic 5">
              <a:extLst>
                <a:ext uri="{FF2B5EF4-FFF2-40B4-BE49-F238E27FC236}">
                  <a16:creationId xmlns:a16="http://schemas.microsoft.com/office/drawing/2014/main" id="{C2F46BAA-FF67-40BB-9FDC-350A34E13DCA}"/>
                </a:ext>
              </a:extLst>
            </p:cNvPr>
            <p:cNvGrpSpPr/>
            <p:nvPr/>
          </p:nvGrpSpPr>
          <p:grpSpPr>
            <a:xfrm>
              <a:off x="4213634" y="2561841"/>
              <a:ext cx="42010" cy="41217"/>
              <a:chOff x="4213634" y="2561841"/>
              <a:chExt cx="42010" cy="41217"/>
            </a:xfrm>
          </p:grpSpPr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A116170E-A1FC-4F66-BDDF-210C58113212}"/>
                  </a:ext>
                </a:extLst>
              </p:cNvPr>
              <p:cNvSpPr/>
              <p:nvPr/>
            </p:nvSpPr>
            <p:spPr>
              <a:xfrm>
                <a:off x="4234242" y="2561841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F7210192-BF40-4685-9792-5807C5825EF0}"/>
                  </a:ext>
                </a:extLst>
              </p:cNvPr>
              <p:cNvSpPr/>
              <p:nvPr/>
            </p:nvSpPr>
            <p:spPr>
              <a:xfrm>
                <a:off x="4213634" y="258245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5" name="Graphic 5">
              <a:extLst>
                <a:ext uri="{FF2B5EF4-FFF2-40B4-BE49-F238E27FC236}">
                  <a16:creationId xmlns:a16="http://schemas.microsoft.com/office/drawing/2014/main" id="{8B307DA5-2191-4111-A267-F5B9CB436CA8}"/>
                </a:ext>
              </a:extLst>
            </p:cNvPr>
            <p:cNvGrpSpPr/>
            <p:nvPr/>
          </p:nvGrpSpPr>
          <p:grpSpPr>
            <a:xfrm>
              <a:off x="4224731" y="2582450"/>
              <a:ext cx="42010" cy="42010"/>
              <a:chOff x="4224731" y="2582450"/>
              <a:chExt cx="42010" cy="42010"/>
            </a:xfrm>
          </p:grpSpPr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3400FF16-5D72-4ABE-875B-AB2DD1C35AF3}"/>
                  </a:ext>
                </a:extLst>
              </p:cNvPr>
              <p:cNvSpPr/>
              <p:nvPr/>
            </p:nvSpPr>
            <p:spPr>
              <a:xfrm>
                <a:off x="4245339" y="2582450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40BF576D-2A55-47FA-9F03-30B31C7AECC9}"/>
                  </a:ext>
                </a:extLst>
              </p:cNvPr>
              <p:cNvSpPr/>
              <p:nvPr/>
            </p:nvSpPr>
            <p:spPr>
              <a:xfrm>
                <a:off x="4224731" y="2603059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6" name="Graphic 5">
              <a:extLst>
                <a:ext uri="{FF2B5EF4-FFF2-40B4-BE49-F238E27FC236}">
                  <a16:creationId xmlns:a16="http://schemas.microsoft.com/office/drawing/2014/main" id="{8532FDA9-C714-4725-BE8A-B89851440250}"/>
                </a:ext>
              </a:extLst>
            </p:cNvPr>
            <p:cNvGrpSpPr/>
            <p:nvPr/>
          </p:nvGrpSpPr>
          <p:grpSpPr>
            <a:xfrm>
              <a:off x="4234242" y="2584828"/>
              <a:ext cx="42010" cy="42010"/>
              <a:chOff x="4234242" y="2584828"/>
              <a:chExt cx="42010" cy="42010"/>
            </a:xfrm>
          </p:grpSpPr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5697B9A8-D9AD-4E7C-A424-AD400F757B2B}"/>
                  </a:ext>
                </a:extLst>
              </p:cNvPr>
              <p:cNvSpPr/>
              <p:nvPr/>
            </p:nvSpPr>
            <p:spPr>
              <a:xfrm>
                <a:off x="4255644" y="258482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3E0D8323-9BAD-4EEF-A221-4FA10446D37D}"/>
                  </a:ext>
                </a:extLst>
              </p:cNvPr>
              <p:cNvSpPr/>
              <p:nvPr/>
            </p:nvSpPr>
            <p:spPr>
              <a:xfrm>
                <a:off x="4234242" y="260623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7" name="Graphic 5">
              <a:extLst>
                <a:ext uri="{FF2B5EF4-FFF2-40B4-BE49-F238E27FC236}">
                  <a16:creationId xmlns:a16="http://schemas.microsoft.com/office/drawing/2014/main" id="{6C430B50-A2BD-4099-9ED1-EBDA466031BD}"/>
                </a:ext>
              </a:extLst>
            </p:cNvPr>
            <p:cNvGrpSpPr/>
            <p:nvPr/>
          </p:nvGrpSpPr>
          <p:grpSpPr>
            <a:xfrm>
              <a:off x="4251681" y="2584828"/>
              <a:ext cx="42010" cy="42010"/>
              <a:chOff x="4251681" y="2584828"/>
              <a:chExt cx="42010" cy="42010"/>
            </a:xfrm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BDB67EB6-EB32-439D-BFB0-5ABD17CEDE41}"/>
                  </a:ext>
                </a:extLst>
              </p:cNvPr>
              <p:cNvSpPr/>
              <p:nvPr/>
            </p:nvSpPr>
            <p:spPr>
              <a:xfrm>
                <a:off x="4273082" y="258482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4B77FC58-8522-4BFF-9C54-C927A752EF81}"/>
                  </a:ext>
                </a:extLst>
              </p:cNvPr>
              <p:cNvSpPr/>
              <p:nvPr/>
            </p:nvSpPr>
            <p:spPr>
              <a:xfrm>
                <a:off x="4251681" y="260623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8" name="Graphic 5">
              <a:extLst>
                <a:ext uri="{FF2B5EF4-FFF2-40B4-BE49-F238E27FC236}">
                  <a16:creationId xmlns:a16="http://schemas.microsoft.com/office/drawing/2014/main" id="{957366ED-D55F-4816-A755-334E3EE47B20}"/>
                </a:ext>
              </a:extLst>
            </p:cNvPr>
            <p:cNvGrpSpPr/>
            <p:nvPr/>
          </p:nvGrpSpPr>
          <p:grpSpPr>
            <a:xfrm>
              <a:off x="4262778" y="2622083"/>
              <a:ext cx="42010" cy="42010"/>
              <a:chOff x="4262778" y="2622083"/>
              <a:chExt cx="42010" cy="42010"/>
            </a:xfrm>
          </p:grpSpPr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8B333565-9A1C-4469-96CC-D2EADFD9D3A4}"/>
                  </a:ext>
                </a:extLst>
              </p:cNvPr>
              <p:cNvSpPr/>
              <p:nvPr/>
            </p:nvSpPr>
            <p:spPr>
              <a:xfrm>
                <a:off x="4283387" y="262208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7273C15D-DECB-4EC0-A288-7A400EE96C65}"/>
                  </a:ext>
                </a:extLst>
              </p:cNvPr>
              <p:cNvSpPr/>
              <p:nvPr/>
            </p:nvSpPr>
            <p:spPr>
              <a:xfrm>
                <a:off x="4262778" y="264269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9" name="Graphic 5">
              <a:extLst>
                <a:ext uri="{FF2B5EF4-FFF2-40B4-BE49-F238E27FC236}">
                  <a16:creationId xmlns:a16="http://schemas.microsoft.com/office/drawing/2014/main" id="{0491C6AE-B154-4D88-B2E0-8F4B93A207B5}"/>
                </a:ext>
              </a:extLst>
            </p:cNvPr>
            <p:cNvGrpSpPr/>
            <p:nvPr/>
          </p:nvGrpSpPr>
          <p:grpSpPr>
            <a:xfrm>
              <a:off x="4273082" y="2622083"/>
              <a:ext cx="41217" cy="42010"/>
              <a:chOff x="4273082" y="2622083"/>
              <a:chExt cx="41217" cy="42010"/>
            </a:xfrm>
          </p:grpSpPr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29BCFCE7-D0BE-4AF4-B991-0024687CCF43}"/>
                  </a:ext>
                </a:extLst>
              </p:cNvPr>
              <p:cNvSpPr/>
              <p:nvPr/>
            </p:nvSpPr>
            <p:spPr>
              <a:xfrm>
                <a:off x="4293691" y="262208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5BBF0A3D-7AE8-41E7-96C7-F91A47D0A163}"/>
                  </a:ext>
                </a:extLst>
              </p:cNvPr>
              <p:cNvSpPr/>
              <p:nvPr/>
            </p:nvSpPr>
            <p:spPr>
              <a:xfrm>
                <a:off x="4273082" y="264269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0" name="Graphic 5">
              <a:extLst>
                <a:ext uri="{FF2B5EF4-FFF2-40B4-BE49-F238E27FC236}">
                  <a16:creationId xmlns:a16="http://schemas.microsoft.com/office/drawing/2014/main" id="{4CEFCC57-8475-4BD9-B897-0C7A28F8CE42}"/>
                </a:ext>
              </a:extLst>
            </p:cNvPr>
            <p:cNvGrpSpPr/>
            <p:nvPr/>
          </p:nvGrpSpPr>
          <p:grpSpPr>
            <a:xfrm>
              <a:off x="4283387" y="2622083"/>
              <a:ext cx="42010" cy="42010"/>
              <a:chOff x="4283387" y="2622083"/>
              <a:chExt cx="42010" cy="42010"/>
            </a:xfrm>
          </p:grpSpPr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878FF5E1-4BC1-4618-85F3-D8A140B17CF8}"/>
                  </a:ext>
                </a:extLst>
              </p:cNvPr>
              <p:cNvSpPr/>
              <p:nvPr/>
            </p:nvSpPr>
            <p:spPr>
              <a:xfrm>
                <a:off x="4304788" y="262208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C15CE959-9A2E-4EAA-800F-378154E4962F}"/>
                  </a:ext>
                </a:extLst>
              </p:cNvPr>
              <p:cNvSpPr/>
              <p:nvPr/>
            </p:nvSpPr>
            <p:spPr>
              <a:xfrm>
                <a:off x="4283387" y="264269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1" name="Graphic 5">
              <a:extLst>
                <a:ext uri="{FF2B5EF4-FFF2-40B4-BE49-F238E27FC236}">
                  <a16:creationId xmlns:a16="http://schemas.microsoft.com/office/drawing/2014/main" id="{2DAE7D5E-BBC8-4F41-B529-EE7573AFA34B}"/>
                </a:ext>
              </a:extLst>
            </p:cNvPr>
            <p:cNvGrpSpPr/>
            <p:nvPr/>
          </p:nvGrpSpPr>
          <p:grpSpPr>
            <a:xfrm>
              <a:off x="4304788" y="2622083"/>
              <a:ext cx="41217" cy="42010"/>
              <a:chOff x="4304788" y="2622083"/>
              <a:chExt cx="41217" cy="42010"/>
            </a:xfrm>
          </p:grpSpPr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67481200-E776-49B2-8C1C-B0C6534A29A5}"/>
                  </a:ext>
                </a:extLst>
              </p:cNvPr>
              <p:cNvSpPr/>
              <p:nvPr/>
            </p:nvSpPr>
            <p:spPr>
              <a:xfrm>
                <a:off x="4325397" y="262208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79216588-C35D-4407-AC79-315ADF41F28C}"/>
                  </a:ext>
                </a:extLst>
              </p:cNvPr>
              <p:cNvSpPr/>
              <p:nvPr/>
            </p:nvSpPr>
            <p:spPr>
              <a:xfrm>
                <a:off x="4304788" y="264269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2" name="Graphic 5">
              <a:extLst>
                <a:ext uri="{FF2B5EF4-FFF2-40B4-BE49-F238E27FC236}">
                  <a16:creationId xmlns:a16="http://schemas.microsoft.com/office/drawing/2014/main" id="{F81AA6A8-439E-402B-8784-FB5E7D5F65F7}"/>
                </a:ext>
              </a:extLst>
            </p:cNvPr>
            <p:cNvGrpSpPr/>
            <p:nvPr/>
          </p:nvGrpSpPr>
          <p:grpSpPr>
            <a:xfrm>
              <a:off x="4332531" y="2622083"/>
              <a:ext cx="42010" cy="42010"/>
              <a:chOff x="4332531" y="2622083"/>
              <a:chExt cx="42010" cy="42010"/>
            </a:xfrm>
          </p:grpSpPr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39755456-9550-494E-8F6F-4CEA863FF961}"/>
                  </a:ext>
                </a:extLst>
              </p:cNvPr>
              <p:cNvSpPr/>
              <p:nvPr/>
            </p:nvSpPr>
            <p:spPr>
              <a:xfrm>
                <a:off x="4353140" y="262208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E1E54742-61A3-42A8-9A59-CFDCA49BE166}"/>
                  </a:ext>
                </a:extLst>
              </p:cNvPr>
              <p:cNvSpPr/>
              <p:nvPr/>
            </p:nvSpPr>
            <p:spPr>
              <a:xfrm>
                <a:off x="4332531" y="264269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3" name="Graphic 5">
              <a:extLst>
                <a:ext uri="{FF2B5EF4-FFF2-40B4-BE49-F238E27FC236}">
                  <a16:creationId xmlns:a16="http://schemas.microsoft.com/office/drawing/2014/main" id="{1FFC59B8-6E02-43B1-846E-9C4A0AE8E8B9}"/>
                </a:ext>
              </a:extLst>
            </p:cNvPr>
            <p:cNvGrpSpPr/>
            <p:nvPr/>
          </p:nvGrpSpPr>
          <p:grpSpPr>
            <a:xfrm>
              <a:off x="4378505" y="2622083"/>
              <a:ext cx="42010" cy="42010"/>
              <a:chOff x="4378505" y="2622083"/>
              <a:chExt cx="42010" cy="42010"/>
            </a:xfrm>
          </p:grpSpPr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28882E79-0258-42CE-8D11-726CCB724D87}"/>
                  </a:ext>
                </a:extLst>
              </p:cNvPr>
              <p:cNvSpPr/>
              <p:nvPr/>
            </p:nvSpPr>
            <p:spPr>
              <a:xfrm>
                <a:off x="4399906" y="262208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833C85D3-DC50-4C33-ADF5-AFF7F2F92A71}"/>
                  </a:ext>
                </a:extLst>
              </p:cNvPr>
              <p:cNvSpPr/>
              <p:nvPr/>
            </p:nvSpPr>
            <p:spPr>
              <a:xfrm>
                <a:off x="4378505" y="264269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4" name="Graphic 5">
              <a:extLst>
                <a:ext uri="{FF2B5EF4-FFF2-40B4-BE49-F238E27FC236}">
                  <a16:creationId xmlns:a16="http://schemas.microsoft.com/office/drawing/2014/main" id="{7D7CD56B-C842-4E56-A410-DEB724ABC5E6}"/>
                </a:ext>
              </a:extLst>
            </p:cNvPr>
            <p:cNvGrpSpPr/>
            <p:nvPr/>
          </p:nvGrpSpPr>
          <p:grpSpPr>
            <a:xfrm>
              <a:off x="4477586" y="2622083"/>
              <a:ext cx="42010" cy="42010"/>
              <a:chOff x="4477586" y="2622083"/>
              <a:chExt cx="42010" cy="42010"/>
            </a:xfrm>
          </p:grpSpPr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D7D1999D-26BD-4CD4-A8DF-4E7B6B46C2E1}"/>
                  </a:ext>
                </a:extLst>
              </p:cNvPr>
              <p:cNvSpPr/>
              <p:nvPr/>
            </p:nvSpPr>
            <p:spPr>
              <a:xfrm>
                <a:off x="4498195" y="262208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1BE9E2AA-41A1-469F-B48A-2D02E1DE2F0B}"/>
                  </a:ext>
                </a:extLst>
              </p:cNvPr>
              <p:cNvSpPr/>
              <p:nvPr/>
            </p:nvSpPr>
            <p:spPr>
              <a:xfrm>
                <a:off x="4477586" y="264269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5" name="Graphic 5">
              <a:extLst>
                <a:ext uri="{FF2B5EF4-FFF2-40B4-BE49-F238E27FC236}">
                  <a16:creationId xmlns:a16="http://schemas.microsoft.com/office/drawing/2014/main" id="{C00DD069-9D1C-4B09-BA44-D5A72F0DC6F9}"/>
                </a:ext>
              </a:extLst>
            </p:cNvPr>
            <p:cNvGrpSpPr/>
            <p:nvPr/>
          </p:nvGrpSpPr>
          <p:grpSpPr>
            <a:xfrm>
              <a:off x="4531486" y="2693421"/>
              <a:ext cx="41217" cy="42010"/>
              <a:chOff x="4531486" y="2693421"/>
              <a:chExt cx="41217" cy="42010"/>
            </a:xfrm>
          </p:grpSpPr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612A548B-B55D-4B4D-8CDC-F17AE59D01FD}"/>
                  </a:ext>
                </a:extLst>
              </p:cNvPr>
              <p:cNvSpPr/>
              <p:nvPr/>
            </p:nvSpPr>
            <p:spPr>
              <a:xfrm>
                <a:off x="4552095" y="2693421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C0A946F6-A0CF-47CD-AD8A-1ECF235427E7}"/>
                  </a:ext>
                </a:extLst>
              </p:cNvPr>
              <p:cNvSpPr/>
              <p:nvPr/>
            </p:nvSpPr>
            <p:spPr>
              <a:xfrm>
                <a:off x="4531486" y="2714030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6" name="Graphic 5">
              <a:extLst>
                <a:ext uri="{FF2B5EF4-FFF2-40B4-BE49-F238E27FC236}">
                  <a16:creationId xmlns:a16="http://schemas.microsoft.com/office/drawing/2014/main" id="{2250A963-675F-43C2-8FE0-1CADCD9ACC18}"/>
                </a:ext>
              </a:extLst>
            </p:cNvPr>
            <p:cNvGrpSpPr/>
            <p:nvPr/>
          </p:nvGrpSpPr>
          <p:grpSpPr>
            <a:xfrm>
              <a:off x="4537034" y="2693421"/>
              <a:ext cx="42010" cy="42010"/>
              <a:chOff x="4537034" y="2693421"/>
              <a:chExt cx="42010" cy="42010"/>
            </a:xfrm>
          </p:grpSpPr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587CEEDF-7300-4A14-9545-525BF476ED90}"/>
                  </a:ext>
                </a:extLst>
              </p:cNvPr>
              <p:cNvSpPr/>
              <p:nvPr/>
            </p:nvSpPr>
            <p:spPr>
              <a:xfrm>
                <a:off x="4558436" y="2693421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2129A7A8-AB27-49CD-9BEC-33087C8B2994}"/>
                  </a:ext>
                </a:extLst>
              </p:cNvPr>
              <p:cNvSpPr/>
              <p:nvPr/>
            </p:nvSpPr>
            <p:spPr>
              <a:xfrm>
                <a:off x="4537034" y="271403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7" name="Graphic 5">
              <a:extLst>
                <a:ext uri="{FF2B5EF4-FFF2-40B4-BE49-F238E27FC236}">
                  <a16:creationId xmlns:a16="http://schemas.microsoft.com/office/drawing/2014/main" id="{09EBA5BE-CE82-4A58-9431-C3D04478C172}"/>
                </a:ext>
              </a:extLst>
            </p:cNvPr>
            <p:cNvGrpSpPr/>
            <p:nvPr/>
          </p:nvGrpSpPr>
          <p:grpSpPr>
            <a:xfrm>
              <a:off x="4548131" y="2693421"/>
              <a:ext cx="42010" cy="42010"/>
              <a:chOff x="4548131" y="2693421"/>
              <a:chExt cx="42010" cy="42010"/>
            </a:xfrm>
          </p:grpSpPr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98D77305-5497-4E01-B8B5-FDEB85503BC7}"/>
                  </a:ext>
                </a:extLst>
              </p:cNvPr>
              <p:cNvSpPr/>
              <p:nvPr/>
            </p:nvSpPr>
            <p:spPr>
              <a:xfrm>
                <a:off x="4569533" y="2693421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D99E7331-D868-46EA-8998-C4CA95D2BC19}"/>
                  </a:ext>
                </a:extLst>
              </p:cNvPr>
              <p:cNvSpPr/>
              <p:nvPr/>
            </p:nvSpPr>
            <p:spPr>
              <a:xfrm>
                <a:off x="4548131" y="271403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8" name="Graphic 5">
              <a:extLst>
                <a:ext uri="{FF2B5EF4-FFF2-40B4-BE49-F238E27FC236}">
                  <a16:creationId xmlns:a16="http://schemas.microsoft.com/office/drawing/2014/main" id="{24C47E91-C305-4F54-9781-EBC768885658}"/>
                </a:ext>
              </a:extLst>
            </p:cNvPr>
            <p:cNvGrpSpPr/>
            <p:nvPr/>
          </p:nvGrpSpPr>
          <p:grpSpPr>
            <a:xfrm>
              <a:off x="4569533" y="2693421"/>
              <a:ext cx="41217" cy="42010"/>
              <a:chOff x="4569533" y="2693421"/>
              <a:chExt cx="41217" cy="42010"/>
            </a:xfrm>
          </p:grpSpPr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CF7B43C9-6ABD-476D-9727-430FFECF3CC0}"/>
                  </a:ext>
                </a:extLst>
              </p:cNvPr>
              <p:cNvSpPr/>
              <p:nvPr/>
            </p:nvSpPr>
            <p:spPr>
              <a:xfrm>
                <a:off x="4590142" y="2693421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2FEEE2F3-06EF-4812-B87D-A8A76251BCC0}"/>
                  </a:ext>
                </a:extLst>
              </p:cNvPr>
              <p:cNvSpPr/>
              <p:nvPr/>
            </p:nvSpPr>
            <p:spPr>
              <a:xfrm>
                <a:off x="4569533" y="2714030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9" name="Graphic 5">
              <a:extLst>
                <a:ext uri="{FF2B5EF4-FFF2-40B4-BE49-F238E27FC236}">
                  <a16:creationId xmlns:a16="http://schemas.microsoft.com/office/drawing/2014/main" id="{C0CB50DA-7CC9-4CBF-9B4F-CCE36D34D71E}"/>
                </a:ext>
              </a:extLst>
            </p:cNvPr>
            <p:cNvGrpSpPr/>
            <p:nvPr/>
          </p:nvGrpSpPr>
          <p:grpSpPr>
            <a:xfrm>
              <a:off x="4615507" y="2693421"/>
              <a:ext cx="41217" cy="42010"/>
              <a:chOff x="4615507" y="2693421"/>
              <a:chExt cx="41217" cy="42010"/>
            </a:xfrm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76F509AB-09E8-41D1-AB6A-22949F370BAF}"/>
                  </a:ext>
                </a:extLst>
              </p:cNvPr>
              <p:cNvSpPr/>
              <p:nvPr/>
            </p:nvSpPr>
            <p:spPr>
              <a:xfrm>
                <a:off x="4636116" y="2693421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3B866169-6FE0-4282-A1BC-9D6B13D4A42E}"/>
                  </a:ext>
                </a:extLst>
              </p:cNvPr>
              <p:cNvSpPr/>
              <p:nvPr/>
            </p:nvSpPr>
            <p:spPr>
              <a:xfrm>
                <a:off x="4615507" y="2714030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0" name="Graphic 5">
              <a:extLst>
                <a:ext uri="{FF2B5EF4-FFF2-40B4-BE49-F238E27FC236}">
                  <a16:creationId xmlns:a16="http://schemas.microsoft.com/office/drawing/2014/main" id="{61E36FD3-B3F4-483B-8B5F-A9C0D6B98975}"/>
                </a:ext>
              </a:extLst>
            </p:cNvPr>
            <p:cNvGrpSpPr/>
            <p:nvPr/>
          </p:nvGrpSpPr>
          <p:grpSpPr>
            <a:xfrm>
              <a:off x="4832692" y="2693421"/>
              <a:ext cx="42010" cy="42010"/>
              <a:chOff x="4832692" y="2693421"/>
              <a:chExt cx="42010" cy="42010"/>
            </a:xfrm>
          </p:grpSpPr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79EC39E1-B3DB-4DC8-919D-61B6ADFA2942}"/>
                  </a:ext>
                </a:extLst>
              </p:cNvPr>
              <p:cNvSpPr/>
              <p:nvPr/>
            </p:nvSpPr>
            <p:spPr>
              <a:xfrm>
                <a:off x="4854094" y="2693421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A00566C5-4871-4CB9-9086-D85653E1E1E6}"/>
                  </a:ext>
                </a:extLst>
              </p:cNvPr>
              <p:cNvSpPr/>
              <p:nvPr/>
            </p:nvSpPr>
            <p:spPr>
              <a:xfrm>
                <a:off x="4832692" y="271403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1" name="Graphic 5">
              <a:extLst>
                <a:ext uri="{FF2B5EF4-FFF2-40B4-BE49-F238E27FC236}">
                  <a16:creationId xmlns:a16="http://schemas.microsoft.com/office/drawing/2014/main" id="{44C781C8-FF0B-4835-BC05-E14C61196223}"/>
                </a:ext>
              </a:extLst>
            </p:cNvPr>
            <p:cNvGrpSpPr/>
            <p:nvPr/>
          </p:nvGrpSpPr>
          <p:grpSpPr>
            <a:xfrm>
              <a:off x="4846168" y="2693421"/>
              <a:ext cx="42010" cy="42010"/>
              <a:chOff x="4846168" y="2693421"/>
              <a:chExt cx="42010" cy="42010"/>
            </a:xfrm>
          </p:grpSpPr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4DF6D44C-4B52-4682-A15D-A896BDDC451F}"/>
                  </a:ext>
                </a:extLst>
              </p:cNvPr>
              <p:cNvSpPr/>
              <p:nvPr/>
            </p:nvSpPr>
            <p:spPr>
              <a:xfrm>
                <a:off x="4867569" y="2693421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72CB8A82-7EA3-4C9B-910B-913A2209508B}"/>
                  </a:ext>
                </a:extLst>
              </p:cNvPr>
              <p:cNvSpPr/>
              <p:nvPr/>
            </p:nvSpPr>
            <p:spPr>
              <a:xfrm>
                <a:off x="4846168" y="271403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2" name="Graphic 5">
              <a:extLst>
                <a:ext uri="{FF2B5EF4-FFF2-40B4-BE49-F238E27FC236}">
                  <a16:creationId xmlns:a16="http://schemas.microsoft.com/office/drawing/2014/main" id="{B58E29CF-DF1E-4354-BAE7-2DAB256FC21F}"/>
                </a:ext>
              </a:extLst>
            </p:cNvPr>
            <p:cNvGrpSpPr/>
            <p:nvPr/>
          </p:nvGrpSpPr>
          <p:grpSpPr>
            <a:xfrm>
              <a:off x="4290520" y="2622083"/>
              <a:ext cx="42010" cy="42010"/>
              <a:chOff x="4290520" y="2622083"/>
              <a:chExt cx="42010" cy="42010"/>
            </a:xfrm>
          </p:grpSpPr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719928F6-80EC-4B5B-9EE2-96FF3E481B99}"/>
                  </a:ext>
                </a:extLst>
              </p:cNvPr>
              <p:cNvSpPr/>
              <p:nvPr/>
            </p:nvSpPr>
            <p:spPr>
              <a:xfrm>
                <a:off x="4311922" y="262208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8FED7DE3-A5FB-4F8A-B87F-F9192F74668F}"/>
                  </a:ext>
                </a:extLst>
              </p:cNvPr>
              <p:cNvSpPr/>
              <p:nvPr/>
            </p:nvSpPr>
            <p:spPr>
              <a:xfrm>
                <a:off x="4290520" y="264269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tx2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38" name="TextBox 237">
            <a:extLst>
              <a:ext uri="{FF2B5EF4-FFF2-40B4-BE49-F238E27FC236}">
                <a16:creationId xmlns:a16="http://schemas.microsoft.com/office/drawing/2014/main" id="{3B215615-454A-4D3A-BD4F-959FE92A4D96}"/>
              </a:ext>
            </a:extLst>
          </p:cNvPr>
          <p:cNvSpPr txBox="1"/>
          <p:nvPr/>
        </p:nvSpPr>
        <p:spPr>
          <a:xfrm>
            <a:off x="2394033" y="4507713"/>
            <a:ext cx="3578019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Time (months)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5DA2EE32-E863-4764-B9CF-69AF93B53BB1}"/>
              </a:ext>
            </a:extLst>
          </p:cNvPr>
          <p:cNvSpPr txBox="1"/>
          <p:nvPr/>
        </p:nvSpPr>
        <p:spPr>
          <a:xfrm>
            <a:off x="2340415" y="4392328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0</a:t>
            </a: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id="{5FDEE048-75A1-4570-92DC-3AFD8BC7435B}"/>
              </a:ext>
            </a:extLst>
          </p:cNvPr>
          <p:cNvSpPr txBox="1"/>
          <p:nvPr/>
        </p:nvSpPr>
        <p:spPr>
          <a:xfrm>
            <a:off x="2938165" y="4392328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12</a:t>
            </a: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808BC021-2F3F-430A-BE76-E8000626A053}"/>
              </a:ext>
            </a:extLst>
          </p:cNvPr>
          <p:cNvSpPr txBox="1"/>
          <p:nvPr/>
        </p:nvSpPr>
        <p:spPr>
          <a:xfrm>
            <a:off x="3834792" y="4392328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30</a:t>
            </a:r>
          </a:p>
        </p:txBody>
      </p:sp>
      <p:sp>
        <p:nvSpPr>
          <p:cNvPr id="245" name="TextBox 244">
            <a:extLst>
              <a:ext uri="{FF2B5EF4-FFF2-40B4-BE49-F238E27FC236}">
                <a16:creationId xmlns:a16="http://schemas.microsoft.com/office/drawing/2014/main" id="{A5E4872B-6246-4FEA-AFC4-343B759176BC}"/>
              </a:ext>
            </a:extLst>
          </p:cNvPr>
          <p:cNvSpPr txBox="1"/>
          <p:nvPr/>
        </p:nvSpPr>
        <p:spPr>
          <a:xfrm>
            <a:off x="4731419" y="4392328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48</a:t>
            </a:r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E2E215FE-C678-4680-9171-9BBA18C264D9}"/>
              </a:ext>
            </a:extLst>
          </p:cNvPr>
          <p:cNvSpPr txBox="1"/>
          <p:nvPr/>
        </p:nvSpPr>
        <p:spPr>
          <a:xfrm>
            <a:off x="5030295" y="4392328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54</a:t>
            </a:r>
          </a:p>
        </p:txBody>
      </p:sp>
      <p:sp>
        <p:nvSpPr>
          <p:cNvPr id="247" name="TextBox 246">
            <a:extLst>
              <a:ext uri="{FF2B5EF4-FFF2-40B4-BE49-F238E27FC236}">
                <a16:creationId xmlns:a16="http://schemas.microsoft.com/office/drawing/2014/main" id="{945AC003-1E4D-4586-8739-612546838FB9}"/>
              </a:ext>
            </a:extLst>
          </p:cNvPr>
          <p:cNvSpPr txBox="1"/>
          <p:nvPr/>
        </p:nvSpPr>
        <p:spPr>
          <a:xfrm>
            <a:off x="5329171" y="4392328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60</a:t>
            </a: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5E2C6D8F-C901-4F0D-ABC9-A51B9778A613}"/>
              </a:ext>
            </a:extLst>
          </p:cNvPr>
          <p:cNvSpPr txBox="1"/>
          <p:nvPr/>
        </p:nvSpPr>
        <p:spPr>
          <a:xfrm>
            <a:off x="5628047" y="4392328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</a:rPr>
              <a:t>66</a:t>
            </a:r>
            <a:endParaRPr kumimoji="0" lang="en-GB" sz="720" b="0" i="0" u="none" strike="noStrike" kern="1200" cap="none" spc="0" normalizeH="0" baseline="0" noProof="0" dirty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/>
              <a:sym typeface="Helvetica"/>
            </a:endParaRPr>
          </a:p>
        </p:txBody>
      </p:sp>
      <p:sp>
        <p:nvSpPr>
          <p:cNvPr id="249" name="TextBox 248">
            <a:extLst>
              <a:ext uri="{FF2B5EF4-FFF2-40B4-BE49-F238E27FC236}">
                <a16:creationId xmlns:a16="http://schemas.microsoft.com/office/drawing/2014/main" id="{FA6D727B-381D-497C-B47C-B9C24EC3EFD7}"/>
              </a:ext>
            </a:extLst>
          </p:cNvPr>
          <p:cNvSpPr txBox="1"/>
          <p:nvPr/>
        </p:nvSpPr>
        <p:spPr>
          <a:xfrm>
            <a:off x="5926923" y="4392328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72</a:t>
            </a:r>
          </a:p>
        </p:txBody>
      </p:sp>
      <p:sp>
        <p:nvSpPr>
          <p:cNvPr id="250" name="TextBox 249">
            <a:extLst>
              <a:ext uri="{FF2B5EF4-FFF2-40B4-BE49-F238E27FC236}">
                <a16:creationId xmlns:a16="http://schemas.microsoft.com/office/drawing/2014/main" id="{E6422A48-2741-462F-8FFD-0CDA25B1BACA}"/>
              </a:ext>
            </a:extLst>
          </p:cNvPr>
          <p:cNvSpPr txBox="1"/>
          <p:nvPr/>
        </p:nvSpPr>
        <p:spPr>
          <a:xfrm>
            <a:off x="2156390" y="2744704"/>
            <a:ext cx="183127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100</a:t>
            </a:r>
          </a:p>
        </p:txBody>
      </p:sp>
      <p:sp>
        <p:nvSpPr>
          <p:cNvPr id="251" name="TextBox 250">
            <a:extLst>
              <a:ext uri="{FF2B5EF4-FFF2-40B4-BE49-F238E27FC236}">
                <a16:creationId xmlns:a16="http://schemas.microsoft.com/office/drawing/2014/main" id="{797F686F-DF99-4EC5-A5DB-523E84339A3D}"/>
              </a:ext>
            </a:extLst>
          </p:cNvPr>
          <p:cNvSpPr txBox="1"/>
          <p:nvPr/>
        </p:nvSpPr>
        <p:spPr>
          <a:xfrm>
            <a:off x="2166107" y="3054575"/>
            <a:ext cx="173407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80</a:t>
            </a:r>
          </a:p>
        </p:txBody>
      </p:sp>
      <p:sp>
        <p:nvSpPr>
          <p:cNvPr id="252" name="TextBox 251">
            <a:extLst>
              <a:ext uri="{FF2B5EF4-FFF2-40B4-BE49-F238E27FC236}">
                <a16:creationId xmlns:a16="http://schemas.microsoft.com/office/drawing/2014/main" id="{97A8BF94-AC4B-4967-9E80-A21D68A2DE66}"/>
              </a:ext>
            </a:extLst>
          </p:cNvPr>
          <p:cNvSpPr txBox="1"/>
          <p:nvPr/>
        </p:nvSpPr>
        <p:spPr>
          <a:xfrm>
            <a:off x="2202378" y="3364447"/>
            <a:ext cx="137137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60</a:t>
            </a:r>
          </a:p>
        </p:txBody>
      </p:sp>
      <p:sp>
        <p:nvSpPr>
          <p:cNvPr id="253" name="TextBox 252">
            <a:extLst>
              <a:ext uri="{FF2B5EF4-FFF2-40B4-BE49-F238E27FC236}">
                <a16:creationId xmlns:a16="http://schemas.microsoft.com/office/drawing/2014/main" id="{1CA4F3C1-A1C9-428F-9152-AC598A5B770A}"/>
              </a:ext>
            </a:extLst>
          </p:cNvPr>
          <p:cNvSpPr txBox="1"/>
          <p:nvPr/>
        </p:nvSpPr>
        <p:spPr>
          <a:xfrm>
            <a:off x="2202377" y="3674319"/>
            <a:ext cx="137136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40</a:t>
            </a:r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F023E91F-FBE4-4467-BB8D-3CCBCFB1977B}"/>
              </a:ext>
            </a:extLst>
          </p:cNvPr>
          <p:cNvSpPr txBox="1"/>
          <p:nvPr/>
        </p:nvSpPr>
        <p:spPr>
          <a:xfrm>
            <a:off x="2218771" y="3984191"/>
            <a:ext cx="120743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20</a:t>
            </a:r>
          </a:p>
        </p:txBody>
      </p:sp>
      <p:sp>
        <p:nvSpPr>
          <p:cNvPr id="255" name="TextBox 254">
            <a:extLst>
              <a:ext uri="{FF2B5EF4-FFF2-40B4-BE49-F238E27FC236}">
                <a16:creationId xmlns:a16="http://schemas.microsoft.com/office/drawing/2014/main" id="{8C48E83C-A03F-4183-8B77-ECB875766717}"/>
              </a:ext>
            </a:extLst>
          </p:cNvPr>
          <p:cNvSpPr txBox="1"/>
          <p:nvPr/>
        </p:nvSpPr>
        <p:spPr>
          <a:xfrm>
            <a:off x="2256895" y="4294061"/>
            <a:ext cx="82620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0</a:t>
            </a:r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51141EC2-67A7-42A9-B1DB-6B930F75A688}"/>
              </a:ext>
            </a:extLst>
          </p:cNvPr>
          <p:cNvSpPr txBox="1"/>
          <p:nvPr/>
        </p:nvSpPr>
        <p:spPr>
          <a:xfrm rot="16200000">
            <a:off x="1343599" y="3545280"/>
            <a:ext cx="1543288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Progression-Free Survival (%)</a:t>
            </a:r>
          </a:p>
        </p:txBody>
      </p:sp>
      <p:cxnSp>
        <p:nvCxnSpPr>
          <p:cNvPr id="257" name="Straight Connector 256">
            <a:extLst>
              <a:ext uri="{FF2B5EF4-FFF2-40B4-BE49-F238E27FC236}">
                <a16:creationId xmlns:a16="http://schemas.microsoft.com/office/drawing/2014/main" id="{D0641C6F-B547-4128-80DA-62865B9E548B}"/>
              </a:ext>
            </a:extLst>
          </p:cNvPr>
          <p:cNvCxnSpPr>
            <a:cxnSpLocks/>
          </p:cNvCxnSpPr>
          <p:nvPr/>
        </p:nvCxnSpPr>
        <p:spPr>
          <a:xfrm>
            <a:off x="2394035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59" name="Straight Connector 258">
            <a:extLst>
              <a:ext uri="{FF2B5EF4-FFF2-40B4-BE49-F238E27FC236}">
                <a16:creationId xmlns:a16="http://schemas.microsoft.com/office/drawing/2014/main" id="{383E4F5C-CD58-4218-B84F-62411C5F489E}"/>
              </a:ext>
            </a:extLst>
          </p:cNvPr>
          <p:cNvCxnSpPr>
            <a:cxnSpLocks/>
          </p:cNvCxnSpPr>
          <p:nvPr/>
        </p:nvCxnSpPr>
        <p:spPr>
          <a:xfrm>
            <a:off x="2692203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61" name="Straight Connector 260">
            <a:extLst>
              <a:ext uri="{FF2B5EF4-FFF2-40B4-BE49-F238E27FC236}">
                <a16:creationId xmlns:a16="http://schemas.microsoft.com/office/drawing/2014/main" id="{520F68F7-D565-4865-826D-CA176E8B70BB}"/>
              </a:ext>
            </a:extLst>
          </p:cNvPr>
          <p:cNvCxnSpPr>
            <a:cxnSpLocks/>
          </p:cNvCxnSpPr>
          <p:nvPr/>
        </p:nvCxnSpPr>
        <p:spPr>
          <a:xfrm>
            <a:off x="3288539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64" name="Straight Connector 263">
            <a:extLst>
              <a:ext uri="{FF2B5EF4-FFF2-40B4-BE49-F238E27FC236}">
                <a16:creationId xmlns:a16="http://schemas.microsoft.com/office/drawing/2014/main" id="{30CEFD3A-EED5-4DC6-BF27-6BB3AF3D8143}"/>
              </a:ext>
            </a:extLst>
          </p:cNvPr>
          <p:cNvCxnSpPr>
            <a:cxnSpLocks/>
          </p:cNvCxnSpPr>
          <p:nvPr/>
        </p:nvCxnSpPr>
        <p:spPr>
          <a:xfrm>
            <a:off x="4779379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65" name="Straight Connector 264">
            <a:extLst>
              <a:ext uri="{FF2B5EF4-FFF2-40B4-BE49-F238E27FC236}">
                <a16:creationId xmlns:a16="http://schemas.microsoft.com/office/drawing/2014/main" id="{051728F2-A2A3-4870-811D-2FD7DBB4F109}"/>
              </a:ext>
            </a:extLst>
          </p:cNvPr>
          <p:cNvCxnSpPr>
            <a:cxnSpLocks/>
          </p:cNvCxnSpPr>
          <p:nvPr/>
        </p:nvCxnSpPr>
        <p:spPr>
          <a:xfrm>
            <a:off x="5375716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67" name="Straight Connector 266">
            <a:extLst>
              <a:ext uri="{FF2B5EF4-FFF2-40B4-BE49-F238E27FC236}">
                <a16:creationId xmlns:a16="http://schemas.microsoft.com/office/drawing/2014/main" id="{ADA31758-FEAD-4968-A198-38011E2C31CF}"/>
              </a:ext>
            </a:extLst>
          </p:cNvPr>
          <p:cNvCxnSpPr>
            <a:cxnSpLocks/>
          </p:cNvCxnSpPr>
          <p:nvPr/>
        </p:nvCxnSpPr>
        <p:spPr>
          <a:xfrm>
            <a:off x="5972051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68" name="Straight Connector 267">
            <a:extLst>
              <a:ext uri="{FF2B5EF4-FFF2-40B4-BE49-F238E27FC236}">
                <a16:creationId xmlns:a16="http://schemas.microsoft.com/office/drawing/2014/main" id="{4701148A-9348-4661-BA90-90C10A2185B9}"/>
              </a:ext>
            </a:extLst>
          </p:cNvPr>
          <p:cNvCxnSpPr>
            <a:cxnSpLocks/>
          </p:cNvCxnSpPr>
          <p:nvPr/>
        </p:nvCxnSpPr>
        <p:spPr>
          <a:xfrm rot="5400000">
            <a:off x="2374969" y="2781041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69" name="Straight Connector 268">
            <a:extLst>
              <a:ext uri="{FF2B5EF4-FFF2-40B4-BE49-F238E27FC236}">
                <a16:creationId xmlns:a16="http://schemas.microsoft.com/office/drawing/2014/main" id="{742DA930-E4B8-46A1-851F-062AA0F8EDE7}"/>
              </a:ext>
            </a:extLst>
          </p:cNvPr>
          <p:cNvCxnSpPr>
            <a:cxnSpLocks/>
          </p:cNvCxnSpPr>
          <p:nvPr/>
        </p:nvCxnSpPr>
        <p:spPr>
          <a:xfrm rot="5400000">
            <a:off x="2374969" y="3089698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0" name="Straight Connector 269">
            <a:extLst>
              <a:ext uri="{FF2B5EF4-FFF2-40B4-BE49-F238E27FC236}">
                <a16:creationId xmlns:a16="http://schemas.microsoft.com/office/drawing/2014/main" id="{9C6B1544-DFFA-4188-8FA4-AA67004E7E0E}"/>
              </a:ext>
            </a:extLst>
          </p:cNvPr>
          <p:cNvCxnSpPr>
            <a:cxnSpLocks/>
          </p:cNvCxnSpPr>
          <p:nvPr/>
        </p:nvCxnSpPr>
        <p:spPr>
          <a:xfrm rot="5400000">
            <a:off x="2374969" y="3398357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1" name="Straight Connector 270">
            <a:extLst>
              <a:ext uri="{FF2B5EF4-FFF2-40B4-BE49-F238E27FC236}">
                <a16:creationId xmlns:a16="http://schemas.microsoft.com/office/drawing/2014/main" id="{64AB85E3-4624-404C-9FE1-761CA3791D43}"/>
              </a:ext>
            </a:extLst>
          </p:cNvPr>
          <p:cNvCxnSpPr>
            <a:cxnSpLocks/>
          </p:cNvCxnSpPr>
          <p:nvPr/>
        </p:nvCxnSpPr>
        <p:spPr>
          <a:xfrm rot="5400000">
            <a:off x="2374969" y="3707014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2" name="Straight Connector 271">
            <a:extLst>
              <a:ext uri="{FF2B5EF4-FFF2-40B4-BE49-F238E27FC236}">
                <a16:creationId xmlns:a16="http://schemas.microsoft.com/office/drawing/2014/main" id="{550325D6-8D8C-4753-87E0-03D5A2B4202F}"/>
              </a:ext>
            </a:extLst>
          </p:cNvPr>
          <p:cNvCxnSpPr>
            <a:cxnSpLocks/>
          </p:cNvCxnSpPr>
          <p:nvPr/>
        </p:nvCxnSpPr>
        <p:spPr>
          <a:xfrm rot="5400000">
            <a:off x="2374969" y="4015673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3" name="Straight Connector 272">
            <a:extLst>
              <a:ext uri="{FF2B5EF4-FFF2-40B4-BE49-F238E27FC236}">
                <a16:creationId xmlns:a16="http://schemas.microsoft.com/office/drawing/2014/main" id="{07B9091E-6A26-4C09-801E-E23397273E2C}"/>
              </a:ext>
            </a:extLst>
          </p:cNvPr>
          <p:cNvCxnSpPr>
            <a:cxnSpLocks/>
          </p:cNvCxnSpPr>
          <p:nvPr/>
        </p:nvCxnSpPr>
        <p:spPr>
          <a:xfrm rot="5400000">
            <a:off x="2374969" y="4324329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4" name="Straight Connector 273">
            <a:extLst>
              <a:ext uri="{FF2B5EF4-FFF2-40B4-BE49-F238E27FC236}">
                <a16:creationId xmlns:a16="http://schemas.microsoft.com/office/drawing/2014/main" id="{F73A2011-AA99-4E5A-BCD9-14B18B0ADBCD}"/>
              </a:ext>
            </a:extLst>
          </p:cNvPr>
          <p:cNvCxnSpPr>
            <a:cxnSpLocks/>
          </p:cNvCxnSpPr>
          <p:nvPr/>
        </p:nvCxnSpPr>
        <p:spPr>
          <a:xfrm>
            <a:off x="2990371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7" name="Straight Connector 276">
            <a:extLst>
              <a:ext uri="{FF2B5EF4-FFF2-40B4-BE49-F238E27FC236}">
                <a16:creationId xmlns:a16="http://schemas.microsoft.com/office/drawing/2014/main" id="{F34B56AD-6DAA-4010-8B0D-6D77629F8151}"/>
              </a:ext>
            </a:extLst>
          </p:cNvPr>
          <p:cNvCxnSpPr>
            <a:cxnSpLocks/>
          </p:cNvCxnSpPr>
          <p:nvPr/>
        </p:nvCxnSpPr>
        <p:spPr>
          <a:xfrm>
            <a:off x="3586707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8" name="Straight Connector 277">
            <a:extLst>
              <a:ext uri="{FF2B5EF4-FFF2-40B4-BE49-F238E27FC236}">
                <a16:creationId xmlns:a16="http://schemas.microsoft.com/office/drawing/2014/main" id="{80AACD01-32DC-440C-AB9B-10A171898280}"/>
              </a:ext>
            </a:extLst>
          </p:cNvPr>
          <p:cNvCxnSpPr>
            <a:cxnSpLocks/>
          </p:cNvCxnSpPr>
          <p:nvPr/>
        </p:nvCxnSpPr>
        <p:spPr>
          <a:xfrm>
            <a:off x="3884875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0" name="Straight Connector 279">
            <a:extLst>
              <a:ext uri="{FF2B5EF4-FFF2-40B4-BE49-F238E27FC236}">
                <a16:creationId xmlns:a16="http://schemas.microsoft.com/office/drawing/2014/main" id="{7932E143-4C0D-49ED-9DEE-5C04FCD624BC}"/>
              </a:ext>
            </a:extLst>
          </p:cNvPr>
          <p:cNvCxnSpPr>
            <a:cxnSpLocks/>
          </p:cNvCxnSpPr>
          <p:nvPr/>
        </p:nvCxnSpPr>
        <p:spPr>
          <a:xfrm>
            <a:off x="4183043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1" name="Straight Connector 280">
            <a:extLst>
              <a:ext uri="{FF2B5EF4-FFF2-40B4-BE49-F238E27FC236}">
                <a16:creationId xmlns:a16="http://schemas.microsoft.com/office/drawing/2014/main" id="{63A6836E-2BEC-4148-8A10-6D3F3941BDA6}"/>
              </a:ext>
            </a:extLst>
          </p:cNvPr>
          <p:cNvCxnSpPr>
            <a:cxnSpLocks/>
          </p:cNvCxnSpPr>
          <p:nvPr/>
        </p:nvCxnSpPr>
        <p:spPr>
          <a:xfrm>
            <a:off x="4481211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4" name="Straight Connector 283">
            <a:extLst>
              <a:ext uri="{FF2B5EF4-FFF2-40B4-BE49-F238E27FC236}">
                <a16:creationId xmlns:a16="http://schemas.microsoft.com/office/drawing/2014/main" id="{C99C5921-4BDE-408B-AACA-E1F273EF31AA}"/>
              </a:ext>
            </a:extLst>
          </p:cNvPr>
          <p:cNvCxnSpPr>
            <a:cxnSpLocks/>
          </p:cNvCxnSpPr>
          <p:nvPr/>
        </p:nvCxnSpPr>
        <p:spPr>
          <a:xfrm>
            <a:off x="5077547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7" name="Straight Connector 286">
            <a:extLst>
              <a:ext uri="{FF2B5EF4-FFF2-40B4-BE49-F238E27FC236}">
                <a16:creationId xmlns:a16="http://schemas.microsoft.com/office/drawing/2014/main" id="{CAE9F20F-E19D-4926-9692-2D9342E2D94B}"/>
              </a:ext>
            </a:extLst>
          </p:cNvPr>
          <p:cNvCxnSpPr>
            <a:cxnSpLocks/>
          </p:cNvCxnSpPr>
          <p:nvPr/>
        </p:nvCxnSpPr>
        <p:spPr>
          <a:xfrm>
            <a:off x="5673884" y="4343393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8" name="TextBox 287">
            <a:extLst>
              <a:ext uri="{FF2B5EF4-FFF2-40B4-BE49-F238E27FC236}">
                <a16:creationId xmlns:a16="http://schemas.microsoft.com/office/drawing/2014/main" id="{6AB6146E-1ABF-44CF-BEC2-6A2AC9A75FBB}"/>
              </a:ext>
            </a:extLst>
          </p:cNvPr>
          <p:cNvSpPr txBox="1"/>
          <p:nvPr/>
        </p:nvSpPr>
        <p:spPr>
          <a:xfrm>
            <a:off x="2639291" y="4392328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6</a:t>
            </a:r>
          </a:p>
        </p:txBody>
      </p:sp>
      <p:sp>
        <p:nvSpPr>
          <p:cNvPr id="290" name="TextBox 289">
            <a:extLst>
              <a:ext uri="{FF2B5EF4-FFF2-40B4-BE49-F238E27FC236}">
                <a16:creationId xmlns:a16="http://schemas.microsoft.com/office/drawing/2014/main" id="{ECC284D2-F7B1-4C0D-8192-3E22DB4A5762}"/>
              </a:ext>
            </a:extLst>
          </p:cNvPr>
          <p:cNvSpPr txBox="1"/>
          <p:nvPr/>
        </p:nvSpPr>
        <p:spPr>
          <a:xfrm>
            <a:off x="3535916" y="4392328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24</a:t>
            </a:r>
          </a:p>
        </p:txBody>
      </p:sp>
      <p:sp>
        <p:nvSpPr>
          <p:cNvPr id="292" name="TextBox 291">
            <a:extLst>
              <a:ext uri="{FF2B5EF4-FFF2-40B4-BE49-F238E27FC236}">
                <a16:creationId xmlns:a16="http://schemas.microsoft.com/office/drawing/2014/main" id="{229376EF-361C-45A3-AE4C-DACDB8FA0D12}"/>
              </a:ext>
            </a:extLst>
          </p:cNvPr>
          <p:cNvSpPr txBox="1"/>
          <p:nvPr/>
        </p:nvSpPr>
        <p:spPr>
          <a:xfrm>
            <a:off x="4432543" y="4392328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42</a:t>
            </a:r>
          </a:p>
        </p:txBody>
      </p:sp>
      <p:sp>
        <p:nvSpPr>
          <p:cNvPr id="298" name="TextBox 297">
            <a:extLst>
              <a:ext uri="{FF2B5EF4-FFF2-40B4-BE49-F238E27FC236}">
                <a16:creationId xmlns:a16="http://schemas.microsoft.com/office/drawing/2014/main" id="{4EB74781-10DF-49F7-8B59-6DD6440EBD67}"/>
              </a:ext>
            </a:extLst>
          </p:cNvPr>
          <p:cNvSpPr txBox="1"/>
          <p:nvPr/>
        </p:nvSpPr>
        <p:spPr>
          <a:xfrm>
            <a:off x="3237041" y="4392328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18</a:t>
            </a:r>
          </a:p>
        </p:txBody>
      </p:sp>
      <p:sp>
        <p:nvSpPr>
          <p:cNvPr id="300" name="TextBox 299">
            <a:extLst>
              <a:ext uri="{FF2B5EF4-FFF2-40B4-BE49-F238E27FC236}">
                <a16:creationId xmlns:a16="http://schemas.microsoft.com/office/drawing/2014/main" id="{5CE977AF-8059-4559-9846-D1647D5968A1}"/>
              </a:ext>
            </a:extLst>
          </p:cNvPr>
          <p:cNvSpPr txBox="1"/>
          <p:nvPr/>
        </p:nvSpPr>
        <p:spPr>
          <a:xfrm>
            <a:off x="4133668" y="4392328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36</a:t>
            </a:r>
          </a:p>
        </p:txBody>
      </p:sp>
      <p:sp>
        <p:nvSpPr>
          <p:cNvPr id="367" name="Freeform: Shape 366">
            <a:extLst>
              <a:ext uri="{FF2B5EF4-FFF2-40B4-BE49-F238E27FC236}">
                <a16:creationId xmlns:a16="http://schemas.microsoft.com/office/drawing/2014/main" id="{E8DD1673-1705-4325-A59B-7A6AEB65F92E}"/>
              </a:ext>
            </a:extLst>
          </p:cNvPr>
          <p:cNvSpPr/>
          <p:nvPr/>
        </p:nvSpPr>
        <p:spPr>
          <a:xfrm>
            <a:off x="2407897" y="2803413"/>
            <a:ext cx="3489161" cy="1019427"/>
          </a:xfrm>
          <a:custGeom>
            <a:avLst/>
            <a:gdLst>
              <a:gd name="connsiteX0" fmla="*/ 0 w 3876846"/>
              <a:gd name="connsiteY0" fmla="*/ 0 h 1132695"/>
              <a:gd name="connsiteX1" fmla="*/ 39632 w 3876846"/>
              <a:gd name="connsiteY1" fmla="*/ 0 h 1132695"/>
              <a:gd name="connsiteX2" fmla="*/ 39632 w 3876846"/>
              <a:gd name="connsiteY2" fmla="*/ 13475 h 1132695"/>
              <a:gd name="connsiteX3" fmla="*/ 59449 w 3876846"/>
              <a:gd name="connsiteY3" fmla="*/ 13475 h 1132695"/>
              <a:gd name="connsiteX4" fmla="*/ 125239 w 3876846"/>
              <a:gd name="connsiteY4" fmla="*/ 13475 h 1132695"/>
              <a:gd name="connsiteX5" fmla="*/ 125239 w 3876846"/>
              <a:gd name="connsiteY5" fmla="*/ 29328 h 1132695"/>
              <a:gd name="connsiteX6" fmla="*/ 165664 w 3876846"/>
              <a:gd name="connsiteY6" fmla="*/ 29328 h 1132695"/>
              <a:gd name="connsiteX7" fmla="*/ 165664 w 3876846"/>
              <a:gd name="connsiteY7" fmla="*/ 36462 h 1132695"/>
              <a:gd name="connsiteX8" fmla="*/ 194199 w 3876846"/>
              <a:gd name="connsiteY8" fmla="*/ 36462 h 1132695"/>
              <a:gd name="connsiteX9" fmla="*/ 194199 w 3876846"/>
              <a:gd name="connsiteY9" fmla="*/ 54693 h 1132695"/>
              <a:gd name="connsiteX10" fmla="*/ 218771 w 3876846"/>
              <a:gd name="connsiteY10" fmla="*/ 54693 h 1132695"/>
              <a:gd name="connsiteX11" fmla="*/ 218771 w 3876846"/>
              <a:gd name="connsiteY11" fmla="*/ 69753 h 1132695"/>
              <a:gd name="connsiteX12" fmla="*/ 368582 w 3876846"/>
              <a:gd name="connsiteY12" fmla="*/ 69753 h 1132695"/>
              <a:gd name="connsiteX13" fmla="*/ 368582 w 3876846"/>
              <a:gd name="connsiteY13" fmla="*/ 83228 h 1132695"/>
              <a:gd name="connsiteX14" fmla="*/ 479553 w 3876846"/>
              <a:gd name="connsiteY14" fmla="*/ 83228 h 1132695"/>
              <a:gd name="connsiteX15" fmla="*/ 479553 w 3876846"/>
              <a:gd name="connsiteY15" fmla="*/ 104630 h 1132695"/>
              <a:gd name="connsiteX16" fmla="*/ 529490 w 3876846"/>
              <a:gd name="connsiteY16" fmla="*/ 104630 h 1132695"/>
              <a:gd name="connsiteX17" fmla="*/ 529490 w 3876846"/>
              <a:gd name="connsiteY17" fmla="*/ 118105 h 1132695"/>
              <a:gd name="connsiteX18" fmla="*/ 650765 w 3876846"/>
              <a:gd name="connsiteY18" fmla="*/ 118105 h 1132695"/>
              <a:gd name="connsiteX19" fmla="*/ 650765 w 3876846"/>
              <a:gd name="connsiteY19" fmla="*/ 123653 h 1132695"/>
              <a:gd name="connsiteX20" fmla="*/ 790271 w 3876846"/>
              <a:gd name="connsiteY20" fmla="*/ 123653 h 1132695"/>
              <a:gd name="connsiteX21" fmla="*/ 790271 w 3876846"/>
              <a:gd name="connsiteY21" fmla="*/ 135543 h 1132695"/>
              <a:gd name="connsiteX22" fmla="*/ 852098 w 3876846"/>
              <a:gd name="connsiteY22" fmla="*/ 135543 h 1132695"/>
              <a:gd name="connsiteX23" fmla="*/ 852098 w 3876846"/>
              <a:gd name="connsiteY23" fmla="*/ 149018 h 1132695"/>
              <a:gd name="connsiteX24" fmla="*/ 942460 w 3876846"/>
              <a:gd name="connsiteY24" fmla="*/ 149018 h 1132695"/>
              <a:gd name="connsiteX25" fmla="*/ 942460 w 3876846"/>
              <a:gd name="connsiteY25" fmla="*/ 161700 h 1132695"/>
              <a:gd name="connsiteX26" fmla="*/ 966239 w 3876846"/>
              <a:gd name="connsiteY26" fmla="*/ 161700 h 1132695"/>
              <a:gd name="connsiteX27" fmla="*/ 966239 w 3876846"/>
              <a:gd name="connsiteY27" fmla="*/ 175176 h 1132695"/>
              <a:gd name="connsiteX28" fmla="*/ 1105746 w 3876846"/>
              <a:gd name="connsiteY28" fmla="*/ 175176 h 1132695"/>
              <a:gd name="connsiteX29" fmla="*/ 1105746 w 3876846"/>
              <a:gd name="connsiteY29" fmla="*/ 191028 h 1132695"/>
              <a:gd name="connsiteX30" fmla="*/ 1158853 w 3876846"/>
              <a:gd name="connsiteY30" fmla="*/ 191028 h 1132695"/>
              <a:gd name="connsiteX31" fmla="*/ 1158853 w 3876846"/>
              <a:gd name="connsiteY31" fmla="*/ 206089 h 1132695"/>
              <a:gd name="connsiteX32" fmla="*/ 1288055 w 3876846"/>
              <a:gd name="connsiteY32" fmla="*/ 206089 h 1132695"/>
              <a:gd name="connsiteX33" fmla="*/ 1288055 w 3876846"/>
              <a:gd name="connsiteY33" fmla="*/ 233831 h 1132695"/>
              <a:gd name="connsiteX34" fmla="*/ 1315005 w 3876846"/>
              <a:gd name="connsiteY34" fmla="*/ 233831 h 1132695"/>
              <a:gd name="connsiteX35" fmla="*/ 1315005 w 3876846"/>
              <a:gd name="connsiteY35" fmla="*/ 259196 h 1132695"/>
              <a:gd name="connsiteX36" fmla="*/ 1335614 w 3876846"/>
              <a:gd name="connsiteY36" fmla="*/ 259196 h 1132695"/>
              <a:gd name="connsiteX37" fmla="*/ 1335614 w 3876846"/>
              <a:gd name="connsiteY37" fmla="*/ 293280 h 1132695"/>
              <a:gd name="connsiteX38" fmla="*/ 1377624 w 3876846"/>
              <a:gd name="connsiteY38" fmla="*/ 293280 h 1132695"/>
              <a:gd name="connsiteX39" fmla="*/ 1377624 w 3876846"/>
              <a:gd name="connsiteY39" fmla="*/ 321816 h 1132695"/>
              <a:gd name="connsiteX40" fmla="*/ 1402989 w 3876846"/>
              <a:gd name="connsiteY40" fmla="*/ 321816 h 1132695"/>
              <a:gd name="connsiteX41" fmla="*/ 1402989 w 3876846"/>
              <a:gd name="connsiteY41" fmla="*/ 340046 h 1132695"/>
              <a:gd name="connsiteX42" fmla="*/ 1509997 w 3876846"/>
              <a:gd name="connsiteY42" fmla="*/ 340046 h 1132695"/>
              <a:gd name="connsiteX43" fmla="*/ 1509997 w 3876846"/>
              <a:gd name="connsiteY43" fmla="*/ 356692 h 1132695"/>
              <a:gd name="connsiteX44" fmla="*/ 1535361 w 3876846"/>
              <a:gd name="connsiteY44" fmla="*/ 356692 h 1132695"/>
              <a:gd name="connsiteX45" fmla="*/ 1535361 w 3876846"/>
              <a:gd name="connsiteY45" fmla="*/ 370167 h 1132695"/>
              <a:gd name="connsiteX46" fmla="*/ 1604322 w 3876846"/>
              <a:gd name="connsiteY46" fmla="*/ 370167 h 1132695"/>
              <a:gd name="connsiteX47" fmla="*/ 1604322 w 3876846"/>
              <a:gd name="connsiteY47" fmla="*/ 393947 h 1132695"/>
              <a:gd name="connsiteX48" fmla="*/ 1647917 w 3876846"/>
              <a:gd name="connsiteY48" fmla="*/ 393947 h 1132695"/>
              <a:gd name="connsiteX49" fmla="*/ 1647917 w 3876846"/>
              <a:gd name="connsiteY49" fmla="*/ 407422 h 1132695"/>
              <a:gd name="connsiteX50" fmla="*/ 1647917 w 3876846"/>
              <a:gd name="connsiteY50" fmla="*/ 415348 h 1132695"/>
              <a:gd name="connsiteX51" fmla="*/ 1716085 w 3876846"/>
              <a:gd name="connsiteY51" fmla="*/ 415348 h 1132695"/>
              <a:gd name="connsiteX52" fmla="*/ 1716085 w 3876846"/>
              <a:gd name="connsiteY52" fmla="*/ 428823 h 1132695"/>
              <a:gd name="connsiteX53" fmla="*/ 1750169 w 3876846"/>
              <a:gd name="connsiteY53" fmla="*/ 428823 h 1132695"/>
              <a:gd name="connsiteX54" fmla="*/ 1750169 w 3876846"/>
              <a:gd name="connsiteY54" fmla="*/ 447054 h 1132695"/>
              <a:gd name="connsiteX55" fmla="*/ 1766815 w 3876846"/>
              <a:gd name="connsiteY55" fmla="*/ 447054 h 1132695"/>
              <a:gd name="connsiteX56" fmla="*/ 1766815 w 3876846"/>
              <a:gd name="connsiteY56" fmla="*/ 462907 h 1132695"/>
              <a:gd name="connsiteX57" fmla="*/ 1884127 w 3876846"/>
              <a:gd name="connsiteY57" fmla="*/ 462907 h 1132695"/>
              <a:gd name="connsiteX58" fmla="*/ 1884127 w 3876846"/>
              <a:gd name="connsiteY58" fmla="*/ 472419 h 1132695"/>
              <a:gd name="connsiteX59" fmla="*/ 1934857 w 3876846"/>
              <a:gd name="connsiteY59" fmla="*/ 472419 h 1132695"/>
              <a:gd name="connsiteX60" fmla="*/ 1934857 w 3876846"/>
              <a:gd name="connsiteY60" fmla="*/ 485894 h 1132695"/>
              <a:gd name="connsiteX61" fmla="*/ 1983208 w 3876846"/>
              <a:gd name="connsiteY61" fmla="*/ 485894 h 1132695"/>
              <a:gd name="connsiteX62" fmla="*/ 1983208 w 3876846"/>
              <a:gd name="connsiteY62" fmla="*/ 497784 h 1132695"/>
              <a:gd name="connsiteX63" fmla="*/ 2053754 w 3876846"/>
              <a:gd name="connsiteY63" fmla="*/ 497784 h 1132695"/>
              <a:gd name="connsiteX64" fmla="*/ 2053754 w 3876846"/>
              <a:gd name="connsiteY64" fmla="*/ 509673 h 1132695"/>
              <a:gd name="connsiteX65" fmla="*/ 2075948 w 3876846"/>
              <a:gd name="connsiteY65" fmla="*/ 509673 h 1132695"/>
              <a:gd name="connsiteX66" fmla="*/ 2075948 w 3876846"/>
              <a:gd name="connsiteY66" fmla="*/ 517600 h 1132695"/>
              <a:gd name="connsiteX67" fmla="*/ 2102898 w 3876846"/>
              <a:gd name="connsiteY67" fmla="*/ 517600 h 1132695"/>
              <a:gd name="connsiteX68" fmla="*/ 2102898 w 3876846"/>
              <a:gd name="connsiteY68" fmla="*/ 526319 h 1132695"/>
              <a:gd name="connsiteX69" fmla="*/ 2137775 w 3876846"/>
              <a:gd name="connsiteY69" fmla="*/ 526319 h 1132695"/>
              <a:gd name="connsiteX70" fmla="*/ 2137775 w 3876846"/>
              <a:gd name="connsiteY70" fmla="*/ 539794 h 1132695"/>
              <a:gd name="connsiteX71" fmla="*/ 2157591 w 3876846"/>
              <a:gd name="connsiteY71" fmla="*/ 539794 h 1132695"/>
              <a:gd name="connsiteX72" fmla="*/ 2157591 w 3876846"/>
              <a:gd name="connsiteY72" fmla="*/ 563574 h 1132695"/>
              <a:gd name="connsiteX73" fmla="*/ 2244782 w 3876846"/>
              <a:gd name="connsiteY73" fmla="*/ 563574 h 1132695"/>
              <a:gd name="connsiteX74" fmla="*/ 2244782 w 3876846"/>
              <a:gd name="connsiteY74" fmla="*/ 576256 h 1132695"/>
              <a:gd name="connsiteX75" fmla="*/ 2280452 w 3876846"/>
              <a:gd name="connsiteY75" fmla="*/ 576256 h 1132695"/>
              <a:gd name="connsiteX76" fmla="*/ 2308987 w 3876846"/>
              <a:gd name="connsiteY76" fmla="*/ 576256 h 1132695"/>
              <a:gd name="connsiteX77" fmla="*/ 2308987 w 3876846"/>
              <a:gd name="connsiteY77" fmla="*/ 590524 h 1132695"/>
              <a:gd name="connsiteX78" fmla="*/ 2342278 w 3876846"/>
              <a:gd name="connsiteY78" fmla="*/ 590524 h 1132695"/>
              <a:gd name="connsiteX79" fmla="*/ 2342278 w 3876846"/>
              <a:gd name="connsiteY79" fmla="*/ 610340 h 1132695"/>
              <a:gd name="connsiteX80" fmla="*/ 2391423 w 3876846"/>
              <a:gd name="connsiteY80" fmla="*/ 610340 h 1132695"/>
              <a:gd name="connsiteX81" fmla="*/ 2391423 w 3876846"/>
              <a:gd name="connsiteY81" fmla="*/ 626986 h 1132695"/>
              <a:gd name="connsiteX82" fmla="*/ 2438189 w 3876846"/>
              <a:gd name="connsiteY82" fmla="*/ 626986 h 1132695"/>
              <a:gd name="connsiteX83" fmla="*/ 2438189 w 3876846"/>
              <a:gd name="connsiteY83" fmla="*/ 649180 h 1132695"/>
              <a:gd name="connsiteX84" fmla="*/ 2456420 w 3876846"/>
              <a:gd name="connsiteY84" fmla="*/ 649180 h 1132695"/>
              <a:gd name="connsiteX85" fmla="*/ 2456420 w 3876846"/>
              <a:gd name="connsiteY85" fmla="*/ 673752 h 1132695"/>
              <a:gd name="connsiteX86" fmla="*/ 2636351 w 3876846"/>
              <a:gd name="connsiteY86" fmla="*/ 673752 h 1132695"/>
              <a:gd name="connsiteX87" fmla="*/ 2636351 w 3876846"/>
              <a:gd name="connsiteY87" fmla="*/ 703872 h 1132695"/>
              <a:gd name="connsiteX88" fmla="*/ 2651411 w 3876846"/>
              <a:gd name="connsiteY88" fmla="*/ 703872 h 1132695"/>
              <a:gd name="connsiteX89" fmla="*/ 2651411 w 3876846"/>
              <a:gd name="connsiteY89" fmla="*/ 727652 h 1132695"/>
              <a:gd name="connsiteX90" fmla="*/ 2669642 w 3876846"/>
              <a:gd name="connsiteY90" fmla="*/ 727652 h 1132695"/>
              <a:gd name="connsiteX91" fmla="*/ 2669642 w 3876846"/>
              <a:gd name="connsiteY91" fmla="*/ 742712 h 1132695"/>
              <a:gd name="connsiteX92" fmla="*/ 2693422 w 3876846"/>
              <a:gd name="connsiteY92" fmla="*/ 742712 h 1132695"/>
              <a:gd name="connsiteX93" fmla="*/ 2693422 w 3876846"/>
              <a:gd name="connsiteY93" fmla="*/ 753017 h 1132695"/>
              <a:gd name="connsiteX94" fmla="*/ 2872560 w 3876846"/>
              <a:gd name="connsiteY94" fmla="*/ 753017 h 1132695"/>
              <a:gd name="connsiteX95" fmla="*/ 2872560 w 3876846"/>
              <a:gd name="connsiteY95" fmla="*/ 781552 h 1132695"/>
              <a:gd name="connsiteX96" fmla="*/ 2905059 w 3876846"/>
              <a:gd name="connsiteY96" fmla="*/ 781552 h 1132695"/>
              <a:gd name="connsiteX97" fmla="*/ 2905059 w 3876846"/>
              <a:gd name="connsiteY97" fmla="*/ 804539 h 1132695"/>
              <a:gd name="connsiteX98" fmla="*/ 2915363 w 3876846"/>
              <a:gd name="connsiteY98" fmla="*/ 804539 h 1132695"/>
              <a:gd name="connsiteX99" fmla="*/ 2915363 w 3876846"/>
              <a:gd name="connsiteY99" fmla="*/ 823562 h 1132695"/>
              <a:gd name="connsiteX100" fmla="*/ 2943106 w 3876846"/>
              <a:gd name="connsiteY100" fmla="*/ 823562 h 1132695"/>
              <a:gd name="connsiteX101" fmla="*/ 2943106 w 3876846"/>
              <a:gd name="connsiteY101" fmla="*/ 858439 h 1132695"/>
              <a:gd name="connsiteX102" fmla="*/ 2958167 w 3876846"/>
              <a:gd name="connsiteY102" fmla="*/ 858439 h 1132695"/>
              <a:gd name="connsiteX103" fmla="*/ 2958167 w 3876846"/>
              <a:gd name="connsiteY103" fmla="*/ 886974 h 1132695"/>
              <a:gd name="connsiteX104" fmla="*/ 2977190 w 3876846"/>
              <a:gd name="connsiteY104" fmla="*/ 886974 h 1132695"/>
              <a:gd name="connsiteX105" fmla="*/ 2977190 w 3876846"/>
              <a:gd name="connsiteY105" fmla="*/ 898864 h 1132695"/>
              <a:gd name="connsiteX106" fmla="*/ 3005726 w 3876846"/>
              <a:gd name="connsiteY106" fmla="*/ 898864 h 1132695"/>
              <a:gd name="connsiteX107" fmla="*/ 3005726 w 3876846"/>
              <a:gd name="connsiteY107" fmla="*/ 921058 h 1132695"/>
              <a:gd name="connsiteX108" fmla="*/ 3029505 w 3876846"/>
              <a:gd name="connsiteY108" fmla="*/ 921058 h 1132695"/>
              <a:gd name="connsiteX109" fmla="*/ 3029505 w 3876846"/>
              <a:gd name="connsiteY109" fmla="*/ 934533 h 1132695"/>
              <a:gd name="connsiteX110" fmla="*/ 3103221 w 3876846"/>
              <a:gd name="connsiteY110" fmla="*/ 934533 h 1132695"/>
              <a:gd name="connsiteX111" fmla="*/ 3103221 w 3876846"/>
              <a:gd name="connsiteY111" fmla="*/ 954349 h 1132695"/>
              <a:gd name="connsiteX112" fmla="*/ 3129379 w 3876846"/>
              <a:gd name="connsiteY112" fmla="*/ 954349 h 1132695"/>
              <a:gd name="connsiteX113" fmla="*/ 3129379 w 3876846"/>
              <a:gd name="connsiteY113" fmla="*/ 978129 h 1132695"/>
              <a:gd name="connsiteX114" fmla="*/ 3129379 w 3876846"/>
              <a:gd name="connsiteY114" fmla="*/ 1001116 h 1132695"/>
              <a:gd name="connsiteX115" fmla="*/ 3250654 w 3876846"/>
              <a:gd name="connsiteY115" fmla="*/ 1001116 h 1132695"/>
              <a:gd name="connsiteX116" fmla="*/ 3250654 w 3876846"/>
              <a:gd name="connsiteY116" fmla="*/ 1024895 h 1132695"/>
              <a:gd name="connsiteX117" fmla="*/ 3286323 w 3876846"/>
              <a:gd name="connsiteY117" fmla="*/ 1024895 h 1132695"/>
              <a:gd name="connsiteX118" fmla="*/ 3286323 w 3876846"/>
              <a:gd name="connsiteY118" fmla="*/ 1061357 h 1132695"/>
              <a:gd name="connsiteX119" fmla="*/ 3547897 w 3876846"/>
              <a:gd name="connsiteY119" fmla="*/ 1061357 h 1132695"/>
              <a:gd name="connsiteX120" fmla="*/ 3547897 w 3876846"/>
              <a:gd name="connsiteY120" fmla="*/ 1132696 h 1132695"/>
              <a:gd name="connsiteX121" fmla="*/ 3876847 w 3876846"/>
              <a:gd name="connsiteY121" fmla="*/ 1132696 h 1132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3876846" h="1132695">
                <a:moveTo>
                  <a:pt x="0" y="0"/>
                </a:moveTo>
                <a:lnTo>
                  <a:pt x="39632" y="0"/>
                </a:lnTo>
                <a:lnTo>
                  <a:pt x="39632" y="13475"/>
                </a:lnTo>
                <a:lnTo>
                  <a:pt x="59449" y="13475"/>
                </a:lnTo>
                <a:lnTo>
                  <a:pt x="125239" y="13475"/>
                </a:lnTo>
                <a:lnTo>
                  <a:pt x="125239" y="29328"/>
                </a:lnTo>
                <a:lnTo>
                  <a:pt x="165664" y="29328"/>
                </a:lnTo>
                <a:lnTo>
                  <a:pt x="165664" y="36462"/>
                </a:lnTo>
                <a:lnTo>
                  <a:pt x="194199" y="36462"/>
                </a:lnTo>
                <a:lnTo>
                  <a:pt x="194199" y="54693"/>
                </a:lnTo>
                <a:lnTo>
                  <a:pt x="218771" y="54693"/>
                </a:lnTo>
                <a:lnTo>
                  <a:pt x="218771" y="69753"/>
                </a:lnTo>
                <a:lnTo>
                  <a:pt x="368582" y="69753"/>
                </a:lnTo>
                <a:lnTo>
                  <a:pt x="368582" y="83228"/>
                </a:lnTo>
                <a:lnTo>
                  <a:pt x="479553" y="83228"/>
                </a:lnTo>
                <a:lnTo>
                  <a:pt x="479553" y="104630"/>
                </a:lnTo>
                <a:lnTo>
                  <a:pt x="529490" y="104630"/>
                </a:lnTo>
                <a:lnTo>
                  <a:pt x="529490" y="118105"/>
                </a:lnTo>
                <a:lnTo>
                  <a:pt x="650765" y="118105"/>
                </a:lnTo>
                <a:lnTo>
                  <a:pt x="650765" y="123653"/>
                </a:lnTo>
                <a:lnTo>
                  <a:pt x="790271" y="123653"/>
                </a:lnTo>
                <a:lnTo>
                  <a:pt x="790271" y="135543"/>
                </a:lnTo>
                <a:lnTo>
                  <a:pt x="852098" y="135543"/>
                </a:lnTo>
                <a:lnTo>
                  <a:pt x="852098" y="149018"/>
                </a:lnTo>
                <a:lnTo>
                  <a:pt x="942460" y="149018"/>
                </a:lnTo>
                <a:lnTo>
                  <a:pt x="942460" y="161700"/>
                </a:lnTo>
                <a:lnTo>
                  <a:pt x="966239" y="161700"/>
                </a:lnTo>
                <a:lnTo>
                  <a:pt x="966239" y="175176"/>
                </a:lnTo>
                <a:lnTo>
                  <a:pt x="1105746" y="175176"/>
                </a:lnTo>
                <a:lnTo>
                  <a:pt x="1105746" y="191028"/>
                </a:lnTo>
                <a:lnTo>
                  <a:pt x="1158853" y="191028"/>
                </a:lnTo>
                <a:lnTo>
                  <a:pt x="1158853" y="206089"/>
                </a:lnTo>
                <a:lnTo>
                  <a:pt x="1288055" y="206089"/>
                </a:lnTo>
                <a:lnTo>
                  <a:pt x="1288055" y="233831"/>
                </a:lnTo>
                <a:lnTo>
                  <a:pt x="1315005" y="233831"/>
                </a:lnTo>
                <a:lnTo>
                  <a:pt x="1315005" y="259196"/>
                </a:lnTo>
                <a:lnTo>
                  <a:pt x="1335614" y="259196"/>
                </a:lnTo>
                <a:lnTo>
                  <a:pt x="1335614" y="293280"/>
                </a:lnTo>
                <a:lnTo>
                  <a:pt x="1377624" y="293280"/>
                </a:lnTo>
                <a:lnTo>
                  <a:pt x="1377624" y="321816"/>
                </a:lnTo>
                <a:lnTo>
                  <a:pt x="1402989" y="321816"/>
                </a:lnTo>
                <a:lnTo>
                  <a:pt x="1402989" y="340046"/>
                </a:lnTo>
                <a:lnTo>
                  <a:pt x="1509997" y="340046"/>
                </a:lnTo>
                <a:lnTo>
                  <a:pt x="1509997" y="356692"/>
                </a:lnTo>
                <a:lnTo>
                  <a:pt x="1535361" y="356692"/>
                </a:lnTo>
                <a:lnTo>
                  <a:pt x="1535361" y="370167"/>
                </a:lnTo>
                <a:lnTo>
                  <a:pt x="1604322" y="370167"/>
                </a:lnTo>
                <a:lnTo>
                  <a:pt x="1604322" y="393947"/>
                </a:lnTo>
                <a:lnTo>
                  <a:pt x="1647917" y="393947"/>
                </a:lnTo>
                <a:lnTo>
                  <a:pt x="1647917" y="407422"/>
                </a:lnTo>
                <a:lnTo>
                  <a:pt x="1647917" y="415348"/>
                </a:lnTo>
                <a:lnTo>
                  <a:pt x="1716085" y="415348"/>
                </a:lnTo>
                <a:lnTo>
                  <a:pt x="1716085" y="428823"/>
                </a:lnTo>
                <a:lnTo>
                  <a:pt x="1750169" y="428823"/>
                </a:lnTo>
                <a:lnTo>
                  <a:pt x="1750169" y="447054"/>
                </a:lnTo>
                <a:lnTo>
                  <a:pt x="1766815" y="447054"/>
                </a:lnTo>
                <a:lnTo>
                  <a:pt x="1766815" y="462907"/>
                </a:lnTo>
                <a:lnTo>
                  <a:pt x="1884127" y="462907"/>
                </a:lnTo>
                <a:lnTo>
                  <a:pt x="1884127" y="472419"/>
                </a:lnTo>
                <a:lnTo>
                  <a:pt x="1934857" y="472419"/>
                </a:lnTo>
                <a:lnTo>
                  <a:pt x="1934857" y="485894"/>
                </a:lnTo>
                <a:lnTo>
                  <a:pt x="1983208" y="485894"/>
                </a:lnTo>
                <a:lnTo>
                  <a:pt x="1983208" y="497784"/>
                </a:lnTo>
                <a:lnTo>
                  <a:pt x="2053754" y="497784"/>
                </a:lnTo>
                <a:lnTo>
                  <a:pt x="2053754" y="509673"/>
                </a:lnTo>
                <a:lnTo>
                  <a:pt x="2075948" y="509673"/>
                </a:lnTo>
                <a:lnTo>
                  <a:pt x="2075948" y="517600"/>
                </a:lnTo>
                <a:lnTo>
                  <a:pt x="2102898" y="517600"/>
                </a:lnTo>
                <a:lnTo>
                  <a:pt x="2102898" y="526319"/>
                </a:lnTo>
                <a:lnTo>
                  <a:pt x="2137775" y="526319"/>
                </a:lnTo>
                <a:lnTo>
                  <a:pt x="2137775" y="539794"/>
                </a:lnTo>
                <a:lnTo>
                  <a:pt x="2157591" y="539794"/>
                </a:lnTo>
                <a:lnTo>
                  <a:pt x="2157591" y="563574"/>
                </a:lnTo>
                <a:lnTo>
                  <a:pt x="2244782" y="563574"/>
                </a:lnTo>
                <a:lnTo>
                  <a:pt x="2244782" y="576256"/>
                </a:lnTo>
                <a:lnTo>
                  <a:pt x="2280452" y="576256"/>
                </a:lnTo>
                <a:lnTo>
                  <a:pt x="2308987" y="576256"/>
                </a:lnTo>
                <a:lnTo>
                  <a:pt x="2308987" y="590524"/>
                </a:lnTo>
                <a:lnTo>
                  <a:pt x="2342278" y="590524"/>
                </a:lnTo>
                <a:lnTo>
                  <a:pt x="2342278" y="610340"/>
                </a:lnTo>
                <a:lnTo>
                  <a:pt x="2391423" y="610340"/>
                </a:lnTo>
                <a:lnTo>
                  <a:pt x="2391423" y="626986"/>
                </a:lnTo>
                <a:lnTo>
                  <a:pt x="2438189" y="626986"/>
                </a:lnTo>
                <a:lnTo>
                  <a:pt x="2438189" y="649180"/>
                </a:lnTo>
                <a:lnTo>
                  <a:pt x="2456420" y="649180"/>
                </a:lnTo>
                <a:lnTo>
                  <a:pt x="2456420" y="673752"/>
                </a:lnTo>
                <a:lnTo>
                  <a:pt x="2636351" y="673752"/>
                </a:lnTo>
                <a:lnTo>
                  <a:pt x="2636351" y="703872"/>
                </a:lnTo>
                <a:lnTo>
                  <a:pt x="2651411" y="703872"/>
                </a:lnTo>
                <a:lnTo>
                  <a:pt x="2651411" y="727652"/>
                </a:lnTo>
                <a:lnTo>
                  <a:pt x="2669642" y="727652"/>
                </a:lnTo>
                <a:lnTo>
                  <a:pt x="2669642" y="742712"/>
                </a:lnTo>
                <a:lnTo>
                  <a:pt x="2693422" y="742712"/>
                </a:lnTo>
                <a:lnTo>
                  <a:pt x="2693422" y="753017"/>
                </a:lnTo>
                <a:lnTo>
                  <a:pt x="2872560" y="753017"/>
                </a:lnTo>
                <a:lnTo>
                  <a:pt x="2872560" y="781552"/>
                </a:lnTo>
                <a:lnTo>
                  <a:pt x="2905059" y="781552"/>
                </a:lnTo>
                <a:lnTo>
                  <a:pt x="2905059" y="804539"/>
                </a:lnTo>
                <a:lnTo>
                  <a:pt x="2915363" y="804539"/>
                </a:lnTo>
                <a:lnTo>
                  <a:pt x="2915363" y="823562"/>
                </a:lnTo>
                <a:lnTo>
                  <a:pt x="2943106" y="823562"/>
                </a:lnTo>
                <a:lnTo>
                  <a:pt x="2943106" y="858439"/>
                </a:lnTo>
                <a:lnTo>
                  <a:pt x="2958167" y="858439"/>
                </a:lnTo>
                <a:lnTo>
                  <a:pt x="2958167" y="886974"/>
                </a:lnTo>
                <a:lnTo>
                  <a:pt x="2977190" y="886974"/>
                </a:lnTo>
                <a:lnTo>
                  <a:pt x="2977190" y="898864"/>
                </a:lnTo>
                <a:lnTo>
                  <a:pt x="3005726" y="898864"/>
                </a:lnTo>
                <a:lnTo>
                  <a:pt x="3005726" y="921058"/>
                </a:lnTo>
                <a:lnTo>
                  <a:pt x="3029505" y="921058"/>
                </a:lnTo>
                <a:lnTo>
                  <a:pt x="3029505" y="934533"/>
                </a:lnTo>
                <a:lnTo>
                  <a:pt x="3103221" y="934533"/>
                </a:lnTo>
                <a:lnTo>
                  <a:pt x="3103221" y="954349"/>
                </a:lnTo>
                <a:lnTo>
                  <a:pt x="3129379" y="954349"/>
                </a:lnTo>
                <a:lnTo>
                  <a:pt x="3129379" y="978129"/>
                </a:lnTo>
                <a:lnTo>
                  <a:pt x="3129379" y="1001116"/>
                </a:lnTo>
                <a:lnTo>
                  <a:pt x="3250654" y="1001116"/>
                </a:lnTo>
                <a:lnTo>
                  <a:pt x="3250654" y="1024895"/>
                </a:lnTo>
                <a:lnTo>
                  <a:pt x="3286323" y="1024895"/>
                </a:lnTo>
                <a:lnTo>
                  <a:pt x="3286323" y="1061357"/>
                </a:lnTo>
                <a:lnTo>
                  <a:pt x="3547897" y="1061357"/>
                </a:lnTo>
                <a:lnTo>
                  <a:pt x="3547897" y="1132696"/>
                </a:lnTo>
                <a:lnTo>
                  <a:pt x="3876847" y="1132696"/>
                </a:lnTo>
              </a:path>
            </a:pathLst>
          </a:custGeom>
          <a:noFill/>
          <a:ln w="19050" cap="flat">
            <a:solidFill>
              <a:schemeClr val="tx2"/>
            </a:solidFill>
            <a:prstDash val="solid"/>
            <a:miter/>
          </a:ln>
        </p:spPr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UA" sz="3960" b="0" i="0" u="none" strike="noStrike" kern="1200" cap="none" spc="0" normalizeH="0" baseline="0" noProof="0" dirty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13" name="Freeform: Shape 612">
            <a:extLst>
              <a:ext uri="{FF2B5EF4-FFF2-40B4-BE49-F238E27FC236}">
                <a16:creationId xmlns:a16="http://schemas.microsoft.com/office/drawing/2014/main" id="{7F131E0C-498B-45C9-B401-6E2450922C99}"/>
              </a:ext>
            </a:extLst>
          </p:cNvPr>
          <p:cNvSpPr/>
          <p:nvPr/>
        </p:nvSpPr>
        <p:spPr>
          <a:xfrm>
            <a:off x="2408614" y="2806271"/>
            <a:ext cx="2931295" cy="1508807"/>
          </a:xfrm>
          <a:custGeom>
            <a:avLst/>
            <a:gdLst>
              <a:gd name="connsiteX0" fmla="*/ 0 w 3256994"/>
              <a:gd name="connsiteY0" fmla="*/ 0 h 1676452"/>
              <a:gd name="connsiteX1" fmla="*/ 27743 w 3256994"/>
              <a:gd name="connsiteY1" fmla="*/ 0 h 1676452"/>
              <a:gd name="connsiteX2" fmla="*/ 27743 w 3256994"/>
              <a:gd name="connsiteY2" fmla="*/ 7926 h 1676452"/>
              <a:gd name="connsiteX3" fmla="*/ 57863 w 3256994"/>
              <a:gd name="connsiteY3" fmla="*/ 7926 h 1676452"/>
              <a:gd name="connsiteX4" fmla="*/ 57863 w 3256994"/>
              <a:gd name="connsiteY4" fmla="*/ 29328 h 1676452"/>
              <a:gd name="connsiteX5" fmla="*/ 103837 w 3256994"/>
              <a:gd name="connsiteY5" fmla="*/ 29328 h 1676452"/>
              <a:gd name="connsiteX6" fmla="*/ 103837 w 3256994"/>
              <a:gd name="connsiteY6" fmla="*/ 37254 h 1676452"/>
              <a:gd name="connsiteX7" fmla="*/ 111764 w 3256994"/>
              <a:gd name="connsiteY7" fmla="*/ 37254 h 1676452"/>
              <a:gd name="connsiteX8" fmla="*/ 111764 w 3256994"/>
              <a:gd name="connsiteY8" fmla="*/ 48352 h 1676452"/>
              <a:gd name="connsiteX9" fmla="*/ 129995 w 3256994"/>
              <a:gd name="connsiteY9" fmla="*/ 48352 h 1676452"/>
              <a:gd name="connsiteX10" fmla="*/ 129995 w 3256994"/>
              <a:gd name="connsiteY10" fmla="*/ 56278 h 1676452"/>
              <a:gd name="connsiteX11" fmla="*/ 175968 w 3256994"/>
              <a:gd name="connsiteY11" fmla="*/ 56278 h 1676452"/>
              <a:gd name="connsiteX12" fmla="*/ 175968 w 3256994"/>
              <a:gd name="connsiteY12" fmla="*/ 68960 h 1676452"/>
              <a:gd name="connsiteX13" fmla="*/ 221149 w 3256994"/>
              <a:gd name="connsiteY13" fmla="*/ 68960 h 1676452"/>
              <a:gd name="connsiteX14" fmla="*/ 221149 w 3256994"/>
              <a:gd name="connsiteY14" fmla="*/ 76887 h 1676452"/>
              <a:gd name="connsiteX15" fmla="*/ 244929 w 3256994"/>
              <a:gd name="connsiteY15" fmla="*/ 76887 h 1676452"/>
              <a:gd name="connsiteX16" fmla="*/ 244929 w 3256994"/>
              <a:gd name="connsiteY16" fmla="*/ 91947 h 1676452"/>
              <a:gd name="connsiteX17" fmla="*/ 301999 w 3256994"/>
              <a:gd name="connsiteY17" fmla="*/ 91947 h 1676452"/>
              <a:gd name="connsiteX18" fmla="*/ 301999 w 3256994"/>
              <a:gd name="connsiteY18" fmla="*/ 104630 h 1676452"/>
              <a:gd name="connsiteX19" fmla="*/ 308341 w 3256994"/>
              <a:gd name="connsiteY19" fmla="*/ 104630 h 1676452"/>
              <a:gd name="connsiteX20" fmla="*/ 308341 w 3256994"/>
              <a:gd name="connsiteY20" fmla="*/ 117312 h 1676452"/>
              <a:gd name="connsiteX21" fmla="*/ 318645 w 3256994"/>
              <a:gd name="connsiteY21" fmla="*/ 117312 h 1676452"/>
              <a:gd name="connsiteX22" fmla="*/ 318645 w 3256994"/>
              <a:gd name="connsiteY22" fmla="*/ 124446 h 1676452"/>
              <a:gd name="connsiteX23" fmla="*/ 328157 w 3256994"/>
              <a:gd name="connsiteY23" fmla="*/ 124446 h 1676452"/>
              <a:gd name="connsiteX24" fmla="*/ 328157 w 3256994"/>
              <a:gd name="connsiteY24" fmla="*/ 137921 h 1676452"/>
              <a:gd name="connsiteX25" fmla="*/ 343217 w 3256994"/>
              <a:gd name="connsiteY25" fmla="*/ 137921 h 1676452"/>
              <a:gd name="connsiteX26" fmla="*/ 343217 w 3256994"/>
              <a:gd name="connsiteY26" fmla="*/ 156152 h 1676452"/>
              <a:gd name="connsiteX27" fmla="*/ 361448 w 3256994"/>
              <a:gd name="connsiteY27" fmla="*/ 156152 h 1676452"/>
              <a:gd name="connsiteX28" fmla="*/ 361448 w 3256994"/>
              <a:gd name="connsiteY28" fmla="*/ 169627 h 1676452"/>
              <a:gd name="connsiteX29" fmla="*/ 370167 w 3256994"/>
              <a:gd name="connsiteY29" fmla="*/ 169627 h 1676452"/>
              <a:gd name="connsiteX30" fmla="*/ 370167 w 3256994"/>
              <a:gd name="connsiteY30" fmla="*/ 183102 h 1676452"/>
              <a:gd name="connsiteX31" fmla="*/ 381264 w 3256994"/>
              <a:gd name="connsiteY31" fmla="*/ 183102 h 1676452"/>
              <a:gd name="connsiteX32" fmla="*/ 381264 w 3256994"/>
              <a:gd name="connsiteY32" fmla="*/ 196577 h 1676452"/>
              <a:gd name="connsiteX33" fmla="*/ 393154 w 3256994"/>
              <a:gd name="connsiteY33" fmla="*/ 196577 h 1676452"/>
              <a:gd name="connsiteX34" fmla="*/ 393154 w 3256994"/>
              <a:gd name="connsiteY34" fmla="*/ 218771 h 1676452"/>
              <a:gd name="connsiteX35" fmla="*/ 402666 w 3256994"/>
              <a:gd name="connsiteY35" fmla="*/ 218771 h 1676452"/>
              <a:gd name="connsiteX36" fmla="*/ 402666 w 3256994"/>
              <a:gd name="connsiteY36" fmla="*/ 247307 h 1676452"/>
              <a:gd name="connsiteX37" fmla="*/ 415348 w 3256994"/>
              <a:gd name="connsiteY37" fmla="*/ 247307 h 1676452"/>
              <a:gd name="connsiteX38" fmla="*/ 415348 w 3256994"/>
              <a:gd name="connsiteY38" fmla="*/ 285354 h 1676452"/>
              <a:gd name="connsiteX39" fmla="*/ 428823 w 3256994"/>
              <a:gd name="connsiteY39" fmla="*/ 285354 h 1676452"/>
              <a:gd name="connsiteX40" fmla="*/ 428823 w 3256994"/>
              <a:gd name="connsiteY40" fmla="*/ 317852 h 1676452"/>
              <a:gd name="connsiteX41" fmla="*/ 436750 w 3256994"/>
              <a:gd name="connsiteY41" fmla="*/ 317852 h 1676452"/>
              <a:gd name="connsiteX42" fmla="*/ 436750 w 3256994"/>
              <a:gd name="connsiteY42" fmla="*/ 340839 h 1676452"/>
              <a:gd name="connsiteX43" fmla="*/ 520770 w 3256994"/>
              <a:gd name="connsiteY43" fmla="*/ 340839 h 1676452"/>
              <a:gd name="connsiteX44" fmla="*/ 520770 w 3256994"/>
              <a:gd name="connsiteY44" fmla="*/ 366997 h 1676452"/>
              <a:gd name="connsiteX45" fmla="*/ 540587 w 3256994"/>
              <a:gd name="connsiteY45" fmla="*/ 366997 h 1676452"/>
              <a:gd name="connsiteX46" fmla="*/ 540587 w 3256994"/>
              <a:gd name="connsiteY46" fmla="*/ 395532 h 1676452"/>
              <a:gd name="connsiteX47" fmla="*/ 575463 w 3256994"/>
              <a:gd name="connsiteY47" fmla="*/ 395532 h 1676452"/>
              <a:gd name="connsiteX48" fmla="*/ 575463 w 3256994"/>
              <a:gd name="connsiteY48" fmla="*/ 419311 h 1676452"/>
              <a:gd name="connsiteX49" fmla="*/ 600828 w 3256994"/>
              <a:gd name="connsiteY49" fmla="*/ 419311 h 1676452"/>
              <a:gd name="connsiteX50" fmla="*/ 600828 w 3256994"/>
              <a:gd name="connsiteY50" fmla="*/ 428823 h 1676452"/>
              <a:gd name="connsiteX51" fmla="*/ 607962 w 3256994"/>
              <a:gd name="connsiteY51" fmla="*/ 428823 h 1676452"/>
              <a:gd name="connsiteX52" fmla="*/ 607962 w 3256994"/>
              <a:gd name="connsiteY52" fmla="*/ 464492 h 1676452"/>
              <a:gd name="connsiteX53" fmla="*/ 636497 w 3256994"/>
              <a:gd name="connsiteY53" fmla="*/ 464492 h 1676452"/>
              <a:gd name="connsiteX54" fmla="*/ 636497 w 3256994"/>
              <a:gd name="connsiteY54" fmla="*/ 472419 h 1676452"/>
              <a:gd name="connsiteX55" fmla="*/ 664240 w 3256994"/>
              <a:gd name="connsiteY55" fmla="*/ 472419 h 1676452"/>
              <a:gd name="connsiteX56" fmla="*/ 664240 w 3256994"/>
              <a:gd name="connsiteY56" fmla="*/ 489065 h 1676452"/>
              <a:gd name="connsiteX57" fmla="*/ 676922 w 3256994"/>
              <a:gd name="connsiteY57" fmla="*/ 489065 h 1676452"/>
              <a:gd name="connsiteX58" fmla="*/ 676922 w 3256994"/>
              <a:gd name="connsiteY58" fmla="*/ 500162 h 1676452"/>
              <a:gd name="connsiteX59" fmla="*/ 684849 w 3256994"/>
              <a:gd name="connsiteY59" fmla="*/ 500162 h 1676452"/>
              <a:gd name="connsiteX60" fmla="*/ 684849 w 3256994"/>
              <a:gd name="connsiteY60" fmla="*/ 513637 h 1676452"/>
              <a:gd name="connsiteX61" fmla="*/ 699909 w 3256994"/>
              <a:gd name="connsiteY61" fmla="*/ 513637 h 1676452"/>
              <a:gd name="connsiteX62" fmla="*/ 699909 w 3256994"/>
              <a:gd name="connsiteY62" fmla="*/ 529490 h 1676452"/>
              <a:gd name="connsiteX63" fmla="*/ 703872 w 3256994"/>
              <a:gd name="connsiteY63" fmla="*/ 529490 h 1676452"/>
              <a:gd name="connsiteX64" fmla="*/ 703872 w 3256994"/>
              <a:gd name="connsiteY64" fmla="*/ 561988 h 1676452"/>
              <a:gd name="connsiteX65" fmla="*/ 726859 w 3256994"/>
              <a:gd name="connsiteY65" fmla="*/ 561988 h 1676452"/>
              <a:gd name="connsiteX66" fmla="*/ 726859 w 3256994"/>
              <a:gd name="connsiteY66" fmla="*/ 592109 h 1676452"/>
              <a:gd name="connsiteX67" fmla="*/ 737164 w 3256994"/>
              <a:gd name="connsiteY67" fmla="*/ 592109 h 1676452"/>
              <a:gd name="connsiteX68" fmla="*/ 737164 w 3256994"/>
              <a:gd name="connsiteY68" fmla="*/ 616681 h 1676452"/>
              <a:gd name="connsiteX69" fmla="*/ 741920 w 3256994"/>
              <a:gd name="connsiteY69" fmla="*/ 616681 h 1676452"/>
              <a:gd name="connsiteX70" fmla="*/ 741920 w 3256994"/>
              <a:gd name="connsiteY70" fmla="*/ 630156 h 1676452"/>
              <a:gd name="connsiteX71" fmla="*/ 748261 w 3256994"/>
              <a:gd name="connsiteY71" fmla="*/ 630156 h 1676452"/>
              <a:gd name="connsiteX72" fmla="*/ 748261 w 3256994"/>
              <a:gd name="connsiteY72" fmla="*/ 647594 h 1676452"/>
              <a:gd name="connsiteX73" fmla="*/ 757773 w 3256994"/>
              <a:gd name="connsiteY73" fmla="*/ 647594 h 1676452"/>
              <a:gd name="connsiteX74" fmla="*/ 757773 w 3256994"/>
              <a:gd name="connsiteY74" fmla="*/ 665825 h 1676452"/>
              <a:gd name="connsiteX75" fmla="*/ 772040 w 3256994"/>
              <a:gd name="connsiteY75" fmla="*/ 665825 h 1676452"/>
              <a:gd name="connsiteX76" fmla="*/ 772040 w 3256994"/>
              <a:gd name="connsiteY76" fmla="*/ 684056 h 1676452"/>
              <a:gd name="connsiteX77" fmla="*/ 783137 w 3256994"/>
              <a:gd name="connsiteY77" fmla="*/ 684056 h 1676452"/>
              <a:gd name="connsiteX78" fmla="*/ 783137 w 3256994"/>
              <a:gd name="connsiteY78" fmla="*/ 695946 h 1676452"/>
              <a:gd name="connsiteX79" fmla="*/ 802161 w 3256994"/>
              <a:gd name="connsiteY79" fmla="*/ 695946 h 1676452"/>
              <a:gd name="connsiteX80" fmla="*/ 802161 w 3256994"/>
              <a:gd name="connsiteY80" fmla="*/ 703080 h 1676452"/>
              <a:gd name="connsiteX81" fmla="*/ 817221 w 3256994"/>
              <a:gd name="connsiteY81" fmla="*/ 703080 h 1676452"/>
              <a:gd name="connsiteX82" fmla="*/ 817221 w 3256994"/>
              <a:gd name="connsiteY82" fmla="*/ 711799 h 1676452"/>
              <a:gd name="connsiteX83" fmla="*/ 844964 w 3256994"/>
              <a:gd name="connsiteY83" fmla="*/ 711799 h 1676452"/>
              <a:gd name="connsiteX84" fmla="*/ 844964 w 3256994"/>
              <a:gd name="connsiteY84" fmla="*/ 726859 h 1676452"/>
              <a:gd name="connsiteX85" fmla="*/ 856854 w 3256994"/>
              <a:gd name="connsiteY85" fmla="*/ 726859 h 1676452"/>
              <a:gd name="connsiteX86" fmla="*/ 856854 w 3256994"/>
              <a:gd name="connsiteY86" fmla="*/ 764114 h 1676452"/>
              <a:gd name="connsiteX87" fmla="*/ 867158 w 3256994"/>
              <a:gd name="connsiteY87" fmla="*/ 764114 h 1676452"/>
              <a:gd name="connsiteX88" fmla="*/ 867158 w 3256994"/>
              <a:gd name="connsiteY88" fmla="*/ 786308 h 1676452"/>
              <a:gd name="connsiteX89" fmla="*/ 885389 w 3256994"/>
              <a:gd name="connsiteY89" fmla="*/ 786308 h 1676452"/>
              <a:gd name="connsiteX90" fmla="*/ 885389 w 3256994"/>
              <a:gd name="connsiteY90" fmla="*/ 804539 h 1676452"/>
              <a:gd name="connsiteX91" fmla="*/ 894901 w 3256994"/>
              <a:gd name="connsiteY91" fmla="*/ 804539 h 1676452"/>
              <a:gd name="connsiteX92" fmla="*/ 894901 w 3256994"/>
              <a:gd name="connsiteY92" fmla="*/ 814843 h 1676452"/>
              <a:gd name="connsiteX93" fmla="*/ 901242 w 3256994"/>
              <a:gd name="connsiteY93" fmla="*/ 814843 h 1676452"/>
              <a:gd name="connsiteX94" fmla="*/ 901242 w 3256994"/>
              <a:gd name="connsiteY94" fmla="*/ 837038 h 1676452"/>
              <a:gd name="connsiteX95" fmla="*/ 909961 w 3256994"/>
              <a:gd name="connsiteY95" fmla="*/ 837038 h 1676452"/>
              <a:gd name="connsiteX96" fmla="*/ 909961 w 3256994"/>
              <a:gd name="connsiteY96" fmla="*/ 850512 h 1676452"/>
              <a:gd name="connsiteX97" fmla="*/ 932155 w 3256994"/>
              <a:gd name="connsiteY97" fmla="*/ 850512 h 1676452"/>
              <a:gd name="connsiteX98" fmla="*/ 932155 w 3256994"/>
              <a:gd name="connsiteY98" fmla="*/ 860024 h 1676452"/>
              <a:gd name="connsiteX99" fmla="*/ 943252 w 3256994"/>
              <a:gd name="connsiteY99" fmla="*/ 860024 h 1676452"/>
              <a:gd name="connsiteX100" fmla="*/ 943252 w 3256994"/>
              <a:gd name="connsiteY100" fmla="*/ 873499 h 1676452"/>
              <a:gd name="connsiteX101" fmla="*/ 950386 w 3256994"/>
              <a:gd name="connsiteY101" fmla="*/ 873499 h 1676452"/>
              <a:gd name="connsiteX102" fmla="*/ 950386 w 3256994"/>
              <a:gd name="connsiteY102" fmla="*/ 880633 h 1676452"/>
              <a:gd name="connsiteX103" fmla="*/ 986848 w 3256994"/>
              <a:gd name="connsiteY103" fmla="*/ 880633 h 1676452"/>
              <a:gd name="connsiteX104" fmla="*/ 986848 w 3256994"/>
              <a:gd name="connsiteY104" fmla="*/ 886182 h 1676452"/>
              <a:gd name="connsiteX105" fmla="*/ 1023310 w 3256994"/>
              <a:gd name="connsiteY105" fmla="*/ 886182 h 1676452"/>
              <a:gd name="connsiteX106" fmla="*/ 1023310 w 3256994"/>
              <a:gd name="connsiteY106" fmla="*/ 905998 h 1676452"/>
              <a:gd name="connsiteX107" fmla="*/ 1075625 w 3256994"/>
              <a:gd name="connsiteY107" fmla="*/ 905998 h 1676452"/>
              <a:gd name="connsiteX108" fmla="*/ 1075625 w 3256994"/>
              <a:gd name="connsiteY108" fmla="*/ 928192 h 1676452"/>
              <a:gd name="connsiteX109" fmla="*/ 1127147 w 3256994"/>
              <a:gd name="connsiteY109" fmla="*/ 928192 h 1676452"/>
              <a:gd name="connsiteX110" fmla="*/ 1127147 w 3256994"/>
              <a:gd name="connsiteY110" fmla="*/ 937704 h 1676452"/>
              <a:gd name="connsiteX111" fmla="*/ 1154097 w 3256994"/>
              <a:gd name="connsiteY111" fmla="*/ 937704 h 1676452"/>
              <a:gd name="connsiteX112" fmla="*/ 1154097 w 3256994"/>
              <a:gd name="connsiteY112" fmla="*/ 950386 h 1676452"/>
              <a:gd name="connsiteX113" fmla="*/ 1169158 w 3256994"/>
              <a:gd name="connsiteY113" fmla="*/ 950386 h 1676452"/>
              <a:gd name="connsiteX114" fmla="*/ 1169158 w 3256994"/>
              <a:gd name="connsiteY114" fmla="*/ 961483 h 1676452"/>
              <a:gd name="connsiteX115" fmla="*/ 1180255 w 3256994"/>
              <a:gd name="connsiteY115" fmla="*/ 961483 h 1676452"/>
              <a:gd name="connsiteX116" fmla="*/ 1180255 w 3256994"/>
              <a:gd name="connsiteY116" fmla="*/ 973373 h 1676452"/>
              <a:gd name="connsiteX117" fmla="*/ 1191352 w 3256994"/>
              <a:gd name="connsiteY117" fmla="*/ 973373 h 1676452"/>
              <a:gd name="connsiteX118" fmla="*/ 1191352 w 3256994"/>
              <a:gd name="connsiteY118" fmla="*/ 988434 h 1676452"/>
              <a:gd name="connsiteX119" fmla="*/ 1217509 w 3256994"/>
              <a:gd name="connsiteY119" fmla="*/ 988434 h 1676452"/>
              <a:gd name="connsiteX120" fmla="*/ 1217509 w 3256994"/>
              <a:gd name="connsiteY120" fmla="*/ 999531 h 1676452"/>
              <a:gd name="connsiteX121" fmla="*/ 1223850 w 3256994"/>
              <a:gd name="connsiteY121" fmla="*/ 999531 h 1676452"/>
              <a:gd name="connsiteX122" fmla="*/ 1223850 w 3256994"/>
              <a:gd name="connsiteY122" fmla="*/ 1007457 h 1676452"/>
              <a:gd name="connsiteX123" fmla="*/ 1248423 w 3256994"/>
              <a:gd name="connsiteY123" fmla="*/ 1007457 h 1676452"/>
              <a:gd name="connsiteX124" fmla="*/ 1248423 w 3256994"/>
              <a:gd name="connsiteY124" fmla="*/ 1018554 h 1676452"/>
              <a:gd name="connsiteX125" fmla="*/ 1257934 w 3256994"/>
              <a:gd name="connsiteY125" fmla="*/ 1018554 h 1676452"/>
              <a:gd name="connsiteX126" fmla="*/ 1257934 w 3256994"/>
              <a:gd name="connsiteY126" fmla="*/ 1027273 h 1676452"/>
              <a:gd name="connsiteX127" fmla="*/ 1269824 w 3256994"/>
              <a:gd name="connsiteY127" fmla="*/ 1027273 h 1676452"/>
              <a:gd name="connsiteX128" fmla="*/ 1269824 w 3256994"/>
              <a:gd name="connsiteY128" fmla="*/ 1040748 h 1676452"/>
              <a:gd name="connsiteX129" fmla="*/ 1278543 w 3256994"/>
              <a:gd name="connsiteY129" fmla="*/ 1040748 h 1676452"/>
              <a:gd name="connsiteX130" fmla="*/ 1278543 w 3256994"/>
              <a:gd name="connsiteY130" fmla="*/ 1049467 h 1676452"/>
              <a:gd name="connsiteX131" fmla="*/ 1283299 w 3256994"/>
              <a:gd name="connsiteY131" fmla="*/ 1049467 h 1676452"/>
              <a:gd name="connsiteX132" fmla="*/ 1283299 w 3256994"/>
              <a:gd name="connsiteY132" fmla="*/ 1062150 h 1676452"/>
              <a:gd name="connsiteX133" fmla="*/ 1316590 w 3256994"/>
              <a:gd name="connsiteY133" fmla="*/ 1062150 h 1676452"/>
              <a:gd name="connsiteX134" fmla="*/ 1316590 w 3256994"/>
              <a:gd name="connsiteY134" fmla="*/ 1075625 h 1676452"/>
              <a:gd name="connsiteX135" fmla="*/ 1329273 w 3256994"/>
              <a:gd name="connsiteY135" fmla="*/ 1075625 h 1676452"/>
              <a:gd name="connsiteX136" fmla="*/ 1329273 w 3256994"/>
              <a:gd name="connsiteY136" fmla="*/ 1095441 h 1676452"/>
              <a:gd name="connsiteX137" fmla="*/ 1344333 w 3256994"/>
              <a:gd name="connsiteY137" fmla="*/ 1095441 h 1676452"/>
              <a:gd name="connsiteX138" fmla="*/ 1344333 w 3256994"/>
              <a:gd name="connsiteY138" fmla="*/ 1103368 h 1676452"/>
              <a:gd name="connsiteX139" fmla="*/ 1372868 w 3256994"/>
              <a:gd name="connsiteY139" fmla="*/ 1103368 h 1676452"/>
              <a:gd name="connsiteX140" fmla="*/ 1372868 w 3256994"/>
              <a:gd name="connsiteY140" fmla="*/ 1113672 h 1676452"/>
              <a:gd name="connsiteX141" fmla="*/ 1395855 w 3256994"/>
              <a:gd name="connsiteY141" fmla="*/ 1113672 h 1676452"/>
              <a:gd name="connsiteX142" fmla="*/ 1395855 w 3256994"/>
              <a:gd name="connsiteY142" fmla="*/ 1132696 h 1676452"/>
              <a:gd name="connsiteX143" fmla="*/ 1420427 w 3256994"/>
              <a:gd name="connsiteY143" fmla="*/ 1132696 h 1676452"/>
              <a:gd name="connsiteX144" fmla="*/ 1420427 w 3256994"/>
              <a:gd name="connsiteY144" fmla="*/ 1140622 h 1676452"/>
              <a:gd name="connsiteX145" fmla="*/ 1454511 w 3256994"/>
              <a:gd name="connsiteY145" fmla="*/ 1140622 h 1676452"/>
              <a:gd name="connsiteX146" fmla="*/ 1454511 w 3256994"/>
              <a:gd name="connsiteY146" fmla="*/ 1155682 h 1676452"/>
              <a:gd name="connsiteX147" fmla="*/ 1467193 w 3256994"/>
              <a:gd name="connsiteY147" fmla="*/ 1155682 h 1676452"/>
              <a:gd name="connsiteX148" fmla="*/ 1467193 w 3256994"/>
              <a:gd name="connsiteY148" fmla="*/ 1164402 h 1676452"/>
              <a:gd name="connsiteX149" fmla="*/ 1476705 w 3256994"/>
              <a:gd name="connsiteY149" fmla="*/ 1164402 h 1676452"/>
              <a:gd name="connsiteX150" fmla="*/ 1476705 w 3256994"/>
              <a:gd name="connsiteY150" fmla="*/ 1172328 h 1676452"/>
              <a:gd name="connsiteX151" fmla="*/ 1490973 w 3256994"/>
              <a:gd name="connsiteY151" fmla="*/ 1172328 h 1676452"/>
              <a:gd name="connsiteX152" fmla="*/ 1490973 w 3256994"/>
              <a:gd name="connsiteY152" fmla="*/ 1189766 h 1676452"/>
              <a:gd name="connsiteX153" fmla="*/ 1513960 w 3256994"/>
              <a:gd name="connsiteY153" fmla="*/ 1189766 h 1676452"/>
              <a:gd name="connsiteX154" fmla="*/ 1513960 w 3256994"/>
              <a:gd name="connsiteY154" fmla="*/ 1202449 h 1676452"/>
              <a:gd name="connsiteX155" fmla="*/ 1532191 w 3256994"/>
              <a:gd name="connsiteY155" fmla="*/ 1202449 h 1676452"/>
              <a:gd name="connsiteX156" fmla="*/ 1532191 w 3256994"/>
              <a:gd name="connsiteY156" fmla="*/ 1208790 h 1676452"/>
              <a:gd name="connsiteX157" fmla="*/ 1567067 w 3256994"/>
              <a:gd name="connsiteY157" fmla="*/ 1208790 h 1676452"/>
              <a:gd name="connsiteX158" fmla="*/ 1567067 w 3256994"/>
              <a:gd name="connsiteY158" fmla="*/ 1220680 h 1676452"/>
              <a:gd name="connsiteX159" fmla="*/ 1591639 w 3256994"/>
              <a:gd name="connsiteY159" fmla="*/ 1220680 h 1676452"/>
              <a:gd name="connsiteX160" fmla="*/ 1591639 w 3256994"/>
              <a:gd name="connsiteY160" fmla="*/ 1228606 h 1676452"/>
              <a:gd name="connsiteX161" fmla="*/ 1609078 w 3256994"/>
              <a:gd name="connsiteY161" fmla="*/ 1228606 h 1676452"/>
              <a:gd name="connsiteX162" fmla="*/ 1609078 w 3256994"/>
              <a:gd name="connsiteY162" fmla="*/ 1238911 h 1676452"/>
              <a:gd name="connsiteX163" fmla="*/ 1625723 w 3256994"/>
              <a:gd name="connsiteY163" fmla="*/ 1238911 h 1676452"/>
              <a:gd name="connsiteX164" fmla="*/ 1625723 w 3256994"/>
              <a:gd name="connsiteY164" fmla="*/ 1261105 h 1676452"/>
              <a:gd name="connsiteX165" fmla="*/ 1633650 w 3256994"/>
              <a:gd name="connsiteY165" fmla="*/ 1261105 h 1676452"/>
              <a:gd name="connsiteX166" fmla="*/ 1633650 w 3256994"/>
              <a:gd name="connsiteY166" fmla="*/ 1276165 h 1676452"/>
              <a:gd name="connsiteX167" fmla="*/ 1757303 w 3256994"/>
              <a:gd name="connsiteY167" fmla="*/ 1276165 h 1676452"/>
              <a:gd name="connsiteX168" fmla="*/ 1757303 w 3256994"/>
              <a:gd name="connsiteY168" fmla="*/ 1299945 h 1676452"/>
              <a:gd name="connsiteX169" fmla="*/ 1800106 w 3256994"/>
              <a:gd name="connsiteY169" fmla="*/ 1299945 h 1676452"/>
              <a:gd name="connsiteX170" fmla="*/ 1800106 w 3256994"/>
              <a:gd name="connsiteY170" fmla="*/ 1311834 h 1676452"/>
              <a:gd name="connsiteX171" fmla="*/ 1807240 w 3256994"/>
              <a:gd name="connsiteY171" fmla="*/ 1311834 h 1676452"/>
              <a:gd name="connsiteX172" fmla="*/ 1807240 w 3256994"/>
              <a:gd name="connsiteY172" fmla="*/ 1327687 h 1676452"/>
              <a:gd name="connsiteX173" fmla="*/ 1838153 w 3256994"/>
              <a:gd name="connsiteY173" fmla="*/ 1327687 h 1676452"/>
              <a:gd name="connsiteX174" fmla="*/ 1838153 w 3256994"/>
              <a:gd name="connsiteY174" fmla="*/ 1343540 h 1676452"/>
              <a:gd name="connsiteX175" fmla="*/ 1868274 w 3256994"/>
              <a:gd name="connsiteY175" fmla="*/ 1343540 h 1676452"/>
              <a:gd name="connsiteX176" fmla="*/ 1868274 w 3256994"/>
              <a:gd name="connsiteY176" fmla="*/ 1357015 h 1676452"/>
              <a:gd name="connsiteX177" fmla="*/ 1879371 w 3256994"/>
              <a:gd name="connsiteY177" fmla="*/ 1357015 h 1676452"/>
              <a:gd name="connsiteX178" fmla="*/ 1879371 w 3256994"/>
              <a:gd name="connsiteY178" fmla="*/ 1376039 h 1676452"/>
              <a:gd name="connsiteX179" fmla="*/ 1898395 w 3256994"/>
              <a:gd name="connsiteY179" fmla="*/ 1376039 h 1676452"/>
              <a:gd name="connsiteX180" fmla="*/ 1898395 w 3256994"/>
              <a:gd name="connsiteY180" fmla="*/ 1384758 h 1676452"/>
              <a:gd name="connsiteX181" fmla="*/ 1976074 w 3256994"/>
              <a:gd name="connsiteY181" fmla="*/ 1384758 h 1676452"/>
              <a:gd name="connsiteX182" fmla="*/ 1976074 w 3256994"/>
              <a:gd name="connsiteY182" fmla="*/ 1398233 h 1676452"/>
              <a:gd name="connsiteX183" fmla="*/ 1989549 w 3256994"/>
              <a:gd name="connsiteY183" fmla="*/ 1398233 h 1676452"/>
              <a:gd name="connsiteX184" fmla="*/ 1989549 w 3256994"/>
              <a:gd name="connsiteY184" fmla="*/ 1406160 h 1676452"/>
              <a:gd name="connsiteX185" fmla="*/ 2062473 w 3256994"/>
              <a:gd name="connsiteY185" fmla="*/ 1406160 h 1676452"/>
              <a:gd name="connsiteX186" fmla="*/ 2062473 w 3256994"/>
              <a:gd name="connsiteY186" fmla="*/ 1417257 h 1676452"/>
              <a:gd name="connsiteX187" fmla="*/ 2106861 w 3256994"/>
              <a:gd name="connsiteY187" fmla="*/ 1417257 h 1676452"/>
              <a:gd name="connsiteX188" fmla="*/ 2106861 w 3256994"/>
              <a:gd name="connsiteY188" fmla="*/ 1425976 h 1676452"/>
              <a:gd name="connsiteX189" fmla="*/ 2118751 w 3256994"/>
              <a:gd name="connsiteY189" fmla="*/ 1425976 h 1676452"/>
              <a:gd name="connsiteX190" fmla="*/ 2118751 w 3256994"/>
              <a:gd name="connsiteY190" fmla="*/ 1437073 h 1676452"/>
              <a:gd name="connsiteX191" fmla="*/ 2137775 w 3256994"/>
              <a:gd name="connsiteY191" fmla="*/ 1437073 h 1676452"/>
              <a:gd name="connsiteX192" fmla="*/ 2137775 w 3256994"/>
              <a:gd name="connsiteY192" fmla="*/ 1448963 h 1676452"/>
              <a:gd name="connsiteX193" fmla="*/ 2242405 w 3256994"/>
              <a:gd name="connsiteY193" fmla="*/ 1448963 h 1676452"/>
              <a:gd name="connsiteX194" fmla="*/ 2242405 w 3256994"/>
              <a:gd name="connsiteY194" fmla="*/ 1461645 h 1676452"/>
              <a:gd name="connsiteX195" fmla="*/ 2304231 w 3256994"/>
              <a:gd name="connsiteY195" fmla="*/ 1461645 h 1676452"/>
              <a:gd name="connsiteX196" fmla="*/ 2304231 w 3256994"/>
              <a:gd name="connsiteY196" fmla="*/ 1470364 h 1676452"/>
              <a:gd name="connsiteX197" fmla="*/ 2323255 w 3256994"/>
              <a:gd name="connsiteY197" fmla="*/ 1470364 h 1676452"/>
              <a:gd name="connsiteX198" fmla="*/ 2323255 w 3256994"/>
              <a:gd name="connsiteY198" fmla="*/ 1480668 h 1676452"/>
              <a:gd name="connsiteX199" fmla="*/ 2390630 w 3256994"/>
              <a:gd name="connsiteY199" fmla="*/ 1480668 h 1676452"/>
              <a:gd name="connsiteX200" fmla="*/ 2390630 w 3256994"/>
              <a:gd name="connsiteY200" fmla="*/ 1490973 h 1676452"/>
              <a:gd name="connsiteX201" fmla="*/ 2427884 w 3256994"/>
              <a:gd name="connsiteY201" fmla="*/ 1490973 h 1676452"/>
              <a:gd name="connsiteX202" fmla="*/ 2427884 w 3256994"/>
              <a:gd name="connsiteY202" fmla="*/ 1502070 h 1676452"/>
              <a:gd name="connsiteX203" fmla="*/ 2580073 w 3256994"/>
              <a:gd name="connsiteY203" fmla="*/ 1502070 h 1676452"/>
              <a:gd name="connsiteX204" fmla="*/ 2580073 w 3256994"/>
              <a:gd name="connsiteY204" fmla="*/ 1513960 h 1676452"/>
              <a:gd name="connsiteX205" fmla="*/ 2598304 w 3256994"/>
              <a:gd name="connsiteY205" fmla="*/ 1513960 h 1676452"/>
              <a:gd name="connsiteX206" fmla="*/ 2598304 w 3256994"/>
              <a:gd name="connsiteY206" fmla="*/ 1527435 h 1676452"/>
              <a:gd name="connsiteX207" fmla="*/ 2612571 w 3256994"/>
              <a:gd name="connsiteY207" fmla="*/ 1527435 h 1676452"/>
              <a:gd name="connsiteX208" fmla="*/ 2612571 w 3256994"/>
              <a:gd name="connsiteY208" fmla="*/ 1536947 h 1676452"/>
              <a:gd name="connsiteX209" fmla="*/ 2622083 w 3256994"/>
              <a:gd name="connsiteY209" fmla="*/ 1536947 h 1676452"/>
              <a:gd name="connsiteX210" fmla="*/ 2622083 w 3256994"/>
              <a:gd name="connsiteY210" fmla="*/ 1563897 h 1676452"/>
              <a:gd name="connsiteX211" fmla="*/ 2629217 w 3256994"/>
              <a:gd name="connsiteY211" fmla="*/ 1563897 h 1676452"/>
              <a:gd name="connsiteX212" fmla="*/ 2629217 w 3256994"/>
              <a:gd name="connsiteY212" fmla="*/ 1571823 h 1676452"/>
              <a:gd name="connsiteX213" fmla="*/ 2640314 w 3256994"/>
              <a:gd name="connsiteY213" fmla="*/ 1571823 h 1676452"/>
              <a:gd name="connsiteX214" fmla="*/ 2640314 w 3256994"/>
              <a:gd name="connsiteY214" fmla="*/ 1581335 h 1676452"/>
              <a:gd name="connsiteX215" fmla="*/ 2656960 w 3256994"/>
              <a:gd name="connsiteY215" fmla="*/ 1581335 h 1676452"/>
              <a:gd name="connsiteX216" fmla="*/ 2656960 w 3256994"/>
              <a:gd name="connsiteY216" fmla="*/ 1590847 h 1676452"/>
              <a:gd name="connsiteX217" fmla="*/ 2888414 w 3256994"/>
              <a:gd name="connsiteY217" fmla="*/ 1590847 h 1676452"/>
              <a:gd name="connsiteX218" fmla="*/ 2888414 w 3256994"/>
              <a:gd name="connsiteY218" fmla="*/ 1617004 h 1676452"/>
              <a:gd name="connsiteX219" fmla="*/ 2955789 w 3256994"/>
              <a:gd name="connsiteY219" fmla="*/ 1617004 h 1676452"/>
              <a:gd name="connsiteX220" fmla="*/ 2955789 w 3256994"/>
              <a:gd name="connsiteY220" fmla="*/ 1647917 h 1676452"/>
              <a:gd name="connsiteX221" fmla="*/ 2989080 w 3256994"/>
              <a:gd name="connsiteY221" fmla="*/ 1647917 h 1676452"/>
              <a:gd name="connsiteX222" fmla="*/ 2989080 w 3256994"/>
              <a:gd name="connsiteY222" fmla="*/ 1676453 h 1676452"/>
              <a:gd name="connsiteX223" fmla="*/ 3256995 w 3256994"/>
              <a:gd name="connsiteY223" fmla="*/ 1676453 h 167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</a:cxnLst>
            <a:rect l="l" t="t" r="r" b="b"/>
            <a:pathLst>
              <a:path w="3256994" h="1676452">
                <a:moveTo>
                  <a:pt x="0" y="0"/>
                </a:moveTo>
                <a:lnTo>
                  <a:pt x="27743" y="0"/>
                </a:lnTo>
                <a:lnTo>
                  <a:pt x="27743" y="7926"/>
                </a:lnTo>
                <a:lnTo>
                  <a:pt x="57863" y="7926"/>
                </a:lnTo>
                <a:lnTo>
                  <a:pt x="57863" y="29328"/>
                </a:lnTo>
                <a:lnTo>
                  <a:pt x="103837" y="29328"/>
                </a:lnTo>
                <a:lnTo>
                  <a:pt x="103837" y="37254"/>
                </a:lnTo>
                <a:lnTo>
                  <a:pt x="111764" y="37254"/>
                </a:lnTo>
                <a:lnTo>
                  <a:pt x="111764" y="48352"/>
                </a:lnTo>
                <a:lnTo>
                  <a:pt x="129995" y="48352"/>
                </a:lnTo>
                <a:lnTo>
                  <a:pt x="129995" y="56278"/>
                </a:lnTo>
                <a:lnTo>
                  <a:pt x="175968" y="56278"/>
                </a:lnTo>
                <a:lnTo>
                  <a:pt x="175968" y="68960"/>
                </a:lnTo>
                <a:lnTo>
                  <a:pt x="221149" y="68960"/>
                </a:lnTo>
                <a:lnTo>
                  <a:pt x="221149" y="76887"/>
                </a:lnTo>
                <a:lnTo>
                  <a:pt x="244929" y="76887"/>
                </a:lnTo>
                <a:lnTo>
                  <a:pt x="244929" y="91947"/>
                </a:lnTo>
                <a:lnTo>
                  <a:pt x="301999" y="91947"/>
                </a:lnTo>
                <a:lnTo>
                  <a:pt x="301999" y="104630"/>
                </a:lnTo>
                <a:lnTo>
                  <a:pt x="308341" y="104630"/>
                </a:lnTo>
                <a:lnTo>
                  <a:pt x="308341" y="117312"/>
                </a:lnTo>
                <a:lnTo>
                  <a:pt x="318645" y="117312"/>
                </a:lnTo>
                <a:lnTo>
                  <a:pt x="318645" y="124446"/>
                </a:lnTo>
                <a:lnTo>
                  <a:pt x="328157" y="124446"/>
                </a:lnTo>
                <a:lnTo>
                  <a:pt x="328157" y="137921"/>
                </a:lnTo>
                <a:lnTo>
                  <a:pt x="343217" y="137921"/>
                </a:lnTo>
                <a:lnTo>
                  <a:pt x="343217" y="156152"/>
                </a:lnTo>
                <a:lnTo>
                  <a:pt x="361448" y="156152"/>
                </a:lnTo>
                <a:lnTo>
                  <a:pt x="361448" y="169627"/>
                </a:lnTo>
                <a:lnTo>
                  <a:pt x="370167" y="169627"/>
                </a:lnTo>
                <a:lnTo>
                  <a:pt x="370167" y="183102"/>
                </a:lnTo>
                <a:lnTo>
                  <a:pt x="381264" y="183102"/>
                </a:lnTo>
                <a:lnTo>
                  <a:pt x="381264" y="196577"/>
                </a:lnTo>
                <a:lnTo>
                  <a:pt x="393154" y="196577"/>
                </a:lnTo>
                <a:lnTo>
                  <a:pt x="393154" y="218771"/>
                </a:lnTo>
                <a:lnTo>
                  <a:pt x="402666" y="218771"/>
                </a:lnTo>
                <a:lnTo>
                  <a:pt x="402666" y="247307"/>
                </a:lnTo>
                <a:lnTo>
                  <a:pt x="415348" y="247307"/>
                </a:lnTo>
                <a:lnTo>
                  <a:pt x="415348" y="285354"/>
                </a:lnTo>
                <a:lnTo>
                  <a:pt x="428823" y="285354"/>
                </a:lnTo>
                <a:lnTo>
                  <a:pt x="428823" y="317852"/>
                </a:lnTo>
                <a:lnTo>
                  <a:pt x="436750" y="317852"/>
                </a:lnTo>
                <a:lnTo>
                  <a:pt x="436750" y="340839"/>
                </a:lnTo>
                <a:lnTo>
                  <a:pt x="520770" y="340839"/>
                </a:lnTo>
                <a:lnTo>
                  <a:pt x="520770" y="366997"/>
                </a:lnTo>
                <a:lnTo>
                  <a:pt x="540587" y="366997"/>
                </a:lnTo>
                <a:lnTo>
                  <a:pt x="540587" y="395532"/>
                </a:lnTo>
                <a:lnTo>
                  <a:pt x="575463" y="395532"/>
                </a:lnTo>
                <a:lnTo>
                  <a:pt x="575463" y="419311"/>
                </a:lnTo>
                <a:lnTo>
                  <a:pt x="600828" y="419311"/>
                </a:lnTo>
                <a:lnTo>
                  <a:pt x="600828" y="428823"/>
                </a:lnTo>
                <a:lnTo>
                  <a:pt x="607962" y="428823"/>
                </a:lnTo>
                <a:lnTo>
                  <a:pt x="607962" y="464492"/>
                </a:lnTo>
                <a:lnTo>
                  <a:pt x="636497" y="464492"/>
                </a:lnTo>
                <a:lnTo>
                  <a:pt x="636497" y="472419"/>
                </a:lnTo>
                <a:lnTo>
                  <a:pt x="664240" y="472419"/>
                </a:lnTo>
                <a:lnTo>
                  <a:pt x="664240" y="489065"/>
                </a:lnTo>
                <a:lnTo>
                  <a:pt x="676922" y="489065"/>
                </a:lnTo>
                <a:lnTo>
                  <a:pt x="676922" y="500162"/>
                </a:lnTo>
                <a:lnTo>
                  <a:pt x="684849" y="500162"/>
                </a:lnTo>
                <a:lnTo>
                  <a:pt x="684849" y="513637"/>
                </a:lnTo>
                <a:lnTo>
                  <a:pt x="699909" y="513637"/>
                </a:lnTo>
                <a:lnTo>
                  <a:pt x="699909" y="529490"/>
                </a:lnTo>
                <a:lnTo>
                  <a:pt x="703872" y="529490"/>
                </a:lnTo>
                <a:lnTo>
                  <a:pt x="703872" y="561988"/>
                </a:lnTo>
                <a:lnTo>
                  <a:pt x="726859" y="561988"/>
                </a:lnTo>
                <a:lnTo>
                  <a:pt x="726859" y="592109"/>
                </a:lnTo>
                <a:lnTo>
                  <a:pt x="737164" y="592109"/>
                </a:lnTo>
                <a:lnTo>
                  <a:pt x="737164" y="616681"/>
                </a:lnTo>
                <a:lnTo>
                  <a:pt x="741920" y="616681"/>
                </a:lnTo>
                <a:lnTo>
                  <a:pt x="741920" y="630156"/>
                </a:lnTo>
                <a:lnTo>
                  <a:pt x="748261" y="630156"/>
                </a:lnTo>
                <a:lnTo>
                  <a:pt x="748261" y="647594"/>
                </a:lnTo>
                <a:lnTo>
                  <a:pt x="757773" y="647594"/>
                </a:lnTo>
                <a:lnTo>
                  <a:pt x="757773" y="665825"/>
                </a:lnTo>
                <a:lnTo>
                  <a:pt x="772040" y="665825"/>
                </a:lnTo>
                <a:lnTo>
                  <a:pt x="772040" y="684056"/>
                </a:lnTo>
                <a:lnTo>
                  <a:pt x="783137" y="684056"/>
                </a:lnTo>
                <a:lnTo>
                  <a:pt x="783137" y="695946"/>
                </a:lnTo>
                <a:lnTo>
                  <a:pt x="802161" y="695946"/>
                </a:lnTo>
                <a:lnTo>
                  <a:pt x="802161" y="703080"/>
                </a:lnTo>
                <a:lnTo>
                  <a:pt x="817221" y="703080"/>
                </a:lnTo>
                <a:lnTo>
                  <a:pt x="817221" y="711799"/>
                </a:lnTo>
                <a:lnTo>
                  <a:pt x="844964" y="711799"/>
                </a:lnTo>
                <a:lnTo>
                  <a:pt x="844964" y="726859"/>
                </a:lnTo>
                <a:lnTo>
                  <a:pt x="856854" y="726859"/>
                </a:lnTo>
                <a:lnTo>
                  <a:pt x="856854" y="764114"/>
                </a:lnTo>
                <a:lnTo>
                  <a:pt x="867158" y="764114"/>
                </a:lnTo>
                <a:lnTo>
                  <a:pt x="867158" y="786308"/>
                </a:lnTo>
                <a:lnTo>
                  <a:pt x="885389" y="786308"/>
                </a:lnTo>
                <a:lnTo>
                  <a:pt x="885389" y="804539"/>
                </a:lnTo>
                <a:lnTo>
                  <a:pt x="894901" y="804539"/>
                </a:lnTo>
                <a:lnTo>
                  <a:pt x="894901" y="814843"/>
                </a:lnTo>
                <a:lnTo>
                  <a:pt x="901242" y="814843"/>
                </a:lnTo>
                <a:lnTo>
                  <a:pt x="901242" y="837038"/>
                </a:lnTo>
                <a:lnTo>
                  <a:pt x="909961" y="837038"/>
                </a:lnTo>
                <a:lnTo>
                  <a:pt x="909961" y="850512"/>
                </a:lnTo>
                <a:lnTo>
                  <a:pt x="932155" y="850512"/>
                </a:lnTo>
                <a:lnTo>
                  <a:pt x="932155" y="860024"/>
                </a:lnTo>
                <a:lnTo>
                  <a:pt x="943252" y="860024"/>
                </a:lnTo>
                <a:lnTo>
                  <a:pt x="943252" y="873499"/>
                </a:lnTo>
                <a:lnTo>
                  <a:pt x="950386" y="873499"/>
                </a:lnTo>
                <a:lnTo>
                  <a:pt x="950386" y="880633"/>
                </a:lnTo>
                <a:lnTo>
                  <a:pt x="986848" y="880633"/>
                </a:lnTo>
                <a:lnTo>
                  <a:pt x="986848" y="886182"/>
                </a:lnTo>
                <a:lnTo>
                  <a:pt x="1023310" y="886182"/>
                </a:lnTo>
                <a:lnTo>
                  <a:pt x="1023310" y="905998"/>
                </a:lnTo>
                <a:lnTo>
                  <a:pt x="1075625" y="905998"/>
                </a:lnTo>
                <a:lnTo>
                  <a:pt x="1075625" y="928192"/>
                </a:lnTo>
                <a:lnTo>
                  <a:pt x="1127147" y="928192"/>
                </a:lnTo>
                <a:lnTo>
                  <a:pt x="1127147" y="937704"/>
                </a:lnTo>
                <a:lnTo>
                  <a:pt x="1154097" y="937704"/>
                </a:lnTo>
                <a:lnTo>
                  <a:pt x="1154097" y="950386"/>
                </a:lnTo>
                <a:lnTo>
                  <a:pt x="1169158" y="950386"/>
                </a:lnTo>
                <a:lnTo>
                  <a:pt x="1169158" y="961483"/>
                </a:lnTo>
                <a:lnTo>
                  <a:pt x="1180255" y="961483"/>
                </a:lnTo>
                <a:lnTo>
                  <a:pt x="1180255" y="973373"/>
                </a:lnTo>
                <a:lnTo>
                  <a:pt x="1191352" y="973373"/>
                </a:lnTo>
                <a:lnTo>
                  <a:pt x="1191352" y="988434"/>
                </a:lnTo>
                <a:lnTo>
                  <a:pt x="1217509" y="988434"/>
                </a:lnTo>
                <a:lnTo>
                  <a:pt x="1217509" y="999531"/>
                </a:lnTo>
                <a:lnTo>
                  <a:pt x="1223850" y="999531"/>
                </a:lnTo>
                <a:lnTo>
                  <a:pt x="1223850" y="1007457"/>
                </a:lnTo>
                <a:lnTo>
                  <a:pt x="1248423" y="1007457"/>
                </a:lnTo>
                <a:lnTo>
                  <a:pt x="1248423" y="1018554"/>
                </a:lnTo>
                <a:lnTo>
                  <a:pt x="1257934" y="1018554"/>
                </a:lnTo>
                <a:lnTo>
                  <a:pt x="1257934" y="1027273"/>
                </a:lnTo>
                <a:lnTo>
                  <a:pt x="1269824" y="1027273"/>
                </a:lnTo>
                <a:lnTo>
                  <a:pt x="1269824" y="1040748"/>
                </a:lnTo>
                <a:lnTo>
                  <a:pt x="1278543" y="1040748"/>
                </a:lnTo>
                <a:lnTo>
                  <a:pt x="1278543" y="1049467"/>
                </a:lnTo>
                <a:lnTo>
                  <a:pt x="1283299" y="1049467"/>
                </a:lnTo>
                <a:lnTo>
                  <a:pt x="1283299" y="1062150"/>
                </a:lnTo>
                <a:lnTo>
                  <a:pt x="1316590" y="1062150"/>
                </a:lnTo>
                <a:lnTo>
                  <a:pt x="1316590" y="1075625"/>
                </a:lnTo>
                <a:lnTo>
                  <a:pt x="1329273" y="1075625"/>
                </a:lnTo>
                <a:lnTo>
                  <a:pt x="1329273" y="1095441"/>
                </a:lnTo>
                <a:lnTo>
                  <a:pt x="1344333" y="1095441"/>
                </a:lnTo>
                <a:lnTo>
                  <a:pt x="1344333" y="1103368"/>
                </a:lnTo>
                <a:lnTo>
                  <a:pt x="1372868" y="1103368"/>
                </a:lnTo>
                <a:lnTo>
                  <a:pt x="1372868" y="1113672"/>
                </a:lnTo>
                <a:lnTo>
                  <a:pt x="1395855" y="1113672"/>
                </a:lnTo>
                <a:lnTo>
                  <a:pt x="1395855" y="1132696"/>
                </a:lnTo>
                <a:lnTo>
                  <a:pt x="1420427" y="1132696"/>
                </a:lnTo>
                <a:lnTo>
                  <a:pt x="1420427" y="1140622"/>
                </a:lnTo>
                <a:lnTo>
                  <a:pt x="1454511" y="1140622"/>
                </a:lnTo>
                <a:lnTo>
                  <a:pt x="1454511" y="1155682"/>
                </a:lnTo>
                <a:lnTo>
                  <a:pt x="1467193" y="1155682"/>
                </a:lnTo>
                <a:lnTo>
                  <a:pt x="1467193" y="1164402"/>
                </a:lnTo>
                <a:lnTo>
                  <a:pt x="1476705" y="1164402"/>
                </a:lnTo>
                <a:lnTo>
                  <a:pt x="1476705" y="1172328"/>
                </a:lnTo>
                <a:lnTo>
                  <a:pt x="1490973" y="1172328"/>
                </a:lnTo>
                <a:lnTo>
                  <a:pt x="1490973" y="1189766"/>
                </a:lnTo>
                <a:lnTo>
                  <a:pt x="1513960" y="1189766"/>
                </a:lnTo>
                <a:lnTo>
                  <a:pt x="1513960" y="1202449"/>
                </a:lnTo>
                <a:lnTo>
                  <a:pt x="1532191" y="1202449"/>
                </a:lnTo>
                <a:lnTo>
                  <a:pt x="1532191" y="1208790"/>
                </a:lnTo>
                <a:lnTo>
                  <a:pt x="1567067" y="1208790"/>
                </a:lnTo>
                <a:lnTo>
                  <a:pt x="1567067" y="1220680"/>
                </a:lnTo>
                <a:lnTo>
                  <a:pt x="1591639" y="1220680"/>
                </a:lnTo>
                <a:lnTo>
                  <a:pt x="1591639" y="1228606"/>
                </a:lnTo>
                <a:lnTo>
                  <a:pt x="1609078" y="1228606"/>
                </a:lnTo>
                <a:lnTo>
                  <a:pt x="1609078" y="1238911"/>
                </a:lnTo>
                <a:lnTo>
                  <a:pt x="1625723" y="1238911"/>
                </a:lnTo>
                <a:lnTo>
                  <a:pt x="1625723" y="1261105"/>
                </a:lnTo>
                <a:lnTo>
                  <a:pt x="1633650" y="1261105"/>
                </a:lnTo>
                <a:lnTo>
                  <a:pt x="1633650" y="1276165"/>
                </a:lnTo>
                <a:lnTo>
                  <a:pt x="1757303" y="1276165"/>
                </a:lnTo>
                <a:lnTo>
                  <a:pt x="1757303" y="1299945"/>
                </a:lnTo>
                <a:lnTo>
                  <a:pt x="1800106" y="1299945"/>
                </a:lnTo>
                <a:lnTo>
                  <a:pt x="1800106" y="1311834"/>
                </a:lnTo>
                <a:lnTo>
                  <a:pt x="1807240" y="1311834"/>
                </a:lnTo>
                <a:lnTo>
                  <a:pt x="1807240" y="1327687"/>
                </a:lnTo>
                <a:lnTo>
                  <a:pt x="1838153" y="1327687"/>
                </a:lnTo>
                <a:lnTo>
                  <a:pt x="1838153" y="1343540"/>
                </a:lnTo>
                <a:lnTo>
                  <a:pt x="1868274" y="1343540"/>
                </a:lnTo>
                <a:lnTo>
                  <a:pt x="1868274" y="1357015"/>
                </a:lnTo>
                <a:lnTo>
                  <a:pt x="1879371" y="1357015"/>
                </a:lnTo>
                <a:lnTo>
                  <a:pt x="1879371" y="1376039"/>
                </a:lnTo>
                <a:lnTo>
                  <a:pt x="1898395" y="1376039"/>
                </a:lnTo>
                <a:lnTo>
                  <a:pt x="1898395" y="1384758"/>
                </a:lnTo>
                <a:lnTo>
                  <a:pt x="1976074" y="1384758"/>
                </a:lnTo>
                <a:lnTo>
                  <a:pt x="1976074" y="1398233"/>
                </a:lnTo>
                <a:lnTo>
                  <a:pt x="1989549" y="1398233"/>
                </a:lnTo>
                <a:lnTo>
                  <a:pt x="1989549" y="1406160"/>
                </a:lnTo>
                <a:lnTo>
                  <a:pt x="2062473" y="1406160"/>
                </a:lnTo>
                <a:lnTo>
                  <a:pt x="2062473" y="1417257"/>
                </a:lnTo>
                <a:lnTo>
                  <a:pt x="2106861" y="1417257"/>
                </a:lnTo>
                <a:lnTo>
                  <a:pt x="2106861" y="1425976"/>
                </a:lnTo>
                <a:lnTo>
                  <a:pt x="2118751" y="1425976"/>
                </a:lnTo>
                <a:lnTo>
                  <a:pt x="2118751" y="1437073"/>
                </a:lnTo>
                <a:lnTo>
                  <a:pt x="2137775" y="1437073"/>
                </a:lnTo>
                <a:lnTo>
                  <a:pt x="2137775" y="1448963"/>
                </a:lnTo>
                <a:lnTo>
                  <a:pt x="2242405" y="1448963"/>
                </a:lnTo>
                <a:lnTo>
                  <a:pt x="2242405" y="1461645"/>
                </a:lnTo>
                <a:lnTo>
                  <a:pt x="2304231" y="1461645"/>
                </a:lnTo>
                <a:lnTo>
                  <a:pt x="2304231" y="1470364"/>
                </a:lnTo>
                <a:lnTo>
                  <a:pt x="2323255" y="1470364"/>
                </a:lnTo>
                <a:lnTo>
                  <a:pt x="2323255" y="1480668"/>
                </a:lnTo>
                <a:lnTo>
                  <a:pt x="2390630" y="1480668"/>
                </a:lnTo>
                <a:lnTo>
                  <a:pt x="2390630" y="1490973"/>
                </a:lnTo>
                <a:lnTo>
                  <a:pt x="2427884" y="1490973"/>
                </a:lnTo>
                <a:lnTo>
                  <a:pt x="2427884" y="1502070"/>
                </a:lnTo>
                <a:lnTo>
                  <a:pt x="2580073" y="1502070"/>
                </a:lnTo>
                <a:lnTo>
                  <a:pt x="2580073" y="1513960"/>
                </a:lnTo>
                <a:lnTo>
                  <a:pt x="2598304" y="1513960"/>
                </a:lnTo>
                <a:lnTo>
                  <a:pt x="2598304" y="1527435"/>
                </a:lnTo>
                <a:lnTo>
                  <a:pt x="2612571" y="1527435"/>
                </a:lnTo>
                <a:lnTo>
                  <a:pt x="2612571" y="1536947"/>
                </a:lnTo>
                <a:lnTo>
                  <a:pt x="2622083" y="1536947"/>
                </a:lnTo>
                <a:lnTo>
                  <a:pt x="2622083" y="1563897"/>
                </a:lnTo>
                <a:lnTo>
                  <a:pt x="2629217" y="1563897"/>
                </a:lnTo>
                <a:lnTo>
                  <a:pt x="2629217" y="1571823"/>
                </a:lnTo>
                <a:lnTo>
                  <a:pt x="2640314" y="1571823"/>
                </a:lnTo>
                <a:lnTo>
                  <a:pt x="2640314" y="1581335"/>
                </a:lnTo>
                <a:lnTo>
                  <a:pt x="2656960" y="1581335"/>
                </a:lnTo>
                <a:lnTo>
                  <a:pt x="2656960" y="1590847"/>
                </a:lnTo>
                <a:lnTo>
                  <a:pt x="2888414" y="1590847"/>
                </a:lnTo>
                <a:lnTo>
                  <a:pt x="2888414" y="1617004"/>
                </a:lnTo>
                <a:lnTo>
                  <a:pt x="2955789" y="1617004"/>
                </a:lnTo>
                <a:lnTo>
                  <a:pt x="2955789" y="1647917"/>
                </a:lnTo>
                <a:lnTo>
                  <a:pt x="2989080" y="1647917"/>
                </a:lnTo>
                <a:lnTo>
                  <a:pt x="2989080" y="1676453"/>
                </a:lnTo>
                <a:lnTo>
                  <a:pt x="3256995" y="1676453"/>
                </a:lnTo>
              </a:path>
            </a:pathLst>
          </a:custGeom>
          <a:noFill/>
          <a:ln w="1905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UA" sz="3960" b="0" i="0" u="none" strike="noStrike" kern="1200" cap="none" spc="0" normalizeH="0" baseline="0" noProof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615" name="Graphic 5">
            <a:extLst>
              <a:ext uri="{FF2B5EF4-FFF2-40B4-BE49-F238E27FC236}">
                <a16:creationId xmlns:a16="http://schemas.microsoft.com/office/drawing/2014/main" id="{5ECB04C8-827E-4061-A617-AC4F1684E070}"/>
              </a:ext>
            </a:extLst>
          </p:cNvPr>
          <p:cNvGrpSpPr/>
          <p:nvPr/>
        </p:nvGrpSpPr>
        <p:grpSpPr>
          <a:xfrm>
            <a:off x="2447850" y="2812691"/>
            <a:ext cx="2906327" cy="1520935"/>
            <a:chOff x="1035111" y="1588468"/>
            <a:chExt cx="3229252" cy="1689927"/>
          </a:xfrm>
        </p:grpSpPr>
        <p:grpSp>
          <p:nvGrpSpPr>
            <p:cNvPr id="616" name="Graphic 5">
              <a:extLst>
                <a:ext uri="{FF2B5EF4-FFF2-40B4-BE49-F238E27FC236}">
                  <a16:creationId xmlns:a16="http://schemas.microsoft.com/office/drawing/2014/main" id="{7B216529-96AF-4AD8-B74C-72714B6FF199}"/>
                </a:ext>
              </a:extLst>
            </p:cNvPr>
            <p:cNvGrpSpPr/>
            <p:nvPr/>
          </p:nvGrpSpPr>
          <p:grpSpPr>
            <a:xfrm>
              <a:off x="1035111" y="1588468"/>
              <a:ext cx="42010" cy="42010"/>
              <a:chOff x="1035111" y="1588468"/>
              <a:chExt cx="42010" cy="42010"/>
            </a:xfrm>
          </p:grpSpPr>
          <p:sp>
            <p:nvSpPr>
              <p:cNvPr id="671" name="Freeform: Shape 670">
                <a:extLst>
                  <a:ext uri="{FF2B5EF4-FFF2-40B4-BE49-F238E27FC236}">
                    <a16:creationId xmlns:a16="http://schemas.microsoft.com/office/drawing/2014/main" id="{1069E1FD-C466-4F71-829D-BD6F1DD55B69}"/>
                  </a:ext>
                </a:extLst>
              </p:cNvPr>
              <p:cNvSpPr/>
              <p:nvPr/>
            </p:nvSpPr>
            <p:spPr>
              <a:xfrm>
                <a:off x="1055720" y="158846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72" name="Freeform: Shape 671">
                <a:extLst>
                  <a:ext uri="{FF2B5EF4-FFF2-40B4-BE49-F238E27FC236}">
                    <a16:creationId xmlns:a16="http://schemas.microsoft.com/office/drawing/2014/main" id="{5809CC29-3CB6-4452-9532-DFB1119DE9FA}"/>
                  </a:ext>
                </a:extLst>
              </p:cNvPr>
              <p:cNvSpPr/>
              <p:nvPr/>
            </p:nvSpPr>
            <p:spPr>
              <a:xfrm>
                <a:off x="1035111" y="160987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17" name="Graphic 5">
              <a:extLst>
                <a:ext uri="{FF2B5EF4-FFF2-40B4-BE49-F238E27FC236}">
                  <a16:creationId xmlns:a16="http://schemas.microsoft.com/office/drawing/2014/main" id="{DB51F58E-8B1A-433D-88EF-992650FF30CE}"/>
                </a:ext>
              </a:extLst>
            </p:cNvPr>
            <p:cNvGrpSpPr/>
            <p:nvPr/>
          </p:nvGrpSpPr>
          <p:grpSpPr>
            <a:xfrm>
              <a:off x="1104071" y="1617004"/>
              <a:ext cx="41217" cy="41217"/>
              <a:chOff x="1104071" y="1617004"/>
              <a:chExt cx="41217" cy="41217"/>
            </a:xfrm>
          </p:grpSpPr>
          <p:sp>
            <p:nvSpPr>
              <p:cNvPr id="669" name="Freeform: Shape 668">
                <a:extLst>
                  <a:ext uri="{FF2B5EF4-FFF2-40B4-BE49-F238E27FC236}">
                    <a16:creationId xmlns:a16="http://schemas.microsoft.com/office/drawing/2014/main" id="{F19B9D93-E01A-4490-8985-BACED8B1CE6D}"/>
                  </a:ext>
                </a:extLst>
              </p:cNvPr>
              <p:cNvSpPr/>
              <p:nvPr/>
            </p:nvSpPr>
            <p:spPr>
              <a:xfrm>
                <a:off x="1124680" y="1617004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70" name="Freeform: Shape 669">
                <a:extLst>
                  <a:ext uri="{FF2B5EF4-FFF2-40B4-BE49-F238E27FC236}">
                    <a16:creationId xmlns:a16="http://schemas.microsoft.com/office/drawing/2014/main" id="{8A5A58C3-8A91-4FE4-ABA7-DB515C421273}"/>
                  </a:ext>
                </a:extLst>
              </p:cNvPr>
              <p:cNvSpPr/>
              <p:nvPr/>
            </p:nvSpPr>
            <p:spPr>
              <a:xfrm>
                <a:off x="1104071" y="1637613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18" name="Graphic 5">
              <a:extLst>
                <a:ext uri="{FF2B5EF4-FFF2-40B4-BE49-F238E27FC236}">
                  <a16:creationId xmlns:a16="http://schemas.microsoft.com/office/drawing/2014/main" id="{413060FD-61CB-46BB-AE5D-A6E2C6C03F56}"/>
                </a:ext>
              </a:extLst>
            </p:cNvPr>
            <p:cNvGrpSpPr/>
            <p:nvPr/>
          </p:nvGrpSpPr>
          <p:grpSpPr>
            <a:xfrm>
              <a:off x="1115961" y="1617004"/>
              <a:ext cx="42010" cy="41217"/>
              <a:chOff x="1115961" y="1617004"/>
              <a:chExt cx="42010" cy="41217"/>
            </a:xfrm>
          </p:grpSpPr>
          <p:sp>
            <p:nvSpPr>
              <p:cNvPr id="667" name="Freeform: Shape 666">
                <a:extLst>
                  <a:ext uri="{FF2B5EF4-FFF2-40B4-BE49-F238E27FC236}">
                    <a16:creationId xmlns:a16="http://schemas.microsoft.com/office/drawing/2014/main" id="{3CCBF962-88FD-42B3-ADAE-A4FE66A9AC2C}"/>
                  </a:ext>
                </a:extLst>
              </p:cNvPr>
              <p:cNvSpPr/>
              <p:nvPr/>
            </p:nvSpPr>
            <p:spPr>
              <a:xfrm>
                <a:off x="1136570" y="1617004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8" name="Freeform: Shape 667">
                <a:extLst>
                  <a:ext uri="{FF2B5EF4-FFF2-40B4-BE49-F238E27FC236}">
                    <a16:creationId xmlns:a16="http://schemas.microsoft.com/office/drawing/2014/main" id="{3F84E0D8-7AC2-40DE-9F6D-83542BFCE567}"/>
                  </a:ext>
                </a:extLst>
              </p:cNvPr>
              <p:cNvSpPr/>
              <p:nvPr/>
            </p:nvSpPr>
            <p:spPr>
              <a:xfrm>
                <a:off x="1115961" y="163761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19" name="Graphic 5">
              <a:extLst>
                <a:ext uri="{FF2B5EF4-FFF2-40B4-BE49-F238E27FC236}">
                  <a16:creationId xmlns:a16="http://schemas.microsoft.com/office/drawing/2014/main" id="{47E7198A-6AA9-4104-89B3-700C5B34A440}"/>
                </a:ext>
              </a:extLst>
            </p:cNvPr>
            <p:cNvGrpSpPr/>
            <p:nvPr/>
          </p:nvGrpSpPr>
          <p:grpSpPr>
            <a:xfrm>
              <a:off x="1124680" y="1617004"/>
              <a:ext cx="42010" cy="41217"/>
              <a:chOff x="1124680" y="1617004"/>
              <a:chExt cx="42010" cy="41217"/>
            </a:xfrm>
          </p:grpSpPr>
          <p:sp>
            <p:nvSpPr>
              <p:cNvPr id="665" name="Freeform: Shape 664">
                <a:extLst>
                  <a:ext uri="{FF2B5EF4-FFF2-40B4-BE49-F238E27FC236}">
                    <a16:creationId xmlns:a16="http://schemas.microsoft.com/office/drawing/2014/main" id="{2E568C8F-7CAB-4BEC-907B-00E19C62BC3B}"/>
                  </a:ext>
                </a:extLst>
              </p:cNvPr>
              <p:cNvSpPr/>
              <p:nvPr/>
            </p:nvSpPr>
            <p:spPr>
              <a:xfrm>
                <a:off x="1145289" y="1617004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6" name="Freeform: Shape 665">
                <a:extLst>
                  <a:ext uri="{FF2B5EF4-FFF2-40B4-BE49-F238E27FC236}">
                    <a16:creationId xmlns:a16="http://schemas.microsoft.com/office/drawing/2014/main" id="{F549F91F-998C-4054-921B-C380BC48BCEB}"/>
                  </a:ext>
                </a:extLst>
              </p:cNvPr>
              <p:cNvSpPr/>
              <p:nvPr/>
            </p:nvSpPr>
            <p:spPr>
              <a:xfrm>
                <a:off x="1124680" y="163761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20" name="Graphic 5">
              <a:extLst>
                <a:ext uri="{FF2B5EF4-FFF2-40B4-BE49-F238E27FC236}">
                  <a16:creationId xmlns:a16="http://schemas.microsoft.com/office/drawing/2014/main" id="{B9C8D9D0-9835-472A-BAB9-2D412941A84F}"/>
                </a:ext>
              </a:extLst>
            </p:cNvPr>
            <p:cNvGrpSpPr/>
            <p:nvPr/>
          </p:nvGrpSpPr>
          <p:grpSpPr>
            <a:xfrm>
              <a:off x="1136570" y="1617004"/>
              <a:ext cx="42010" cy="41217"/>
              <a:chOff x="1136570" y="1617004"/>
              <a:chExt cx="42010" cy="41217"/>
            </a:xfrm>
          </p:grpSpPr>
          <p:sp>
            <p:nvSpPr>
              <p:cNvPr id="663" name="Freeform: Shape 662">
                <a:extLst>
                  <a:ext uri="{FF2B5EF4-FFF2-40B4-BE49-F238E27FC236}">
                    <a16:creationId xmlns:a16="http://schemas.microsoft.com/office/drawing/2014/main" id="{6A43287A-BF2A-49EA-963F-0C16425E77CC}"/>
                  </a:ext>
                </a:extLst>
              </p:cNvPr>
              <p:cNvSpPr/>
              <p:nvPr/>
            </p:nvSpPr>
            <p:spPr>
              <a:xfrm>
                <a:off x="1157971" y="1617004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4" name="Freeform: Shape 663">
                <a:extLst>
                  <a:ext uri="{FF2B5EF4-FFF2-40B4-BE49-F238E27FC236}">
                    <a16:creationId xmlns:a16="http://schemas.microsoft.com/office/drawing/2014/main" id="{6BB86052-2F20-47A0-9485-1B44B33760CF}"/>
                  </a:ext>
                </a:extLst>
              </p:cNvPr>
              <p:cNvSpPr/>
              <p:nvPr/>
            </p:nvSpPr>
            <p:spPr>
              <a:xfrm>
                <a:off x="1136570" y="163761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21" name="Graphic 5">
              <a:extLst>
                <a:ext uri="{FF2B5EF4-FFF2-40B4-BE49-F238E27FC236}">
                  <a16:creationId xmlns:a16="http://schemas.microsoft.com/office/drawing/2014/main" id="{8CB11134-0128-4973-AEE6-F2CEBE536555}"/>
                </a:ext>
              </a:extLst>
            </p:cNvPr>
            <p:cNvGrpSpPr/>
            <p:nvPr/>
          </p:nvGrpSpPr>
          <p:grpSpPr>
            <a:xfrm>
              <a:off x="1151630" y="1630479"/>
              <a:ext cx="42010" cy="42010"/>
              <a:chOff x="1151630" y="1630479"/>
              <a:chExt cx="42010" cy="42010"/>
            </a:xfrm>
          </p:grpSpPr>
          <p:sp>
            <p:nvSpPr>
              <p:cNvPr id="661" name="Freeform: Shape 660">
                <a:extLst>
                  <a:ext uri="{FF2B5EF4-FFF2-40B4-BE49-F238E27FC236}">
                    <a16:creationId xmlns:a16="http://schemas.microsoft.com/office/drawing/2014/main" id="{6BB3B9FB-138E-4EFB-899C-105DBFC332AE}"/>
                  </a:ext>
                </a:extLst>
              </p:cNvPr>
              <p:cNvSpPr/>
              <p:nvPr/>
            </p:nvSpPr>
            <p:spPr>
              <a:xfrm>
                <a:off x="1173032" y="163047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2" name="Freeform: Shape 661">
                <a:extLst>
                  <a:ext uri="{FF2B5EF4-FFF2-40B4-BE49-F238E27FC236}">
                    <a16:creationId xmlns:a16="http://schemas.microsoft.com/office/drawing/2014/main" id="{4EAE42C8-08FE-491A-AB8F-D33B38D67611}"/>
                  </a:ext>
                </a:extLst>
              </p:cNvPr>
              <p:cNvSpPr/>
              <p:nvPr/>
            </p:nvSpPr>
            <p:spPr>
              <a:xfrm>
                <a:off x="1151630" y="165108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22" name="Graphic 5">
              <a:extLst>
                <a:ext uri="{FF2B5EF4-FFF2-40B4-BE49-F238E27FC236}">
                  <a16:creationId xmlns:a16="http://schemas.microsoft.com/office/drawing/2014/main" id="{63173FBE-7F05-4C4B-9898-EEC4B9D8B2C2}"/>
                </a:ext>
              </a:extLst>
            </p:cNvPr>
            <p:cNvGrpSpPr/>
            <p:nvPr/>
          </p:nvGrpSpPr>
          <p:grpSpPr>
            <a:xfrm>
              <a:off x="1193640" y="1637613"/>
              <a:ext cx="42010" cy="42010"/>
              <a:chOff x="1193640" y="1637613"/>
              <a:chExt cx="42010" cy="42010"/>
            </a:xfrm>
          </p:grpSpPr>
          <p:sp>
            <p:nvSpPr>
              <p:cNvPr id="659" name="Freeform: Shape 658">
                <a:extLst>
                  <a:ext uri="{FF2B5EF4-FFF2-40B4-BE49-F238E27FC236}">
                    <a16:creationId xmlns:a16="http://schemas.microsoft.com/office/drawing/2014/main" id="{6779FF31-4724-494F-A9C9-20EE28D9D857}"/>
                  </a:ext>
                </a:extLst>
              </p:cNvPr>
              <p:cNvSpPr/>
              <p:nvPr/>
            </p:nvSpPr>
            <p:spPr>
              <a:xfrm>
                <a:off x="1214249" y="163761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0" name="Freeform: Shape 659">
                <a:extLst>
                  <a:ext uri="{FF2B5EF4-FFF2-40B4-BE49-F238E27FC236}">
                    <a16:creationId xmlns:a16="http://schemas.microsoft.com/office/drawing/2014/main" id="{350B2FD1-CF0A-44D7-9975-EE12F3484021}"/>
                  </a:ext>
                </a:extLst>
              </p:cNvPr>
              <p:cNvSpPr/>
              <p:nvPr/>
            </p:nvSpPr>
            <p:spPr>
              <a:xfrm>
                <a:off x="1193640" y="165822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23" name="Graphic 5">
              <a:extLst>
                <a:ext uri="{FF2B5EF4-FFF2-40B4-BE49-F238E27FC236}">
                  <a16:creationId xmlns:a16="http://schemas.microsoft.com/office/drawing/2014/main" id="{7CED7ADE-009B-4ECF-B5AD-3995F936C0AE}"/>
                </a:ext>
              </a:extLst>
            </p:cNvPr>
            <p:cNvGrpSpPr/>
            <p:nvPr/>
          </p:nvGrpSpPr>
          <p:grpSpPr>
            <a:xfrm>
              <a:off x="1281625" y="1678038"/>
              <a:ext cx="42010" cy="41217"/>
              <a:chOff x="1281625" y="1678038"/>
              <a:chExt cx="42010" cy="41217"/>
            </a:xfrm>
          </p:grpSpPr>
          <p:sp>
            <p:nvSpPr>
              <p:cNvPr id="657" name="Freeform: Shape 656">
                <a:extLst>
                  <a:ext uri="{FF2B5EF4-FFF2-40B4-BE49-F238E27FC236}">
                    <a16:creationId xmlns:a16="http://schemas.microsoft.com/office/drawing/2014/main" id="{144C60AE-25A7-41D2-BD70-1EE07CDAA352}"/>
                  </a:ext>
                </a:extLst>
              </p:cNvPr>
              <p:cNvSpPr/>
              <p:nvPr/>
            </p:nvSpPr>
            <p:spPr>
              <a:xfrm>
                <a:off x="1303026" y="1678038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58" name="Freeform: Shape 657">
                <a:extLst>
                  <a:ext uri="{FF2B5EF4-FFF2-40B4-BE49-F238E27FC236}">
                    <a16:creationId xmlns:a16="http://schemas.microsoft.com/office/drawing/2014/main" id="{2086EE96-EE6C-4F2C-B8CB-9CEEE30BA050}"/>
                  </a:ext>
                </a:extLst>
              </p:cNvPr>
              <p:cNvSpPr/>
              <p:nvPr/>
            </p:nvSpPr>
            <p:spPr>
              <a:xfrm>
                <a:off x="1281625" y="1698647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24" name="Graphic 5">
              <a:extLst>
                <a:ext uri="{FF2B5EF4-FFF2-40B4-BE49-F238E27FC236}">
                  <a16:creationId xmlns:a16="http://schemas.microsoft.com/office/drawing/2014/main" id="{ECB3CCF5-2DF8-4D17-9325-8C090564C382}"/>
                </a:ext>
              </a:extLst>
            </p:cNvPr>
            <p:cNvGrpSpPr/>
            <p:nvPr/>
          </p:nvGrpSpPr>
          <p:grpSpPr>
            <a:xfrm>
              <a:off x="1606611" y="2026011"/>
              <a:ext cx="41217" cy="42010"/>
              <a:chOff x="1606611" y="2026011"/>
              <a:chExt cx="41217" cy="42010"/>
            </a:xfrm>
          </p:grpSpPr>
          <p:sp>
            <p:nvSpPr>
              <p:cNvPr id="655" name="Freeform: Shape 654">
                <a:extLst>
                  <a:ext uri="{FF2B5EF4-FFF2-40B4-BE49-F238E27FC236}">
                    <a16:creationId xmlns:a16="http://schemas.microsoft.com/office/drawing/2014/main" id="{C42F545F-617B-4F80-946E-188E32CEAC19}"/>
                  </a:ext>
                </a:extLst>
              </p:cNvPr>
              <p:cNvSpPr/>
              <p:nvPr/>
            </p:nvSpPr>
            <p:spPr>
              <a:xfrm>
                <a:off x="1627220" y="2026011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56" name="Freeform: Shape 655">
                <a:extLst>
                  <a:ext uri="{FF2B5EF4-FFF2-40B4-BE49-F238E27FC236}">
                    <a16:creationId xmlns:a16="http://schemas.microsoft.com/office/drawing/2014/main" id="{E505E74B-DF4B-491E-881E-D541C211AB05}"/>
                  </a:ext>
                </a:extLst>
              </p:cNvPr>
              <p:cNvSpPr/>
              <p:nvPr/>
            </p:nvSpPr>
            <p:spPr>
              <a:xfrm>
                <a:off x="1606611" y="2047412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25" name="Graphic 5">
              <a:extLst>
                <a:ext uri="{FF2B5EF4-FFF2-40B4-BE49-F238E27FC236}">
                  <a16:creationId xmlns:a16="http://schemas.microsoft.com/office/drawing/2014/main" id="{D81E7B84-BCA2-4C63-8143-2DE311A1B3D1}"/>
                </a:ext>
              </a:extLst>
            </p:cNvPr>
            <p:cNvGrpSpPr/>
            <p:nvPr/>
          </p:nvGrpSpPr>
          <p:grpSpPr>
            <a:xfrm>
              <a:off x="1826967" y="2296304"/>
              <a:ext cx="41217" cy="42010"/>
              <a:chOff x="1826967" y="2296304"/>
              <a:chExt cx="41217" cy="42010"/>
            </a:xfrm>
          </p:grpSpPr>
          <p:sp>
            <p:nvSpPr>
              <p:cNvPr id="653" name="Freeform: Shape 652">
                <a:extLst>
                  <a:ext uri="{FF2B5EF4-FFF2-40B4-BE49-F238E27FC236}">
                    <a16:creationId xmlns:a16="http://schemas.microsoft.com/office/drawing/2014/main" id="{24AD3F3F-A061-4D6C-BEC5-9880AF4092BA}"/>
                  </a:ext>
                </a:extLst>
              </p:cNvPr>
              <p:cNvSpPr/>
              <p:nvPr/>
            </p:nvSpPr>
            <p:spPr>
              <a:xfrm>
                <a:off x="1847576" y="229630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54" name="Freeform: Shape 653">
                <a:extLst>
                  <a:ext uri="{FF2B5EF4-FFF2-40B4-BE49-F238E27FC236}">
                    <a16:creationId xmlns:a16="http://schemas.microsoft.com/office/drawing/2014/main" id="{15052B9A-B8EC-4189-A992-32FD0BD1F267}"/>
                  </a:ext>
                </a:extLst>
              </p:cNvPr>
              <p:cNvSpPr/>
              <p:nvPr/>
            </p:nvSpPr>
            <p:spPr>
              <a:xfrm>
                <a:off x="1826967" y="2317705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26" name="Graphic 5">
              <a:extLst>
                <a:ext uri="{FF2B5EF4-FFF2-40B4-BE49-F238E27FC236}">
                  <a16:creationId xmlns:a16="http://schemas.microsoft.com/office/drawing/2014/main" id="{61C30C7F-E74E-434F-9353-40D22AE8DD69}"/>
                </a:ext>
              </a:extLst>
            </p:cNvPr>
            <p:cNvGrpSpPr/>
            <p:nvPr/>
          </p:nvGrpSpPr>
          <p:grpSpPr>
            <a:xfrm>
              <a:off x="2916860" y="2945484"/>
              <a:ext cx="42010" cy="42010"/>
              <a:chOff x="2916860" y="2945484"/>
              <a:chExt cx="42010" cy="42010"/>
            </a:xfrm>
          </p:grpSpPr>
          <p:sp>
            <p:nvSpPr>
              <p:cNvPr id="651" name="Freeform: Shape 650">
                <a:extLst>
                  <a:ext uri="{FF2B5EF4-FFF2-40B4-BE49-F238E27FC236}">
                    <a16:creationId xmlns:a16="http://schemas.microsoft.com/office/drawing/2014/main" id="{CEA1AB29-2AB5-4319-B12D-509867046D4A}"/>
                  </a:ext>
                </a:extLst>
              </p:cNvPr>
              <p:cNvSpPr/>
              <p:nvPr/>
            </p:nvSpPr>
            <p:spPr>
              <a:xfrm>
                <a:off x="2938261" y="294548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52" name="Freeform: Shape 651">
                <a:extLst>
                  <a:ext uri="{FF2B5EF4-FFF2-40B4-BE49-F238E27FC236}">
                    <a16:creationId xmlns:a16="http://schemas.microsoft.com/office/drawing/2014/main" id="{D3342092-2DFA-4045-8F8E-81286A032138}"/>
                  </a:ext>
                </a:extLst>
              </p:cNvPr>
              <p:cNvSpPr/>
              <p:nvPr/>
            </p:nvSpPr>
            <p:spPr>
              <a:xfrm>
                <a:off x="2916860" y="296609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27" name="Graphic 5">
              <a:extLst>
                <a:ext uri="{FF2B5EF4-FFF2-40B4-BE49-F238E27FC236}">
                  <a16:creationId xmlns:a16="http://schemas.microsoft.com/office/drawing/2014/main" id="{DC492336-AC62-4164-A4B4-D735FCBEA9B5}"/>
                </a:ext>
              </a:extLst>
            </p:cNvPr>
            <p:cNvGrpSpPr/>
            <p:nvPr/>
          </p:nvGrpSpPr>
          <p:grpSpPr>
            <a:xfrm>
              <a:off x="2980272" y="2966092"/>
              <a:ext cx="42010" cy="42010"/>
              <a:chOff x="2980272" y="2966092"/>
              <a:chExt cx="42010" cy="42010"/>
            </a:xfrm>
          </p:grpSpPr>
          <p:sp>
            <p:nvSpPr>
              <p:cNvPr id="649" name="Freeform: Shape 648">
                <a:extLst>
                  <a:ext uri="{FF2B5EF4-FFF2-40B4-BE49-F238E27FC236}">
                    <a16:creationId xmlns:a16="http://schemas.microsoft.com/office/drawing/2014/main" id="{268594E7-746B-44F1-99BD-D8E756D036F5}"/>
                  </a:ext>
                </a:extLst>
              </p:cNvPr>
              <p:cNvSpPr/>
              <p:nvPr/>
            </p:nvSpPr>
            <p:spPr>
              <a:xfrm>
                <a:off x="3000880" y="296609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50" name="Freeform: Shape 649">
                <a:extLst>
                  <a:ext uri="{FF2B5EF4-FFF2-40B4-BE49-F238E27FC236}">
                    <a16:creationId xmlns:a16="http://schemas.microsoft.com/office/drawing/2014/main" id="{46AB149A-1995-4B33-852B-3ABB74D5758B}"/>
                  </a:ext>
                </a:extLst>
              </p:cNvPr>
              <p:cNvSpPr/>
              <p:nvPr/>
            </p:nvSpPr>
            <p:spPr>
              <a:xfrm>
                <a:off x="2980272" y="298749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28" name="Graphic 5">
              <a:extLst>
                <a:ext uri="{FF2B5EF4-FFF2-40B4-BE49-F238E27FC236}">
                  <a16:creationId xmlns:a16="http://schemas.microsoft.com/office/drawing/2014/main" id="{C03FB707-DDD4-42C9-9E67-0B156DCD6E4C}"/>
                </a:ext>
              </a:extLst>
            </p:cNvPr>
            <p:cNvGrpSpPr/>
            <p:nvPr/>
          </p:nvGrpSpPr>
          <p:grpSpPr>
            <a:xfrm>
              <a:off x="3046061" y="2976397"/>
              <a:ext cx="42010" cy="42010"/>
              <a:chOff x="3046061" y="2976397"/>
              <a:chExt cx="42010" cy="42010"/>
            </a:xfrm>
          </p:grpSpPr>
          <p:sp>
            <p:nvSpPr>
              <p:cNvPr id="647" name="Freeform: Shape 646">
                <a:extLst>
                  <a:ext uri="{FF2B5EF4-FFF2-40B4-BE49-F238E27FC236}">
                    <a16:creationId xmlns:a16="http://schemas.microsoft.com/office/drawing/2014/main" id="{B54BFA4D-7059-47D2-8FEA-7F1019947E86}"/>
                  </a:ext>
                </a:extLst>
              </p:cNvPr>
              <p:cNvSpPr/>
              <p:nvPr/>
            </p:nvSpPr>
            <p:spPr>
              <a:xfrm>
                <a:off x="3067463" y="2976397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48" name="Freeform: Shape 647">
                <a:extLst>
                  <a:ext uri="{FF2B5EF4-FFF2-40B4-BE49-F238E27FC236}">
                    <a16:creationId xmlns:a16="http://schemas.microsoft.com/office/drawing/2014/main" id="{2B8A40BC-FB5F-4BE6-839F-CBDEDE4E8A26}"/>
                  </a:ext>
                </a:extLst>
              </p:cNvPr>
              <p:cNvSpPr/>
              <p:nvPr/>
            </p:nvSpPr>
            <p:spPr>
              <a:xfrm>
                <a:off x="3046061" y="299700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29" name="Graphic 5">
              <a:extLst>
                <a:ext uri="{FF2B5EF4-FFF2-40B4-BE49-F238E27FC236}">
                  <a16:creationId xmlns:a16="http://schemas.microsoft.com/office/drawing/2014/main" id="{C3455CF1-FF2F-47D3-A81E-53A470877649}"/>
                </a:ext>
              </a:extLst>
            </p:cNvPr>
            <p:cNvGrpSpPr/>
            <p:nvPr/>
          </p:nvGrpSpPr>
          <p:grpSpPr>
            <a:xfrm>
              <a:off x="3199043" y="3008103"/>
              <a:ext cx="42010" cy="42010"/>
              <a:chOff x="3199043" y="3008103"/>
              <a:chExt cx="42010" cy="42010"/>
            </a:xfrm>
          </p:grpSpPr>
          <p:sp>
            <p:nvSpPr>
              <p:cNvPr id="645" name="Freeform: Shape 644">
                <a:extLst>
                  <a:ext uri="{FF2B5EF4-FFF2-40B4-BE49-F238E27FC236}">
                    <a16:creationId xmlns:a16="http://schemas.microsoft.com/office/drawing/2014/main" id="{9F38DFFC-DBCB-4551-8BD6-598EBBC052F2}"/>
                  </a:ext>
                </a:extLst>
              </p:cNvPr>
              <p:cNvSpPr/>
              <p:nvPr/>
            </p:nvSpPr>
            <p:spPr>
              <a:xfrm>
                <a:off x="3220444" y="3008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46" name="Freeform: Shape 645">
                <a:extLst>
                  <a:ext uri="{FF2B5EF4-FFF2-40B4-BE49-F238E27FC236}">
                    <a16:creationId xmlns:a16="http://schemas.microsoft.com/office/drawing/2014/main" id="{64E682CE-8394-4E4F-BBCF-33F6EC4FA6EF}"/>
                  </a:ext>
                </a:extLst>
              </p:cNvPr>
              <p:cNvSpPr/>
              <p:nvPr/>
            </p:nvSpPr>
            <p:spPr>
              <a:xfrm>
                <a:off x="3199043" y="30287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30" name="Graphic 5">
              <a:extLst>
                <a:ext uri="{FF2B5EF4-FFF2-40B4-BE49-F238E27FC236}">
                  <a16:creationId xmlns:a16="http://schemas.microsoft.com/office/drawing/2014/main" id="{4BBCB6AB-9318-4626-9160-EFCA06FE7DDC}"/>
                </a:ext>
              </a:extLst>
            </p:cNvPr>
            <p:cNvGrpSpPr/>
            <p:nvPr/>
          </p:nvGrpSpPr>
          <p:grpSpPr>
            <a:xfrm>
              <a:off x="3833162" y="3151572"/>
              <a:ext cx="42010" cy="42010"/>
              <a:chOff x="3833162" y="3151572"/>
              <a:chExt cx="42010" cy="42010"/>
            </a:xfrm>
          </p:grpSpPr>
          <p:sp>
            <p:nvSpPr>
              <p:cNvPr id="643" name="Freeform: Shape 642">
                <a:extLst>
                  <a:ext uri="{FF2B5EF4-FFF2-40B4-BE49-F238E27FC236}">
                    <a16:creationId xmlns:a16="http://schemas.microsoft.com/office/drawing/2014/main" id="{89E374CA-3BA5-4A6B-9AC5-39736E558447}"/>
                  </a:ext>
                </a:extLst>
              </p:cNvPr>
              <p:cNvSpPr/>
              <p:nvPr/>
            </p:nvSpPr>
            <p:spPr>
              <a:xfrm>
                <a:off x="3853771" y="315157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44" name="Freeform: Shape 643">
                <a:extLst>
                  <a:ext uri="{FF2B5EF4-FFF2-40B4-BE49-F238E27FC236}">
                    <a16:creationId xmlns:a16="http://schemas.microsoft.com/office/drawing/2014/main" id="{40FAFF84-C15E-47B5-8C32-40D3F1A17121}"/>
                  </a:ext>
                </a:extLst>
              </p:cNvPr>
              <p:cNvSpPr/>
              <p:nvPr/>
            </p:nvSpPr>
            <p:spPr>
              <a:xfrm>
                <a:off x="3833162" y="317218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31" name="Graphic 5">
              <a:extLst>
                <a:ext uri="{FF2B5EF4-FFF2-40B4-BE49-F238E27FC236}">
                  <a16:creationId xmlns:a16="http://schemas.microsoft.com/office/drawing/2014/main" id="{37B6AC89-9E72-4600-A957-97F65720BF36}"/>
                </a:ext>
              </a:extLst>
            </p:cNvPr>
            <p:cNvGrpSpPr/>
            <p:nvPr/>
          </p:nvGrpSpPr>
          <p:grpSpPr>
            <a:xfrm>
              <a:off x="3870416" y="3179315"/>
              <a:ext cx="41217" cy="42010"/>
              <a:chOff x="3870416" y="3179315"/>
              <a:chExt cx="41217" cy="42010"/>
            </a:xfrm>
          </p:grpSpPr>
          <p:sp>
            <p:nvSpPr>
              <p:cNvPr id="641" name="Freeform: Shape 640">
                <a:extLst>
                  <a:ext uri="{FF2B5EF4-FFF2-40B4-BE49-F238E27FC236}">
                    <a16:creationId xmlns:a16="http://schemas.microsoft.com/office/drawing/2014/main" id="{965B7C32-6F9B-42D8-8090-293F6C3AC985}"/>
                  </a:ext>
                </a:extLst>
              </p:cNvPr>
              <p:cNvSpPr/>
              <p:nvPr/>
            </p:nvSpPr>
            <p:spPr>
              <a:xfrm>
                <a:off x="3891025" y="317931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42" name="Freeform: Shape 641">
                <a:extLst>
                  <a:ext uri="{FF2B5EF4-FFF2-40B4-BE49-F238E27FC236}">
                    <a16:creationId xmlns:a16="http://schemas.microsoft.com/office/drawing/2014/main" id="{96286609-B805-4E33-88EF-98F287A1F49F}"/>
                  </a:ext>
                </a:extLst>
              </p:cNvPr>
              <p:cNvSpPr/>
              <p:nvPr/>
            </p:nvSpPr>
            <p:spPr>
              <a:xfrm>
                <a:off x="3870416" y="3200717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32" name="Graphic 5">
              <a:extLst>
                <a:ext uri="{FF2B5EF4-FFF2-40B4-BE49-F238E27FC236}">
                  <a16:creationId xmlns:a16="http://schemas.microsoft.com/office/drawing/2014/main" id="{C0DC2201-8A8F-43B8-911E-2429D43FF523}"/>
                </a:ext>
              </a:extLst>
            </p:cNvPr>
            <p:cNvGrpSpPr/>
            <p:nvPr/>
          </p:nvGrpSpPr>
          <p:grpSpPr>
            <a:xfrm>
              <a:off x="3879136" y="3179315"/>
              <a:ext cx="42010" cy="42010"/>
              <a:chOff x="3879136" y="3179315"/>
              <a:chExt cx="42010" cy="42010"/>
            </a:xfrm>
          </p:grpSpPr>
          <p:sp>
            <p:nvSpPr>
              <p:cNvPr id="639" name="Freeform: Shape 638">
                <a:extLst>
                  <a:ext uri="{FF2B5EF4-FFF2-40B4-BE49-F238E27FC236}">
                    <a16:creationId xmlns:a16="http://schemas.microsoft.com/office/drawing/2014/main" id="{3C9C0595-855E-45C6-8CD4-C35183B89D09}"/>
                  </a:ext>
                </a:extLst>
              </p:cNvPr>
              <p:cNvSpPr/>
              <p:nvPr/>
            </p:nvSpPr>
            <p:spPr>
              <a:xfrm>
                <a:off x="3899744" y="317931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40" name="Freeform: Shape 639">
                <a:extLst>
                  <a:ext uri="{FF2B5EF4-FFF2-40B4-BE49-F238E27FC236}">
                    <a16:creationId xmlns:a16="http://schemas.microsoft.com/office/drawing/2014/main" id="{5D9F3400-C499-4361-ABF6-E1281101388C}"/>
                  </a:ext>
                </a:extLst>
              </p:cNvPr>
              <p:cNvSpPr/>
              <p:nvPr/>
            </p:nvSpPr>
            <p:spPr>
              <a:xfrm>
                <a:off x="3879136" y="3200717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33" name="Graphic 5">
              <a:extLst>
                <a:ext uri="{FF2B5EF4-FFF2-40B4-BE49-F238E27FC236}">
                  <a16:creationId xmlns:a16="http://schemas.microsoft.com/office/drawing/2014/main" id="{0FD5649B-2355-452F-BE86-6D8C64C80C81}"/>
                </a:ext>
              </a:extLst>
            </p:cNvPr>
            <p:cNvGrpSpPr/>
            <p:nvPr/>
          </p:nvGrpSpPr>
          <p:grpSpPr>
            <a:xfrm>
              <a:off x="3899744" y="3179315"/>
              <a:ext cx="42010" cy="42010"/>
              <a:chOff x="3899744" y="3179315"/>
              <a:chExt cx="42010" cy="42010"/>
            </a:xfrm>
          </p:grpSpPr>
          <p:sp>
            <p:nvSpPr>
              <p:cNvPr id="637" name="Freeform: Shape 636">
                <a:extLst>
                  <a:ext uri="{FF2B5EF4-FFF2-40B4-BE49-F238E27FC236}">
                    <a16:creationId xmlns:a16="http://schemas.microsoft.com/office/drawing/2014/main" id="{3839D27B-EBF8-4EB1-BCA2-C57E3F3639BF}"/>
                  </a:ext>
                </a:extLst>
              </p:cNvPr>
              <p:cNvSpPr/>
              <p:nvPr/>
            </p:nvSpPr>
            <p:spPr>
              <a:xfrm>
                <a:off x="3921146" y="317931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38" name="Freeform: Shape 637">
                <a:extLst>
                  <a:ext uri="{FF2B5EF4-FFF2-40B4-BE49-F238E27FC236}">
                    <a16:creationId xmlns:a16="http://schemas.microsoft.com/office/drawing/2014/main" id="{425AF873-93AD-4689-BC22-8734A4871063}"/>
                  </a:ext>
                </a:extLst>
              </p:cNvPr>
              <p:cNvSpPr/>
              <p:nvPr/>
            </p:nvSpPr>
            <p:spPr>
              <a:xfrm>
                <a:off x="3899744" y="3200717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34" name="Graphic 5">
              <a:extLst>
                <a:ext uri="{FF2B5EF4-FFF2-40B4-BE49-F238E27FC236}">
                  <a16:creationId xmlns:a16="http://schemas.microsoft.com/office/drawing/2014/main" id="{ACD82C13-6C37-4AFB-BA79-99BE195594C5}"/>
                </a:ext>
              </a:extLst>
            </p:cNvPr>
            <p:cNvGrpSpPr/>
            <p:nvPr/>
          </p:nvGrpSpPr>
          <p:grpSpPr>
            <a:xfrm>
              <a:off x="4222353" y="3236386"/>
              <a:ext cx="42010" cy="42010"/>
              <a:chOff x="4222353" y="3236386"/>
              <a:chExt cx="42010" cy="42010"/>
            </a:xfrm>
          </p:grpSpPr>
          <p:sp>
            <p:nvSpPr>
              <p:cNvPr id="635" name="Freeform: Shape 634">
                <a:extLst>
                  <a:ext uri="{FF2B5EF4-FFF2-40B4-BE49-F238E27FC236}">
                    <a16:creationId xmlns:a16="http://schemas.microsoft.com/office/drawing/2014/main" id="{E1CB1BAC-FE8A-4B9F-9BC8-6D280ED2B5D4}"/>
                  </a:ext>
                </a:extLst>
              </p:cNvPr>
              <p:cNvSpPr/>
              <p:nvPr/>
            </p:nvSpPr>
            <p:spPr>
              <a:xfrm>
                <a:off x="4243754" y="323638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36" name="Freeform: Shape 635">
                <a:extLst>
                  <a:ext uri="{FF2B5EF4-FFF2-40B4-BE49-F238E27FC236}">
                    <a16:creationId xmlns:a16="http://schemas.microsoft.com/office/drawing/2014/main" id="{0DF6AF63-ED6B-497A-B628-63D05B446F07}"/>
                  </a:ext>
                </a:extLst>
              </p:cNvPr>
              <p:cNvSpPr/>
              <p:nvPr/>
            </p:nvSpPr>
            <p:spPr>
              <a:xfrm>
                <a:off x="4222353" y="3257787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890" name="Freeform: Shape 889">
            <a:extLst>
              <a:ext uri="{FF2B5EF4-FFF2-40B4-BE49-F238E27FC236}">
                <a16:creationId xmlns:a16="http://schemas.microsoft.com/office/drawing/2014/main" id="{D3BEDE21-AA73-48C8-8619-52C1DB371393}"/>
              </a:ext>
            </a:extLst>
          </p:cNvPr>
          <p:cNvSpPr/>
          <p:nvPr/>
        </p:nvSpPr>
        <p:spPr>
          <a:xfrm>
            <a:off x="2394033" y="2800105"/>
            <a:ext cx="3578019" cy="1543289"/>
          </a:xfrm>
          <a:custGeom>
            <a:avLst/>
            <a:gdLst>
              <a:gd name="connsiteX0" fmla="*/ 0 w 1943100"/>
              <a:gd name="connsiteY0" fmla="*/ 0 h 1714500"/>
              <a:gd name="connsiteX1" fmla="*/ 0 w 1943100"/>
              <a:gd name="connsiteY1" fmla="*/ 1714500 h 1714500"/>
              <a:gd name="connsiteX2" fmla="*/ 1943100 w 1943100"/>
              <a:gd name="connsiteY2" fmla="*/ 171450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1714500">
                <a:moveTo>
                  <a:pt x="0" y="0"/>
                </a:moveTo>
                <a:lnTo>
                  <a:pt x="0" y="1714500"/>
                </a:lnTo>
                <a:lnTo>
                  <a:pt x="1943100" y="1714500"/>
                </a:lnTo>
              </a:path>
            </a:pathLst>
          </a:custGeom>
          <a:noFill/>
          <a:ln w="28575" cap="sq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7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92" name="TextBox 991">
            <a:extLst>
              <a:ext uri="{FF2B5EF4-FFF2-40B4-BE49-F238E27FC236}">
                <a16:creationId xmlns:a16="http://schemas.microsoft.com/office/drawing/2014/main" id="{472576DA-5675-4D56-9051-9F5E83A1B378}"/>
              </a:ext>
            </a:extLst>
          </p:cNvPr>
          <p:cNvSpPr txBox="1"/>
          <p:nvPr/>
        </p:nvSpPr>
        <p:spPr>
          <a:xfrm>
            <a:off x="2052707" y="4580696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No. of Patients at Risk</a:t>
            </a:r>
          </a:p>
        </p:txBody>
      </p:sp>
      <p:sp>
        <p:nvSpPr>
          <p:cNvPr id="943" name="TextBox 942">
            <a:extLst>
              <a:ext uri="{FF2B5EF4-FFF2-40B4-BE49-F238E27FC236}">
                <a16:creationId xmlns:a16="http://schemas.microsoft.com/office/drawing/2014/main" id="{1981721F-4FCB-41A8-B692-8FD797FAA4D8}"/>
              </a:ext>
            </a:extLst>
          </p:cNvPr>
          <p:cNvSpPr txBox="1"/>
          <p:nvPr/>
        </p:nvSpPr>
        <p:spPr>
          <a:xfrm>
            <a:off x="2340415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195</a:t>
            </a:r>
          </a:p>
        </p:txBody>
      </p:sp>
      <p:sp>
        <p:nvSpPr>
          <p:cNvPr id="945" name="TextBox 944">
            <a:extLst>
              <a:ext uri="{FF2B5EF4-FFF2-40B4-BE49-F238E27FC236}">
                <a16:creationId xmlns:a16="http://schemas.microsoft.com/office/drawing/2014/main" id="{A3832737-300B-4801-A12D-2659FAC4667F}"/>
              </a:ext>
            </a:extLst>
          </p:cNvPr>
          <p:cNvSpPr txBox="1"/>
          <p:nvPr/>
        </p:nvSpPr>
        <p:spPr>
          <a:xfrm>
            <a:off x="2938165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128</a:t>
            </a:r>
          </a:p>
        </p:txBody>
      </p:sp>
      <p:sp>
        <p:nvSpPr>
          <p:cNvPr id="947" name="TextBox 946">
            <a:extLst>
              <a:ext uri="{FF2B5EF4-FFF2-40B4-BE49-F238E27FC236}">
                <a16:creationId xmlns:a16="http://schemas.microsoft.com/office/drawing/2014/main" id="{2F118AA9-DC39-4E88-BB99-597559200778}"/>
              </a:ext>
            </a:extLst>
          </p:cNvPr>
          <p:cNvSpPr txBox="1"/>
          <p:nvPr/>
        </p:nvSpPr>
        <p:spPr>
          <a:xfrm>
            <a:off x="3834792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44</a:t>
            </a:r>
          </a:p>
        </p:txBody>
      </p:sp>
      <p:sp>
        <p:nvSpPr>
          <p:cNvPr id="949" name="TextBox 948">
            <a:extLst>
              <a:ext uri="{FF2B5EF4-FFF2-40B4-BE49-F238E27FC236}">
                <a16:creationId xmlns:a16="http://schemas.microsoft.com/office/drawing/2014/main" id="{C6CC2B51-14E7-4EDA-AA11-FB4CE950B027}"/>
              </a:ext>
            </a:extLst>
          </p:cNvPr>
          <p:cNvSpPr txBox="1"/>
          <p:nvPr/>
        </p:nvSpPr>
        <p:spPr>
          <a:xfrm>
            <a:off x="4731419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11</a:t>
            </a:r>
          </a:p>
        </p:txBody>
      </p:sp>
      <p:sp>
        <p:nvSpPr>
          <p:cNvPr id="950" name="TextBox 949">
            <a:extLst>
              <a:ext uri="{FF2B5EF4-FFF2-40B4-BE49-F238E27FC236}">
                <a16:creationId xmlns:a16="http://schemas.microsoft.com/office/drawing/2014/main" id="{0F021D43-F5EB-43D1-9208-FF6F6FEB7B9F}"/>
              </a:ext>
            </a:extLst>
          </p:cNvPr>
          <p:cNvSpPr txBox="1"/>
          <p:nvPr/>
        </p:nvSpPr>
        <p:spPr>
          <a:xfrm>
            <a:off x="5030295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2</a:t>
            </a:r>
          </a:p>
        </p:txBody>
      </p:sp>
      <p:sp>
        <p:nvSpPr>
          <p:cNvPr id="951" name="TextBox 950">
            <a:extLst>
              <a:ext uri="{FF2B5EF4-FFF2-40B4-BE49-F238E27FC236}">
                <a16:creationId xmlns:a16="http://schemas.microsoft.com/office/drawing/2014/main" id="{C22AF513-CBD6-4324-B287-32152F27B545}"/>
              </a:ext>
            </a:extLst>
          </p:cNvPr>
          <p:cNvSpPr txBox="1"/>
          <p:nvPr/>
        </p:nvSpPr>
        <p:spPr>
          <a:xfrm>
            <a:off x="2639291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165</a:t>
            </a:r>
          </a:p>
        </p:txBody>
      </p:sp>
      <p:sp>
        <p:nvSpPr>
          <p:cNvPr id="953" name="TextBox 952">
            <a:extLst>
              <a:ext uri="{FF2B5EF4-FFF2-40B4-BE49-F238E27FC236}">
                <a16:creationId xmlns:a16="http://schemas.microsoft.com/office/drawing/2014/main" id="{B52A75B3-C956-454E-A292-DBE60F310BD6}"/>
              </a:ext>
            </a:extLst>
          </p:cNvPr>
          <p:cNvSpPr txBox="1"/>
          <p:nvPr/>
        </p:nvSpPr>
        <p:spPr>
          <a:xfrm>
            <a:off x="3535916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65</a:t>
            </a:r>
          </a:p>
        </p:txBody>
      </p:sp>
      <p:sp>
        <p:nvSpPr>
          <p:cNvPr id="955" name="TextBox 954">
            <a:extLst>
              <a:ext uri="{FF2B5EF4-FFF2-40B4-BE49-F238E27FC236}">
                <a16:creationId xmlns:a16="http://schemas.microsoft.com/office/drawing/2014/main" id="{16F1F845-344C-4A5C-860C-42CD8F895F8D}"/>
              </a:ext>
            </a:extLst>
          </p:cNvPr>
          <p:cNvSpPr txBox="1"/>
          <p:nvPr/>
        </p:nvSpPr>
        <p:spPr>
          <a:xfrm>
            <a:off x="4432543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21</a:t>
            </a:r>
          </a:p>
        </p:txBody>
      </p:sp>
      <p:sp>
        <p:nvSpPr>
          <p:cNvPr id="959" name="TextBox 958">
            <a:extLst>
              <a:ext uri="{FF2B5EF4-FFF2-40B4-BE49-F238E27FC236}">
                <a16:creationId xmlns:a16="http://schemas.microsoft.com/office/drawing/2014/main" id="{F5789774-1BF2-4F32-88DA-A658303CC790}"/>
              </a:ext>
            </a:extLst>
          </p:cNvPr>
          <p:cNvSpPr txBox="1"/>
          <p:nvPr/>
        </p:nvSpPr>
        <p:spPr>
          <a:xfrm>
            <a:off x="3237041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84</a:t>
            </a:r>
          </a:p>
        </p:txBody>
      </p:sp>
      <p:sp>
        <p:nvSpPr>
          <p:cNvPr id="961" name="TextBox 960">
            <a:extLst>
              <a:ext uri="{FF2B5EF4-FFF2-40B4-BE49-F238E27FC236}">
                <a16:creationId xmlns:a16="http://schemas.microsoft.com/office/drawing/2014/main" id="{AE060793-3561-45EC-87BA-23200362124B}"/>
              </a:ext>
            </a:extLst>
          </p:cNvPr>
          <p:cNvSpPr txBox="1"/>
          <p:nvPr/>
        </p:nvSpPr>
        <p:spPr>
          <a:xfrm>
            <a:off x="4133668" y="479235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31</a:t>
            </a:r>
          </a:p>
        </p:txBody>
      </p:sp>
      <p:grpSp>
        <p:nvGrpSpPr>
          <p:cNvPr id="963" name="Group 962">
            <a:extLst>
              <a:ext uri="{FF2B5EF4-FFF2-40B4-BE49-F238E27FC236}">
                <a16:creationId xmlns:a16="http://schemas.microsoft.com/office/drawing/2014/main" id="{817493DE-DAEE-4459-9FA2-B020CA263CC5}"/>
              </a:ext>
            </a:extLst>
          </p:cNvPr>
          <p:cNvGrpSpPr/>
          <p:nvPr/>
        </p:nvGrpSpPr>
        <p:grpSpPr>
          <a:xfrm>
            <a:off x="2340415" y="4682404"/>
            <a:ext cx="3396576" cy="87893"/>
            <a:chOff x="5499191" y="3343620"/>
            <a:chExt cx="3773973" cy="97659"/>
          </a:xfrm>
        </p:grpSpPr>
        <p:sp>
          <p:nvSpPr>
            <p:cNvPr id="964" name="TextBox 963">
              <a:extLst>
                <a:ext uri="{FF2B5EF4-FFF2-40B4-BE49-F238E27FC236}">
                  <a16:creationId xmlns:a16="http://schemas.microsoft.com/office/drawing/2014/main" id="{51865A78-E009-4C79-8D97-3F34D822F775}"/>
                </a:ext>
              </a:extLst>
            </p:cNvPr>
            <p:cNvSpPr txBox="1"/>
            <p:nvPr/>
          </p:nvSpPr>
          <p:spPr>
            <a:xfrm>
              <a:off x="5499191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194</a:t>
              </a:r>
            </a:p>
          </p:txBody>
        </p:sp>
        <p:sp>
          <p:nvSpPr>
            <p:cNvPr id="966" name="TextBox 965">
              <a:extLst>
                <a:ext uri="{FF2B5EF4-FFF2-40B4-BE49-F238E27FC236}">
                  <a16:creationId xmlns:a16="http://schemas.microsoft.com/office/drawing/2014/main" id="{6E517B92-B7F5-453E-9297-B8F8344DF4A0}"/>
                </a:ext>
              </a:extLst>
            </p:cNvPr>
            <p:cNvSpPr txBox="1"/>
            <p:nvPr/>
          </p:nvSpPr>
          <p:spPr>
            <a:xfrm>
              <a:off x="6163359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176</a:t>
              </a:r>
            </a:p>
          </p:txBody>
        </p:sp>
        <p:sp>
          <p:nvSpPr>
            <p:cNvPr id="968" name="TextBox 967">
              <a:extLst>
                <a:ext uri="{FF2B5EF4-FFF2-40B4-BE49-F238E27FC236}">
                  <a16:creationId xmlns:a16="http://schemas.microsoft.com/office/drawing/2014/main" id="{4B8F0FC7-DB79-4B77-96FD-8490EFA41530}"/>
                </a:ext>
              </a:extLst>
            </p:cNvPr>
            <p:cNvSpPr txBox="1"/>
            <p:nvPr/>
          </p:nvSpPr>
          <p:spPr>
            <a:xfrm>
              <a:off x="7159611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142</a:t>
              </a:r>
            </a:p>
          </p:txBody>
        </p:sp>
        <p:sp>
          <p:nvSpPr>
            <p:cNvPr id="970" name="TextBox 969">
              <a:extLst>
                <a:ext uri="{FF2B5EF4-FFF2-40B4-BE49-F238E27FC236}">
                  <a16:creationId xmlns:a16="http://schemas.microsoft.com/office/drawing/2014/main" id="{04DF9EF6-8ED2-476E-8B7B-D1C78DF212D8}"/>
                </a:ext>
              </a:extLst>
            </p:cNvPr>
            <p:cNvSpPr txBox="1"/>
            <p:nvPr/>
          </p:nvSpPr>
          <p:spPr>
            <a:xfrm>
              <a:off x="8155863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99</a:t>
              </a:r>
            </a:p>
          </p:txBody>
        </p:sp>
        <p:sp>
          <p:nvSpPr>
            <p:cNvPr id="971" name="TextBox 970">
              <a:extLst>
                <a:ext uri="{FF2B5EF4-FFF2-40B4-BE49-F238E27FC236}">
                  <a16:creationId xmlns:a16="http://schemas.microsoft.com/office/drawing/2014/main" id="{767628FF-975F-47F1-B125-969D63A31B87}"/>
                </a:ext>
              </a:extLst>
            </p:cNvPr>
            <p:cNvSpPr txBox="1"/>
            <p:nvPr/>
          </p:nvSpPr>
          <p:spPr>
            <a:xfrm>
              <a:off x="8487947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57</a:t>
              </a:r>
            </a:p>
          </p:txBody>
        </p:sp>
        <p:sp>
          <p:nvSpPr>
            <p:cNvPr id="972" name="TextBox 971">
              <a:extLst>
                <a:ext uri="{FF2B5EF4-FFF2-40B4-BE49-F238E27FC236}">
                  <a16:creationId xmlns:a16="http://schemas.microsoft.com/office/drawing/2014/main" id="{E713E7C7-D182-48D4-B8E3-9DFAE6F32B9E}"/>
                </a:ext>
              </a:extLst>
            </p:cNvPr>
            <p:cNvSpPr txBox="1"/>
            <p:nvPr/>
          </p:nvSpPr>
          <p:spPr>
            <a:xfrm>
              <a:off x="8820031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15</a:t>
              </a:r>
            </a:p>
          </p:txBody>
        </p:sp>
        <p:sp>
          <p:nvSpPr>
            <p:cNvPr id="973" name="TextBox 972">
              <a:extLst>
                <a:ext uri="{FF2B5EF4-FFF2-40B4-BE49-F238E27FC236}">
                  <a16:creationId xmlns:a16="http://schemas.microsoft.com/office/drawing/2014/main" id="{C489A7EF-17CD-4AD9-A04D-E071B2E0DEAE}"/>
                </a:ext>
              </a:extLst>
            </p:cNvPr>
            <p:cNvSpPr txBox="1"/>
            <p:nvPr/>
          </p:nvSpPr>
          <p:spPr>
            <a:xfrm>
              <a:off x="9152115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</a:rPr>
                <a:t>3</a:t>
              </a:r>
              <a:endPara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endParaRPr>
            </a:p>
          </p:txBody>
        </p:sp>
        <p:sp>
          <p:nvSpPr>
            <p:cNvPr id="974" name="TextBox 973">
              <a:extLst>
                <a:ext uri="{FF2B5EF4-FFF2-40B4-BE49-F238E27FC236}">
                  <a16:creationId xmlns:a16="http://schemas.microsoft.com/office/drawing/2014/main" id="{93EF7D18-D003-444E-93AA-AE9A76581FC4}"/>
                </a:ext>
              </a:extLst>
            </p:cNvPr>
            <p:cNvSpPr txBox="1"/>
            <p:nvPr/>
          </p:nvSpPr>
          <p:spPr>
            <a:xfrm>
              <a:off x="5831275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185</a:t>
              </a:r>
            </a:p>
          </p:txBody>
        </p:sp>
        <p:sp>
          <p:nvSpPr>
            <p:cNvPr id="976" name="TextBox 975">
              <a:extLst>
                <a:ext uri="{FF2B5EF4-FFF2-40B4-BE49-F238E27FC236}">
                  <a16:creationId xmlns:a16="http://schemas.microsoft.com/office/drawing/2014/main" id="{A5A2DC18-8869-4CC7-8237-5FF5FED5A714}"/>
                </a:ext>
              </a:extLst>
            </p:cNvPr>
            <p:cNvSpPr txBox="1"/>
            <p:nvPr/>
          </p:nvSpPr>
          <p:spPr>
            <a:xfrm>
              <a:off x="6827527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161</a:t>
              </a:r>
            </a:p>
          </p:txBody>
        </p:sp>
        <p:sp>
          <p:nvSpPr>
            <p:cNvPr id="978" name="TextBox 977">
              <a:extLst>
                <a:ext uri="{FF2B5EF4-FFF2-40B4-BE49-F238E27FC236}">
                  <a16:creationId xmlns:a16="http://schemas.microsoft.com/office/drawing/2014/main" id="{05B3C637-0471-47AB-9D8F-C45C06D9E462}"/>
                </a:ext>
              </a:extLst>
            </p:cNvPr>
            <p:cNvSpPr txBox="1"/>
            <p:nvPr/>
          </p:nvSpPr>
          <p:spPr>
            <a:xfrm>
              <a:off x="7823779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116</a:t>
              </a:r>
            </a:p>
          </p:txBody>
        </p:sp>
        <p:sp>
          <p:nvSpPr>
            <p:cNvPr id="984" name="TextBox 983">
              <a:extLst>
                <a:ext uri="{FF2B5EF4-FFF2-40B4-BE49-F238E27FC236}">
                  <a16:creationId xmlns:a16="http://schemas.microsoft.com/office/drawing/2014/main" id="{688EC572-18CE-47A6-9B98-B07F3462F17D}"/>
                </a:ext>
              </a:extLst>
            </p:cNvPr>
            <p:cNvSpPr txBox="1"/>
            <p:nvPr/>
          </p:nvSpPr>
          <p:spPr>
            <a:xfrm>
              <a:off x="6495443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170</a:t>
              </a:r>
            </a:p>
          </p:txBody>
        </p:sp>
        <p:sp>
          <p:nvSpPr>
            <p:cNvPr id="986" name="TextBox 985">
              <a:extLst>
                <a:ext uri="{FF2B5EF4-FFF2-40B4-BE49-F238E27FC236}">
                  <a16:creationId xmlns:a16="http://schemas.microsoft.com/office/drawing/2014/main" id="{2938B16A-A3BF-4657-8838-2C6682775D5A}"/>
                </a:ext>
              </a:extLst>
            </p:cNvPr>
            <p:cNvSpPr txBox="1"/>
            <p:nvPr/>
          </p:nvSpPr>
          <p:spPr>
            <a:xfrm>
              <a:off x="7491695" y="33436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132</a:t>
              </a:r>
            </a:p>
          </p:txBody>
        </p:sp>
      </p:grpSp>
      <p:cxnSp>
        <p:nvCxnSpPr>
          <p:cNvPr id="5" name="Straight Connector 4"/>
          <p:cNvCxnSpPr>
            <a:cxnSpLocks/>
          </p:cNvCxnSpPr>
          <p:nvPr/>
        </p:nvCxnSpPr>
        <p:spPr>
          <a:xfrm flipV="1">
            <a:off x="5054719" y="3566826"/>
            <a:ext cx="0" cy="776567"/>
          </a:xfrm>
          <a:prstGeom prst="line">
            <a:avLst/>
          </a:prstGeom>
          <a:ln w="190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704035" y="3306495"/>
            <a:ext cx="780556" cy="203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68454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53.6 months</a:t>
            </a:r>
          </a:p>
        </p:txBody>
      </p:sp>
      <p:cxnSp>
        <p:nvCxnSpPr>
          <p:cNvPr id="1019" name="Straight Connector 1018"/>
          <p:cNvCxnSpPr>
            <a:cxnSpLocks/>
          </p:cNvCxnSpPr>
          <p:nvPr/>
        </p:nvCxnSpPr>
        <p:spPr>
          <a:xfrm flipV="1">
            <a:off x="3237723" y="3571749"/>
            <a:ext cx="0" cy="771644"/>
          </a:xfrm>
          <a:prstGeom prst="line">
            <a:avLst/>
          </a:prstGeom>
          <a:ln w="190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20" name="TextBox 1019"/>
          <p:cNvSpPr txBox="1"/>
          <p:nvPr/>
        </p:nvSpPr>
        <p:spPr>
          <a:xfrm>
            <a:off x="3077574" y="3383185"/>
            <a:ext cx="780556" cy="203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68454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1" i="0" u="none" strike="noStrike" kern="1200" cap="none" spc="0" normalizeH="0" baseline="0" noProof="0" dirty="0">
                <a:ln>
                  <a:noFill/>
                </a:ln>
                <a:solidFill>
                  <a:srgbClr val="009964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17.0 months</a:t>
            </a:r>
          </a:p>
        </p:txBody>
      </p:sp>
      <p:sp>
        <p:nvSpPr>
          <p:cNvPr id="1002" name="TextBox 1001"/>
          <p:cNvSpPr txBox="1"/>
          <p:nvPr/>
        </p:nvSpPr>
        <p:spPr>
          <a:xfrm>
            <a:off x="2145857" y="2515164"/>
            <a:ext cx="515527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8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PFS</a:t>
            </a:r>
          </a:p>
        </p:txBody>
      </p:sp>
      <p:cxnSp>
        <p:nvCxnSpPr>
          <p:cNvPr id="931" name="Straight Connector 930">
            <a:extLst>
              <a:ext uri="{FF2B5EF4-FFF2-40B4-BE49-F238E27FC236}">
                <a16:creationId xmlns:a16="http://schemas.microsoft.com/office/drawing/2014/main" id="{6EDFE47C-EB35-491C-8972-BE7143A029F6}"/>
              </a:ext>
            </a:extLst>
          </p:cNvPr>
          <p:cNvCxnSpPr>
            <a:cxnSpLocks/>
          </p:cNvCxnSpPr>
          <p:nvPr/>
        </p:nvCxnSpPr>
        <p:spPr>
          <a:xfrm>
            <a:off x="2394033" y="3571748"/>
            <a:ext cx="2662595" cy="0"/>
          </a:xfrm>
          <a:prstGeom prst="line">
            <a:avLst/>
          </a:prstGeom>
          <a:ln w="190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206" name="Straight Connector 2205">
            <a:extLst>
              <a:ext uri="{FF2B5EF4-FFF2-40B4-BE49-F238E27FC236}">
                <a16:creationId xmlns:a16="http://schemas.microsoft.com/office/drawing/2014/main" id="{BD831DC2-CE70-49FB-AB8D-23FDDA6B1EB0}"/>
              </a:ext>
            </a:extLst>
          </p:cNvPr>
          <p:cNvCxnSpPr>
            <a:cxnSpLocks/>
          </p:cNvCxnSpPr>
          <p:nvPr/>
        </p:nvCxnSpPr>
        <p:spPr>
          <a:xfrm>
            <a:off x="2052707" y="4833640"/>
            <a:ext cx="226800" cy="0"/>
          </a:xfrm>
          <a:prstGeom prst="line">
            <a:avLst/>
          </a:prstGeom>
          <a:ln w="19050" cap="sq">
            <a:solidFill>
              <a:schemeClr val="accent1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7" name="Straight Connector 2206">
            <a:extLst>
              <a:ext uri="{FF2B5EF4-FFF2-40B4-BE49-F238E27FC236}">
                <a16:creationId xmlns:a16="http://schemas.microsoft.com/office/drawing/2014/main" id="{1E320620-B3ED-44A4-B1F2-10CF5EB0CF7C}"/>
              </a:ext>
            </a:extLst>
          </p:cNvPr>
          <p:cNvCxnSpPr>
            <a:cxnSpLocks/>
          </p:cNvCxnSpPr>
          <p:nvPr/>
        </p:nvCxnSpPr>
        <p:spPr>
          <a:xfrm>
            <a:off x="2052707" y="4726483"/>
            <a:ext cx="226800" cy="0"/>
          </a:xfrm>
          <a:prstGeom prst="line">
            <a:avLst/>
          </a:prstGeom>
          <a:ln w="19050" cap="sq">
            <a:solidFill>
              <a:schemeClr val="tx2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8" name="Rectangle 897">
            <a:extLst>
              <a:ext uri="{FF2B5EF4-FFF2-40B4-BE49-F238E27FC236}">
                <a16:creationId xmlns:a16="http://schemas.microsoft.com/office/drawing/2014/main" id="{7A7AC5B1-9F99-457E-92F1-775817E06AB8}"/>
              </a:ext>
            </a:extLst>
          </p:cNvPr>
          <p:cNvSpPr/>
          <p:nvPr/>
        </p:nvSpPr>
        <p:spPr>
          <a:xfrm>
            <a:off x="1876723" y="5694767"/>
            <a:ext cx="8318287" cy="5474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9600" tIns="0" rIns="194400" bIns="0"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154301" marR="0" lvl="0" indent="-154301" algn="l" defTabSz="159467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8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With this 5-year update we can now accurately define the median PFS of </a:t>
            </a:r>
            <a:r>
              <a:rPr kumimoji="0" lang="en-US" sz="108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VenR</a:t>
            </a:r>
            <a:r>
              <a:rPr kumimoji="0" lang="en-US" sz="108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-treated patients</a:t>
            </a:r>
          </a:p>
          <a:p>
            <a:pPr marL="154301" marR="0" lvl="0" indent="-154301" algn="l" defTabSz="159467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8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No new safety signals were identified 3 years after EOT with longer follow up and patients are outside of the adverse event reporting window</a:t>
            </a:r>
          </a:p>
        </p:txBody>
      </p:sp>
      <p:cxnSp>
        <p:nvCxnSpPr>
          <p:cNvPr id="904" name="Straight Connector 903">
            <a:extLst>
              <a:ext uri="{FF2B5EF4-FFF2-40B4-BE49-F238E27FC236}">
                <a16:creationId xmlns:a16="http://schemas.microsoft.com/office/drawing/2014/main" id="{962755E0-90C7-4CFB-9B80-3E490DB520A0}"/>
              </a:ext>
            </a:extLst>
          </p:cNvPr>
          <p:cNvCxnSpPr>
            <a:cxnSpLocks/>
          </p:cNvCxnSpPr>
          <p:nvPr/>
        </p:nvCxnSpPr>
        <p:spPr>
          <a:xfrm>
            <a:off x="1876725" y="5694767"/>
            <a:ext cx="1" cy="547464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4" name="TextBox 893"/>
          <p:cNvSpPr txBox="1"/>
          <p:nvPr/>
        </p:nvSpPr>
        <p:spPr>
          <a:xfrm>
            <a:off x="9413558" y="2870906"/>
            <a:ext cx="506977" cy="203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68454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82.1%</a:t>
            </a:r>
          </a:p>
        </p:txBody>
      </p:sp>
      <p:sp>
        <p:nvSpPr>
          <p:cNvPr id="896" name="TextBox 895"/>
          <p:cNvSpPr txBox="1"/>
          <p:nvPr/>
        </p:nvSpPr>
        <p:spPr>
          <a:xfrm>
            <a:off x="9413557" y="3399723"/>
            <a:ext cx="506977" cy="203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684543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1" i="0" u="none" strike="noStrike" kern="1200" cap="none" spc="0" normalizeH="0" baseline="0" noProof="0" dirty="0">
                <a:ln>
                  <a:noFill/>
                </a:ln>
                <a:solidFill>
                  <a:srgbClr val="009964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62.2%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478043" y="4032654"/>
            <a:ext cx="436445" cy="295543"/>
            <a:chOff x="2171164" y="3524765"/>
            <a:chExt cx="484940" cy="328381"/>
          </a:xfrm>
        </p:grpSpPr>
        <p:sp>
          <p:nvSpPr>
            <p:cNvPr id="3" name="Down Arrow 2"/>
            <p:cNvSpPr/>
            <p:nvPr/>
          </p:nvSpPr>
          <p:spPr>
            <a:xfrm>
              <a:off x="2317592" y="3683997"/>
              <a:ext cx="180863" cy="169149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171164" y="3524765"/>
              <a:ext cx="484940" cy="2599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1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EOT</a:t>
              </a:r>
            </a:p>
          </p:txBody>
        </p:sp>
      </p:grpSp>
      <p:grpSp>
        <p:nvGrpSpPr>
          <p:cNvPr id="892" name="Group 891"/>
          <p:cNvGrpSpPr/>
          <p:nvPr/>
        </p:nvGrpSpPr>
        <p:grpSpPr>
          <a:xfrm>
            <a:off x="7602371" y="4032654"/>
            <a:ext cx="436445" cy="295543"/>
            <a:chOff x="2171164" y="3524765"/>
            <a:chExt cx="484940" cy="328381"/>
          </a:xfrm>
        </p:grpSpPr>
        <p:sp>
          <p:nvSpPr>
            <p:cNvPr id="906" name="Down Arrow 905"/>
            <p:cNvSpPr/>
            <p:nvPr/>
          </p:nvSpPr>
          <p:spPr>
            <a:xfrm>
              <a:off x="2317592" y="3683997"/>
              <a:ext cx="180863" cy="169149"/>
            </a:xfrm>
            <a:prstGeom prst="down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4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08" name="TextBox 907"/>
            <p:cNvSpPr txBox="1"/>
            <p:nvPr/>
          </p:nvSpPr>
          <p:spPr>
            <a:xfrm>
              <a:off x="2171164" y="3524765"/>
              <a:ext cx="484940" cy="2599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720" b="1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Arial" panose="020B0604020202020204" pitchFamily="34" charset="0"/>
                </a:rPr>
                <a:t>EOT</a:t>
              </a:r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2892" t="13538" r="2643" b="9981"/>
          <a:stretch/>
        </p:blipFill>
        <p:spPr>
          <a:xfrm>
            <a:off x="433890" y="1634490"/>
            <a:ext cx="11079060" cy="386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88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EFB68A1-BC44-4268-BBA5-93B61F77BD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56091" y="6458511"/>
            <a:ext cx="7890715" cy="270035"/>
          </a:xfr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sz="1067" dirty="0"/>
              <a:t>*uMRD &lt;1 CLL cell/10,000 leukocytes, + censored </a:t>
            </a:r>
          </a:p>
          <a:p>
            <a:r>
              <a:rPr lang="en-GB" sz="1067" dirty="0"/>
              <a:t>CI, confidence interval; EOT, end of treatment; NE, not evaluable; NS, not significant; OS, overall survival; PFS, progression-free survival; (u)MRD, (undetectable) minimal residual disease; VenR, venetoclax-rituximab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440434-7625-4F6F-AB7F-A30B4E623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043" y="514224"/>
            <a:ext cx="9780653" cy="680085"/>
          </a:xfr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sz="2667" dirty="0"/>
              <a:t>MURANO: </a:t>
            </a:r>
            <a:r>
              <a:rPr lang="en-GB" sz="2667" dirty="0" err="1"/>
              <a:t>uMRD</a:t>
            </a:r>
            <a:r>
              <a:rPr lang="en-GB" sz="2667" dirty="0"/>
              <a:t> at EOT is associated with improved outcomes post-EOT in the VenR arm</a:t>
            </a:r>
          </a:p>
        </p:txBody>
      </p:sp>
      <p:graphicFrame>
        <p:nvGraphicFramePr>
          <p:cNvPr id="674" name="Table 673">
            <a:extLst>
              <a:ext uri="{FF2B5EF4-FFF2-40B4-BE49-F238E27FC236}">
                <a16:creationId xmlns:a16="http://schemas.microsoft.com/office/drawing/2014/main" id="{30527C7B-1483-41E0-ACEB-7735CB7E1445}"/>
              </a:ext>
            </a:extLst>
          </p:cNvPr>
          <p:cNvGraphicFramePr>
            <a:graphicFrameLocks noGrp="1"/>
          </p:cNvGraphicFramePr>
          <p:nvPr/>
        </p:nvGraphicFramePr>
        <p:xfrm>
          <a:off x="3330296" y="1952841"/>
          <a:ext cx="2358186" cy="1166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1208">
                  <a:extLst>
                    <a:ext uri="{9D8B030D-6E8A-4147-A177-3AD203B41FA5}">
                      <a16:colId xmlns:a16="http://schemas.microsoft.com/office/drawing/2014/main" val="3769232147"/>
                    </a:ext>
                  </a:extLst>
                </a:gridCol>
                <a:gridCol w="643489">
                  <a:extLst>
                    <a:ext uri="{9D8B030D-6E8A-4147-A177-3AD203B41FA5}">
                      <a16:colId xmlns:a16="http://schemas.microsoft.com/office/drawing/2014/main" val="3580815305"/>
                    </a:ext>
                  </a:extLst>
                </a:gridCol>
                <a:gridCol w="643489">
                  <a:extLst>
                    <a:ext uri="{9D8B030D-6E8A-4147-A177-3AD203B41FA5}">
                      <a16:colId xmlns:a16="http://schemas.microsoft.com/office/drawing/2014/main" val="2347232436"/>
                    </a:ext>
                  </a:extLst>
                </a:gridCol>
              </a:tblGrid>
              <a:tr h="129600">
                <a:tc>
                  <a:txBody>
                    <a:bodyPr/>
                    <a:lstStyle/>
                    <a:p>
                      <a:endParaRPr lang="en-GB" sz="500" b="1" dirty="0"/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500" b="1" dirty="0"/>
                        <a:t>PFS (95% CI) since</a:t>
                      </a:r>
                      <a:r>
                        <a:rPr lang="en-GB" sz="500" b="1" baseline="0" dirty="0"/>
                        <a:t> EOT</a:t>
                      </a:r>
                      <a:endParaRPr lang="en-GB" sz="500" b="1" dirty="0"/>
                    </a:p>
                  </a:txBody>
                  <a:tcPr marL="48000" marR="48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600" b="0" baseline="0" dirty="0"/>
                    </a:p>
                  </a:txBody>
                  <a:tcPr marL="36000" marR="36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741451"/>
                  </a:ext>
                </a:extLst>
              </a:tr>
              <a:tr h="129600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1" dirty="0">
                          <a:solidFill>
                            <a:schemeClr val="tx1"/>
                          </a:solidFill>
                        </a:rPr>
                        <a:t>Category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500" b="1" dirty="0"/>
                        <a:t>24 month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1" baseline="0" dirty="0"/>
                        <a:t>36 month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4988774"/>
                  </a:ext>
                </a:extLst>
              </a:tr>
              <a:tr h="129600">
                <a:tc>
                  <a:txBody>
                    <a:bodyPr/>
                    <a:lstStyle/>
                    <a:p>
                      <a:r>
                        <a:rPr lang="en-GB" sz="500" b="1" baseline="0" dirty="0">
                          <a:solidFill>
                            <a:srgbClr val="538334"/>
                          </a:solidFill>
                        </a:rPr>
                        <a:t>uMRD (&lt;10</a:t>
                      </a:r>
                      <a:r>
                        <a:rPr lang="en-GB" sz="500" b="1" baseline="30000" dirty="0">
                          <a:solidFill>
                            <a:srgbClr val="538334"/>
                          </a:solidFill>
                        </a:rPr>
                        <a:t>-4</a:t>
                      </a:r>
                      <a:r>
                        <a:rPr lang="en-GB" sz="500" b="1" baseline="0" dirty="0">
                          <a:solidFill>
                            <a:srgbClr val="538334"/>
                          </a:solidFill>
                        </a:rPr>
                        <a:t>)* (N=83)</a:t>
                      </a:r>
                      <a:endParaRPr lang="en-GB" sz="500" b="1" dirty="0">
                        <a:solidFill>
                          <a:srgbClr val="538334"/>
                        </a:solidFill>
                      </a:endParaRP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500" b="0" dirty="0"/>
                        <a:t>85.4% (77.4, 93.4)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500" b="0" dirty="0"/>
                        <a:t>61.3% (47.3, 75.2) 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1806317"/>
                  </a:ext>
                </a:extLst>
              </a:tr>
              <a:tr h="129600">
                <a:tc>
                  <a:txBody>
                    <a:bodyPr/>
                    <a:lstStyle/>
                    <a:p>
                      <a:r>
                        <a:rPr lang="en-GB" sz="500" b="1" dirty="0">
                          <a:solidFill>
                            <a:srgbClr val="EDB005"/>
                          </a:solidFill>
                        </a:rPr>
                        <a:t>Low-MRD+ (10</a:t>
                      </a:r>
                      <a:r>
                        <a:rPr lang="en-GB" sz="500" b="1" baseline="30000" dirty="0">
                          <a:solidFill>
                            <a:srgbClr val="EDB005"/>
                          </a:solidFill>
                        </a:rPr>
                        <a:t>-4</a:t>
                      </a:r>
                      <a:r>
                        <a:rPr lang="en-GB" sz="500" b="1" dirty="0">
                          <a:solidFill>
                            <a:srgbClr val="EDB005"/>
                          </a:solidFill>
                        </a:rPr>
                        <a:t>−10</a:t>
                      </a:r>
                      <a:r>
                        <a:rPr lang="en-GB" sz="500" b="1" baseline="30000" dirty="0">
                          <a:solidFill>
                            <a:srgbClr val="EDB005"/>
                          </a:solidFill>
                        </a:rPr>
                        <a:t>-2</a:t>
                      </a:r>
                      <a:r>
                        <a:rPr lang="en-GB" sz="500" b="1" dirty="0">
                          <a:solidFill>
                            <a:srgbClr val="EDB005"/>
                          </a:solidFill>
                        </a:rPr>
                        <a:t>) (N=23)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500" b="0" dirty="0"/>
                        <a:t>52.2% (31.8, 72.6)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500" b="0" dirty="0"/>
                        <a:t>40.7% (19.2, 62.2)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7998166"/>
                  </a:ext>
                </a:extLst>
              </a:tr>
              <a:tr h="129600">
                <a:tc>
                  <a:txBody>
                    <a:bodyPr/>
                    <a:lstStyle/>
                    <a:p>
                      <a:r>
                        <a:rPr lang="en-GB" sz="500" b="1" dirty="0">
                          <a:solidFill>
                            <a:srgbClr val="C00000"/>
                          </a:solidFill>
                        </a:rPr>
                        <a:t>High-MRD+</a:t>
                      </a:r>
                      <a:r>
                        <a:rPr lang="en-GB" sz="500" b="1" baseline="0" dirty="0">
                          <a:solidFill>
                            <a:srgbClr val="C00000"/>
                          </a:solidFill>
                        </a:rPr>
                        <a:t> (&gt;10</a:t>
                      </a:r>
                      <a:r>
                        <a:rPr lang="en-GB" sz="500" b="1" baseline="30000" dirty="0">
                          <a:solidFill>
                            <a:srgbClr val="C00000"/>
                          </a:solidFill>
                        </a:rPr>
                        <a:t>-2</a:t>
                      </a:r>
                      <a:r>
                        <a:rPr lang="en-GB" sz="500" b="1" baseline="0" dirty="0">
                          <a:solidFill>
                            <a:srgbClr val="C00000"/>
                          </a:solidFill>
                        </a:rPr>
                        <a:t>) (N=12)</a:t>
                      </a:r>
                      <a:endParaRPr lang="en-GB" sz="500" b="1" dirty="0">
                        <a:solidFill>
                          <a:srgbClr val="C00000"/>
                        </a:solidFill>
                      </a:endParaRP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0" dirty="0"/>
                        <a:t>8.3% (0.0, 24.0)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0" dirty="0"/>
                        <a:t>NE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1194472"/>
                  </a:ext>
                </a:extLst>
              </a:tr>
              <a:tr h="129600">
                <a:tc>
                  <a:txBody>
                    <a:bodyPr/>
                    <a:lstStyle/>
                    <a:p>
                      <a:endParaRPr lang="en-GB" sz="500" b="1" dirty="0">
                        <a:solidFill>
                          <a:schemeClr val="tx1"/>
                        </a:solidFill>
                      </a:endParaRP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1" dirty="0"/>
                        <a:t>HR (95%</a:t>
                      </a:r>
                      <a:r>
                        <a:rPr lang="en-GB" sz="500" b="1" baseline="0" dirty="0"/>
                        <a:t> CI)</a:t>
                      </a:r>
                      <a:endParaRPr lang="en-GB" sz="500" b="1" dirty="0"/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1" dirty="0"/>
                        <a:t>P-value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4134681"/>
                  </a:ext>
                </a:extLst>
              </a:tr>
              <a:tr h="129600">
                <a:tc>
                  <a:txBody>
                    <a:bodyPr/>
                    <a:lstStyle/>
                    <a:p>
                      <a:r>
                        <a:rPr lang="en-GB" sz="500" b="1" dirty="0">
                          <a:solidFill>
                            <a:srgbClr val="538334"/>
                          </a:solidFill>
                        </a:rPr>
                        <a:t>uMRD</a:t>
                      </a:r>
                      <a:r>
                        <a:rPr lang="en-GB" sz="5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500" b="0" dirty="0">
                          <a:solidFill>
                            <a:schemeClr val="tx1"/>
                          </a:solidFill>
                        </a:rPr>
                        <a:t>vs</a:t>
                      </a:r>
                      <a:r>
                        <a:rPr lang="en-GB" sz="5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500" b="1" dirty="0">
                          <a:solidFill>
                            <a:srgbClr val="EDB005"/>
                          </a:solidFill>
                        </a:rPr>
                        <a:t>Low-MRD+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0" dirty="0"/>
                        <a:t>0.40 (0.18, 0.91)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0" dirty="0"/>
                        <a:t>0.0246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5589563"/>
                  </a:ext>
                </a:extLst>
              </a:tr>
              <a:tr h="129600">
                <a:tc>
                  <a:txBody>
                    <a:bodyPr/>
                    <a:lstStyle/>
                    <a:p>
                      <a:r>
                        <a:rPr lang="en-GB" sz="500" b="1" dirty="0">
                          <a:solidFill>
                            <a:srgbClr val="538334"/>
                          </a:solidFill>
                        </a:rPr>
                        <a:t>uMRD</a:t>
                      </a:r>
                      <a:r>
                        <a:rPr lang="en-GB" sz="5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500" b="0" dirty="0">
                          <a:solidFill>
                            <a:schemeClr val="tx1"/>
                          </a:solidFill>
                        </a:rPr>
                        <a:t>vs</a:t>
                      </a:r>
                      <a:r>
                        <a:rPr lang="en-GB" sz="5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500" b="1" dirty="0">
                          <a:solidFill>
                            <a:srgbClr val="C00000"/>
                          </a:solidFill>
                        </a:rPr>
                        <a:t>High-MRD+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0" dirty="0"/>
                        <a:t>0.02 (&lt;0.01, 0.18)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0" dirty="0"/>
                        <a:t>&lt;0.0001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4985337"/>
                  </a:ext>
                </a:extLst>
              </a:tr>
              <a:tr h="129600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1" dirty="0">
                          <a:solidFill>
                            <a:srgbClr val="EDB005"/>
                          </a:solidFill>
                        </a:rPr>
                        <a:t>Low-MRD+</a:t>
                      </a:r>
                      <a:r>
                        <a:rPr lang="en-GB" sz="500" b="1" baseline="0" dirty="0">
                          <a:solidFill>
                            <a:srgbClr val="EDB005"/>
                          </a:solidFill>
                        </a:rPr>
                        <a:t> </a:t>
                      </a:r>
                      <a:r>
                        <a:rPr lang="en-GB" sz="500" b="0" baseline="0" dirty="0">
                          <a:solidFill>
                            <a:schemeClr val="tx1"/>
                          </a:solidFill>
                        </a:rPr>
                        <a:t>vs</a:t>
                      </a:r>
                      <a:r>
                        <a:rPr lang="en-GB" sz="5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500" b="1" dirty="0">
                          <a:solidFill>
                            <a:srgbClr val="C00000"/>
                          </a:solidFill>
                        </a:rPr>
                        <a:t>High-MRD+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0" dirty="0"/>
                        <a:t>0.32 (0.10, 0.99)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0" dirty="0"/>
                        <a:t>0.0410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7735525"/>
                  </a:ext>
                </a:extLst>
              </a:tr>
            </a:tbl>
          </a:graphicData>
        </a:graphic>
      </p:graphicFrame>
      <p:graphicFrame>
        <p:nvGraphicFramePr>
          <p:cNvPr id="679" name="Table 678">
            <a:extLst>
              <a:ext uri="{FF2B5EF4-FFF2-40B4-BE49-F238E27FC236}">
                <a16:creationId xmlns:a16="http://schemas.microsoft.com/office/drawing/2014/main" id="{30527C7B-1483-41E0-ACEB-7735CB7E1445}"/>
              </a:ext>
            </a:extLst>
          </p:cNvPr>
          <p:cNvGraphicFramePr>
            <a:graphicFrameLocks noGrp="1"/>
          </p:cNvGraphicFramePr>
          <p:nvPr/>
        </p:nvGraphicFramePr>
        <p:xfrm>
          <a:off x="7723067" y="2152040"/>
          <a:ext cx="2353952" cy="77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4112">
                  <a:extLst>
                    <a:ext uri="{9D8B030D-6E8A-4147-A177-3AD203B41FA5}">
                      <a16:colId xmlns:a16="http://schemas.microsoft.com/office/drawing/2014/main" val="3769232147"/>
                    </a:ext>
                  </a:extLst>
                </a:gridCol>
                <a:gridCol w="699920">
                  <a:extLst>
                    <a:ext uri="{9D8B030D-6E8A-4147-A177-3AD203B41FA5}">
                      <a16:colId xmlns:a16="http://schemas.microsoft.com/office/drawing/2014/main" val="3580815305"/>
                    </a:ext>
                  </a:extLst>
                </a:gridCol>
                <a:gridCol w="699920">
                  <a:extLst>
                    <a:ext uri="{9D8B030D-6E8A-4147-A177-3AD203B41FA5}">
                      <a16:colId xmlns:a16="http://schemas.microsoft.com/office/drawing/2014/main" val="2347232436"/>
                    </a:ext>
                  </a:extLst>
                </a:gridCol>
              </a:tblGrid>
              <a:tr h="129600">
                <a:tc>
                  <a:txBody>
                    <a:bodyPr/>
                    <a:lstStyle/>
                    <a:p>
                      <a:endParaRPr lang="en-GB" sz="500" b="1" dirty="0"/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500" b="1" dirty="0"/>
                        <a:t>OS (95% CI)</a:t>
                      </a:r>
                      <a:r>
                        <a:rPr lang="en-GB" sz="500" b="1" baseline="0" dirty="0"/>
                        <a:t> since EOT</a:t>
                      </a:r>
                      <a:endParaRPr lang="en-GB" sz="500" b="1" dirty="0"/>
                    </a:p>
                  </a:txBody>
                  <a:tcPr marL="48000" marR="48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600" b="0" baseline="0" dirty="0"/>
                    </a:p>
                  </a:txBody>
                  <a:tcPr marL="36000" marR="360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741451"/>
                  </a:ext>
                </a:extLst>
              </a:tr>
              <a:tr h="129600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1" dirty="0">
                          <a:solidFill>
                            <a:schemeClr val="tx1"/>
                          </a:solidFill>
                        </a:rPr>
                        <a:t>Category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500" b="1" dirty="0"/>
                        <a:t>24 month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1" baseline="0" dirty="0"/>
                        <a:t>36 month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4988774"/>
                  </a:ext>
                </a:extLst>
              </a:tr>
              <a:tr h="129600">
                <a:tc>
                  <a:txBody>
                    <a:bodyPr/>
                    <a:lstStyle/>
                    <a:p>
                      <a:r>
                        <a:rPr lang="en-GB" sz="500" b="1" baseline="0" dirty="0">
                          <a:solidFill>
                            <a:srgbClr val="538334"/>
                          </a:solidFill>
                        </a:rPr>
                        <a:t>uMRD (&lt;10</a:t>
                      </a:r>
                      <a:r>
                        <a:rPr lang="en-GB" sz="500" b="1" baseline="30000" dirty="0">
                          <a:solidFill>
                            <a:srgbClr val="538334"/>
                          </a:solidFill>
                        </a:rPr>
                        <a:t>-4</a:t>
                      </a:r>
                      <a:r>
                        <a:rPr lang="en-GB" sz="500" b="1" baseline="0" dirty="0">
                          <a:solidFill>
                            <a:srgbClr val="538334"/>
                          </a:solidFill>
                        </a:rPr>
                        <a:t>)* (N=83)</a:t>
                      </a:r>
                      <a:endParaRPr lang="en-GB" sz="500" b="1" dirty="0">
                        <a:solidFill>
                          <a:srgbClr val="538334"/>
                        </a:solidFill>
                      </a:endParaRP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500" b="0" dirty="0"/>
                        <a:t>98.8% (96.4, 100.0)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500" b="0" dirty="0"/>
                        <a:t>95.3%</a:t>
                      </a:r>
                      <a:r>
                        <a:rPr lang="en-GB" sz="500" b="0" baseline="0" dirty="0"/>
                        <a:t> (90.0, 100.0)</a:t>
                      </a:r>
                      <a:endParaRPr lang="en-GB" sz="500" b="0" dirty="0"/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1806317"/>
                  </a:ext>
                </a:extLst>
              </a:tr>
              <a:tr h="129600">
                <a:tc>
                  <a:txBody>
                    <a:bodyPr/>
                    <a:lstStyle/>
                    <a:p>
                      <a:r>
                        <a:rPr lang="en-GB" sz="500" b="1" dirty="0">
                          <a:solidFill>
                            <a:srgbClr val="C00000"/>
                          </a:solidFill>
                        </a:rPr>
                        <a:t>MRD</a:t>
                      </a:r>
                      <a:r>
                        <a:rPr lang="en-GB" sz="500" b="1" baseline="0" dirty="0">
                          <a:solidFill>
                            <a:srgbClr val="C00000"/>
                          </a:solidFill>
                        </a:rPr>
                        <a:t> (≥10</a:t>
                      </a:r>
                      <a:r>
                        <a:rPr lang="en-GB" sz="500" b="1" baseline="30000" dirty="0">
                          <a:solidFill>
                            <a:srgbClr val="C00000"/>
                          </a:solidFill>
                        </a:rPr>
                        <a:t>-4</a:t>
                      </a:r>
                      <a:r>
                        <a:rPr lang="en-GB" sz="500" b="1" baseline="0" dirty="0">
                          <a:solidFill>
                            <a:srgbClr val="C00000"/>
                          </a:solidFill>
                        </a:rPr>
                        <a:t>) (N=35)</a:t>
                      </a:r>
                      <a:endParaRPr lang="en-GB" sz="500" b="1" dirty="0">
                        <a:solidFill>
                          <a:srgbClr val="C00000"/>
                        </a:solidFill>
                      </a:endParaRP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0" dirty="0"/>
                        <a:t>88.6% (78.0, 99.1)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0" dirty="0"/>
                        <a:t>85.0%</a:t>
                      </a:r>
                      <a:r>
                        <a:rPr lang="en-GB" sz="500" b="0" baseline="0" dirty="0"/>
                        <a:t> (72.8, 97.2)</a:t>
                      </a:r>
                      <a:endParaRPr lang="en-GB" sz="500" b="0" dirty="0"/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1194472"/>
                  </a:ext>
                </a:extLst>
              </a:tr>
              <a:tr h="129600">
                <a:tc>
                  <a:txBody>
                    <a:bodyPr/>
                    <a:lstStyle/>
                    <a:p>
                      <a:endParaRPr lang="en-GB" sz="500" b="1" dirty="0">
                        <a:solidFill>
                          <a:schemeClr val="tx1"/>
                        </a:solidFill>
                      </a:endParaRP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1" dirty="0"/>
                        <a:t>HR (95%</a:t>
                      </a:r>
                      <a:r>
                        <a:rPr lang="en-GB" sz="500" b="1" baseline="0" dirty="0"/>
                        <a:t> CI)</a:t>
                      </a:r>
                      <a:endParaRPr lang="en-GB" sz="500" b="1" dirty="0"/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1" dirty="0"/>
                        <a:t>P-value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1485368"/>
                  </a:ext>
                </a:extLst>
              </a:tr>
              <a:tr h="129600">
                <a:tc>
                  <a:txBody>
                    <a:bodyPr/>
                    <a:lstStyle/>
                    <a:p>
                      <a:r>
                        <a:rPr lang="en-GB" sz="500" b="1" dirty="0">
                          <a:solidFill>
                            <a:srgbClr val="538334"/>
                          </a:solidFill>
                        </a:rPr>
                        <a:t>uMRD</a:t>
                      </a:r>
                      <a:r>
                        <a:rPr lang="en-GB" sz="5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500" b="0" dirty="0">
                          <a:solidFill>
                            <a:schemeClr val="tx1"/>
                          </a:solidFill>
                        </a:rPr>
                        <a:t>vs</a:t>
                      </a:r>
                      <a:r>
                        <a:rPr lang="en-GB" sz="5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500" b="1" dirty="0">
                          <a:solidFill>
                            <a:srgbClr val="C00000"/>
                          </a:solidFill>
                        </a:rPr>
                        <a:t>MRD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0" dirty="0">
                          <a:solidFill>
                            <a:schemeClr val="tx1"/>
                          </a:solidFill>
                        </a:rPr>
                        <a:t>NS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500" b="0" dirty="0">
                          <a:solidFill>
                            <a:schemeClr val="tx1"/>
                          </a:solidFill>
                        </a:rPr>
                        <a:t>NS</a:t>
                      </a:r>
                    </a:p>
                  </a:txBody>
                  <a:tcPr marL="32400" marR="324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188698"/>
                  </a:ext>
                </a:extLst>
              </a:tr>
            </a:tbl>
          </a:graphicData>
        </a:graphic>
      </p:graphicFrame>
      <p:sp>
        <p:nvSpPr>
          <p:cNvPr id="1559" name="TextBox 1558">
            <a:extLst>
              <a:ext uri="{FF2B5EF4-FFF2-40B4-BE49-F238E27FC236}">
                <a16:creationId xmlns:a16="http://schemas.microsoft.com/office/drawing/2014/main" id="{673D5622-9DB8-4601-85A4-CAB9763CC687}"/>
              </a:ext>
            </a:extLst>
          </p:cNvPr>
          <p:cNvSpPr txBox="1"/>
          <p:nvPr/>
        </p:nvSpPr>
        <p:spPr>
          <a:xfrm>
            <a:off x="2166107" y="3588139"/>
            <a:ext cx="173407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80</a:t>
            </a:r>
          </a:p>
        </p:txBody>
      </p:sp>
      <p:sp>
        <p:nvSpPr>
          <p:cNvPr id="1560" name="TextBox 1559">
            <a:extLst>
              <a:ext uri="{FF2B5EF4-FFF2-40B4-BE49-F238E27FC236}">
                <a16:creationId xmlns:a16="http://schemas.microsoft.com/office/drawing/2014/main" id="{D6F4BC08-26BD-4084-B695-D266A046ED22}"/>
              </a:ext>
            </a:extLst>
          </p:cNvPr>
          <p:cNvSpPr txBox="1"/>
          <p:nvPr/>
        </p:nvSpPr>
        <p:spPr>
          <a:xfrm>
            <a:off x="2202378" y="3898009"/>
            <a:ext cx="137137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60</a:t>
            </a:r>
          </a:p>
        </p:txBody>
      </p:sp>
      <p:sp>
        <p:nvSpPr>
          <p:cNvPr id="1561" name="TextBox 1560">
            <a:extLst>
              <a:ext uri="{FF2B5EF4-FFF2-40B4-BE49-F238E27FC236}">
                <a16:creationId xmlns:a16="http://schemas.microsoft.com/office/drawing/2014/main" id="{46E7CC91-B696-4E33-BC8E-EABBE3B35EA2}"/>
              </a:ext>
            </a:extLst>
          </p:cNvPr>
          <p:cNvSpPr txBox="1"/>
          <p:nvPr/>
        </p:nvSpPr>
        <p:spPr>
          <a:xfrm>
            <a:off x="2202377" y="4207881"/>
            <a:ext cx="137136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40</a:t>
            </a:r>
          </a:p>
        </p:txBody>
      </p:sp>
      <p:sp>
        <p:nvSpPr>
          <p:cNvPr id="1562" name="TextBox 1561">
            <a:extLst>
              <a:ext uri="{FF2B5EF4-FFF2-40B4-BE49-F238E27FC236}">
                <a16:creationId xmlns:a16="http://schemas.microsoft.com/office/drawing/2014/main" id="{7B04042C-9A48-46D2-ACB3-E23E4A13668C}"/>
              </a:ext>
            </a:extLst>
          </p:cNvPr>
          <p:cNvSpPr txBox="1"/>
          <p:nvPr/>
        </p:nvSpPr>
        <p:spPr>
          <a:xfrm>
            <a:off x="2218771" y="4517753"/>
            <a:ext cx="120743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20</a:t>
            </a:r>
          </a:p>
        </p:txBody>
      </p:sp>
      <p:sp>
        <p:nvSpPr>
          <p:cNvPr id="1563" name="TextBox 1562">
            <a:extLst>
              <a:ext uri="{FF2B5EF4-FFF2-40B4-BE49-F238E27FC236}">
                <a16:creationId xmlns:a16="http://schemas.microsoft.com/office/drawing/2014/main" id="{17A55AAD-531D-4ABC-B93E-CF465F81B75E}"/>
              </a:ext>
            </a:extLst>
          </p:cNvPr>
          <p:cNvSpPr txBox="1"/>
          <p:nvPr/>
        </p:nvSpPr>
        <p:spPr>
          <a:xfrm>
            <a:off x="2256895" y="4827624"/>
            <a:ext cx="82620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0</a:t>
            </a:r>
          </a:p>
        </p:txBody>
      </p:sp>
      <p:cxnSp>
        <p:nvCxnSpPr>
          <p:cNvPr id="1564" name="Straight Connector 1563">
            <a:extLst>
              <a:ext uri="{FF2B5EF4-FFF2-40B4-BE49-F238E27FC236}">
                <a16:creationId xmlns:a16="http://schemas.microsoft.com/office/drawing/2014/main" id="{9E664E60-DE95-41CC-8F34-61769819C4BE}"/>
              </a:ext>
            </a:extLst>
          </p:cNvPr>
          <p:cNvCxnSpPr>
            <a:cxnSpLocks/>
          </p:cNvCxnSpPr>
          <p:nvPr/>
        </p:nvCxnSpPr>
        <p:spPr>
          <a:xfrm>
            <a:off x="2394035" y="4876956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566" name="Straight Connector 1565">
            <a:extLst>
              <a:ext uri="{FF2B5EF4-FFF2-40B4-BE49-F238E27FC236}">
                <a16:creationId xmlns:a16="http://schemas.microsoft.com/office/drawing/2014/main" id="{94469015-5997-421F-BB9E-47C4F255112F}"/>
              </a:ext>
            </a:extLst>
          </p:cNvPr>
          <p:cNvCxnSpPr>
            <a:cxnSpLocks/>
          </p:cNvCxnSpPr>
          <p:nvPr/>
        </p:nvCxnSpPr>
        <p:spPr>
          <a:xfrm rot="5400000">
            <a:off x="2374969" y="3623262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567" name="Straight Connector 1566">
            <a:extLst>
              <a:ext uri="{FF2B5EF4-FFF2-40B4-BE49-F238E27FC236}">
                <a16:creationId xmlns:a16="http://schemas.microsoft.com/office/drawing/2014/main" id="{178EA8E9-ED00-4ECD-9BED-95587BA45040}"/>
              </a:ext>
            </a:extLst>
          </p:cNvPr>
          <p:cNvCxnSpPr>
            <a:cxnSpLocks/>
          </p:cNvCxnSpPr>
          <p:nvPr/>
        </p:nvCxnSpPr>
        <p:spPr>
          <a:xfrm rot="5400000">
            <a:off x="2374969" y="3931919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568" name="Straight Connector 1567">
            <a:extLst>
              <a:ext uri="{FF2B5EF4-FFF2-40B4-BE49-F238E27FC236}">
                <a16:creationId xmlns:a16="http://schemas.microsoft.com/office/drawing/2014/main" id="{863E1B8B-309D-4DE4-9B25-C65B57D776A9}"/>
              </a:ext>
            </a:extLst>
          </p:cNvPr>
          <p:cNvCxnSpPr>
            <a:cxnSpLocks/>
          </p:cNvCxnSpPr>
          <p:nvPr/>
        </p:nvCxnSpPr>
        <p:spPr>
          <a:xfrm rot="5400000">
            <a:off x="2374969" y="4240578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569" name="Straight Connector 1568">
            <a:extLst>
              <a:ext uri="{FF2B5EF4-FFF2-40B4-BE49-F238E27FC236}">
                <a16:creationId xmlns:a16="http://schemas.microsoft.com/office/drawing/2014/main" id="{DC79A0EA-8DC9-416F-9B67-16946A719C77}"/>
              </a:ext>
            </a:extLst>
          </p:cNvPr>
          <p:cNvCxnSpPr>
            <a:cxnSpLocks/>
          </p:cNvCxnSpPr>
          <p:nvPr/>
        </p:nvCxnSpPr>
        <p:spPr>
          <a:xfrm rot="5400000">
            <a:off x="2374969" y="4549235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570" name="Straight Connector 1569">
            <a:extLst>
              <a:ext uri="{FF2B5EF4-FFF2-40B4-BE49-F238E27FC236}">
                <a16:creationId xmlns:a16="http://schemas.microsoft.com/office/drawing/2014/main" id="{B43FBE9E-090C-4300-AB3F-A38670C33BC2}"/>
              </a:ext>
            </a:extLst>
          </p:cNvPr>
          <p:cNvCxnSpPr>
            <a:cxnSpLocks/>
          </p:cNvCxnSpPr>
          <p:nvPr/>
        </p:nvCxnSpPr>
        <p:spPr>
          <a:xfrm rot="5400000">
            <a:off x="2374969" y="4857891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03" name="Straight Connector 1302">
            <a:extLst>
              <a:ext uri="{FF2B5EF4-FFF2-40B4-BE49-F238E27FC236}">
                <a16:creationId xmlns:a16="http://schemas.microsoft.com/office/drawing/2014/main" id="{E284DFBB-B09E-4F74-8221-219AAD04197A}"/>
              </a:ext>
            </a:extLst>
          </p:cNvPr>
          <p:cNvCxnSpPr>
            <a:cxnSpLocks/>
          </p:cNvCxnSpPr>
          <p:nvPr/>
        </p:nvCxnSpPr>
        <p:spPr>
          <a:xfrm>
            <a:off x="2393496" y="4878047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05" name="Straight Connector 1304">
            <a:extLst>
              <a:ext uri="{FF2B5EF4-FFF2-40B4-BE49-F238E27FC236}">
                <a16:creationId xmlns:a16="http://schemas.microsoft.com/office/drawing/2014/main" id="{2700CA56-2308-426C-88DC-D765E72F20CA}"/>
              </a:ext>
            </a:extLst>
          </p:cNvPr>
          <p:cNvCxnSpPr>
            <a:cxnSpLocks/>
          </p:cNvCxnSpPr>
          <p:nvPr/>
        </p:nvCxnSpPr>
        <p:spPr>
          <a:xfrm>
            <a:off x="2840748" y="4878047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07" name="Straight Connector 1306">
            <a:extLst>
              <a:ext uri="{FF2B5EF4-FFF2-40B4-BE49-F238E27FC236}">
                <a16:creationId xmlns:a16="http://schemas.microsoft.com/office/drawing/2014/main" id="{4BF7F464-31C0-4E5B-9798-CE84B7A30F90}"/>
              </a:ext>
            </a:extLst>
          </p:cNvPr>
          <p:cNvCxnSpPr>
            <a:cxnSpLocks/>
          </p:cNvCxnSpPr>
          <p:nvPr/>
        </p:nvCxnSpPr>
        <p:spPr>
          <a:xfrm>
            <a:off x="3735251" y="4878047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16" name="Straight Connector 1315">
            <a:extLst>
              <a:ext uri="{FF2B5EF4-FFF2-40B4-BE49-F238E27FC236}">
                <a16:creationId xmlns:a16="http://schemas.microsoft.com/office/drawing/2014/main" id="{B72C7178-7243-4AB9-B943-9C1513F223BA}"/>
              </a:ext>
            </a:extLst>
          </p:cNvPr>
          <p:cNvCxnSpPr>
            <a:cxnSpLocks/>
          </p:cNvCxnSpPr>
          <p:nvPr/>
        </p:nvCxnSpPr>
        <p:spPr>
          <a:xfrm>
            <a:off x="3287999" y="4878047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19" name="Straight Connector 1318">
            <a:extLst>
              <a:ext uri="{FF2B5EF4-FFF2-40B4-BE49-F238E27FC236}">
                <a16:creationId xmlns:a16="http://schemas.microsoft.com/office/drawing/2014/main" id="{8A934986-9F8C-4C02-A84A-0BF519FEAD25}"/>
              </a:ext>
            </a:extLst>
          </p:cNvPr>
          <p:cNvCxnSpPr>
            <a:cxnSpLocks/>
          </p:cNvCxnSpPr>
          <p:nvPr/>
        </p:nvCxnSpPr>
        <p:spPr>
          <a:xfrm>
            <a:off x="4182503" y="4878047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20" name="Straight Connector 1319">
            <a:extLst>
              <a:ext uri="{FF2B5EF4-FFF2-40B4-BE49-F238E27FC236}">
                <a16:creationId xmlns:a16="http://schemas.microsoft.com/office/drawing/2014/main" id="{2DC054C4-196B-47CB-9916-7C14156E0089}"/>
              </a:ext>
            </a:extLst>
          </p:cNvPr>
          <p:cNvCxnSpPr>
            <a:cxnSpLocks/>
          </p:cNvCxnSpPr>
          <p:nvPr/>
        </p:nvCxnSpPr>
        <p:spPr>
          <a:xfrm>
            <a:off x="4629753" y="4878047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22" name="Straight Connector 1321">
            <a:extLst>
              <a:ext uri="{FF2B5EF4-FFF2-40B4-BE49-F238E27FC236}">
                <a16:creationId xmlns:a16="http://schemas.microsoft.com/office/drawing/2014/main" id="{2B2A5602-7018-4099-B01E-9F25CDD8146F}"/>
              </a:ext>
            </a:extLst>
          </p:cNvPr>
          <p:cNvCxnSpPr>
            <a:cxnSpLocks/>
          </p:cNvCxnSpPr>
          <p:nvPr/>
        </p:nvCxnSpPr>
        <p:spPr>
          <a:xfrm>
            <a:off x="5077005" y="4878047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23" name="Straight Connector 1322">
            <a:extLst>
              <a:ext uri="{FF2B5EF4-FFF2-40B4-BE49-F238E27FC236}">
                <a16:creationId xmlns:a16="http://schemas.microsoft.com/office/drawing/2014/main" id="{E687877A-F376-453F-A55B-B69E7EE2EDE9}"/>
              </a:ext>
            </a:extLst>
          </p:cNvPr>
          <p:cNvCxnSpPr>
            <a:cxnSpLocks/>
          </p:cNvCxnSpPr>
          <p:nvPr/>
        </p:nvCxnSpPr>
        <p:spPr>
          <a:xfrm>
            <a:off x="5524256" y="4878047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50" name="TextBox 1549">
            <a:extLst>
              <a:ext uri="{FF2B5EF4-FFF2-40B4-BE49-F238E27FC236}">
                <a16:creationId xmlns:a16="http://schemas.microsoft.com/office/drawing/2014/main" id="{8B7B6CD7-589D-4AD8-B5EB-724EC2892EB9}"/>
              </a:ext>
            </a:extLst>
          </p:cNvPr>
          <p:cNvSpPr txBox="1"/>
          <p:nvPr/>
        </p:nvSpPr>
        <p:spPr>
          <a:xfrm>
            <a:off x="3236503" y="4926983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12</a:t>
            </a:r>
          </a:p>
        </p:txBody>
      </p:sp>
      <p:sp>
        <p:nvSpPr>
          <p:cNvPr id="1551" name="TextBox 1550">
            <a:extLst>
              <a:ext uri="{FF2B5EF4-FFF2-40B4-BE49-F238E27FC236}">
                <a16:creationId xmlns:a16="http://schemas.microsoft.com/office/drawing/2014/main" id="{F85D26E4-4F0B-46CE-A373-A93431679663}"/>
              </a:ext>
            </a:extLst>
          </p:cNvPr>
          <p:cNvSpPr txBox="1"/>
          <p:nvPr/>
        </p:nvSpPr>
        <p:spPr>
          <a:xfrm>
            <a:off x="4581444" y="4926983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30</a:t>
            </a:r>
          </a:p>
        </p:txBody>
      </p:sp>
      <p:sp>
        <p:nvSpPr>
          <p:cNvPr id="1552" name="TextBox 1551">
            <a:extLst>
              <a:ext uri="{FF2B5EF4-FFF2-40B4-BE49-F238E27FC236}">
                <a16:creationId xmlns:a16="http://schemas.microsoft.com/office/drawing/2014/main" id="{25CDF897-3095-45E1-8EAD-AFBDF01631BE}"/>
              </a:ext>
            </a:extLst>
          </p:cNvPr>
          <p:cNvSpPr txBox="1"/>
          <p:nvPr/>
        </p:nvSpPr>
        <p:spPr>
          <a:xfrm>
            <a:off x="5926387" y="4926983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48</a:t>
            </a:r>
          </a:p>
        </p:txBody>
      </p:sp>
      <p:sp>
        <p:nvSpPr>
          <p:cNvPr id="1553" name="TextBox 1552">
            <a:extLst>
              <a:ext uri="{FF2B5EF4-FFF2-40B4-BE49-F238E27FC236}">
                <a16:creationId xmlns:a16="http://schemas.microsoft.com/office/drawing/2014/main" id="{BFFAA16A-9D2F-4CA9-9D85-5CFE10DEE600}"/>
              </a:ext>
            </a:extLst>
          </p:cNvPr>
          <p:cNvSpPr txBox="1"/>
          <p:nvPr/>
        </p:nvSpPr>
        <p:spPr>
          <a:xfrm>
            <a:off x="2788191" y="4926983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6</a:t>
            </a:r>
          </a:p>
        </p:txBody>
      </p:sp>
      <p:sp>
        <p:nvSpPr>
          <p:cNvPr id="1554" name="TextBox 1553">
            <a:extLst>
              <a:ext uri="{FF2B5EF4-FFF2-40B4-BE49-F238E27FC236}">
                <a16:creationId xmlns:a16="http://schemas.microsoft.com/office/drawing/2014/main" id="{EE2F2E98-AEDE-48B2-A180-9CE8EAFA95B0}"/>
              </a:ext>
            </a:extLst>
          </p:cNvPr>
          <p:cNvSpPr txBox="1"/>
          <p:nvPr/>
        </p:nvSpPr>
        <p:spPr>
          <a:xfrm>
            <a:off x="4133131" y="4926983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24</a:t>
            </a:r>
          </a:p>
        </p:txBody>
      </p:sp>
      <p:sp>
        <p:nvSpPr>
          <p:cNvPr id="1555" name="TextBox 1554">
            <a:extLst>
              <a:ext uri="{FF2B5EF4-FFF2-40B4-BE49-F238E27FC236}">
                <a16:creationId xmlns:a16="http://schemas.microsoft.com/office/drawing/2014/main" id="{09E108C5-FD1C-4C68-8E45-2622D0FFE924}"/>
              </a:ext>
            </a:extLst>
          </p:cNvPr>
          <p:cNvSpPr txBox="1"/>
          <p:nvPr/>
        </p:nvSpPr>
        <p:spPr>
          <a:xfrm>
            <a:off x="5478071" y="4926983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42</a:t>
            </a:r>
          </a:p>
        </p:txBody>
      </p:sp>
      <p:sp>
        <p:nvSpPr>
          <p:cNvPr id="1556" name="TextBox 1555">
            <a:extLst>
              <a:ext uri="{FF2B5EF4-FFF2-40B4-BE49-F238E27FC236}">
                <a16:creationId xmlns:a16="http://schemas.microsoft.com/office/drawing/2014/main" id="{EFEA29B2-0D16-4C3A-9594-3BFA16CE659E}"/>
              </a:ext>
            </a:extLst>
          </p:cNvPr>
          <p:cNvSpPr txBox="1"/>
          <p:nvPr/>
        </p:nvSpPr>
        <p:spPr>
          <a:xfrm>
            <a:off x="3684817" y="4926983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18</a:t>
            </a:r>
          </a:p>
        </p:txBody>
      </p:sp>
      <p:sp>
        <p:nvSpPr>
          <p:cNvPr id="1557" name="TextBox 1556">
            <a:extLst>
              <a:ext uri="{FF2B5EF4-FFF2-40B4-BE49-F238E27FC236}">
                <a16:creationId xmlns:a16="http://schemas.microsoft.com/office/drawing/2014/main" id="{E120F9E8-FB9C-4760-94D9-8D3CA5683FE5}"/>
              </a:ext>
            </a:extLst>
          </p:cNvPr>
          <p:cNvSpPr txBox="1"/>
          <p:nvPr/>
        </p:nvSpPr>
        <p:spPr>
          <a:xfrm>
            <a:off x="5029757" y="4926983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36</a:t>
            </a:r>
          </a:p>
        </p:txBody>
      </p:sp>
      <p:sp>
        <p:nvSpPr>
          <p:cNvPr id="1331" name="Freeform: Shape 1330">
            <a:extLst>
              <a:ext uri="{FF2B5EF4-FFF2-40B4-BE49-F238E27FC236}">
                <a16:creationId xmlns:a16="http://schemas.microsoft.com/office/drawing/2014/main" id="{2AF55570-2A6D-455A-8C60-CAC4EA54BA54}"/>
              </a:ext>
            </a:extLst>
          </p:cNvPr>
          <p:cNvSpPr/>
          <p:nvPr/>
        </p:nvSpPr>
        <p:spPr>
          <a:xfrm>
            <a:off x="2386360" y="3337687"/>
            <a:ext cx="3519437" cy="831811"/>
          </a:xfrm>
          <a:custGeom>
            <a:avLst/>
            <a:gdLst>
              <a:gd name="connsiteX0" fmla="*/ 0 w 3879224"/>
              <a:gd name="connsiteY0" fmla="*/ 0 h 921851"/>
              <a:gd name="connsiteX1" fmla="*/ 145847 w 3879224"/>
              <a:gd name="connsiteY1" fmla="*/ 0 h 921851"/>
              <a:gd name="connsiteX2" fmla="*/ 145847 w 3879224"/>
              <a:gd name="connsiteY2" fmla="*/ 22194 h 921851"/>
              <a:gd name="connsiteX3" fmla="*/ 1027273 w 3879224"/>
              <a:gd name="connsiteY3" fmla="*/ 22194 h 921851"/>
              <a:gd name="connsiteX4" fmla="*/ 1027273 w 3879224"/>
              <a:gd name="connsiteY4" fmla="*/ 68961 h 921851"/>
              <a:gd name="connsiteX5" fmla="*/ 1107331 w 3879224"/>
              <a:gd name="connsiteY5" fmla="*/ 68961 h 921851"/>
              <a:gd name="connsiteX6" fmla="*/ 1107331 w 3879224"/>
              <a:gd name="connsiteY6" fmla="*/ 84021 h 921851"/>
              <a:gd name="connsiteX7" fmla="*/ 1126354 w 3879224"/>
              <a:gd name="connsiteY7" fmla="*/ 84021 h 921851"/>
              <a:gd name="connsiteX8" fmla="*/ 1126354 w 3879224"/>
              <a:gd name="connsiteY8" fmla="*/ 107800 h 921851"/>
              <a:gd name="connsiteX9" fmla="*/ 1252386 w 3879224"/>
              <a:gd name="connsiteY9" fmla="*/ 107800 h 921851"/>
              <a:gd name="connsiteX10" fmla="*/ 1252386 w 3879224"/>
              <a:gd name="connsiteY10" fmla="*/ 133165 h 921851"/>
              <a:gd name="connsiteX11" fmla="*/ 1371283 w 3879224"/>
              <a:gd name="connsiteY11" fmla="*/ 133165 h 921851"/>
              <a:gd name="connsiteX12" fmla="*/ 1371283 w 3879224"/>
              <a:gd name="connsiteY12" fmla="*/ 156152 h 921851"/>
              <a:gd name="connsiteX13" fmla="*/ 1423598 w 3879224"/>
              <a:gd name="connsiteY13" fmla="*/ 156152 h 921851"/>
              <a:gd name="connsiteX14" fmla="*/ 1423598 w 3879224"/>
              <a:gd name="connsiteY14" fmla="*/ 176761 h 921851"/>
              <a:gd name="connsiteX15" fmla="*/ 1542495 w 3879224"/>
              <a:gd name="connsiteY15" fmla="*/ 176761 h 921851"/>
              <a:gd name="connsiteX16" fmla="*/ 1542495 w 3879224"/>
              <a:gd name="connsiteY16" fmla="*/ 198162 h 921851"/>
              <a:gd name="connsiteX17" fmla="*/ 1884920 w 3879224"/>
              <a:gd name="connsiteY17" fmla="*/ 198162 h 921851"/>
              <a:gd name="connsiteX18" fmla="*/ 1884920 w 3879224"/>
              <a:gd name="connsiteY18" fmla="*/ 226698 h 921851"/>
              <a:gd name="connsiteX19" fmla="*/ 1899980 w 3879224"/>
              <a:gd name="connsiteY19" fmla="*/ 226698 h 921851"/>
              <a:gd name="connsiteX20" fmla="*/ 1899980 w 3879224"/>
              <a:gd name="connsiteY20" fmla="*/ 248892 h 921851"/>
              <a:gd name="connsiteX21" fmla="*/ 2250331 w 3879224"/>
              <a:gd name="connsiteY21" fmla="*/ 248892 h 921851"/>
              <a:gd name="connsiteX22" fmla="*/ 2269355 w 3879224"/>
              <a:gd name="connsiteY22" fmla="*/ 248892 h 921851"/>
              <a:gd name="connsiteX23" fmla="*/ 2269355 w 3879224"/>
              <a:gd name="connsiteY23" fmla="*/ 280598 h 921851"/>
              <a:gd name="connsiteX24" fmla="*/ 2282829 w 3879224"/>
              <a:gd name="connsiteY24" fmla="*/ 280598 h 921851"/>
              <a:gd name="connsiteX25" fmla="*/ 2282829 w 3879224"/>
              <a:gd name="connsiteY25" fmla="*/ 302792 h 921851"/>
              <a:gd name="connsiteX26" fmla="*/ 2305816 w 3879224"/>
              <a:gd name="connsiteY26" fmla="*/ 302792 h 921851"/>
              <a:gd name="connsiteX27" fmla="*/ 2305816 w 3879224"/>
              <a:gd name="connsiteY27" fmla="*/ 329742 h 921851"/>
              <a:gd name="connsiteX28" fmla="*/ 2336730 w 3879224"/>
              <a:gd name="connsiteY28" fmla="*/ 329742 h 921851"/>
              <a:gd name="connsiteX29" fmla="*/ 2336730 w 3879224"/>
              <a:gd name="connsiteY29" fmla="*/ 364619 h 921851"/>
              <a:gd name="connsiteX30" fmla="*/ 2346241 w 3879224"/>
              <a:gd name="connsiteY30" fmla="*/ 364619 h 921851"/>
              <a:gd name="connsiteX31" fmla="*/ 2346241 w 3879224"/>
              <a:gd name="connsiteY31" fmla="*/ 394739 h 921851"/>
              <a:gd name="connsiteX32" fmla="*/ 2353375 w 3879224"/>
              <a:gd name="connsiteY32" fmla="*/ 394739 h 921851"/>
              <a:gd name="connsiteX33" fmla="*/ 2353375 w 3879224"/>
              <a:gd name="connsiteY33" fmla="*/ 428823 h 921851"/>
              <a:gd name="connsiteX34" fmla="*/ 2391422 w 3879224"/>
              <a:gd name="connsiteY34" fmla="*/ 428823 h 921851"/>
              <a:gd name="connsiteX35" fmla="*/ 2391422 w 3879224"/>
              <a:gd name="connsiteY35" fmla="*/ 463700 h 921851"/>
              <a:gd name="connsiteX36" fmla="*/ 2435018 w 3879224"/>
              <a:gd name="connsiteY36" fmla="*/ 463700 h 921851"/>
              <a:gd name="connsiteX37" fmla="*/ 2435018 w 3879224"/>
              <a:gd name="connsiteY37" fmla="*/ 489065 h 921851"/>
              <a:gd name="connsiteX38" fmla="*/ 2454042 w 3879224"/>
              <a:gd name="connsiteY38" fmla="*/ 489065 h 921851"/>
              <a:gd name="connsiteX39" fmla="*/ 2454042 w 3879224"/>
              <a:gd name="connsiteY39" fmla="*/ 510466 h 921851"/>
              <a:gd name="connsiteX40" fmla="*/ 2564220 w 3879224"/>
              <a:gd name="connsiteY40" fmla="*/ 510466 h 921851"/>
              <a:gd name="connsiteX41" fmla="*/ 2564220 w 3879224"/>
              <a:gd name="connsiteY41" fmla="*/ 557232 h 921851"/>
              <a:gd name="connsiteX42" fmla="*/ 2678362 w 3879224"/>
              <a:gd name="connsiteY42" fmla="*/ 557232 h 921851"/>
              <a:gd name="connsiteX43" fmla="*/ 2678362 w 3879224"/>
              <a:gd name="connsiteY43" fmla="*/ 603206 h 921851"/>
              <a:gd name="connsiteX44" fmla="*/ 2742566 w 3879224"/>
              <a:gd name="connsiteY44" fmla="*/ 603206 h 921851"/>
              <a:gd name="connsiteX45" fmla="*/ 2742566 w 3879224"/>
              <a:gd name="connsiteY45" fmla="*/ 661862 h 921851"/>
              <a:gd name="connsiteX46" fmla="*/ 3281567 w 3879224"/>
              <a:gd name="connsiteY46" fmla="*/ 661862 h 921851"/>
              <a:gd name="connsiteX47" fmla="*/ 3281567 w 3879224"/>
              <a:gd name="connsiteY47" fmla="*/ 921851 h 921851"/>
              <a:gd name="connsiteX48" fmla="*/ 3879225 w 3879224"/>
              <a:gd name="connsiteY48" fmla="*/ 921851 h 921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879224" h="921851">
                <a:moveTo>
                  <a:pt x="0" y="0"/>
                </a:moveTo>
                <a:lnTo>
                  <a:pt x="145847" y="0"/>
                </a:lnTo>
                <a:lnTo>
                  <a:pt x="145847" y="22194"/>
                </a:lnTo>
                <a:lnTo>
                  <a:pt x="1027273" y="22194"/>
                </a:lnTo>
                <a:lnTo>
                  <a:pt x="1027273" y="68961"/>
                </a:lnTo>
                <a:lnTo>
                  <a:pt x="1107331" y="68961"/>
                </a:lnTo>
                <a:lnTo>
                  <a:pt x="1107331" y="84021"/>
                </a:lnTo>
                <a:lnTo>
                  <a:pt x="1126354" y="84021"/>
                </a:lnTo>
                <a:lnTo>
                  <a:pt x="1126354" y="107800"/>
                </a:lnTo>
                <a:lnTo>
                  <a:pt x="1252386" y="107800"/>
                </a:lnTo>
                <a:lnTo>
                  <a:pt x="1252386" y="133165"/>
                </a:lnTo>
                <a:lnTo>
                  <a:pt x="1371283" y="133165"/>
                </a:lnTo>
                <a:lnTo>
                  <a:pt x="1371283" y="156152"/>
                </a:lnTo>
                <a:lnTo>
                  <a:pt x="1423598" y="156152"/>
                </a:lnTo>
                <a:lnTo>
                  <a:pt x="1423598" y="176761"/>
                </a:lnTo>
                <a:lnTo>
                  <a:pt x="1542495" y="176761"/>
                </a:lnTo>
                <a:lnTo>
                  <a:pt x="1542495" y="198162"/>
                </a:lnTo>
                <a:lnTo>
                  <a:pt x="1884920" y="198162"/>
                </a:lnTo>
                <a:lnTo>
                  <a:pt x="1884920" y="226698"/>
                </a:lnTo>
                <a:lnTo>
                  <a:pt x="1899980" y="226698"/>
                </a:lnTo>
                <a:lnTo>
                  <a:pt x="1899980" y="248892"/>
                </a:lnTo>
                <a:lnTo>
                  <a:pt x="2250331" y="248892"/>
                </a:lnTo>
                <a:lnTo>
                  <a:pt x="2269355" y="248892"/>
                </a:lnTo>
                <a:lnTo>
                  <a:pt x="2269355" y="280598"/>
                </a:lnTo>
                <a:lnTo>
                  <a:pt x="2282829" y="280598"/>
                </a:lnTo>
                <a:lnTo>
                  <a:pt x="2282829" y="302792"/>
                </a:lnTo>
                <a:lnTo>
                  <a:pt x="2305816" y="302792"/>
                </a:lnTo>
                <a:lnTo>
                  <a:pt x="2305816" y="329742"/>
                </a:lnTo>
                <a:lnTo>
                  <a:pt x="2336730" y="329742"/>
                </a:lnTo>
                <a:lnTo>
                  <a:pt x="2336730" y="364619"/>
                </a:lnTo>
                <a:lnTo>
                  <a:pt x="2346241" y="364619"/>
                </a:lnTo>
                <a:lnTo>
                  <a:pt x="2346241" y="394739"/>
                </a:lnTo>
                <a:lnTo>
                  <a:pt x="2353375" y="394739"/>
                </a:lnTo>
                <a:lnTo>
                  <a:pt x="2353375" y="428823"/>
                </a:lnTo>
                <a:lnTo>
                  <a:pt x="2391422" y="428823"/>
                </a:lnTo>
                <a:lnTo>
                  <a:pt x="2391422" y="463700"/>
                </a:lnTo>
                <a:lnTo>
                  <a:pt x="2435018" y="463700"/>
                </a:lnTo>
                <a:lnTo>
                  <a:pt x="2435018" y="489065"/>
                </a:lnTo>
                <a:lnTo>
                  <a:pt x="2454042" y="489065"/>
                </a:lnTo>
                <a:lnTo>
                  <a:pt x="2454042" y="510466"/>
                </a:lnTo>
                <a:lnTo>
                  <a:pt x="2564220" y="510466"/>
                </a:lnTo>
                <a:lnTo>
                  <a:pt x="2564220" y="557232"/>
                </a:lnTo>
                <a:lnTo>
                  <a:pt x="2678362" y="557232"/>
                </a:lnTo>
                <a:lnTo>
                  <a:pt x="2678362" y="603206"/>
                </a:lnTo>
                <a:lnTo>
                  <a:pt x="2742566" y="603206"/>
                </a:lnTo>
                <a:lnTo>
                  <a:pt x="2742566" y="661862"/>
                </a:lnTo>
                <a:lnTo>
                  <a:pt x="3281567" y="661862"/>
                </a:lnTo>
                <a:lnTo>
                  <a:pt x="3281567" y="921851"/>
                </a:lnTo>
                <a:lnTo>
                  <a:pt x="3879225" y="921851"/>
                </a:lnTo>
              </a:path>
            </a:pathLst>
          </a:custGeom>
          <a:noFill/>
          <a:ln w="19050" cap="flat">
            <a:solidFill>
              <a:srgbClr val="538334"/>
            </a:solidFill>
            <a:prstDash val="solid"/>
            <a:miter/>
          </a:ln>
        </p:spPr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UA" sz="3960" b="0" i="0" u="none" strike="noStrike" kern="1200" cap="none" spc="0" normalizeH="0" baseline="0" noProof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332" name="Graphic 5">
            <a:extLst>
              <a:ext uri="{FF2B5EF4-FFF2-40B4-BE49-F238E27FC236}">
                <a16:creationId xmlns:a16="http://schemas.microsoft.com/office/drawing/2014/main" id="{05AE2C86-5D84-4C8F-AD78-14E749715983}"/>
              </a:ext>
            </a:extLst>
          </p:cNvPr>
          <p:cNvGrpSpPr/>
          <p:nvPr/>
        </p:nvGrpSpPr>
        <p:grpSpPr>
          <a:xfrm>
            <a:off x="2388814" y="3321997"/>
            <a:ext cx="3523404" cy="866761"/>
            <a:chOff x="970113" y="1865103"/>
            <a:chExt cx="3914893" cy="963068"/>
          </a:xfrm>
        </p:grpSpPr>
        <p:grpSp>
          <p:nvGrpSpPr>
            <p:cNvPr id="1399" name="Graphic 5">
              <a:extLst>
                <a:ext uri="{FF2B5EF4-FFF2-40B4-BE49-F238E27FC236}">
                  <a16:creationId xmlns:a16="http://schemas.microsoft.com/office/drawing/2014/main" id="{916BE5E3-5965-44E6-9527-0B8D4729E5A5}"/>
                </a:ext>
              </a:extLst>
            </p:cNvPr>
            <p:cNvGrpSpPr/>
            <p:nvPr/>
          </p:nvGrpSpPr>
          <p:grpSpPr>
            <a:xfrm>
              <a:off x="1197604" y="1886504"/>
              <a:ext cx="41217" cy="41217"/>
              <a:chOff x="1197604" y="1886504"/>
              <a:chExt cx="41217" cy="41217"/>
            </a:xfrm>
          </p:grpSpPr>
          <p:sp>
            <p:nvSpPr>
              <p:cNvPr id="1544" name="Freeform: Shape 1543">
                <a:extLst>
                  <a:ext uri="{FF2B5EF4-FFF2-40B4-BE49-F238E27FC236}">
                    <a16:creationId xmlns:a16="http://schemas.microsoft.com/office/drawing/2014/main" id="{1023ABC4-C179-46AB-84C1-368D7DEAFA65}"/>
                  </a:ext>
                </a:extLst>
              </p:cNvPr>
              <p:cNvSpPr/>
              <p:nvPr/>
            </p:nvSpPr>
            <p:spPr>
              <a:xfrm>
                <a:off x="1218213" y="1886504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45" name="Freeform: Shape 1544">
                <a:extLst>
                  <a:ext uri="{FF2B5EF4-FFF2-40B4-BE49-F238E27FC236}">
                    <a16:creationId xmlns:a16="http://schemas.microsoft.com/office/drawing/2014/main" id="{CAA2D7AB-B23D-4A8D-8C98-EFF00BEEF47E}"/>
                  </a:ext>
                </a:extLst>
              </p:cNvPr>
              <p:cNvSpPr/>
              <p:nvPr/>
            </p:nvSpPr>
            <p:spPr>
              <a:xfrm>
                <a:off x="1197604" y="1907113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00" name="Graphic 5">
              <a:extLst>
                <a:ext uri="{FF2B5EF4-FFF2-40B4-BE49-F238E27FC236}">
                  <a16:creationId xmlns:a16="http://schemas.microsoft.com/office/drawing/2014/main" id="{547F7D2B-40A9-45DB-ADA9-EA754B4E1E2C}"/>
                </a:ext>
              </a:extLst>
            </p:cNvPr>
            <p:cNvGrpSpPr/>
            <p:nvPr/>
          </p:nvGrpSpPr>
          <p:grpSpPr>
            <a:xfrm>
              <a:off x="1682705" y="1886504"/>
              <a:ext cx="41217" cy="41217"/>
              <a:chOff x="1682705" y="1886504"/>
              <a:chExt cx="41217" cy="41217"/>
            </a:xfrm>
          </p:grpSpPr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E6CA04AD-8ED6-48D3-97AF-CBA2EEA75302}"/>
                  </a:ext>
                </a:extLst>
              </p:cNvPr>
              <p:cNvSpPr/>
              <p:nvPr/>
            </p:nvSpPr>
            <p:spPr>
              <a:xfrm>
                <a:off x="1703314" y="1886504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43" name="Freeform: Shape 1542">
                <a:extLst>
                  <a:ext uri="{FF2B5EF4-FFF2-40B4-BE49-F238E27FC236}">
                    <a16:creationId xmlns:a16="http://schemas.microsoft.com/office/drawing/2014/main" id="{4AA88DB1-6081-4229-8544-04C2FF0AFD9A}"/>
                  </a:ext>
                </a:extLst>
              </p:cNvPr>
              <p:cNvSpPr/>
              <p:nvPr/>
            </p:nvSpPr>
            <p:spPr>
              <a:xfrm>
                <a:off x="1682705" y="1907113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01" name="Graphic 5">
              <a:extLst>
                <a:ext uri="{FF2B5EF4-FFF2-40B4-BE49-F238E27FC236}">
                  <a16:creationId xmlns:a16="http://schemas.microsoft.com/office/drawing/2014/main" id="{B46F88A8-46D6-45BE-827D-301BA3883560}"/>
                </a:ext>
              </a:extLst>
            </p:cNvPr>
            <p:cNvGrpSpPr/>
            <p:nvPr/>
          </p:nvGrpSpPr>
          <p:grpSpPr>
            <a:xfrm>
              <a:off x="1842027" y="1886504"/>
              <a:ext cx="41217" cy="41217"/>
              <a:chOff x="1842027" y="1886504"/>
              <a:chExt cx="41217" cy="41217"/>
            </a:xfrm>
          </p:grpSpPr>
          <p:sp>
            <p:nvSpPr>
              <p:cNvPr id="1540" name="Freeform: Shape 1539">
                <a:extLst>
                  <a:ext uri="{FF2B5EF4-FFF2-40B4-BE49-F238E27FC236}">
                    <a16:creationId xmlns:a16="http://schemas.microsoft.com/office/drawing/2014/main" id="{DE4921C1-6047-4E86-8263-646562643B16}"/>
                  </a:ext>
                </a:extLst>
              </p:cNvPr>
              <p:cNvSpPr/>
              <p:nvPr/>
            </p:nvSpPr>
            <p:spPr>
              <a:xfrm>
                <a:off x="1862636" y="1886504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F1D73721-8887-4ADB-B027-1A2E4763B93E}"/>
                  </a:ext>
                </a:extLst>
              </p:cNvPr>
              <p:cNvSpPr/>
              <p:nvPr/>
            </p:nvSpPr>
            <p:spPr>
              <a:xfrm>
                <a:off x="1842027" y="1907113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02" name="Graphic 5">
              <a:extLst>
                <a:ext uri="{FF2B5EF4-FFF2-40B4-BE49-F238E27FC236}">
                  <a16:creationId xmlns:a16="http://schemas.microsoft.com/office/drawing/2014/main" id="{1700C2FE-6BC6-46DC-8F69-718491AD9733}"/>
                </a:ext>
              </a:extLst>
            </p:cNvPr>
            <p:cNvGrpSpPr/>
            <p:nvPr/>
          </p:nvGrpSpPr>
          <p:grpSpPr>
            <a:xfrm>
              <a:off x="1872941" y="1886504"/>
              <a:ext cx="42010" cy="41217"/>
              <a:chOff x="1872941" y="1886504"/>
              <a:chExt cx="42010" cy="41217"/>
            </a:xfrm>
          </p:grpSpPr>
          <p:sp>
            <p:nvSpPr>
              <p:cNvPr id="1538" name="Freeform: Shape 1537">
                <a:extLst>
                  <a:ext uri="{FF2B5EF4-FFF2-40B4-BE49-F238E27FC236}">
                    <a16:creationId xmlns:a16="http://schemas.microsoft.com/office/drawing/2014/main" id="{8E2BE056-9D9C-4135-983D-9DF272A55515}"/>
                  </a:ext>
                </a:extLst>
              </p:cNvPr>
              <p:cNvSpPr/>
              <p:nvPr/>
            </p:nvSpPr>
            <p:spPr>
              <a:xfrm>
                <a:off x="1894342" y="1886504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39" name="Freeform: Shape 1538">
                <a:extLst>
                  <a:ext uri="{FF2B5EF4-FFF2-40B4-BE49-F238E27FC236}">
                    <a16:creationId xmlns:a16="http://schemas.microsoft.com/office/drawing/2014/main" id="{9C3DF984-4314-45F6-B6E0-442F8887BFB8}"/>
                  </a:ext>
                </a:extLst>
              </p:cNvPr>
              <p:cNvSpPr/>
              <p:nvPr/>
            </p:nvSpPr>
            <p:spPr>
              <a:xfrm>
                <a:off x="1872941" y="190711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03" name="Graphic 5">
              <a:extLst>
                <a:ext uri="{FF2B5EF4-FFF2-40B4-BE49-F238E27FC236}">
                  <a16:creationId xmlns:a16="http://schemas.microsoft.com/office/drawing/2014/main" id="{0BA24171-22E2-4674-BFA8-034EDF08451F}"/>
                </a:ext>
              </a:extLst>
            </p:cNvPr>
            <p:cNvGrpSpPr/>
            <p:nvPr/>
          </p:nvGrpSpPr>
          <p:grpSpPr>
            <a:xfrm>
              <a:off x="2143234" y="1972903"/>
              <a:ext cx="42010" cy="41217"/>
              <a:chOff x="2143234" y="1972903"/>
              <a:chExt cx="42010" cy="41217"/>
            </a:xfrm>
          </p:grpSpPr>
          <p:sp>
            <p:nvSpPr>
              <p:cNvPr id="1536" name="Freeform: Shape 1535">
                <a:extLst>
                  <a:ext uri="{FF2B5EF4-FFF2-40B4-BE49-F238E27FC236}">
                    <a16:creationId xmlns:a16="http://schemas.microsoft.com/office/drawing/2014/main" id="{787B6A31-DFDB-4261-B943-4420A810096E}"/>
                  </a:ext>
                </a:extLst>
              </p:cNvPr>
              <p:cNvSpPr/>
              <p:nvPr/>
            </p:nvSpPr>
            <p:spPr>
              <a:xfrm>
                <a:off x="2164636" y="1972903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37" name="Freeform: Shape 1536">
                <a:extLst>
                  <a:ext uri="{FF2B5EF4-FFF2-40B4-BE49-F238E27FC236}">
                    <a16:creationId xmlns:a16="http://schemas.microsoft.com/office/drawing/2014/main" id="{104F6108-3C91-417D-8190-19FB217E5980}"/>
                  </a:ext>
                </a:extLst>
              </p:cNvPr>
              <p:cNvSpPr/>
              <p:nvPr/>
            </p:nvSpPr>
            <p:spPr>
              <a:xfrm>
                <a:off x="2143234" y="199351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04" name="Graphic 5">
              <a:extLst>
                <a:ext uri="{FF2B5EF4-FFF2-40B4-BE49-F238E27FC236}">
                  <a16:creationId xmlns:a16="http://schemas.microsoft.com/office/drawing/2014/main" id="{1E971321-C27C-4FC3-B3C5-BFAE64D88215}"/>
                </a:ext>
              </a:extLst>
            </p:cNvPr>
            <p:cNvGrpSpPr/>
            <p:nvPr/>
          </p:nvGrpSpPr>
          <p:grpSpPr>
            <a:xfrm>
              <a:off x="2389748" y="2020462"/>
              <a:ext cx="42010" cy="42010"/>
              <a:chOff x="2389748" y="2020462"/>
              <a:chExt cx="42010" cy="42010"/>
            </a:xfrm>
          </p:grpSpPr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5A05B628-7CD1-4A7B-B2D4-D29B1C384EF0}"/>
                  </a:ext>
                </a:extLst>
              </p:cNvPr>
              <p:cNvSpPr/>
              <p:nvPr/>
            </p:nvSpPr>
            <p:spPr>
              <a:xfrm>
                <a:off x="2411149" y="202046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2E386DDB-BB5A-4F19-B107-D02A721F9D5E}"/>
                  </a:ext>
                </a:extLst>
              </p:cNvPr>
              <p:cNvSpPr/>
              <p:nvPr/>
            </p:nvSpPr>
            <p:spPr>
              <a:xfrm>
                <a:off x="2389748" y="204186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05" name="Graphic 5">
              <a:extLst>
                <a:ext uri="{FF2B5EF4-FFF2-40B4-BE49-F238E27FC236}">
                  <a16:creationId xmlns:a16="http://schemas.microsoft.com/office/drawing/2014/main" id="{63D47E5C-8E37-437E-8067-E5AB6F659D87}"/>
                </a:ext>
              </a:extLst>
            </p:cNvPr>
            <p:cNvGrpSpPr/>
            <p:nvPr/>
          </p:nvGrpSpPr>
          <p:grpSpPr>
            <a:xfrm>
              <a:off x="2560960" y="2062472"/>
              <a:ext cx="42010" cy="42010"/>
              <a:chOff x="2560960" y="2062472"/>
              <a:chExt cx="42010" cy="42010"/>
            </a:xfrm>
          </p:grpSpPr>
          <p:sp>
            <p:nvSpPr>
              <p:cNvPr id="1532" name="Freeform: Shape 1531">
                <a:extLst>
                  <a:ext uri="{FF2B5EF4-FFF2-40B4-BE49-F238E27FC236}">
                    <a16:creationId xmlns:a16="http://schemas.microsoft.com/office/drawing/2014/main" id="{C6BC4D7A-6493-46BE-85C8-D9FDC82E2AC7}"/>
                  </a:ext>
                </a:extLst>
              </p:cNvPr>
              <p:cNvSpPr/>
              <p:nvPr/>
            </p:nvSpPr>
            <p:spPr>
              <a:xfrm>
                <a:off x="2582362" y="206247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09CA1A95-8B8E-46A0-BAA0-48726179FF0B}"/>
                  </a:ext>
                </a:extLst>
              </p:cNvPr>
              <p:cNvSpPr/>
              <p:nvPr/>
            </p:nvSpPr>
            <p:spPr>
              <a:xfrm>
                <a:off x="2560960" y="208308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06" name="Graphic 5">
              <a:extLst>
                <a:ext uri="{FF2B5EF4-FFF2-40B4-BE49-F238E27FC236}">
                  <a16:creationId xmlns:a16="http://schemas.microsoft.com/office/drawing/2014/main" id="{8BCE5C62-092E-4A64-A246-78AA7FD1FE1D}"/>
                </a:ext>
              </a:extLst>
            </p:cNvPr>
            <p:cNvGrpSpPr/>
            <p:nvPr/>
          </p:nvGrpSpPr>
          <p:grpSpPr>
            <a:xfrm>
              <a:off x="2755159" y="2062472"/>
              <a:ext cx="41217" cy="42010"/>
              <a:chOff x="2755159" y="2062472"/>
              <a:chExt cx="41217" cy="42010"/>
            </a:xfrm>
          </p:grpSpPr>
          <p:sp>
            <p:nvSpPr>
              <p:cNvPr id="1530" name="Freeform: Shape 1529">
                <a:extLst>
                  <a:ext uri="{FF2B5EF4-FFF2-40B4-BE49-F238E27FC236}">
                    <a16:creationId xmlns:a16="http://schemas.microsoft.com/office/drawing/2014/main" id="{11020056-A8B0-44CC-AC31-E8F48CF30CA7}"/>
                  </a:ext>
                </a:extLst>
              </p:cNvPr>
              <p:cNvSpPr/>
              <p:nvPr/>
            </p:nvSpPr>
            <p:spPr>
              <a:xfrm>
                <a:off x="2775768" y="206247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31" name="Freeform: Shape 1530">
                <a:extLst>
                  <a:ext uri="{FF2B5EF4-FFF2-40B4-BE49-F238E27FC236}">
                    <a16:creationId xmlns:a16="http://schemas.microsoft.com/office/drawing/2014/main" id="{2B96DAAE-E53D-4316-86E0-80284E2A362B}"/>
                  </a:ext>
                </a:extLst>
              </p:cNvPr>
              <p:cNvSpPr/>
              <p:nvPr/>
            </p:nvSpPr>
            <p:spPr>
              <a:xfrm>
                <a:off x="2755159" y="2083081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07" name="Graphic 5">
              <a:extLst>
                <a:ext uri="{FF2B5EF4-FFF2-40B4-BE49-F238E27FC236}">
                  <a16:creationId xmlns:a16="http://schemas.microsoft.com/office/drawing/2014/main" id="{26269B4D-F4E9-4118-AC61-79A5108915A3}"/>
                </a:ext>
              </a:extLst>
            </p:cNvPr>
            <p:cNvGrpSpPr/>
            <p:nvPr/>
          </p:nvGrpSpPr>
          <p:grpSpPr>
            <a:xfrm>
              <a:off x="2775768" y="2062472"/>
              <a:ext cx="42010" cy="42010"/>
              <a:chOff x="2775768" y="2062472"/>
              <a:chExt cx="42010" cy="42010"/>
            </a:xfrm>
          </p:grpSpPr>
          <p:sp>
            <p:nvSpPr>
              <p:cNvPr id="1528" name="Freeform: Shape 1527">
                <a:extLst>
                  <a:ext uri="{FF2B5EF4-FFF2-40B4-BE49-F238E27FC236}">
                    <a16:creationId xmlns:a16="http://schemas.microsoft.com/office/drawing/2014/main" id="{83C5F32C-9575-4192-B152-6539E8715EBC}"/>
                  </a:ext>
                </a:extLst>
              </p:cNvPr>
              <p:cNvSpPr/>
              <p:nvPr/>
            </p:nvSpPr>
            <p:spPr>
              <a:xfrm>
                <a:off x="2796377" y="206247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29" name="Freeform: Shape 1528">
                <a:extLst>
                  <a:ext uri="{FF2B5EF4-FFF2-40B4-BE49-F238E27FC236}">
                    <a16:creationId xmlns:a16="http://schemas.microsoft.com/office/drawing/2014/main" id="{AAE861A3-7EF9-4E57-8DDB-02A1C755507E}"/>
                  </a:ext>
                </a:extLst>
              </p:cNvPr>
              <p:cNvSpPr/>
              <p:nvPr/>
            </p:nvSpPr>
            <p:spPr>
              <a:xfrm>
                <a:off x="2775768" y="208308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08" name="Graphic 5">
              <a:extLst>
                <a:ext uri="{FF2B5EF4-FFF2-40B4-BE49-F238E27FC236}">
                  <a16:creationId xmlns:a16="http://schemas.microsoft.com/office/drawing/2014/main" id="{A6C19732-F02B-41AE-BA90-D897FA606E7C}"/>
                </a:ext>
              </a:extLst>
            </p:cNvPr>
            <p:cNvGrpSpPr/>
            <p:nvPr/>
          </p:nvGrpSpPr>
          <p:grpSpPr>
            <a:xfrm>
              <a:off x="2828083" y="2062472"/>
              <a:ext cx="42010" cy="42010"/>
              <a:chOff x="2828083" y="2062472"/>
              <a:chExt cx="42010" cy="42010"/>
            </a:xfrm>
          </p:grpSpPr>
          <p:sp>
            <p:nvSpPr>
              <p:cNvPr id="1526" name="Freeform: Shape 1525">
                <a:extLst>
                  <a:ext uri="{FF2B5EF4-FFF2-40B4-BE49-F238E27FC236}">
                    <a16:creationId xmlns:a16="http://schemas.microsoft.com/office/drawing/2014/main" id="{5BC6434F-B469-4697-B57E-12DEE8B1BC1B}"/>
                  </a:ext>
                </a:extLst>
              </p:cNvPr>
              <p:cNvSpPr/>
              <p:nvPr/>
            </p:nvSpPr>
            <p:spPr>
              <a:xfrm>
                <a:off x="2849484" y="206247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27" name="Freeform: Shape 1526">
                <a:extLst>
                  <a:ext uri="{FF2B5EF4-FFF2-40B4-BE49-F238E27FC236}">
                    <a16:creationId xmlns:a16="http://schemas.microsoft.com/office/drawing/2014/main" id="{1ECF17D6-3329-4F12-9F7B-66C7F7889385}"/>
                  </a:ext>
                </a:extLst>
              </p:cNvPr>
              <p:cNvSpPr/>
              <p:nvPr/>
            </p:nvSpPr>
            <p:spPr>
              <a:xfrm>
                <a:off x="2828083" y="208308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09" name="Graphic 5">
              <a:extLst>
                <a:ext uri="{FF2B5EF4-FFF2-40B4-BE49-F238E27FC236}">
                  <a16:creationId xmlns:a16="http://schemas.microsoft.com/office/drawing/2014/main" id="{8DE9E22C-0B9C-4AD6-BFD3-FF150D0D4D38}"/>
                </a:ext>
              </a:extLst>
            </p:cNvPr>
            <p:cNvGrpSpPr/>
            <p:nvPr/>
          </p:nvGrpSpPr>
          <p:grpSpPr>
            <a:xfrm>
              <a:off x="2862959" y="2092593"/>
              <a:ext cx="42010" cy="42010"/>
              <a:chOff x="2862959" y="2092593"/>
              <a:chExt cx="42010" cy="42010"/>
            </a:xfrm>
          </p:grpSpPr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FBFBB60A-D24C-4542-AC9A-0FC6B7D0739C}"/>
                  </a:ext>
                </a:extLst>
              </p:cNvPr>
              <p:cNvSpPr/>
              <p:nvPr/>
            </p:nvSpPr>
            <p:spPr>
              <a:xfrm>
                <a:off x="2883568" y="209259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6037A661-F805-4CE6-8CCE-ACE71B155255}"/>
                  </a:ext>
                </a:extLst>
              </p:cNvPr>
              <p:cNvSpPr/>
              <p:nvPr/>
            </p:nvSpPr>
            <p:spPr>
              <a:xfrm>
                <a:off x="2862959" y="211399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10" name="Graphic 5">
              <a:extLst>
                <a:ext uri="{FF2B5EF4-FFF2-40B4-BE49-F238E27FC236}">
                  <a16:creationId xmlns:a16="http://schemas.microsoft.com/office/drawing/2014/main" id="{FAF1A841-0CFF-43F0-A426-DAB00718C5E4}"/>
                </a:ext>
              </a:extLst>
            </p:cNvPr>
            <p:cNvGrpSpPr/>
            <p:nvPr/>
          </p:nvGrpSpPr>
          <p:grpSpPr>
            <a:xfrm>
              <a:off x="2923201" y="2113995"/>
              <a:ext cx="42010" cy="41217"/>
              <a:chOff x="2923201" y="2113995"/>
              <a:chExt cx="42010" cy="41217"/>
            </a:xfrm>
          </p:grpSpPr>
          <p:sp>
            <p:nvSpPr>
              <p:cNvPr id="1522" name="Freeform: Shape 1521">
                <a:extLst>
                  <a:ext uri="{FF2B5EF4-FFF2-40B4-BE49-F238E27FC236}">
                    <a16:creationId xmlns:a16="http://schemas.microsoft.com/office/drawing/2014/main" id="{7EC6B39A-73C5-4D39-81D4-A32A2F7D847B}"/>
                  </a:ext>
                </a:extLst>
              </p:cNvPr>
              <p:cNvSpPr/>
              <p:nvPr/>
            </p:nvSpPr>
            <p:spPr>
              <a:xfrm>
                <a:off x="2943810" y="2113995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23" name="Freeform: Shape 1522">
                <a:extLst>
                  <a:ext uri="{FF2B5EF4-FFF2-40B4-BE49-F238E27FC236}">
                    <a16:creationId xmlns:a16="http://schemas.microsoft.com/office/drawing/2014/main" id="{2BAA2325-71B8-4D1D-B87B-8FFA55CFC013}"/>
                  </a:ext>
                </a:extLst>
              </p:cNvPr>
              <p:cNvSpPr/>
              <p:nvPr/>
            </p:nvSpPr>
            <p:spPr>
              <a:xfrm>
                <a:off x="2923201" y="213460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11" name="Graphic 5">
              <a:extLst>
                <a:ext uri="{FF2B5EF4-FFF2-40B4-BE49-F238E27FC236}">
                  <a16:creationId xmlns:a16="http://schemas.microsoft.com/office/drawing/2014/main" id="{7D264D16-8DA0-480E-B0B1-A7C764381EE0}"/>
                </a:ext>
              </a:extLst>
            </p:cNvPr>
            <p:cNvGrpSpPr/>
            <p:nvPr/>
          </p:nvGrpSpPr>
          <p:grpSpPr>
            <a:xfrm>
              <a:off x="3004051" y="2113995"/>
              <a:ext cx="42010" cy="41217"/>
              <a:chOff x="3004051" y="2113995"/>
              <a:chExt cx="42010" cy="41217"/>
            </a:xfrm>
          </p:grpSpPr>
          <p:sp>
            <p:nvSpPr>
              <p:cNvPr id="1520" name="Freeform: Shape 1519">
                <a:extLst>
                  <a:ext uri="{FF2B5EF4-FFF2-40B4-BE49-F238E27FC236}">
                    <a16:creationId xmlns:a16="http://schemas.microsoft.com/office/drawing/2014/main" id="{FC875CC6-8D86-4D6F-AD94-595F905249F2}"/>
                  </a:ext>
                </a:extLst>
              </p:cNvPr>
              <p:cNvSpPr/>
              <p:nvPr/>
            </p:nvSpPr>
            <p:spPr>
              <a:xfrm>
                <a:off x="3024660" y="2113995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21" name="Freeform: Shape 1520">
                <a:extLst>
                  <a:ext uri="{FF2B5EF4-FFF2-40B4-BE49-F238E27FC236}">
                    <a16:creationId xmlns:a16="http://schemas.microsoft.com/office/drawing/2014/main" id="{0ED07355-A297-4176-81AF-AF1493BE54C1}"/>
                  </a:ext>
                </a:extLst>
              </p:cNvPr>
              <p:cNvSpPr/>
              <p:nvPr/>
            </p:nvSpPr>
            <p:spPr>
              <a:xfrm>
                <a:off x="3004051" y="213460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12" name="Graphic 5">
              <a:extLst>
                <a:ext uri="{FF2B5EF4-FFF2-40B4-BE49-F238E27FC236}">
                  <a16:creationId xmlns:a16="http://schemas.microsoft.com/office/drawing/2014/main" id="{D02E8E03-0C4D-4FCE-8A8E-1CEEBEC4A1E4}"/>
                </a:ext>
              </a:extLst>
            </p:cNvPr>
            <p:cNvGrpSpPr/>
            <p:nvPr/>
          </p:nvGrpSpPr>
          <p:grpSpPr>
            <a:xfrm>
              <a:off x="3173678" y="2113995"/>
              <a:ext cx="42010" cy="41217"/>
              <a:chOff x="3173678" y="2113995"/>
              <a:chExt cx="42010" cy="41217"/>
            </a:xfrm>
          </p:grpSpPr>
          <p:sp>
            <p:nvSpPr>
              <p:cNvPr id="1518" name="Freeform: Shape 1517">
                <a:extLst>
                  <a:ext uri="{FF2B5EF4-FFF2-40B4-BE49-F238E27FC236}">
                    <a16:creationId xmlns:a16="http://schemas.microsoft.com/office/drawing/2014/main" id="{45FDDD18-706D-4962-9A61-56E18A98BE3F}"/>
                  </a:ext>
                </a:extLst>
              </p:cNvPr>
              <p:cNvSpPr/>
              <p:nvPr/>
            </p:nvSpPr>
            <p:spPr>
              <a:xfrm>
                <a:off x="3195079" y="2113995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19" name="Freeform: Shape 1518">
                <a:extLst>
                  <a:ext uri="{FF2B5EF4-FFF2-40B4-BE49-F238E27FC236}">
                    <a16:creationId xmlns:a16="http://schemas.microsoft.com/office/drawing/2014/main" id="{44EF5484-40DC-4256-8D72-5A406F7F29FB}"/>
                  </a:ext>
                </a:extLst>
              </p:cNvPr>
              <p:cNvSpPr/>
              <p:nvPr/>
            </p:nvSpPr>
            <p:spPr>
              <a:xfrm>
                <a:off x="3173678" y="213460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13" name="Graphic 5">
              <a:extLst>
                <a:ext uri="{FF2B5EF4-FFF2-40B4-BE49-F238E27FC236}">
                  <a16:creationId xmlns:a16="http://schemas.microsoft.com/office/drawing/2014/main" id="{C2C788AD-91E5-43C6-9526-7D673F0FE922}"/>
                </a:ext>
              </a:extLst>
            </p:cNvPr>
            <p:cNvGrpSpPr/>
            <p:nvPr/>
          </p:nvGrpSpPr>
          <p:grpSpPr>
            <a:xfrm>
              <a:off x="3215688" y="2113995"/>
              <a:ext cx="42010" cy="41217"/>
              <a:chOff x="3215688" y="2113995"/>
              <a:chExt cx="42010" cy="41217"/>
            </a:xfrm>
          </p:grpSpPr>
          <p:sp>
            <p:nvSpPr>
              <p:cNvPr id="1516" name="Freeform: Shape 1515">
                <a:extLst>
                  <a:ext uri="{FF2B5EF4-FFF2-40B4-BE49-F238E27FC236}">
                    <a16:creationId xmlns:a16="http://schemas.microsoft.com/office/drawing/2014/main" id="{099F41FC-C51C-45BD-BA41-DB890BEC5966}"/>
                  </a:ext>
                </a:extLst>
              </p:cNvPr>
              <p:cNvSpPr/>
              <p:nvPr/>
            </p:nvSpPr>
            <p:spPr>
              <a:xfrm>
                <a:off x="3236297" y="2113995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17" name="Freeform: Shape 1516">
                <a:extLst>
                  <a:ext uri="{FF2B5EF4-FFF2-40B4-BE49-F238E27FC236}">
                    <a16:creationId xmlns:a16="http://schemas.microsoft.com/office/drawing/2014/main" id="{3DADCC10-E177-40BF-9525-D63BE24F998D}"/>
                  </a:ext>
                </a:extLst>
              </p:cNvPr>
              <p:cNvSpPr/>
              <p:nvPr/>
            </p:nvSpPr>
            <p:spPr>
              <a:xfrm>
                <a:off x="3215688" y="213460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14" name="Graphic 5">
              <a:extLst>
                <a:ext uri="{FF2B5EF4-FFF2-40B4-BE49-F238E27FC236}">
                  <a16:creationId xmlns:a16="http://schemas.microsoft.com/office/drawing/2014/main" id="{40CA0603-1B0E-4C64-89CC-18C51868C9AC}"/>
                </a:ext>
              </a:extLst>
            </p:cNvPr>
            <p:cNvGrpSpPr/>
            <p:nvPr/>
          </p:nvGrpSpPr>
          <p:grpSpPr>
            <a:xfrm>
              <a:off x="3236297" y="2144908"/>
              <a:ext cx="42010" cy="42010"/>
              <a:chOff x="3236297" y="2144908"/>
              <a:chExt cx="42010" cy="42010"/>
            </a:xfrm>
          </p:grpSpPr>
          <p:sp>
            <p:nvSpPr>
              <p:cNvPr id="1514" name="Freeform: Shape 1513">
                <a:extLst>
                  <a:ext uri="{FF2B5EF4-FFF2-40B4-BE49-F238E27FC236}">
                    <a16:creationId xmlns:a16="http://schemas.microsoft.com/office/drawing/2014/main" id="{C55D2667-CDA2-42A0-9C0B-F930FDA9D9DE}"/>
                  </a:ext>
                </a:extLst>
              </p:cNvPr>
              <p:cNvSpPr/>
              <p:nvPr/>
            </p:nvSpPr>
            <p:spPr>
              <a:xfrm>
                <a:off x="3257699" y="214490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15" name="Freeform: Shape 1514">
                <a:extLst>
                  <a:ext uri="{FF2B5EF4-FFF2-40B4-BE49-F238E27FC236}">
                    <a16:creationId xmlns:a16="http://schemas.microsoft.com/office/drawing/2014/main" id="{279651DA-2A13-4446-B9CE-51624FA7408B}"/>
                  </a:ext>
                </a:extLst>
              </p:cNvPr>
              <p:cNvSpPr/>
              <p:nvPr/>
            </p:nvSpPr>
            <p:spPr>
              <a:xfrm>
                <a:off x="3236297" y="2166309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15" name="Graphic 5">
              <a:extLst>
                <a:ext uri="{FF2B5EF4-FFF2-40B4-BE49-F238E27FC236}">
                  <a16:creationId xmlns:a16="http://schemas.microsoft.com/office/drawing/2014/main" id="{41380179-CE65-48C7-AFCA-4C5B3582783E}"/>
                </a:ext>
              </a:extLst>
            </p:cNvPr>
            <p:cNvGrpSpPr/>
            <p:nvPr/>
          </p:nvGrpSpPr>
          <p:grpSpPr>
            <a:xfrm>
              <a:off x="3251358" y="2166309"/>
              <a:ext cx="42010" cy="42010"/>
              <a:chOff x="3251358" y="2166309"/>
              <a:chExt cx="42010" cy="42010"/>
            </a:xfrm>
          </p:grpSpPr>
          <p:sp>
            <p:nvSpPr>
              <p:cNvPr id="1512" name="Freeform: Shape 1511">
                <a:extLst>
                  <a:ext uri="{FF2B5EF4-FFF2-40B4-BE49-F238E27FC236}">
                    <a16:creationId xmlns:a16="http://schemas.microsoft.com/office/drawing/2014/main" id="{AEDAA289-938E-433E-9389-559E05D590CC}"/>
                  </a:ext>
                </a:extLst>
              </p:cNvPr>
              <p:cNvSpPr/>
              <p:nvPr/>
            </p:nvSpPr>
            <p:spPr>
              <a:xfrm>
                <a:off x="3272759" y="216630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13" name="Freeform: Shape 1512">
                <a:extLst>
                  <a:ext uri="{FF2B5EF4-FFF2-40B4-BE49-F238E27FC236}">
                    <a16:creationId xmlns:a16="http://schemas.microsoft.com/office/drawing/2014/main" id="{4E23C140-0D52-4222-B9E6-F3797314B19F}"/>
                  </a:ext>
                </a:extLst>
              </p:cNvPr>
              <p:cNvSpPr/>
              <p:nvPr/>
            </p:nvSpPr>
            <p:spPr>
              <a:xfrm>
                <a:off x="3251358" y="21869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16" name="Graphic 5">
              <a:extLst>
                <a:ext uri="{FF2B5EF4-FFF2-40B4-BE49-F238E27FC236}">
                  <a16:creationId xmlns:a16="http://schemas.microsoft.com/office/drawing/2014/main" id="{A3249F91-F161-49D4-B25F-A53AC00C047A}"/>
                </a:ext>
              </a:extLst>
            </p:cNvPr>
            <p:cNvGrpSpPr/>
            <p:nvPr/>
          </p:nvGrpSpPr>
          <p:grpSpPr>
            <a:xfrm>
              <a:off x="3272759" y="2166309"/>
              <a:ext cx="41217" cy="42010"/>
              <a:chOff x="3272759" y="2166309"/>
              <a:chExt cx="41217" cy="42010"/>
            </a:xfrm>
          </p:grpSpPr>
          <p:sp>
            <p:nvSpPr>
              <p:cNvPr id="1510" name="Freeform: Shape 1509">
                <a:extLst>
                  <a:ext uri="{FF2B5EF4-FFF2-40B4-BE49-F238E27FC236}">
                    <a16:creationId xmlns:a16="http://schemas.microsoft.com/office/drawing/2014/main" id="{C2D81E25-9DAC-470A-B9E8-53D1CC8E98B2}"/>
                  </a:ext>
                </a:extLst>
              </p:cNvPr>
              <p:cNvSpPr/>
              <p:nvPr/>
            </p:nvSpPr>
            <p:spPr>
              <a:xfrm>
                <a:off x="3293368" y="216630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11" name="Freeform: Shape 1510">
                <a:extLst>
                  <a:ext uri="{FF2B5EF4-FFF2-40B4-BE49-F238E27FC236}">
                    <a16:creationId xmlns:a16="http://schemas.microsoft.com/office/drawing/2014/main" id="{B539B748-0C17-4FFB-9145-98B566B594ED}"/>
                  </a:ext>
                </a:extLst>
              </p:cNvPr>
              <p:cNvSpPr/>
              <p:nvPr/>
            </p:nvSpPr>
            <p:spPr>
              <a:xfrm>
                <a:off x="3272759" y="2186918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17" name="Graphic 5">
              <a:extLst>
                <a:ext uri="{FF2B5EF4-FFF2-40B4-BE49-F238E27FC236}">
                  <a16:creationId xmlns:a16="http://schemas.microsoft.com/office/drawing/2014/main" id="{46B293CF-AF1E-4B81-9084-7B01DCC9A7E2}"/>
                </a:ext>
              </a:extLst>
            </p:cNvPr>
            <p:cNvGrpSpPr/>
            <p:nvPr/>
          </p:nvGrpSpPr>
          <p:grpSpPr>
            <a:xfrm>
              <a:off x="3304465" y="2194845"/>
              <a:ext cx="42010" cy="42010"/>
              <a:chOff x="3304465" y="2194845"/>
              <a:chExt cx="42010" cy="42010"/>
            </a:xfrm>
          </p:grpSpPr>
          <p:sp>
            <p:nvSpPr>
              <p:cNvPr id="1508" name="Freeform: Shape 1507">
                <a:extLst>
                  <a:ext uri="{FF2B5EF4-FFF2-40B4-BE49-F238E27FC236}">
                    <a16:creationId xmlns:a16="http://schemas.microsoft.com/office/drawing/2014/main" id="{9D4F3AC4-DCB6-4CD5-BBED-2E9F72940978}"/>
                  </a:ext>
                </a:extLst>
              </p:cNvPr>
              <p:cNvSpPr/>
              <p:nvPr/>
            </p:nvSpPr>
            <p:spPr>
              <a:xfrm>
                <a:off x="3325074" y="219484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09" name="Freeform: Shape 1508">
                <a:extLst>
                  <a:ext uri="{FF2B5EF4-FFF2-40B4-BE49-F238E27FC236}">
                    <a16:creationId xmlns:a16="http://schemas.microsoft.com/office/drawing/2014/main" id="{887FB960-80FA-43DE-908C-43019B7FF75B}"/>
                  </a:ext>
                </a:extLst>
              </p:cNvPr>
              <p:cNvSpPr/>
              <p:nvPr/>
            </p:nvSpPr>
            <p:spPr>
              <a:xfrm>
                <a:off x="3304465" y="221545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18" name="Graphic 5">
              <a:extLst>
                <a:ext uri="{FF2B5EF4-FFF2-40B4-BE49-F238E27FC236}">
                  <a16:creationId xmlns:a16="http://schemas.microsoft.com/office/drawing/2014/main" id="{FE2D5CCC-4BF5-4625-8983-4E05857E1560}"/>
                </a:ext>
              </a:extLst>
            </p:cNvPr>
            <p:cNvGrpSpPr/>
            <p:nvPr/>
          </p:nvGrpSpPr>
          <p:grpSpPr>
            <a:xfrm>
              <a:off x="3304465" y="2226551"/>
              <a:ext cx="42010" cy="42010"/>
              <a:chOff x="3304465" y="2226551"/>
              <a:chExt cx="42010" cy="42010"/>
            </a:xfrm>
          </p:grpSpPr>
          <p:sp>
            <p:nvSpPr>
              <p:cNvPr id="1506" name="Freeform: Shape 1505">
                <a:extLst>
                  <a:ext uri="{FF2B5EF4-FFF2-40B4-BE49-F238E27FC236}">
                    <a16:creationId xmlns:a16="http://schemas.microsoft.com/office/drawing/2014/main" id="{5FB8E9D9-CE06-4077-AC36-DC5BE2CE1832}"/>
                  </a:ext>
                </a:extLst>
              </p:cNvPr>
              <p:cNvSpPr/>
              <p:nvPr/>
            </p:nvSpPr>
            <p:spPr>
              <a:xfrm>
                <a:off x="3325074" y="2226551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07" name="Freeform: Shape 1506">
                <a:extLst>
                  <a:ext uri="{FF2B5EF4-FFF2-40B4-BE49-F238E27FC236}">
                    <a16:creationId xmlns:a16="http://schemas.microsoft.com/office/drawing/2014/main" id="{7D1645CF-5B22-44FB-A7DC-30B4A68D2437}"/>
                  </a:ext>
                </a:extLst>
              </p:cNvPr>
              <p:cNvSpPr/>
              <p:nvPr/>
            </p:nvSpPr>
            <p:spPr>
              <a:xfrm>
                <a:off x="3304465" y="2247160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19" name="Graphic 5">
              <a:extLst>
                <a:ext uri="{FF2B5EF4-FFF2-40B4-BE49-F238E27FC236}">
                  <a16:creationId xmlns:a16="http://schemas.microsoft.com/office/drawing/2014/main" id="{4438FBDE-2EDD-4DF7-95C0-5F93D6FF151D}"/>
                </a:ext>
              </a:extLst>
            </p:cNvPr>
            <p:cNvGrpSpPr/>
            <p:nvPr/>
          </p:nvGrpSpPr>
          <p:grpSpPr>
            <a:xfrm>
              <a:off x="3313977" y="2258257"/>
              <a:ext cx="42010" cy="41217"/>
              <a:chOff x="3313977" y="2258257"/>
              <a:chExt cx="42010" cy="41217"/>
            </a:xfrm>
          </p:grpSpPr>
          <p:sp>
            <p:nvSpPr>
              <p:cNvPr id="1504" name="Freeform: Shape 1503">
                <a:extLst>
                  <a:ext uri="{FF2B5EF4-FFF2-40B4-BE49-F238E27FC236}">
                    <a16:creationId xmlns:a16="http://schemas.microsoft.com/office/drawing/2014/main" id="{66EF749F-E09E-4175-880E-C226C9A50F50}"/>
                  </a:ext>
                </a:extLst>
              </p:cNvPr>
              <p:cNvSpPr/>
              <p:nvPr/>
            </p:nvSpPr>
            <p:spPr>
              <a:xfrm>
                <a:off x="3335378" y="2258257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05" name="Freeform: Shape 1504">
                <a:extLst>
                  <a:ext uri="{FF2B5EF4-FFF2-40B4-BE49-F238E27FC236}">
                    <a16:creationId xmlns:a16="http://schemas.microsoft.com/office/drawing/2014/main" id="{E7B802E6-EBD5-427F-A5DF-EBE08E12C1C0}"/>
                  </a:ext>
                </a:extLst>
              </p:cNvPr>
              <p:cNvSpPr/>
              <p:nvPr/>
            </p:nvSpPr>
            <p:spPr>
              <a:xfrm>
                <a:off x="3313977" y="227886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20" name="Graphic 5">
              <a:extLst>
                <a:ext uri="{FF2B5EF4-FFF2-40B4-BE49-F238E27FC236}">
                  <a16:creationId xmlns:a16="http://schemas.microsoft.com/office/drawing/2014/main" id="{88A5982E-059B-4FD4-9496-EF48535A4303}"/>
                </a:ext>
              </a:extLst>
            </p:cNvPr>
            <p:cNvGrpSpPr/>
            <p:nvPr/>
          </p:nvGrpSpPr>
          <p:grpSpPr>
            <a:xfrm>
              <a:off x="3325074" y="2292341"/>
              <a:ext cx="42010" cy="42010"/>
              <a:chOff x="3325074" y="2292341"/>
              <a:chExt cx="42010" cy="42010"/>
            </a:xfrm>
          </p:grpSpPr>
          <p:sp>
            <p:nvSpPr>
              <p:cNvPr id="1502" name="Freeform: Shape 1501">
                <a:extLst>
                  <a:ext uri="{FF2B5EF4-FFF2-40B4-BE49-F238E27FC236}">
                    <a16:creationId xmlns:a16="http://schemas.microsoft.com/office/drawing/2014/main" id="{474B3691-80A5-4668-8C7F-22861D558836}"/>
                  </a:ext>
                </a:extLst>
              </p:cNvPr>
              <p:cNvSpPr/>
              <p:nvPr/>
            </p:nvSpPr>
            <p:spPr>
              <a:xfrm>
                <a:off x="3346475" y="2292341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03" name="Freeform: Shape 1502">
                <a:extLst>
                  <a:ext uri="{FF2B5EF4-FFF2-40B4-BE49-F238E27FC236}">
                    <a16:creationId xmlns:a16="http://schemas.microsoft.com/office/drawing/2014/main" id="{3734E32C-3851-4CB5-820E-5B7FFD6FF8B1}"/>
                  </a:ext>
                </a:extLst>
              </p:cNvPr>
              <p:cNvSpPr/>
              <p:nvPr/>
            </p:nvSpPr>
            <p:spPr>
              <a:xfrm>
                <a:off x="3325074" y="231374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21" name="Graphic 5">
              <a:extLst>
                <a:ext uri="{FF2B5EF4-FFF2-40B4-BE49-F238E27FC236}">
                  <a16:creationId xmlns:a16="http://schemas.microsoft.com/office/drawing/2014/main" id="{72770D3C-7180-4681-A809-B02FF9B0E4C2}"/>
                </a:ext>
              </a:extLst>
            </p:cNvPr>
            <p:cNvGrpSpPr/>
            <p:nvPr/>
          </p:nvGrpSpPr>
          <p:grpSpPr>
            <a:xfrm>
              <a:off x="3335378" y="2292341"/>
              <a:ext cx="42010" cy="42010"/>
              <a:chOff x="3335378" y="2292341"/>
              <a:chExt cx="42010" cy="42010"/>
            </a:xfrm>
          </p:grpSpPr>
          <p:sp>
            <p:nvSpPr>
              <p:cNvPr id="1500" name="Freeform: Shape 1499">
                <a:extLst>
                  <a:ext uri="{FF2B5EF4-FFF2-40B4-BE49-F238E27FC236}">
                    <a16:creationId xmlns:a16="http://schemas.microsoft.com/office/drawing/2014/main" id="{4349602F-262C-40DC-9570-79B0CEB93503}"/>
                  </a:ext>
                </a:extLst>
              </p:cNvPr>
              <p:cNvSpPr/>
              <p:nvPr/>
            </p:nvSpPr>
            <p:spPr>
              <a:xfrm>
                <a:off x="3355987" y="2292341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01" name="Freeform: Shape 1500">
                <a:extLst>
                  <a:ext uri="{FF2B5EF4-FFF2-40B4-BE49-F238E27FC236}">
                    <a16:creationId xmlns:a16="http://schemas.microsoft.com/office/drawing/2014/main" id="{B4767046-8C47-408E-AB8F-6D005E9B9619}"/>
                  </a:ext>
                </a:extLst>
              </p:cNvPr>
              <p:cNvSpPr/>
              <p:nvPr/>
            </p:nvSpPr>
            <p:spPr>
              <a:xfrm>
                <a:off x="3335378" y="2313742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22" name="Graphic 5">
              <a:extLst>
                <a:ext uri="{FF2B5EF4-FFF2-40B4-BE49-F238E27FC236}">
                  <a16:creationId xmlns:a16="http://schemas.microsoft.com/office/drawing/2014/main" id="{9B240D24-667A-48DB-A16E-6D5DD114E33C}"/>
                </a:ext>
              </a:extLst>
            </p:cNvPr>
            <p:cNvGrpSpPr/>
            <p:nvPr/>
          </p:nvGrpSpPr>
          <p:grpSpPr>
            <a:xfrm>
              <a:off x="3346475" y="2286792"/>
              <a:ext cx="42010" cy="42010"/>
              <a:chOff x="3346475" y="2286792"/>
              <a:chExt cx="42010" cy="42010"/>
            </a:xfrm>
          </p:grpSpPr>
          <p:sp>
            <p:nvSpPr>
              <p:cNvPr id="1498" name="Freeform: Shape 1497">
                <a:extLst>
                  <a:ext uri="{FF2B5EF4-FFF2-40B4-BE49-F238E27FC236}">
                    <a16:creationId xmlns:a16="http://schemas.microsoft.com/office/drawing/2014/main" id="{8F0BAAC3-0E90-4F1D-8C4D-A24C0DABE81B}"/>
                  </a:ext>
                </a:extLst>
              </p:cNvPr>
              <p:cNvSpPr/>
              <p:nvPr/>
            </p:nvSpPr>
            <p:spPr>
              <a:xfrm>
                <a:off x="3367084" y="228679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99" name="Freeform: Shape 1498">
                <a:extLst>
                  <a:ext uri="{FF2B5EF4-FFF2-40B4-BE49-F238E27FC236}">
                    <a16:creationId xmlns:a16="http://schemas.microsoft.com/office/drawing/2014/main" id="{CD6B4F7F-D023-4189-9554-0227465E2184}"/>
                  </a:ext>
                </a:extLst>
              </p:cNvPr>
              <p:cNvSpPr/>
              <p:nvPr/>
            </p:nvSpPr>
            <p:spPr>
              <a:xfrm>
                <a:off x="3346475" y="230740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23" name="Graphic 5">
              <a:extLst>
                <a:ext uri="{FF2B5EF4-FFF2-40B4-BE49-F238E27FC236}">
                  <a16:creationId xmlns:a16="http://schemas.microsoft.com/office/drawing/2014/main" id="{B1F06864-B368-4D6E-9FF3-57D17FF7707F}"/>
                </a:ext>
              </a:extLst>
            </p:cNvPr>
            <p:cNvGrpSpPr/>
            <p:nvPr/>
          </p:nvGrpSpPr>
          <p:grpSpPr>
            <a:xfrm>
              <a:off x="3361536" y="2325632"/>
              <a:ext cx="42010" cy="42010"/>
              <a:chOff x="3361536" y="2325632"/>
              <a:chExt cx="42010" cy="42010"/>
            </a:xfrm>
          </p:grpSpPr>
          <p:sp>
            <p:nvSpPr>
              <p:cNvPr id="1496" name="Freeform: Shape 1495">
                <a:extLst>
                  <a:ext uri="{FF2B5EF4-FFF2-40B4-BE49-F238E27FC236}">
                    <a16:creationId xmlns:a16="http://schemas.microsoft.com/office/drawing/2014/main" id="{A2CC24CC-0307-482B-867C-95457AF42E53}"/>
                  </a:ext>
                </a:extLst>
              </p:cNvPr>
              <p:cNvSpPr/>
              <p:nvPr/>
            </p:nvSpPr>
            <p:spPr>
              <a:xfrm>
                <a:off x="3382145" y="232563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97" name="Freeform: Shape 1496">
                <a:extLst>
                  <a:ext uri="{FF2B5EF4-FFF2-40B4-BE49-F238E27FC236}">
                    <a16:creationId xmlns:a16="http://schemas.microsoft.com/office/drawing/2014/main" id="{53C0F47E-D456-492D-92E0-1F97F9E85CDB}"/>
                  </a:ext>
                </a:extLst>
              </p:cNvPr>
              <p:cNvSpPr/>
              <p:nvPr/>
            </p:nvSpPr>
            <p:spPr>
              <a:xfrm>
                <a:off x="3361536" y="234624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24" name="Graphic 5">
              <a:extLst>
                <a:ext uri="{FF2B5EF4-FFF2-40B4-BE49-F238E27FC236}">
                  <a16:creationId xmlns:a16="http://schemas.microsoft.com/office/drawing/2014/main" id="{D57938A4-7EC4-4590-A9B5-2C5EE189D1CD}"/>
                </a:ext>
              </a:extLst>
            </p:cNvPr>
            <p:cNvGrpSpPr/>
            <p:nvPr/>
          </p:nvGrpSpPr>
          <p:grpSpPr>
            <a:xfrm>
              <a:off x="3382145" y="2325632"/>
              <a:ext cx="42010" cy="42010"/>
              <a:chOff x="3382145" y="2325632"/>
              <a:chExt cx="42010" cy="42010"/>
            </a:xfrm>
          </p:grpSpPr>
          <p:sp>
            <p:nvSpPr>
              <p:cNvPr id="1494" name="Freeform: Shape 1493">
                <a:extLst>
                  <a:ext uri="{FF2B5EF4-FFF2-40B4-BE49-F238E27FC236}">
                    <a16:creationId xmlns:a16="http://schemas.microsoft.com/office/drawing/2014/main" id="{1E575BB0-074A-42B6-816F-26C3A3141E5F}"/>
                  </a:ext>
                </a:extLst>
              </p:cNvPr>
              <p:cNvSpPr/>
              <p:nvPr/>
            </p:nvSpPr>
            <p:spPr>
              <a:xfrm>
                <a:off x="3403546" y="232563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95" name="Freeform: Shape 1494">
                <a:extLst>
                  <a:ext uri="{FF2B5EF4-FFF2-40B4-BE49-F238E27FC236}">
                    <a16:creationId xmlns:a16="http://schemas.microsoft.com/office/drawing/2014/main" id="{7339A269-3D4A-492D-BE73-EFC1C7C7DA1B}"/>
                  </a:ext>
                </a:extLst>
              </p:cNvPr>
              <p:cNvSpPr/>
              <p:nvPr/>
            </p:nvSpPr>
            <p:spPr>
              <a:xfrm>
                <a:off x="3382145" y="234624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25" name="Graphic 5">
              <a:extLst>
                <a:ext uri="{FF2B5EF4-FFF2-40B4-BE49-F238E27FC236}">
                  <a16:creationId xmlns:a16="http://schemas.microsoft.com/office/drawing/2014/main" id="{3F35CF7B-CA15-44FC-80EF-A5CBCBC60CD6}"/>
                </a:ext>
              </a:extLst>
            </p:cNvPr>
            <p:cNvGrpSpPr/>
            <p:nvPr/>
          </p:nvGrpSpPr>
          <p:grpSpPr>
            <a:xfrm>
              <a:off x="3403546" y="2325632"/>
              <a:ext cx="42010" cy="42010"/>
              <a:chOff x="3403546" y="2325632"/>
              <a:chExt cx="42010" cy="42010"/>
            </a:xfrm>
          </p:grpSpPr>
          <p:sp>
            <p:nvSpPr>
              <p:cNvPr id="1492" name="Freeform: Shape 1491">
                <a:extLst>
                  <a:ext uri="{FF2B5EF4-FFF2-40B4-BE49-F238E27FC236}">
                    <a16:creationId xmlns:a16="http://schemas.microsoft.com/office/drawing/2014/main" id="{54708B69-4CD5-46D8-BAB3-428EED5AEC8A}"/>
                  </a:ext>
                </a:extLst>
              </p:cNvPr>
              <p:cNvSpPr/>
              <p:nvPr/>
            </p:nvSpPr>
            <p:spPr>
              <a:xfrm>
                <a:off x="3424155" y="232563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93" name="Freeform: Shape 1492">
                <a:extLst>
                  <a:ext uri="{FF2B5EF4-FFF2-40B4-BE49-F238E27FC236}">
                    <a16:creationId xmlns:a16="http://schemas.microsoft.com/office/drawing/2014/main" id="{8EF66AD1-38F0-41A7-B720-BB3B77884002}"/>
                  </a:ext>
                </a:extLst>
              </p:cNvPr>
              <p:cNvSpPr/>
              <p:nvPr/>
            </p:nvSpPr>
            <p:spPr>
              <a:xfrm>
                <a:off x="3403546" y="234624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26" name="Graphic 5">
              <a:extLst>
                <a:ext uri="{FF2B5EF4-FFF2-40B4-BE49-F238E27FC236}">
                  <a16:creationId xmlns:a16="http://schemas.microsoft.com/office/drawing/2014/main" id="{B176C62E-AC21-47B9-86E2-B8374350BFFA}"/>
                </a:ext>
              </a:extLst>
            </p:cNvPr>
            <p:cNvGrpSpPr/>
            <p:nvPr/>
          </p:nvGrpSpPr>
          <p:grpSpPr>
            <a:xfrm>
              <a:off x="3424155" y="2374776"/>
              <a:ext cx="42010" cy="42010"/>
              <a:chOff x="3424155" y="2374776"/>
              <a:chExt cx="42010" cy="42010"/>
            </a:xfrm>
          </p:grpSpPr>
          <p:sp>
            <p:nvSpPr>
              <p:cNvPr id="1490" name="Freeform: Shape 1489">
                <a:extLst>
                  <a:ext uri="{FF2B5EF4-FFF2-40B4-BE49-F238E27FC236}">
                    <a16:creationId xmlns:a16="http://schemas.microsoft.com/office/drawing/2014/main" id="{642573D7-0361-4EB6-B475-E95A67849BAB}"/>
                  </a:ext>
                </a:extLst>
              </p:cNvPr>
              <p:cNvSpPr/>
              <p:nvPr/>
            </p:nvSpPr>
            <p:spPr>
              <a:xfrm>
                <a:off x="3445557" y="237477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91" name="Freeform: Shape 1490">
                <a:extLst>
                  <a:ext uri="{FF2B5EF4-FFF2-40B4-BE49-F238E27FC236}">
                    <a16:creationId xmlns:a16="http://schemas.microsoft.com/office/drawing/2014/main" id="{34142A40-8608-4A1B-A08C-5EFA8589C882}"/>
                  </a:ext>
                </a:extLst>
              </p:cNvPr>
              <p:cNvSpPr/>
              <p:nvPr/>
            </p:nvSpPr>
            <p:spPr>
              <a:xfrm>
                <a:off x="3424155" y="239617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27" name="Graphic 5">
              <a:extLst>
                <a:ext uri="{FF2B5EF4-FFF2-40B4-BE49-F238E27FC236}">
                  <a16:creationId xmlns:a16="http://schemas.microsoft.com/office/drawing/2014/main" id="{972A5430-9D46-4DF4-A02B-C7F94FFD60D3}"/>
                </a:ext>
              </a:extLst>
            </p:cNvPr>
            <p:cNvGrpSpPr/>
            <p:nvPr/>
          </p:nvGrpSpPr>
          <p:grpSpPr>
            <a:xfrm>
              <a:off x="3445557" y="2374776"/>
              <a:ext cx="41217" cy="42010"/>
              <a:chOff x="3445557" y="2374776"/>
              <a:chExt cx="41217" cy="42010"/>
            </a:xfrm>
          </p:grpSpPr>
          <p:sp>
            <p:nvSpPr>
              <p:cNvPr id="1488" name="Freeform: Shape 1487">
                <a:extLst>
                  <a:ext uri="{FF2B5EF4-FFF2-40B4-BE49-F238E27FC236}">
                    <a16:creationId xmlns:a16="http://schemas.microsoft.com/office/drawing/2014/main" id="{0DFDB717-830E-4B59-8C2F-8FCB85F9F21E}"/>
                  </a:ext>
                </a:extLst>
              </p:cNvPr>
              <p:cNvSpPr/>
              <p:nvPr/>
            </p:nvSpPr>
            <p:spPr>
              <a:xfrm>
                <a:off x="3466165" y="237477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89" name="Freeform: Shape 1488">
                <a:extLst>
                  <a:ext uri="{FF2B5EF4-FFF2-40B4-BE49-F238E27FC236}">
                    <a16:creationId xmlns:a16="http://schemas.microsoft.com/office/drawing/2014/main" id="{C2EC904C-611B-4AEA-BB19-04FA2E721781}"/>
                  </a:ext>
                </a:extLst>
              </p:cNvPr>
              <p:cNvSpPr/>
              <p:nvPr/>
            </p:nvSpPr>
            <p:spPr>
              <a:xfrm>
                <a:off x="3445557" y="2396178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28" name="Graphic 5">
              <a:extLst>
                <a:ext uri="{FF2B5EF4-FFF2-40B4-BE49-F238E27FC236}">
                  <a16:creationId xmlns:a16="http://schemas.microsoft.com/office/drawing/2014/main" id="{293DB2CE-41ED-4F94-B823-97D99F303903}"/>
                </a:ext>
              </a:extLst>
            </p:cNvPr>
            <p:cNvGrpSpPr/>
            <p:nvPr/>
          </p:nvGrpSpPr>
          <p:grpSpPr>
            <a:xfrm>
              <a:off x="3648475" y="2468309"/>
              <a:ext cx="42010" cy="42010"/>
              <a:chOff x="3648475" y="2468309"/>
              <a:chExt cx="42010" cy="42010"/>
            </a:xfrm>
          </p:grpSpPr>
          <p:sp>
            <p:nvSpPr>
              <p:cNvPr id="1486" name="Freeform: Shape 1485">
                <a:extLst>
                  <a:ext uri="{FF2B5EF4-FFF2-40B4-BE49-F238E27FC236}">
                    <a16:creationId xmlns:a16="http://schemas.microsoft.com/office/drawing/2014/main" id="{35FCE218-A779-41C6-95B2-F9B9064AFF3B}"/>
                  </a:ext>
                </a:extLst>
              </p:cNvPr>
              <p:cNvSpPr/>
              <p:nvPr/>
            </p:nvSpPr>
            <p:spPr>
              <a:xfrm>
                <a:off x="3669084" y="246830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87" name="Freeform: Shape 1486">
                <a:extLst>
                  <a:ext uri="{FF2B5EF4-FFF2-40B4-BE49-F238E27FC236}">
                    <a16:creationId xmlns:a16="http://schemas.microsoft.com/office/drawing/2014/main" id="{33BFA914-B866-4601-A0B0-DDDA0E6A6C61}"/>
                  </a:ext>
                </a:extLst>
              </p:cNvPr>
              <p:cNvSpPr/>
              <p:nvPr/>
            </p:nvSpPr>
            <p:spPr>
              <a:xfrm>
                <a:off x="3648475" y="24889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29" name="Graphic 5">
              <a:extLst>
                <a:ext uri="{FF2B5EF4-FFF2-40B4-BE49-F238E27FC236}">
                  <a16:creationId xmlns:a16="http://schemas.microsoft.com/office/drawing/2014/main" id="{5A468233-BD5D-4E98-8E12-65FBB48C5450}"/>
                </a:ext>
              </a:extLst>
            </p:cNvPr>
            <p:cNvGrpSpPr/>
            <p:nvPr/>
          </p:nvGrpSpPr>
          <p:grpSpPr>
            <a:xfrm>
              <a:off x="3687315" y="2468309"/>
              <a:ext cx="42010" cy="42010"/>
              <a:chOff x="3687315" y="2468309"/>
              <a:chExt cx="42010" cy="42010"/>
            </a:xfrm>
          </p:grpSpPr>
          <p:sp>
            <p:nvSpPr>
              <p:cNvPr id="1484" name="Freeform: Shape 1483">
                <a:extLst>
                  <a:ext uri="{FF2B5EF4-FFF2-40B4-BE49-F238E27FC236}">
                    <a16:creationId xmlns:a16="http://schemas.microsoft.com/office/drawing/2014/main" id="{76A32048-5D88-4C09-BD39-671337E3A780}"/>
                  </a:ext>
                </a:extLst>
              </p:cNvPr>
              <p:cNvSpPr/>
              <p:nvPr/>
            </p:nvSpPr>
            <p:spPr>
              <a:xfrm>
                <a:off x="3708716" y="2468309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85" name="Freeform: Shape 1484">
                <a:extLst>
                  <a:ext uri="{FF2B5EF4-FFF2-40B4-BE49-F238E27FC236}">
                    <a16:creationId xmlns:a16="http://schemas.microsoft.com/office/drawing/2014/main" id="{D701779D-4168-41A8-A943-BCB498101203}"/>
                  </a:ext>
                </a:extLst>
              </p:cNvPr>
              <p:cNvSpPr/>
              <p:nvPr/>
            </p:nvSpPr>
            <p:spPr>
              <a:xfrm>
                <a:off x="3687315" y="24889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30" name="Graphic 5">
              <a:extLst>
                <a:ext uri="{FF2B5EF4-FFF2-40B4-BE49-F238E27FC236}">
                  <a16:creationId xmlns:a16="http://schemas.microsoft.com/office/drawing/2014/main" id="{26F51769-44B5-44C7-89B0-A13B19E03E4A}"/>
                </a:ext>
              </a:extLst>
            </p:cNvPr>
            <p:cNvGrpSpPr/>
            <p:nvPr/>
          </p:nvGrpSpPr>
          <p:grpSpPr>
            <a:xfrm>
              <a:off x="3715850" y="2523794"/>
              <a:ext cx="42010" cy="42010"/>
              <a:chOff x="3715850" y="2523794"/>
              <a:chExt cx="42010" cy="42010"/>
            </a:xfrm>
          </p:grpSpPr>
          <p:sp>
            <p:nvSpPr>
              <p:cNvPr id="1482" name="Freeform: Shape 1481">
                <a:extLst>
                  <a:ext uri="{FF2B5EF4-FFF2-40B4-BE49-F238E27FC236}">
                    <a16:creationId xmlns:a16="http://schemas.microsoft.com/office/drawing/2014/main" id="{D3C3428A-F1F4-490D-9F91-4DA65BD641D7}"/>
                  </a:ext>
                </a:extLst>
              </p:cNvPr>
              <p:cNvSpPr/>
              <p:nvPr/>
            </p:nvSpPr>
            <p:spPr>
              <a:xfrm>
                <a:off x="3737251" y="252379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83" name="Freeform: Shape 1482">
                <a:extLst>
                  <a:ext uri="{FF2B5EF4-FFF2-40B4-BE49-F238E27FC236}">
                    <a16:creationId xmlns:a16="http://schemas.microsoft.com/office/drawing/2014/main" id="{514D6816-8EB5-43FA-9FF5-2239EA4FFA91}"/>
                  </a:ext>
                </a:extLst>
              </p:cNvPr>
              <p:cNvSpPr/>
              <p:nvPr/>
            </p:nvSpPr>
            <p:spPr>
              <a:xfrm>
                <a:off x="3715850" y="254440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31" name="Graphic 5">
              <a:extLst>
                <a:ext uri="{FF2B5EF4-FFF2-40B4-BE49-F238E27FC236}">
                  <a16:creationId xmlns:a16="http://schemas.microsoft.com/office/drawing/2014/main" id="{0083B9FD-B138-43C7-AF55-A43262CBD3D7}"/>
                </a:ext>
              </a:extLst>
            </p:cNvPr>
            <p:cNvGrpSpPr/>
            <p:nvPr/>
          </p:nvGrpSpPr>
          <p:grpSpPr>
            <a:xfrm>
              <a:off x="3729325" y="2523794"/>
              <a:ext cx="42010" cy="42010"/>
              <a:chOff x="3729325" y="2523794"/>
              <a:chExt cx="42010" cy="42010"/>
            </a:xfrm>
          </p:grpSpPr>
          <p:sp>
            <p:nvSpPr>
              <p:cNvPr id="1480" name="Freeform: Shape 1479">
                <a:extLst>
                  <a:ext uri="{FF2B5EF4-FFF2-40B4-BE49-F238E27FC236}">
                    <a16:creationId xmlns:a16="http://schemas.microsoft.com/office/drawing/2014/main" id="{C4DCF5B4-F1D6-4183-B2DD-3C00C5902257}"/>
                  </a:ext>
                </a:extLst>
              </p:cNvPr>
              <p:cNvSpPr/>
              <p:nvPr/>
            </p:nvSpPr>
            <p:spPr>
              <a:xfrm>
                <a:off x="3749934" y="252379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81" name="Freeform: Shape 1480">
                <a:extLst>
                  <a:ext uri="{FF2B5EF4-FFF2-40B4-BE49-F238E27FC236}">
                    <a16:creationId xmlns:a16="http://schemas.microsoft.com/office/drawing/2014/main" id="{35F48476-B2C9-4490-BB57-8FA25BB570D0}"/>
                  </a:ext>
                </a:extLst>
              </p:cNvPr>
              <p:cNvSpPr/>
              <p:nvPr/>
            </p:nvSpPr>
            <p:spPr>
              <a:xfrm>
                <a:off x="3729325" y="254440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32" name="Graphic 5">
              <a:extLst>
                <a:ext uri="{FF2B5EF4-FFF2-40B4-BE49-F238E27FC236}">
                  <a16:creationId xmlns:a16="http://schemas.microsoft.com/office/drawing/2014/main" id="{9484020C-B05E-40BC-BE1D-3C79D2F0C426}"/>
                </a:ext>
              </a:extLst>
            </p:cNvPr>
            <p:cNvGrpSpPr/>
            <p:nvPr/>
          </p:nvGrpSpPr>
          <p:grpSpPr>
            <a:xfrm>
              <a:off x="3721398" y="2523794"/>
              <a:ext cx="42010" cy="42010"/>
              <a:chOff x="3721398" y="2523794"/>
              <a:chExt cx="42010" cy="42010"/>
            </a:xfrm>
          </p:grpSpPr>
          <p:sp>
            <p:nvSpPr>
              <p:cNvPr id="1478" name="Freeform: Shape 1477">
                <a:extLst>
                  <a:ext uri="{FF2B5EF4-FFF2-40B4-BE49-F238E27FC236}">
                    <a16:creationId xmlns:a16="http://schemas.microsoft.com/office/drawing/2014/main" id="{7A3E3B8E-AD99-44C0-9FAA-2F4D77C84B17}"/>
                  </a:ext>
                </a:extLst>
              </p:cNvPr>
              <p:cNvSpPr/>
              <p:nvPr/>
            </p:nvSpPr>
            <p:spPr>
              <a:xfrm>
                <a:off x="3742800" y="252379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1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1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79" name="Freeform: Shape 1478">
                <a:extLst>
                  <a:ext uri="{FF2B5EF4-FFF2-40B4-BE49-F238E27FC236}">
                    <a16:creationId xmlns:a16="http://schemas.microsoft.com/office/drawing/2014/main" id="{9488E805-6805-4720-AC5F-79C6438819E9}"/>
                  </a:ext>
                </a:extLst>
              </p:cNvPr>
              <p:cNvSpPr/>
              <p:nvPr/>
            </p:nvSpPr>
            <p:spPr>
              <a:xfrm>
                <a:off x="3721398" y="254440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33" name="Graphic 5">
              <a:extLst>
                <a:ext uri="{FF2B5EF4-FFF2-40B4-BE49-F238E27FC236}">
                  <a16:creationId xmlns:a16="http://schemas.microsoft.com/office/drawing/2014/main" id="{8FBFFA39-9EDE-4F80-A9F6-18A402EF63A7}"/>
                </a:ext>
              </a:extLst>
            </p:cNvPr>
            <p:cNvGrpSpPr/>
            <p:nvPr/>
          </p:nvGrpSpPr>
          <p:grpSpPr>
            <a:xfrm>
              <a:off x="3763409" y="2526965"/>
              <a:ext cx="42010" cy="42010"/>
              <a:chOff x="3763409" y="2526965"/>
              <a:chExt cx="42010" cy="42010"/>
            </a:xfrm>
          </p:grpSpPr>
          <p:sp>
            <p:nvSpPr>
              <p:cNvPr id="1476" name="Freeform: Shape 1475">
                <a:extLst>
                  <a:ext uri="{FF2B5EF4-FFF2-40B4-BE49-F238E27FC236}">
                    <a16:creationId xmlns:a16="http://schemas.microsoft.com/office/drawing/2014/main" id="{B49BB4BC-D730-4D05-8FBA-FE956A5DCB17}"/>
                  </a:ext>
                </a:extLst>
              </p:cNvPr>
              <p:cNvSpPr/>
              <p:nvPr/>
            </p:nvSpPr>
            <p:spPr>
              <a:xfrm>
                <a:off x="3784018" y="252696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77" name="Freeform: Shape 1476">
                <a:extLst>
                  <a:ext uri="{FF2B5EF4-FFF2-40B4-BE49-F238E27FC236}">
                    <a16:creationId xmlns:a16="http://schemas.microsoft.com/office/drawing/2014/main" id="{CEAE7614-7354-4B60-B2CB-5CE802380C2A}"/>
                  </a:ext>
                </a:extLst>
              </p:cNvPr>
              <p:cNvSpPr/>
              <p:nvPr/>
            </p:nvSpPr>
            <p:spPr>
              <a:xfrm>
                <a:off x="3763409" y="254836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34" name="Graphic 5">
              <a:extLst>
                <a:ext uri="{FF2B5EF4-FFF2-40B4-BE49-F238E27FC236}">
                  <a16:creationId xmlns:a16="http://schemas.microsoft.com/office/drawing/2014/main" id="{28E99086-889B-44E2-9146-950993722032}"/>
                </a:ext>
              </a:extLst>
            </p:cNvPr>
            <p:cNvGrpSpPr/>
            <p:nvPr/>
          </p:nvGrpSpPr>
          <p:grpSpPr>
            <a:xfrm>
              <a:off x="3776091" y="2526965"/>
              <a:ext cx="42010" cy="42010"/>
              <a:chOff x="3776091" y="2526965"/>
              <a:chExt cx="42010" cy="42010"/>
            </a:xfrm>
          </p:grpSpPr>
          <p:sp>
            <p:nvSpPr>
              <p:cNvPr id="1474" name="Freeform: Shape 1473">
                <a:extLst>
                  <a:ext uri="{FF2B5EF4-FFF2-40B4-BE49-F238E27FC236}">
                    <a16:creationId xmlns:a16="http://schemas.microsoft.com/office/drawing/2014/main" id="{08E6630F-A34D-4F4D-B029-7620E2112D3F}"/>
                  </a:ext>
                </a:extLst>
              </p:cNvPr>
              <p:cNvSpPr/>
              <p:nvPr/>
            </p:nvSpPr>
            <p:spPr>
              <a:xfrm>
                <a:off x="3796700" y="252696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75" name="Freeform: Shape 1474">
                <a:extLst>
                  <a:ext uri="{FF2B5EF4-FFF2-40B4-BE49-F238E27FC236}">
                    <a16:creationId xmlns:a16="http://schemas.microsoft.com/office/drawing/2014/main" id="{35C6B47B-1B9E-44AB-8E76-312A16F3D5E5}"/>
                  </a:ext>
                </a:extLst>
              </p:cNvPr>
              <p:cNvSpPr/>
              <p:nvPr/>
            </p:nvSpPr>
            <p:spPr>
              <a:xfrm>
                <a:off x="3776091" y="254836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35" name="Graphic 5">
              <a:extLst>
                <a:ext uri="{FF2B5EF4-FFF2-40B4-BE49-F238E27FC236}">
                  <a16:creationId xmlns:a16="http://schemas.microsoft.com/office/drawing/2014/main" id="{615ACCC0-E756-4F1E-980C-FD9CFA9F8A54}"/>
                </a:ext>
              </a:extLst>
            </p:cNvPr>
            <p:cNvGrpSpPr/>
            <p:nvPr/>
          </p:nvGrpSpPr>
          <p:grpSpPr>
            <a:xfrm>
              <a:off x="3784018" y="2526965"/>
              <a:ext cx="42010" cy="42010"/>
              <a:chOff x="3784018" y="2526965"/>
              <a:chExt cx="42010" cy="42010"/>
            </a:xfrm>
          </p:grpSpPr>
          <p:sp>
            <p:nvSpPr>
              <p:cNvPr id="1472" name="Freeform: Shape 1471">
                <a:extLst>
                  <a:ext uri="{FF2B5EF4-FFF2-40B4-BE49-F238E27FC236}">
                    <a16:creationId xmlns:a16="http://schemas.microsoft.com/office/drawing/2014/main" id="{660C5D77-807B-4BF6-9176-88CDA059CDB1}"/>
                  </a:ext>
                </a:extLst>
              </p:cNvPr>
              <p:cNvSpPr/>
              <p:nvPr/>
            </p:nvSpPr>
            <p:spPr>
              <a:xfrm>
                <a:off x="3805419" y="252696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73" name="Freeform: Shape 1472">
                <a:extLst>
                  <a:ext uri="{FF2B5EF4-FFF2-40B4-BE49-F238E27FC236}">
                    <a16:creationId xmlns:a16="http://schemas.microsoft.com/office/drawing/2014/main" id="{BABE197E-8B3C-4274-B42A-C3849FA18B06}"/>
                  </a:ext>
                </a:extLst>
              </p:cNvPr>
              <p:cNvSpPr/>
              <p:nvPr/>
            </p:nvSpPr>
            <p:spPr>
              <a:xfrm>
                <a:off x="3784018" y="254836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36" name="Graphic 5">
              <a:extLst>
                <a:ext uri="{FF2B5EF4-FFF2-40B4-BE49-F238E27FC236}">
                  <a16:creationId xmlns:a16="http://schemas.microsoft.com/office/drawing/2014/main" id="{5E696478-E604-413B-BA28-ECCB16F2D60C}"/>
                </a:ext>
              </a:extLst>
            </p:cNvPr>
            <p:cNvGrpSpPr/>
            <p:nvPr/>
          </p:nvGrpSpPr>
          <p:grpSpPr>
            <a:xfrm>
              <a:off x="3792737" y="2526965"/>
              <a:ext cx="41217" cy="42010"/>
              <a:chOff x="3792737" y="2526965"/>
              <a:chExt cx="41217" cy="42010"/>
            </a:xfrm>
          </p:grpSpPr>
          <p:sp>
            <p:nvSpPr>
              <p:cNvPr id="1470" name="Freeform: Shape 1469">
                <a:extLst>
                  <a:ext uri="{FF2B5EF4-FFF2-40B4-BE49-F238E27FC236}">
                    <a16:creationId xmlns:a16="http://schemas.microsoft.com/office/drawing/2014/main" id="{A75409CF-34BF-4180-81C3-0FAB4655EB07}"/>
                  </a:ext>
                </a:extLst>
              </p:cNvPr>
              <p:cNvSpPr/>
              <p:nvPr/>
            </p:nvSpPr>
            <p:spPr>
              <a:xfrm>
                <a:off x="3813346" y="252696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71" name="Freeform: Shape 1470">
                <a:extLst>
                  <a:ext uri="{FF2B5EF4-FFF2-40B4-BE49-F238E27FC236}">
                    <a16:creationId xmlns:a16="http://schemas.microsoft.com/office/drawing/2014/main" id="{A1E683EB-7568-4138-B965-A6285B27ED5A}"/>
                  </a:ext>
                </a:extLst>
              </p:cNvPr>
              <p:cNvSpPr/>
              <p:nvPr/>
            </p:nvSpPr>
            <p:spPr>
              <a:xfrm>
                <a:off x="3792737" y="2548366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37" name="Graphic 5">
              <a:extLst>
                <a:ext uri="{FF2B5EF4-FFF2-40B4-BE49-F238E27FC236}">
                  <a16:creationId xmlns:a16="http://schemas.microsoft.com/office/drawing/2014/main" id="{8E13294C-DE48-4C59-905C-0CFC61EFA1DF}"/>
                </a:ext>
              </a:extLst>
            </p:cNvPr>
            <p:cNvGrpSpPr/>
            <p:nvPr/>
          </p:nvGrpSpPr>
          <p:grpSpPr>
            <a:xfrm>
              <a:off x="3796700" y="2526965"/>
              <a:ext cx="42010" cy="42010"/>
              <a:chOff x="3796700" y="2526965"/>
              <a:chExt cx="42010" cy="42010"/>
            </a:xfrm>
          </p:grpSpPr>
          <p:sp>
            <p:nvSpPr>
              <p:cNvPr id="1468" name="Freeform: Shape 1467">
                <a:extLst>
                  <a:ext uri="{FF2B5EF4-FFF2-40B4-BE49-F238E27FC236}">
                    <a16:creationId xmlns:a16="http://schemas.microsoft.com/office/drawing/2014/main" id="{6BCF41D4-7C9E-4269-BDD6-A0CB3C50DB59}"/>
                  </a:ext>
                </a:extLst>
              </p:cNvPr>
              <p:cNvSpPr/>
              <p:nvPr/>
            </p:nvSpPr>
            <p:spPr>
              <a:xfrm>
                <a:off x="3818102" y="252696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69" name="Freeform: Shape 1468">
                <a:extLst>
                  <a:ext uri="{FF2B5EF4-FFF2-40B4-BE49-F238E27FC236}">
                    <a16:creationId xmlns:a16="http://schemas.microsoft.com/office/drawing/2014/main" id="{C5B957C5-28A0-417A-B8EA-7651A6ECC5DB}"/>
                  </a:ext>
                </a:extLst>
              </p:cNvPr>
              <p:cNvSpPr/>
              <p:nvPr/>
            </p:nvSpPr>
            <p:spPr>
              <a:xfrm>
                <a:off x="3796700" y="254836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38" name="Graphic 5">
              <a:extLst>
                <a:ext uri="{FF2B5EF4-FFF2-40B4-BE49-F238E27FC236}">
                  <a16:creationId xmlns:a16="http://schemas.microsoft.com/office/drawing/2014/main" id="{6435A788-569F-458A-8ED6-BD501AC45763}"/>
                </a:ext>
              </a:extLst>
            </p:cNvPr>
            <p:cNvGrpSpPr/>
            <p:nvPr/>
          </p:nvGrpSpPr>
          <p:grpSpPr>
            <a:xfrm>
              <a:off x="3860905" y="2526965"/>
              <a:ext cx="41217" cy="42010"/>
              <a:chOff x="3860905" y="2526965"/>
              <a:chExt cx="41217" cy="42010"/>
            </a:xfrm>
          </p:grpSpPr>
          <p:sp>
            <p:nvSpPr>
              <p:cNvPr id="1466" name="Freeform: Shape 1465">
                <a:extLst>
                  <a:ext uri="{FF2B5EF4-FFF2-40B4-BE49-F238E27FC236}">
                    <a16:creationId xmlns:a16="http://schemas.microsoft.com/office/drawing/2014/main" id="{64FB640A-C260-4685-BFCF-DA9676F9C45B}"/>
                  </a:ext>
                </a:extLst>
              </p:cNvPr>
              <p:cNvSpPr/>
              <p:nvPr/>
            </p:nvSpPr>
            <p:spPr>
              <a:xfrm>
                <a:off x="3881514" y="252696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67" name="Freeform: Shape 1466">
                <a:extLst>
                  <a:ext uri="{FF2B5EF4-FFF2-40B4-BE49-F238E27FC236}">
                    <a16:creationId xmlns:a16="http://schemas.microsoft.com/office/drawing/2014/main" id="{48D8E60D-7FE1-4DF4-987E-D64AEA86E3E4}"/>
                  </a:ext>
                </a:extLst>
              </p:cNvPr>
              <p:cNvSpPr/>
              <p:nvPr/>
            </p:nvSpPr>
            <p:spPr>
              <a:xfrm>
                <a:off x="3860905" y="2548366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39" name="Graphic 5">
              <a:extLst>
                <a:ext uri="{FF2B5EF4-FFF2-40B4-BE49-F238E27FC236}">
                  <a16:creationId xmlns:a16="http://schemas.microsoft.com/office/drawing/2014/main" id="{9A214D3C-9758-4C0C-A940-3B1F052B506C}"/>
                </a:ext>
              </a:extLst>
            </p:cNvPr>
            <p:cNvGrpSpPr/>
            <p:nvPr/>
          </p:nvGrpSpPr>
          <p:grpSpPr>
            <a:xfrm>
              <a:off x="3906086" y="2526965"/>
              <a:ext cx="42010" cy="42010"/>
              <a:chOff x="3906086" y="2526965"/>
              <a:chExt cx="42010" cy="42010"/>
            </a:xfrm>
          </p:grpSpPr>
          <p:sp>
            <p:nvSpPr>
              <p:cNvPr id="1464" name="Freeform: Shape 1463">
                <a:extLst>
                  <a:ext uri="{FF2B5EF4-FFF2-40B4-BE49-F238E27FC236}">
                    <a16:creationId xmlns:a16="http://schemas.microsoft.com/office/drawing/2014/main" id="{C54C9DA1-0FC3-4538-B12E-D9A7062386AB}"/>
                  </a:ext>
                </a:extLst>
              </p:cNvPr>
              <p:cNvSpPr/>
              <p:nvPr/>
            </p:nvSpPr>
            <p:spPr>
              <a:xfrm>
                <a:off x="3927487" y="252696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65" name="Freeform: Shape 1464">
                <a:extLst>
                  <a:ext uri="{FF2B5EF4-FFF2-40B4-BE49-F238E27FC236}">
                    <a16:creationId xmlns:a16="http://schemas.microsoft.com/office/drawing/2014/main" id="{996942C0-5042-4785-AF30-E342E4E84FEC}"/>
                  </a:ext>
                </a:extLst>
              </p:cNvPr>
              <p:cNvSpPr/>
              <p:nvPr/>
            </p:nvSpPr>
            <p:spPr>
              <a:xfrm>
                <a:off x="3906086" y="254836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40" name="Graphic 5">
              <a:extLst>
                <a:ext uri="{FF2B5EF4-FFF2-40B4-BE49-F238E27FC236}">
                  <a16:creationId xmlns:a16="http://schemas.microsoft.com/office/drawing/2014/main" id="{714164B2-0671-4481-87E1-8D4EECA59927}"/>
                </a:ext>
              </a:extLst>
            </p:cNvPr>
            <p:cNvGrpSpPr/>
            <p:nvPr/>
          </p:nvGrpSpPr>
          <p:grpSpPr>
            <a:xfrm>
              <a:off x="4149429" y="2526965"/>
              <a:ext cx="42010" cy="42010"/>
              <a:chOff x="4149429" y="2526965"/>
              <a:chExt cx="42010" cy="42010"/>
            </a:xfrm>
          </p:grpSpPr>
          <p:sp>
            <p:nvSpPr>
              <p:cNvPr id="1462" name="Freeform: Shape 1461">
                <a:extLst>
                  <a:ext uri="{FF2B5EF4-FFF2-40B4-BE49-F238E27FC236}">
                    <a16:creationId xmlns:a16="http://schemas.microsoft.com/office/drawing/2014/main" id="{F1DE7763-FA8E-4F88-83F8-803F2AE88647}"/>
                  </a:ext>
                </a:extLst>
              </p:cNvPr>
              <p:cNvSpPr/>
              <p:nvPr/>
            </p:nvSpPr>
            <p:spPr>
              <a:xfrm>
                <a:off x="4170038" y="252696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63" name="Freeform: Shape 1462">
                <a:extLst>
                  <a:ext uri="{FF2B5EF4-FFF2-40B4-BE49-F238E27FC236}">
                    <a16:creationId xmlns:a16="http://schemas.microsoft.com/office/drawing/2014/main" id="{16B898F5-E4CF-4AA6-A54C-E6D7E26BA76D}"/>
                  </a:ext>
                </a:extLst>
              </p:cNvPr>
              <p:cNvSpPr/>
              <p:nvPr/>
            </p:nvSpPr>
            <p:spPr>
              <a:xfrm>
                <a:off x="4149429" y="254836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41" name="Graphic 5">
              <a:extLst>
                <a:ext uri="{FF2B5EF4-FFF2-40B4-BE49-F238E27FC236}">
                  <a16:creationId xmlns:a16="http://schemas.microsoft.com/office/drawing/2014/main" id="{B45BF438-E744-4A45-AD8A-41FC45695546}"/>
                </a:ext>
              </a:extLst>
            </p:cNvPr>
            <p:cNvGrpSpPr/>
            <p:nvPr/>
          </p:nvGrpSpPr>
          <p:grpSpPr>
            <a:xfrm>
              <a:off x="4155770" y="2526965"/>
              <a:ext cx="41217" cy="42010"/>
              <a:chOff x="4155770" y="2526965"/>
              <a:chExt cx="41217" cy="42010"/>
            </a:xfrm>
          </p:grpSpPr>
          <p:sp>
            <p:nvSpPr>
              <p:cNvPr id="1460" name="Freeform: Shape 1459">
                <a:extLst>
                  <a:ext uri="{FF2B5EF4-FFF2-40B4-BE49-F238E27FC236}">
                    <a16:creationId xmlns:a16="http://schemas.microsoft.com/office/drawing/2014/main" id="{57EED91E-3994-4353-BABF-3BD20B668A47}"/>
                  </a:ext>
                </a:extLst>
              </p:cNvPr>
              <p:cNvSpPr/>
              <p:nvPr/>
            </p:nvSpPr>
            <p:spPr>
              <a:xfrm>
                <a:off x="4176379" y="252696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61" name="Freeform: Shape 1460">
                <a:extLst>
                  <a:ext uri="{FF2B5EF4-FFF2-40B4-BE49-F238E27FC236}">
                    <a16:creationId xmlns:a16="http://schemas.microsoft.com/office/drawing/2014/main" id="{F49EEA2A-DC0E-495D-84F8-5932645252CF}"/>
                  </a:ext>
                </a:extLst>
              </p:cNvPr>
              <p:cNvSpPr/>
              <p:nvPr/>
            </p:nvSpPr>
            <p:spPr>
              <a:xfrm>
                <a:off x="4155770" y="2548366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42" name="Graphic 5">
              <a:extLst>
                <a:ext uri="{FF2B5EF4-FFF2-40B4-BE49-F238E27FC236}">
                  <a16:creationId xmlns:a16="http://schemas.microsoft.com/office/drawing/2014/main" id="{3C4EFF70-A350-45DC-A10F-4240A51B1E22}"/>
                </a:ext>
              </a:extLst>
            </p:cNvPr>
            <p:cNvGrpSpPr/>
            <p:nvPr/>
          </p:nvGrpSpPr>
          <p:grpSpPr>
            <a:xfrm>
              <a:off x="4214426" y="2526965"/>
              <a:ext cx="41217" cy="42010"/>
              <a:chOff x="4214426" y="2526965"/>
              <a:chExt cx="41217" cy="42010"/>
            </a:xfrm>
          </p:grpSpPr>
          <p:sp>
            <p:nvSpPr>
              <p:cNvPr id="1458" name="Freeform: Shape 1457">
                <a:extLst>
                  <a:ext uri="{FF2B5EF4-FFF2-40B4-BE49-F238E27FC236}">
                    <a16:creationId xmlns:a16="http://schemas.microsoft.com/office/drawing/2014/main" id="{7579C2D5-E68C-404E-A00F-3A9584CD39A9}"/>
                  </a:ext>
                </a:extLst>
              </p:cNvPr>
              <p:cNvSpPr/>
              <p:nvPr/>
            </p:nvSpPr>
            <p:spPr>
              <a:xfrm>
                <a:off x="4235035" y="252696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59" name="Freeform: Shape 1458">
                <a:extLst>
                  <a:ext uri="{FF2B5EF4-FFF2-40B4-BE49-F238E27FC236}">
                    <a16:creationId xmlns:a16="http://schemas.microsoft.com/office/drawing/2014/main" id="{9898EFF5-546F-4B3C-ABD6-26E1AB68D1AF}"/>
                  </a:ext>
                </a:extLst>
              </p:cNvPr>
              <p:cNvSpPr/>
              <p:nvPr/>
            </p:nvSpPr>
            <p:spPr>
              <a:xfrm>
                <a:off x="4214426" y="2548366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43" name="Graphic 5">
              <a:extLst>
                <a:ext uri="{FF2B5EF4-FFF2-40B4-BE49-F238E27FC236}">
                  <a16:creationId xmlns:a16="http://schemas.microsoft.com/office/drawing/2014/main" id="{A69E1BCF-ED69-47CC-97D1-9542F2BA4D33}"/>
                </a:ext>
              </a:extLst>
            </p:cNvPr>
            <p:cNvGrpSpPr/>
            <p:nvPr/>
          </p:nvGrpSpPr>
          <p:grpSpPr>
            <a:xfrm>
              <a:off x="4238206" y="2526965"/>
              <a:ext cx="42010" cy="42010"/>
              <a:chOff x="4238206" y="2526965"/>
              <a:chExt cx="42010" cy="42010"/>
            </a:xfrm>
          </p:grpSpPr>
          <p:sp>
            <p:nvSpPr>
              <p:cNvPr id="1456" name="Freeform: Shape 1455">
                <a:extLst>
                  <a:ext uri="{FF2B5EF4-FFF2-40B4-BE49-F238E27FC236}">
                    <a16:creationId xmlns:a16="http://schemas.microsoft.com/office/drawing/2014/main" id="{AAE69D9D-A7D4-46BB-BC64-28F3A4F795E5}"/>
                  </a:ext>
                </a:extLst>
              </p:cNvPr>
              <p:cNvSpPr/>
              <p:nvPr/>
            </p:nvSpPr>
            <p:spPr>
              <a:xfrm>
                <a:off x="4259607" y="252696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57" name="Freeform: Shape 1456">
                <a:extLst>
                  <a:ext uri="{FF2B5EF4-FFF2-40B4-BE49-F238E27FC236}">
                    <a16:creationId xmlns:a16="http://schemas.microsoft.com/office/drawing/2014/main" id="{7BC23844-AAE2-44D5-8A47-3818E2E397B4}"/>
                  </a:ext>
                </a:extLst>
              </p:cNvPr>
              <p:cNvSpPr/>
              <p:nvPr/>
            </p:nvSpPr>
            <p:spPr>
              <a:xfrm>
                <a:off x="4238206" y="254836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44" name="Graphic 5">
              <a:extLst>
                <a:ext uri="{FF2B5EF4-FFF2-40B4-BE49-F238E27FC236}">
                  <a16:creationId xmlns:a16="http://schemas.microsoft.com/office/drawing/2014/main" id="{D19E6D1D-4B06-4D41-8411-FA1F3EE4AAA4}"/>
                </a:ext>
              </a:extLst>
            </p:cNvPr>
            <p:cNvGrpSpPr/>
            <p:nvPr/>
          </p:nvGrpSpPr>
          <p:grpSpPr>
            <a:xfrm>
              <a:off x="4250095" y="2786954"/>
              <a:ext cx="42010" cy="41217"/>
              <a:chOff x="4250095" y="2786954"/>
              <a:chExt cx="42010" cy="41217"/>
            </a:xfrm>
          </p:grpSpPr>
          <p:sp>
            <p:nvSpPr>
              <p:cNvPr id="1454" name="Freeform: Shape 1453">
                <a:extLst>
                  <a:ext uri="{FF2B5EF4-FFF2-40B4-BE49-F238E27FC236}">
                    <a16:creationId xmlns:a16="http://schemas.microsoft.com/office/drawing/2014/main" id="{A24BF882-401D-46B4-AC26-06ECF18EDCF9}"/>
                  </a:ext>
                </a:extLst>
              </p:cNvPr>
              <p:cNvSpPr/>
              <p:nvPr/>
            </p:nvSpPr>
            <p:spPr>
              <a:xfrm>
                <a:off x="4271497" y="2786954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55" name="Freeform: Shape 1454">
                <a:extLst>
                  <a:ext uri="{FF2B5EF4-FFF2-40B4-BE49-F238E27FC236}">
                    <a16:creationId xmlns:a16="http://schemas.microsoft.com/office/drawing/2014/main" id="{4DD2A65F-1312-4FCD-91C2-9258D28427B0}"/>
                  </a:ext>
                </a:extLst>
              </p:cNvPr>
              <p:cNvSpPr/>
              <p:nvPr/>
            </p:nvSpPr>
            <p:spPr>
              <a:xfrm>
                <a:off x="4250095" y="280756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45" name="Graphic 5">
              <a:extLst>
                <a:ext uri="{FF2B5EF4-FFF2-40B4-BE49-F238E27FC236}">
                  <a16:creationId xmlns:a16="http://schemas.microsoft.com/office/drawing/2014/main" id="{06BCD1E0-46A2-499A-A123-787183F0DC93}"/>
                </a:ext>
              </a:extLst>
            </p:cNvPr>
            <p:cNvGrpSpPr/>
            <p:nvPr/>
          </p:nvGrpSpPr>
          <p:grpSpPr>
            <a:xfrm>
              <a:off x="4630567" y="2786954"/>
              <a:ext cx="42010" cy="41217"/>
              <a:chOff x="4630567" y="2786954"/>
              <a:chExt cx="42010" cy="41217"/>
            </a:xfrm>
          </p:grpSpPr>
          <p:sp>
            <p:nvSpPr>
              <p:cNvPr id="1452" name="Freeform: Shape 1451">
                <a:extLst>
                  <a:ext uri="{FF2B5EF4-FFF2-40B4-BE49-F238E27FC236}">
                    <a16:creationId xmlns:a16="http://schemas.microsoft.com/office/drawing/2014/main" id="{14536303-B2CF-4F5D-A0C3-98A7C38ED9E9}"/>
                  </a:ext>
                </a:extLst>
              </p:cNvPr>
              <p:cNvSpPr/>
              <p:nvPr/>
            </p:nvSpPr>
            <p:spPr>
              <a:xfrm>
                <a:off x="4651968" y="2786954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53" name="Freeform: Shape 1452">
                <a:extLst>
                  <a:ext uri="{FF2B5EF4-FFF2-40B4-BE49-F238E27FC236}">
                    <a16:creationId xmlns:a16="http://schemas.microsoft.com/office/drawing/2014/main" id="{BB1D35F2-200C-41EC-8C7D-F0FF42EE0F4E}"/>
                  </a:ext>
                </a:extLst>
              </p:cNvPr>
              <p:cNvSpPr/>
              <p:nvPr/>
            </p:nvSpPr>
            <p:spPr>
              <a:xfrm>
                <a:off x="4630567" y="280756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46" name="Graphic 5">
              <a:extLst>
                <a:ext uri="{FF2B5EF4-FFF2-40B4-BE49-F238E27FC236}">
                  <a16:creationId xmlns:a16="http://schemas.microsoft.com/office/drawing/2014/main" id="{15E86FA2-012E-4121-A188-C72E57E670BE}"/>
                </a:ext>
              </a:extLst>
            </p:cNvPr>
            <p:cNvGrpSpPr/>
            <p:nvPr/>
          </p:nvGrpSpPr>
          <p:grpSpPr>
            <a:xfrm>
              <a:off x="4842997" y="2786954"/>
              <a:ext cx="42010" cy="41217"/>
              <a:chOff x="4842997" y="2786954"/>
              <a:chExt cx="42010" cy="41217"/>
            </a:xfrm>
          </p:grpSpPr>
          <p:sp>
            <p:nvSpPr>
              <p:cNvPr id="1450" name="Freeform: Shape 1449">
                <a:extLst>
                  <a:ext uri="{FF2B5EF4-FFF2-40B4-BE49-F238E27FC236}">
                    <a16:creationId xmlns:a16="http://schemas.microsoft.com/office/drawing/2014/main" id="{18057F2D-B02D-48EB-8E3B-499620789A0D}"/>
                  </a:ext>
                </a:extLst>
              </p:cNvPr>
              <p:cNvSpPr/>
              <p:nvPr/>
            </p:nvSpPr>
            <p:spPr>
              <a:xfrm>
                <a:off x="4863606" y="2786954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51" name="Freeform: Shape 1450">
                <a:extLst>
                  <a:ext uri="{FF2B5EF4-FFF2-40B4-BE49-F238E27FC236}">
                    <a16:creationId xmlns:a16="http://schemas.microsoft.com/office/drawing/2014/main" id="{1FA75C05-07BE-4612-9675-9606C676718C}"/>
                  </a:ext>
                </a:extLst>
              </p:cNvPr>
              <p:cNvSpPr/>
              <p:nvPr/>
            </p:nvSpPr>
            <p:spPr>
              <a:xfrm>
                <a:off x="4842997" y="280756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47" name="Graphic 5">
              <a:extLst>
                <a:ext uri="{FF2B5EF4-FFF2-40B4-BE49-F238E27FC236}">
                  <a16:creationId xmlns:a16="http://schemas.microsoft.com/office/drawing/2014/main" id="{3B887831-1BD6-4F55-89CE-9A6B203EB0C5}"/>
                </a:ext>
              </a:extLst>
            </p:cNvPr>
            <p:cNvGrpSpPr/>
            <p:nvPr/>
          </p:nvGrpSpPr>
          <p:grpSpPr>
            <a:xfrm>
              <a:off x="970113" y="1865103"/>
              <a:ext cx="41217" cy="42010"/>
              <a:chOff x="970113" y="1865103"/>
              <a:chExt cx="41217" cy="42010"/>
            </a:xfrm>
          </p:grpSpPr>
          <p:sp>
            <p:nvSpPr>
              <p:cNvPr id="1448" name="Freeform: Shape 1447">
                <a:extLst>
                  <a:ext uri="{FF2B5EF4-FFF2-40B4-BE49-F238E27FC236}">
                    <a16:creationId xmlns:a16="http://schemas.microsoft.com/office/drawing/2014/main" id="{BF8C94D1-12F9-43DD-9C99-015D60E311AD}"/>
                  </a:ext>
                </a:extLst>
              </p:cNvPr>
              <p:cNvSpPr/>
              <p:nvPr/>
            </p:nvSpPr>
            <p:spPr>
              <a:xfrm>
                <a:off x="990722" y="1865103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449" name="Freeform: Shape 1448">
                <a:extLst>
                  <a:ext uri="{FF2B5EF4-FFF2-40B4-BE49-F238E27FC236}">
                    <a16:creationId xmlns:a16="http://schemas.microsoft.com/office/drawing/2014/main" id="{72410F66-8FA7-46DF-AF8F-BC523A880FBA}"/>
                  </a:ext>
                </a:extLst>
              </p:cNvPr>
              <p:cNvSpPr/>
              <p:nvPr/>
            </p:nvSpPr>
            <p:spPr>
              <a:xfrm>
                <a:off x="970113" y="1886504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333" name="Freeform: Shape 1332">
            <a:extLst>
              <a:ext uri="{FF2B5EF4-FFF2-40B4-BE49-F238E27FC236}">
                <a16:creationId xmlns:a16="http://schemas.microsoft.com/office/drawing/2014/main" id="{BF388CD7-F7C9-4371-92A7-A0B6CB33E928}"/>
              </a:ext>
            </a:extLst>
          </p:cNvPr>
          <p:cNvSpPr/>
          <p:nvPr/>
        </p:nvSpPr>
        <p:spPr>
          <a:xfrm>
            <a:off x="2407361" y="3339118"/>
            <a:ext cx="2861384" cy="910991"/>
          </a:xfrm>
          <a:custGeom>
            <a:avLst/>
            <a:gdLst>
              <a:gd name="connsiteX0" fmla="*/ 0 w 3179315"/>
              <a:gd name="connsiteY0" fmla="*/ 0 h 1012212"/>
              <a:gd name="connsiteX1" fmla="*/ 499369 w 3179315"/>
              <a:gd name="connsiteY1" fmla="*/ 0 h 1012212"/>
              <a:gd name="connsiteX2" fmla="*/ 499369 w 3179315"/>
              <a:gd name="connsiteY2" fmla="*/ 76094 h 1012212"/>
              <a:gd name="connsiteX3" fmla="*/ 700702 w 3179315"/>
              <a:gd name="connsiteY3" fmla="*/ 76094 h 1012212"/>
              <a:gd name="connsiteX4" fmla="*/ 700702 w 3179315"/>
              <a:gd name="connsiteY4" fmla="*/ 149811 h 1012212"/>
              <a:gd name="connsiteX5" fmla="*/ 814843 w 3179315"/>
              <a:gd name="connsiteY5" fmla="*/ 149811 h 1012212"/>
              <a:gd name="connsiteX6" fmla="*/ 814843 w 3179315"/>
              <a:gd name="connsiteY6" fmla="*/ 229868 h 1012212"/>
              <a:gd name="connsiteX7" fmla="*/ 1078003 w 3179315"/>
              <a:gd name="connsiteY7" fmla="*/ 229868 h 1012212"/>
              <a:gd name="connsiteX8" fmla="*/ 1078003 w 3179315"/>
              <a:gd name="connsiteY8" fmla="*/ 298829 h 1012212"/>
              <a:gd name="connsiteX9" fmla="*/ 1194522 w 3179315"/>
              <a:gd name="connsiteY9" fmla="*/ 298829 h 1012212"/>
              <a:gd name="connsiteX10" fmla="*/ 1194522 w 3179315"/>
              <a:gd name="connsiteY10" fmla="*/ 373338 h 1012212"/>
              <a:gd name="connsiteX11" fmla="*/ 1457682 w 3179315"/>
              <a:gd name="connsiteY11" fmla="*/ 373338 h 1012212"/>
              <a:gd name="connsiteX12" fmla="*/ 1457682 w 3179315"/>
              <a:gd name="connsiteY12" fmla="*/ 441506 h 1012212"/>
              <a:gd name="connsiteX13" fmla="*/ 1477498 w 3179315"/>
              <a:gd name="connsiteY13" fmla="*/ 441506 h 1012212"/>
              <a:gd name="connsiteX14" fmla="*/ 1477498 w 3179315"/>
              <a:gd name="connsiteY14" fmla="*/ 520770 h 1012212"/>
              <a:gd name="connsiteX15" fmla="*/ 1666148 w 3179315"/>
              <a:gd name="connsiteY15" fmla="*/ 520770 h 1012212"/>
              <a:gd name="connsiteX16" fmla="*/ 1666148 w 3179315"/>
              <a:gd name="connsiteY16" fmla="*/ 592902 h 1012212"/>
              <a:gd name="connsiteX17" fmla="*/ 1858762 w 3179315"/>
              <a:gd name="connsiteY17" fmla="*/ 592902 h 1012212"/>
              <a:gd name="connsiteX18" fmla="*/ 1858762 w 3179315"/>
              <a:gd name="connsiteY18" fmla="*/ 741920 h 1012212"/>
              <a:gd name="connsiteX19" fmla="*/ 1964977 w 3179315"/>
              <a:gd name="connsiteY19" fmla="*/ 741920 h 1012212"/>
              <a:gd name="connsiteX20" fmla="*/ 1964977 w 3179315"/>
              <a:gd name="connsiteY20" fmla="*/ 816429 h 1012212"/>
              <a:gd name="connsiteX21" fmla="*/ 2231307 w 3179315"/>
              <a:gd name="connsiteY21" fmla="*/ 816429 h 1012212"/>
              <a:gd name="connsiteX22" fmla="*/ 2231307 w 3179315"/>
              <a:gd name="connsiteY22" fmla="*/ 899657 h 1012212"/>
              <a:gd name="connsiteX23" fmla="*/ 2419165 w 3179315"/>
              <a:gd name="connsiteY23" fmla="*/ 899657 h 1012212"/>
              <a:gd name="connsiteX24" fmla="*/ 2419165 w 3179315"/>
              <a:gd name="connsiteY24" fmla="*/ 1012213 h 1012212"/>
              <a:gd name="connsiteX25" fmla="*/ 3179316 w 3179315"/>
              <a:gd name="connsiteY25" fmla="*/ 1012213 h 101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179315" h="1012212">
                <a:moveTo>
                  <a:pt x="0" y="0"/>
                </a:moveTo>
                <a:lnTo>
                  <a:pt x="499369" y="0"/>
                </a:lnTo>
                <a:lnTo>
                  <a:pt x="499369" y="76094"/>
                </a:lnTo>
                <a:lnTo>
                  <a:pt x="700702" y="76094"/>
                </a:lnTo>
                <a:lnTo>
                  <a:pt x="700702" y="149811"/>
                </a:lnTo>
                <a:lnTo>
                  <a:pt x="814843" y="149811"/>
                </a:lnTo>
                <a:lnTo>
                  <a:pt x="814843" y="229868"/>
                </a:lnTo>
                <a:lnTo>
                  <a:pt x="1078003" y="229868"/>
                </a:lnTo>
                <a:lnTo>
                  <a:pt x="1078003" y="298829"/>
                </a:lnTo>
                <a:lnTo>
                  <a:pt x="1194522" y="298829"/>
                </a:lnTo>
                <a:lnTo>
                  <a:pt x="1194522" y="373338"/>
                </a:lnTo>
                <a:lnTo>
                  <a:pt x="1457682" y="373338"/>
                </a:lnTo>
                <a:lnTo>
                  <a:pt x="1457682" y="441506"/>
                </a:lnTo>
                <a:lnTo>
                  <a:pt x="1477498" y="441506"/>
                </a:lnTo>
                <a:lnTo>
                  <a:pt x="1477498" y="520770"/>
                </a:lnTo>
                <a:lnTo>
                  <a:pt x="1666148" y="520770"/>
                </a:lnTo>
                <a:lnTo>
                  <a:pt x="1666148" y="592902"/>
                </a:lnTo>
                <a:lnTo>
                  <a:pt x="1858762" y="592902"/>
                </a:lnTo>
                <a:lnTo>
                  <a:pt x="1858762" y="741920"/>
                </a:lnTo>
                <a:lnTo>
                  <a:pt x="1964977" y="741920"/>
                </a:lnTo>
                <a:lnTo>
                  <a:pt x="1964977" y="816429"/>
                </a:lnTo>
                <a:lnTo>
                  <a:pt x="2231307" y="816429"/>
                </a:lnTo>
                <a:lnTo>
                  <a:pt x="2231307" y="899657"/>
                </a:lnTo>
                <a:lnTo>
                  <a:pt x="2419165" y="899657"/>
                </a:lnTo>
                <a:lnTo>
                  <a:pt x="2419165" y="1012213"/>
                </a:lnTo>
                <a:lnTo>
                  <a:pt x="3179316" y="1012213"/>
                </a:lnTo>
              </a:path>
            </a:pathLst>
          </a:custGeom>
          <a:noFill/>
          <a:ln w="19050" cap="sq">
            <a:solidFill>
              <a:srgbClr val="EDB005"/>
            </a:solidFill>
            <a:prstDash val="solid"/>
            <a:miter lim="800000"/>
          </a:ln>
        </p:spPr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UA" sz="3960" b="0" i="0" u="none" strike="noStrike" kern="1200" cap="none" spc="0" normalizeH="0" baseline="0" noProof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334" name="Graphic 5">
            <a:extLst>
              <a:ext uri="{FF2B5EF4-FFF2-40B4-BE49-F238E27FC236}">
                <a16:creationId xmlns:a16="http://schemas.microsoft.com/office/drawing/2014/main" id="{2DC69EA9-A15D-4EAD-83F7-9DD92731F312}"/>
              </a:ext>
            </a:extLst>
          </p:cNvPr>
          <p:cNvGrpSpPr/>
          <p:nvPr/>
        </p:nvGrpSpPr>
        <p:grpSpPr>
          <a:xfrm>
            <a:off x="4284276" y="4055355"/>
            <a:ext cx="1003731" cy="213303"/>
            <a:chOff x="3076182" y="2679946"/>
            <a:chExt cx="1115257" cy="237002"/>
          </a:xfrm>
        </p:grpSpPr>
        <p:grpSp>
          <p:nvGrpSpPr>
            <p:cNvPr id="1369" name="Graphic 5">
              <a:extLst>
                <a:ext uri="{FF2B5EF4-FFF2-40B4-BE49-F238E27FC236}">
                  <a16:creationId xmlns:a16="http://schemas.microsoft.com/office/drawing/2014/main" id="{48C7AD4B-F105-4A31-87B9-86B6E85ED417}"/>
                </a:ext>
              </a:extLst>
            </p:cNvPr>
            <p:cNvGrpSpPr/>
            <p:nvPr/>
          </p:nvGrpSpPr>
          <p:grpSpPr>
            <a:xfrm>
              <a:off x="3076182" y="2679946"/>
              <a:ext cx="42010" cy="42010"/>
              <a:chOff x="3076182" y="2679946"/>
              <a:chExt cx="42010" cy="42010"/>
            </a:xfrm>
          </p:grpSpPr>
          <p:sp>
            <p:nvSpPr>
              <p:cNvPr id="1397" name="Freeform: Shape 1396">
                <a:extLst>
                  <a:ext uri="{FF2B5EF4-FFF2-40B4-BE49-F238E27FC236}">
                    <a16:creationId xmlns:a16="http://schemas.microsoft.com/office/drawing/2014/main" id="{59366D44-E4C1-4FAA-BA93-58159C99DC19}"/>
                  </a:ext>
                </a:extLst>
              </p:cNvPr>
              <p:cNvSpPr/>
              <p:nvPr/>
            </p:nvSpPr>
            <p:spPr>
              <a:xfrm>
                <a:off x="3096791" y="267994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98" name="Freeform: Shape 1397">
                <a:extLst>
                  <a:ext uri="{FF2B5EF4-FFF2-40B4-BE49-F238E27FC236}">
                    <a16:creationId xmlns:a16="http://schemas.microsoft.com/office/drawing/2014/main" id="{25BA7A02-5F41-409F-B9DF-4DDAB49BCF57}"/>
                  </a:ext>
                </a:extLst>
              </p:cNvPr>
              <p:cNvSpPr/>
              <p:nvPr/>
            </p:nvSpPr>
            <p:spPr>
              <a:xfrm>
                <a:off x="3076182" y="2700555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70" name="Graphic 5">
              <a:extLst>
                <a:ext uri="{FF2B5EF4-FFF2-40B4-BE49-F238E27FC236}">
                  <a16:creationId xmlns:a16="http://schemas.microsoft.com/office/drawing/2014/main" id="{9FF35236-0BC4-420D-AC85-3F8F5FA4AFF5}"/>
                </a:ext>
              </a:extLst>
            </p:cNvPr>
            <p:cNvGrpSpPr/>
            <p:nvPr/>
          </p:nvGrpSpPr>
          <p:grpSpPr>
            <a:xfrm>
              <a:off x="3295746" y="2762382"/>
              <a:ext cx="42010" cy="42010"/>
              <a:chOff x="3295746" y="2762382"/>
              <a:chExt cx="42010" cy="42010"/>
            </a:xfrm>
          </p:grpSpPr>
          <p:sp>
            <p:nvSpPr>
              <p:cNvPr id="1395" name="Freeform: Shape 1394">
                <a:extLst>
                  <a:ext uri="{FF2B5EF4-FFF2-40B4-BE49-F238E27FC236}">
                    <a16:creationId xmlns:a16="http://schemas.microsoft.com/office/drawing/2014/main" id="{65CDF459-8FD2-4444-9EAE-DE3361F1551A}"/>
                  </a:ext>
                </a:extLst>
              </p:cNvPr>
              <p:cNvSpPr/>
              <p:nvPr/>
            </p:nvSpPr>
            <p:spPr>
              <a:xfrm>
                <a:off x="3317147" y="276238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96" name="Freeform: Shape 1395">
                <a:extLst>
                  <a:ext uri="{FF2B5EF4-FFF2-40B4-BE49-F238E27FC236}">
                    <a16:creationId xmlns:a16="http://schemas.microsoft.com/office/drawing/2014/main" id="{CEAA3407-9243-471F-B580-1C455E0EB42C}"/>
                  </a:ext>
                </a:extLst>
              </p:cNvPr>
              <p:cNvSpPr/>
              <p:nvPr/>
            </p:nvSpPr>
            <p:spPr>
              <a:xfrm>
                <a:off x="3295746" y="278378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71" name="Graphic 5">
              <a:extLst>
                <a:ext uri="{FF2B5EF4-FFF2-40B4-BE49-F238E27FC236}">
                  <a16:creationId xmlns:a16="http://schemas.microsoft.com/office/drawing/2014/main" id="{F15E8D56-1F38-459E-807F-BED04917583C}"/>
                </a:ext>
              </a:extLst>
            </p:cNvPr>
            <p:cNvGrpSpPr/>
            <p:nvPr/>
          </p:nvGrpSpPr>
          <p:grpSpPr>
            <a:xfrm>
              <a:off x="3337756" y="2762382"/>
              <a:ext cx="42010" cy="42010"/>
              <a:chOff x="3337756" y="2762382"/>
              <a:chExt cx="42010" cy="42010"/>
            </a:xfrm>
          </p:grpSpPr>
          <p:sp>
            <p:nvSpPr>
              <p:cNvPr id="1393" name="Freeform: Shape 1392">
                <a:extLst>
                  <a:ext uri="{FF2B5EF4-FFF2-40B4-BE49-F238E27FC236}">
                    <a16:creationId xmlns:a16="http://schemas.microsoft.com/office/drawing/2014/main" id="{739F4251-9022-4F57-B00B-C8B6FA486018}"/>
                  </a:ext>
                </a:extLst>
              </p:cNvPr>
              <p:cNvSpPr/>
              <p:nvPr/>
            </p:nvSpPr>
            <p:spPr>
              <a:xfrm>
                <a:off x="3359158" y="276238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94" name="Freeform: Shape 1393">
                <a:extLst>
                  <a:ext uri="{FF2B5EF4-FFF2-40B4-BE49-F238E27FC236}">
                    <a16:creationId xmlns:a16="http://schemas.microsoft.com/office/drawing/2014/main" id="{6608AEE2-E3E8-4422-8ABA-0708B5DA3906}"/>
                  </a:ext>
                </a:extLst>
              </p:cNvPr>
              <p:cNvSpPr/>
              <p:nvPr/>
            </p:nvSpPr>
            <p:spPr>
              <a:xfrm>
                <a:off x="3337756" y="278378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72" name="Graphic 5">
              <a:extLst>
                <a:ext uri="{FF2B5EF4-FFF2-40B4-BE49-F238E27FC236}">
                  <a16:creationId xmlns:a16="http://schemas.microsoft.com/office/drawing/2014/main" id="{B0ECAEC4-F283-4C25-A6CE-B779A9DB734C}"/>
                </a:ext>
              </a:extLst>
            </p:cNvPr>
            <p:cNvGrpSpPr/>
            <p:nvPr/>
          </p:nvGrpSpPr>
          <p:grpSpPr>
            <a:xfrm>
              <a:off x="3363914" y="2762382"/>
              <a:ext cx="42010" cy="42010"/>
              <a:chOff x="3363914" y="2762382"/>
              <a:chExt cx="42010" cy="42010"/>
            </a:xfrm>
          </p:grpSpPr>
          <p:sp>
            <p:nvSpPr>
              <p:cNvPr id="1391" name="Freeform: Shape 1390">
                <a:extLst>
                  <a:ext uri="{FF2B5EF4-FFF2-40B4-BE49-F238E27FC236}">
                    <a16:creationId xmlns:a16="http://schemas.microsoft.com/office/drawing/2014/main" id="{F224D316-DA77-48C7-89BA-3A42789F9869}"/>
                  </a:ext>
                </a:extLst>
              </p:cNvPr>
              <p:cNvSpPr/>
              <p:nvPr/>
            </p:nvSpPr>
            <p:spPr>
              <a:xfrm>
                <a:off x="3384523" y="2762382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92" name="Freeform: Shape 1391">
                <a:extLst>
                  <a:ext uri="{FF2B5EF4-FFF2-40B4-BE49-F238E27FC236}">
                    <a16:creationId xmlns:a16="http://schemas.microsoft.com/office/drawing/2014/main" id="{D4B71566-840F-4C0A-9B1D-331754180EC9}"/>
                  </a:ext>
                </a:extLst>
              </p:cNvPr>
              <p:cNvSpPr/>
              <p:nvPr/>
            </p:nvSpPr>
            <p:spPr>
              <a:xfrm>
                <a:off x="3363914" y="278378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73" name="Graphic 5">
              <a:extLst>
                <a:ext uri="{FF2B5EF4-FFF2-40B4-BE49-F238E27FC236}">
                  <a16:creationId xmlns:a16="http://schemas.microsoft.com/office/drawing/2014/main" id="{C1C1FABC-7D69-4011-A50F-594758C67F4E}"/>
                </a:ext>
              </a:extLst>
            </p:cNvPr>
            <p:cNvGrpSpPr/>
            <p:nvPr/>
          </p:nvGrpSpPr>
          <p:grpSpPr>
            <a:xfrm>
              <a:off x="3392449" y="2874938"/>
              <a:ext cx="42010" cy="42010"/>
              <a:chOff x="3392449" y="2874938"/>
              <a:chExt cx="42010" cy="42010"/>
            </a:xfrm>
          </p:grpSpPr>
          <p:sp>
            <p:nvSpPr>
              <p:cNvPr id="1389" name="Freeform: Shape 1388">
                <a:extLst>
                  <a:ext uri="{FF2B5EF4-FFF2-40B4-BE49-F238E27FC236}">
                    <a16:creationId xmlns:a16="http://schemas.microsoft.com/office/drawing/2014/main" id="{0368BA43-96B4-4B1B-AF16-66819F9D896B}"/>
                  </a:ext>
                </a:extLst>
              </p:cNvPr>
              <p:cNvSpPr/>
              <p:nvPr/>
            </p:nvSpPr>
            <p:spPr>
              <a:xfrm>
                <a:off x="3413851" y="287493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90" name="Freeform: Shape 1389">
                <a:extLst>
                  <a:ext uri="{FF2B5EF4-FFF2-40B4-BE49-F238E27FC236}">
                    <a16:creationId xmlns:a16="http://schemas.microsoft.com/office/drawing/2014/main" id="{A12AF44D-8F36-4E1D-A8F6-DDC16B6C873A}"/>
                  </a:ext>
                </a:extLst>
              </p:cNvPr>
              <p:cNvSpPr/>
              <p:nvPr/>
            </p:nvSpPr>
            <p:spPr>
              <a:xfrm>
                <a:off x="3392449" y="2896339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74" name="Graphic 5">
              <a:extLst>
                <a:ext uri="{FF2B5EF4-FFF2-40B4-BE49-F238E27FC236}">
                  <a16:creationId xmlns:a16="http://schemas.microsoft.com/office/drawing/2014/main" id="{7DDFC03F-893B-4A20-AF14-6621A25E4C1E}"/>
                </a:ext>
              </a:extLst>
            </p:cNvPr>
            <p:cNvGrpSpPr/>
            <p:nvPr/>
          </p:nvGrpSpPr>
          <p:grpSpPr>
            <a:xfrm>
              <a:off x="3434459" y="2874938"/>
              <a:ext cx="42010" cy="42010"/>
              <a:chOff x="3434459" y="2874938"/>
              <a:chExt cx="42010" cy="42010"/>
            </a:xfrm>
          </p:grpSpPr>
          <p:sp>
            <p:nvSpPr>
              <p:cNvPr id="1387" name="Freeform: Shape 1386">
                <a:extLst>
                  <a:ext uri="{FF2B5EF4-FFF2-40B4-BE49-F238E27FC236}">
                    <a16:creationId xmlns:a16="http://schemas.microsoft.com/office/drawing/2014/main" id="{0456A7AB-4329-4515-8EB3-71F4FAABD013}"/>
                  </a:ext>
                </a:extLst>
              </p:cNvPr>
              <p:cNvSpPr/>
              <p:nvPr/>
            </p:nvSpPr>
            <p:spPr>
              <a:xfrm>
                <a:off x="3455861" y="287493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88" name="Freeform: Shape 1387">
                <a:extLst>
                  <a:ext uri="{FF2B5EF4-FFF2-40B4-BE49-F238E27FC236}">
                    <a16:creationId xmlns:a16="http://schemas.microsoft.com/office/drawing/2014/main" id="{70954814-77E4-47EB-82C5-F059D1651DE6}"/>
                  </a:ext>
                </a:extLst>
              </p:cNvPr>
              <p:cNvSpPr/>
              <p:nvPr/>
            </p:nvSpPr>
            <p:spPr>
              <a:xfrm>
                <a:off x="3434459" y="2896339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75" name="Graphic 5">
              <a:extLst>
                <a:ext uri="{FF2B5EF4-FFF2-40B4-BE49-F238E27FC236}">
                  <a16:creationId xmlns:a16="http://schemas.microsoft.com/office/drawing/2014/main" id="{EC07D4D5-128B-49D3-A60D-034D5D1830E5}"/>
                </a:ext>
              </a:extLst>
            </p:cNvPr>
            <p:cNvGrpSpPr/>
            <p:nvPr/>
          </p:nvGrpSpPr>
          <p:grpSpPr>
            <a:xfrm>
              <a:off x="3455861" y="2874938"/>
              <a:ext cx="41217" cy="42010"/>
              <a:chOff x="3455861" y="2874938"/>
              <a:chExt cx="41217" cy="42010"/>
            </a:xfrm>
          </p:grpSpPr>
          <p:sp>
            <p:nvSpPr>
              <p:cNvPr id="1385" name="Freeform: Shape 1384">
                <a:extLst>
                  <a:ext uri="{FF2B5EF4-FFF2-40B4-BE49-F238E27FC236}">
                    <a16:creationId xmlns:a16="http://schemas.microsoft.com/office/drawing/2014/main" id="{C75D3C92-DB29-4A74-BF2C-EC8DDD780E23}"/>
                  </a:ext>
                </a:extLst>
              </p:cNvPr>
              <p:cNvSpPr/>
              <p:nvPr/>
            </p:nvSpPr>
            <p:spPr>
              <a:xfrm>
                <a:off x="3476470" y="287493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86" name="Freeform: Shape 1385">
                <a:extLst>
                  <a:ext uri="{FF2B5EF4-FFF2-40B4-BE49-F238E27FC236}">
                    <a16:creationId xmlns:a16="http://schemas.microsoft.com/office/drawing/2014/main" id="{A9C827F0-6991-42E5-B5B2-63CA11202B7C}"/>
                  </a:ext>
                </a:extLst>
              </p:cNvPr>
              <p:cNvSpPr/>
              <p:nvPr/>
            </p:nvSpPr>
            <p:spPr>
              <a:xfrm>
                <a:off x="3455861" y="2896339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76" name="Graphic 5">
              <a:extLst>
                <a:ext uri="{FF2B5EF4-FFF2-40B4-BE49-F238E27FC236}">
                  <a16:creationId xmlns:a16="http://schemas.microsoft.com/office/drawing/2014/main" id="{E3CF9473-DBE7-4655-B37D-97DF76025F5F}"/>
                </a:ext>
              </a:extLst>
            </p:cNvPr>
            <p:cNvGrpSpPr/>
            <p:nvPr/>
          </p:nvGrpSpPr>
          <p:grpSpPr>
            <a:xfrm>
              <a:off x="3708716" y="2874938"/>
              <a:ext cx="41217" cy="42010"/>
              <a:chOff x="3708716" y="2874938"/>
              <a:chExt cx="41217" cy="42010"/>
            </a:xfrm>
          </p:grpSpPr>
          <p:sp>
            <p:nvSpPr>
              <p:cNvPr id="1383" name="Freeform: Shape 1382">
                <a:extLst>
                  <a:ext uri="{FF2B5EF4-FFF2-40B4-BE49-F238E27FC236}">
                    <a16:creationId xmlns:a16="http://schemas.microsoft.com/office/drawing/2014/main" id="{9AC7C010-120A-4DF8-9860-FBB7A1B6194E}"/>
                  </a:ext>
                </a:extLst>
              </p:cNvPr>
              <p:cNvSpPr/>
              <p:nvPr/>
            </p:nvSpPr>
            <p:spPr>
              <a:xfrm>
                <a:off x="3729325" y="287493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84" name="Freeform: Shape 1383">
                <a:extLst>
                  <a:ext uri="{FF2B5EF4-FFF2-40B4-BE49-F238E27FC236}">
                    <a16:creationId xmlns:a16="http://schemas.microsoft.com/office/drawing/2014/main" id="{14EFB91F-7A36-404A-8F9A-D0F1EC4EF796}"/>
                  </a:ext>
                </a:extLst>
              </p:cNvPr>
              <p:cNvSpPr/>
              <p:nvPr/>
            </p:nvSpPr>
            <p:spPr>
              <a:xfrm>
                <a:off x="3708716" y="2896339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77" name="Graphic 5">
              <a:extLst>
                <a:ext uri="{FF2B5EF4-FFF2-40B4-BE49-F238E27FC236}">
                  <a16:creationId xmlns:a16="http://schemas.microsoft.com/office/drawing/2014/main" id="{E77C9D11-A5C5-4771-9ACB-B3E753CA1989}"/>
                </a:ext>
              </a:extLst>
            </p:cNvPr>
            <p:cNvGrpSpPr/>
            <p:nvPr/>
          </p:nvGrpSpPr>
          <p:grpSpPr>
            <a:xfrm>
              <a:off x="3771335" y="2874938"/>
              <a:ext cx="42010" cy="42010"/>
              <a:chOff x="3771335" y="2874938"/>
              <a:chExt cx="42010" cy="42010"/>
            </a:xfrm>
          </p:grpSpPr>
          <p:sp>
            <p:nvSpPr>
              <p:cNvPr id="1381" name="Freeform: Shape 1380">
                <a:extLst>
                  <a:ext uri="{FF2B5EF4-FFF2-40B4-BE49-F238E27FC236}">
                    <a16:creationId xmlns:a16="http://schemas.microsoft.com/office/drawing/2014/main" id="{82955219-5E31-4771-8080-6C5380463916}"/>
                  </a:ext>
                </a:extLst>
              </p:cNvPr>
              <p:cNvSpPr/>
              <p:nvPr/>
            </p:nvSpPr>
            <p:spPr>
              <a:xfrm>
                <a:off x="3792737" y="287493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82" name="Freeform: Shape 1381">
                <a:extLst>
                  <a:ext uri="{FF2B5EF4-FFF2-40B4-BE49-F238E27FC236}">
                    <a16:creationId xmlns:a16="http://schemas.microsoft.com/office/drawing/2014/main" id="{33299443-975A-4C0C-AC5C-BF075FA9F373}"/>
                  </a:ext>
                </a:extLst>
              </p:cNvPr>
              <p:cNvSpPr/>
              <p:nvPr/>
            </p:nvSpPr>
            <p:spPr>
              <a:xfrm>
                <a:off x="3771335" y="2896339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78" name="Graphic 5">
              <a:extLst>
                <a:ext uri="{FF2B5EF4-FFF2-40B4-BE49-F238E27FC236}">
                  <a16:creationId xmlns:a16="http://schemas.microsoft.com/office/drawing/2014/main" id="{A5D7977C-CCED-4BE4-AEB3-3DAD358E2829}"/>
                </a:ext>
              </a:extLst>
            </p:cNvPr>
            <p:cNvGrpSpPr/>
            <p:nvPr/>
          </p:nvGrpSpPr>
          <p:grpSpPr>
            <a:xfrm>
              <a:off x="4149429" y="2874938"/>
              <a:ext cx="42010" cy="42010"/>
              <a:chOff x="4149429" y="2874938"/>
              <a:chExt cx="42010" cy="42010"/>
            </a:xfrm>
          </p:grpSpPr>
          <p:sp>
            <p:nvSpPr>
              <p:cNvPr id="1379" name="Freeform: Shape 1378">
                <a:extLst>
                  <a:ext uri="{FF2B5EF4-FFF2-40B4-BE49-F238E27FC236}">
                    <a16:creationId xmlns:a16="http://schemas.microsoft.com/office/drawing/2014/main" id="{DE06DCF7-860C-4866-8210-89C4D114BF1A}"/>
                  </a:ext>
                </a:extLst>
              </p:cNvPr>
              <p:cNvSpPr/>
              <p:nvPr/>
            </p:nvSpPr>
            <p:spPr>
              <a:xfrm>
                <a:off x="4170038" y="2874938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380" name="Freeform: Shape 1379">
                <a:extLst>
                  <a:ext uri="{FF2B5EF4-FFF2-40B4-BE49-F238E27FC236}">
                    <a16:creationId xmlns:a16="http://schemas.microsoft.com/office/drawing/2014/main" id="{EB41C13F-FBD2-4B4A-A4B6-BBBD56544547}"/>
                  </a:ext>
                </a:extLst>
              </p:cNvPr>
              <p:cNvSpPr/>
              <p:nvPr/>
            </p:nvSpPr>
            <p:spPr>
              <a:xfrm>
                <a:off x="4149429" y="2896339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EDB005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335" name="Freeform: Shape 1334">
            <a:extLst>
              <a:ext uri="{FF2B5EF4-FFF2-40B4-BE49-F238E27FC236}">
                <a16:creationId xmlns:a16="http://schemas.microsoft.com/office/drawing/2014/main" id="{30FF17CF-232A-4994-8E5C-C4F8D364D732}"/>
              </a:ext>
            </a:extLst>
          </p:cNvPr>
          <p:cNvSpPr/>
          <p:nvPr/>
        </p:nvSpPr>
        <p:spPr>
          <a:xfrm>
            <a:off x="2393497" y="3340545"/>
            <a:ext cx="2161864" cy="1414635"/>
          </a:xfrm>
          <a:custGeom>
            <a:avLst/>
            <a:gdLst>
              <a:gd name="connsiteX0" fmla="*/ 0 w 2389044"/>
              <a:gd name="connsiteY0" fmla="*/ 0 h 1563104"/>
              <a:gd name="connsiteX1" fmla="*/ 209259 w 2389044"/>
              <a:gd name="connsiteY1" fmla="*/ 0 h 1563104"/>
              <a:gd name="connsiteX2" fmla="*/ 209259 w 2389044"/>
              <a:gd name="connsiteY2" fmla="*/ 134750 h 1563104"/>
              <a:gd name="connsiteX3" fmla="*/ 229868 w 2389044"/>
              <a:gd name="connsiteY3" fmla="*/ 134750 h 1563104"/>
              <a:gd name="connsiteX4" fmla="*/ 229868 w 2389044"/>
              <a:gd name="connsiteY4" fmla="*/ 567537 h 1563104"/>
              <a:gd name="connsiteX5" fmla="*/ 250477 w 2389044"/>
              <a:gd name="connsiteY5" fmla="*/ 567537 h 1563104"/>
              <a:gd name="connsiteX6" fmla="*/ 250477 w 2389044"/>
              <a:gd name="connsiteY6" fmla="*/ 850513 h 1563104"/>
              <a:gd name="connsiteX7" fmla="*/ 501747 w 2389044"/>
              <a:gd name="connsiteY7" fmla="*/ 850513 h 1563104"/>
              <a:gd name="connsiteX8" fmla="*/ 501747 w 2389044"/>
              <a:gd name="connsiteY8" fmla="*/ 998738 h 1563104"/>
              <a:gd name="connsiteX9" fmla="*/ 665825 w 2389044"/>
              <a:gd name="connsiteY9" fmla="*/ 998738 h 1563104"/>
              <a:gd name="connsiteX10" fmla="*/ 665825 w 2389044"/>
              <a:gd name="connsiteY10" fmla="*/ 1136659 h 1563104"/>
              <a:gd name="connsiteX11" fmla="*/ 688019 w 2389044"/>
              <a:gd name="connsiteY11" fmla="*/ 1136659 h 1563104"/>
              <a:gd name="connsiteX12" fmla="*/ 688019 w 2389044"/>
              <a:gd name="connsiteY12" fmla="*/ 1274580 h 1563104"/>
              <a:gd name="connsiteX13" fmla="*/ 703872 w 2389044"/>
              <a:gd name="connsiteY13" fmla="*/ 1274580 h 1563104"/>
              <a:gd name="connsiteX14" fmla="*/ 703872 w 2389044"/>
              <a:gd name="connsiteY14" fmla="*/ 1422805 h 1563104"/>
              <a:gd name="connsiteX15" fmla="*/ 1094648 w 2389044"/>
              <a:gd name="connsiteY15" fmla="*/ 1422805 h 1563104"/>
              <a:gd name="connsiteX16" fmla="*/ 1094648 w 2389044"/>
              <a:gd name="connsiteY16" fmla="*/ 1563104 h 1563104"/>
              <a:gd name="connsiteX17" fmla="*/ 2389045 w 2389044"/>
              <a:gd name="connsiteY17" fmla="*/ 1563104 h 1563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89044" h="1563104">
                <a:moveTo>
                  <a:pt x="0" y="0"/>
                </a:moveTo>
                <a:lnTo>
                  <a:pt x="209259" y="0"/>
                </a:lnTo>
                <a:lnTo>
                  <a:pt x="209259" y="134750"/>
                </a:lnTo>
                <a:lnTo>
                  <a:pt x="229868" y="134750"/>
                </a:lnTo>
                <a:lnTo>
                  <a:pt x="229868" y="567537"/>
                </a:lnTo>
                <a:lnTo>
                  <a:pt x="250477" y="567537"/>
                </a:lnTo>
                <a:lnTo>
                  <a:pt x="250477" y="850513"/>
                </a:lnTo>
                <a:lnTo>
                  <a:pt x="501747" y="850513"/>
                </a:lnTo>
                <a:lnTo>
                  <a:pt x="501747" y="998738"/>
                </a:lnTo>
                <a:lnTo>
                  <a:pt x="665825" y="998738"/>
                </a:lnTo>
                <a:lnTo>
                  <a:pt x="665825" y="1136659"/>
                </a:lnTo>
                <a:lnTo>
                  <a:pt x="688019" y="1136659"/>
                </a:lnTo>
                <a:lnTo>
                  <a:pt x="688019" y="1274580"/>
                </a:lnTo>
                <a:lnTo>
                  <a:pt x="703872" y="1274580"/>
                </a:lnTo>
                <a:lnTo>
                  <a:pt x="703872" y="1422805"/>
                </a:lnTo>
                <a:lnTo>
                  <a:pt x="1094648" y="1422805"/>
                </a:lnTo>
                <a:lnTo>
                  <a:pt x="1094648" y="1563104"/>
                </a:lnTo>
                <a:lnTo>
                  <a:pt x="2389045" y="1563104"/>
                </a:lnTo>
              </a:path>
            </a:pathLst>
          </a:custGeom>
          <a:noFill/>
          <a:ln w="19050" cap="sq">
            <a:solidFill>
              <a:srgbClr val="C00000"/>
            </a:solidFill>
            <a:prstDash val="solid"/>
            <a:miter lim="800000"/>
          </a:ln>
        </p:spPr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UA" sz="3960" b="0" i="0" u="none" strike="noStrike" kern="1200" cap="none" spc="0" normalizeH="0" baseline="0" noProof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336" name="Graphic 5">
            <a:extLst>
              <a:ext uri="{FF2B5EF4-FFF2-40B4-BE49-F238E27FC236}">
                <a16:creationId xmlns:a16="http://schemas.microsoft.com/office/drawing/2014/main" id="{4D545B7D-3AC2-4CE4-AE4D-5C14C462806A}"/>
              </a:ext>
            </a:extLst>
          </p:cNvPr>
          <p:cNvGrpSpPr/>
          <p:nvPr/>
        </p:nvGrpSpPr>
        <p:grpSpPr>
          <a:xfrm>
            <a:off x="4536101" y="4737363"/>
            <a:ext cx="37809" cy="37095"/>
            <a:chOff x="3355987" y="3428207"/>
            <a:chExt cx="42010" cy="41217"/>
          </a:xfrm>
        </p:grpSpPr>
        <p:sp>
          <p:nvSpPr>
            <p:cNvPr id="1367" name="Freeform: Shape 1366">
              <a:extLst>
                <a:ext uri="{FF2B5EF4-FFF2-40B4-BE49-F238E27FC236}">
                  <a16:creationId xmlns:a16="http://schemas.microsoft.com/office/drawing/2014/main" id="{00DD1B32-03D8-48DB-91CE-6DE9C30EE014}"/>
                </a:ext>
              </a:extLst>
            </p:cNvPr>
            <p:cNvSpPr/>
            <p:nvPr/>
          </p:nvSpPr>
          <p:spPr>
            <a:xfrm>
              <a:off x="3377389" y="3428207"/>
              <a:ext cx="7926" cy="41217"/>
            </a:xfrm>
            <a:custGeom>
              <a:avLst/>
              <a:gdLst>
                <a:gd name="connsiteX0" fmla="*/ 0 w 7926"/>
                <a:gd name="connsiteY0" fmla="*/ 0 h 41217"/>
                <a:gd name="connsiteX1" fmla="*/ 0 w 7926"/>
                <a:gd name="connsiteY1" fmla="*/ 41218 h 41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26" h="41217">
                  <a:moveTo>
                    <a:pt x="0" y="0"/>
                  </a:moveTo>
                  <a:lnTo>
                    <a:pt x="0" y="41218"/>
                  </a:lnTo>
                </a:path>
              </a:pathLst>
            </a:custGeom>
            <a:ln w="1905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UA" sz="3960" b="0" i="0" u="none" strike="noStrike" kern="1200" cap="none" spc="0" normalizeH="0" baseline="0" noProof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68" name="Freeform: Shape 1367">
              <a:extLst>
                <a:ext uri="{FF2B5EF4-FFF2-40B4-BE49-F238E27FC236}">
                  <a16:creationId xmlns:a16="http://schemas.microsoft.com/office/drawing/2014/main" id="{66DBB60B-E30C-49A0-B932-8256FB080B11}"/>
                </a:ext>
              </a:extLst>
            </p:cNvPr>
            <p:cNvSpPr/>
            <p:nvPr/>
          </p:nvSpPr>
          <p:spPr>
            <a:xfrm>
              <a:off x="3355987" y="3448816"/>
              <a:ext cx="42010" cy="7926"/>
            </a:xfrm>
            <a:custGeom>
              <a:avLst/>
              <a:gdLst>
                <a:gd name="connsiteX0" fmla="*/ 0 w 42010"/>
                <a:gd name="connsiteY0" fmla="*/ 0 h 7926"/>
                <a:gd name="connsiteX1" fmla="*/ 42010 w 42010"/>
                <a:gd name="connsiteY1" fmla="*/ 0 h 7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010" h="7926">
                  <a:moveTo>
                    <a:pt x="0" y="0"/>
                  </a:moveTo>
                  <a:lnTo>
                    <a:pt x="42010" y="0"/>
                  </a:lnTo>
                </a:path>
              </a:pathLst>
            </a:custGeom>
            <a:ln w="19050" cap="flat">
              <a:solidFill>
                <a:srgbClr val="C00000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UA" sz="3960" b="0" i="0" u="none" strike="noStrike" kern="1200" cap="none" spc="0" normalizeH="0" baseline="0" noProof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337" name="Group 1336">
            <a:extLst>
              <a:ext uri="{FF2B5EF4-FFF2-40B4-BE49-F238E27FC236}">
                <a16:creationId xmlns:a16="http://schemas.microsoft.com/office/drawing/2014/main" id="{CFB759DA-695C-4E30-80F0-A6BEDC207DB2}"/>
              </a:ext>
            </a:extLst>
          </p:cNvPr>
          <p:cNvGrpSpPr/>
          <p:nvPr/>
        </p:nvGrpSpPr>
        <p:grpSpPr>
          <a:xfrm>
            <a:off x="2339877" y="5215968"/>
            <a:ext cx="3247139" cy="87893"/>
            <a:chOff x="915739" y="3648420"/>
            <a:chExt cx="3607931" cy="97659"/>
          </a:xfrm>
        </p:grpSpPr>
        <p:sp>
          <p:nvSpPr>
            <p:cNvPr id="1359" name="TextBox 1358">
              <a:extLst>
                <a:ext uri="{FF2B5EF4-FFF2-40B4-BE49-F238E27FC236}">
                  <a16:creationId xmlns:a16="http://schemas.microsoft.com/office/drawing/2014/main" id="{B3E9D836-44EC-47AE-83FD-15632BF7A3B4}"/>
                </a:ext>
              </a:extLst>
            </p:cNvPr>
            <p:cNvSpPr txBox="1"/>
            <p:nvPr/>
          </p:nvSpPr>
          <p:spPr>
            <a:xfrm>
              <a:off x="915739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83</a:t>
              </a:r>
            </a:p>
          </p:txBody>
        </p:sp>
        <p:sp>
          <p:nvSpPr>
            <p:cNvPr id="1360" name="TextBox 1359">
              <a:extLst>
                <a:ext uri="{FF2B5EF4-FFF2-40B4-BE49-F238E27FC236}">
                  <a16:creationId xmlns:a16="http://schemas.microsoft.com/office/drawing/2014/main" id="{BDBE8386-C097-45FC-91E0-7F11D0751F9B}"/>
                </a:ext>
              </a:extLst>
            </p:cNvPr>
            <p:cNvSpPr txBox="1"/>
            <p:nvPr/>
          </p:nvSpPr>
          <p:spPr>
            <a:xfrm>
              <a:off x="1911991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76</a:t>
              </a:r>
            </a:p>
          </p:txBody>
        </p:sp>
        <p:sp>
          <p:nvSpPr>
            <p:cNvPr id="1361" name="TextBox 1360">
              <a:extLst>
                <a:ext uri="{FF2B5EF4-FFF2-40B4-BE49-F238E27FC236}">
                  <a16:creationId xmlns:a16="http://schemas.microsoft.com/office/drawing/2014/main" id="{E0A9ECA2-F2CB-476B-8668-02EB0C08FBAC}"/>
                </a:ext>
              </a:extLst>
            </p:cNvPr>
            <p:cNvSpPr txBox="1"/>
            <p:nvPr/>
          </p:nvSpPr>
          <p:spPr>
            <a:xfrm>
              <a:off x="3406369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26</a:t>
              </a:r>
            </a:p>
          </p:txBody>
        </p:sp>
        <p:sp>
          <p:nvSpPr>
            <p:cNvPr id="1362" name="TextBox 1361">
              <a:extLst>
                <a:ext uri="{FF2B5EF4-FFF2-40B4-BE49-F238E27FC236}">
                  <a16:creationId xmlns:a16="http://schemas.microsoft.com/office/drawing/2014/main" id="{0ED6AEF7-B040-4DC0-AB0F-D00A966487DF}"/>
                </a:ext>
              </a:extLst>
            </p:cNvPr>
            <p:cNvSpPr txBox="1"/>
            <p:nvPr/>
          </p:nvSpPr>
          <p:spPr>
            <a:xfrm>
              <a:off x="1413865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79</a:t>
              </a:r>
            </a:p>
          </p:txBody>
        </p:sp>
        <p:sp>
          <p:nvSpPr>
            <p:cNvPr id="1363" name="TextBox 1362">
              <a:extLst>
                <a:ext uri="{FF2B5EF4-FFF2-40B4-BE49-F238E27FC236}">
                  <a16:creationId xmlns:a16="http://schemas.microsoft.com/office/drawing/2014/main" id="{1F2C7523-A30D-4467-BA51-80BDB520EDE6}"/>
                </a:ext>
              </a:extLst>
            </p:cNvPr>
            <p:cNvSpPr txBox="1"/>
            <p:nvPr/>
          </p:nvSpPr>
          <p:spPr>
            <a:xfrm>
              <a:off x="2908243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57</a:t>
              </a:r>
            </a:p>
          </p:txBody>
        </p:sp>
        <p:sp>
          <p:nvSpPr>
            <p:cNvPr id="1364" name="TextBox 1363">
              <a:extLst>
                <a:ext uri="{FF2B5EF4-FFF2-40B4-BE49-F238E27FC236}">
                  <a16:creationId xmlns:a16="http://schemas.microsoft.com/office/drawing/2014/main" id="{73087C04-D178-4CA7-A83E-A023599FEBFD}"/>
                </a:ext>
              </a:extLst>
            </p:cNvPr>
            <p:cNvSpPr txBox="1"/>
            <p:nvPr/>
          </p:nvSpPr>
          <p:spPr>
            <a:xfrm>
              <a:off x="4402621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2</a:t>
              </a:r>
            </a:p>
          </p:txBody>
        </p:sp>
        <p:sp>
          <p:nvSpPr>
            <p:cNvPr id="1365" name="TextBox 1364">
              <a:extLst>
                <a:ext uri="{FF2B5EF4-FFF2-40B4-BE49-F238E27FC236}">
                  <a16:creationId xmlns:a16="http://schemas.microsoft.com/office/drawing/2014/main" id="{44851528-5930-47E6-829D-E0D11EFDF8A8}"/>
                </a:ext>
              </a:extLst>
            </p:cNvPr>
            <p:cNvSpPr txBox="1"/>
            <p:nvPr/>
          </p:nvSpPr>
          <p:spPr>
            <a:xfrm>
              <a:off x="2410117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67</a:t>
              </a:r>
            </a:p>
          </p:txBody>
        </p:sp>
        <p:sp>
          <p:nvSpPr>
            <p:cNvPr id="1366" name="TextBox 1365">
              <a:extLst>
                <a:ext uri="{FF2B5EF4-FFF2-40B4-BE49-F238E27FC236}">
                  <a16:creationId xmlns:a16="http://schemas.microsoft.com/office/drawing/2014/main" id="{C9E4F359-9B32-408A-A60D-3EF6164569D3}"/>
                </a:ext>
              </a:extLst>
            </p:cNvPr>
            <p:cNvSpPr txBox="1"/>
            <p:nvPr/>
          </p:nvSpPr>
          <p:spPr>
            <a:xfrm>
              <a:off x="3904495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9</a:t>
              </a:r>
            </a:p>
          </p:txBody>
        </p:sp>
      </p:grpSp>
      <p:grpSp>
        <p:nvGrpSpPr>
          <p:cNvPr id="1338" name="Group 1337">
            <a:extLst>
              <a:ext uri="{FF2B5EF4-FFF2-40B4-BE49-F238E27FC236}">
                <a16:creationId xmlns:a16="http://schemas.microsoft.com/office/drawing/2014/main" id="{D0A27BB8-EAF6-4FC2-ACF9-2D0D4FD51AE4}"/>
              </a:ext>
            </a:extLst>
          </p:cNvPr>
          <p:cNvGrpSpPr/>
          <p:nvPr/>
        </p:nvGrpSpPr>
        <p:grpSpPr>
          <a:xfrm>
            <a:off x="2339877" y="5325916"/>
            <a:ext cx="2798825" cy="87893"/>
            <a:chOff x="915739" y="3648420"/>
            <a:chExt cx="3109805" cy="97659"/>
          </a:xfrm>
        </p:grpSpPr>
        <p:sp>
          <p:nvSpPr>
            <p:cNvPr id="1352" name="TextBox 1351">
              <a:extLst>
                <a:ext uri="{FF2B5EF4-FFF2-40B4-BE49-F238E27FC236}">
                  <a16:creationId xmlns:a16="http://schemas.microsoft.com/office/drawing/2014/main" id="{7FE1411B-EDEB-4E60-8419-D502B3491F33}"/>
                </a:ext>
              </a:extLst>
            </p:cNvPr>
            <p:cNvSpPr txBox="1"/>
            <p:nvPr/>
          </p:nvSpPr>
          <p:spPr>
            <a:xfrm>
              <a:off x="915739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23</a:t>
              </a:r>
            </a:p>
          </p:txBody>
        </p:sp>
        <p:sp>
          <p:nvSpPr>
            <p:cNvPr id="1353" name="TextBox 1352">
              <a:extLst>
                <a:ext uri="{FF2B5EF4-FFF2-40B4-BE49-F238E27FC236}">
                  <a16:creationId xmlns:a16="http://schemas.microsoft.com/office/drawing/2014/main" id="{F896717A-5B45-4AEB-8DFF-C28294F10195}"/>
                </a:ext>
              </a:extLst>
            </p:cNvPr>
            <p:cNvSpPr txBox="1"/>
            <p:nvPr/>
          </p:nvSpPr>
          <p:spPr>
            <a:xfrm>
              <a:off x="1911991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20</a:t>
              </a:r>
            </a:p>
          </p:txBody>
        </p:sp>
        <p:sp>
          <p:nvSpPr>
            <p:cNvPr id="1354" name="TextBox 1353">
              <a:extLst>
                <a:ext uri="{FF2B5EF4-FFF2-40B4-BE49-F238E27FC236}">
                  <a16:creationId xmlns:a16="http://schemas.microsoft.com/office/drawing/2014/main" id="{1BA936B5-4F8A-474B-ADE9-23C982FE0CDE}"/>
                </a:ext>
              </a:extLst>
            </p:cNvPr>
            <p:cNvSpPr txBox="1"/>
            <p:nvPr/>
          </p:nvSpPr>
          <p:spPr>
            <a:xfrm>
              <a:off x="3406369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4</a:t>
              </a:r>
            </a:p>
          </p:txBody>
        </p:sp>
        <p:sp>
          <p:nvSpPr>
            <p:cNvPr id="1355" name="TextBox 1354">
              <a:extLst>
                <a:ext uri="{FF2B5EF4-FFF2-40B4-BE49-F238E27FC236}">
                  <a16:creationId xmlns:a16="http://schemas.microsoft.com/office/drawing/2014/main" id="{F71A02B4-7684-49AC-A9FC-94C26A75D642}"/>
                </a:ext>
              </a:extLst>
            </p:cNvPr>
            <p:cNvSpPr txBox="1"/>
            <p:nvPr/>
          </p:nvSpPr>
          <p:spPr>
            <a:xfrm>
              <a:off x="1413865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23</a:t>
              </a:r>
            </a:p>
          </p:txBody>
        </p:sp>
        <p:sp>
          <p:nvSpPr>
            <p:cNvPr id="1356" name="TextBox 1355">
              <a:extLst>
                <a:ext uri="{FF2B5EF4-FFF2-40B4-BE49-F238E27FC236}">
                  <a16:creationId xmlns:a16="http://schemas.microsoft.com/office/drawing/2014/main" id="{DD444A15-4BCE-48DB-AFA2-2166E280E408}"/>
                </a:ext>
              </a:extLst>
            </p:cNvPr>
            <p:cNvSpPr txBox="1"/>
            <p:nvPr/>
          </p:nvSpPr>
          <p:spPr>
            <a:xfrm>
              <a:off x="2908243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12</a:t>
              </a:r>
            </a:p>
          </p:txBody>
        </p:sp>
        <p:sp>
          <p:nvSpPr>
            <p:cNvPr id="1357" name="TextBox 1356">
              <a:extLst>
                <a:ext uri="{FF2B5EF4-FFF2-40B4-BE49-F238E27FC236}">
                  <a16:creationId xmlns:a16="http://schemas.microsoft.com/office/drawing/2014/main" id="{3370B3D0-6B6B-4DC1-B6E8-1F23B8726F9A}"/>
                </a:ext>
              </a:extLst>
            </p:cNvPr>
            <p:cNvSpPr txBox="1"/>
            <p:nvPr/>
          </p:nvSpPr>
          <p:spPr>
            <a:xfrm>
              <a:off x="2410117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16</a:t>
              </a:r>
            </a:p>
          </p:txBody>
        </p:sp>
        <p:sp>
          <p:nvSpPr>
            <p:cNvPr id="1358" name="TextBox 1357">
              <a:extLst>
                <a:ext uri="{FF2B5EF4-FFF2-40B4-BE49-F238E27FC236}">
                  <a16:creationId xmlns:a16="http://schemas.microsoft.com/office/drawing/2014/main" id="{0157ED87-8627-45FB-BC81-8445D51B57E0}"/>
                </a:ext>
              </a:extLst>
            </p:cNvPr>
            <p:cNvSpPr txBox="1"/>
            <p:nvPr/>
          </p:nvSpPr>
          <p:spPr>
            <a:xfrm>
              <a:off x="3904495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</a:t>
              </a:r>
            </a:p>
          </p:txBody>
        </p:sp>
      </p:grpSp>
      <p:grpSp>
        <p:nvGrpSpPr>
          <p:cNvPr id="1339" name="Group 1338">
            <a:extLst>
              <a:ext uri="{FF2B5EF4-FFF2-40B4-BE49-F238E27FC236}">
                <a16:creationId xmlns:a16="http://schemas.microsoft.com/office/drawing/2014/main" id="{9E28A8BB-FF4C-4FBD-935C-1344B92BEE0F}"/>
              </a:ext>
            </a:extLst>
          </p:cNvPr>
          <p:cNvGrpSpPr/>
          <p:nvPr/>
        </p:nvGrpSpPr>
        <p:grpSpPr>
          <a:xfrm>
            <a:off x="2339877" y="5431540"/>
            <a:ext cx="1902199" cy="87893"/>
            <a:chOff x="915739" y="3648420"/>
            <a:chExt cx="2113553" cy="97659"/>
          </a:xfrm>
        </p:grpSpPr>
        <p:sp>
          <p:nvSpPr>
            <p:cNvPr id="1347" name="TextBox 1346">
              <a:extLst>
                <a:ext uri="{FF2B5EF4-FFF2-40B4-BE49-F238E27FC236}">
                  <a16:creationId xmlns:a16="http://schemas.microsoft.com/office/drawing/2014/main" id="{26256310-3DFA-479E-AA1F-4BCD73386294}"/>
                </a:ext>
              </a:extLst>
            </p:cNvPr>
            <p:cNvSpPr txBox="1"/>
            <p:nvPr/>
          </p:nvSpPr>
          <p:spPr>
            <a:xfrm>
              <a:off x="915739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12</a:t>
              </a:r>
            </a:p>
          </p:txBody>
        </p:sp>
        <p:sp>
          <p:nvSpPr>
            <p:cNvPr id="1348" name="TextBox 1347">
              <a:extLst>
                <a:ext uri="{FF2B5EF4-FFF2-40B4-BE49-F238E27FC236}">
                  <a16:creationId xmlns:a16="http://schemas.microsoft.com/office/drawing/2014/main" id="{CFDC3FB6-921B-42E7-A05B-A48B7E7CAD32}"/>
                </a:ext>
              </a:extLst>
            </p:cNvPr>
            <p:cNvSpPr txBox="1"/>
            <p:nvPr/>
          </p:nvSpPr>
          <p:spPr>
            <a:xfrm>
              <a:off x="1911991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2</a:t>
              </a:r>
            </a:p>
          </p:txBody>
        </p:sp>
        <p:sp>
          <p:nvSpPr>
            <p:cNvPr id="1349" name="TextBox 1348">
              <a:extLst>
                <a:ext uri="{FF2B5EF4-FFF2-40B4-BE49-F238E27FC236}">
                  <a16:creationId xmlns:a16="http://schemas.microsoft.com/office/drawing/2014/main" id="{68694B42-3ED2-47A5-B7BB-FDC91B7AAF9C}"/>
                </a:ext>
              </a:extLst>
            </p:cNvPr>
            <p:cNvSpPr txBox="1"/>
            <p:nvPr/>
          </p:nvSpPr>
          <p:spPr>
            <a:xfrm>
              <a:off x="1413865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6</a:t>
              </a:r>
            </a:p>
          </p:txBody>
        </p:sp>
        <p:sp>
          <p:nvSpPr>
            <p:cNvPr id="1350" name="TextBox 1349">
              <a:extLst>
                <a:ext uri="{FF2B5EF4-FFF2-40B4-BE49-F238E27FC236}">
                  <a16:creationId xmlns:a16="http://schemas.microsoft.com/office/drawing/2014/main" id="{7500D61E-EA96-4FD6-9E16-062DDE8422DC}"/>
                </a:ext>
              </a:extLst>
            </p:cNvPr>
            <p:cNvSpPr txBox="1"/>
            <p:nvPr/>
          </p:nvSpPr>
          <p:spPr>
            <a:xfrm>
              <a:off x="2908243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</a:t>
              </a:r>
            </a:p>
          </p:txBody>
        </p:sp>
        <p:sp>
          <p:nvSpPr>
            <p:cNvPr id="1351" name="TextBox 1350">
              <a:extLst>
                <a:ext uri="{FF2B5EF4-FFF2-40B4-BE49-F238E27FC236}">
                  <a16:creationId xmlns:a16="http://schemas.microsoft.com/office/drawing/2014/main" id="{1EFD799B-435E-4BB4-8793-DE22E4297FD6}"/>
                </a:ext>
              </a:extLst>
            </p:cNvPr>
            <p:cNvSpPr txBox="1"/>
            <p:nvPr/>
          </p:nvSpPr>
          <p:spPr>
            <a:xfrm>
              <a:off x="2410117" y="3648420"/>
              <a:ext cx="121049" cy="976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0" tIns="0" rIns="0" bIns="0" numCol="1" spcCol="38100" rtlCol="0" anchor="t" anchorCtr="0">
              <a:noAutofit/>
            </a:bodyPr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097226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540" b="0" i="0" u="none" strike="noStrike" kern="1200" cap="none" spc="0" normalizeH="0" baseline="0" noProof="0" dirty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  <a:sym typeface="Helvetica"/>
                </a:rPr>
                <a:t>1</a:t>
              </a:r>
            </a:p>
          </p:txBody>
        </p:sp>
      </p:grpSp>
      <p:sp>
        <p:nvSpPr>
          <p:cNvPr id="1346" name="TextBox 1345">
            <a:extLst>
              <a:ext uri="{FF2B5EF4-FFF2-40B4-BE49-F238E27FC236}">
                <a16:creationId xmlns:a16="http://schemas.microsoft.com/office/drawing/2014/main" id="{1AE402CB-8FA4-45B4-AC23-272DBE02D48A}"/>
              </a:ext>
            </a:extLst>
          </p:cNvPr>
          <p:cNvSpPr txBox="1"/>
          <p:nvPr/>
        </p:nvSpPr>
        <p:spPr>
          <a:xfrm>
            <a:off x="1805215" y="3055027"/>
            <a:ext cx="1180239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8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PFS post-EOT</a:t>
            </a:r>
          </a:p>
        </p:txBody>
      </p:sp>
      <p:sp>
        <p:nvSpPr>
          <p:cNvPr id="1571" name="Freeform: Shape 1570">
            <a:extLst>
              <a:ext uri="{FF2B5EF4-FFF2-40B4-BE49-F238E27FC236}">
                <a16:creationId xmlns:a16="http://schemas.microsoft.com/office/drawing/2014/main" id="{2B963AAB-BA0F-42A0-B012-BA8C8F64002E}"/>
              </a:ext>
            </a:extLst>
          </p:cNvPr>
          <p:cNvSpPr/>
          <p:nvPr/>
        </p:nvSpPr>
        <p:spPr>
          <a:xfrm>
            <a:off x="2394033" y="3333669"/>
            <a:ext cx="3578019" cy="1543289"/>
          </a:xfrm>
          <a:custGeom>
            <a:avLst/>
            <a:gdLst>
              <a:gd name="connsiteX0" fmla="*/ 0 w 1943100"/>
              <a:gd name="connsiteY0" fmla="*/ 0 h 1714500"/>
              <a:gd name="connsiteX1" fmla="*/ 0 w 1943100"/>
              <a:gd name="connsiteY1" fmla="*/ 1714500 h 1714500"/>
              <a:gd name="connsiteX2" fmla="*/ 1943100 w 1943100"/>
              <a:gd name="connsiteY2" fmla="*/ 171450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1714500">
                <a:moveTo>
                  <a:pt x="0" y="0"/>
                </a:moveTo>
                <a:lnTo>
                  <a:pt x="0" y="1714500"/>
                </a:lnTo>
                <a:lnTo>
                  <a:pt x="1943100" y="1714500"/>
                </a:lnTo>
              </a:path>
            </a:pathLst>
          </a:custGeom>
          <a:noFill/>
          <a:ln w="28575" cap="sq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7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58" name="TextBox 1557">
            <a:extLst>
              <a:ext uri="{FF2B5EF4-FFF2-40B4-BE49-F238E27FC236}">
                <a16:creationId xmlns:a16="http://schemas.microsoft.com/office/drawing/2014/main" id="{718E5EBD-AB57-4280-85B7-17BB6F725ED7}"/>
              </a:ext>
            </a:extLst>
          </p:cNvPr>
          <p:cNvSpPr txBox="1"/>
          <p:nvPr/>
        </p:nvSpPr>
        <p:spPr>
          <a:xfrm>
            <a:off x="2156390" y="3278267"/>
            <a:ext cx="183127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100</a:t>
            </a:r>
          </a:p>
        </p:txBody>
      </p:sp>
      <p:cxnSp>
        <p:nvCxnSpPr>
          <p:cNvPr id="1565" name="Straight Connector 1564">
            <a:extLst>
              <a:ext uri="{FF2B5EF4-FFF2-40B4-BE49-F238E27FC236}">
                <a16:creationId xmlns:a16="http://schemas.microsoft.com/office/drawing/2014/main" id="{3D2087A0-F47B-4F8B-817D-E60A276715CA}"/>
              </a:ext>
            </a:extLst>
          </p:cNvPr>
          <p:cNvCxnSpPr>
            <a:cxnSpLocks/>
          </p:cNvCxnSpPr>
          <p:nvPr/>
        </p:nvCxnSpPr>
        <p:spPr>
          <a:xfrm rot="5400000">
            <a:off x="2374969" y="3314603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3D520B2B-3C25-488C-B122-CC7E3B7D34FB}"/>
              </a:ext>
            </a:extLst>
          </p:cNvPr>
          <p:cNvSpPr txBox="1"/>
          <p:nvPr/>
        </p:nvSpPr>
        <p:spPr>
          <a:xfrm>
            <a:off x="2340415" y="4925892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EOT</a:t>
            </a:r>
          </a:p>
        </p:txBody>
      </p:sp>
      <p:sp>
        <p:nvSpPr>
          <p:cNvPr id="1580" name="TextBox 1579">
            <a:extLst>
              <a:ext uri="{FF2B5EF4-FFF2-40B4-BE49-F238E27FC236}">
                <a16:creationId xmlns:a16="http://schemas.microsoft.com/office/drawing/2014/main" id="{3B4A2A96-7942-483F-89FA-569D44977EE9}"/>
              </a:ext>
            </a:extLst>
          </p:cNvPr>
          <p:cNvSpPr txBox="1"/>
          <p:nvPr/>
        </p:nvSpPr>
        <p:spPr>
          <a:xfrm>
            <a:off x="2394033" y="5041276"/>
            <a:ext cx="3578019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Time since EOT (months)</a:t>
            </a:r>
          </a:p>
        </p:txBody>
      </p:sp>
      <p:sp>
        <p:nvSpPr>
          <p:cNvPr id="1581" name="TextBox 1580">
            <a:extLst>
              <a:ext uri="{FF2B5EF4-FFF2-40B4-BE49-F238E27FC236}">
                <a16:creationId xmlns:a16="http://schemas.microsoft.com/office/drawing/2014/main" id="{630AB41C-1627-4FAA-A00E-F15C19ECB785}"/>
              </a:ext>
            </a:extLst>
          </p:cNvPr>
          <p:cNvSpPr txBox="1"/>
          <p:nvPr/>
        </p:nvSpPr>
        <p:spPr>
          <a:xfrm>
            <a:off x="2052707" y="5114259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No. of Patients at Risk</a:t>
            </a:r>
          </a:p>
        </p:txBody>
      </p:sp>
      <p:cxnSp>
        <p:nvCxnSpPr>
          <p:cNvPr id="1583" name="Straight Connector 1582">
            <a:extLst>
              <a:ext uri="{FF2B5EF4-FFF2-40B4-BE49-F238E27FC236}">
                <a16:creationId xmlns:a16="http://schemas.microsoft.com/office/drawing/2014/main" id="{EBBDE00C-2CF8-4CE6-BD02-E1F923D5BA91}"/>
              </a:ext>
            </a:extLst>
          </p:cNvPr>
          <p:cNvCxnSpPr>
            <a:cxnSpLocks/>
          </p:cNvCxnSpPr>
          <p:nvPr/>
        </p:nvCxnSpPr>
        <p:spPr>
          <a:xfrm>
            <a:off x="2052707" y="5367203"/>
            <a:ext cx="226800" cy="0"/>
          </a:xfrm>
          <a:prstGeom prst="line">
            <a:avLst/>
          </a:prstGeom>
          <a:ln w="19050" cap="sq">
            <a:solidFill>
              <a:srgbClr val="EDB005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4" name="Straight Connector 1583">
            <a:extLst>
              <a:ext uri="{FF2B5EF4-FFF2-40B4-BE49-F238E27FC236}">
                <a16:creationId xmlns:a16="http://schemas.microsoft.com/office/drawing/2014/main" id="{07FD11A4-A443-4854-9DD0-57396316AAF8}"/>
              </a:ext>
            </a:extLst>
          </p:cNvPr>
          <p:cNvCxnSpPr>
            <a:cxnSpLocks/>
          </p:cNvCxnSpPr>
          <p:nvPr/>
        </p:nvCxnSpPr>
        <p:spPr>
          <a:xfrm>
            <a:off x="2052707" y="5260047"/>
            <a:ext cx="226800" cy="0"/>
          </a:xfrm>
          <a:prstGeom prst="line">
            <a:avLst/>
          </a:prstGeom>
          <a:ln w="19050" cap="sq">
            <a:solidFill>
              <a:srgbClr val="538334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6" name="Straight Connector 1585">
            <a:extLst>
              <a:ext uri="{FF2B5EF4-FFF2-40B4-BE49-F238E27FC236}">
                <a16:creationId xmlns:a16="http://schemas.microsoft.com/office/drawing/2014/main" id="{9772FCEF-BBD7-4A72-AB47-5D009C84741F}"/>
              </a:ext>
            </a:extLst>
          </p:cNvPr>
          <p:cNvCxnSpPr>
            <a:cxnSpLocks/>
          </p:cNvCxnSpPr>
          <p:nvPr/>
        </p:nvCxnSpPr>
        <p:spPr>
          <a:xfrm>
            <a:off x="2052707" y="5474359"/>
            <a:ext cx="226800" cy="0"/>
          </a:xfrm>
          <a:prstGeom prst="line">
            <a:avLst/>
          </a:prstGeom>
          <a:ln w="19050" cap="sq">
            <a:solidFill>
              <a:srgbClr val="C00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69784CD5-6D02-4733-A25E-F2647176601A}"/>
              </a:ext>
            </a:extLst>
          </p:cNvPr>
          <p:cNvSpPr txBox="1"/>
          <p:nvPr/>
        </p:nvSpPr>
        <p:spPr>
          <a:xfrm rot="16200000">
            <a:off x="1343599" y="4078843"/>
            <a:ext cx="1543288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Landmark PFS (%)</a:t>
            </a:r>
          </a:p>
        </p:txBody>
      </p:sp>
      <p:cxnSp>
        <p:nvCxnSpPr>
          <p:cNvPr id="1310" name="Straight Connector 1309">
            <a:extLst>
              <a:ext uri="{FF2B5EF4-FFF2-40B4-BE49-F238E27FC236}">
                <a16:creationId xmlns:a16="http://schemas.microsoft.com/office/drawing/2014/main" id="{1D6A6AE2-E2EE-4A96-9776-5674A963BF30}"/>
              </a:ext>
            </a:extLst>
          </p:cNvPr>
          <p:cNvCxnSpPr>
            <a:cxnSpLocks/>
          </p:cNvCxnSpPr>
          <p:nvPr/>
        </p:nvCxnSpPr>
        <p:spPr>
          <a:xfrm>
            <a:off x="5971515" y="4878047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TextBox 2"/>
          <p:cNvSpPr txBox="1"/>
          <p:nvPr/>
        </p:nvSpPr>
        <p:spPr>
          <a:xfrm>
            <a:off x="5969311" y="3045567"/>
            <a:ext cx="1109707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8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OS post-EOT</a:t>
            </a:r>
          </a:p>
        </p:txBody>
      </p:sp>
      <p:sp>
        <p:nvSpPr>
          <p:cNvPr id="941" name="TextBox 940">
            <a:extLst>
              <a:ext uri="{FF2B5EF4-FFF2-40B4-BE49-F238E27FC236}">
                <a16:creationId xmlns:a16="http://schemas.microsoft.com/office/drawing/2014/main" id="{5654F8A8-7D28-43B3-AA67-9943A618DE20}"/>
              </a:ext>
            </a:extLst>
          </p:cNvPr>
          <p:cNvSpPr txBox="1"/>
          <p:nvPr/>
        </p:nvSpPr>
        <p:spPr>
          <a:xfrm>
            <a:off x="6280859" y="3278267"/>
            <a:ext cx="183127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100</a:t>
            </a:r>
          </a:p>
        </p:txBody>
      </p:sp>
      <p:sp>
        <p:nvSpPr>
          <p:cNvPr id="942" name="TextBox 941">
            <a:extLst>
              <a:ext uri="{FF2B5EF4-FFF2-40B4-BE49-F238E27FC236}">
                <a16:creationId xmlns:a16="http://schemas.microsoft.com/office/drawing/2014/main" id="{340AE1E1-24FC-4A42-9BD2-A18183D4E890}"/>
              </a:ext>
            </a:extLst>
          </p:cNvPr>
          <p:cNvSpPr txBox="1"/>
          <p:nvPr/>
        </p:nvSpPr>
        <p:spPr>
          <a:xfrm>
            <a:off x="6290578" y="3588139"/>
            <a:ext cx="173407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80</a:t>
            </a:r>
          </a:p>
        </p:txBody>
      </p:sp>
      <p:sp>
        <p:nvSpPr>
          <p:cNvPr id="943" name="TextBox 942">
            <a:extLst>
              <a:ext uri="{FF2B5EF4-FFF2-40B4-BE49-F238E27FC236}">
                <a16:creationId xmlns:a16="http://schemas.microsoft.com/office/drawing/2014/main" id="{91691665-45DF-476E-B42E-9D371C0170AA}"/>
              </a:ext>
            </a:extLst>
          </p:cNvPr>
          <p:cNvSpPr txBox="1"/>
          <p:nvPr/>
        </p:nvSpPr>
        <p:spPr>
          <a:xfrm>
            <a:off x="6326849" y="3898009"/>
            <a:ext cx="137137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60</a:t>
            </a:r>
          </a:p>
        </p:txBody>
      </p:sp>
      <p:sp>
        <p:nvSpPr>
          <p:cNvPr id="944" name="TextBox 943">
            <a:extLst>
              <a:ext uri="{FF2B5EF4-FFF2-40B4-BE49-F238E27FC236}">
                <a16:creationId xmlns:a16="http://schemas.microsoft.com/office/drawing/2014/main" id="{9BFCFBDD-2CAF-4061-A943-439302F5B532}"/>
              </a:ext>
            </a:extLst>
          </p:cNvPr>
          <p:cNvSpPr txBox="1"/>
          <p:nvPr/>
        </p:nvSpPr>
        <p:spPr>
          <a:xfrm>
            <a:off x="6326848" y="4207881"/>
            <a:ext cx="137136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40</a:t>
            </a:r>
          </a:p>
        </p:txBody>
      </p:sp>
      <p:sp>
        <p:nvSpPr>
          <p:cNvPr id="945" name="TextBox 944">
            <a:extLst>
              <a:ext uri="{FF2B5EF4-FFF2-40B4-BE49-F238E27FC236}">
                <a16:creationId xmlns:a16="http://schemas.microsoft.com/office/drawing/2014/main" id="{C586CA6E-46C1-4057-B223-8DE7F08F80FD}"/>
              </a:ext>
            </a:extLst>
          </p:cNvPr>
          <p:cNvSpPr txBox="1"/>
          <p:nvPr/>
        </p:nvSpPr>
        <p:spPr>
          <a:xfrm>
            <a:off x="6343242" y="4517753"/>
            <a:ext cx="120743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20</a:t>
            </a:r>
          </a:p>
        </p:txBody>
      </p:sp>
      <p:sp>
        <p:nvSpPr>
          <p:cNvPr id="946" name="TextBox 945">
            <a:extLst>
              <a:ext uri="{FF2B5EF4-FFF2-40B4-BE49-F238E27FC236}">
                <a16:creationId xmlns:a16="http://schemas.microsoft.com/office/drawing/2014/main" id="{A3FE85E5-BE2A-4F5C-B504-B7A0DD40CD1A}"/>
              </a:ext>
            </a:extLst>
          </p:cNvPr>
          <p:cNvSpPr txBox="1"/>
          <p:nvPr/>
        </p:nvSpPr>
        <p:spPr>
          <a:xfrm>
            <a:off x="6381366" y="4827624"/>
            <a:ext cx="82620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0</a:t>
            </a:r>
          </a:p>
        </p:txBody>
      </p:sp>
      <p:cxnSp>
        <p:nvCxnSpPr>
          <p:cNvPr id="948" name="Straight Connector 947">
            <a:extLst>
              <a:ext uri="{FF2B5EF4-FFF2-40B4-BE49-F238E27FC236}">
                <a16:creationId xmlns:a16="http://schemas.microsoft.com/office/drawing/2014/main" id="{8617257D-CF4B-4A0B-AC40-19A1B82EEF78}"/>
              </a:ext>
            </a:extLst>
          </p:cNvPr>
          <p:cNvCxnSpPr>
            <a:cxnSpLocks/>
          </p:cNvCxnSpPr>
          <p:nvPr/>
        </p:nvCxnSpPr>
        <p:spPr>
          <a:xfrm>
            <a:off x="6518504" y="4876956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50" name="Straight Connector 949">
            <a:extLst>
              <a:ext uri="{FF2B5EF4-FFF2-40B4-BE49-F238E27FC236}">
                <a16:creationId xmlns:a16="http://schemas.microsoft.com/office/drawing/2014/main" id="{C280FA04-740A-4D37-978E-818D864A2011}"/>
              </a:ext>
            </a:extLst>
          </p:cNvPr>
          <p:cNvCxnSpPr>
            <a:cxnSpLocks/>
          </p:cNvCxnSpPr>
          <p:nvPr/>
        </p:nvCxnSpPr>
        <p:spPr>
          <a:xfrm>
            <a:off x="6965756" y="4876956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52" name="Straight Connector 951">
            <a:extLst>
              <a:ext uri="{FF2B5EF4-FFF2-40B4-BE49-F238E27FC236}">
                <a16:creationId xmlns:a16="http://schemas.microsoft.com/office/drawing/2014/main" id="{94F54F53-60D6-42FF-9DC0-CFE27EC49A86}"/>
              </a:ext>
            </a:extLst>
          </p:cNvPr>
          <p:cNvCxnSpPr>
            <a:cxnSpLocks/>
          </p:cNvCxnSpPr>
          <p:nvPr/>
        </p:nvCxnSpPr>
        <p:spPr>
          <a:xfrm>
            <a:off x="7860259" y="4876956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55" name="Straight Connector 954">
            <a:extLst>
              <a:ext uri="{FF2B5EF4-FFF2-40B4-BE49-F238E27FC236}">
                <a16:creationId xmlns:a16="http://schemas.microsoft.com/office/drawing/2014/main" id="{EE3AFF23-2F5E-486B-8C4A-995A2D6E2CB6}"/>
              </a:ext>
            </a:extLst>
          </p:cNvPr>
          <p:cNvCxnSpPr>
            <a:cxnSpLocks/>
          </p:cNvCxnSpPr>
          <p:nvPr/>
        </p:nvCxnSpPr>
        <p:spPr>
          <a:xfrm>
            <a:off x="10096523" y="4876956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56" name="Straight Connector 955">
            <a:extLst>
              <a:ext uri="{FF2B5EF4-FFF2-40B4-BE49-F238E27FC236}">
                <a16:creationId xmlns:a16="http://schemas.microsoft.com/office/drawing/2014/main" id="{8F908584-26ED-445A-BCC2-F12E86F1772A}"/>
              </a:ext>
            </a:extLst>
          </p:cNvPr>
          <p:cNvCxnSpPr>
            <a:cxnSpLocks/>
          </p:cNvCxnSpPr>
          <p:nvPr/>
        </p:nvCxnSpPr>
        <p:spPr>
          <a:xfrm rot="5400000">
            <a:off x="6499439" y="3623262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57" name="Straight Connector 956">
            <a:extLst>
              <a:ext uri="{FF2B5EF4-FFF2-40B4-BE49-F238E27FC236}">
                <a16:creationId xmlns:a16="http://schemas.microsoft.com/office/drawing/2014/main" id="{8603B5BB-84BB-4654-9CD5-BF37E88ABF36}"/>
              </a:ext>
            </a:extLst>
          </p:cNvPr>
          <p:cNvCxnSpPr>
            <a:cxnSpLocks/>
          </p:cNvCxnSpPr>
          <p:nvPr/>
        </p:nvCxnSpPr>
        <p:spPr>
          <a:xfrm rot="5400000">
            <a:off x="6499439" y="3931919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58" name="Straight Connector 957">
            <a:extLst>
              <a:ext uri="{FF2B5EF4-FFF2-40B4-BE49-F238E27FC236}">
                <a16:creationId xmlns:a16="http://schemas.microsoft.com/office/drawing/2014/main" id="{F2D35CEE-DF73-4B73-9706-5F47B8D588BD}"/>
              </a:ext>
            </a:extLst>
          </p:cNvPr>
          <p:cNvCxnSpPr>
            <a:cxnSpLocks/>
          </p:cNvCxnSpPr>
          <p:nvPr/>
        </p:nvCxnSpPr>
        <p:spPr>
          <a:xfrm rot="5400000">
            <a:off x="6499439" y="4240578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59" name="Straight Connector 958">
            <a:extLst>
              <a:ext uri="{FF2B5EF4-FFF2-40B4-BE49-F238E27FC236}">
                <a16:creationId xmlns:a16="http://schemas.microsoft.com/office/drawing/2014/main" id="{C5EE38FE-3B4A-421F-8B01-6CDDB7B3EEA4}"/>
              </a:ext>
            </a:extLst>
          </p:cNvPr>
          <p:cNvCxnSpPr>
            <a:cxnSpLocks/>
          </p:cNvCxnSpPr>
          <p:nvPr/>
        </p:nvCxnSpPr>
        <p:spPr>
          <a:xfrm rot="5400000">
            <a:off x="6499439" y="4549235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60" name="Straight Connector 959">
            <a:extLst>
              <a:ext uri="{FF2B5EF4-FFF2-40B4-BE49-F238E27FC236}">
                <a16:creationId xmlns:a16="http://schemas.microsoft.com/office/drawing/2014/main" id="{3CA72819-986A-484A-B450-93861B581CBE}"/>
              </a:ext>
            </a:extLst>
          </p:cNvPr>
          <p:cNvCxnSpPr>
            <a:cxnSpLocks/>
          </p:cNvCxnSpPr>
          <p:nvPr/>
        </p:nvCxnSpPr>
        <p:spPr>
          <a:xfrm rot="5400000">
            <a:off x="6499439" y="4857891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61" name="Straight Connector 960">
            <a:extLst>
              <a:ext uri="{FF2B5EF4-FFF2-40B4-BE49-F238E27FC236}">
                <a16:creationId xmlns:a16="http://schemas.microsoft.com/office/drawing/2014/main" id="{9F93C5E2-1112-4ACB-AA51-EE8D577A7472}"/>
              </a:ext>
            </a:extLst>
          </p:cNvPr>
          <p:cNvCxnSpPr>
            <a:cxnSpLocks/>
          </p:cNvCxnSpPr>
          <p:nvPr/>
        </p:nvCxnSpPr>
        <p:spPr>
          <a:xfrm>
            <a:off x="7413007" y="4876956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64" name="Straight Connector 963">
            <a:extLst>
              <a:ext uri="{FF2B5EF4-FFF2-40B4-BE49-F238E27FC236}">
                <a16:creationId xmlns:a16="http://schemas.microsoft.com/office/drawing/2014/main" id="{17C73414-C3D0-4497-9CAE-4E6F0212BAAE}"/>
              </a:ext>
            </a:extLst>
          </p:cNvPr>
          <p:cNvCxnSpPr>
            <a:cxnSpLocks/>
          </p:cNvCxnSpPr>
          <p:nvPr/>
        </p:nvCxnSpPr>
        <p:spPr>
          <a:xfrm>
            <a:off x="8307511" y="4876956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65" name="Straight Connector 964">
            <a:extLst>
              <a:ext uri="{FF2B5EF4-FFF2-40B4-BE49-F238E27FC236}">
                <a16:creationId xmlns:a16="http://schemas.microsoft.com/office/drawing/2014/main" id="{C36DCC8B-459A-41F1-8EB8-3398A6308592}"/>
              </a:ext>
            </a:extLst>
          </p:cNvPr>
          <p:cNvCxnSpPr>
            <a:cxnSpLocks/>
          </p:cNvCxnSpPr>
          <p:nvPr/>
        </p:nvCxnSpPr>
        <p:spPr>
          <a:xfrm>
            <a:off x="8754761" y="4876956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67" name="Straight Connector 966">
            <a:extLst>
              <a:ext uri="{FF2B5EF4-FFF2-40B4-BE49-F238E27FC236}">
                <a16:creationId xmlns:a16="http://schemas.microsoft.com/office/drawing/2014/main" id="{A2461A62-A3A6-4F6F-88CD-CB5AD402B57D}"/>
              </a:ext>
            </a:extLst>
          </p:cNvPr>
          <p:cNvCxnSpPr>
            <a:cxnSpLocks/>
          </p:cNvCxnSpPr>
          <p:nvPr/>
        </p:nvCxnSpPr>
        <p:spPr>
          <a:xfrm>
            <a:off x="9202013" y="4876956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68" name="Straight Connector 967">
            <a:extLst>
              <a:ext uri="{FF2B5EF4-FFF2-40B4-BE49-F238E27FC236}">
                <a16:creationId xmlns:a16="http://schemas.microsoft.com/office/drawing/2014/main" id="{11522281-E671-4F32-BC75-216A1880FE60}"/>
              </a:ext>
            </a:extLst>
          </p:cNvPr>
          <p:cNvCxnSpPr>
            <a:cxnSpLocks/>
          </p:cNvCxnSpPr>
          <p:nvPr/>
        </p:nvCxnSpPr>
        <p:spPr>
          <a:xfrm>
            <a:off x="9649264" y="4876956"/>
            <a:ext cx="0" cy="41123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71" name="TextBox 970">
            <a:extLst>
              <a:ext uri="{FF2B5EF4-FFF2-40B4-BE49-F238E27FC236}">
                <a16:creationId xmlns:a16="http://schemas.microsoft.com/office/drawing/2014/main" id="{9101C1CB-9474-4D91-AF32-D07138D81D0C}"/>
              </a:ext>
            </a:extLst>
          </p:cNvPr>
          <p:cNvSpPr txBox="1"/>
          <p:nvPr/>
        </p:nvSpPr>
        <p:spPr>
          <a:xfrm>
            <a:off x="6464884" y="4925892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EOT</a:t>
            </a:r>
          </a:p>
        </p:txBody>
      </p:sp>
      <p:sp>
        <p:nvSpPr>
          <p:cNvPr id="972" name="TextBox 971">
            <a:extLst>
              <a:ext uri="{FF2B5EF4-FFF2-40B4-BE49-F238E27FC236}">
                <a16:creationId xmlns:a16="http://schemas.microsoft.com/office/drawing/2014/main" id="{F3EAA033-0B63-4F16-8AA4-447F627C6D8D}"/>
              </a:ext>
            </a:extLst>
          </p:cNvPr>
          <p:cNvSpPr txBox="1"/>
          <p:nvPr/>
        </p:nvSpPr>
        <p:spPr>
          <a:xfrm>
            <a:off x="7361511" y="4925892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12</a:t>
            </a:r>
          </a:p>
        </p:txBody>
      </p:sp>
      <p:sp>
        <p:nvSpPr>
          <p:cNvPr id="973" name="TextBox 972">
            <a:extLst>
              <a:ext uri="{FF2B5EF4-FFF2-40B4-BE49-F238E27FC236}">
                <a16:creationId xmlns:a16="http://schemas.microsoft.com/office/drawing/2014/main" id="{81570C01-8218-4B17-A141-7BF9DB7032FC}"/>
              </a:ext>
            </a:extLst>
          </p:cNvPr>
          <p:cNvSpPr txBox="1"/>
          <p:nvPr/>
        </p:nvSpPr>
        <p:spPr>
          <a:xfrm>
            <a:off x="8706451" y="4925892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30</a:t>
            </a:r>
          </a:p>
        </p:txBody>
      </p:sp>
      <p:sp>
        <p:nvSpPr>
          <p:cNvPr id="974" name="TextBox 973">
            <a:extLst>
              <a:ext uri="{FF2B5EF4-FFF2-40B4-BE49-F238E27FC236}">
                <a16:creationId xmlns:a16="http://schemas.microsoft.com/office/drawing/2014/main" id="{0B5E9215-749C-4F76-B6BC-DC8C5ED98EC7}"/>
              </a:ext>
            </a:extLst>
          </p:cNvPr>
          <p:cNvSpPr txBox="1"/>
          <p:nvPr/>
        </p:nvSpPr>
        <p:spPr>
          <a:xfrm>
            <a:off x="10051393" y="4925892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48</a:t>
            </a:r>
          </a:p>
        </p:txBody>
      </p:sp>
      <p:sp>
        <p:nvSpPr>
          <p:cNvPr id="975" name="TextBox 974">
            <a:extLst>
              <a:ext uri="{FF2B5EF4-FFF2-40B4-BE49-F238E27FC236}">
                <a16:creationId xmlns:a16="http://schemas.microsoft.com/office/drawing/2014/main" id="{74818662-7CB9-4623-A2C1-2D60B1E2B5EB}"/>
              </a:ext>
            </a:extLst>
          </p:cNvPr>
          <p:cNvSpPr txBox="1"/>
          <p:nvPr/>
        </p:nvSpPr>
        <p:spPr>
          <a:xfrm>
            <a:off x="6913199" y="4925892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6</a:t>
            </a:r>
          </a:p>
        </p:txBody>
      </p:sp>
      <p:sp>
        <p:nvSpPr>
          <p:cNvPr id="976" name="TextBox 975">
            <a:extLst>
              <a:ext uri="{FF2B5EF4-FFF2-40B4-BE49-F238E27FC236}">
                <a16:creationId xmlns:a16="http://schemas.microsoft.com/office/drawing/2014/main" id="{9363CAD5-3F25-4320-8CCD-602352A6D4EA}"/>
              </a:ext>
            </a:extLst>
          </p:cNvPr>
          <p:cNvSpPr txBox="1"/>
          <p:nvPr/>
        </p:nvSpPr>
        <p:spPr>
          <a:xfrm>
            <a:off x="8258139" y="4925892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24</a:t>
            </a:r>
          </a:p>
        </p:txBody>
      </p:sp>
      <p:sp>
        <p:nvSpPr>
          <p:cNvPr id="977" name="TextBox 976">
            <a:extLst>
              <a:ext uri="{FF2B5EF4-FFF2-40B4-BE49-F238E27FC236}">
                <a16:creationId xmlns:a16="http://schemas.microsoft.com/office/drawing/2014/main" id="{E83971A0-EDEF-46FE-82D1-CBEDE319F60D}"/>
              </a:ext>
            </a:extLst>
          </p:cNvPr>
          <p:cNvSpPr txBox="1"/>
          <p:nvPr/>
        </p:nvSpPr>
        <p:spPr>
          <a:xfrm>
            <a:off x="9603079" y="4925892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42</a:t>
            </a:r>
          </a:p>
        </p:txBody>
      </p:sp>
      <p:sp>
        <p:nvSpPr>
          <p:cNvPr id="978" name="TextBox 977">
            <a:extLst>
              <a:ext uri="{FF2B5EF4-FFF2-40B4-BE49-F238E27FC236}">
                <a16:creationId xmlns:a16="http://schemas.microsoft.com/office/drawing/2014/main" id="{53266474-192A-4AE2-A6C0-038505EC97B7}"/>
              </a:ext>
            </a:extLst>
          </p:cNvPr>
          <p:cNvSpPr txBox="1"/>
          <p:nvPr/>
        </p:nvSpPr>
        <p:spPr>
          <a:xfrm>
            <a:off x="7809825" y="4925892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18</a:t>
            </a:r>
          </a:p>
        </p:txBody>
      </p:sp>
      <p:sp>
        <p:nvSpPr>
          <p:cNvPr id="979" name="TextBox 978">
            <a:extLst>
              <a:ext uri="{FF2B5EF4-FFF2-40B4-BE49-F238E27FC236}">
                <a16:creationId xmlns:a16="http://schemas.microsoft.com/office/drawing/2014/main" id="{AFDD47C2-7FC1-41CC-94DD-EA16BB786B9D}"/>
              </a:ext>
            </a:extLst>
          </p:cNvPr>
          <p:cNvSpPr txBox="1"/>
          <p:nvPr/>
        </p:nvSpPr>
        <p:spPr>
          <a:xfrm>
            <a:off x="9154765" y="4925892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36</a:t>
            </a:r>
          </a:p>
        </p:txBody>
      </p:sp>
      <p:sp>
        <p:nvSpPr>
          <p:cNvPr id="985" name="Freeform: Shape 984">
            <a:extLst>
              <a:ext uri="{FF2B5EF4-FFF2-40B4-BE49-F238E27FC236}">
                <a16:creationId xmlns:a16="http://schemas.microsoft.com/office/drawing/2014/main" id="{98801515-43C0-466A-BCA2-F20C51B2D445}"/>
              </a:ext>
            </a:extLst>
          </p:cNvPr>
          <p:cNvSpPr/>
          <p:nvPr/>
        </p:nvSpPr>
        <p:spPr>
          <a:xfrm>
            <a:off x="6518505" y="3340167"/>
            <a:ext cx="3053267" cy="231136"/>
          </a:xfrm>
          <a:custGeom>
            <a:avLst/>
            <a:gdLst>
              <a:gd name="connsiteX0" fmla="*/ 0 w 3373514"/>
              <a:gd name="connsiteY0" fmla="*/ 0 h 256818"/>
              <a:gd name="connsiteX1" fmla="*/ 1020140 w 3373514"/>
              <a:gd name="connsiteY1" fmla="*/ 0 h 256818"/>
              <a:gd name="connsiteX2" fmla="*/ 1020140 w 3373514"/>
              <a:gd name="connsiteY2" fmla="*/ 48352 h 256818"/>
              <a:gd name="connsiteX3" fmla="*/ 1219887 w 3373514"/>
              <a:gd name="connsiteY3" fmla="*/ 48352 h 256818"/>
              <a:gd name="connsiteX4" fmla="*/ 1219887 w 3373514"/>
              <a:gd name="connsiteY4" fmla="*/ 95118 h 256818"/>
              <a:gd name="connsiteX5" fmla="*/ 1551214 w 3373514"/>
              <a:gd name="connsiteY5" fmla="*/ 95118 h 256818"/>
              <a:gd name="connsiteX6" fmla="*/ 1551214 w 3373514"/>
              <a:gd name="connsiteY6" fmla="*/ 142677 h 256818"/>
              <a:gd name="connsiteX7" fmla="*/ 1866689 w 3373514"/>
              <a:gd name="connsiteY7" fmla="*/ 142677 h 256818"/>
              <a:gd name="connsiteX8" fmla="*/ 1866689 w 3373514"/>
              <a:gd name="connsiteY8" fmla="*/ 197370 h 256818"/>
              <a:gd name="connsiteX9" fmla="*/ 2623669 w 3373514"/>
              <a:gd name="connsiteY9" fmla="*/ 197370 h 256818"/>
              <a:gd name="connsiteX10" fmla="*/ 2623669 w 3373514"/>
              <a:gd name="connsiteY10" fmla="*/ 256818 h 256818"/>
              <a:gd name="connsiteX11" fmla="*/ 3373515 w 3373514"/>
              <a:gd name="connsiteY11" fmla="*/ 256818 h 25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73514" h="256818">
                <a:moveTo>
                  <a:pt x="0" y="0"/>
                </a:moveTo>
                <a:lnTo>
                  <a:pt x="1020140" y="0"/>
                </a:lnTo>
                <a:lnTo>
                  <a:pt x="1020140" y="48352"/>
                </a:lnTo>
                <a:lnTo>
                  <a:pt x="1219887" y="48352"/>
                </a:lnTo>
                <a:lnTo>
                  <a:pt x="1219887" y="95118"/>
                </a:lnTo>
                <a:lnTo>
                  <a:pt x="1551214" y="95118"/>
                </a:lnTo>
                <a:lnTo>
                  <a:pt x="1551214" y="142677"/>
                </a:lnTo>
                <a:lnTo>
                  <a:pt x="1866689" y="142677"/>
                </a:lnTo>
                <a:lnTo>
                  <a:pt x="1866689" y="197370"/>
                </a:lnTo>
                <a:lnTo>
                  <a:pt x="2623669" y="197370"/>
                </a:lnTo>
                <a:lnTo>
                  <a:pt x="2623669" y="256818"/>
                </a:lnTo>
                <a:lnTo>
                  <a:pt x="3373515" y="256818"/>
                </a:lnTo>
              </a:path>
            </a:pathLst>
          </a:custGeom>
          <a:noFill/>
          <a:ln w="19050" cap="sq">
            <a:solidFill>
              <a:srgbClr val="C00000"/>
            </a:solidFill>
            <a:prstDash val="solid"/>
            <a:miter lim="800000"/>
          </a:ln>
        </p:spPr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UA" sz="3960" b="0" i="0" u="none" strike="noStrike" kern="1200" cap="none" spc="0" normalizeH="0" baseline="0" noProof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986" name="Graphic 5">
            <a:extLst>
              <a:ext uri="{FF2B5EF4-FFF2-40B4-BE49-F238E27FC236}">
                <a16:creationId xmlns:a16="http://schemas.microsoft.com/office/drawing/2014/main" id="{0FF6D133-9721-43C7-B628-47A5B9DE7AE6}"/>
              </a:ext>
            </a:extLst>
          </p:cNvPr>
          <p:cNvGrpSpPr/>
          <p:nvPr/>
        </p:nvGrpSpPr>
        <p:grpSpPr>
          <a:xfrm>
            <a:off x="6698275" y="3327334"/>
            <a:ext cx="2891423" cy="268945"/>
            <a:chOff x="5752165" y="1865895"/>
            <a:chExt cx="3197546" cy="298828"/>
          </a:xfrm>
        </p:grpSpPr>
        <p:grpSp>
          <p:nvGrpSpPr>
            <p:cNvPr id="1187" name="Graphic 5">
              <a:extLst>
                <a:ext uri="{FF2B5EF4-FFF2-40B4-BE49-F238E27FC236}">
                  <a16:creationId xmlns:a16="http://schemas.microsoft.com/office/drawing/2014/main" id="{5768D39C-5A6E-4F2C-85ED-0F3328EB0B17}"/>
                </a:ext>
              </a:extLst>
            </p:cNvPr>
            <p:cNvGrpSpPr/>
            <p:nvPr/>
          </p:nvGrpSpPr>
          <p:grpSpPr>
            <a:xfrm>
              <a:off x="5752165" y="1865895"/>
              <a:ext cx="42010" cy="42010"/>
              <a:chOff x="5752165" y="1865895"/>
              <a:chExt cx="42010" cy="42010"/>
            </a:xfrm>
          </p:grpSpPr>
          <p:sp>
            <p:nvSpPr>
              <p:cNvPr id="1278" name="Freeform: Shape 1277">
                <a:extLst>
                  <a:ext uri="{FF2B5EF4-FFF2-40B4-BE49-F238E27FC236}">
                    <a16:creationId xmlns:a16="http://schemas.microsoft.com/office/drawing/2014/main" id="{8167736E-5CAF-467A-9ECC-2EF3F2F61E47}"/>
                  </a:ext>
                </a:extLst>
              </p:cNvPr>
              <p:cNvSpPr/>
              <p:nvPr/>
            </p:nvSpPr>
            <p:spPr>
              <a:xfrm>
                <a:off x="5773567" y="186589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79" name="Freeform: Shape 1278">
                <a:extLst>
                  <a:ext uri="{FF2B5EF4-FFF2-40B4-BE49-F238E27FC236}">
                    <a16:creationId xmlns:a16="http://schemas.microsoft.com/office/drawing/2014/main" id="{AB395FC1-4137-4268-BA7A-6D846DFB10B2}"/>
                  </a:ext>
                </a:extLst>
              </p:cNvPr>
              <p:cNvSpPr/>
              <p:nvPr/>
            </p:nvSpPr>
            <p:spPr>
              <a:xfrm>
                <a:off x="5752165" y="188650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88" name="Graphic 5">
              <a:extLst>
                <a:ext uri="{FF2B5EF4-FFF2-40B4-BE49-F238E27FC236}">
                  <a16:creationId xmlns:a16="http://schemas.microsoft.com/office/drawing/2014/main" id="{A4A0D426-5DFC-4870-9BDF-97DCAD9DB8CC}"/>
                </a:ext>
              </a:extLst>
            </p:cNvPr>
            <p:cNvGrpSpPr/>
            <p:nvPr/>
          </p:nvGrpSpPr>
          <p:grpSpPr>
            <a:xfrm>
              <a:off x="7861405" y="2062472"/>
              <a:ext cx="41217" cy="41217"/>
              <a:chOff x="7861405" y="2062472"/>
              <a:chExt cx="41217" cy="41217"/>
            </a:xfrm>
          </p:grpSpPr>
          <p:sp>
            <p:nvSpPr>
              <p:cNvPr id="1276" name="Freeform: Shape 1275">
                <a:extLst>
                  <a:ext uri="{FF2B5EF4-FFF2-40B4-BE49-F238E27FC236}">
                    <a16:creationId xmlns:a16="http://schemas.microsoft.com/office/drawing/2014/main" id="{E5C12682-B7A5-4207-9E4E-E9B8000021A4}"/>
                  </a:ext>
                </a:extLst>
              </p:cNvPr>
              <p:cNvSpPr/>
              <p:nvPr/>
            </p:nvSpPr>
            <p:spPr>
              <a:xfrm>
                <a:off x="7882014" y="2062472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77" name="Freeform: Shape 1276">
                <a:extLst>
                  <a:ext uri="{FF2B5EF4-FFF2-40B4-BE49-F238E27FC236}">
                    <a16:creationId xmlns:a16="http://schemas.microsoft.com/office/drawing/2014/main" id="{79505AFB-9EB1-4BEA-91A2-F73983966314}"/>
                  </a:ext>
                </a:extLst>
              </p:cNvPr>
              <p:cNvSpPr/>
              <p:nvPr/>
            </p:nvSpPr>
            <p:spPr>
              <a:xfrm>
                <a:off x="7861405" y="2083081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89" name="Graphic 5">
              <a:extLst>
                <a:ext uri="{FF2B5EF4-FFF2-40B4-BE49-F238E27FC236}">
                  <a16:creationId xmlns:a16="http://schemas.microsoft.com/office/drawing/2014/main" id="{4895DDE0-C4CA-447F-A18A-AF6ABA51B4CA}"/>
                </a:ext>
              </a:extLst>
            </p:cNvPr>
            <p:cNvGrpSpPr/>
            <p:nvPr/>
          </p:nvGrpSpPr>
          <p:grpSpPr>
            <a:xfrm>
              <a:off x="7895489" y="2062472"/>
              <a:ext cx="42010" cy="41217"/>
              <a:chOff x="7895489" y="2062472"/>
              <a:chExt cx="42010" cy="41217"/>
            </a:xfrm>
          </p:grpSpPr>
          <p:sp>
            <p:nvSpPr>
              <p:cNvPr id="1274" name="Freeform: Shape 1273">
                <a:extLst>
                  <a:ext uri="{FF2B5EF4-FFF2-40B4-BE49-F238E27FC236}">
                    <a16:creationId xmlns:a16="http://schemas.microsoft.com/office/drawing/2014/main" id="{98E9E4CA-0F63-4723-843B-0997F93ED897}"/>
                  </a:ext>
                </a:extLst>
              </p:cNvPr>
              <p:cNvSpPr/>
              <p:nvPr/>
            </p:nvSpPr>
            <p:spPr>
              <a:xfrm>
                <a:off x="7916097" y="2062472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75" name="Freeform: Shape 1274">
                <a:extLst>
                  <a:ext uri="{FF2B5EF4-FFF2-40B4-BE49-F238E27FC236}">
                    <a16:creationId xmlns:a16="http://schemas.microsoft.com/office/drawing/2014/main" id="{7B1C0D35-30E2-4563-9037-BD8E305C5926}"/>
                  </a:ext>
                </a:extLst>
              </p:cNvPr>
              <p:cNvSpPr/>
              <p:nvPr/>
            </p:nvSpPr>
            <p:spPr>
              <a:xfrm>
                <a:off x="7895489" y="208308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90" name="Graphic 5">
              <a:extLst>
                <a:ext uri="{FF2B5EF4-FFF2-40B4-BE49-F238E27FC236}">
                  <a16:creationId xmlns:a16="http://schemas.microsoft.com/office/drawing/2014/main" id="{47ED2C0B-A15B-4502-A0FF-B79AF395FB8F}"/>
                </a:ext>
              </a:extLst>
            </p:cNvPr>
            <p:cNvGrpSpPr/>
            <p:nvPr/>
          </p:nvGrpSpPr>
          <p:grpSpPr>
            <a:xfrm>
              <a:off x="7973168" y="2062472"/>
              <a:ext cx="42010" cy="41217"/>
              <a:chOff x="7973168" y="2062472"/>
              <a:chExt cx="42010" cy="41217"/>
            </a:xfrm>
          </p:grpSpPr>
          <p:sp>
            <p:nvSpPr>
              <p:cNvPr id="1272" name="Freeform: Shape 1271">
                <a:extLst>
                  <a:ext uri="{FF2B5EF4-FFF2-40B4-BE49-F238E27FC236}">
                    <a16:creationId xmlns:a16="http://schemas.microsoft.com/office/drawing/2014/main" id="{C236BA8D-3142-4118-BE27-2FFDFF18C713}"/>
                  </a:ext>
                </a:extLst>
              </p:cNvPr>
              <p:cNvSpPr/>
              <p:nvPr/>
            </p:nvSpPr>
            <p:spPr>
              <a:xfrm>
                <a:off x="7994570" y="2062472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73" name="Freeform: Shape 1272">
                <a:extLst>
                  <a:ext uri="{FF2B5EF4-FFF2-40B4-BE49-F238E27FC236}">
                    <a16:creationId xmlns:a16="http://schemas.microsoft.com/office/drawing/2014/main" id="{6A81CD19-FBCC-4F76-83FB-C7FC97B25F16}"/>
                  </a:ext>
                </a:extLst>
              </p:cNvPr>
              <p:cNvSpPr/>
              <p:nvPr/>
            </p:nvSpPr>
            <p:spPr>
              <a:xfrm>
                <a:off x="7973168" y="208308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91" name="Graphic 5">
              <a:extLst>
                <a:ext uri="{FF2B5EF4-FFF2-40B4-BE49-F238E27FC236}">
                  <a16:creationId xmlns:a16="http://schemas.microsoft.com/office/drawing/2014/main" id="{EE1C61AE-B7FA-4979-87DB-03FFC643B9C7}"/>
                </a:ext>
              </a:extLst>
            </p:cNvPr>
            <p:cNvGrpSpPr/>
            <p:nvPr/>
          </p:nvGrpSpPr>
          <p:grpSpPr>
            <a:xfrm>
              <a:off x="8019142" y="2062472"/>
              <a:ext cx="42010" cy="41217"/>
              <a:chOff x="8019142" y="2062472"/>
              <a:chExt cx="42010" cy="41217"/>
            </a:xfrm>
          </p:grpSpPr>
          <p:sp>
            <p:nvSpPr>
              <p:cNvPr id="1270" name="Freeform: Shape 1269">
                <a:extLst>
                  <a:ext uri="{FF2B5EF4-FFF2-40B4-BE49-F238E27FC236}">
                    <a16:creationId xmlns:a16="http://schemas.microsoft.com/office/drawing/2014/main" id="{D0A6C82F-05C4-44D9-9D46-625FBA351981}"/>
                  </a:ext>
                </a:extLst>
              </p:cNvPr>
              <p:cNvSpPr/>
              <p:nvPr/>
            </p:nvSpPr>
            <p:spPr>
              <a:xfrm>
                <a:off x="8040543" y="2062472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71" name="Freeform: Shape 1270">
                <a:extLst>
                  <a:ext uri="{FF2B5EF4-FFF2-40B4-BE49-F238E27FC236}">
                    <a16:creationId xmlns:a16="http://schemas.microsoft.com/office/drawing/2014/main" id="{81C6E412-5EE4-4AA8-8E33-F3D87B4C30C8}"/>
                  </a:ext>
                </a:extLst>
              </p:cNvPr>
              <p:cNvSpPr/>
              <p:nvPr/>
            </p:nvSpPr>
            <p:spPr>
              <a:xfrm>
                <a:off x="8019142" y="208308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92" name="Graphic 5">
              <a:extLst>
                <a:ext uri="{FF2B5EF4-FFF2-40B4-BE49-F238E27FC236}">
                  <a16:creationId xmlns:a16="http://schemas.microsoft.com/office/drawing/2014/main" id="{A1C8CD7F-9A37-4A2C-AAB8-C8E2DAB83C39}"/>
                </a:ext>
              </a:extLst>
            </p:cNvPr>
            <p:cNvGrpSpPr/>
            <p:nvPr/>
          </p:nvGrpSpPr>
          <p:grpSpPr>
            <a:xfrm>
              <a:off x="8056396" y="2062472"/>
              <a:ext cx="42010" cy="41217"/>
              <a:chOff x="8056396" y="2062472"/>
              <a:chExt cx="42010" cy="41217"/>
            </a:xfrm>
          </p:grpSpPr>
          <p:sp>
            <p:nvSpPr>
              <p:cNvPr id="1268" name="Freeform: Shape 1267">
                <a:extLst>
                  <a:ext uri="{FF2B5EF4-FFF2-40B4-BE49-F238E27FC236}">
                    <a16:creationId xmlns:a16="http://schemas.microsoft.com/office/drawing/2014/main" id="{C407A6C5-4A02-4F45-8062-5C635637B46A}"/>
                  </a:ext>
                </a:extLst>
              </p:cNvPr>
              <p:cNvSpPr/>
              <p:nvPr/>
            </p:nvSpPr>
            <p:spPr>
              <a:xfrm>
                <a:off x="8077005" y="2062472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69" name="Freeform: Shape 1268">
                <a:extLst>
                  <a:ext uri="{FF2B5EF4-FFF2-40B4-BE49-F238E27FC236}">
                    <a16:creationId xmlns:a16="http://schemas.microsoft.com/office/drawing/2014/main" id="{F17C6128-E0A4-43AD-B1AF-F6E64460A6D7}"/>
                  </a:ext>
                </a:extLst>
              </p:cNvPr>
              <p:cNvSpPr/>
              <p:nvPr/>
            </p:nvSpPr>
            <p:spPr>
              <a:xfrm>
                <a:off x="8056396" y="2083081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93" name="Graphic 5">
              <a:extLst>
                <a:ext uri="{FF2B5EF4-FFF2-40B4-BE49-F238E27FC236}">
                  <a16:creationId xmlns:a16="http://schemas.microsoft.com/office/drawing/2014/main" id="{3AE1F88C-7BED-4D6B-AC9B-F124103971B8}"/>
                </a:ext>
              </a:extLst>
            </p:cNvPr>
            <p:cNvGrpSpPr/>
            <p:nvPr/>
          </p:nvGrpSpPr>
          <p:grpSpPr>
            <a:xfrm>
              <a:off x="8189561" y="2122714"/>
              <a:ext cx="42010" cy="42010"/>
              <a:chOff x="8189561" y="2122714"/>
              <a:chExt cx="42010" cy="42010"/>
            </a:xfrm>
          </p:grpSpPr>
          <p:sp>
            <p:nvSpPr>
              <p:cNvPr id="1266" name="Freeform: Shape 1265">
                <a:extLst>
                  <a:ext uri="{FF2B5EF4-FFF2-40B4-BE49-F238E27FC236}">
                    <a16:creationId xmlns:a16="http://schemas.microsoft.com/office/drawing/2014/main" id="{84A00123-4A13-44EB-BAFF-88870A45C359}"/>
                  </a:ext>
                </a:extLst>
              </p:cNvPr>
              <p:cNvSpPr/>
              <p:nvPr/>
            </p:nvSpPr>
            <p:spPr>
              <a:xfrm>
                <a:off x="8210170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67" name="Freeform: Shape 1266">
                <a:extLst>
                  <a:ext uri="{FF2B5EF4-FFF2-40B4-BE49-F238E27FC236}">
                    <a16:creationId xmlns:a16="http://schemas.microsoft.com/office/drawing/2014/main" id="{5052B0B6-995E-47C2-ACC0-36246F26F13E}"/>
                  </a:ext>
                </a:extLst>
              </p:cNvPr>
              <p:cNvSpPr/>
              <p:nvPr/>
            </p:nvSpPr>
            <p:spPr>
              <a:xfrm>
                <a:off x="8189561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94" name="Graphic 5">
              <a:extLst>
                <a:ext uri="{FF2B5EF4-FFF2-40B4-BE49-F238E27FC236}">
                  <a16:creationId xmlns:a16="http://schemas.microsoft.com/office/drawing/2014/main" id="{105B9798-D9A4-4B5C-9595-E13C2B5345B2}"/>
                </a:ext>
              </a:extLst>
            </p:cNvPr>
            <p:cNvGrpSpPr/>
            <p:nvPr/>
          </p:nvGrpSpPr>
          <p:grpSpPr>
            <a:xfrm>
              <a:off x="8246632" y="2122714"/>
              <a:ext cx="42010" cy="42010"/>
              <a:chOff x="8246632" y="2122714"/>
              <a:chExt cx="42010" cy="42010"/>
            </a:xfrm>
          </p:grpSpPr>
          <p:sp>
            <p:nvSpPr>
              <p:cNvPr id="1264" name="Freeform: Shape 1263">
                <a:extLst>
                  <a:ext uri="{FF2B5EF4-FFF2-40B4-BE49-F238E27FC236}">
                    <a16:creationId xmlns:a16="http://schemas.microsoft.com/office/drawing/2014/main" id="{D11D88D7-B50E-4EB5-9797-9D7279A7C5EF}"/>
                  </a:ext>
                </a:extLst>
              </p:cNvPr>
              <p:cNvSpPr/>
              <p:nvPr/>
            </p:nvSpPr>
            <p:spPr>
              <a:xfrm>
                <a:off x="8268034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65" name="Freeform: Shape 1264">
                <a:extLst>
                  <a:ext uri="{FF2B5EF4-FFF2-40B4-BE49-F238E27FC236}">
                    <a16:creationId xmlns:a16="http://schemas.microsoft.com/office/drawing/2014/main" id="{F2A16C1C-C8A5-4936-9A7A-806BAE86C148}"/>
                  </a:ext>
                </a:extLst>
              </p:cNvPr>
              <p:cNvSpPr/>
              <p:nvPr/>
            </p:nvSpPr>
            <p:spPr>
              <a:xfrm>
                <a:off x="8246632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95" name="Graphic 5">
              <a:extLst>
                <a:ext uri="{FF2B5EF4-FFF2-40B4-BE49-F238E27FC236}">
                  <a16:creationId xmlns:a16="http://schemas.microsoft.com/office/drawing/2014/main" id="{FC65254C-1782-4CB3-919A-5086B125A966}"/>
                </a:ext>
              </a:extLst>
            </p:cNvPr>
            <p:cNvGrpSpPr/>
            <p:nvPr/>
          </p:nvGrpSpPr>
          <p:grpSpPr>
            <a:xfrm>
              <a:off x="8275168" y="2122714"/>
              <a:ext cx="42010" cy="42010"/>
              <a:chOff x="8275168" y="2122714"/>
              <a:chExt cx="42010" cy="42010"/>
            </a:xfrm>
          </p:grpSpPr>
          <p:sp>
            <p:nvSpPr>
              <p:cNvPr id="1262" name="Freeform: Shape 1261">
                <a:extLst>
                  <a:ext uri="{FF2B5EF4-FFF2-40B4-BE49-F238E27FC236}">
                    <a16:creationId xmlns:a16="http://schemas.microsoft.com/office/drawing/2014/main" id="{CB173415-EF6F-41E9-9637-83CB1D13E817}"/>
                  </a:ext>
                </a:extLst>
              </p:cNvPr>
              <p:cNvSpPr/>
              <p:nvPr/>
            </p:nvSpPr>
            <p:spPr>
              <a:xfrm>
                <a:off x="8296569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63" name="Freeform: Shape 1262">
                <a:extLst>
                  <a:ext uri="{FF2B5EF4-FFF2-40B4-BE49-F238E27FC236}">
                    <a16:creationId xmlns:a16="http://schemas.microsoft.com/office/drawing/2014/main" id="{210B380C-6BD5-4F90-9773-58375389007B}"/>
                  </a:ext>
                </a:extLst>
              </p:cNvPr>
              <p:cNvSpPr/>
              <p:nvPr/>
            </p:nvSpPr>
            <p:spPr>
              <a:xfrm>
                <a:off x="8275168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96" name="Graphic 5">
              <a:extLst>
                <a:ext uri="{FF2B5EF4-FFF2-40B4-BE49-F238E27FC236}">
                  <a16:creationId xmlns:a16="http://schemas.microsoft.com/office/drawing/2014/main" id="{DB30DE7E-9ECE-4151-AFC6-C3DD8CD7B87B}"/>
                </a:ext>
              </a:extLst>
            </p:cNvPr>
            <p:cNvGrpSpPr/>
            <p:nvPr/>
          </p:nvGrpSpPr>
          <p:grpSpPr>
            <a:xfrm>
              <a:off x="8296569" y="2122714"/>
              <a:ext cx="42010" cy="42010"/>
              <a:chOff x="8296569" y="2122714"/>
              <a:chExt cx="42010" cy="42010"/>
            </a:xfrm>
          </p:grpSpPr>
          <p:sp>
            <p:nvSpPr>
              <p:cNvPr id="1260" name="Freeform: Shape 1259">
                <a:extLst>
                  <a:ext uri="{FF2B5EF4-FFF2-40B4-BE49-F238E27FC236}">
                    <a16:creationId xmlns:a16="http://schemas.microsoft.com/office/drawing/2014/main" id="{7094F1BD-B854-40DA-B2EF-C985FCFB4B35}"/>
                  </a:ext>
                </a:extLst>
              </p:cNvPr>
              <p:cNvSpPr/>
              <p:nvPr/>
            </p:nvSpPr>
            <p:spPr>
              <a:xfrm>
                <a:off x="8317178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61" name="Freeform: Shape 1260">
                <a:extLst>
                  <a:ext uri="{FF2B5EF4-FFF2-40B4-BE49-F238E27FC236}">
                    <a16:creationId xmlns:a16="http://schemas.microsoft.com/office/drawing/2014/main" id="{7CEDDC55-77A6-4686-AEBE-7901AA5974C7}"/>
                  </a:ext>
                </a:extLst>
              </p:cNvPr>
              <p:cNvSpPr/>
              <p:nvPr/>
            </p:nvSpPr>
            <p:spPr>
              <a:xfrm>
                <a:off x="8296569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97" name="Graphic 5">
              <a:extLst>
                <a:ext uri="{FF2B5EF4-FFF2-40B4-BE49-F238E27FC236}">
                  <a16:creationId xmlns:a16="http://schemas.microsoft.com/office/drawing/2014/main" id="{791A55D4-D3CA-4BA1-9C98-A6A4D3395B00}"/>
                </a:ext>
              </a:extLst>
            </p:cNvPr>
            <p:cNvGrpSpPr/>
            <p:nvPr/>
          </p:nvGrpSpPr>
          <p:grpSpPr>
            <a:xfrm>
              <a:off x="8341750" y="2122714"/>
              <a:ext cx="42010" cy="42010"/>
              <a:chOff x="8341750" y="2122714"/>
              <a:chExt cx="42010" cy="42010"/>
            </a:xfrm>
          </p:grpSpPr>
          <p:sp>
            <p:nvSpPr>
              <p:cNvPr id="1258" name="Freeform: Shape 1257">
                <a:extLst>
                  <a:ext uri="{FF2B5EF4-FFF2-40B4-BE49-F238E27FC236}">
                    <a16:creationId xmlns:a16="http://schemas.microsoft.com/office/drawing/2014/main" id="{63EE5BB8-E56D-4174-A2B4-6622A7971B7A}"/>
                  </a:ext>
                </a:extLst>
              </p:cNvPr>
              <p:cNvSpPr/>
              <p:nvPr/>
            </p:nvSpPr>
            <p:spPr>
              <a:xfrm>
                <a:off x="8363152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59" name="Freeform: Shape 1258">
                <a:extLst>
                  <a:ext uri="{FF2B5EF4-FFF2-40B4-BE49-F238E27FC236}">
                    <a16:creationId xmlns:a16="http://schemas.microsoft.com/office/drawing/2014/main" id="{20FB6F09-E255-4F77-8585-902CC2CB9165}"/>
                  </a:ext>
                </a:extLst>
              </p:cNvPr>
              <p:cNvSpPr/>
              <p:nvPr/>
            </p:nvSpPr>
            <p:spPr>
              <a:xfrm>
                <a:off x="8341750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98" name="Graphic 5">
              <a:extLst>
                <a:ext uri="{FF2B5EF4-FFF2-40B4-BE49-F238E27FC236}">
                  <a16:creationId xmlns:a16="http://schemas.microsoft.com/office/drawing/2014/main" id="{5F05B3A5-B599-4672-818E-004BCAE19D74}"/>
                </a:ext>
              </a:extLst>
            </p:cNvPr>
            <p:cNvGrpSpPr/>
            <p:nvPr/>
          </p:nvGrpSpPr>
          <p:grpSpPr>
            <a:xfrm>
              <a:off x="8396443" y="2122714"/>
              <a:ext cx="42010" cy="42010"/>
              <a:chOff x="8396443" y="2122714"/>
              <a:chExt cx="42010" cy="42010"/>
            </a:xfrm>
          </p:grpSpPr>
          <p:sp>
            <p:nvSpPr>
              <p:cNvPr id="1256" name="Freeform: Shape 1255">
                <a:extLst>
                  <a:ext uri="{FF2B5EF4-FFF2-40B4-BE49-F238E27FC236}">
                    <a16:creationId xmlns:a16="http://schemas.microsoft.com/office/drawing/2014/main" id="{5B2A95EB-8089-4207-9C39-15830FE4E1A9}"/>
                  </a:ext>
                </a:extLst>
              </p:cNvPr>
              <p:cNvSpPr/>
              <p:nvPr/>
            </p:nvSpPr>
            <p:spPr>
              <a:xfrm>
                <a:off x="8417844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57" name="Freeform: Shape 1256">
                <a:extLst>
                  <a:ext uri="{FF2B5EF4-FFF2-40B4-BE49-F238E27FC236}">
                    <a16:creationId xmlns:a16="http://schemas.microsoft.com/office/drawing/2014/main" id="{F2921643-BF5C-438F-94B6-CA07C8D670D5}"/>
                  </a:ext>
                </a:extLst>
              </p:cNvPr>
              <p:cNvSpPr/>
              <p:nvPr/>
            </p:nvSpPr>
            <p:spPr>
              <a:xfrm>
                <a:off x="8396443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99" name="Graphic 5">
              <a:extLst>
                <a:ext uri="{FF2B5EF4-FFF2-40B4-BE49-F238E27FC236}">
                  <a16:creationId xmlns:a16="http://schemas.microsoft.com/office/drawing/2014/main" id="{72421A0C-BDED-41FD-B1B7-187599ED487F}"/>
                </a:ext>
              </a:extLst>
            </p:cNvPr>
            <p:cNvGrpSpPr/>
            <p:nvPr/>
          </p:nvGrpSpPr>
          <p:grpSpPr>
            <a:xfrm>
              <a:off x="8417844" y="2122714"/>
              <a:ext cx="41217" cy="42010"/>
              <a:chOff x="8417844" y="2122714"/>
              <a:chExt cx="41217" cy="42010"/>
            </a:xfrm>
          </p:grpSpPr>
          <p:sp>
            <p:nvSpPr>
              <p:cNvPr id="1254" name="Freeform: Shape 1253">
                <a:extLst>
                  <a:ext uri="{FF2B5EF4-FFF2-40B4-BE49-F238E27FC236}">
                    <a16:creationId xmlns:a16="http://schemas.microsoft.com/office/drawing/2014/main" id="{6529EA14-6403-41BB-9DDF-CD5C888F1E38}"/>
                  </a:ext>
                </a:extLst>
              </p:cNvPr>
              <p:cNvSpPr/>
              <p:nvPr/>
            </p:nvSpPr>
            <p:spPr>
              <a:xfrm>
                <a:off x="8438453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55" name="Freeform: Shape 1254">
                <a:extLst>
                  <a:ext uri="{FF2B5EF4-FFF2-40B4-BE49-F238E27FC236}">
                    <a16:creationId xmlns:a16="http://schemas.microsoft.com/office/drawing/2014/main" id="{E4FA96CA-B799-4D19-BA1B-8B591D82E68B}"/>
                  </a:ext>
                </a:extLst>
              </p:cNvPr>
              <p:cNvSpPr/>
              <p:nvPr/>
            </p:nvSpPr>
            <p:spPr>
              <a:xfrm>
                <a:off x="8417844" y="2143323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00" name="Graphic 5">
              <a:extLst>
                <a:ext uri="{FF2B5EF4-FFF2-40B4-BE49-F238E27FC236}">
                  <a16:creationId xmlns:a16="http://schemas.microsoft.com/office/drawing/2014/main" id="{FA6F357D-5D07-480D-B015-62BBAC34C7B7}"/>
                </a:ext>
              </a:extLst>
            </p:cNvPr>
            <p:cNvGrpSpPr/>
            <p:nvPr/>
          </p:nvGrpSpPr>
          <p:grpSpPr>
            <a:xfrm>
              <a:off x="8445587" y="2122714"/>
              <a:ext cx="42010" cy="42010"/>
              <a:chOff x="8445587" y="2122714"/>
              <a:chExt cx="42010" cy="42010"/>
            </a:xfrm>
          </p:grpSpPr>
          <p:sp>
            <p:nvSpPr>
              <p:cNvPr id="1252" name="Freeform: Shape 1251">
                <a:extLst>
                  <a:ext uri="{FF2B5EF4-FFF2-40B4-BE49-F238E27FC236}">
                    <a16:creationId xmlns:a16="http://schemas.microsoft.com/office/drawing/2014/main" id="{878141BD-54F8-40DD-8628-583C7EBD045F}"/>
                  </a:ext>
                </a:extLst>
              </p:cNvPr>
              <p:cNvSpPr/>
              <p:nvPr/>
            </p:nvSpPr>
            <p:spPr>
              <a:xfrm>
                <a:off x="8466989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53" name="Freeform: Shape 1252">
                <a:extLst>
                  <a:ext uri="{FF2B5EF4-FFF2-40B4-BE49-F238E27FC236}">
                    <a16:creationId xmlns:a16="http://schemas.microsoft.com/office/drawing/2014/main" id="{B848E273-C661-49E9-922B-D49748A26443}"/>
                  </a:ext>
                </a:extLst>
              </p:cNvPr>
              <p:cNvSpPr/>
              <p:nvPr/>
            </p:nvSpPr>
            <p:spPr>
              <a:xfrm>
                <a:off x="8445587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01" name="Graphic 5">
              <a:extLst>
                <a:ext uri="{FF2B5EF4-FFF2-40B4-BE49-F238E27FC236}">
                  <a16:creationId xmlns:a16="http://schemas.microsoft.com/office/drawing/2014/main" id="{29E7F853-33E7-4AF9-AE37-59D26E375C7A}"/>
                </a:ext>
              </a:extLst>
            </p:cNvPr>
            <p:cNvGrpSpPr/>
            <p:nvPr/>
          </p:nvGrpSpPr>
          <p:grpSpPr>
            <a:xfrm>
              <a:off x="8466989" y="2122714"/>
              <a:ext cx="41217" cy="42010"/>
              <a:chOff x="8466989" y="2122714"/>
              <a:chExt cx="41217" cy="42010"/>
            </a:xfrm>
          </p:grpSpPr>
          <p:sp>
            <p:nvSpPr>
              <p:cNvPr id="1250" name="Freeform: Shape 1249">
                <a:extLst>
                  <a:ext uri="{FF2B5EF4-FFF2-40B4-BE49-F238E27FC236}">
                    <a16:creationId xmlns:a16="http://schemas.microsoft.com/office/drawing/2014/main" id="{3E882C04-42D1-4E66-BDF0-7E90BFAC9238}"/>
                  </a:ext>
                </a:extLst>
              </p:cNvPr>
              <p:cNvSpPr/>
              <p:nvPr/>
            </p:nvSpPr>
            <p:spPr>
              <a:xfrm>
                <a:off x="8487597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51" name="Freeform: Shape 1250">
                <a:extLst>
                  <a:ext uri="{FF2B5EF4-FFF2-40B4-BE49-F238E27FC236}">
                    <a16:creationId xmlns:a16="http://schemas.microsoft.com/office/drawing/2014/main" id="{BDDC7A76-B86E-4A30-9CAA-3F06943ADA49}"/>
                  </a:ext>
                </a:extLst>
              </p:cNvPr>
              <p:cNvSpPr/>
              <p:nvPr/>
            </p:nvSpPr>
            <p:spPr>
              <a:xfrm>
                <a:off x="8466989" y="2143323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02" name="Graphic 5">
              <a:extLst>
                <a:ext uri="{FF2B5EF4-FFF2-40B4-BE49-F238E27FC236}">
                  <a16:creationId xmlns:a16="http://schemas.microsoft.com/office/drawing/2014/main" id="{686594EA-5BCF-4E8C-8088-CAB6264A267F}"/>
                </a:ext>
              </a:extLst>
            </p:cNvPr>
            <p:cNvGrpSpPr/>
            <p:nvPr/>
          </p:nvGrpSpPr>
          <p:grpSpPr>
            <a:xfrm>
              <a:off x="8482842" y="2122714"/>
              <a:ext cx="42010" cy="42010"/>
              <a:chOff x="8482842" y="2122714"/>
              <a:chExt cx="42010" cy="42010"/>
            </a:xfrm>
          </p:grpSpPr>
          <p:sp>
            <p:nvSpPr>
              <p:cNvPr id="1248" name="Freeform: Shape 1247">
                <a:extLst>
                  <a:ext uri="{FF2B5EF4-FFF2-40B4-BE49-F238E27FC236}">
                    <a16:creationId xmlns:a16="http://schemas.microsoft.com/office/drawing/2014/main" id="{82429DDC-AE2C-49B7-B717-6E8DA4B26CB9}"/>
                  </a:ext>
                </a:extLst>
              </p:cNvPr>
              <p:cNvSpPr/>
              <p:nvPr/>
            </p:nvSpPr>
            <p:spPr>
              <a:xfrm>
                <a:off x="8503450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49" name="Freeform: Shape 1248">
                <a:extLst>
                  <a:ext uri="{FF2B5EF4-FFF2-40B4-BE49-F238E27FC236}">
                    <a16:creationId xmlns:a16="http://schemas.microsoft.com/office/drawing/2014/main" id="{DB224906-CB6C-459A-AF2D-C52E859EA30B}"/>
                  </a:ext>
                </a:extLst>
              </p:cNvPr>
              <p:cNvSpPr/>
              <p:nvPr/>
            </p:nvSpPr>
            <p:spPr>
              <a:xfrm>
                <a:off x="8482842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03" name="Graphic 5">
              <a:extLst>
                <a:ext uri="{FF2B5EF4-FFF2-40B4-BE49-F238E27FC236}">
                  <a16:creationId xmlns:a16="http://schemas.microsoft.com/office/drawing/2014/main" id="{39055AAA-16D3-4160-B034-E65774E817A0}"/>
                </a:ext>
              </a:extLst>
            </p:cNvPr>
            <p:cNvGrpSpPr/>
            <p:nvPr/>
          </p:nvGrpSpPr>
          <p:grpSpPr>
            <a:xfrm>
              <a:off x="8519303" y="2122714"/>
              <a:ext cx="42010" cy="42010"/>
              <a:chOff x="8519303" y="2122714"/>
              <a:chExt cx="42010" cy="42010"/>
            </a:xfrm>
          </p:grpSpPr>
          <p:sp>
            <p:nvSpPr>
              <p:cNvPr id="1246" name="Freeform: Shape 1245">
                <a:extLst>
                  <a:ext uri="{FF2B5EF4-FFF2-40B4-BE49-F238E27FC236}">
                    <a16:creationId xmlns:a16="http://schemas.microsoft.com/office/drawing/2014/main" id="{96C763DC-FA38-4028-9245-AE16FDA73D76}"/>
                  </a:ext>
                </a:extLst>
              </p:cNvPr>
              <p:cNvSpPr/>
              <p:nvPr/>
            </p:nvSpPr>
            <p:spPr>
              <a:xfrm>
                <a:off x="8540705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47" name="Freeform: Shape 1246">
                <a:extLst>
                  <a:ext uri="{FF2B5EF4-FFF2-40B4-BE49-F238E27FC236}">
                    <a16:creationId xmlns:a16="http://schemas.microsoft.com/office/drawing/2014/main" id="{E386056B-8740-47F6-9618-975E20BDC1DB}"/>
                  </a:ext>
                </a:extLst>
              </p:cNvPr>
              <p:cNvSpPr/>
              <p:nvPr/>
            </p:nvSpPr>
            <p:spPr>
              <a:xfrm>
                <a:off x="8519303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04" name="Graphic 5">
              <a:extLst>
                <a:ext uri="{FF2B5EF4-FFF2-40B4-BE49-F238E27FC236}">
                  <a16:creationId xmlns:a16="http://schemas.microsoft.com/office/drawing/2014/main" id="{81602F74-66B5-433F-B6ED-4F0425CD2EC7}"/>
                </a:ext>
              </a:extLst>
            </p:cNvPr>
            <p:cNvGrpSpPr/>
            <p:nvPr/>
          </p:nvGrpSpPr>
          <p:grpSpPr>
            <a:xfrm>
              <a:off x="8536742" y="2122714"/>
              <a:ext cx="41217" cy="42010"/>
              <a:chOff x="8536742" y="2122714"/>
              <a:chExt cx="41217" cy="42010"/>
            </a:xfrm>
          </p:grpSpPr>
          <p:sp>
            <p:nvSpPr>
              <p:cNvPr id="1244" name="Freeform: Shape 1243">
                <a:extLst>
                  <a:ext uri="{FF2B5EF4-FFF2-40B4-BE49-F238E27FC236}">
                    <a16:creationId xmlns:a16="http://schemas.microsoft.com/office/drawing/2014/main" id="{3BE5D284-4C56-43F3-88BD-5210FE439C10}"/>
                  </a:ext>
                </a:extLst>
              </p:cNvPr>
              <p:cNvSpPr/>
              <p:nvPr/>
            </p:nvSpPr>
            <p:spPr>
              <a:xfrm>
                <a:off x="8557351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45" name="Freeform: Shape 1244">
                <a:extLst>
                  <a:ext uri="{FF2B5EF4-FFF2-40B4-BE49-F238E27FC236}">
                    <a16:creationId xmlns:a16="http://schemas.microsoft.com/office/drawing/2014/main" id="{56D02F35-7855-4C57-A735-FE4C51DD9214}"/>
                  </a:ext>
                </a:extLst>
              </p:cNvPr>
              <p:cNvSpPr/>
              <p:nvPr/>
            </p:nvSpPr>
            <p:spPr>
              <a:xfrm>
                <a:off x="8536742" y="2143323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05" name="Graphic 5">
              <a:extLst>
                <a:ext uri="{FF2B5EF4-FFF2-40B4-BE49-F238E27FC236}">
                  <a16:creationId xmlns:a16="http://schemas.microsoft.com/office/drawing/2014/main" id="{3C5BF0D8-0D08-42D0-8486-47F51200D560}"/>
                </a:ext>
              </a:extLst>
            </p:cNvPr>
            <p:cNvGrpSpPr/>
            <p:nvPr/>
          </p:nvGrpSpPr>
          <p:grpSpPr>
            <a:xfrm>
              <a:off x="8586679" y="2122714"/>
              <a:ext cx="41217" cy="42010"/>
              <a:chOff x="8586679" y="2122714"/>
              <a:chExt cx="41217" cy="42010"/>
            </a:xfrm>
          </p:grpSpPr>
          <p:sp>
            <p:nvSpPr>
              <p:cNvPr id="1242" name="Freeform: Shape 1241">
                <a:extLst>
                  <a:ext uri="{FF2B5EF4-FFF2-40B4-BE49-F238E27FC236}">
                    <a16:creationId xmlns:a16="http://schemas.microsoft.com/office/drawing/2014/main" id="{23535B3B-A525-4492-BFE3-4A52DF6EF58A}"/>
                  </a:ext>
                </a:extLst>
              </p:cNvPr>
              <p:cNvSpPr/>
              <p:nvPr/>
            </p:nvSpPr>
            <p:spPr>
              <a:xfrm>
                <a:off x="8607288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43" name="Freeform: Shape 1242">
                <a:extLst>
                  <a:ext uri="{FF2B5EF4-FFF2-40B4-BE49-F238E27FC236}">
                    <a16:creationId xmlns:a16="http://schemas.microsoft.com/office/drawing/2014/main" id="{F32228EF-334A-4724-B7A5-977B387CBBFA}"/>
                  </a:ext>
                </a:extLst>
              </p:cNvPr>
              <p:cNvSpPr/>
              <p:nvPr/>
            </p:nvSpPr>
            <p:spPr>
              <a:xfrm>
                <a:off x="8586679" y="2143323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06" name="Graphic 5">
              <a:extLst>
                <a:ext uri="{FF2B5EF4-FFF2-40B4-BE49-F238E27FC236}">
                  <a16:creationId xmlns:a16="http://schemas.microsoft.com/office/drawing/2014/main" id="{33A31EAF-0959-4BCF-B7D0-839BA44DF2A3}"/>
                </a:ext>
              </a:extLst>
            </p:cNvPr>
            <p:cNvGrpSpPr/>
            <p:nvPr/>
          </p:nvGrpSpPr>
          <p:grpSpPr>
            <a:xfrm>
              <a:off x="8595398" y="2122714"/>
              <a:ext cx="42010" cy="42010"/>
              <a:chOff x="8595398" y="2122714"/>
              <a:chExt cx="42010" cy="42010"/>
            </a:xfrm>
          </p:grpSpPr>
          <p:sp>
            <p:nvSpPr>
              <p:cNvPr id="1240" name="Freeform: Shape 1239">
                <a:extLst>
                  <a:ext uri="{FF2B5EF4-FFF2-40B4-BE49-F238E27FC236}">
                    <a16:creationId xmlns:a16="http://schemas.microsoft.com/office/drawing/2014/main" id="{148DDDD8-037B-4217-AAD5-0E1DB5D2B9B3}"/>
                  </a:ext>
                </a:extLst>
              </p:cNvPr>
              <p:cNvSpPr/>
              <p:nvPr/>
            </p:nvSpPr>
            <p:spPr>
              <a:xfrm>
                <a:off x="8616799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41" name="Freeform: Shape 1240">
                <a:extLst>
                  <a:ext uri="{FF2B5EF4-FFF2-40B4-BE49-F238E27FC236}">
                    <a16:creationId xmlns:a16="http://schemas.microsoft.com/office/drawing/2014/main" id="{97BE9727-7401-4B8A-BCBF-6F38E12FCE83}"/>
                  </a:ext>
                </a:extLst>
              </p:cNvPr>
              <p:cNvSpPr/>
              <p:nvPr/>
            </p:nvSpPr>
            <p:spPr>
              <a:xfrm>
                <a:off x="8595398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07" name="Graphic 5">
              <a:extLst>
                <a:ext uri="{FF2B5EF4-FFF2-40B4-BE49-F238E27FC236}">
                  <a16:creationId xmlns:a16="http://schemas.microsoft.com/office/drawing/2014/main" id="{5004BCCB-CE35-41FB-AD72-6988D90D5C48}"/>
                </a:ext>
              </a:extLst>
            </p:cNvPr>
            <p:cNvGrpSpPr/>
            <p:nvPr/>
          </p:nvGrpSpPr>
          <p:grpSpPr>
            <a:xfrm>
              <a:off x="8623140" y="2122714"/>
              <a:ext cx="42010" cy="42010"/>
              <a:chOff x="8623140" y="2122714"/>
              <a:chExt cx="42010" cy="42010"/>
            </a:xfrm>
          </p:grpSpPr>
          <p:sp>
            <p:nvSpPr>
              <p:cNvPr id="1238" name="Freeform: Shape 1237">
                <a:extLst>
                  <a:ext uri="{FF2B5EF4-FFF2-40B4-BE49-F238E27FC236}">
                    <a16:creationId xmlns:a16="http://schemas.microsoft.com/office/drawing/2014/main" id="{F3303CFC-0072-487E-9A73-81A78EB13230}"/>
                  </a:ext>
                </a:extLst>
              </p:cNvPr>
              <p:cNvSpPr/>
              <p:nvPr/>
            </p:nvSpPr>
            <p:spPr>
              <a:xfrm>
                <a:off x="8644542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39" name="Freeform: Shape 1238">
                <a:extLst>
                  <a:ext uri="{FF2B5EF4-FFF2-40B4-BE49-F238E27FC236}">
                    <a16:creationId xmlns:a16="http://schemas.microsoft.com/office/drawing/2014/main" id="{8D5A74F2-C6D9-4F4F-90B4-91FA8B7C882C}"/>
                  </a:ext>
                </a:extLst>
              </p:cNvPr>
              <p:cNvSpPr/>
              <p:nvPr/>
            </p:nvSpPr>
            <p:spPr>
              <a:xfrm>
                <a:off x="8623140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08" name="Graphic 5">
              <a:extLst>
                <a:ext uri="{FF2B5EF4-FFF2-40B4-BE49-F238E27FC236}">
                  <a16:creationId xmlns:a16="http://schemas.microsoft.com/office/drawing/2014/main" id="{59CCEFB1-C188-4CD1-826E-8196B8CD03F1}"/>
                </a:ext>
              </a:extLst>
            </p:cNvPr>
            <p:cNvGrpSpPr/>
            <p:nvPr/>
          </p:nvGrpSpPr>
          <p:grpSpPr>
            <a:xfrm>
              <a:off x="8671492" y="2122714"/>
              <a:ext cx="42010" cy="42010"/>
              <a:chOff x="8671492" y="2122714"/>
              <a:chExt cx="42010" cy="42010"/>
            </a:xfrm>
          </p:grpSpPr>
          <p:sp>
            <p:nvSpPr>
              <p:cNvPr id="1236" name="Freeform: Shape 1235">
                <a:extLst>
                  <a:ext uri="{FF2B5EF4-FFF2-40B4-BE49-F238E27FC236}">
                    <a16:creationId xmlns:a16="http://schemas.microsoft.com/office/drawing/2014/main" id="{CD075D95-C24C-4101-B0AE-DD386D7A35AF}"/>
                  </a:ext>
                </a:extLst>
              </p:cNvPr>
              <p:cNvSpPr/>
              <p:nvPr/>
            </p:nvSpPr>
            <p:spPr>
              <a:xfrm>
                <a:off x="8692101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37" name="Freeform: Shape 1236">
                <a:extLst>
                  <a:ext uri="{FF2B5EF4-FFF2-40B4-BE49-F238E27FC236}">
                    <a16:creationId xmlns:a16="http://schemas.microsoft.com/office/drawing/2014/main" id="{9CD55EBC-51EC-4A61-9563-1617AAAFDF66}"/>
                  </a:ext>
                </a:extLst>
              </p:cNvPr>
              <p:cNvSpPr/>
              <p:nvPr/>
            </p:nvSpPr>
            <p:spPr>
              <a:xfrm>
                <a:off x="8671492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09" name="Graphic 5">
              <a:extLst>
                <a:ext uri="{FF2B5EF4-FFF2-40B4-BE49-F238E27FC236}">
                  <a16:creationId xmlns:a16="http://schemas.microsoft.com/office/drawing/2014/main" id="{F2616BE0-EDBB-4118-B843-4900C0641A0C}"/>
                </a:ext>
              </a:extLst>
            </p:cNvPr>
            <p:cNvGrpSpPr/>
            <p:nvPr/>
          </p:nvGrpSpPr>
          <p:grpSpPr>
            <a:xfrm>
              <a:off x="8681004" y="2122714"/>
              <a:ext cx="41217" cy="42010"/>
              <a:chOff x="8681004" y="2122714"/>
              <a:chExt cx="41217" cy="42010"/>
            </a:xfrm>
          </p:grpSpPr>
          <p:sp>
            <p:nvSpPr>
              <p:cNvPr id="1234" name="Freeform: Shape 1233">
                <a:extLst>
                  <a:ext uri="{FF2B5EF4-FFF2-40B4-BE49-F238E27FC236}">
                    <a16:creationId xmlns:a16="http://schemas.microsoft.com/office/drawing/2014/main" id="{E9F56058-AC97-4854-9EF9-5C9AD755EFEB}"/>
                  </a:ext>
                </a:extLst>
              </p:cNvPr>
              <p:cNvSpPr/>
              <p:nvPr/>
            </p:nvSpPr>
            <p:spPr>
              <a:xfrm>
                <a:off x="8701613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35" name="Freeform: Shape 1234">
                <a:extLst>
                  <a:ext uri="{FF2B5EF4-FFF2-40B4-BE49-F238E27FC236}">
                    <a16:creationId xmlns:a16="http://schemas.microsoft.com/office/drawing/2014/main" id="{90234FCA-F6E2-4891-9D3D-87DD18B95261}"/>
                  </a:ext>
                </a:extLst>
              </p:cNvPr>
              <p:cNvSpPr/>
              <p:nvPr/>
            </p:nvSpPr>
            <p:spPr>
              <a:xfrm>
                <a:off x="8681004" y="2143323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10" name="Graphic 5">
              <a:extLst>
                <a:ext uri="{FF2B5EF4-FFF2-40B4-BE49-F238E27FC236}">
                  <a16:creationId xmlns:a16="http://schemas.microsoft.com/office/drawing/2014/main" id="{ABA123DD-BBFF-4E54-BEF1-12D25BD20D08}"/>
                </a:ext>
              </a:extLst>
            </p:cNvPr>
            <p:cNvGrpSpPr/>
            <p:nvPr/>
          </p:nvGrpSpPr>
          <p:grpSpPr>
            <a:xfrm>
              <a:off x="8688138" y="2122714"/>
              <a:ext cx="42010" cy="42010"/>
              <a:chOff x="8688138" y="2122714"/>
              <a:chExt cx="42010" cy="42010"/>
            </a:xfrm>
          </p:grpSpPr>
          <p:sp>
            <p:nvSpPr>
              <p:cNvPr id="1232" name="Freeform: Shape 1231">
                <a:extLst>
                  <a:ext uri="{FF2B5EF4-FFF2-40B4-BE49-F238E27FC236}">
                    <a16:creationId xmlns:a16="http://schemas.microsoft.com/office/drawing/2014/main" id="{097C73E0-AC0F-42F3-987F-EEEE576DB16C}"/>
                  </a:ext>
                </a:extLst>
              </p:cNvPr>
              <p:cNvSpPr/>
              <p:nvPr/>
            </p:nvSpPr>
            <p:spPr>
              <a:xfrm>
                <a:off x="8708747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33" name="Freeform: Shape 1232">
                <a:extLst>
                  <a:ext uri="{FF2B5EF4-FFF2-40B4-BE49-F238E27FC236}">
                    <a16:creationId xmlns:a16="http://schemas.microsoft.com/office/drawing/2014/main" id="{6E480F13-BA62-4B74-9D93-47BBB418C8CD}"/>
                  </a:ext>
                </a:extLst>
              </p:cNvPr>
              <p:cNvSpPr/>
              <p:nvPr/>
            </p:nvSpPr>
            <p:spPr>
              <a:xfrm>
                <a:off x="8688138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11" name="Graphic 5">
              <a:extLst>
                <a:ext uri="{FF2B5EF4-FFF2-40B4-BE49-F238E27FC236}">
                  <a16:creationId xmlns:a16="http://schemas.microsoft.com/office/drawing/2014/main" id="{7509BB06-ED66-48E5-9F46-91FDFA8B455E}"/>
                </a:ext>
              </a:extLst>
            </p:cNvPr>
            <p:cNvGrpSpPr/>
            <p:nvPr/>
          </p:nvGrpSpPr>
          <p:grpSpPr>
            <a:xfrm>
              <a:off x="8708747" y="2122714"/>
              <a:ext cx="42010" cy="42010"/>
              <a:chOff x="8708747" y="2122714"/>
              <a:chExt cx="42010" cy="42010"/>
            </a:xfrm>
          </p:grpSpPr>
          <p:sp>
            <p:nvSpPr>
              <p:cNvPr id="1230" name="Freeform: Shape 1229">
                <a:extLst>
                  <a:ext uri="{FF2B5EF4-FFF2-40B4-BE49-F238E27FC236}">
                    <a16:creationId xmlns:a16="http://schemas.microsoft.com/office/drawing/2014/main" id="{049FFA02-1B75-4115-A750-75056463113B}"/>
                  </a:ext>
                </a:extLst>
              </p:cNvPr>
              <p:cNvSpPr/>
              <p:nvPr/>
            </p:nvSpPr>
            <p:spPr>
              <a:xfrm>
                <a:off x="8730148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31" name="Freeform: Shape 1230">
                <a:extLst>
                  <a:ext uri="{FF2B5EF4-FFF2-40B4-BE49-F238E27FC236}">
                    <a16:creationId xmlns:a16="http://schemas.microsoft.com/office/drawing/2014/main" id="{0578586D-C9CE-44F5-A987-98B1641D82D2}"/>
                  </a:ext>
                </a:extLst>
              </p:cNvPr>
              <p:cNvSpPr/>
              <p:nvPr/>
            </p:nvSpPr>
            <p:spPr>
              <a:xfrm>
                <a:off x="8708747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12" name="Graphic 5">
              <a:extLst>
                <a:ext uri="{FF2B5EF4-FFF2-40B4-BE49-F238E27FC236}">
                  <a16:creationId xmlns:a16="http://schemas.microsoft.com/office/drawing/2014/main" id="{342B67E9-EBF9-4C97-870F-932D0B79FD26}"/>
                </a:ext>
              </a:extLst>
            </p:cNvPr>
            <p:cNvGrpSpPr/>
            <p:nvPr/>
          </p:nvGrpSpPr>
          <p:grpSpPr>
            <a:xfrm>
              <a:off x="8718258" y="2122714"/>
              <a:ext cx="42010" cy="42010"/>
              <a:chOff x="8718258" y="2122714"/>
              <a:chExt cx="42010" cy="42010"/>
            </a:xfrm>
          </p:grpSpPr>
          <p:sp>
            <p:nvSpPr>
              <p:cNvPr id="1228" name="Freeform: Shape 1227">
                <a:extLst>
                  <a:ext uri="{FF2B5EF4-FFF2-40B4-BE49-F238E27FC236}">
                    <a16:creationId xmlns:a16="http://schemas.microsoft.com/office/drawing/2014/main" id="{57A73860-601A-4F1D-8656-9C990891F640}"/>
                  </a:ext>
                </a:extLst>
              </p:cNvPr>
              <p:cNvSpPr/>
              <p:nvPr/>
            </p:nvSpPr>
            <p:spPr>
              <a:xfrm>
                <a:off x="8739660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29" name="Freeform: Shape 1228">
                <a:extLst>
                  <a:ext uri="{FF2B5EF4-FFF2-40B4-BE49-F238E27FC236}">
                    <a16:creationId xmlns:a16="http://schemas.microsoft.com/office/drawing/2014/main" id="{17D93E97-2ED7-478D-B2A0-07F4A82CD4A0}"/>
                  </a:ext>
                </a:extLst>
              </p:cNvPr>
              <p:cNvSpPr/>
              <p:nvPr/>
            </p:nvSpPr>
            <p:spPr>
              <a:xfrm>
                <a:off x="8718258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13" name="Graphic 5">
              <a:extLst>
                <a:ext uri="{FF2B5EF4-FFF2-40B4-BE49-F238E27FC236}">
                  <a16:creationId xmlns:a16="http://schemas.microsoft.com/office/drawing/2014/main" id="{796CE54F-576E-40F7-BAF6-CBCF527811C3}"/>
                </a:ext>
              </a:extLst>
            </p:cNvPr>
            <p:cNvGrpSpPr/>
            <p:nvPr/>
          </p:nvGrpSpPr>
          <p:grpSpPr>
            <a:xfrm>
              <a:off x="8730148" y="2122714"/>
              <a:ext cx="41217" cy="42010"/>
              <a:chOff x="8730148" y="2122714"/>
              <a:chExt cx="41217" cy="42010"/>
            </a:xfrm>
          </p:grpSpPr>
          <p:sp>
            <p:nvSpPr>
              <p:cNvPr id="1226" name="Freeform: Shape 1225">
                <a:extLst>
                  <a:ext uri="{FF2B5EF4-FFF2-40B4-BE49-F238E27FC236}">
                    <a16:creationId xmlns:a16="http://schemas.microsoft.com/office/drawing/2014/main" id="{BFAFEE39-A698-4FB9-BF04-12A8AA28AB26}"/>
                  </a:ext>
                </a:extLst>
              </p:cNvPr>
              <p:cNvSpPr/>
              <p:nvPr/>
            </p:nvSpPr>
            <p:spPr>
              <a:xfrm>
                <a:off x="8750757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27" name="Freeform: Shape 1226">
                <a:extLst>
                  <a:ext uri="{FF2B5EF4-FFF2-40B4-BE49-F238E27FC236}">
                    <a16:creationId xmlns:a16="http://schemas.microsoft.com/office/drawing/2014/main" id="{05BA8821-9BE6-4DB8-94D1-A4988B3DB1CA}"/>
                  </a:ext>
                </a:extLst>
              </p:cNvPr>
              <p:cNvSpPr/>
              <p:nvPr/>
            </p:nvSpPr>
            <p:spPr>
              <a:xfrm>
                <a:off x="8730148" y="2143323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7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7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14" name="Graphic 5">
              <a:extLst>
                <a:ext uri="{FF2B5EF4-FFF2-40B4-BE49-F238E27FC236}">
                  <a16:creationId xmlns:a16="http://schemas.microsoft.com/office/drawing/2014/main" id="{8D8BFF8B-45AB-4F0A-A9F5-DEA74DDACE6C}"/>
                </a:ext>
              </a:extLst>
            </p:cNvPr>
            <p:cNvGrpSpPr/>
            <p:nvPr/>
          </p:nvGrpSpPr>
          <p:grpSpPr>
            <a:xfrm>
              <a:off x="8860143" y="2122714"/>
              <a:ext cx="42010" cy="42010"/>
              <a:chOff x="8860143" y="2122714"/>
              <a:chExt cx="42010" cy="42010"/>
            </a:xfrm>
          </p:grpSpPr>
          <p:sp>
            <p:nvSpPr>
              <p:cNvPr id="1224" name="Freeform: Shape 1223">
                <a:extLst>
                  <a:ext uri="{FF2B5EF4-FFF2-40B4-BE49-F238E27FC236}">
                    <a16:creationId xmlns:a16="http://schemas.microsoft.com/office/drawing/2014/main" id="{62E9B1AD-2C5A-4DE1-B533-D645F81CEBE0}"/>
                  </a:ext>
                </a:extLst>
              </p:cNvPr>
              <p:cNvSpPr/>
              <p:nvPr/>
            </p:nvSpPr>
            <p:spPr>
              <a:xfrm>
                <a:off x="8880751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25" name="Freeform: Shape 1224">
                <a:extLst>
                  <a:ext uri="{FF2B5EF4-FFF2-40B4-BE49-F238E27FC236}">
                    <a16:creationId xmlns:a16="http://schemas.microsoft.com/office/drawing/2014/main" id="{5B7A87BC-AD5C-44D2-AADE-85880364D709}"/>
                  </a:ext>
                </a:extLst>
              </p:cNvPr>
              <p:cNvSpPr/>
              <p:nvPr/>
            </p:nvSpPr>
            <p:spPr>
              <a:xfrm>
                <a:off x="8860143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15" name="Graphic 5">
              <a:extLst>
                <a:ext uri="{FF2B5EF4-FFF2-40B4-BE49-F238E27FC236}">
                  <a16:creationId xmlns:a16="http://schemas.microsoft.com/office/drawing/2014/main" id="{62B4BA07-4706-4DEE-B683-77F1E5923EE8}"/>
                </a:ext>
              </a:extLst>
            </p:cNvPr>
            <p:cNvGrpSpPr/>
            <p:nvPr/>
          </p:nvGrpSpPr>
          <p:grpSpPr>
            <a:xfrm>
              <a:off x="8866484" y="2122714"/>
              <a:ext cx="42010" cy="42010"/>
              <a:chOff x="8866484" y="2122714"/>
              <a:chExt cx="42010" cy="42010"/>
            </a:xfrm>
          </p:grpSpPr>
          <p:sp>
            <p:nvSpPr>
              <p:cNvPr id="1222" name="Freeform: Shape 1221">
                <a:extLst>
                  <a:ext uri="{FF2B5EF4-FFF2-40B4-BE49-F238E27FC236}">
                    <a16:creationId xmlns:a16="http://schemas.microsoft.com/office/drawing/2014/main" id="{CD06CDC5-E632-450A-AD9B-99AF69AC17C2}"/>
                  </a:ext>
                </a:extLst>
              </p:cNvPr>
              <p:cNvSpPr/>
              <p:nvPr/>
            </p:nvSpPr>
            <p:spPr>
              <a:xfrm>
                <a:off x="8887093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23" name="Freeform: Shape 1222">
                <a:extLst>
                  <a:ext uri="{FF2B5EF4-FFF2-40B4-BE49-F238E27FC236}">
                    <a16:creationId xmlns:a16="http://schemas.microsoft.com/office/drawing/2014/main" id="{0ECBABE8-B995-453B-8AB3-3F64B6DEAE68}"/>
                  </a:ext>
                </a:extLst>
              </p:cNvPr>
              <p:cNvSpPr/>
              <p:nvPr/>
            </p:nvSpPr>
            <p:spPr>
              <a:xfrm>
                <a:off x="8866484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16" name="Graphic 5">
              <a:extLst>
                <a:ext uri="{FF2B5EF4-FFF2-40B4-BE49-F238E27FC236}">
                  <a16:creationId xmlns:a16="http://schemas.microsoft.com/office/drawing/2014/main" id="{A713555D-6DD6-461A-896A-7F5026D4C1F9}"/>
                </a:ext>
              </a:extLst>
            </p:cNvPr>
            <p:cNvGrpSpPr/>
            <p:nvPr/>
          </p:nvGrpSpPr>
          <p:grpSpPr>
            <a:xfrm>
              <a:off x="8898982" y="2122714"/>
              <a:ext cx="42010" cy="42010"/>
              <a:chOff x="8898982" y="2122714"/>
              <a:chExt cx="42010" cy="42010"/>
            </a:xfrm>
          </p:grpSpPr>
          <p:sp>
            <p:nvSpPr>
              <p:cNvPr id="1220" name="Freeform: Shape 1219">
                <a:extLst>
                  <a:ext uri="{FF2B5EF4-FFF2-40B4-BE49-F238E27FC236}">
                    <a16:creationId xmlns:a16="http://schemas.microsoft.com/office/drawing/2014/main" id="{CA181F60-E561-4D48-B2DF-29C99B464DCC}"/>
                  </a:ext>
                </a:extLst>
              </p:cNvPr>
              <p:cNvSpPr/>
              <p:nvPr/>
            </p:nvSpPr>
            <p:spPr>
              <a:xfrm>
                <a:off x="8919591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21" name="Freeform: Shape 1220">
                <a:extLst>
                  <a:ext uri="{FF2B5EF4-FFF2-40B4-BE49-F238E27FC236}">
                    <a16:creationId xmlns:a16="http://schemas.microsoft.com/office/drawing/2014/main" id="{B8FBF944-7AB1-4E16-863D-35D0236848CF}"/>
                  </a:ext>
                </a:extLst>
              </p:cNvPr>
              <p:cNvSpPr/>
              <p:nvPr/>
            </p:nvSpPr>
            <p:spPr>
              <a:xfrm>
                <a:off x="8898982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17" name="Graphic 5">
              <a:extLst>
                <a:ext uri="{FF2B5EF4-FFF2-40B4-BE49-F238E27FC236}">
                  <a16:creationId xmlns:a16="http://schemas.microsoft.com/office/drawing/2014/main" id="{BB434FB7-1BDA-43E8-9A8E-7AA7C572EA02}"/>
                </a:ext>
              </a:extLst>
            </p:cNvPr>
            <p:cNvGrpSpPr/>
            <p:nvPr/>
          </p:nvGrpSpPr>
          <p:grpSpPr>
            <a:xfrm>
              <a:off x="8907702" y="2122714"/>
              <a:ext cx="42010" cy="42010"/>
              <a:chOff x="8907702" y="2122714"/>
              <a:chExt cx="42010" cy="42010"/>
            </a:xfrm>
          </p:grpSpPr>
          <p:sp>
            <p:nvSpPr>
              <p:cNvPr id="1218" name="Freeform: Shape 1217">
                <a:extLst>
                  <a:ext uri="{FF2B5EF4-FFF2-40B4-BE49-F238E27FC236}">
                    <a16:creationId xmlns:a16="http://schemas.microsoft.com/office/drawing/2014/main" id="{DE227FAE-17D6-4640-8BEE-EED3B9DF58D2}"/>
                  </a:ext>
                </a:extLst>
              </p:cNvPr>
              <p:cNvSpPr/>
              <p:nvPr/>
            </p:nvSpPr>
            <p:spPr>
              <a:xfrm>
                <a:off x="8929103" y="212271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19" name="Freeform: Shape 1218">
                <a:extLst>
                  <a:ext uri="{FF2B5EF4-FFF2-40B4-BE49-F238E27FC236}">
                    <a16:creationId xmlns:a16="http://schemas.microsoft.com/office/drawing/2014/main" id="{95C70508-0C0A-42CC-AB3E-4AEACE362106}"/>
                  </a:ext>
                </a:extLst>
              </p:cNvPr>
              <p:cNvSpPr/>
              <p:nvPr/>
            </p:nvSpPr>
            <p:spPr>
              <a:xfrm>
                <a:off x="8907702" y="2143323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C00000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987" name="Freeform: Shape 986">
            <a:extLst>
              <a:ext uri="{FF2B5EF4-FFF2-40B4-BE49-F238E27FC236}">
                <a16:creationId xmlns:a16="http://schemas.microsoft.com/office/drawing/2014/main" id="{4AF646E9-1D6C-44B4-BCD4-3E53EE9C7F92}"/>
              </a:ext>
            </a:extLst>
          </p:cNvPr>
          <p:cNvSpPr/>
          <p:nvPr/>
        </p:nvSpPr>
        <p:spPr>
          <a:xfrm>
            <a:off x="6515641" y="3340167"/>
            <a:ext cx="3495256" cy="76332"/>
          </a:xfrm>
          <a:custGeom>
            <a:avLst/>
            <a:gdLst>
              <a:gd name="connsiteX0" fmla="*/ 0 w 3874469"/>
              <a:gd name="connsiteY0" fmla="*/ 0 h 84813"/>
              <a:gd name="connsiteX1" fmla="*/ 1311042 w 3874469"/>
              <a:gd name="connsiteY1" fmla="*/ 0 h 84813"/>
              <a:gd name="connsiteX2" fmla="*/ 1311042 w 3874469"/>
              <a:gd name="connsiteY2" fmla="*/ 22194 h 84813"/>
              <a:gd name="connsiteX3" fmla="*/ 2484955 w 3874469"/>
              <a:gd name="connsiteY3" fmla="*/ 22194 h 84813"/>
              <a:gd name="connsiteX4" fmla="*/ 2484955 w 3874469"/>
              <a:gd name="connsiteY4" fmla="*/ 48352 h 84813"/>
              <a:gd name="connsiteX5" fmla="*/ 2542818 w 3874469"/>
              <a:gd name="connsiteY5" fmla="*/ 48352 h 84813"/>
              <a:gd name="connsiteX6" fmla="*/ 2542818 w 3874469"/>
              <a:gd name="connsiteY6" fmla="*/ 84813 h 84813"/>
              <a:gd name="connsiteX7" fmla="*/ 3874469 w 3874469"/>
              <a:gd name="connsiteY7" fmla="*/ 84813 h 8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74469" h="84813">
                <a:moveTo>
                  <a:pt x="0" y="0"/>
                </a:moveTo>
                <a:lnTo>
                  <a:pt x="1311042" y="0"/>
                </a:lnTo>
                <a:lnTo>
                  <a:pt x="1311042" y="22194"/>
                </a:lnTo>
                <a:lnTo>
                  <a:pt x="2484955" y="22194"/>
                </a:lnTo>
                <a:lnTo>
                  <a:pt x="2484955" y="48352"/>
                </a:lnTo>
                <a:lnTo>
                  <a:pt x="2542818" y="48352"/>
                </a:lnTo>
                <a:lnTo>
                  <a:pt x="2542818" y="84813"/>
                </a:lnTo>
                <a:lnTo>
                  <a:pt x="3874469" y="84813"/>
                </a:lnTo>
              </a:path>
            </a:pathLst>
          </a:custGeom>
          <a:noFill/>
          <a:ln w="19050" cap="flat">
            <a:solidFill>
              <a:srgbClr val="538334"/>
            </a:solidFill>
            <a:prstDash val="solid"/>
            <a:miter/>
          </a:ln>
        </p:spPr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UA" sz="3960" b="0" i="0" u="none" strike="noStrike" kern="1200" cap="none" spc="0" normalizeH="0" baseline="0" noProof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988" name="Graphic 5">
            <a:extLst>
              <a:ext uri="{FF2B5EF4-FFF2-40B4-BE49-F238E27FC236}">
                <a16:creationId xmlns:a16="http://schemas.microsoft.com/office/drawing/2014/main" id="{70B26A00-EF18-47ED-94B8-A42C67233BF1}"/>
              </a:ext>
            </a:extLst>
          </p:cNvPr>
          <p:cNvGrpSpPr/>
          <p:nvPr/>
        </p:nvGrpSpPr>
        <p:grpSpPr>
          <a:xfrm>
            <a:off x="6698276" y="3321619"/>
            <a:ext cx="3338285" cy="113428"/>
            <a:chOff x="5752165" y="1865895"/>
            <a:chExt cx="3698500" cy="126031"/>
          </a:xfrm>
        </p:grpSpPr>
        <p:grpSp>
          <p:nvGrpSpPr>
            <p:cNvPr id="1010" name="Graphic 5">
              <a:extLst>
                <a:ext uri="{FF2B5EF4-FFF2-40B4-BE49-F238E27FC236}">
                  <a16:creationId xmlns:a16="http://schemas.microsoft.com/office/drawing/2014/main" id="{9154338C-0187-4571-A00A-544494EC2834}"/>
                </a:ext>
              </a:extLst>
            </p:cNvPr>
            <p:cNvGrpSpPr/>
            <p:nvPr/>
          </p:nvGrpSpPr>
          <p:grpSpPr>
            <a:xfrm>
              <a:off x="5752165" y="1865895"/>
              <a:ext cx="42010" cy="42010"/>
              <a:chOff x="5752165" y="1865895"/>
              <a:chExt cx="42010" cy="42010"/>
            </a:xfrm>
          </p:grpSpPr>
          <p:sp>
            <p:nvSpPr>
              <p:cNvPr id="1185" name="Freeform: Shape 1184">
                <a:extLst>
                  <a:ext uri="{FF2B5EF4-FFF2-40B4-BE49-F238E27FC236}">
                    <a16:creationId xmlns:a16="http://schemas.microsoft.com/office/drawing/2014/main" id="{FB679FE6-6797-4B19-B4DC-CC6778F3B243}"/>
                  </a:ext>
                </a:extLst>
              </p:cNvPr>
              <p:cNvSpPr/>
              <p:nvPr/>
            </p:nvSpPr>
            <p:spPr>
              <a:xfrm>
                <a:off x="5773567" y="1865895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86" name="Freeform: Shape 1185">
                <a:extLst>
                  <a:ext uri="{FF2B5EF4-FFF2-40B4-BE49-F238E27FC236}">
                    <a16:creationId xmlns:a16="http://schemas.microsoft.com/office/drawing/2014/main" id="{18A8DA0B-45A2-4A55-AACB-3D9B8166A82D}"/>
                  </a:ext>
                </a:extLst>
              </p:cNvPr>
              <p:cNvSpPr/>
              <p:nvPr/>
            </p:nvSpPr>
            <p:spPr>
              <a:xfrm>
                <a:off x="5752165" y="1886504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11" name="Graphic 5">
              <a:extLst>
                <a:ext uri="{FF2B5EF4-FFF2-40B4-BE49-F238E27FC236}">
                  <a16:creationId xmlns:a16="http://schemas.microsoft.com/office/drawing/2014/main" id="{C56A9130-3E80-4902-AC9D-567FAF809F5E}"/>
                </a:ext>
              </a:extLst>
            </p:cNvPr>
            <p:cNvGrpSpPr/>
            <p:nvPr/>
          </p:nvGrpSpPr>
          <p:grpSpPr>
            <a:xfrm>
              <a:off x="7698912" y="1886504"/>
              <a:ext cx="42010" cy="42010"/>
              <a:chOff x="7698912" y="1886504"/>
              <a:chExt cx="42010" cy="42010"/>
            </a:xfrm>
          </p:grpSpPr>
          <p:sp>
            <p:nvSpPr>
              <p:cNvPr id="1183" name="Freeform: Shape 1182">
                <a:extLst>
                  <a:ext uri="{FF2B5EF4-FFF2-40B4-BE49-F238E27FC236}">
                    <a16:creationId xmlns:a16="http://schemas.microsoft.com/office/drawing/2014/main" id="{48F99FEC-6422-4510-8239-83ABCD31E44F}"/>
                  </a:ext>
                </a:extLst>
              </p:cNvPr>
              <p:cNvSpPr/>
              <p:nvPr/>
            </p:nvSpPr>
            <p:spPr>
              <a:xfrm>
                <a:off x="7719521" y="188650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84" name="Freeform: Shape 1183">
                <a:extLst>
                  <a:ext uri="{FF2B5EF4-FFF2-40B4-BE49-F238E27FC236}">
                    <a16:creationId xmlns:a16="http://schemas.microsoft.com/office/drawing/2014/main" id="{E9951149-5F11-4C2B-90DD-498DB67EA4D8}"/>
                  </a:ext>
                </a:extLst>
              </p:cNvPr>
              <p:cNvSpPr/>
              <p:nvPr/>
            </p:nvSpPr>
            <p:spPr>
              <a:xfrm>
                <a:off x="7698912" y="190790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12" name="Graphic 5">
              <a:extLst>
                <a:ext uri="{FF2B5EF4-FFF2-40B4-BE49-F238E27FC236}">
                  <a16:creationId xmlns:a16="http://schemas.microsoft.com/office/drawing/2014/main" id="{EAA7B246-6F59-4CC1-A75F-E3B55973DCFC}"/>
                </a:ext>
              </a:extLst>
            </p:cNvPr>
            <p:cNvGrpSpPr/>
            <p:nvPr/>
          </p:nvGrpSpPr>
          <p:grpSpPr>
            <a:xfrm>
              <a:off x="7732996" y="1886504"/>
              <a:ext cx="42010" cy="42010"/>
              <a:chOff x="7732996" y="1886504"/>
              <a:chExt cx="42010" cy="42010"/>
            </a:xfrm>
          </p:grpSpPr>
          <p:sp>
            <p:nvSpPr>
              <p:cNvPr id="1181" name="Freeform: Shape 1180">
                <a:extLst>
                  <a:ext uri="{FF2B5EF4-FFF2-40B4-BE49-F238E27FC236}">
                    <a16:creationId xmlns:a16="http://schemas.microsoft.com/office/drawing/2014/main" id="{C43AEE59-D079-4616-95E0-17A1380094F6}"/>
                  </a:ext>
                </a:extLst>
              </p:cNvPr>
              <p:cNvSpPr/>
              <p:nvPr/>
            </p:nvSpPr>
            <p:spPr>
              <a:xfrm>
                <a:off x="7753604" y="188650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82" name="Freeform: Shape 1181">
                <a:extLst>
                  <a:ext uri="{FF2B5EF4-FFF2-40B4-BE49-F238E27FC236}">
                    <a16:creationId xmlns:a16="http://schemas.microsoft.com/office/drawing/2014/main" id="{9A3F8D13-2021-45B5-B5BE-4555A1A5F3D7}"/>
                  </a:ext>
                </a:extLst>
              </p:cNvPr>
              <p:cNvSpPr/>
              <p:nvPr/>
            </p:nvSpPr>
            <p:spPr>
              <a:xfrm>
                <a:off x="7732996" y="190790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13" name="Graphic 5">
              <a:extLst>
                <a:ext uri="{FF2B5EF4-FFF2-40B4-BE49-F238E27FC236}">
                  <a16:creationId xmlns:a16="http://schemas.microsoft.com/office/drawing/2014/main" id="{174FBF64-95F9-41F2-BCF2-0E4EE0F86043}"/>
                </a:ext>
              </a:extLst>
            </p:cNvPr>
            <p:cNvGrpSpPr/>
            <p:nvPr/>
          </p:nvGrpSpPr>
          <p:grpSpPr>
            <a:xfrm>
              <a:off x="7775006" y="1886504"/>
              <a:ext cx="42010" cy="42010"/>
              <a:chOff x="7775006" y="1886504"/>
              <a:chExt cx="42010" cy="42010"/>
            </a:xfrm>
          </p:grpSpPr>
          <p:sp>
            <p:nvSpPr>
              <p:cNvPr id="1179" name="Freeform: Shape 1178">
                <a:extLst>
                  <a:ext uri="{FF2B5EF4-FFF2-40B4-BE49-F238E27FC236}">
                    <a16:creationId xmlns:a16="http://schemas.microsoft.com/office/drawing/2014/main" id="{AC968233-ACEC-4DBE-B986-F82B080B42A0}"/>
                  </a:ext>
                </a:extLst>
              </p:cNvPr>
              <p:cNvSpPr/>
              <p:nvPr/>
            </p:nvSpPr>
            <p:spPr>
              <a:xfrm>
                <a:off x="7795615" y="188650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80" name="Freeform: Shape 1179">
                <a:extLst>
                  <a:ext uri="{FF2B5EF4-FFF2-40B4-BE49-F238E27FC236}">
                    <a16:creationId xmlns:a16="http://schemas.microsoft.com/office/drawing/2014/main" id="{6AC3203F-61AC-49AF-84C7-2F2C4AC8B00B}"/>
                  </a:ext>
                </a:extLst>
              </p:cNvPr>
              <p:cNvSpPr/>
              <p:nvPr/>
            </p:nvSpPr>
            <p:spPr>
              <a:xfrm>
                <a:off x="7775006" y="190790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14" name="Graphic 5">
              <a:extLst>
                <a:ext uri="{FF2B5EF4-FFF2-40B4-BE49-F238E27FC236}">
                  <a16:creationId xmlns:a16="http://schemas.microsoft.com/office/drawing/2014/main" id="{61C8B5E9-DD65-486C-88C4-E0F43827FD0A}"/>
                </a:ext>
              </a:extLst>
            </p:cNvPr>
            <p:cNvGrpSpPr/>
            <p:nvPr/>
          </p:nvGrpSpPr>
          <p:grpSpPr>
            <a:xfrm>
              <a:off x="7795615" y="1886504"/>
              <a:ext cx="42010" cy="42010"/>
              <a:chOff x="7795615" y="1886504"/>
              <a:chExt cx="42010" cy="42010"/>
            </a:xfrm>
          </p:grpSpPr>
          <p:sp>
            <p:nvSpPr>
              <p:cNvPr id="1177" name="Freeform: Shape 1176">
                <a:extLst>
                  <a:ext uri="{FF2B5EF4-FFF2-40B4-BE49-F238E27FC236}">
                    <a16:creationId xmlns:a16="http://schemas.microsoft.com/office/drawing/2014/main" id="{A5366817-503C-46C4-8AAE-5673A4F3ED88}"/>
                  </a:ext>
                </a:extLst>
              </p:cNvPr>
              <p:cNvSpPr/>
              <p:nvPr/>
            </p:nvSpPr>
            <p:spPr>
              <a:xfrm>
                <a:off x="7817016" y="188650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78" name="Freeform: Shape 1177">
                <a:extLst>
                  <a:ext uri="{FF2B5EF4-FFF2-40B4-BE49-F238E27FC236}">
                    <a16:creationId xmlns:a16="http://schemas.microsoft.com/office/drawing/2014/main" id="{FB265154-8731-4E7D-939A-D17F0485E6D0}"/>
                  </a:ext>
                </a:extLst>
              </p:cNvPr>
              <p:cNvSpPr/>
              <p:nvPr/>
            </p:nvSpPr>
            <p:spPr>
              <a:xfrm>
                <a:off x="7795615" y="190790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15" name="Graphic 5">
              <a:extLst>
                <a:ext uri="{FF2B5EF4-FFF2-40B4-BE49-F238E27FC236}">
                  <a16:creationId xmlns:a16="http://schemas.microsoft.com/office/drawing/2014/main" id="{8E729A87-F83B-4228-B5C3-3C7040B288C6}"/>
                </a:ext>
              </a:extLst>
            </p:cNvPr>
            <p:cNvGrpSpPr/>
            <p:nvPr/>
          </p:nvGrpSpPr>
          <p:grpSpPr>
            <a:xfrm>
              <a:off x="7817016" y="1886504"/>
              <a:ext cx="41217" cy="42010"/>
              <a:chOff x="7817016" y="1886504"/>
              <a:chExt cx="41217" cy="42010"/>
            </a:xfrm>
          </p:grpSpPr>
          <p:sp>
            <p:nvSpPr>
              <p:cNvPr id="1175" name="Freeform: Shape 1174">
                <a:extLst>
                  <a:ext uri="{FF2B5EF4-FFF2-40B4-BE49-F238E27FC236}">
                    <a16:creationId xmlns:a16="http://schemas.microsoft.com/office/drawing/2014/main" id="{1CBBD00B-7F94-4457-836C-66F430E4FB35}"/>
                  </a:ext>
                </a:extLst>
              </p:cNvPr>
              <p:cNvSpPr/>
              <p:nvPr/>
            </p:nvSpPr>
            <p:spPr>
              <a:xfrm>
                <a:off x="7837625" y="188650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76" name="Freeform: Shape 1175">
                <a:extLst>
                  <a:ext uri="{FF2B5EF4-FFF2-40B4-BE49-F238E27FC236}">
                    <a16:creationId xmlns:a16="http://schemas.microsoft.com/office/drawing/2014/main" id="{B6152D45-7BAD-44DC-8B32-43CA5143F0AE}"/>
                  </a:ext>
                </a:extLst>
              </p:cNvPr>
              <p:cNvSpPr/>
              <p:nvPr/>
            </p:nvSpPr>
            <p:spPr>
              <a:xfrm>
                <a:off x="7817016" y="1907906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16" name="Graphic 5">
              <a:extLst>
                <a:ext uri="{FF2B5EF4-FFF2-40B4-BE49-F238E27FC236}">
                  <a16:creationId xmlns:a16="http://schemas.microsoft.com/office/drawing/2014/main" id="{DB06B1DE-2233-4A56-AD85-CE9B1B87F455}"/>
                </a:ext>
              </a:extLst>
            </p:cNvPr>
            <p:cNvGrpSpPr/>
            <p:nvPr/>
          </p:nvGrpSpPr>
          <p:grpSpPr>
            <a:xfrm>
              <a:off x="7828906" y="1886504"/>
              <a:ext cx="42010" cy="42010"/>
              <a:chOff x="7828906" y="1886504"/>
              <a:chExt cx="42010" cy="42010"/>
            </a:xfrm>
          </p:grpSpPr>
          <p:sp>
            <p:nvSpPr>
              <p:cNvPr id="1173" name="Freeform: Shape 1172">
                <a:extLst>
                  <a:ext uri="{FF2B5EF4-FFF2-40B4-BE49-F238E27FC236}">
                    <a16:creationId xmlns:a16="http://schemas.microsoft.com/office/drawing/2014/main" id="{273E16D3-04FA-4E83-B774-209F6986307F}"/>
                  </a:ext>
                </a:extLst>
              </p:cNvPr>
              <p:cNvSpPr/>
              <p:nvPr/>
            </p:nvSpPr>
            <p:spPr>
              <a:xfrm>
                <a:off x="7850308" y="188650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74" name="Freeform: Shape 1173">
                <a:extLst>
                  <a:ext uri="{FF2B5EF4-FFF2-40B4-BE49-F238E27FC236}">
                    <a16:creationId xmlns:a16="http://schemas.microsoft.com/office/drawing/2014/main" id="{B62008C9-5655-4E99-B84E-427EDFB2EF44}"/>
                  </a:ext>
                </a:extLst>
              </p:cNvPr>
              <p:cNvSpPr/>
              <p:nvPr/>
            </p:nvSpPr>
            <p:spPr>
              <a:xfrm>
                <a:off x="7828906" y="190790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17" name="Graphic 5">
              <a:extLst>
                <a:ext uri="{FF2B5EF4-FFF2-40B4-BE49-F238E27FC236}">
                  <a16:creationId xmlns:a16="http://schemas.microsoft.com/office/drawing/2014/main" id="{3BF9C039-277F-4E84-BCA6-15DA532CDFD0}"/>
                </a:ext>
              </a:extLst>
            </p:cNvPr>
            <p:cNvGrpSpPr/>
            <p:nvPr/>
          </p:nvGrpSpPr>
          <p:grpSpPr>
            <a:xfrm>
              <a:off x="7861405" y="1886504"/>
              <a:ext cx="41217" cy="42010"/>
              <a:chOff x="7861405" y="1886504"/>
              <a:chExt cx="41217" cy="42010"/>
            </a:xfrm>
          </p:grpSpPr>
          <p:sp>
            <p:nvSpPr>
              <p:cNvPr id="1171" name="Freeform: Shape 1170">
                <a:extLst>
                  <a:ext uri="{FF2B5EF4-FFF2-40B4-BE49-F238E27FC236}">
                    <a16:creationId xmlns:a16="http://schemas.microsoft.com/office/drawing/2014/main" id="{FBF91DD5-A328-4608-8AD0-1CC4AA3E0DC6}"/>
                  </a:ext>
                </a:extLst>
              </p:cNvPr>
              <p:cNvSpPr/>
              <p:nvPr/>
            </p:nvSpPr>
            <p:spPr>
              <a:xfrm>
                <a:off x="7882014" y="188650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72" name="Freeform: Shape 1171">
                <a:extLst>
                  <a:ext uri="{FF2B5EF4-FFF2-40B4-BE49-F238E27FC236}">
                    <a16:creationId xmlns:a16="http://schemas.microsoft.com/office/drawing/2014/main" id="{A58EB7DF-81DF-4E59-B930-4A96AB058A25}"/>
                  </a:ext>
                </a:extLst>
              </p:cNvPr>
              <p:cNvSpPr/>
              <p:nvPr/>
            </p:nvSpPr>
            <p:spPr>
              <a:xfrm>
                <a:off x="7861405" y="1907906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18" name="Graphic 5">
              <a:extLst>
                <a:ext uri="{FF2B5EF4-FFF2-40B4-BE49-F238E27FC236}">
                  <a16:creationId xmlns:a16="http://schemas.microsoft.com/office/drawing/2014/main" id="{3F9B9C61-FF9A-4328-B162-EF78D35A2BD2}"/>
                </a:ext>
              </a:extLst>
            </p:cNvPr>
            <p:cNvGrpSpPr/>
            <p:nvPr/>
          </p:nvGrpSpPr>
          <p:grpSpPr>
            <a:xfrm>
              <a:off x="7874880" y="1886504"/>
              <a:ext cx="41217" cy="42010"/>
              <a:chOff x="7874880" y="1886504"/>
              <a:chExt cx="41217" cy="42010"/>
            </a:xfrm>
          </p:grpSpPr>
          <p:sp>
            <p:nvSpPr>
              <p:cNvPr id="1169" name="Freeform: Shape 1168">
                <a:extLst>
                  <a:ext uri="{FF2B5EF4-FFF2-40B4-BE49-F238E27FC236}">
                    <a16:creationId xmlns:a16="http://schemas.microsoft.com/office/drawing/2014/main" id="{0087FF1C-260C-4673-B762-094A636BC409}"/>
                  </a:ext>
                </a:extLst>
              </p:cNvPr>
              <p:cNvSpPr/>
              <p:nvPr/>
            </p:nvSpPr>
            <p:spPr>
              <a:xfrm>
                <a:off x="7895489" y="188650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70" name="Freeform: Shape 1169">
                <a:extLst>
                  <a:ext uri="{FF2B5EF4-FFF2-40B4-BE49-F238E27FC236}">
                    <a16:creationId xmlns:a16="http://schemas.microsoft.com/office/drawing/2014/main" id="{A92D3E3B-378B-4274-87EF-1F9B43B91B5B}"/>
                  </a:ext>
                </a:extLst>
              </p:cNvPr>
              <p:cNvSpPr/>
              <p:nvPr/>
            </p:nvSpPr>
            <p:spPr>
              <a:xfrm>
                <a:off x="7874880" y="1907906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19" name="Graphic 5">
              <a:extLst>
                <a:ext uri="{FF2B5EF4-FFF2-40B4-BE49-F238E27FC236}">
                  <a16:creationId xmlns:a16="http://schemas.microsoft.com/office/drawing/2014/main" id="{50EBA301-AE88-4E3D-8FFC-D11F52A0FDE8}"/>
                </a:ext>
              </a:extLst>
            </p:cNvPr>
            <p:cNvGrpSpPr/>
            <p:nvPr/>
          </p:nvGrpSpPr>
          <p:grpSpPr>
            <a:xfrm>
              <a:off x="7908171" y="1886504"/>
              <a:ext cx="41217" cy="42010"/>
              <a:chOff x="7908171" y="1886504"/>
              <a:chExt cx="41217" cy="42010"/>
            </a:xfrm>
          </p:grpSpPr>
          <p:sp>
            <p:nvSpPr>
              <p:cNvPr id="1167" name="Freeform: Shape 1166">
                <a:extLst>
                  <a:ext uri="{FF2B5EF4-FFF2-40B4-BE49-F238E27FC236}">
                    <a16:creationId xmlns:a16="http://schemas.microsoft.com/office/drawing/2014/main" id="{3FFB4BDA-BD8D-4E79-8F3C-6F31279F0E61}"/>
                  </a:ext>
                </a:extLst>
              </p:cNvPr>
              <p:cNvSpPr/>
              <p:nvPr/>
            </p:nvSpPr>
            <p:spPr>
              <a:xfrm>
                <a:off x="7928780" y="188650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68" name="Freeform: Shape 1167">
                <a:extLst>
                  <a:ext uri="{FF2B5EF4-FFF2-40B4-BE49-F238E27FC236}">
                    <a16:creationId xmlns:a16="http://schemas.microsoft.com/office/drawing/2014/main" id="{D9600BC8-E763-4512-B648-9C6843DFDB34}"/>
                  </a:ext>
                </a:extLst>
              </p:cNvPr>
              <p:cNvSpPr/>
              <p:nvPr/>
            </p:nvSpPr>
            <p:spPr>
              <a:xfrm>
                <a:off x="7908171" y="1907906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20" name="Graphic 5">
              <a:extLst>
                <a:ext uri="{FF2B5EF4-FFF2-40B4-BE49-F238E27FC236}">
                  <a16:creationId xmlns:a16="http://schemas.microsoft.com/office/drawing/2014/main" id="{E5443202-0BE6-4665-81A3-BD7528CD36EC}"/>
                </a:ext>
              </a:extLst>
            </p:cNvPr>
            <p:cNvGrpSpPr/>
            <p:nvPr/>
          </p:nvGrpSpPr>
          <p:grpSpPr>
            <a:xfrm>
              <a:off x="7916097" y="1886504"/>
              <a:ext cx="42010" cy="42010"/>
              <a:chOff x="7916097" y="1886504"/>
              <a:chExt cx="42010" cy="42010"/>
            </a:xfrm>
          </p:grpSpPr>
          <p:sp>
            <p:nvSpPr>
              <p:cNvPr id="1165" name="Freeform: Shape 1164">
                <a:extLst>
                  <a:ext uri="{FF2B5EF4-FFF2-40B4-BE49-F238E27FC236}">
                    <a16:creationId xmlns:a16="http://schemas.microsoft.com/office/drawing/2014/main" id="{5E922328-C56C-44E1-AD9C-F908824B7C27}"/>
                  </a:ext>
                </a:extLst>
              </p:cNvPr>
              <p:cNvSpPr/>
              <p:nvPr/>
            </p:nvSpPr>
            <p:spPr>
              <a:xfrm>
                <a:off x="7937499" y="188650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66" name="Freeform: Shape 1165">
                <a:extLst>
                  <a:ext uri="{FF2B5EF4-FFF2-40B4-BE49-F238E27FC236}">
                    <a16:creationId xmlns:a16="http://schemas.microsoft.com/office/drawing/2014/main" id="{B6D0FD75-1E86-4F3E-839D-C5D88C73CA82}"/>
                  </a:ext>
                </a:extLst>
              </p:cNvPr>
              <p:cNvSpPr/>
              <p:nvPr/>
            </p:nvSpPr>
            <p:spPr>
              <a:xfrm>
                <a:off x="7916097" y="190790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21" name="Graphic 5">
              <a:extLst>
                <a:ext uri="{FF2B5EF4-FFF2-40B4-BE49-F238E27FC236}">
                  <a16:creationId xmlns:a16="http://schemas.microsoft.com/office/drawing/2014/main" id="{872ED603-200D-43F3-8594-FD8DF5F5B777}"/>
                </a:ext>
              </a:extLst>
            </p:cNvPr>
            <p:cNvGrpSpPr/>
            <p:nvPr/>
          </p:nvGrpSpPr>
          <p:grpSpPr>
            <a:xfrm>
              <a:off x="7943840" y="1886504"/>
              <a:ext cx="42010" cy="42010"/>
              <a:chOff x="7943840" y="1886504"/>
              <a:chExt cx="42010" cy="42010"/>
            </a:xfrm>
          </p:grpSpPr>
          <p:sp>
            <p:nvSpPr>
              <p:cNvPr id="1163" name="Freeform: Shape 1162">
                <a:extLst>
                  <a:ext uri="{FF2B5EF4-FFF2-40B4-BE49-F238E27FC236}">
                    <a16:creationId xmlns:a16="http://schemas.microsoft.com/office/drawing/2014/main" id="{5CD170B8-5C01-4AAE-9BEF-21D5380EFA29}"/>
                  </a:ext>
                </a:extLst>
              </p:cNvPr>
              <p:cNvSpPr/>
              <p:nvPr/>
            </p:nvSpPr>
            <p:spPr>
              <a:xfrm>
                <a:off x="7964449" y="1886504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64" name="Freeform: Shape 1163">
                <a:extLst>
                  <a:ext uri="{FF2B5EF4-FFF2-40B4-BE49-F238E27FC236}">
                    <a16:creationId xmlns:a16="http://schemas.microsoft.com/office/drawing/2014/main" id="{7A4ADBD9-CE2D-44FC-808B-14666B923B0D}"/>
                  </a:ext>
                </a:extLst>
              </p:cNvPr>
              <p:cNvSpPr/>
              <p:nvPr/>
            </p:nvSpPr>
            <p:spPr>
              <a:xfrm>
                <a:off x="7943840" y="190790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22" name="Graphic 5">
              <a:extLst>
                <a:ext uri="{FF2B5EF4-FFF2-40B4-BE49-F238E27FC236}">
                  <a16:creationId xmlns:a16="http://schemas.microsoft.com/office/drawing/2014/main" id="{953DB96E-1F20-4B5A-AE44-BEF165C8410F}"/>
                </a:ext>
              </a:extLst>
            </p:cNvPr>
            <p:cNvGrpSpPr/>
            <p:nvPr/>
          </p:nvGrpSpPr>
          <p:grpSpPr>
            <a:xfrm>
              <a:off x="8019142" y="1914247"/>
              <a:ext cx="42010" cy="41217"/>
              <a:chOff x="8019142" y="1914247"/>
              <a:chExt cx="42010" cy="41217"/>
            </a:xfrm>
          </p:grpSpPr>
          <p:sp>
            <p:nvSpPr>
              <p:cNvPr id="1161" name="Freeform: Shape 1160">
                <a:extLst>
                  <a:ext uri="{FF2B5EF4-FFF2-40B4-BE49-F238E27FC236}">
                    <a16:creationId xmlns:a16="http://schemas.microsoft.com/office/drawing/2014/main" id="{3652AAA4-0DBF-4FA1-9F55-419E54B19928}"/>
                  </a:ext>
                </a:extLst>
              </p:cNvPr>
              <p:cNvSpPr/>
              <p:nvPr/>
            </p:nvSpPr>
            <p:spPr>
              <a:xfrm>
                <a:off x="8040543" y="1914247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62" name="Freeform: Shape 1161">
                <a:extLst>
                  <a:ext uri="{FF2B5EF4-FFF2-40B4-BE49-F238E27FC236}">
                    <a16:creationId xmlns:a16="http://schemas.microsoft.com/office/drawing/2014/main" id="{EB89EF19-7871-4D33-B092-995C21DE6D67}"/>
                  </a:ext>
                </a:extLst>
              </p:cNvPr>
              <p:cNvSpPr/>
              <p:nvPr/>
            </p:nvSpPr>
            <p:spPr>
              <a:xfrm>
                <a:off x="8019142" y="193485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23" name="Graphic 5">
              <a:extLst>
                <a:ext uri="{FF2B5EF4-FFF2-40B4-BE49-F238E27FC236}">
                  <a16:creationId xmlns:a16="http://schemas.microsoft.com/office/drawing/2014/main" id="{71CA1A1E-6EB9-4AA4-AB2A-0FCAFF71A4C4}"/>
                </a:ext>
              </a:extLst>
            </p:cNvPr>
            <p:cNvGrpSpPr/>
            <p:nvPr/>
          </p:nvGrpSpPr>
          <p:grpSpPr>
            <a:xfrm>
              <a:off x="8040543" y="1914247"/>
              <a:ext cx="41217" cy="41217"/>
              <a:chOff x="8040543" y="1914247"/>
              <a:chExt cx="41217" cy="41217"/>
            </a:xfrm>
          </p:grpSpPr>
          <p:sp>
            <p:nvSpPr>
              <p:cNvPr id="1159" name="Freeform: Shape 1158">
                <a:extLst>
                  <a:ext uri="{FF2B5EF4-FFF2-40B4-BE49-F238E27FC236}">
                    <a16:creationId xmlns:a16="http://schemas.microsoft.com/office/drawing/2014/main" id="{8CC0F795-E8E2-47C1-8BE0-A0A68B95ADAA}"/>
                  </a:ext>
                </a:extLst>
              </p:cNvPr>
              <p:cNvSpPr/>
              <p:nvPr/>
            </p:nvSpPr>
            <p:spPr>
              <a:xfrm>
                <a:off x="8061152" y="1914247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60" name="Freeform: Shape 1159">
                <a:extLst>
                  <a:ext uri="{FF2B5EF4-FFF2-40B4-BE49-F238E27FC236}">
                    <a16:creationId xmlns:a16="http://schemas.microsoft.com/office/drawing/2014/main" id="{9D6A79AF-FC3A-40CD-A556-E7610E81B520}"/>
                  </a:ext>
                </a:extLst>
              </p:cNvPr>
              <p:cNvSpPr/>
              <p:nvPr/>
            </p:nvSpPr>
            <p:spPr>
              <a:xfrm>
                <a:off x="8040543" y="1934856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24" name="Graphic 5">
              <a:extLst>
                <a:ext uri="{FF2B5EF4-FFF2-40B4-BE49-F238E27FC236}">
                  <a16:creationId xmlns:a16="http://schemas.microsoft.com/office/drawing/2014/main" id="{E5E96F4C-4196-4589-8736-ABB653524FC5}"/>
                </a:ext>
              </a:extLst>
            </p:cNvPr>
            <p:cNvGrpSpPr/>
            <p:nvPr/>
          </p:nvGrpSpPr>
          <p:grpSpPr>
            <a:xfrm>
              <a:off x="8066701" y="1914247"/>
              <a:ext cx="42010" cy="41217"/>
              <a:chOff x="8066701" y="1914247"/>
              <a:chExt cx="42010" cy="41217"/>
            </a:xfrm>
          </p:grpSpPr>
          <p:sp>
            <p:nvSpPr>
              <p:cNvPr id="1157" name="Freeform: Shape 1156">
                <a:extLst>
                  <a:ext uri="{FF2B5EF4-FFF2-40B4-BE49-F238E27FC236}">
                    <a16:creationId xmlns:a16="http://schemas.microsoft.com/office/drawing/2014/main" id="{F9FC9A29-0A35-4E5F-B00C-B0B17D726E46}"/>
                  </a:ext>
                </a:extLst>
              </p:cNvPr>
              <p:cNvSpPr/>
              <p:nvPr/>
            </p:nvSpPr>
            <p:spPr>
              <a:xfrm>
                <a:off x="8087310" y="1914247"/>
                <a:ext cx="7926" cy="41217"/>
              </a:xfrm>
              <a:custGeom>
                <a:avLst/>
                <a:gdLst>
                  <a:gd name="connsiteX0" fmla="*/ 0 w 7926"/>
                  <a:gd name="connsiteY0" fmla="*/ 0 h 41217"/>
                  <a:gd name="connsiteX1" fmla="*/ 0 w 7926"/>
                  <a:gd name="connsiteY1" fmla="*/ 41218 h 41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1217">
                    <a:moveTo>
                      <a:pt x="0" y="0"/>
                    </a:moveTo>
                    <a:lnTo>
                      <a:pt x="0" y="41218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58" name="Freeform: Shape 1157">
                <a:extLst>
                  <a:ext uri="{FF2B5EF4-FFF2-40B4-BE49-F238E27FC236}">
                    <a16:creationId xmlns:a16="http://schemas.microsoft.com/office/drawing/2014/main" id="{3BE58827-8983-4D0C-AAB9-9D48A802C326}"/>
                  </a:ext>
                </a:extLst>
              </p:cNvPr>
              <p:cNvSpPr/>
              <p:nvPr/>
            </p:nvSpPr>
            <p:spPr>
              <a:xfrm>
                <a:off x="8066701" y="1934856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25" name="Graphic 5">
              <a:extLst>
                <a:ext uri="{FF2B5EF4-FFF2-40B4-BE49-F238E27FC236}">
                  <a16:creationId xmlns:a16="http://schemas.microsoft.com/office/drawing/2014/main" id="{BD2C70FA-E8FD-4DE6-AFE6-9E40C8709017}"/>
                </a:ext>
              </a:extLst>
            </p:cNvPr>
            <p:cNvGrpSpPr/>
            <p:nvPr/>
          </p:nvGrpSpPr>
          <p:grpSpPr>
            <a:xfrm>
              <a:off x="8141210" y="1949916"/>
              <a:ext cx="42010" cy="42010"/>
              <a:chOff x="8141210" y="1949916"/>
              <a:chExt cx="42010" cy="42010"/>
            </a:xfrm>
          </p:grpSpPr>
          <p:sp>
            <p:nvSpPr>
              <p:cNvPr id="1155" name="Freeform: Shape 1154">
                <a:extLst>
                  <a:ext uri="{FF2B5EF4-FFF2-40B4-BE49-F238E27FC236}">
                    <a16:creationId xmlns:a16="http://schemas.microsoft.com/office/drawing/2014/main" id="{4BCBD6EB-E034-4273-AE69-9CA390EEA644}"/>
                  </a:ext>
                </a:extLst>
              </p:cNvPr>
              <p:cNvSpPr/>
              <p:nvPr/>
            </p:nvSpPr>
            <p:spPr>
              <a:xfrm>
                <a:off x="8162611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56" name="Freeform: Shape 1155">
                <a:extLst>
                  <a:ext uri="{FF2B5EF4-FFF2-40B4-BE49-F238E27FC236}">
                    <a16:creationId xmlns:a16="http://schemas.microsoft.com/office/drawing/2014/main" id="{6B0383A5-DBFD-4A31-B78C-DCED797F0212}"/>
                  </a:ext>
                </a:extLst>
              </p:cNvPr>
              <p:cNvSpPr/>
              <p:nvPr/>
            </p:nvSpPr>
            <p:spPr>
              <a:xfrm>
                <a:off x="8141210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26" name="Graphic 5">
              <a:extLst>
                <a:ext uri="{FF2B5EF4-FFF2-40B4-BE49-F238E27FC236}">
                  <a16:creationId xmlns:a16="http://schemas.microsoft.com/office/drawing/2014/main" id="{53BE00C7-4F00-4C61-983D-49CCD29A8C87}"/>
                </a:ext>
              </a:extLst>
            </p:cNvPr>
            <p:cNvGrpSpPr/>
            <p:nvPr/>
          </p:nvGrpSpPr>
          <p:grpSpPr>
            <a:xfrm>
              <a:off x="8189561" y="1949916"/>
              <a:ext cx="42010" cy="42010"/>
              <a:chOff x="8189561" y="1949916"/>
              <a:chExt cx="42010" cy="42010"/>
            </a:xfrm>
          </p:grpSpPr>
          <p:sp>
            <p:nvSpPr>
              <p:cNvPr id="1153" name="Freeform: Shape 1152">
                <a:extLst>
                  <a:ext uri="{FF2B5EF4-FFF2-40B4-BE49-F238E27FC236}">
                    <a16:creationId xmlns:a16="http://schemas.microsoft.com/office/drawing/2014/main" id="{B9DB5A0B-A9B6-4862-BE9B-E5F9CFC2D04F}"/>
                  </a:ext>
                </a:extLst>
              </p:cNvPr>
              <p:cNvSpPr/>
              <p:nvPr/>
            </p:nvSpPr>
            <p:spPr>
              <a:xfrm>
                <a:off x="8210170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54" name="Freeform: Shape 1153">
                <a:extLst>
                  <a:ext uri="{FF2B5EF4-FFF2-40B4-BE49-F238E27FC236}">
                    <a16:creationId xmlns:a16="http://schemas.microsoft.com/office/drawing/2014/main" id="{40371FAE-0C11-4B49-BA72-22482209B9A6}"/>
                  </a:ext>
                </a:extLst>
              </p:cNvPr>
              <p:cNvSpPr/>
              <p:nvPr/>
            </p:nvSpPr>
            <p:spPr>
              <a:xfrm>
                <a:off x="8189561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27" name="Graphic 5">
              <a:extLst>
                <a:ext uri="{FF2B5EF4-FFF2-40B4-BE49-F238E27FC236}">
                  <a16:creationId xmlns:a16="http://schemas.microsoft.com/office/drawing/2014/main" id="{D60C43DA-63C4-48F8-8E1E-A45CB2626BEC}"/>
                </a:ext>
              </a:extLst>
            </p:cNvPr>
            <p:cNvGrpSpPr/>
            <p:nvPr/>
          </p:nvGrpSpPr>
          <p:grpSpPr>
            <a:xfrm>
              <a:off x="8210170" y="1949916"/>
              <a:ext cx="42010" cy="42010"/>
              <a:chOff x="8210170" y="1949916"/>
              <a:chExt cx="42010" cy="42010"/>
            </a:xfrm>
          </p:grpSpPr>
          <p:sp>
            <p:nvSpPr>
              <p:cNvPr id="1151" name="Freeform: Shape 1150">
                <a:extLst>
                  <a:ext uri="{FF2B5EF4-FFF2-40B4-BE49-F238E27FC236}">
                    <a16:creationId xmlns:a16="http://schemas.microsoft.com/office/drawing/2014/main" id="{F560F966-FD0E-49A4-9DF1-D13C90BF0C8E}"/>
                  </a:ext>
                </a:extLst>
              </p:cNvPr>
              <p:cNvSpPr/>
              <p:nvPr/>
            </p:nvSpPr>
            <p:spPr>
              <a:xfrm>
                <a:off x="8231572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52" name="Freeform: Shape 1151">
                <a:extLst>
                  <a:ext uri="{FF2B5EF4-FFF2-40B4-BE49-F238E27FC236}">
                    <a16:creationId xmlns:a16="http://schemas.microsoft.com/office/drawing/2014/main" id="{9E9F5563-4163-4371-9BC6-006FE333F11A}"/>
                  </a:ext>
                </a:extLst>
              </p:cNvPr>
              <p:cNvSpPr/>
              <p:nvPr/>
            </p:nvSpPr>
            <p:spPr>
              <a:xfrm>
                <a:off x="8210170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28" name="Graphic 5">
              <a:extLst>
                <a:ext uri="{FF2B5EF4-FFF2-40B4-BE49-F238E27FC236}">
                  <a16:creationId xmlns:a16="http://schemas.microsoft.com/office/drawing/2014/main" id="{94025D06-8486-412E-A352-C37EBDF6018E}"/>
                </a:ext>
              </a:extLst>
            </p:cNvPr>
            <p:cNvGrpSpPr/>
            <p:nvPr/>
          </p:nvGrpSpPr>
          <p:grpSpPr>
            <a:xfrm>
              <a:off x="8246632" y="1949916"/>
              <a:ext cx="42010" cy="42010"/>
              <a:chOff x="8246632" y="1949916"/>
              <a:chExt cx="42010" cy="42010"/>
            </a:xfrm>
          </p:grpSpPr>
          <p:sp>
            <p:nvSpPr>
              <p:cNvPr id="1149" name="Freeform: Shape 1148">
                <a:extLst>
                  <a:ext uri="{FF2B5EF4-FFF2-40B4-BE49-F238E27FC236}">
                    <a16:creationId xmlns:a16="http://schemas.microsoft.com/office/drawing/2014/main" id="{E66BDC91-420B-46A9-BF44-0158CC73EB69}"/>
                  </a:ext>
                </a:extLst>
              </p:cNvPr>
              <p:cNvSpPr/>
              <p:nvPr/>
            </p:nvSpPr>
            <p:spPr>
              <a:xfrm>
                <a:off x="8268034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50" name="Freeform: Shape 1149">
                <a:extLst>
                  <a:ext uri="{FF2B5EF4-FFF2-40B4-BE49-F238E27FC236}">
                    <a16:creationId xmlns:a16="http://schemas.microsoft.com/office/drawing/2014/main" id="{77DFD4AF-E221-41C6-BCE1-B6DF05599AA8}"/>
                  </a:ext>
                </a:extLst>
              </p:cNvPr>
              <p:cNvSpPr/>
              <p:nvPr/>
            </p:nvSpPr>
            <p:spPr>
              <a:xfrm>
                <a:off x="8246632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29" name="Graphic 5">
              <a:extLst>
                <a:ext uri="{FF2B5EF4-FFF2-40B4-BE49-F238E27FC236}">
                  <a16:creationId xmlns:a16="http://schemas.microsoft.com/office/drawing/2014/main" id="{DA730F59-9626-41C5-A5B0-67CD845320CD}"/>
                </a:ext>
              </a:extLst>
            </p:cNvPr>
            <p:cNvGrpSpPr/>
            <p:nvPr/>
          </p:nvGrpSpPr>
          <p:grpSpPr>
            <a:xfrm>
              <a:off x="8275168" y="1949916"/>
              <a:ext cx="42010" cy="42010"/>
              <a:chOff x="8275168" y="1949916"/>
              <a:chExt cx="42010" cy="42010"/>
            </a:xfrm>
          </p:grpSpPr>
          <p:sp>
            <p:nvSpPr>
              <p:cNvPr id="1147" name="Freeform: Shape 1146">
                <a:extLst>
                  <a:ext uri="{FF2B5EF4-FFF2-40B4-BE49-F238E27FC236}">
                    <a16:creationId xmlns:a16="http://schemas.microsoft.com/office/drawing/2014/main" id="{137627B8-8C82-4FF6-A4E0-06CD2E470A35}"/>
                  </a:ext>
                </a:extLst>
              </p:cNvPr>
              <p:cNvSpPr/>
              <p:nvPr/>
            </p:nvSpPr>
            <p:spPr>
              <a:xfrm>
                <a:off x="8296569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48" name="Freeform: Shape 1147">
                <a:extLst>
                  <a:ext uri="{FF2B5EF4-FFF2-40B4-BE49-F238E27FC236}">
                    <a16:creationId xmlns:a16="http://schemas.microsoft.com/office/drawing/2014/main" id="{14B77EAB-18E1-4710-A87B-FF87000C98EF}"/>
                  </a:ext>
                </a:extLst>
              </p:cNvPr>
              <p:cNvSpPr/>
              <p:nvPr/>
            </p:nvSpPr>
            <p:spPr>
              <a:xfrm>
                <a:off x="8275168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0" name="Graphic 5">
              <a:extLst>
                <a:ext uri="{FF2B5EF4-FFF2-40B4-BE49-F238E27FC236}">
                  <a16:creationId xmlns:a16="http://schemas.microsoft.com/office/drawing/2014/main" id="{214E99C7-B461-4D54-B0A4-CA5FF2432217}"/>
                </a:ext>
              </a:extLst>
            </p:cNvPr>
            <p:cNvGrpSpPr/>
            <p:nvPr/>
          </p:nvGrpSpPr>
          <p:grpSpPr>
            <a:xfrm>
              <a:off x="8296569" y="1949916"/>
              <a:ext cx="42010" cy="42010"/>
              <a:chOff x="8296569" y="1949916"/>
              <a:chExt cx="42010" cy="42010"/>
            </a:xfrm>
          </p:grpSpPr>
          <p:sp>
            <p:nvSpPr>
              <p:cNvPr id="1145" name="Freeform: Shape 1144">
                <a:extLst>
                  <a:ext uri="{FF2B5EF4-FFF2-40B4-BE49-F238E27FC236}">
                    <a16:creationId xmlns:a16="http://schemas.microsoft.com/office/drawing/2014/main" id="{9E6D99C7-0149-4A52-8A12-B45049BDDC56}"/>
                  </a:ext>
                </a:extLst>
              </p:cNvPr>
              <p:cNvSpPr/>
              <p:nvPr/>
            </p:nvSpPr>
            <p:spPr>
              <a:xfrm>
                <a:off x="8317178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46" name="Freeform: Shape 1145">
                <a:extLst>
                  <a:ext uri="{FF2B5EF4-FFF2-40B4-BE49-F238E27FC236}">
                    <a16:creationId xmlns:a16="http://schemas.microsoft.com/office/drawing/2014/main" id="{C4B0F857-ECFB-4389-826A-5D29013207AC}"/>
                  </a:ext>
                </a:extLst>
              </p:cNvPr>
              <p:cNvSpPr/>
              <p:nvPr/>
            </p:nvSpPr>
            <p:spPr>
              <a:xfrm>
                <a:off x="8296569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1" name="Graphic 5">
              <a:extLst>
                <a:ext uri="{FF2B5EF4-FFF2-40B4-BE49-F238E27FC236}">
                  <a16:creationId xmlns:a16="http://schemas.microsoft.com/office/drawing/2014/main" id="{7FD32CDB-32F3-45D8-9D6D-A196C3A4D8EB}"/>
                </a:ext>
              </a:extLst>
            </p:cNvPr>
            <p:cNvGrpSpPr/>
            <p:nvPr/>
          </p:nvGrpSpPr>
          <p:grpSpPr>
            <a:xfrm>
              <a:off x="8317178" y="1949916"/>
              <a:ext cx="42010" cy="42010"/>
              <a:chOff x="8317178" y="1949916"/>
              <a:chExt cx="42010" cy="42010"/>
            </a:xfrm>
          </p:grpSpPr>
          <p:sp>
            <p:nvSpPr>
              <p:cNvPr id="1143" name="Freeform: Shape 1142">
                <a:extLst>
                  <a:ext uri="{FF2B5EF4-FFF2-40B4-BE49-F238E27FC236}">
                    <a16:creationId xmlns:a16="http://schemas.microsoft.com/office/drawing/2014/main" id="{303A6A67-BCA7-432F-8D34-52AF9202B878}"/>
                  </a:ext>
                </a:extLst>
              </p:cNvPr>
              <p:cNvSpPr/>
              <p:nvPr/>
            </p:nvSpPr>
            <p:spPr>
              <a:xfrm>
                <a:off x="8338579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44" name="Freeform: Shape 1143">
                <a:extLst>
                  <a:ext uri="{FF2B5EF4-FFF2-40B4-BE49-F238E27FC236}">
                    <a16:creationId xmlns:a16="http://schemas.microsoft.com/office/drawing/2014/main" id="{B741F57E-C382-4C8D-BD4B-4A65278AB7CE}"/>
                  </a:ext>
                </a:extLst>
              </p:cNvPr>
              <p:cNvSpPr/>
              <p:nvPr/>
            </p:nvSpPr>
            <p:spPr>
              <a:xfrm>
                <a:off x="8317178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2" name="Graphic 5">
              <a:extLst>
                <a:ext uri="{FF2B5EF4-FFF2-40B4-BE49-F238E27FC236}">
                  <a16:creationId xmlns:a16="http://schemas.microsoft.com/office/drawing/2014/main" id="{130198B2-0F09-477B-9EA9-6A3814CFB41A}"/>
                </a:ext>
              </a:extLst>
            </p:cNvPr>
            <p:cNvGrpSpPr/>
            <p:nvPr/>
          </p:nvGrpSpPr>
          <p:grpSpPr>
            <a:xfrm>
              <a:off x="8328275" y="1949916"/>
              <a:ext cx="42010" cy="42010"/>
              <a:chOff x="8328275" y="1949916"/>
              <a:chExt cx="42010" cy="42010"/>
            </a:xfrm>
          </p:grpSpPr>
          <p:sp>
            <p:nvSpPr>
              <p:cNvPr id="1141" name="Freeform: Shape 1140">
                <a:extLst>
                  <a:ext uri="{FF2B5EF4-FFF2-40B4-BE49-F238E27FC236}">
                    <a16:creationId xmlns:a16="http://schemas.microsoft.com/office/drawing/2014/main" id="{80688C5B-D4D7-453D-97AC-B457F283DEA6}"/>
                  </a:ext>
                </a:extLst>
              </p:cNvPr>
              <p:cNvSpPr/>
              <p:nvPr/>
            </p:nvSpPr>
            <p:spPr>
              <a:xfrm>
                <a:off x="8348884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42" name="Freeform: Shape 1141">
                <a:extLst>
                  <a:ext uri="{FF2B5EF4-FFF2-40B4-BE49-F238E27FC236}">
                    <a16:creationId xmlns:a16="http://schemas.microsoft.com/office/drawing/2014/main" id="{646716B3-4123-4DF7-A5D4-42C40CA13CA0}"/>
                  </a:ext>
                </a:extLst>
              </p:cNvPr>
              <p:cNvSpPr/>
              <p:nvPr/>
            </p:nvSpPr>
            <p:spPr>
              <a:xfrm>
                <a:off x="8328275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3" name="Graphic 5">
              <a:extLst>
                <a:ext uri="{FF2B5EF4-FFF2-40B4-BE49-F238E27FC236}">
                  <a16:creationId xmlns:a16="http://schemas.microsoft.com/office/drawing/2014/main" id="{2B2D91CB-0E6E-4E52-818B-1DA810204385}"/>
                </a:ext>
              </a:extLst>
            </p:cNvPr>
            <p:cNvGrpSpPr/>
            <p:nvPr/>
          </p:nvGrpSpPr>
          <p:grpSpPr>
            <a:xfrm>
              <a:off x="8341750" y="1949916"/>
              <a:ext cx="42010" cy="42010"/>
              <a:chOff x="8341750" y="1949916"/>
              <a:chExt cx="42010" cy="42010"/>
            </a:xfrm>
          </p:grpSpPr>
          <p:sp>
            <p:nvSpPr>
              <p:cNvPr id="1139" name="Freeform: Shape 1138">
                <a:extLst>
                  <a:ext uri="{FF2B5EF4-FFF2-40B4-BE49-F238E27FC236}">
                    <a16:creationId xmlns:a16="http://schemas.microsoft.com/office/drawing/2014/main" id="{DB08E899-F02F-44D7-8BFC-FAE829D23F3F}"/>
                  </a:ext>
                </a:extLst>
              </p:cNvPr>
              <p:cNvSpPr/>
              <p:nvPr/>
            </p:nvSpPr>
            <p:spPr>
              <a:xfrm>
                <a:off x="8363152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40" name="Freeform: Shape 1139">
                <a:extLst>
                  <a:ext uri="{FF2B5EF4-FFF2-40B4-BE49-F238E27FC236}">
                    <a16:creationId xmlns:a16="http://schemas.microsoft.com/office/drawing/2014/main" id="{60067877-F44D-4774-8B63-16D5E979E41C}"/>
                  </a:ext>
                </a:extLst>
              </p:cNvPr>
              <p:cNvSpPr/>
              <p:nvPr/>
            </p:nvSpPr>
            <p:spPr>
              <a:xfrm>
                <a:off x="8341750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4" name="Graphic 5">
              <a:extLst>
                <a:ext uri="{FF2B5EF4-FFF2-40B4-BE49-F238E27FC236}">
                  <a16:creationId xmlns:a16="http://schemas.microsoft.com/office/drawing/2014/main" id="{647D0EB1-709F-4DB8-B560-C1BCC6FF8D26}"/>
                </a:ext>
              </a:extLst>
            </p:cNvPr>
            <p:cNvGrpSpPr/>
            <p:nvPr/>
          </p:nvGrpSpPr>
          <p:grpSpPr>
            <a:xfrm>
              <a:off x="8348884" y="1949916"/>
              <a:ext cx="42010" cy="42010"/>
              <a:chOff x="8348884" y="1949916"/>
              <a:chExt cx="42010" cy="42010"/>
            </a:xfrm>
          </p:grpSpPr>
          <p:sp>
            <p:nvSpPr>
              <p:cNvPr id="1137" name="Freeform: Shape 1136">
                <a:extLst>
                  <a:ext uri="{FF2B5EF4-FFF2-40B4-BE49-F238E27FC236}">
                    <a16:creationId xmlns:a16="http://schemas.microsoft.com/office/drawing/2014/main" id="{0ABD1459-B419-465C-8C4D-78343877133F}"/>
                  </a:ext>
                </a:extLst>
              </p:cNvPr>
              <p:cNvSpPr/>
              <p:nvPr/>
            </p:nvSpPr>
            <p:spPr>
              <a:xfrm>
                <a:off x="8370285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38" name="Freeform: Shape 1137">
                <a:extLst>
                  <a:ext uri="{FF2B5EF4-FFF2-40B4-BE49-F238E27FC236}">
                    <a16:creationId xmlns:a16="http://schemas.microsoft.com/office/drawing/2014/main" id="{D84A7DCD-B5FB-4ABF-A1B3-D3F59FD82333}"/>
                  </a:ext>
                </a:extLst>
              </p:cNvPr>
              <p:cNvSpPr/>
              <p:nvPr/>
            </p:nvSpPr>
            <p:spPr>
              <a:xfrm>
                <a:off x="8348884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5" name="Graphic 5">
              <a:extLst>
                <a:ext uri="{FF2B5EF4-FFF2-40B4-BE49-F238E27FC236}">
                  <a16:creationId xmlns:a16="http://schemas.microsoft.com/office/drawing/2014/main" id="{F29A1BAB-BE28-4058-BF6E-8DB5BD4A9694}"/>
                </a:ext>
              </a:extLst>
            </p:cNvPr>
            <p:cNvGrpSpPr/>
            <p:nvPr/>
          </p:nvGrpSpPr>
          <p:grpSpPr>
            <a:xfrm>
              <a:off x="8363152" y="1949916"/>
              <a:ext cx="42010" cy="42010"/>
              <a:chOff x="8363152" y="1949916"/>
              <a:chExt cx="42010" cy="42010"/>
            </a:xfrm>
          </p:grpSpPr>
          <p:sp>
            <p:nvSpPr>
              <p:cNvPr id="1135" name="Freeform: Shape 1134">
                <a:extLst>
                  <a:ext uri="{FF2B5EF4-FFF2-40B4-BE49-F238E27FC236}">
                    <a16:creationId xmlns:a16="http://schemas.microsoft.com/office/drawing/2014/main" id="{91F9196E-BFEB-45C9-97EC-39F0A89C847F}"/>
                  </a:ext>
                </a:extLst>
              </p:cNvPr>
              <p:cNvSpPr/>
              <p:nvPr/>
            </p:nvSpPr>
            <p:spPr>
              <a:xfrm>
                <a:off x="8383760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36" name="Freeform: Shape 1135">
                <a:extLst>
                  <a:ext uri="{FF2B5EF4-FFF2-40B4-BE49-F238E27FC236}">
                    <a16:creationId xmlns:a16="http://schemas.microsoft.com/office/drawing/2014/main" id="{2229F55F-5C91-4893-8E0C-FC9CA3B79E4A}"/>
                  </a:ext>
                </a:extLst>
              </p:cNvPr>
              <p:cNvSpPr/>
              <p:nvPr/>
            </p:nvSpPr>
            <p:spPr>
              <a:xfrm>
                <a:off x="8363152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6" name="Graphic 5">
              <a:extLst>
                <a:ext uri="{FF2B5EF4-FFF2-40B4-BE49-F238E27FC236}">
                  <a16:creationId xmlns:a16="http://schemas.microsoft.com/office/drawing/2014/main" id="{2BBEADF8-1CB7-4E99-A6C0-DA4021EB36F6}"/>
                </a:ext>
              </a:extLst>
            </p:cNvPr>
            <p:cNvGrpSpPr/>
            <p:nvPr/>
          </p:nvGrpSpPr>
          <p:grpSpPr>
            <a:xfrm>
              <a:off x="8370285" y="1949916"/>
              <a:ext cx="41217" cy="42010"/>
              <a:chOff x="8370285" y="1949916"/>
              <a:chExt cx="41217" cy="42010"/>
            </a:xfrm>
          </p:grpSpPr>
          <p:sp>
            <p:nvSpPr>
              <p:cNvPr id="1133" name="Freeform: Shape 1132">
                <a:extLst>
                  <a:ext uri="{FF2B5EF4-FFF2-40B4-BE49-F238E27FC236}">
                    <a16:creationId xmlns:a16="http://schemas.microsoft.com/office/drawing/2014/main" id="{A7E1C17B-FA93-4D06-815C-C15A56C6C0AD}"/>
                  </a:ext>
                </a:extLst>
              </p:cNvPr>
              <p:cNvSpPr/>
              <p:nvPr/>
            </p:nvSpPr>
            <p:spPr>
              <a:xfrm>
                <a:off x="8390894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34" name="Freeform: Shape 1133">
                <a:extLst>
                  <a:ext uri="{FF2B5EF4-FFF2-40B4-BE49-F238E27FC236}">
                    <a16:creationId xmlns:a16="http://schemas.microsoft.com/office/drawing/2014/main" id="{C8B4B33B-A36E-48C4-AC91-7A1637D17E51}"/>
                  </a:ext>
                </a:extLst>
              </p:cNvPr>
              <p:cNvSpPr/>
              <p:nvPr/>
            </p:nvSpPr>
            <p:spPr>
              <a:xfrm>
                <a:off x="8370285" y="1971318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7" name="Graphic 5">
              <a:extLst>
                <a:ext uri="{FF2B5EF4-FFF2-40B4-BE49-F238E27FC236}">
                  <a16:creationId xmlns:a16="http://schemas.microsoft.com/office/drawing/2014/main" id="{B4DCDF34-577E-4BE7-BD5D-BA2F35CC7B92}"/>
                </a:ext>
              </a:extLst>
            </p:cNvPr>
            <p:cNvGrpSpPr/>
            <p:nvPr/>
          </p:nvGrpSpPr>
          <p:grpSpPr>
            <a:xfrm>
              <a:off x="8359188" y="1949916"/>
              <a:ext cx="42010" cy="42010"/>
              <a:chOff x="8359188" y="1949916"/>
              <a:chExt cx="42010" cy="42010"/>
            </a:xfrm>
          </p:grpSpPr>
          <p:sp>
            <p:nvSpPr>
              <p:cNvPr id="1131" name="Freeform: Shape 1130">
                <a:extLst>
                  <a:ext uri="{FF2B5EF4-FFF2-40B4-BE49-F238E27FC236}">
                    <a16:creationId xmlns:a16="http://schemas.microsoft.com/office/drawing/2014/main" id="{6D6E6A61-3DCC-4B09-A30F-3D5EE6C90CE8}"/>
                  </a:ext>
                </a:extLst>
              </p:cNvPr>
              <p:cNvSpPr/>
              <p:nvPr/>
            </p:nvSpPr>
            <p:spPr>
              <a:xfrm>
                <a:off x="8379797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32" name="Freeform: Shape 1131">
                <a:extLst>
                  <a:ext uri="{FF2B5EF4-FFF2-40B4-BE49-F238E27FC236}">
                    <a16:creationId xmlns:a16="http://schemas.microsoft.com/office/drawing/2014/main" id="{675094C4-B90C-42F8-8063-05BA5B603DBE}"/>
                  </a:ext>
                </a:extLst>
              </p:cNvPr>
              <p:cNvSpPr/>
              <p:nvPr/>
            </p:nvSpPr>
            <p:spPr>
              <a:xfrm>
                <a:off x="8359188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8" name="Graphic 5">
              <a:extLst>
                <a:ext uri="{FF2B5EF4-FFF2-40B4-BE49-F238E27FC236}">
                  <a16:creationId xmlns:a16="http://schemas.microsoft.com/office/drawing/2014/main" id="{1CCC13B2-4C24-4285-ABEC-DBDB269B80BC}"/>
                </a:ext>
              </a:extLst>
            </p:cNvPr>
            <p:cNvGrpSpPr/>
            <p:nvPr/>
          </p:nvGrpSpPr>
          <p:grpSpPr>
            <a:xfrm>
              <a:off x="8396443" y="1949916"/>
              <a:ext cx="42010" cy="42010"/>
              <a:chOff x="8396443" y="1949916"/>
              <a:chExt cx="42010" cy="42010"/>
            </a:xfrm>
          </p:grpSpPr>
          <p:sp>
            <p:nvSpPr>
              <p:cNvPr id="1129" name="Freeform: Shape 1128">
                <a:extLst>
                  <a:ext uri="{FF2B5EF4-FFF2-40B4-BE49-F238E27FC236}">
                    <a16:creationId xmlns:a16="http://schemas.microsoft.com/office/drawing/2014/main" id="{4A31D1F0-5235-4621-9049-DA67CEAA0BE8}"/>
                  </a:ext>
                </a:extLst>
              </p:cNvPr>
              <p:cNvSpPr/>
              <p:nvPr/>
            </p:nvSpPr>
            <p:spPr>
              <a:xfrm>
                <a:off x="8417844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30" name="Freeform: Shape 1129">
                <a:extLst>
                  <a:ext uri="{FF2B5EF4-FFF2-40B4-BE49-F238E27FC236}">
                    <a16:creationId xmlns:a16="http://schemas.microsoft.com/office/drawing/2014/main" id="{B7CA3635-E942-4988-9056-3559117B5E44}"/>
                  </a:ext>
                </a:extLst>
              </p:cNvPr>
              <p:cNvSpPr/>
              <p:nvPr/>
            </p:nvSpPr>
            <p:spPr>
              <a:xfrm>
                <a:off x="8396443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9" name="Graphic 5">
              <a:extLst>
                <a:ext uri="{FF2B5EF4-FFF2-40B4-BE49-F238E27FC236}">
                  <a16:creationId xmlns:a16="http://schemas.microsoft.com/office/drawing/2014/main" id="{D7293071-8BF0-4702-BEFB-374BB7BBC48D}"/>
                </a:ext>
              </a:extLst>
            </p:cNvPr>
            <p:cNvGrpSpPr/>
            <p:nvPr/>
          </p:nvGrpSpPr>
          <p:grpSpPr>
            <a:xfrm>
              <a:off x="8417844" y="1949916"/>
              <a:ext cx="41217" cy="42010"/>
              <a:chOff x="8417844" y="1949916"/>
              <a:chExt cx="41217" cy="42010"/>
            </a:xfrm>
          </p:grpSpPr>
          <p:sp>
            <p:nvSpPr>
              <p:cNvPr id="1127" name="Freeform: Shape 1126">
                <a:extLst>
                  <a:ext uri="{FF2B5EF4-FFF2-40B4-BE49-F238E27FC236}">
                    <a16:creationId xmlns:a16="http://schemas.microsoft.com/office/drawing/2014/main" id="{72FBF067-1EEC-4752-B7EA-1B22260C4CB4}"/>
                  </a:ext>
                </a:extLst>
              </p:cNvPr>
              <p:cNvSpPr/>
              <p:nvPr/>
            </p:nvSpPr>
            <p:spPr>
              <a:xfrm>
                <a:off x="8438453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28" name="Freeform: Shape 1127">
                <a:extLst>
                  <a:ext uri="{FF2B5EF4-FFF2-40B4-BE49-F238E27FC236}">
                    <a16:creationId xmlns:a16="http://schemas.microsoft.com/office/drawing/2014/main" id="{CA99C339-49F3-4C86-B660-702B5620811A}"/>
                  </a:ext>
                </a:extLst>
              </p:cNvPr>
              <p:cNvSpPr/>
              <p:nvPr/>
            </p:nvSpPr>
            <p:spPr>
              <a:xfrm>
                <a:off x="8417844" y="1971318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40" name="Graphic 5">
              <a:extLst>
                <a:ext uri="{FF2B5EF4-FFF2-40B4-BE49-F238E27FC236}">
                  <a16:creationId xmlns:a16="http://schemas.microsoft.com/office/drawing/2014/main" id="{96CA449F-6C18-452D-92EA-DB707FB4995E}"/>
                </a:ext>
              </a:extLst>
            </p:cNvPr>
            <p:cNvGrpSpPr/>
            <p:nvPr/>
          </p:nvGrpSpPr>
          <p:grpSpPr>
            <a:xfrm>
              <a:off x="8432112" y="1949916"/>
              <a:ext cx="42010" cy="42010"/>
              <a:chOff x="8432112" y="1949916"/>
              <a:chExt cx="42010" cy="42010"/>
            </a:xfrm>
          </p:grpSpPr>
          <p:sp>
            <p:nvSpPr>
              <p:cNvPr id="1125" name="Freeform: Shape 1124">
                <a:extLst>
                  <a:ext uri="{FF2B5EF4-FFF2-40B4-BE49-F238E27FC236}">
                    <a16:creationId xmlns:a16="http://schemas.microsoft.com/office/drawing/2014/main" id="{2069A063-4DAE-4395-9C2B-E6854860B20C}"/>
                  </a:ext>
                </a:extLst>
              </p:cNvPr>
              <p:cNvSpPr/>
              <p:nvPr/>
            </p:nvSpPr>
            <p:spPr>
              <a:xfrm>
                <a:off x="8453514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26" name="Freeform: Shape 1125">
                <a:extLst>
                  <a:ext uri="{FF2B5EF4-FFF2-40B4-BE49-F238E27FC236}">
                    <a16:creationId xmlns:a16="http://schemas.microsoft.com/office/drawing/2014/main" id="{7B444955-E61D-406D-BBF5-539969F5D8CC}"/>
                  </a:ext>
                </a:extLst>
              </p:cNvPr>
              <p:cNvSpPr/>
              <p:nvPr/>
            </p:nvSpPr>
            <p:spPr>
              <a:xfrm>
                <a:off x="8432112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41" name="Graphic 5">
              <a:extLst>
                <a:ext uri="{FF2B5EF4-FFF2-40B4-BE49-F238E27FC236}">
                  <a16:creationId xmlns:a16="http://schemas.microsoft.com/office/drawing/2014/main" id="{E0A6F083-D48E-4E18-A481-834A00DD1CCF}"/>
                </a:ext>
              </a:extLst>
            </p:cNvPr>
            <p:cNvGrpSpPr/>
            <p:nvPr/>
          </p:nvGrpSpPr>
          <p:grpSpPr>
            <a:xfrm>
              <a:off x="8445587" y="1949916"/>
              <a:ext cx="42010" cy="42010"/>
              <a:chOff x="8445587" y="1949916"/>
              <a:chExt cx="42010" cy="42010"/>
            </a:xfrm>
          </p:grpSpPr>
          <p:sp>
            <p:nvSpPr>
              <p:cNvPr id="1123" name="Freeform: Shape 1122">
                <a:extLst>
                  <a:ext uri="{FF2B5EF4-FFF2-40B4-BE49-F238E27FC236}">
                    <a16:creationId xmlns:a16="http://schemas.microsoft.com/office/drawing/2014/main" id="{60730801-C1A5-4EDF-AE3C-2B02FBEA2353}"/>
                  </a:ext>
                </a:extLst>
              </p:cNvPr>
              <p:cNvSpPr/>
              <p:nvPr/>
            </p:nvSpPr>
            <p:spPr>
              <a:xfrm>
                <a:off x="8466989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24" name="Freeform: Shape 1123">
                <a:extLst>
                  <a:ext uri="{FF2B5EF4-FFF2-40B4-BE49-F238E27FC236}">
                    <a16:creationId xmlns:a16="http://schemas.microsoft.com/office/drawing/2014/main" id="{F1564A11-B8A4-4E55-823A-4134B8B574AD}"/>
                  </a:ext>
                </a:extLst>
              </p:cNvPr>
              <p:cNvSpPr/>
              <p:nvPr/>
            </p:nvSpPr>
            <p:spPr>
              <a:xfrm>
                <a:off x="8445587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42" name="Graphic 5">
              <a:extLst>
                <a:ext uri="{FF2B5EF4-FFF2-40B4-BE49-F238E27FC236}">
                  <a16:creationId xmlns:a16="http://schemas.microsoft.com/office/drawing/2014/main" id="{EDBEA75C-6258-430B-925E-155C5CE51219}"/>
                </a:ext>
              </a:extLst>
            </p:cNvPr>
            <p:cNvGrpSpPr/>
            <p:nvPr/>
          </p:nvGrpSpPr>
          <p:grpSpPr>
            <a:xfrm>
              <a:off x="8461440" y="1949916"/>
              <a:ext cx="42010" cy="42010"/>
              <a:chOff x="8461440" y="1949916"/>
              <a:chExt cx="42010" cy="42010"/>
            </a:xfrm>
          </p:grpSpPr>
          <p:sp>
            <p:nvSpPr>
              <p:cNvPr id="1121" name="Freeform: Shape 1120">
                <a:extLst>
                  <a:ext uri="{FF2B5EF4-FFF2-40B4-BE49-F238E27FC236}">
                    <a16:creationId xmlns:a16="http://schemas.microsoft.com/office/drawing/2014/main" id="{01504FCB-61E1-488F-ACAF-B1E67C24BE6E}"/>
                  </a:ext>
                </a:extLst>
              </p:cNvPr>
              <p:cNvSpPr/>
              <p:nvPr/>
            </p:nvSpPr>
            <p:spPr>
              <a:xfrm>
                <a:off x="8482842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22" name="Freeform: Shape 1121">
                <a:extLst>
                  <a:ext uri="{FF2B5EF4-FFF2-40B4-BE49-F238E27FC236}">
                    <a16:creationId xmlns:a16="http://schemas.microsoft.com/office/drawing/2014/main" id="{42F4C4E1-0D3F-4FB7-8340-6E3661B08D01}"/>
                  </a:ext>
                </a:extLst>
              </p:cNvPr>
              <p:cNvSpPr/>
              <p:nvPr/>
            </p:nvSpPr>
            <p:spPr>
              <a:xfrm>
                <a:off x="8461440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43" name="Graphic 5">
              <a:extLst>
                <a:ext uri="{FF2B5EF4-FFF2-40B4-BE49-F238E27FC236}">
                  <a16:creationId xmlns:a16="http://schemas.microsoft.com/office/drawing/2014/main" id="{94D042EF-B761-4385-842D-C35A22DFDFC2}"/>
                </a:ext>
              </a:extLst>
            </p:cNvPr>
            <p:cNvGrpSpPr/>
            <p:nvPr/>
          </p:nvGrpSpPr>
          <p:grpSpPr>
            <a:xfrm>
              <a:off x="8482842" y="1949916"/>
              <a:ext cx="42010" cy="42010"/>
              <a:chOff x="8482842" y="1949916"/>
              <a:chExt cx="42010" cy="42010"/>
            </a:xfrm>
          </p:grpSpPr>
          <p:sp>
            <p:nvSpPr>
              <p:cNvPr id="1119" name="Freeform: Shape 1118">
                <a:extLst>
                  <a:ext uri="{FF2B5EF4-FFF2-40B4-BE49-F238E27FC236}">
                    <a16:creationId xmlns:a16="http://schemas.microsoft.com/office/drawing/2014/main" id="{94F7B725-D722-42FF-9415-B2A972D06B1E}"/>
                  </a:ext>
                </a:extLst>
              </p:cNvPr>
              <p:cNvSpPr/>
              <p:nvPr/>
            </p:nvSpPr>
            <p:spPr>
              <a:xfrm>
                <a:off x="8503450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20" name="Freeform: Shape 1119">
                <a:extLst>
                  <a:ext uri="{FF2B5EF4-FFF2-40B4-BE49-F238E27FC236}">
                    <a16:creationId xmlns:a16="http://schemas.microsoft.com/office/drawing/2014/main" id="{E34FF284-7328-4D53-9912-38E14E5028F4}"/>
                  </a:ext>
                </a:extLst>
              </p:cNvPr>
              <p:cNvSpPr/>
              <p:nvPr/>
            </p:nvSpPr>
            <p:spPr>
              <a:xfrm>
                <a:off x="8482842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44" name="Graphic 5">
              <a:extLst>
                <a:ext uri="{FF2B5EF4-FFF2-40B4-BE49-F238E27FC236}">
                  <a16:creationId xmlns:a16="http://schemas.microsoft.com/office/drawing/2014/main" id="{EC02C354-CA67-461C-9500-C9C44ACF39B0}"/>
                </a:ext>
              </a:extLst>
            </p:cNvPr>
            <p:cNvGrpSpPr/>
            <p:nvPr/>
          </p:nvGrpSpPr>
          <p:grpSpPr>
            <a:xfrm>
              <a:off x="8494731" y="1949916"/>
              <a:ext cx="42010" cy="42010"/>
              <a:chOff x="8494731" y="1949916"/>
              <a:chExt cx="42010" cy="42010"/>
            </a:xfrm>
          </p:grpSpPr>
          <p:sp>
            <p:nvSpPr>
              <p:cNvPr id="1117" name="Freeform: Shape 1116">
                <a:extLst>
                  <a:ext uri="{FF2B5EF4-FFF2-40B4-BE49-F238E27FC236}">
                    <a16:creationId xmlns:a16="http://schemas.microsoft.com/office/drawing/2014/main" id="{EC16F6FB-57BA-4704-858B-C4E6B3D56E99}"/>
                  </a:ext>
                </a:extLst>
              </p:cNvPr>
              <p:cNvSpPr/>
              <p:nvPr/>
            </p:nvSpPr>
            <p:spPr>
              <a:xfrm>
                <a:off x="8515340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18" name="Freeform: Shape 1117">
                <a:extLst>
                  <a:ext uri="{FF2B5EF4-FFF2-40B4-BE49-F238E27FC236}">
                    <a16:creationId xmlns:a16="http://schemas.microsoft.com/office/drawing/2014/main" id="{1D4F5735-96B7-4098-84E8-DD8A5AAADCD2}"/>
                  </a:ext>
                </a:extLst>
              </p:cNvPr>
              <p:cNvSpPr/>
              <p:nvPr/>
            </p:nvSpPr>
            <p:spPr>
              <a:xfrm>
                <a:off x="8494731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45" name="Graphic 5">
              <a:extLst>
                <a:ext uri="{FF2B5EF4-FFF2-40B4-BE49-F238E27FC236}">
                  <a16:creationId xmlns:a16="http://schemas.microsoft.com/office/drawing/2014/main" id="{67772106-2544-44CB-ADBA-C71D4973138D}"/>
                </a:ext>
              </a:extLst>
            </p:cNvPr>
            <p:cNvGrpSpPr/>
            <p:nvPr/>
          </p:nvGrpSpPr>
          <p:grpSpPr>
            <a:xfrm>
              <a:off x="8503450" y="1949916"/>
              <a:ext cx="42010" cy="42010"/>
              <a:chOff x="8503450" y="1949916"/>
              <a:chExt cx="42010" cy="42010"/>
            </a:xfrm>
          </p:grpSpPr>
          <p:sp>
            <p:nvSpPr>
              <p:cNvPr id="1115" name="Freeform: Shape 1114">
                <a:extLst>
                  <a:ext uri="{FF2B5EF4-FFF2-40B4-BE49-F238E27FC236}">
                    <a16:creationId xmlns:a16="http://schemas.microsoft.com/office/drawing/2014/main" id="{A33E45E2-5029-46C4-AB37-E1219FCF08F2}"/>
                  </a:ext>
                </a:extLst>
              </p:cNvPr>
              <p:cNvSpPr/>
              <p:nvPr/>
            </p:nvSpPr>
            <p:spPr>
              <a:xfrm>
                <a:off x="8524852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16" name="Freeform: Shape 1115">
                <a:extLst>
                  <a:ext uri="{FF2B5EF4-FFF2-40B4-BE49-F238E27FC236}">
                    <a16:creationId xmlns:a16="http://schemas.microsoft.com/office/drawing/2014/main" id="{F9D304C2-A513-452A-A797-DD5708F8B811}"/>
                  </a:ext>
                </a:extLst>
              </p:cNvPr>
              <p:cNvSpPr/>
              <p:nvPr/>
            </p:nvSpPr>
            <p:spPr>
              <a:xfrm>
                <a:off x="8503450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46" name="Graphic 5">
              <a:extLst>
                <a:ext uri="{FF2B5EF4-FFF2-40B4-BE49-F238E27FC236}">
                  <a16:creationId xmlns:a16="http://schemas.microsoft.com/office/drawing/2014/main" id="{8AB1ED6A-9970-4222-9AAD-7BE23064E4DB}"/>
                </a:ext>
              </a:extLst>
            </p:cNvPr>
            <p:cNvGrpSpPr/>
            <p:nvPr/>
          </p:nvGrpSpPr>
          <p:grpSpPr>
            <a:xfrm>
              <a:off x="8515340" y="1949916"/>
              <a:ext cx="42010" cy="42010"/>
              <a:chOff x="8515340" y="1949916"/>
              <a:chExt cx="42010" cy="42010"/>
            </a:xfrm>
          </p:grpSpPr>
          <p:sp>
            <p:nvSpPr>
              <p:cNvPr id="1113" name="Freeform: Shape 1112">
                <a:extLst>
                  <a:ext uri="{FF2B5EF4-FFF2-40B4-BE49-F238E27FC236}">
                    <a16:creationId xmlns:a16="http://schemas.microsoft.com/office/drawing/2014/main" id="{DCBF6A1B-DC6A-49FC-9A52-7E6F26D123FB}"/>
                  </a:ext>
                </a:extLst>
              </p:cNvPr>
              <p:cNvSpPr/>
              <p:nvPr/>
            </p:nvSpPr>
            <p:spPr>
              <a:xfrm>
                <a:off x="8536742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14" name="Freeform: Shape 1113">
                <a:extLst>
                  <a:ext uri="{FF2B5EF4-FFF2-40B4-BE49-F238E27FC236}">
                    <a16:creationId xmlns:a16="http://schemas.microsoft.com/office/drawing/2014/main" id="{F73A0FF4-681A-49EF-BB19-0B4FBA2FAF35}"/>
                  </a:ext>
                </a:extLst>
              </p:cNvPr>
              <p:cNvSpPr/>
              <p:nvPr/>
            </p:nvSpPr>
            <p:spPr>
              <a:xfrm>
                <a:off x="8515340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47" name="Graphic 5">
              <a:extLst>
                <a:ext uri="{FF2B5EF4-FFF2-40B4-BE49-F238E27FC236}">
                  <a16:creationId xmlns:a16="http://schemas.microsoft.com/office/drawing/2014/main" id="{C8BD5DE8-A451-4411-90D9-CE5696294370}"/>
                </a:ext>
              </a:extLst>
            </p:cNvPr>
            <p:cNvGrpSpPr/>
            <p:nvPr/>
          </p:nvGrpSpPr>
          <p:grpSpPr>
            <a:xfrm>
              <a:off x="8616799" y="1949916"/>
              <a:ext cx="41217" cy="42010"/>
              <a:chOff x="8616799" y="1949916"/>
              <a:chExt cx="41217" cy="42010"/>
            </a:xfrm>
          </p:grpSpPr>
          <p:sp>
            <p:nvSpPr>
              <p:cNvPr id="1111" name="Freeform: Shape 1110">
                <a:extLst>
                  <a:ext uri="{FF2B5EF4-FFF2-40B4-BE49-F238E27FC236}">
                    <a16:creationId xmlns:a16="http://schemas.microsoft.com/office/drawing/2014/main" id="{F80CC0A6-5674-4A3C-AE24-877FA5D68D5F}"/>
                  </a:ext>
                </a:extLst>
              </p:cNvPr>
              <p:cNvSpPr/>
              <p:nvPr/>
            </p:nvSpPr>
            <p:spPr>
              <a:xfrm>
                <a:off x="8637408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12" name="Freeform: Shape 1111">
                <a:extLst>
                  <a:ext uri="{FF2B5EF4-FFF2-40B4-BE49-F238E27FC236}">
                    <a16:creationId xmlns:a16="http://schemas.microsoft.com/office/drawing/2014/main" id="{AE2BBA93-6EFC-41E5-9CF5-793AEE30A029}"/>
                  </a:ext>
                </a:extLst>
              </p:cNvPr>
              <p:cNvSpPr/>
              <p:nvPr/>
            </p:nvSpPr>
            <p:spPr>
              <a:xfrm>
                <a:off x="8616799" y="1971318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48" name="Graphic 5">
              <a:extLst>
                <a:ext uri="{FF2B5EF4-FFF2-40B4-BE49-F238E27FC236}">
                  <a16:creationId xmlns:a16="http://schemas.microsoft.com/office/drawing/2014/main" id="{4A5147BE-2AC8-4583-ACEF-A74417320DA6}"/>
                </a:ext>
              </a:extLst>
            </p:cNvPr>
            <p:cNvGrpSpPr/>
            <p:nvPr/>
          </p:nvGrpSpPr>
          <p:grpSpPr>
            <a:xfrm>
              <a:off x="8681004" y="1949916"/>
              <a:ext cx="41217" cy="42010"/>
              <a:chOff x="8681004" y="1949916"/>
              <a:chExt cx="41217" cy="42010"/>
            </a:xfrm>
          </p:grpSpPr>
          <p:sp>
            <p:nvSpPr>
              <p:cNvPr id="1109" name="Freeform: Shape 1108">
                <a:extLst>
                  <a:ext uri="{FF2B5EF4-FFF2-40B4-BE49-F238E27FC236}">
                    <a16:creationId xmlns:a16="http://schemas.microsoft.com/office/drawing/2014/main" id="{79D2A778-2F47-463F-A444-4000D72A1F22}"/>
                  </a:ext>
                </a:extLst>
              </p:cNvPr>
              <p:cNvSpPr/>
              <p:nvPr/>
            </p:nvSpPr>
            <p:spPr>
              <a:xfrm>
                <a:off x="8701613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10" name="Freeform: Shape 1109">
                <a:extLst>
                  <a:ext uri="{FF2B5EF4-FFF2-40B4-BE49-F238E27FC236}">
                    <a16:creationId xmlns:a16="http://schemas.microsoft.com/office/drawing/2014/main" id="{41F15087-DF23-42BB-8A59-C613C58FBCF6}"/>
                  </a:ext>
                </a:extLst>
              </p:cNvPr>
              <p:cNvSpPr/>
              <p:nvPr/>
            </p:nvSpPr>
            <p:spPr>
              <a:xfrm>
                <a:off x="8681004" y="1971318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49" name="Graphic 5">
              <a:extLst>
                <a:ext uri="{FF2B5EF4-FFF2-40B4-BE49-F238E27FC236}">
                  <a16:creationId xmlns:a16="http://schemas.microsoft.com/office/drawing/2014/main" id="{6F49B6C7-39D5-426E-B229-DBBCDB582500}"/>
                </a:ext>
              </a:extLst>
            </p:cNvPr>
            <p:cNvGrpSpPr/>
            <p:nvPr/>
          </p:nvGrpSpPr>
          <p:grpSpPr>
            <a:xfrm>
              <a:off x="8718258" y="1949916"/>
              <a:ext cx="42010" cy="42010"/>
              <a:chOff x="8718258" y="1949916"/>
              <a:chExt cx="42010" cy="42010"/>
            </a:xfrm>
          </p:grpSpPr>
          <p:sp>
            <p:nvSpPr>
              <p:cNvPr id="1107" name="Freeform: Shape 1106">
                <a:extLst>
                  <a:ext uri="{FF2B5EF4-FFF2-40B4-BE49-F238E27FC236}">
                    <a16:creationId xmlns:a16="http://schemas.microsoft.com/office/drawing/2014/main" id="{EAB9DDA4-A004-4B50-B305-E3B31DDC49AB}"/>
                  </a:ext>
                </a:extLst>
              </p:cNvPr>
              <p:cNvSpPr/>
              <p:nvPr/>
            </p:nvSpPr>
            <p:spPr>
              <a:xfrm>
                <a:off x="8739660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08" name="Freeform: Shape 1107">
                <a:extLst>
                  <a:ext uri="{FF2B5EF4-FFF2-40B4-BE49-F238E27FC236}">
                    <a16:creationId xmlns:a16="http://schemas.microsoft.com/office/drawing/2014/main" id="{A4A83089-B6F4-4C39-9CBF-08E040A3358F}"/>
                  </a:ext>
                </a:extLst>
              </p:cNvPr>
              <p:cNvSpPr/>
              <p:nvPr/>
            </p:nvSpPr>
            <p:spPr>
              <a:xfrm>
                <a:off x="8718258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50" name="Graphic 5">
              <a:extLst>
                <a:ext uri="{FF2B5EF4-FFF2-40B4-BE49-F238E27FC236}">
                  <a16:creationId xmlns:a16="http://schemas.microsoft.com/office/drawing/2014/main" id="{60F624B4-292F-4974-914D-24A0155608A7}"/>
                </a:ext>
              </a:extLst>
            </p:cNvPr>
            <p:cNvGrpSpPr/>
            <p:nvPr/>
          </p:nvGrpSpPr>
          <p:grpSpPr>
            <a:xfrm>
              <a:off x="8730148" y="1949916"/>
              <a:ext cx="41217" cy="42010"/>
              <a:chOff x="8730148" y="1949916"/>
              <a:chExt cx="41217" cy="42010"/>
            </a:xfrm>
          </p:grpSpPr>
          <p:sp>
            <p:nvSpPr>
              <p:cNvPr id="1105" name="Freeform: Shape 1104">
                <a:extLst>
                  <a:ext uri="{FF2B5EF4-FFF2-40B4-BE49-F238E27FC236}">
                    <a16:creationId xmlns:a16="http://schemas.microsoft.com/office/drawing/2014/main" id="{26266A1A-3992-43AA-9722-FE8208584279}"/>
                  </a:ext>
                </a:extLst>
              </p:cNvPr>
              <p:cNvSpPr/>
              <p:nvPr/>
            </p:nvSpPr>
            <p:spPr>
              <a:xfrm>
                <a:off x="8750757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06" name="Freeform: Shape 1105">
                <a:extLst>
                  <a:ext uri="{FF2B5EF4-FFF2-40B4-BE49-F238E27FC236}">
                    <a16:creationId xmlns:a16="http://schemas.microsoft.com/office/drawing/2014/main" id="{9D0A8DA0-9204-4738-9745-B9F17CFBC0C9}"/>
                  </a:ext>
                </a:extLst>
              </p:cNvPr>
              <p:cNvSpPr/>
              <p:nvPr/>
            </p:nvSpPr>
            <p:spPr>
              <a:xfrm>
                <a:off x="8730148" y="1971318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7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7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51" name="Graphic 5">
              <a:extLst>
                <a:ext uri="{FF2B5EF4-FFF2-40B4-BE49-F238E27FC236}">
                  <a16:creationId xmlns:a16="http://schemas.microsoft.com/office/drawing/2014/main" id="{80092454-2C07-4FAC-88B4-4FE580940FAE}"/>
                </a:ext>
              </a:extLst>
            </p:cNvPr>
            <p:cNvGrpSpPr/>
            <p:nvPr/>
          </p:nvGrpSpPr>
          <p:grpSpPr>
            <a:xfrm>
              <a:off x="8750757" y="1949916"/>
              <a:ext cx="42010" cy="42010"/>
              <a:chOff x="8750757" y="1949916"/>
              <a:chExt cx="42010" cy="42010"/>
            </a:xfrm>
          </p:grpSpPr>
          <p:sp>
            <p:nvSpPr>
              <p:cNvPr id="1103" name="Freeform: Shape 1102">
                <a:extLst>
                  <a:ext uri="{FF2B5EF4-FFF2-40B4-BE49-F238E27FC236}">
                    <a16:creationId xmlns:a16="http://schemas.microsoft.com/office/drawing/2014/main" id="{2CC424D1-3759-43A2-9390-3343221A5D06}"/>
                  </a:ext>
                </a:extLst>
              </p:cNvPr>
              <p:cNvSpPr/>
              <p:nvPr/>
            </p:nvSpPr>
            <p:spPr>
              <a:xfrm>
                <a:off x="8771366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04" name="Freeform: Shape 1103">
                <a:extLst>
                  <a:ext uri="{FF2B5EF4-FFF2-40B4-BE49-F238E27FC236}">
                    <a16:creationId xmlns:a16="http://schemas.microsoft.com/office/drawing/2014/main" id="{57CC391C-CC61-468A-B9E9-2DA3B315241E}"/>
                  </a:ext>
                </a:extLst>
              </p:cNvPr>
              <p:cNvSpPr/>
              <p:nvPr/>
            </p:nvSpPr>
            <p:spPr>
              <a:xfrm>
                <a:off x="8750757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52" name="Graphic 5">
              <a:extLst>
                <a:ext uri="{FF2B5EF4-FFF2-40B4-BE49-F238E27FC236}">
                  <a16:creationId xmlns:a16="http://schemas.microsoft.com/office/drawing/2014/main" id="{EC902B8E-294E-4A82-8EEA-752A6A59E2BC}"/>
                </a:ext>
              </a:extLst>
            </p:cNvPr>
            <p:cNvGrpSpPr/>
            <p:nvPr/>
          </p:nvGrpSpPr>
          <p:grpSpPr>
            <a:xfrm>
              <a:off x="8771366" y="1949916"/>
              <a:ext cx="42010" cy="42010"/>
              <a:chOff x="8771366" y="1949916"/>
              <a:chExt cx="42010" cy="42010"/>
            </a:xfrm>
          </p:grpSpPr>
          <p:sp>
            <p:nvSpPr>
              <p:cNvPr id="1101" name="Freeform: Shape 1100">
                <a:extLst>
                  <a:ext uri="{FF2B5EF4-FFF2-40B4-BE49-F238E27FC236}">
                    <a16:creationId xmlns:a16="http://schemas.microsoft.com/office/drawing/2014/main" id="{2A478152-3831-4BEB-92FE-61548A685628}"/>
                  </a:ext>
                </a:extLst>
              </p:cNvPr>
              <p:cNvSpPr/>
              <p:nvPr/>
            </p:nvSpPr>
            <p:spPr>
              <a:xfrm>
                <a:off x="8792767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02" name="Freeform: Shape 1101">
                <a:extLst>
                  <a:ext uri="{FF2B5EF4-FFF2-40B4-BE49-F238E27FC236}">
                    <a16:creationId xmlns:a16="http://schemas.microsoft.com/office/drawing/2014/main" id="{D5F9E3DD-7799-420C-9AD4-50E95CCDDF5D}"/>
                  </a:ext>
                </a:extLst>
              </p:cNvPr>
              <p:cNvSpPr/>
              <p:nvPr/>
            </p:nvSpPr>
            <p:spPr>
              <a:xfrm>
                <a:off x="8771366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53" name="Graphic 5">
              <a:extLst>
                <a:ext uri="{FF2B5EF4-FFF2-40B4-BE49-F238E27FC236}">
                  <a16:creationId xmlns:a16="http://schemas.microsoft.com/office/drawing/2014/main" id="{6679EF53-C103-4C39-9194-213777AE06A0}"/>
                </a:ext>
              </a:extLst>
            </p:cNvPr>
            <p:cNvGrpSpPr/>
            <p:nvPr/>
          </p:nvGrpSpPr>
          <p:grpSpPr>
            <a:xfrm>
              <a:off x="8784841" y="1949916"/>
              <a:ext cx="42010" cy="42010"/>
              <a:chOff x="8784841" y="1949916"/>
              <a:chExt cx="42010" cy="42010"/>
            </a:xfrm>
          </p:grpSpPr>
          <p:sp>
            <p:nvSpPr>
              <p:cNvPr id="1099" name="Freeform: Shape 1098">
                <a:extLst>
                  <a:ext uri="{FF2B5EF4-FFF2-40B4-BE49-F238E27FC236}">
                    <a16:creationId xmlns:a16="http://schemas.microsoft.com/office/drawing/2014/main" id="{B07757CD-704E-4346-8662-A549525C1429}"/>
                  </a:ext>
                </a:extLst>
              </p:cNvPr>
              <p:cNvSpPr/>
              <p:nvPr/>
            </p:nvSpPr>
            <p:spPr>
              <a:xfrm>
                <a:off x="8805450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00" name="Freeform: Shape 1099">
                <a:extLst>
                  <a:ext uri="{FF2B5EF4-FFF2-40B4-BE49-F238E27FC236}">
                    <a16:creationId xmlns:a16="http://schemas.microsoft.com/office/drawing/2014/main" id="{86FC5182-C5C2-4698-BB4A-B1657D4DABB5}"/>
                  </a:ext>
                </a:extLst>
              </p:cNvPr>
              <p:cNvSpPr/>
              <p:nvPr/>
            </p:nvSpPr>
            <p:spPr>
              <a:xfrm>
                <a:off x="8784841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54" name="Graphic 5">
              <a:extLst>
                <a:ext uri="{FF2B5EF4-FFF2-40B4-BE49-F238E27FC236}">
                  <a16:creationId xmlns:a16="http://schemas.microsoft.com/office/drawing/2014/main" id="{EA4E7D71-5744-4018-AEA7-9FAEBB2156CF}"/>
                </a:ext>
              </a:extLst>
            </p:cNvPr>
            <p:cNvGrpSpPr/>
            <p:nvPr/>
          </p:nvGrpSpPr>
          <p:grpSpPr>
            <a:xfrm>
              <a:off x="8790389" y="1949916"/>
              <a:ext cx="42010" cy="42010"/>
              <a:chOff x="8790389" y="1949916"/>
              <a:chExt cx="42010" cy="42010"/>
            </a:xfrm>
          </p:grpSpPr>
          <p:sp>
            <p:nvSpPr>
              <p:cNvPr id="1097" name="Freeform: Shape 1096">
                <a:extLst>
                  <a:ext uri="{FF2B5EF4-FFF2-40B4-BE49-F238E27FC236}">
                    <a16:creationId xmlns:a16="http://schemas.microsoft.com/office/drawing/2014/main" id="{C26E77E8-55C6-49F7-9877-6EC4C9A58455}"/>
                  </a:ext>
                </a:extLst>
              </p:cNvPr>
              <p:cNvSpPr/>
              <p:nvPr/>
            </p:nvSpPr>
            <p:spPr>
              <a:xfrm>
                <a:off x="8810998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98" name="Freeform: Shape 1097">
                <a:extLst>
                  <a:ext uri="{FF2B5EF4-FFF2-40B4-BE49-F238E27FC236}">
                    <a16:creationId xmlns:a16="http://schemas.microsoft.com/office/drawing/2014/main" id="{B94248A5-651F-4469-9F2A-AEFD18B82853}"/>
                  </a:ext>
                </a:extLst>
              </p:cNvPr>
              <p:cNvSpPr/>
              <p:nvPr/>
            </p:nvSpPr>
            <p:spPr>
              <a:xfrm>
                <a:off x="8790389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55" name="Graphic 5">
              <a:extLst>
                <a:ext uri="{FF2B5EF4-FFF2-40B4-BE49-F238E27FC236}">
                  <a16:creationId xmlns:a16="http://schemas.microsoft.com/office/drawing/2014/main" id="{1198D9DC-48DC-4DBE-8D85-1DD265FCB473}"/>
                </a:ext>
              </a:extLst>
            </p:cNvPr>
            <p:cNvGrpSpPr/>
            <p:nvPr/>
          </p:nvGrpSpPr>
          <p:grpSpPr>
            <a:xfrm>
              <a:off x="8778500" y="1949916"/>
              <a:ext cx="42010" cy="42010"/>
              <a:chOff x="8778500" y="1949916"/>
              <a:chExt cx="42010" cy="42010"/>
            </a:xfrm>
          </p:grpSpPr>
          <p:sp>
            <p:nvSpPr>
              <p:cNvPr id="1095" name="Freeform: Shape 1094">
                <a:extLst>
                  <a:ext uri="{FF2B5EF4-FFF2-40B4-BE49-F238E27FC236}">
                    <a16:creationId xmlns:a16="http://schemas.microsoft.com/office/drawing/2014/main" id="{828A1ED7-A373-41AD-9BA7-A3149CB5D9B0}"/>
                  </a:ext>
                </a:extLst>
              </p:cNvPr>
              <p:cNvSpPr/>
              <p:nvPr/>
            </p:nvSpPr>
            <p:spPr>
              <a:xfrm>
                <a:off x="8799901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96" name="Freeform: Shape 1095">
                <a:extLst>
                  <a:ext uri="{FF2B5EF4-FFF2-40B4-BE49-F238E27FC236}">
                    <a16:creationId xmlns:a16="http://schemas.microsoft.com/office/drawing/2014/main" id="{44B36720-BD94-455D-A2F0-25C5750F7115}"/>
                  </a:ext>
                </a:extLst>
              </p:cNvPr>
              <p:cNvSpPr/>
              <p:nvPr/>
            </p:nvSpPr>
            <p:spPr>
              <a:xfrm>
                <a:off x="8778500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56" name="Graphic 5">
              <a:extLst>
                <a:ext uri="{FF2B5EF4-FFF2-40B4-BE49-F238E27FC236}">
                  <a16:creationId xmlns:a16="http://schemas.microsoft.com/office/drawing/2014/main" id="{A2691FDB-CCEF-4471-8387-8A141117FAAE}"/>
                </a:ext>
              </a:extLst>
            </p:cNvPr>
            <p:cNvGrpSpPr/>
            <p:nvPr/>
          </p:nvGrpSpPr>
          <p:grpSpPr>
            <a:xfrm>
              <a:off x="8799901" y="1949916"/>
              <a:ext cx="42010" cy="42010"/>
              <a:chOff x="8799901" y="1949916"/>
              <a:chExt cx="42010" cy="42010"/>
            </a:xfrm>
          </p:grpSpPr>
          <p:sp>
            <p:nvSpPr>
              <p:cNvPr id="1093" name="Freeform: Shape 1092">
                <a:extLst>
                  <a:ext uri="{FF2B5EF4-FFF2-40B4-BE49-F238E27FC236}">
                    <a16:creationId xmlns:a16="http://schemas.microsoft.com/office/drawing/2014/main" id="{09FCB2F8-9DDC-44AA-A8C3-67980549C631}"/>
                  </a:ext>
                </a:extLst>
              </p:cNvPr>
              <p:cNvSpPr/>
              <p:nvPr/>
            </p:nvSpPr>
            <p:spPr>
              <a:xfrm>
                <a:off x="8820510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94" name="Freeform: Shape 1093">
                <a:extLst>
                  <a:ext uri="{FF2B5EF4-FFF2-40B4-BE49-F238E27FC236}">
                    <a16:creationId xmlns:a16="http://schemas.microsoft.com/office/drawing/2014/main" id="{03CA8CA8-35DA-4D80-ACAE-2EF0C97A19C4}"/>
                  </a:ext>
                </a:extLst>
              </p:cNvPr>
              <p:cNvSpPr/>
              <p:nvPr/>
            </p:nvSpPr>
            <p:spPr>
              <a:xfrm>
                <a:off x="8799901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57" name="Graphic 5">
              <a:extLst>
                <a:ext uri="{FF2B5EF4-FFF2-40B4-BE49-F238E27FC236}">
                  <a16:creationId xmlns:a16="http://schemas.microsoft.com/office/drawing/2014/main" id="{37A23892-086C-4FE4-AF2C-9F4EFF814AFA}"/>
                </a:ext>
              </a:extLst>
            </p:cNvPr>
            <p:cNvGrpSpPr/>
            <p:nvPr/>
          </p:nvGrpSpPr>
          <p:grpSpPr>
            <a:xfrm>
              <a:off x="8805450" y="1949916"/>
              <a:ext cx="42010" cy="42010"/>
              <a:chOff x="8805450" y="1949916"/>
              <a:chExt cx="42010" cy="42010"/>
            </a:xfrm>
          </p:grpSpPr>
          <p:sp>
            <p:nvSpPr>
              <p:cNvPr id="1091" name="Freeform: Shape 1090">
                <a:extLst>
                  <a:ext uri="{FF2B5EF4-FFF2-40B4-BE49-F238E27FC236}">
                    <a16:creationId xmlns:a16="http://schemas.microsoft.com/office/drawing/2014/main" id="{F077A724-1582-4962-9806-341F487008E4}"/>
                  </a:ext>
                </a:extLst>
              </p:cNvPr>
              <p:cNvSpPr/>
              <p:nvPr/>
            </p:nvSpPr>
            <p:spPr>
              <a:xfrm>
                <a:off x="8826851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92" name="Freeform: Shape 1091">
                <a:extLst>
                  <a:ext uri="{FF2B5EF4-FFF2-40B4-BE49-F238E27FC236}">
                    <a16:creationId xmlns:a16="http://schemas.microsoft.com/office/drawing/2014/main" id="{1CA349B9-5B04-4069-9F6B-7774A0F0892F}"/>
                  </a:ext>
                </a:extLst>
              </p:cNvPr>
              <p:cNvSpPr/>
              <p:nvPr/>
            </p:nvSpPr>
            <p:spPr>
              <a:xfrm>
                <a:off x="8805450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58" name="Graphic 5">
              <a:extLst>
                <a:ext uri="{FF2B5EF4-FFF2-40B4-BE49-F238E27FC236}">
                  <a16:creationId xmlns:a16="http://schemas.microsoft.com/office/drawing/2014/main" id="{B3C57923-C2EE-4345-9F71-86138E615B8A}"/>
                </a:ext>
              </a:extLst>
            </p:cNvPr>
            <p:cNvGrpSpPr/>
            <p:nvPr/>
          </p:nvGrpSpPr>
          <p:grpSpPr>
            <a:xfrm>
              <a:off x="8810998" y="1949916"/>
              <a:ext cx="42010" cy="42010"/>
              <a:chOff x="8810998" y="1949916"/>
              <a:chExt cx="42010" cy="42010"/>
            </a:xfrm>
          </p:grpSpPr>
          <p:sp>
            <p:nvSpPr>
              <p:cNvPr id="1089" name="Freeform: Shape 1088">
                <a:extLst>
                  <a:ext uri="{FF2B5EF4-FFF2-40B4-BE49-F238E27FC236}">
                    <a16:creationId xmlns:a16="http://schemas.microsoft.com/office/drawing/2014/main" id="{E621B108-64F2-4903-A3A1-BF0EF2D25D29}"/>
                  </a:ext>
                </a:extLst>
              </p:cNvPr>
              <p:cNvSpPr/>
              <p:nvPr/>
            </p:nvSpPr>
            <p:spPr>
              <a:xfrm>
                <a:off x="8832400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90" name="Freeform: Shape 1089">
                <a:extLst>
                  <a:ext uri="{FF2B5EF4-FFF2-40B4-BE49-F238E27FC236}">
                    <a16:creationId xmlns:a16="http://schemas.microsoft.com/office/drawing/2014/main" id="{7F3CA877-51E4-4B85-831C-0B1CBFB391B0}"/>
                  </a:ext>
                </a:extLst>
              </p:cNvPr>
              <p:cNvSpPr/>
              <p:nvPr/>
            </p:nvSpPr>
            <p:spPr>
              <a:xfrm>
                <a:off x="8810998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59" name="Graphic 5">
              <a:extLst>
                <a:ext uri="{FF2B5EF4-FFF2-40B4-BE49-F238E27FC236}">
                  <a16:creationId xmlns:a16="http://schemas.microsoft.com/office/drawing/2014/main" id="{4972C4FF-04B1-4DF8-911B-B0D9A0816A57}"/>
                </a:ext>
              </a:extLst>
            </p:cNvPr>
            <p:cNvGrpSpPr/>
            <p:nvPr/>
          </p:nvGrpSpPr>
          <p:grpSpPr>
            <a:xfrm>
              <a:off x="8839534" y="1949916"/>
              <a:ext cx="41217" cy="42010"/>
              <a:chOff x="8839534" y="1949916"/>
              <a:chExt cx="41217" cy="42010"/>
            </a:xfrm>
          </p:grpSpPr>
          <p:sp>
            <p:nvSpPr>
              <p:cNvPr id="1087" name="Freeform: Shape 1086">
                <a:extLst>
                  <a:ext uri="{FF2B5EF4-FFF2-40B4-BE49-F238E27FC236}">
                    <a16:creationId xmlns:a16="http://schemas.microsoft.com/office/drawing/2014/main" id="{62B8DD83-E3BE-4BBB-AB29-E4A21431D2D8}"/>
                  </a:ext>
                </a:extLst>
              </p:cNvPr>
              <p:cNvSpPr/>
              <p:nvPr/>
            </p:nvSpPr>
            <p:spPr>
              <a:xfrm>
                <a:off x="8860143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88" name="Freeform: Shape 1087">
                <a:extLst>
                  <a:ext uri="{FF2B5EF4-FFF2-40B4-BE49-F238E27FC236}">
                    <a16:creationId xmlns:a16="http://schemas.microsoft.com/office/drawing/2014/main" id="{F1D23F9F-9433-4B8B-9E8B-728B42354032}"/>
                  </a:ext>
                </a:extLst>
              </p:cNvPr>
              <p:cNvSpPr/>
              <p:nvPr/>
            </p:nvSpPr>
            <p:spPr>
              <a:xfrm>
                <a:off x="8839534" y="1971318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60" name="Graphic 5">
              <a:extLst>
                <a:ext uri="{FF2B5EF4-FFF2-40B4-BE49-F238E27FC236}">
                  <a16:creationId xmlns:a16="http://schemas.microsoft.com/office/drawing/2014/main" id="{DB906011-2622-4DD1-B78E-F8C98DBCF6FA}"/>
                </a:ext>
              </a:extLst>
            </p:cNvPr>
            <p:cNvGrpSpPr/>
            <p:nvPr/>
          </p:nvGrpSpPr>
          <p:grpSpPr>
            <a:xfrm>
              <a:off x="8872825" y="1949916"/>
              <a:ext cx="42010" cy="42010"/>
              <a:chOff x="8872825" y="1949916"/>
              <a:chExt cx="42010" cy="42010"/>
            </a:xfrm>
          </p:grpSpPr>
          <p:sp>
            <p:nvSpPr>
              <p:cNvPr id="1085" name="Freeform: Shape 1084">
                <a:extLst>
                  <a:ext uri="{FF2B5EF4-FFF2-40B4-BE49-F238E27FC236}">
                    <a16:creationId xmlns:a16="http://schemas.microsoft.com/office/drawing/2014/main" id="{7C83177C-298D-4038-9581-3D27BF97BE68}"/>
                  </a:ext>
                </a:extLst>
              </p:cNvPr>
              <p:cNvSpPr/>
              <p:nvPr/>
            </p:nvSpPr>
            <p:spPr>
              <a:xfrm>
                <a:off x="8893434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86" name="Freeform: Shape 1085">
                <a:extLst>
                  <a:ext uri="{FF2B5EF4-FFF2-40B4-BE49-F238E27FC236}">
                    <a16:creationId xmlns:a16="http://schemas.microsoft.com/office/drawing/2014/main" id="{D83B4678-A9D1-401C-8269-B6235A0FC11C}"/>
                  </a:ext>
                </a:extLst>
              </p:cNvPr>
              <p:cNvSpPr/>
              <p:nvPr/>
            </p:nvSpPr>
            <p:spPr>
              <a:xfrm>
                <a:off x="8872825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61" name="Graphic 5">
              <a:extLst>
                <a:ext uri="{FF2B5EF4-FFF2-40B4-BE49-F238E27FC236}">
                  <a16:creationId xmlns:a16="http://schemas.microsoft.com/office/drawing/2014/main" id="{CFFF7DFB-8878-426F-80F2-B205C914F6A7}"/>
                </a:ext>
              </a:extLst>
            </p:cNvPr>
            <p:cNvGrpSpPr/>
            <p:nvPr/>
          </p:nvGrpSpPr>
          <p:grpSpPr>
            <a:xfrm>
              <a:off x="9079706" y="1949916"/>
              <a:ext cx="41217" cy="42010"/>
              <a:chOff x="9079706" y="1949916"/>
              <a:chExt cx="41217" cy="42010"/>
            </a:xfrm>
          </p:grpSpPr>
          <p:sp>
            <p:nvSpPr>
              <p:cNvPr id="1083" name="Freeform: Shape 1082">
                <a:extLst>
                  <a:ext uri="{FF2B5EF4-FFF2-40B4-BE49-F238E27FC236}">
                    <a16:creationId xmlns:a16="http://schemas.microsoft.com/office/drawing/2014/main" id="{75731274-B8EE-4787-ACA3-B4F7DA570275}"/>
                  </a:ext>
                </a:extLst>
              </p:cNvPr>
              <p:cNvSpPr/>
              <p:nvPr/>
            </p:nvSpPr>
            <p:spPr>
              <a:xfrm>
                <a:off x="9100315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84" name="Freeform: Shape 1083">
                <a:extLst>
                  <a:ext uri="{FF2B5EF4-FFF2-40B4-BE49-F238E27FC236}">
                    <a16:creationId xmlns:a16="http://schemas.microsoft.com/office/drawing/2014/main" id="{2619E6C6-2E22-4E9B-BE1A-B021641D41AD}"/>
                  </a:ext>
                </a:extLst>
              </p:cNvPr>
              <p:cNvSpPr/>
              <p:nvPr/>
            </p:nvSpPr>
            <p:spPr>
              <a:xfrm>
                <a:off x="9079706" y="1971318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62" name="Graphic 5">
              <a:extLst>
                <a:ext uri="{FF2B5EF4-FFF2-40B4-BE49-F238E27FC236}">
                  <a16:creationId xmlns:a16="http://schemas.microsoft.com/office/drawing/2014/main" id="{663AA699-FBDD-4387-9D91-33992E36BDD5}"/>
                </a:ext>
              </a:extLst>
            </p:cNvPr>
            <p:cNvGrpSpPr/>
            <p:nvPr/>
          </p:nvGrpSpPr>
          <p:grpSpPr>
            <a:xfrm>
              <a:off x="9087633" y="1949916"/>
              <a:ext cx="42010" cy="42010"/>
              <a:chOff x="9087633" y="1949916"/>
              <a:chExt cx="42010" cy="42010"/>
            </a:xfrm>
          </p:grpSpPr>
          <p:sp>
            <p:nvSpPr>
              <p:cNvPr id="1081" name="Freeform: Shape 1080">
                <a:extLst>
                  <a:ext uri="{FF2B5EF4-FFF2-40B4-BE49-F238E27FC236}">
                    <a16:creationId xmlns:a16="http://schemas.microsoft.com/office/drawing/2014/main" id="{58F1BC2E-8934-4746-A27D-C00865381024}"/>
                  </a:ext>
                </a:extLst>
              </p:cNvPr>
              <p:cNvSpPr/>
              <p:nvPr/>
            </p:nvSpPr>
            <p:spPr>
              <a:xfrm>
                <a:off x="9109034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82" name="Freeform: Shape 1081">
                <a:extLst>
                  <a:ext uri="{FF2B5EF4-FFF2-40B4-BE49-F238E27FC236}">
                    <a16:creationId xmlns:a16="http://schemas.microsoft.com/office/drawing/2014/main" id="{8BBA9AB3-5D02-4F4E-82AE-5AFD5BDBF7B6}"/>
                  </a:ext>
                </a:extLst>
              </p:cNvPr>
              <p:cNvSpPr/>
              <p:nvPr/>
            </p:nvSpPr>
            <p:spPr>
              <a:xfrm>
                <a:off x="9087633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63" name="Graphic 5">
              <a:extLst>
                <a:ext uri="{FF2B5EF4-FFF2-40B4-BE49-F238E27FC236}">
                  <a16:creationId xmlns:a16="http://schemas.microsoft.com/office/drawing/2014/main" id="{91F29245-77E2-4158-ACB8-35E45C8F73BA}"/>
                </a:ext>
              </a:extLst>
            </p:cNvPr>
            <p:cNvGrpSpPr/>
            <p:nvPr/>
          </p:nvGrpSpPr>
          <p:grpSpPr>
            <a:xfrm>
              <a:off x="9170068" y="1949916"/>
              <a:ext cx="42010" cy="42010"/>
              <a:chOff x="9170068" y="1949916"/>
              <a:chExt cx="42010" cy="42010"/>
            </a:xfrm>
          </p:grpSpPr>
          <p:sp>
            <p:nvSpPr>
              <p:cNvPr id="1079" name="Freeform: Shape 1078">
                <a:extLst>
                  <a:ext uri="{FF2B5EF4-FFF2-40B4-BE49-F238E27FC236}">
                    <a16:creationId xmlns:a16="http://schemas.microsoft.com/office/drawing/2014/main" id="{D4DD0385-C995-4AB7-8EFA-1831E2B116F0}"/>
                  </a:ext>
                </a:extLst>
              </p:cNvPr>
              <p:cNvSpPr/>
              <p:nvPr/>
            </p:nvSpPr>
            <p:spPr>
              <a:xfrm>
                <a:off x="9191470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80" name="Freeform: Shape 1079">
                <a:extLst>
                  <a:ext uri="{FF2B5EF4-FFF2-40B4-BE49-F238E27FC236}">
                    <a16:creationId xmlns:a16="http://schemas.microsoft.com/office/drawing/2014/main" id="{5A2B7DFD-347D-423D-BE47-1F9066B5CE96}"/>
                  </a:ext>
                </a:extLst>
              </p:cNvPr>
              <p:cNvSpPr/>
              <p:nvPr/>
            </p:nvSpPr>
            <p:spPr>
              <a:xfrm>
                <a:off x="9170068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1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1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64" name="Graphic 5">
              <a:extLst>
                <a:ext uri="{FF2B5EF4-FFF2-40B4-BE49-F238E27FC236}">
                  <a16:creationId xmlns:a16="http://schemas.microsoft.com/office/drawing/2014/main" id="{362B82DA-3DF0-4B52-B1DB-C6277DD2AAC2}"/>
                </a:ext>
              </a:extLst>
            </p:cNvPr>
            <p:cNvGrpSpPr/>
            <p:nvPr/>
          </p:nvGrpSpPr>
          <p:grpSpPr>
            <a:xfrm>
              <a:off x="9200189" y="1949916"/>
              <a:ext cx="42010" cy="42010"/>
              <a:chOff x="9200189" y="1949916"/>
              <a:chExt cx="42010" cy="42010"/>
            </a:xfrm>
          </p:grpSpPr>
          <p:sp>
            <p:nvSpPr>
              <p:cNvPr id="1077" name="Freeform: Shape 1076">
                <a:extLst>
                  <a:ext uri="{FF2B5EF4-FFF2-40B4-BE49-F238E27FC236}">
                    <a16:creationId xmlns:a16="http://schemas.microsoft.com/office/drawing/2014/main" id="{1E0E393B-0A6C-43B4-9974-9707962E495C}"/>
                  </a:ext>
                </a:extLst>
              </p:cNvPr>
              <p:cNvSpPr/>
              <p:nvPr/>
            </p:nvSpPr>
            <p:spPr>
              <a:xfrm>
                <a:off x="9221591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78" name="Freeform: Shape 1077">
                <a:extLst>
                  <a:ext uri="{FF2B5EF4-FFF2-40B4-BE49-F238E27FC236}">
                    <a16:creationId xmlns:a16="http://schemas.microsoft.com/office/drawing/2014/main" id="{C27F9680-D554-48FD-A936-E145D47A4253}"/>
                  </a:ext>
                </a:extLst>
              </p:cNvPr>
              <p:cNvSpPr/>
              <p:nvPr/>
            </p:nvSpPr>
            <p:spPr>
              <a:xfrm>
                <a:off x="9200189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65" name="Graphic 5">
              <a:extLst>
                <a:ext uri="{FF2B5EF4-FFF2-40B4-BE49-F238E27FC236}">
                  <a16:creationId xmlns:a16="http://schemas.microsoft.com/office/drawing/2014/main" id="{6ACECEB5-15E0-4B15-999E-1B5CB4BBAFE8}"/>
                </a:ext>
              </a:extLst>
            </p:cNvPr>
            <p:cNvGrpSpPr/>
            <p:nvPr/>
          </p:nvGrpSpPr>
          <p:grpSpPr>
            <a:xfrm>
              <a:off x="9306404" y="1949916"/>
              <a:ext cx="42010" cy="42010"/>
              <a:chOff x="9306404" y="1949916"/>
              <a:chExt cx="42010" cy="42010"/>
            </a:xfrm>
          </p:grpSpPr>
          <p:sp>
            <p:nvSpPr>
              <p:cNvPr id="1075" name="Freeform: Shape 1074">
                <a:extLst>
                  <a:ext uri="{FF2B5EF4-FFF2-40B4-BE49-F238E27FC236}">
                    <a16:creationId xmlns:a16="http://schemas.microsoft.com/office/drawing/2014/main" id="{92D7D2CE-18BF-4505-B527-A13554AA742A}"/>
                  </a:ext>
                </a:extLst>
              </p:cNvPr>
              <p:cNvSpPr/>
              <p:nvPr/>
            </p:nvSpPr>
            <p:spPr>
              <a:xfrm>
                <a:off x="9327806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76" name="Freeform: Shape 1075">
                <a:extLst>
                  <a:ext uri="{FF2B5EF4-FFF2-40B4-BE49-F238E27FC236}">
                    <a16:creationId xmlns:a16="http://schemas.microsoft.com/office/drawing/2014/main" id="{5116DC59-904D-4C40-B594-75BD55803A20}"/>
                  </a:ext>
                </a:extLst>
              </p:cNvPr>
              <p:cNvSpPr/>
              <p:nvPr/>
            </p:nvSpPr>
            <p:spPr>
              <a:xfrm>
                <a:off x="9306404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66" name="Graphic 5">
              <a:extLst>
                <a:ext uri="{FF2B5EF4-FFF2-40B4-BE49-F238E27FC236}">
                  <a16:creationId xmlns:a16="http://schemas.microsoft.com/office/drawing/2014/main" id="{C7E7701D-294F-4D2D-B912-07E234EBD796}"/>
                </a:ext>
              </a:extLst>
            </p:cNvPr>
            <p:cNvGrpSpPr/>
            <p:nvPr/>
          </p:nvGrpSpPr>
          <p:grpSpPr>
            <a:xfrm>
              <a:off x="9327806" y="1949916"/>
              <a:ext cx="41217" cy="42010"/>
              <a:chOff x="9327806" y="1949916"/>
              <a:chExt cx="41217" cy="42010"/>
            </a:xfrm>
          </p:grpSpPr>
          <p:sp>
            <p:nvSpPr>
              <p:cNvPr id="1073" name="Freeform: Shape 1072">
                <a:extLst>
                  <a:ext uri="{FF2B5EF4-FFF2-40B4-BE49-F238E27FC236}">
                    <a16:creationId xmlns:a16="http://schemas.microsoft.com/office/drawing/2014/main" id="{EACD7229-3BB9-4D27-9E06-6EDF9241E49E}"/>
                  </a:ext>
                </a:extLst>
              </p:cNvPr>
              <p:cNvSpPr/>
              <p:nvPr/>
            </p:nvSpPr>
            <p:spPr>
              <a:xfrm>
                <a:off x="9348414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74" name="Freeform: Shape 1073">
                <a:extLst>
                  <a:ext uri="{FF2B5EF4-FFF2-40B4-BE49-F238E27FC236}">
                    <a16:creationId xmlns:a16="http://schemas.microsoft.com/office/drawing/2014/main" id="{9235DF00-CFBD-4F8B-BE49-154260C13D35}"/>
                  </a:ext>
                </a:extLst>
              </p:cNvPr>
              <p:cNvSpPr/>
              <p:nvPr/>
            </p:nvSpPr>
            <p:spPr>
              <a:xfrm>
                <a:off x="9327806" y="1971318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67" name="Graphic 5">
              <a:extLst>
                <a:ext uri="{FF2B5EF4-FFF2-40B4-BE49-F238E27FC236}">
                  <a16:creationId xmlns:a16="http://schemas.microsoft.com/office/drawing/2014/main" id="{D15D9425-A51E-48F6-960B-D89F06265647}"/>
                </a:ext>
              </a:extLst>
            </p:cNvPr>
            <p:cNvGrpSpPr/>
            <p:nvPr/>
          </p:nvGrpSpPr>
          <p:grpSpPr>
            <a:xfrm>
              <a:off x="9397559" y="1949916"/>
              <a:ext cx="42010" cy="42010"/>
              <a:chOff x="9397559" y="1949916"/>
              <a:chExt cx="42010" cy="42010"/>
            </a:xfrm>
          </p:grpSpPr>
          <p:sp>
            <p:nvSpPr>
              <p:cNvPr id="1071" name="Freeform: Shape 1070">
                <a:extLst>
                  <a:ext uri="{FF2B5EF4-FFF2-40B4-BE49-F238E27FC236}">
                    <a16:creationId xmlns:a16="http://schemas.microsoft.com/office/drawing/2014/main" id="{ED4D9E27-BF2D-417A-A9A2-4526944BC37E}"/>
                  </a:ext>
                </a:extLst>
              </p:cNvPr>
              <p:cNvSpPr/>
              <p:nvPr/>
            </p:nvSpPr>
            <p:spPr>
              <a:xfrm>
                <a:off x="9418168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72" name="Freeform: Shape 1071">
                <a:extLst>
                  <a:ext uri="{FF2B5EF4-FFF2-40B4-BE49-F238E27FC236}">
                    <a16:creationId xmlns:a16="http://schemas.microsoft.com/office/drawing/2014/main" id="{8A7CFC17-7334-4948-8C45-F2888E09D851}"/>
                  </a:ext>
                </a:extLst>
              </p:cNvPr>
              <p:cNvSpPr/>
              <p:nvPr/>
            </p:nvSpPr>
            <p:spPr>
              <a:xfrm>
                <a:off x="9397559" y="1971318"/>
                <a:ext cx="42010" cy="7926"/>
              </a:xfrm>
              <a:custGeom>
                <a:avLst/>
                <a:gdLst>
                  <a:gd name="connsiteX0" fmla="*/ 0 w 42010"/>
                  <a:gd name="connsiteY0" fmla="*/ 0 h 7926"/>
                  <a:gd name="connsiteX1" fmla="*/ 42010 w 42010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10" h="7926">
                    <a:moveTo>
                      <a:pt x="0" y="0"/>
                    </a:moveTo>
                    <a:lnTo>
                      <a:pt x="42010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68" name="Graphic 5">
              <a:extLst>
                <a:ext uri="{FF2B5EF4-FFF2-40B4-BE49-F238E27FC236}">
                  <a16:creationId xmlns:a16="http://schemas.microsoft.com/office/drawing/2014/main" id="{33D80AAA-A9E4-4FE6-98DD-DC54117D6CAF}"/>
                </a:ext>
              </a:extLst>
            </p:cNvPr>
            <p:cNvGrpSpPr/>
            <p:nvPr/>
          </p:nvGrpSpPr>
          <p:grpSpPr>
            <a:xfrm>
              <a:off x="9409448" y="1949916"/>
              <a:ext cx="41217" cy="42010"/>
              <a:chOff x="9409448" y="1949916"/>
              <a:chExt cx="41217" cy="42010"/>
            </a:xfrm>
          </p:grpSpPr>
          <p:sp>
            <p:nvSpPr>
              <p:cNvPr id="1069" name="Freeform: Shape 1068">
                <a:extLst>
                  <a:ext uri="{FF2B5EF4-FFF2-40B4-BE49-F238E27FC236}">
                    <a16:creationId xmlns:a16="http://schemas.microsoft.com/office/drawing/2014/main" id="{7A6561C0-85D5-430B-BF9D-BD7E003E7128}"/>
                  </a:ext>
                </a:extLst>
              </p:cNvPr>
              <p:cNvSpPr/>
              <p:nvPr/>
            </p:nvSpPr>
            <p:spPr>
              <a:xfrm>
                <a:off x="9430057" y="1949916"/>
                <a:ext cx="7926" cy="42010"/>
              </a:xfrm>
              <a:custGeom>
                <a:avLst/>
                <a:gdLst>
                  <a:gd name="connsiteX0" fmla="*/ 0 w 7926"/>
                  <a:gd name="connsiteY0" fmla="*/ 0 h 42010"/>
                  <a:gd name="connsiteX1" fmla="*/ 0 w 7926"/>
                  <a:gd name="connsiteY1" fmla="*/ 42010 h 42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26" h="42010">
                    <a:moveTo>
                      <a:pt x="0" y="0"/>
                    </a:moveTo>
                    <a:lnTo>
                      <a:pt x="0" y="4201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070" name="Freeform: Shape 1069">
                <a:extLst>
                  <a:ext uri="{FF2B5EF4-FFF2-40B4-BE49-F238E27FC236}">
                    <a16:creationId xmlns:a16="http://schemas.microsoft.com/office/drawing/2014/main" id="{B20863D7-0E5A-455A-974C-CADA85B1A5DF}"/>
                  </a:ext>
                </a:extLst>
              </p:cNvPr>
              <p:cNvSpPr/>
              <p:nvPr/>
            </p:nvSpPr>
            <p:spPr>
              <a:xfrm>
                <a:off x="9409448" y="1971318"/>
                <a:ext cx="41217" cy="7926"/>
              </a:xfrm>
              <a:custGeom>
                <a:avLst/>
                <a:gdLst>
                  <a:gd name="connsiteX0" fmla="*/ 0 w 41217"/>
                  <a:gd name="connsiteY0" fmla="*/ 0 h 7926"/>
                  <a:gd name="connsiteX1" fmla="*/ 41218 w 41217"/>
                  <a:gd name="connsiteY1" fmla="*/ 0 h 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217" h="7926">
                    <a:moveTo>
                      <a:pt x="0" y="0"/>
                    </a:moveTo>
                    <a:lnTo>
                      <a:pt x="41218" y="0"/>
                    </a:lnTo>
                  </a:path>
                </a:pathLst>
              </a:custGeom>
              <a:ln w="19050" cap="flat">
                <a:solidFill>
                  <a:srgbClr val="5383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en-GB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1pPr>
                <a:lvl2pPr marL="609585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2pPr>
                <a:lvl3pPr marL="121917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3pPr>
                <a:lvl4pPr marL="1828754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4pPr>
                <a:lvl5pPr marL="2438339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5pPr>
                <a:lvl6pPr marL="3047924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6pPr>
                <a:lvl7pPr marL="3657509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7pPr>
                <a:lvl8pPr marL="4267093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8pPr>
                <a:lvl9pPr marL="4876678" algn="l" defTabSz="1219170" rtl="0" eaLnBrk="1" latinLnBrk="0" hangingPunct="1">
                  <a:defRPr kern="1200">
                    <a:solidFill>
                      <a:schemeClr val="tx1"/>
                    </a:solidFill>
                    <a:latin typeface="Arial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UA" sz="3960" b="0" i="0" u="none" strike="noStrike" kern="1200" cap="none" spc="0" normalizeH="0" baseline="0" noProof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002" name="TextBox 1001">
            <a:extLst>
              <a:ext uri="{FF2B5EF4-FFF2-40B4-BE49-F238E27FC236}">
                <a16:creationId xmlns:a16="http://schemas.microsoft.com/office/drawing/2014/main" id="{69244E7D-5FC7-4FFA-9BFD-C3E9D830E253}"/>
              </a:ext>
            </a:extLst>
          </p:cNvPr>
          <p:cNvSpPr txBox="1"/>
          <p:nvPr/>
        </p:nvSpPr>
        <p:spPr>
          <a:xfrm>
            <a:off x="6464884" y="521833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83</a:t>
            </a:r>
          </a:p>
        </p:txBody>
      </p:sp>
      <p:sp>
        <p:nvSpPr>
          <p:cNvPr id="1003" name="TextBox 1002">
            <a:extLst>
              <a:ext uri="{FF2B5EF4-FFF2-40B4-BE49-F238E27FC236}">
                <a16:creationId xmlns:a16="http://schemas.microsoft.com/office/drawing/2014/main" id="{C8329041-324D-4B29-B507-5E20B7732CFF}"/>
              </a:ext>
            </a:extLst>
          </p:cNvPr>
          <p:cNvSpPr txBox="1"/>
          <p:nvPr/>
        </p:nvSpPr>
        <p:spPr>
          <a:xfrm>
            <a:off x="7361511" y="521833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81</a:t>
            </a:r>
          </a:p>
        </p:txBody>
      </p:sp>
      <p:sp>
        <p:nvSpPr>
          <p:cNvPr id="1004" name="TextBox 1003">
            <a:extLst>
              <a:ext uri="{FF2B5EF4-FFF2-40B4-BE49-F238E27FC236}">
                <a16:creationId xmlns:a16="http://schemas.microsoft.com/office/drawing/2014/main" id="{B068FFC1-68A6-460F-8313-9A2C395B3236}"/>
              </a:ext>
            </a:extLst>
          </p:cNvPr>
          <p:cNvSpPr txBox="1"/>
          <p:nvPr/>
        </p:nvSpPr>
        <p:spPr>
          <a:xfrm>
            <a:off x="8706451" y="521833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59</a:t>
            </a:r>
          </a:p>
        </p:txBody>
      </p:sp>
      <p:sp>
        <p:nvSpPr>
          <p:cNvPr id="1005" name="TextBox 1004">
            <a:extLst>
              <a:ext uri="{FF2B5EF4-FFF2-40B4-BE49-F238E27FC236}">
                <a16:creationId xmlns:a16="http://schemas.microsoft.com/office/drawing/2014/main" id="{A01AE9CC-981B-434D-B16C-7A815B0766AC}"/>
              </a:ext>
            </a:extLst>
          </p:cNvPr>
          <p:cNvSpPr txBox="1"/>
          <p:nvPr/>
        </p:nvSpPr>
        <p:spPr>
          <a:xfrm>
            <a:off x="6913199" y="521833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81</a:t>
            </a:r>
          </a:p>
        </p:txBody>
      </p:sp>
      <p:sp>
        <p:nvSpPr>
          <p:cNvPr id="1006" name="TextBox 1005">
            <a:extLst>
              <a:ext uri="{FF2B5EF4-FFF2-40B4-BE49-F238E27FC236}">
                <a16:creationId xmlns:a16="http://schemas.microsoft.com/office/drawing/2014/main" id="{C837406A-31A3-4CAD-9CCE-0F9F246A4F03}"/>
              </a:ext>
            </a:extLst>
          </p:cNvPr>
          <p:cNvSpPr txBox="1"/>
          <p:nvPr/>
        </p:nvSpPr>
        <p:spPr>
          <a:xfrm>
            <a:off x="8258139" y="521833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78</a:t>
            </a:r>
          </a:p>
        </p:txBody>
      </p:sp>
      <p:sp>
        <p:nvSpPr>
          <p:cNvPr id="1007" name="TextBox 1006">
            <a:extLst>
              <a:ext uri="{FF2B5EF4-FFF2-40B4-BE49-F238E27FC236}">
                <a16:creationId xmlns:a16="http://schemas.microsoft.com/office/drawing/2014/main" id="{B28A162A-9110-445A-93DD-F1ED8486096E}"/>
              </a:ext>
            </a:extLst>
          </p:cNvPr>
          <p:cNvSpPr txBox="1"/>
          <p:nvPr/>
        </p:nvSpPr>
        <p:spPr>
          <a:xfrm>
            <a:off x="9603079" y="521833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6</a:t>
            </a:r>
          </a:p>
        </p:txBody>
      </p:sp>
      <p:sp>
        <p:nvSpPr>
          <p:cNvPr id="1008" name="TextBox 1007">
            <a:extLst>
              <a:ext uri="{FF2B5EF4-FFF2-40B4-BE49-F238E27FC236}">
                <a16:creationId xmlns:a16="http://schemas.microsoft.com/office/drawing/2014/main" id="{0020BFAF-DEF3-4027-AF59-C9C931944205}"/>
              </a:ext>
            </a:extLst>
          </p:cNvPr>
          <p:cNvSpPr txBox="1"/>
          <p:nvPr/>
        </p:nvSpPr>
        <p:spPr>
          <a:xfrm>
            <a:off x="7809825" y="521833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80</a:t>
            </a:r>
          </a:p>
        </p:txBody>
      </p:sp>
      <p:sp>
        <p:nvSpPr>
          <p:cNvPr id="1009" name="TextBox 1008">
            <a:extLst>
              <a:ext uri="{FF2B5EF4-FFF2-40B4-BE49-F238E27FC236}">
                <a16:creationId xmlns:a16="http://schemas.microsoft.com/office/drawing/2014/main" id="{16E067A5-EF3C-4F8C-8EE0-1005B80FF5EA}"/>
              </a:ext>
            </a:extLst>
          </p:cNvPr>
          <p:cNvSpPr txBox="1"/>
          <p:nvPr/>
        </p:nvSpPr>
        <p:spPr>
          <a:xfrm>
            <a:off x="9154765" y="5218334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26</a:t>
            </a:r>
          </a:p>
        </p:txBody>
      </p:sp>
      <p:sp>
        <p:nvSpPr>
          <p:cNvPr id="995" name="TextBox 994">
            <a:extLst>
              <a:ext uri="{FF2B5EF4-FFF2-40B4-BE49-F238E27FC236}">
                <a16:creationId xmlns:a16="http://schemas.microsoft.com/office/drawing/2014/main" id="{6707A324-7A70-41BD-870B-EABB170FFBC3}"/>
              </a:ext>
            </a:extLst>
          </p:cNvPr>
          <p:cNvSpPr txBox="1"/>
          <p:nvPr/>
        </p:nvSpPr>
        <p:spPr>
          <a:xfrm>
            <a:off x="6464884" y="5325916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35</a:t>
            </a:r>
          </a:p>
        </p:txBody>
      </p:sp>
      <p:sp>
        <p:nvSpPr>
          <p:cNvPr id="996" name="TextBox 995">
            <a:extLst>
              <a:ext uri="{FF2B5EF4-FFF2-40B4-BE49-F238E27FC236}">
                <a16:creationId xmlns:a16="http://schemas.microsoft.com/office/drawing/2014/main" id="{BC6768AE-AA68-4499-AA4F-CE776D7BD282}"/>
              </a:ext>
            </a:extLst>
          </p:cNvPr>
          <p:cNvSpPr txBox="1"/>
          <p:nvPr/>
        </p:nvSpPr>
        <p:spPr>
          <a:xfrm>
            <a:off x="7361511" y="5325916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35</a:t>
            </a:r>
          </a:p>
        </p:txBody>
      </p:sp>
      <p:sp>
        <p:nvSpPr>
          <p:cNvPr id="997" name="TextBox 996">
            <a:extLst>
              <a:ext uri="{FF2B5EF4-FFF2-40B4-BE49-F238E27FC236}">
                <a16:creationId xmlns:a16="http://schemas.microsoft.com/office/drawing/2014/main" id="{D3A7C5DE-7648-412F-A52A-46A78B05C2AE}"/>
              </a:ext>
            </a:extLst>
          </p:cNvPr>
          <p:cNvSpPr txBox="1"/>
          <p:nvPr/>
        </p:nvSpPr>
        <p:spPr>
          <a:xfrm>
            <a:off x="8706451" y="5325916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28</a:t>
            </a:r>
          </a:p>
        </p:txBody>
      </p:sp>
      <p:sp>
        <p:nvSpPr>
          <p:cNvPr id="998" name="TextBox 997">
            <a:extLst>
              <a:ext uri="{FF2B5EF4-FFF2-40B4-BE49-F238E27FC236}">
                <a16:creationId xmlns:a16="http://schemas.microsoft.com/office/drawing/2014/main" id="{4E8D4A82-9E2B-458F-A32B-13549C1646BE}"/>
              </a:ext>
            </a:extLst>
          </p:cNvPr>
          <p:cNvSpPr txBox="1"/>
          <p:nvPr/>
        </p:nvSpPr>
        <p:spPr>
          <a:xfrm>
            <a:off x="6913199" y="5325916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35</a:t>
            </a:r>
          </a:p>
        </p:txBody>
      </p:sp>
      <p:sp>
        <p:nvSpPr>
          <p:cNvPr id="999" name="TextBox 998">
            <a:extLst>
              <a:ext uri="{FF2B5EF4-FFF2-40B4-BE49-F238E27FC236}">
                <a16:creationId xmlns:a16="http://schemas.microsoft.com/office/drawing/2014/main" id="{7215CE30-8257-46F6-8A4F-07EB1424557A}"/>
              </a:ext>
            </a:extLst>
          </p:cNvPr>
          <p:cNvSpPr txBox="1"/>
          <p:nvPr/>
        </p:nvSpPr>
        <p:spPr>
          <a:xfrm>
            <a:off x="8258139" y="5325916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31</a:t>
            </a:r>
          </a:p>
        </p:txBody>
      </p:sp>
      <p:sp>
        <p:nvSpPr>
          <p:cNvPr id="1000" name="TextBox 999">
            <a:extLst>
              <a:ext uri="{FF2B5EF4-FFF2-40B4-BE49-F238E27FC236}">
                <a16:creationId xmlns:a16="http://schemas.microsoft.com/office/drawing/2014/main" id="{92C3DD55-A3A1-4FC8-9A50-30B6DB4F3E62}"/>
              </a:ext>
            </a:extLst>
          </p:cNvPr>
          <p:cNvSpPr txBox="1"/>
          <p:nvPr/>
        </p:nvSpPr>
        <p:spPr>
          <a:xfrm>
            <a:off x="7809825" y="5325916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33</a:t>
            </a:r>
          </a:p>
        </p:txBody>
      </p:sp>
      <p:sp>
        <p:nvSpPr>
          <p:cNvPr id="1001" name="TextBox 1000">
            <a:extLst>
              <a:ext uri="{FF2B5EF4-FFF2-40B4-BE49-F238E27FC236}">
                <a16:creationId xmlns:a16="http://schemas.microsoft.com/office/drawing/2014/main" id="{2B281F85-0A78-4366-AA7F-53A8D4F2BEF9}"/>
              </a:ext>
            </a:extLst>
          </p:cNvPr>
          <p:cNvSpPr txBox="1"/>
          <p:nvPr/>
        </p:nvSpPr>
        <p:spPr>
          <a:xfrm>
            <a:off x="9154765" y="5325916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12</a:t>
            </a:r>
          </a:p>
        </p:txBody>
      </p:sp>
      <p:sp>
        <p:nvSpPr>
          <p:cNvPr id="993" name="Freeform: Shape 992">
            <a:extLst>
              <a:ext uri="{FF2B5EF4-FFF2-40B4-BE49-F238E27FC236}">
                <a16:creationId xmlns:a16="http://schemas.microsoft.com/office/drawing/2014/main" id="{79B2EB57-CE36-4D2E-84D3-F57636504861}"/>
              </a:ext>
            </a:extLst>
          </p:cNvPr>
          <p:cNvSpPr/>
          <p:nvPr/>
        </p:nvSpPr>
        <p:spPr>
          <a:xfrm>
            <a:off x="6518504" y="3333669"/>
            <a:ext cx="3578019" cy="1543289"/>
          </a:xfrm>
          <a:custGeom>
            <a:avLst/>
            <a:gdLst>
              <a:gd name="connsiteX0" fmla="*/ 0 w 1943100"/>
              <a:gd name="connsiteY0" fmla="*/ 0 h 1714500"/>
              <a:gd name="connsiteX1" fmla="*/ 0 w 1943100"/>
              <a:gd name="connsiteY1" fmla="*/ 1714500 h 1714500"/>
              <a:gd name="connsiteX2" fmla="*/ 1943100 w 1943100"/>
              <a:gd name="connsiteY2" fmla="*/ 171450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3100" h="1714500">
                <a:moveTo>
                  <a:pt x="0" y="0"/>
                </a:moveTo>
                <a:lnTo>
                  <a:pt x="0" y="1714500"/>
                </a:lnTo>
                <a:lnTo>
                  <a:pt x="1943100" y="1714500"/>
                </a:lnTo>
              </a:path>
            </a:pathLst>
          </a:custGeom>
          <a:noFill/>
          <a:ln w="28575" cap="sq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7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994" name="Straight Connector 993">
            <a:extLst>
              <a:ext uri="{FF2B5EF4-FFF2-40B4-BE49-F238E27FC236}">
                <a16:creationId xmlns:a16="http://schemas.microsoft.com/office/drawing/2014/main" id="{459E0425-F827-463F-92F6-025ADF12038E}"/>
              </a:ext>
            </a:extLst>
          </p:cNvPr>
          <p:cNvCxnSpPr>
            <a:cxnSpLocks/>
          </p:cNvCxnSpPr>
          <p:nvPr/>
        </p:nvCxnSpPr>
        <p:spPr>
          <a:xfrm rot="5400000">
            <a:off x="6499439" y="3314603"/>
            <a:ext cx="0" cy="38127"/>
          </a:xfrm>
          <a:prstGeom prst="line">
            <a:avLst/>
          </a:prstGeom>
          <a:noFill/>
          <a:ln w="28575" cap="flat">
            <a:solidFill>
              <a:schemeClr val="tx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88" name="TextBox 1287">
            <a:extLst>
              <a:ext uri="{FF2B5EF4-FFF2-40B4-BE49-F238E27FC236}">
                <a16:creationId xmlns:a16="http://schemas.microsoft.com/office/drawing/2014/main" id="{0922C1EC-F33A-4A24-A5F2-7F092989BEA3}"/>
              </a:ext>
            </a:extLst>
          </p:cNvPr>
          <p:cNvSpPr txBox="1"/>
          <p:nvPr/>
        </p:nvSpPr>
        <p:spPr>
          <a:xfrm>
            <a:off x="6184949" y="5114259"/>
            <a:ext cx="108944" cy="878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" b="0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No. of Patients at Risk</a:t>
            </a:r>
          </a:p>
        </p:txBody>
      </p:sp>
      <p:cxnSp>
        <p:nvCxnSpPr>
          <p:cNvPr id="1289" name="Straight Connector 1288">
            <a:extLst>
              <a:ext uri="{FF2B5EF4-FFF2-40B4-BE49-F238E27FC236}">
                <a16:creationId xmlns:a16="http://schemas.microsoft.com/office/drawing/2014/main" id="{76AEF66D-FE3B-407D-9FA2-C16580F12D98}"/>
              </a:ext>
            </a:extLst>
          </p:cNvPr>
          <p:cNvCxnSpPr>
            <a:cxnSpLocks/>
          </p:cNvCxnSpPr>
          <p:nvPr/>
        </p:nvCxnSpPr>
        <p:spPr>
          <a:xfrm>
            <a:off x="6184949" y="5367203"/>
            <a:ext cx="226800" cy="0"/>
          </a:xfrm>
          <a:prstGeom prst="line">
            <a:avLst/>
          </a:prstGeom>
          <a:ln w="19050" cap="sq">
            <a:solidFill>
              <a:schemeClr val="accent5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0" name="Straight Connector 1289">
            <a:extLst>
              <a:ext uri="{FF2B5EF4-FFF2-40B4-BE49-F238E27FC236}">
                <a16:creationId xmlns:a16="http://schemas.microsoft.com/office/drawing/2014/main" id="{D16E0DAB-CC57-4FEE-AE90-BAAE199054F3}"/>
              </a:ext>
            </a:extLst>
          </p:cNvPr>
          <p:cNvCxnSpPr>
            <a:cxnSpLocks/>
          </p:cNvCxnSpPr>
          <p:nvPr/>
        </p:nvCxnSpPr>
        <p:spPr>
          <a:xfrm>
            <a:off x="6184949" y="5260047"/>
            <a:ext cx="226800" cy="0"/>
          </a:xfrm>
          <a:prstGeom prst="line">
            <a:avLst/>
          </a:prstGeom>
          <a:ln w="19050" cap="sq">
            <a:solidFill>
              <a:srgbClr val="538334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E4C889A2-D8FF-4113-AAB4-3D372EB655FB}"/>
              </a:ext>
            </a:extLst>
          </p:cNvPr>
          <p:cNvSpPr txBox="1"/>
          <p:nvPr/>
        </p:nvSpPr>
        <p:spPr>
          <a:xfrm>
            <a:off x="6519141" y="5041276"/>
            <a:ext cx="3578019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Time since EOT (months)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06E27099-1408-4E29-A710-6E70AB69097C}"/>
              </a:ext>
            </a:extLst>
          </p:cNvPr>
          <p:cNvSpPr txBox="1"/>
          <p:nvPr/>
        </p:nvSpPr>
        <p:spPr>
          <a:xfrm rot="16200000">
            <a:off x="5468705" y="4078843"/>
            <a:ext cx="1543288" cy="1108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26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" b="1" i="0" u="none" strike="noStrike" kern="1200" cap="none" spc="0" normalizeH="0" baseline="0" noProof="0" dirty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/>
                <a:sym typeface="Helvetica"/>
              </a:rPr>
              <a:t>Landmark OS (%)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19" y="1441139"/>
            <a:ext cx="11322405" cy="499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51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 hidden="1">
            <a:extLst>
              <a:ext uri="{FF2B5EF4-FFF2-40B4-BE49-F238E27FC236}">
                <a16:creationId xmlns:a16="http://schemas.microsoft.com/office/drawing/2014/main" id="{768BAB9A-9523-4E01-B37B-195250045B9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906" y="1906"/>
          <a:ext cx="1905" cy="1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15" name="Object 14" hidden="1">
                        <a:extLst>
                          <a:ext uri="{FF2B5EF4-FFF2-40B4-BE49-F238E27FC236}">
                            <a16:creationId xmlns:a16="http://schemas.microsoft.com/office/drawing/2014/main" id="{768BAB9A-9523-4E01-B37B-195250045B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06" y="1906"/>
                        <a:ext cx="1905" cy="1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 hidden="1">
            <a:extLst>
              <a:ext uri="{FF2B5EF4-FFF2-40B4-BE49-F238E27FC236}">
                <a16:creationId xmlns:a16="http://schemas.microsoft.com/office/drawing/2014/main" id="{C31F8217-76D2-4D0F-BA69-BD02A1E2B7F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" y="1"/>
            <a:ext cx="190500" cy="190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92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93D1A41-E93B-46CA-A4EA-66BBBA4612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0051" y="255271"/>
            <a:ext cx="2346023" cy="554356"/>
          </a:xfr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bg1"/>
                </a:solidFill>
              </a:rPr>
              <a:t>Poster No. 3139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5821178C-E9D3-4A4A-924A-3D9295D4B03B}"/>
              </a:ext>
            </a:extLst>
          </p:cNvPr>
          <p:cNvCxnSpPr>
            <a:cxnSpLocks/>
          </p:cNvCxnSpPr>
          <p:nvPr/>
        </p:nvCxnSpPr>
        <p:spPr>
          <a:xfrm>
            <a:off x="315227" y="1205296"/>
            <a:ext cx="0" cy="219456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B584DFF4-428B-4903-9E4A-03182F8B4C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0051" y="1157666"/>
            <a:ext cx="5356800" cy="2326791"/>
          </a:xfrm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2160" dirty="0">
                <a:solidFill>
                  <a:schemeClr val="bg1"/>
                </a:solidFill>
              </a:rPr>
              <a:t>Efficacy of Subsequent Novel Targeted Therapies, Including Repeated Venetoclax-Rituximab (VenR), in Patients With Relapsed/Refractory Chronic Lymphocytic </a:t>
            </a:r>
            <a:r>
              <a:rPr lang="en-GB" sz="2160" dirty="0" err="1">
                <a:solidFill>
                  <a:schemeClr val="bg1"/>
                </a:solidFill>
              </a:rPr>
              <a:t>Leukemia</a:t>
            </a:r>
            <a:r>
              <a:rPr lang="en-GB" sz="2160" dirty="0">
                <a:solidFill>
                  <a:schemeClr val="bg1"/>
                </a:solidFill>
              </a:rPr>
              <a:t> (R/R CLL) Previously Treated With Fixed-duration VenR in the MURANO Study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6375E1A2-4646-4EBB-8937-B8183F02D7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8190" y="4136512"/>
            <a:ext cx="5442825" cy="693057"/>
          </a:xfr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440" b="1" dirty="0">
                <a:solidFill>
                  <a:schemeClr val="bg1"/>
                </a:solidFill>
              </a:rPr>
              <a:t>Rosemary </a:t>
            </a:r>
            <a:r>
              <a:rPr lang="en-US" sz="1440" b="1" dirty="0" err="1">
                <a:solidFill>
                  <a:schemeClr val="bg1"/>
                </a:solidFill>
              </a:rPr>
              <a:t>Harrup</a:t>
            </a:r>
            <a:r>
              <a:rPr lang="en-US" sz="1440" b="1" dirty="0">
                <a:solidFill>
                  <a:schemeClr val="bg1"/>
                </a:solidFill>
              </a:rPr>
              <a:t>*</a:t>
            </a:r>
            <a:r>
              <a:rPr lang="en-US" sz="1440" b="1" baseline="30000" dirty="0">
                <a:solidFill>
                  <a:schemeClr val="bg1"/>
                </a:solidFill>
              </a:rPr>
              <a:t>1</a:t>
            </a:r>
            <a:r>
              <a:rPr lang="en-US" sz="1440" b="1" dirty="0">
                <a:solidFill>
                  <a:schemeClr val="bg1"/>
                </a:solidFill>
              </a:rPr>
              <a:t>,</a:t>
            </a:r>
            <a:r>
              <a:rPr lang="en-US" sz="1440" dirty="0">
                <a:solidFill>
                  <a:schemeClr val="bg1"/>
                </a:solidFill>
              </a:rPr>
              <a:t> Carolyn Owen</a:t>
            </a:r>
            <a:r>
              <a:rPr lang="en-US" sz="1440" baseline="30000" dirty="0">
                <a:solidFill>
                  <a:schemeClr val="bg1"/>
                </a:solidFill>
              </a:rPr>
              <a:t>2</a:t>
            </a:r>
            <a:r>
              <a:rPr lang="en-US" sz="1440" dirty="0">
                <a:solidFill>
                  <a:schemeClr val="bg1"/>
                </a:solidFill>
              </a:rPr>
              <a:t>, James D’Rozario</a:t>
            </a:r>
            <a:r>
              <a:rPr lang="en-US" sz="1440" baseline="30000" dirty="0">
                <a:solidFill>
                  <a:schemeClr val="bg1"/>
                </a:solidFill>
              </a:rPr>
              <a:t>3</a:t>
            </a:r>
            <a:r>
              <a:rPr lang="en-US" sz="1440" dirty="0">
                <a:solidFill>
                  <a:schemeClr val="bg1"/>
                </a:solidFill>
              </a:rPr>
              <a:t>, </a:t>
            </a:r>
            <a:br>
              <a:rPr lang="en-US" sz="1440" dirty="0">
                <a:solidFill>
                  <a:schemeClr val="bg1"/>
                </a:solidFill>
              </a:rPr>
            </a:br>
            <a:r>
              <a:rPr lang="en-US" sz="1440" dirty="0">
                <a:solidFill>
                  <a:schemeClr val="bg1"/>
                </a:solidFill>
              </a:rPr>
              <a:t>Tadeusz Robak</a:t>
            </a:r>
            <a:r>
              <a:rPr lang="en-US" sz="1440" baseline="30000" dirty="0">
                <a:solidFill>
                  <a:schemeClr val="bg1"/>
                </a:solidFill>
              </a:rPr>
              <a:t>4</a:t>
            </a:r>
            <a:r>
              <a:rPr lang="en-US" sz="1440" dirty="0">
                <a:solidFill>
                  <a:schemeClr val="bg1"/>
                </a:solidFill>
              </a:rPr>
              <a:t>, Arnon P. Kater</a:t>
            </a:r>
            <a:r>
              <a:rPr lang="en-US" sz="1440" baseline="30000" dirty="0">
                <a:solidFill>
                  <a:schemeClr val="bg1"/>
                </a:solidFill>
              </a:rPr>
              <a:t>5</a:t>
            </a:r>
            <a:r>
              <a:rPr lang="en-US" sz="1440" dirty="0">
                <a:solidFill>
                  <a:schemeClr val="bg1"/>
                </a:solidFill>
              </a:rPr>
              <a:t>, Marco Montillo</a:t>
            </a:r>
            <a:r>
              <a:rPr lang="en-US" sz="1440" baseline="30000" dirty="0">
                <a:solidFill>
                  <a:schemeClr val="bg1"/>
                </a:solidFill>
              </a:rPr>
              <a:t>6</a:t>
            </a:r>
            <a:r>
              <a:rPr lang="en-US" sz="1440" dirty="0">
                <a:solidFill>
                  <a:schemeClr val="bg1"/>
                </a:solidFill>
              </a:rPr>
              <a:t>, Javier de la Serna</a:t>
            </a:r>
            <a:r>
              <a:rPr lang="en-US" sz="1440" baseline="30000" dirty="0">
                <a:solidFill>
                  <a:schemeClr val="bg1"/>
                </a:solidFill>
              </a:rPr>
              <a:t>7</a:t>
            </a:r>
            <a:r>
              <a:rPr lang="en-US" sz="1440" dirty="0">
                <a:solidFill>
                  <a:schemeClr val="bg1"/>
                </a:solidFill>
              </a:rPr>
              <a:t>, Marek Trneny</a:t>
            </a:r>
            <a:r>
              <a:rPr lang="en-US" sz="1440" baseline="30000" dirty="0">
                <a:solidFill>
                  <a:schemeClr val="bg1"/>
                </a:solidFill>
              </a:rPr>
              <a:t>8</a:t>
            </a:r>
            <a:r>
              <a:rPr lang="en-US" sz="1440" dirty="0">
                <a:solidFill>
                  <a:schemeClr val="bg1"/>
                </a:solidFill>
              </a:rPr>
              <a:t>, Su Y. Kim</a:t>
            </a:r>
            <a:r>
              <a:rPr lang="en-US" sz="1440" baseline="30000" dirty="0">
                <a:solidFill>
                  <a:schemeClr val="bg1"/>
                </a:solidFill>
              </a:rPr>
              <a:t>9</a:t>
            </a:r>
            <a:r>
              <a:rPr lang="en-US" sz="1440" dirty="0">
                <a:solidFill>
                  <a:schemeClr val="bg1"/>
                </a:solidFill>
              </a:rPr>
              <a:t>, Edward Bataillard</a:t>
            </a:r>
            <a:r>
              <a:rPr lang="en-US" sz="1440" baseline="30000" dirty="0">
                <a:solidFill>
                  <a:schemeClr val="bg1"/>
                </a:solidFill>
              </a:rPr>
              <a:t>10</a:t>
            </a:r>
            <a:r>
              <a:rPr lang="en-US" sz="1440" dirty="0">
                <a:solidFill>
                  <a:schemeClr val="bg1"/>
                </a:solidFill>
              </a:rPr>
              <a:t>, </a:t>
            </a:r>
            <a:br>
              <a:rPr lang="en-US" sz="1440" dirty="0">
                <a:solidFill>
                  <a:schemeClr val="bg1"/>
                </a:solidFill>
              </a:rPr>
            </a:br>
            <a:r>
              <a:rPr lang="en-US" sz="1440" dirty="0">
                <a:solidFill>
                  <a:schemeClr val="bg1"/>
                </a:solidFill>
              </a:rPr>
              <a:t>Marcus Lefebure</a:t>
            </a:r>
            <a:r>
              <a:rPr lang="en-US" sz="1440" baseline="30000" dirty="0">
                <a:solidFill>
                  <a:schemeClr val="bg1"/>
                </a:solidFill>
              </a:rPr>
              <a:t>10</a:t>
            </a:r>
            <a:r>
              <a:rPr lang="en-US" sz="1440" dirty="0">
                <a:solidFill>
                  <a:schemeClr val="bg1"/>
                </a:solidFill>
              </a:rPr>
              <a:t>, Michelle Boyer</a:t>
            </a:r>
            <a:r>
              <a:rPr lang="en-US" sz="1440" baseline="30000" dirty="0">
                <a:solidFill>
                  <a:schemeClr val="bg1"/>
                </a:solidFill>
              </a:rPr>
              <a:t>10</a:t>
            </a:r>
            <a:r>
              <a:rPr lang="en-US" sz="1440" dirty="0">
                <a:solidFill>
                  <a:schemeClr val="bg1"/>
                </a:solidFill>
              </a:rPr>
              <a:t>, John F. Seymour</a:t>
            </a:r>
            <a:r>
              <a:rPr lang="en-US" sz="1440" baseline="30000" dirty="0">
                <a:solidFill>
                  <a:schemeClr val="bg1"/>
                </a:solidFill>
              </a:rPr>
              <a:t>11</a:t>
            </a:r>
            <a:endParaRPr lang="en-GB" sz="960" baseline="30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685B7D-D254-4FE3-81F1-BA643F69E9FB}"/>
              </a:ext>
            </a:extLst>
          </p:cNvPr>
          <p:cNvSpPr txBox="1"/>
          <p:nvPr/>
        </p:nvSpPr>
        <p:spPr>
          <a:xfrm>
            <a:off x="8202706" y="6230471"/>
            <a:ext cx="3379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ASH 2020, abstract 3139</a:t>
            </a:r>
            <a:endParaRPr lang="en-US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605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Chart 17"/>
          <p:cNvGraphicFramePr>
            <a:graphicFrameLocks noChangeAspect="1"/>
          </p:cNvGraphicFramePr>
          <p:nvPr/>
        </p:nvGraphicFramePr>
        <p:xfrm>
          <a:off x="6096001" y="1927860"/>
          <a:ext cx="5567679" cy="3977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0" name="Chart 19"/>
          <p:cNvGraphicFramePr>
            <a:graphicFrameLocks noChangeAspect="1"/>
          </p:cNvGraphicFramePr>
          <p:nvPr/>
        </p:nvGraphicFramePr>
        <p:xfrm>
          <a:off x="527056" y="1927860"/>
          <a:ext cx="5568944" cy="3977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6" name="Object 15" hidden="1">
            <a:extLst>
              <a:ext uri="{FF2B5EF4-FFF2-40B4-BE49-F238E27FC236}">
                <a16:creationId xmlns:a16="http://schemas.microsoft.com/office/drawing/2014/main" id="{498F2266-FC8B-4923-8420-AA24DDFC453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906" y="1906"/>
          <a:ext cx="1905" cy="1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think-cell Slide" r:id="rId8" imgW="347" imgH="348" progId="TCLayout.ActiveDocument.1">
                  <p:embed/>
                </p:oleObj>
              </mc:Choice>
              <mc:Fallback>
                <p:oleObj name="think-cell Slide" r:id="rId8" imgW="347" imgH="348" progId="TCLayout.ActiveDocument.1">
                  <p:embed/>
                  <p:pic>
                    <p:nvPicPr>
                      <p:cNvPr id="16" name="Object 15" hidden="1">
                        <a:extLst>
                          <a:ext uri="{FF2B5EF4-FFF2-40B4-BE49-F238E27FC236}">
                            <a16:creationId xmlns:a16="http://schemas.microsoft.com/office/drawing/2014/main" id="{498F2266-FC8B-4923-8420-AA24DDFC45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06" y="1906"/>
                        <a:ext cx="1905" cy="1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 hidden="1">
            <a:extLst>
              <a:ext uri="{FF2B5EF4-FFF2-40B4-BE49-F238E27FC236}">
                <a16:creationId xmlns:a16="http://schemas.microsoft.com/office/drawing/2014/main" id="{A352753F-441B-4314-9F78-71AC48AB930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" y="1"/>
            <a:ext cx="190500" cy="190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88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7057" y="241925"/>
            <a:ext cx="11136623" cy="907252"/>
          </a:xfr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dirty="0"/>
              <a:t>Subsequent therapies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B5087D2-92E8-420E-8BD3-06232DC35F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0" y="6259600"/>
            <a:ext cx="11141076" cy="360000"/>
          </a:xfr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sz="840" dirty="0">
                <a:solidFill>
                  <a:srgbClr val="000000"/>
                </a:solidFill>
                <a:latin typeface="Arial" panose="020B0604020202020204"/>
              </a:rPr>
              <a:t>*Patients treated</a:t>
            </a:r>
            <a:endParaRPr lang="en-US" dirty="0"/>
          </a:p>
          <a:p>
            <a:r>
              <a:rPr lang="en-US" dirty="0"/>
              <a:t>BR, bendamustine-rituximab; BTKi, Bruton tyrosine kinase inhibitor; CIT, </a:t>
            </a:r>
            <a:r>
              <a:rPr lang="en-US" dirty="0" err="1"/>
              <a:t>chemoimmunotherapy</a:t>
            </a:r>
            <a:r>
              <a:rPr lang="en-US" dirty="0"/>
              <a:t>; ITT, intent-to-treat; Ven, venetoclax; VenR, venetoclax-rituximab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92224" y="1937006"/>
            <a:ext cx="2607552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5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8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  <a:t>Subsequent therapy (ITT)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C47DC7-B606-4FF6-AB66-2AEBDE277558}"/>
              </a:ext>
            </a:extLst>
          </p:cNvPr>
          <p:cNvSpPr txBox="1"/>
          <p:nvPr/>
        </p:nvSpPr>
        <p:spPr>
          <a:xfrm>
            <a:off x="12188701" y="3713550"/>
            <a:ext cx="87" cy="2031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5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320" b="0" i="0" u="none" strike="noStrike" kern="1200" cap="none" spc="0" normalizeH="0" baseline="0" noProof="0" dirty="0">
              <a:ln>
                <a:noFill/>
              </a:ln>
              <a:solidFill>
                <a:srgbClr val="123361">
                  <a:lumMod val="50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8BC3E2C-FB6F-4ED2-81A7-FFB715BBA677}"/>
              </a:ext>
            </a:extLst>
          </p:cNvPr>
          <p:cNvSpPr>
            <a:spLocks noChangeAspect="1"/>
          </p:cNvSpPr>
          <p:nvPr/>
        </p:nvSpPr>
        <p:spPr>
          <a:xfrm>
            <a:off x="10487602" y="3621419"/>
            <a:ext cx="220281" cy="2203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192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8BC3E2C-FB6F-4ED2-81A7-FFB715BBA677}"/>
              </a:ext>
            </a:extLst>
          </p:cNvPr>
          <p:cNvSpPr>
            <a:spLocks noChangeAspect="1"/>
          </p:cNvSpPr>
          <p:nvPr/>
        </p:nvSpPr>
        <p:spPr>
          <a:xfrm>
            <a:off x="10487602" y="3868012"/>
            <a:ext cx="220281" cy="2203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192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BC3E2C-FB6F-4ED2-81A7-FFB715BBA677}"/>
              </a:ext>
            </a:extLst>
          </p:cNvPr>
          <p:cNvSpPr>
            <a:spLocks noChangeAspect="1"/>
          </p:cNvSpPr>
          <p:nvPr/>
        </p:nvSpPr>
        <p:spPr>
          <a:xfrm>
            <a:off x="10487602" y="4114604"/>
            <a:ext cx="220281" cy="220320"/>
          </a:xfrm>
          <a:prstGeom prst="rect">
            <a:avLst/>
          </a:prstGeom>
          <a:solidFill>
            <a:srgbClr val="D2E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192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8BC3E2C-FB6F-4ED2-81A7-FFB715BBA677}"/>
              </a:ext>
            </a:extLst>
          </p:cNvPr>
          <p:cNvSpPr>
            <a:spLocks noChangeAspect="1"/>
          </p:cNvSpPr>
          <p:nvPr/>
        </p:nvSpPr>
        <p:spPr>
          <a:xfrm>
            <a:off x="10487602" y="4361196"/>
            <a:ext cx="220281" cy="22032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192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6B259E-5564-4A81-97C1-0A75C617D8B2}"/>
              </a:ext>
            </a:extLst>
          </p:cNvPr>
          <p:cNvSpPr txBox="1"/>
          <p:nvPr/>
        </p:nvSpPr>
        <p:spPr>
          <a:xfrm>
            <a:off x="7718612" y="6338047"/>
            <a:ext cx="4356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Harrup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, et al: ASH 2020,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abst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3139</a:t>
            </a:r>
          </a:p>
        </p:txBody>
      </p:sp>
    </p:spTree>
    <p:extLst>
      <p:ext uri="{BB962C8B-B14F-4D97-AF65-F5344CB8AC3E}">
        <p14:creationId xmlns:p14="http://schemas.microsoft.com/office/powerpoint/2010/main" val="309484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Object 28" hidden="1">
            <a:extLst>
              <a:ext uri="{FF2B5EF4-FFF2-40B4-BE49-F238E27FC236}">
                <a16:creationId xmlns:a16="http://schemas.microsoft.com/office/drawing/2014/main" id="{08968465-052F-4739-9568-B6918A5C9D5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906" y="1906"/>
          <a:ext cx="1905" cy="1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29" name="Object 28" hidden="1">
                        <a:extLst>
                          <a:ext uri="{FF2B5EF4-FFF2-40B4-BE49-F238E27FC236}">
                            <a16:creationId xmlns:a16="http://schemas.microsoft.com/office/drawing/2014/main" id="{08968465-052F-4739-9568-B6918A5C9D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06" y="1906"/>
                        <a:ext cx="1905" cy="1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 hidden="1">
            <a:extLst>
              <a:ext uri="{FF2B5EF4-FFF2-40B4-BE49-F238E27FC236}">
                <a16:creationId xmlns:a16="http://schemas.microsoft.com/office/drawing/2014/main" id="{191A74BA-A6D3-4F3C-B723-A220A22B650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" y="1"/>
            <a:ext cx="190500" cy="190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88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7057" y="241925"/>
            <a:ext cx="11141071" cy="907252"/>
          </a:xfr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dirty="0"/>
              <a:t>Response rates to subsequent Ven-based therapy were high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01204231-C2E4-4103-BFAC-2DDA58C1E2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0" y="6336601"/>
            <a:ext cx="11141076" cy="360000"/>
          </a:xfr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rgbClr val="000000"/>
                </a:solidFill>
                <a:latin typeface="Arial" panose="020B0604020202020204"/>
              </a:rPr>
              <a:t>*</a:t>
            </a:r>
            <a:endParaRPr lang="en-US" dirty="0"/>
          </a:p>
        </p:txBody>
      </p:sp>
      <p:graphicFrame>
        <p:nvGraphicFramePr>
          <p:cNvPr id="17" name="Chart 16"/>
          <p:cNvGraphicFramePr>
            <a:graphicFrameLocks noChangeAspect="1"/>
          </p:cNvGraphicFramePr>
          <p:nvPr/>
        </p:nvGraphicFramePr>
        <p:xfrm>
          <a:off x="6096000" y="2392086"/>
          <a:ext cx="5572125" cy="3513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825265" y="1366934"/>
            <a:ext cx="3041432" cy="4431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5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4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Best overall response rate (ORR)</a:t>
            </a:r>
            <a:r>
              <a:rPr kumimoji="0" lang="en-GB" sz="144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†</a:t>
            </a:r>
            <a:r>
              <a:rPr kumimoji="0" lang="en-GB" sz="144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br>
              <a:rPr kumimoji="0" lang="en-GB" sz="144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</a:br>
            <a:r>
              <a:rPr kumimoji="0" lang="en-GB" sz="144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to subsequent Ven-based therapy</a:t>
            </a:r>
            <a:r>
              <a:rPr kumimoji="0" lang="en-GB" sz="144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#</a:t>
            </a:r>
            <a:endParaRPr kumimoji="0" lang="en-GB" sz="144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094183" y="3215546"/>
            <a:ext cx="760892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5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  <a:t>Best ORR </a:t>
            </a:r>
            <a:b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</a:b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  <a:t>80.0%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725421" y="3215546"/>
            <a:ext cx="760892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5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  <a:t>Best ORR </a:t>
            </a:r>
            <a:b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</a:b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  <a:t>72.2%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10297" y="2125503"/>
            <a:ext cx="2233519" cy="2215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5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4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  <a:t>Subsequent therapy (ITT)</a:t>
            </a:r>
          </a:p>
        </p:txBody>
      </p:sp>
      <p:graphicFrame>
        <p:nvGraphicFramePr>
          <p:cNvPr id="18" name="Chart 17"/>
          <p:cNvGraphicFramePr>
            <a:graphicFrameLocks/>
          </p:cNvGraphicFramePr>
          <p:nvPr/>
        </p:nvGraphicFramePr>
        <p:xfrm>
          <a:off x="3335056" y="2567377"/>
          <a:ext cx="2592000" cy="285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0" name="Chart 19"/>
          <p:cNvGraphicFramePr>
            <a:graphicFrameLocks/>
          </p:cNvGraphicFramePr>
          <p:nvPr/>
        </p:nvGraphicFramePr>
        <p:xfrm>
          <a:off x="527056" y="2567377"/>
          <a:ext cx="2592000" cy="285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60C47DC7-B606-4FF6-AB66-2AEBDE277558}"/>
              </a:ext>
            </a:extLst>
          </p:cNvPr>
          <p:cNvSpPr txBox="1"/>
          <p:nvPr/>
        </p:nvSpPr>
        <p:spPr>
          <a:xfrm>
            <a:off x="3196980" y="5418579"/>
            <a:ext cx="309915" cy="2031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5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2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  <a:t>Ven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36396" y="1971103"/>
            <a:ext cx="1840289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4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Median (range) treatment duration 11.4 (0.7–37.6) months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560528" y="1971103"/>
            <a:ext cx="1840289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4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Median (range) treatment duration 13.5 (0.2–30.7) months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8EC5263-189D-0246-B1C0-58228D739F69}"/>
              </a:ext>
            </a:extLst>
          </p:cNvPr>
          <p:cNvGrpSpPr/>
          <p:nvPr/>
        </p:nvGrpSpPr>
        <p:grpSpPr>
          <a:xfrm>
            <a:off x="6472803" y="5628473"/>
            <a:ext cx="3578232" cy="220320"/>
            <a:chOff x="5394002" y="4690394"/>
            <a:chExt cx="2981860" cy="183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58F3B72-68CD-EB49-803C-0850C892B5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94002" y="4690394"/>
              <a:ext cx="183568" cy="183600"/>
            </a:xfrm>
            <a:prstGeom prst="rect">
              <a:avLst/>
            </a:prstGeom>
            <a:solidFill>
              <a:srgbClr val="138A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92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552F9DC-236E-AD4F-A8EF-338796B3C0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33072" y="4690394"/>
              <a:ext cx="183568" cy="183600"/>
            </a:xfrm>
            <a:prstGeom prst="rect">
              <a:avLst/>
            </a:prstGeom>
            <a:solidFill>
              <a:srgbClr val="D2E9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92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2FF1486-8FB5-3C4F-9248-DE9B5281AC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01046" y="4690394"/>
              <a:ext cx="183568" cy="183600"/>
            </a:xfrm>
            <a:prstGeom prst="rect">
              <a:avLst/>
            </a:prstGeom>
            <a:solidFill>
              <a:srgbClr val="FBC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92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10EA7-CE23-CB49-95BD-DD37B02BBB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52479" y="4690394"/>
              <a:ext cx="183568" cy="183600"/>
            </a:xfrm>
            <a:prstGeom prst="rect">
              <a:avLst/>
            </a:prstGeom>
            <a:solidFill>
              <a:srgbClr val="26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92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795E027-7C97-FD49-9A9C-8CDF096B7F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192294" y="4690394"/>
              <a:ext cx="183568" cy="183600"/>
            </a:xfrm>
            <a:prstGeom prst="rect">
              <a:avLst/>
            </a:prstGeom>
            <a:solidFill>
              <a:srgbClr val="D9DA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92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18BC3E2C-FB6F-4ED2-81A7-FFB715BBA677}"/>
              </a:ext>
            </a:extLst>
          </p:cNvPr>
          <p:cNvSpPr>
            <a:spLocks noChangeAspect="1"/>
          </p:cNvSpPr>
          <p:nvPr/>
        </p:nvSpPr>
        <p:spPr>
          <a:xfrm>
            <a:off x="2945745" y="5401389"/>
            <a:ext cx="220281" cy="2203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192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Right Bracket 6"/>
          <p:cNvSpPr/>
          <p:nvPr/>
        </p:nvSpPr>
        <p:spPr>
          <a:xfrm>
            <a:off x="8553201" y="2495337"/>
            <a:ext cx="104779" cy="1771243"/>
          </a:xfrm>
          <a:prstGeom prst="rightBracket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7" name="Right Bracket 26"/>
          <p:cNvSpPr/>
          <p:nvPr/>
        </p:nvSpPr>
        <p:spPr>
          <a:xfrm>
            <a:off x="10923490" y="2495338"/>
            <a:ext cx="97857" cy="1949481"/>
          </a:xfrm>
          <a:prstGeom prst="rightBracket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DB0E4F-3BA6-4A20-AB1E-98169FA4B48B}"/>
              </a:ext>
            </a:extLst>
          </p:cNvPr>
          <p:cNvSpPr txBox="1"/>
          <p:nvPr/>
        </p:nvSpPr>
        <p:spPr>
          <a:xfrm>
            <a:off x="7479687" y="6445624"/>
            <a:ext cx="39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Harrup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, et al: ASH 2020, 3139</a:t>
            </a:r>
          </a:p>
        </p:txBody>
      </p:sp>
    </p:spTree>
    <p:extLst>
      <p:ext uri="{BB962C8B-B14F-4D97-AF65-F5344CB8AC3E}">
        <p14:creationId xmlns:p14="http://schemas.microsoft.com/office/powerpoint/2010/main" val="90252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Object 28" hidden="1">
            <a:extLst>
              <a:ext uri="{FF2B5EF4-FFF2-40B4-BE49-F238E27FC236}">
                <a16:creationId xmlns:a16="http://schemas.microsoft.com/office/drawing/2014/main" id="{08968465-052F-4739-9568-B6918A5C9D5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906" y="1906"/>
          <a:ext cx="1905" cy="1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29" name="Object 28" hidden="1">
                        <a:extLst>
                          <a:ext uri="{FF2B5EF4-FFF2-40B4-BE49-F238E27FC236}">
                            <a16:creationId xmlns:a16="http://schemas.microsoft.com/office/drawing/2014/main" id="{08968465-052F-4739-9568-B6918A5C9D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06" y="1906"/>
                        <a:ext cx="1905" cy="1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 hidden="1">
            <a:extLst>
              <a:ext uri="{FF2B5EF4-FFF2-40B4-BE49-F238E27FC236}">
                <a16:creationId xmlns:a16="http://schemas.microsoft.com/office/drawing/2014/main" id="{191A74BA-A6D3-4F3C-B723-A220A22B650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" y="1"/>
            <a:ext cx="190500" cy="1905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88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7057" y="241925"/>
            <a:ext cx="11141071" cy="907252"/>
          </a:xfr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dirty="0"/>
              <a:t>Response rates to subsequent BTKi-based therapy were high</a:t>
            </a:r>
          </a:p>
        </p:txBody>
      </p:sp>
      <p:graphicFrame>
        <p:nvGraphicFramePr>
          <p:cNvPr id="17" name="Chart 16"/>
          <p:cNvGraphicFramePr>
            <a:graphicFrameLocks noChangeAspect="1"/>
          </p:cNvGraphicFramePr>
          <p:nvPr/>
        </p:nvGraphicFramePr>
        <p:xfrm>
          <a:off x="6096000" y="2392086"/>
          <a:ext cx="5572125" cy="3513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110297" y="2125503"/>
            <a:ext cx="2233519" cy="2215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5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40" b="1" i="0" u="none" strike="noStrike" kern="1200" cap="none" spc="0" normalizeH="0" baseline="0" noProof="0" dirty="0">
                <a:ln>
                  <a:noFill/>
                </a:ln>
                <a:solidFill>
                  <a:srgbClr val="123361">
                    <a:lumMod val="5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  <a:t>Subsequent therapy (ITT)</a:t>
            </a:r>
          </a:p>
        </p:txBody>
      </p:sp>
      <p:graphicFrame>
        <p:nvGraphicFramePr>
          <p:cNvPr id="18" name="Chart 17"/>
          <p:cNvGraphicFramePr>
            <a:graphicFrameLocks/>
          </p:cNvGraphicFramePr>
          <p:nvPr/>
        </p:nvGraphicFramePr>
        <p:xfrm>
          <a:off x="3335056" y="2567377"/>
          <a:ext cx="2592000" cy="285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0" name="Chart 19"/>
          <p:cNvGraphicFramePr>
            <a:graphicFrameLocks/>
          </p:cNvGraphicFramePr>
          <p:nvPr/>
        </p:nvGraphicFramePr>
        <p:xfrm>
          <a:off x="527056" y="2567377"/>
          <a:ext cx="2592000" cy="285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60C47DC7-B606-4FF6-AB66-2AEBDE277558}"/>
              </a:ext>
            </a:extLst>
          </p:cNvPr>
          <p:cNvSpPr txBox="1"/>
          <p:nvPr/>
        </p:nvSpPr>
        <p:spPr>
          <a:xfrm>
            <a:off x="3160383" y="5428641"/>
            <a:ext cx="393271" cy="2031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5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2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  <a:t>BTKi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2E0F235-98BC-492E-A586-C40FDF3227DD}"/>
              </a:ext>
            </a:extLst>
          </p:cNvPr>
          <p:cNvSpPr txBox="1"/>
          <p:nvPr/>
        </p:nvSpPr>
        <p:spPr>
          <a:xfrm>
            <a:off x="11085653" y="3348207"/>
            <a:ext cx="7608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5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  <a:t>Best ORR </a:t>
            </a:r>
            <a:b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</a:b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  <a:t>83.9%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C09837A-2461-4FB0-8265-4E672D33C7A0}"/>
              </a:ext>
            </a:extLst>
          </p:cNvPr>
          <p:cNvSpPr txBox="1"/>
          <p:nvPr/>
        </p:nvSpPr>
        <p:spPr>
          <a:xfrm>
            <a:off x="8717746" y="3514353"/>
            <a:ext cx="7608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09725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  <a:t>Best ORR </a:t>
            </a:r>
            <a:b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</a:b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Arial" charset="0"/>
              </a:rPr>
              <a:t>100.0%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780381" y="1366934"/>
            <a:ext cx="3131200" cy="4431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4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Best overall response rate (ORR)</a:t>
            </a:r>
            <a:r>
              <a:rPr kumimoji="0" lang="en-GB" sz="144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†</a:t>
            </a:r>
            <a:r>
              <a:rPr kumimoji="0" lang="en-GB" sz="144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br>
              <a:rPr kumimoji="0" lang="en-GB" sz="144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</a:br>
            <a:r>
              <a:rPr kumimoji="0" lang="en-GB" sz="144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to subsequent BTKi-based therapy</a:t>
            </a:r>
            <a:r>
              <a:rPr kumimoji="0" lang="en-GB" sz="144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#</a:t>
            </a:r>
            <a:endParaRPr kumimoji="0" lang="en-GB" sz="144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36396" y="1971103"/>
            <a:ext cx="1840289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4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Median (range) treatment duration 21.9 (5.6–59.2) months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560528" y="1971103"/>
            <a:ext cx="1840289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4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Median (range) treatment duration 26.6 (0–50.4) months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9A8F1C2-DB3A-5C4E-858D-36CD2DBC9720}"/>
              </a:ext>
            </a:extLst>
          </p:cNvPr>
          <p:cNvGrpSpPr/>
          <p:nvPr/>
        </p:nvGrpSpPr>
        <p:grpSpPr>
          <a:xfrm>
            <a:off x="6789381" y="5628473"/>
            <a:ext cx="3892039" cy="220320"/>
            <a:chOff x="5383370" y="4690394"/>
            <a:chExt cx="3243365" cy="1836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C615C3F-091D-F34A-8252-57DD327C4A4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83370" y="4690394"/>
              <a:ext cx="183568" cy="183600"/>
            </a:xfrm>
            <a:prstGeom prst="rect">
              <a:avLst/>
            </a:prstGeom>
            <a:solidFill>
              <a:srgbClr val="138A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92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87A6A4E-0A7F-054D-8DB8-6E359A9F7D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78902" y="4690394"/>
              <a:ext cx="183568" cy="183600"/>
            </a:xfrm>
            <a:prstGeom prst="rect">
              <a:avLst/>
            </a:prstGeom>
            <a:solidFill>
              <a:srgbClr val="D2E9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92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8289CE8-62F6-3E4C-9906-9C95F4BDA8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20007" y="4690394"/>
              <a:ext cx="183568" cy="183600"/>
            </a:xfrm>
            <a:prstGeom prst="rect">
              <a:avLst/>
            </a:prstGeom>
            <a:solidFill>
              <a:srgbClr val="FBC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92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76E867C-2F3B-3D4D-B69A-32D671819A2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443167" y="4690394"/>
              <a:ext cx="183568" cy="183600"/>
            </a:xfrm>
            <a:prstGeom prst="rect">
              <a:avLst/>
            </a:prstGeom>
            <a:solidFill>
              <a:srgbClr val="26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GB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609585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121917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828754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2438339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3047924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3657509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4267093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4876678" algn="l" defTabSz="121917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121917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92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18BC3E2C-FB6F-4ED2-81A7-FFB715BBA677}"/>
              </a:ext>
            </a:extLst>
          </p:cNvPr>
          <p:cNvSpPr>
            <a:spLocks noChangeAspect="1"/>
          </p:cNvSpPr>
          <p:nvPr/>
        </p:nvSpPr>
        <p:spPr>
          <a:xfrm>
            <a:off x="2921697" y="5398513"/>
            <a:ext cx="220281" cy="2203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192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3" name="Right Bracket 32"/>
          <p:cNvSpPr/>
          <p:nvPr/>
        </p:nvSpPr>
        <p:spPr>
          <a:xfrm>
            <a:off x="10923490" y="2495338"/>
            <a:ext cx="97857" cy="2072021"/>
          </a:xfrm>
          <a:prstGeom prst="rightBracket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4" name="Right Bracket 33"/>
          <p:cNvSpPr/>
          <p:nvPr/>
        </p:nvSpPr>
        <p:spPr>
          <a:xfrm>
            <a:off x="8545348" y="2493670"/>
            <a:ext cx="97857" cy="2410695"/>
          </a:xfrm>
          <a:prstGeom prst="rightBracket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DBE7ED-6CA8-4D76-905D-9CA38743FCA2}"/>
              </a:ext>
            </a:extLst>
          </p:cNvPr>
          <p:cNvSpPr txBox="1"/>
          <p:nvPr/>
        </p:nvSpPr>
        <p:spPr>
          <a:xfrm>
            <a:off x="7234518" y="6364941"/>
            <a:ext cx="4433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Harrup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, et al: ASH 2020,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+mn-lt"/>
              </a:rPr>
              <a:t>abst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 3139</a:t>
            </a:r>
          </a:p>
        </p:txBody>
      </p:sp>
    </p:spTree>
    <p:extLst>
      <p:ext uri="{BB962C8B-B14F-4D97-AF65-F5344CB8AC3E}">
        <p14:creationId xmlns:p14="http://schemas.microsoft.com/office/powerpoint/2010/main" val="370730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5438" y="282970"/>
            <a:ext cx="8877892" cy="9064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3200" i="1" dirty="0">
                <a:solidFill>
                  <a:schemeClr val="tx1"/>
                </a:solidFill>
              </a:rPr>
              <a:t>Response to subsequent therapies following                 venetoclax discontinuation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47C941F-D96C-4CDB-982C-F418BBC6BA21}"/>
              </a:ext>
            </a:extLst>
          </p:cNvPr>
          <p:cNvGraphicFramePr>
            <a:graphicFrameLocks noGrp="1"/>
          </p:cNvGraphicFramePr>
          <p:nvPr/>
        </p:nvGraphicFramePr>
        <p:xfrm>
          <a:off x="1657054" y="1463194"/>
          <a:ext cx="8877893" cy="4728252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031513">
                  <a:extLst>
                    <a:ext uri="{9D8B030D-6E8A-4147-A177-3AD203B41FA5}">
                      <a16:colId xmlns:a16="http://schemas.microsoft.com/office/drawing/2014/main" val="1813206131"/>
                    </a:ext>
                  </a:extLst>
                </a:gridCol>
                <a:gridCol w="1250003">
                  <a:extLst>
                    <a:ext uri="{9D8B030D-6E8A-4147-A177-3AD203B41FA5}">
                      <a16:colId xmlns:a16="http://schemas.microsoft.com/office/drawing/2014/main" val="2428673243"/>
                    </a:ext>
                  </a:extLst>
                </a:gridCol>
                <a:gridCol w="1599299">
                  <a:extLst>
                    <a:ext uri="{9D8B030D-6E8A-4147-A177-3AD203B41FA5}">
                      <a16:colId xmlns:a16="http://schemas.microsoft.com/office/drawing/2014/main" val="2743646523"/>
                    </a:ext>
                  </a:extLst>
                </a:gridCol>
                <a:gridCol w="1599299">
                  <a:extLst>
                    <a:ext uri="{9D8B030D-6E8A-4147-A177-3AD203B41FA5}">
                      <a16:colId xmlns:a16="http://schemas.microsoft.com/office/drawing/2014/main" val="1443203951"/>
                    </a:ext>
                  </a:extLst>
                </a:gridCol>
                <a:gridCol w="1174615">
                  <a:extLst>
                    <a:ext uri="{9D8B030D-6E8A-4147-A177-3AD203B41FA5}">
                      <a16:colId xmlns:a16="http://schemas.microsoft.com/office/drawing/2014/main" val="1220879075"/>
                    </a:ext>
                  </a:extLst>
                </a:gridCol>
                <a:gridCol w="1070883">
                  <a:extLst>
                    <a:ext uri="{9D8B030D-6E8A-4147-A177-3AD203B41FA5}">
                      <a16:colId xmlns:a16="http://schemas.microsoft.com/office/drawing/2014/main" val="2840680832"/>
                    </a:ext>
                  </a:extLst>
                </a:gridCol>
                <a:gridCol w="1152281">
                  <a:extLst>
                    <a:ext uri="{9D8B030D-6E8A-4147-A177-3AD203B41FA5}">
                      <a16:colId xmlns:a16="http://schemas.microsoft.com/office/drawing/2014/main" val="1902264070"/>
                    </a:ext>
                  </a:extLst>
                </a:gridCol>
              </a:tblGrid>
              <a:tr h="5867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Post-Ven Therapy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err="1">
                          <a:effectLst/>
                        </a:rPr>
                        <a:t>BTKi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err="1">
                          <a:effectLst/>
                        </a:rPr>
                        <a:t>BTKi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 err="1">
                          <a:effectLst/>
                        </a:rPr>
                        <a:t>BTKi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PI3Ki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CAR-T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</a:rPr>
                        <a:t>Anti-CD20 abs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extLst>
                  <a:ext uri="{0D108BD9-81ED-4DB2-BD59-A6C34878D82A}">
                    <a16:rowId xmlns:a16="http://schemas.microsoft.com/office/drawing/2014/main" val="691768492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r>
                        <a:rPr lang="en-US" sz="1500" dirty="0">
                          <a:effectLst/>
                        </a:rPr>
                        <a:t>Agents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effectLst/>
                        </a:rPr>
                        <a:t>Ibrutinib </a:t>
                      </a:r>
                    </a:p>
                    <a:p>
                      <a:pPr algn="ctr"/>
                      <a:r>
                        <a:rPr lang="en-US" sz="1300" dirty="0">
                          <a:effectLst/>
                        </a:rPr>
                        <a:t>Acalabrutinib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effectLst/>
                        </a:rPr>
                        <a:t>Ibrutinib</a:t>
                      </a:r>
                    </a:p>
                    <a:p>
                      <a:pPr algn="ctr"/>
                      <a:r>
                        <a:rPr lang="en-US" sz="1300" dirty="0">
                          <a:effectLst/>
                        </a:rPr>
                        <a:t>Acalabrutinib</a:t>
                      </a:r>
                    </a:p>
                    <a:p>
                      <a:pPr algn="ctr"/>
                      <a:r>
                        <a:rPr lang="en-US" sz="1300" dirty="0">
                          <a:effectLst/>
                        </a:rPr>
                        <a:t>Non-covalent </a:t>
                      </a:r>
                      <a:r>
                        <a:rPr lang="en-US" sz="1300" dirty="0" err="1">
                          <a:effectLst/>
                        </a:rPr>
                        <a:t>BTKi</a:t>
                      </a:r>
                      <a:endParaRPr lang="en-US" sz="1300" dirty="0">
                        <a:effectLst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effectLst/>
                        </a:rPr>
                        <a:t>Ibrutinib</a:t>
                      </a:r>
                    </a:p>
                    <a:p>
                      <a:pPr algn="ctr"/>
                      <a:r>
                        <a:rPr lang="en-US" sz="1300" dirty="0">
                          <a:effectLst/>
                        </a:rPr>
                        <a:t>Acalabrutinib</a:t>
                      </a:r>
                    </a:p>
                    <a:p>
                      <a:pPr algn="ctr"/>
                      <a:r>
                        <a:rPr lang="en-US" sz="1300" dirty="0">
                          <a:effectLst/>
                        </a:rPr>
                        <a:t>Non-covalent </a:t>
                      </a:r>
                      <a:r>
                        <a:rPr lang="en-US" sz="1300" dirty="0" err="1">
                          <a:effectLst/>
                        </a:rPr>
                        <a:t>BTKi</a:t>
                      </a:r>
                      <a:endParaRPr lang="en-US" sz="1300" dirty="0">
                        <a:effectLst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effectLst/>
                        </a:rPr>
                        <a:t>Idelalisib</a:t>
                      </a:r>
                    </a:p>
                    <a:p>
                      <a:pPr algn="ctr"/>
                      <a:r>
                        <a:rPr lang="en-US" sz="1300" dirty="0">
                          <a:effectLst/>
                        </a:rPr>
                        <a:t>Duvelisib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>
                          <a:effectLst/>
                        </a:rPr>
                        <a:t>Anti-CD19</a:t>
                      </a:r>
                      <a:endParaRPr lang="en-US" sz="130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>
                          <a:effectLst/>
                        </a:rPr>
                        <a:t>Rituximab</a:t>
                      </a:r>
                    </a:p>
                    <a:p>
                      <a:pPr algn="ctr"/>
                      <a:r>
                        <a:rPr lang="en-US" sz="1300" dirty="0">
                          <a:effectLst/>
                        </a:rPr>
                        <a:t>Obinutuzumab</a:t>
                      </a:r>
                    </a:p>
                    <a:p>
                      <a:pPr algn="ctr"/>
                      <a:r>
                        <a:rPr lang="en-US" sz="1300" dirty="0">
                          <a:effectLst/>
                        </a:rPr>
                        <a:t>Ofatumumab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extLst>
                  <a:ext uri="{0D108BD9-81ED-4DB2-BD59-A6C34878D82A}">
                    <a16:rowId xmlns:a16="http://schemas.microsoft.com/office/drawing/2014/main" val="3115172775"/>
                  </a:ext>
                </a:extLst>
              </a:tr>
              <a:tr h="604807">
                <a:tc>
                  <a:txBody>
                    <a:bodyPr/>
                    <a:lstStyle/>
                    <a:p>
                      <a:r>
                        <a:rPr lang="en-US" sz="1500" dirty="0">
                          <a:effectLst/>
                        </a:rPr>
                        <a:t>Pre-Ven Exposure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BTKi-naïve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>
                          <a:effectLst/>
                        </a:rPr>
                        <a:t>BTKi</a:t>
                      </a:r>
                      <a:r>
                        <a:rPr lang="en-US" sz="1500" dirty="0">
                          <a:effectLst/>
                        </a:rPr>
                        <a:t>-exposed </a:t>
                      </a:r>
                    </a:p>
                    <a:p>
                      <a:pPr algn="ctr"/>
                      <a:r>
                        <a:rPr lang="en-US" sz="1500" dirty="0">
                          <a:effectLst/>
                        </a:rPr>
                        <a:t>BTKi-resistant</a:t>
                      </a:r>
                      <a:endParaRPr lang="en-US" sz="15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>
                          <a:effectLst/>
                        </a:rPr>
                        <a:t>BTKi</a:t>
                      </a:r>
                      <a:r>
                        <a:rPr lang="en-US" sz="1500" dirty="0">
                          <a:effectLst/>
                        </a:rPr>
                        <a:t>-exposed </a:t>
                      </a:r>
                    </a:p>
                    <a:p>
                      <a:pPr algn="ctr"/>
                      <a:r>
                        <a:rPr lang="en-US" sz="1500" dirty="0">
                          <a:effectLst/>
                        </a:rPr>
                        <a:t>BTKi-intolerant</a:t>
                      </a: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PI3Ki-naïve </a:t>
                      </a:r>
                      <a:endParaRPr lang="en-US" sz="2000" dirty="0">
                        <a:effectLst/>
                      </a:endParaRPr>
                    </a:p>
                    <a:p>
                      <a:pPr algn="ctr"/>
                      <a:r>
                        <a:rPr lang="en-US" sz="1500" dirty="0">
                          <a:effectLst/>
                        </a:rPr>
                        <a:t>BTKi-exposed 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BTKi</a:t>
                      </a:r>
                      <a:r>
                        <a:rPr lang="en-US" sz="1500" baseline="0" dirty="0">
                          <a:effectLst/>
                        </a:rPr>
                        <a:t>-e</a:t>
                      </a:r>
                      <a:r>
                        <a:rPr lang="en-US" sz="1500" dirty="0">
                          <a:effectLst/>
                        </a:rPr>
                        <a:t>xposed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dirty="0">
                          <a:effectLst/>
                        </a:rPr>
                        <a:t> 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extLst>
                  <a:ext uri="{0D108BD9-81ED-4DB2-BD59-A6C34878D82A}">
                    <a16:rowId xmlns:a16="http://schemas.microsoft.com/office/drawing/2014/main" val="1690456402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r>
                        <a:rPr lang="en-US" sz="1500" dirty="0">
                          <a:effectLst/>
                        </a:rPr>
                        <a:t>Patient Number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>
                          <a:effectLst/>
                        </a:rPr>
                        <a:t>44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  <a:latin typeface="Calibri" panose="020F0502020204030204" pitchFamily="34" charset="0"/>
                          <a:ea typeface="Yu Mincho" panose="020B0400000000000000" pitchFamily="18" charset="-128"/>
                          <a:cs typeface="Times New Roman" panose="02020603050405020304" pitchFamily="18" charset="0"/>
                        </a:rPr>
                        <a:t>20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10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17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18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19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extLst>
                  <a:ext uri="{0D108BD9-81ED-4DB2-BD59-A6C34878D82A}">
                    <a16:rowId xmlns:a16="http://schemas.microsoft.com/office/drawing/2014/main" val="2320912710"/>
                  </a:ext>
                </a:extLst>
              </a:tr>
              <a:tr h="413860">
                <a:tc>
                  <a:txBody>
                    <a:bodyPr/>
                    <a:lstStyle/>
                    <a:p>
                      <a:r>
                        <a:rPr lang="en-US" sz="1500" dirty="0">
                          <a:effectLst/>
                        </a:rPr>
                        <a:t>ORR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dirty="0">
                          <a:effectLst/>
                        </a:rPr>
                        <a:t> </a:t>
                      </a:r>
                      <a:r>
                        <a:rPr lang="en-US" sz="1500" dirty="0">
                          <a:effectLst/>
                        </a:rPr>
                        <a:t>83.9%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  <a:latin typeface="Calibri" panose="020F0502020204030204" pitchFamily="34" charset="0"/>
                          <a:ea typeface="Yu Mincho" panose="020B0400000000000000" pitchFamily="18" charset="-128"/>
                          <a:cs typeface="Times New Roman" panose="02020603050405020304" pitchFamily="18" charset="0"/>
                        </a:rPr>
                        <a:t>53%</a:t>
                      </a: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  <a:latin typeface="Calibri" panose="020F0502020204030204" pitchFamily="34" charset="0"/>
                          <a:ea typeface="Yu Mincho" panose="020B0400000000000000" pitchFamily="18" charset="-128"/>
                          <a:cs typeface="Times New Roman" panose="02020603050405020304" pitchFamily="18" charset="0"/>
                        </a:rPr>
                        <a:t>70%</a:t>
                      </a: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46.9%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66.6%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32%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extLst>
                  <a:ext uri="{0D108BD9-81ED-4DB2-BD59-A6C34878D82A}">
                    <a16:rowId xmlns:a16="http://schemas.microsoft.com/office/drawing/2014/main" val="2835432589"/>
                  </a:ext>
                </a:extLst>
              </a:tr>
              <a:tr h="370573">
                <a:tc>
                  <a:txBody>
                    <a:bodyPr/>
                    <a:lstStyle/>
                    <a:p>
                      <a:r>
                        <a:rPr lang="en-US" sz="1500" b="0" dirty="0">
                          <a:effectLst/>
                        </a:rPr>
                        <a:t>     CR</a:t>
                      </a:r>
                      <a:endParaRPr lang="en-US" sz="2000" b="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9%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  <a:latin typeface="Calibri" panose="020F0502020204030204" pitchFamily="34" charset="0"/>
                          <a:ea typeface="Yu Mincho" panose="020B0400000000000000" pitchFamily="18" charset="-128"/>
                          <a:cs typeface="Times New Roman" panose="02020603050405020304" pitchFamily="18" charset="0"/>
                        </a:rPr>
                        <a:t>6.6%</a:t>
                      </a: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  <a:latin typeface="Calibri" panose="020F0502020204030204" pitchFamily="34" charset="0"/>
                          <a:ea typeface="Yu Mincho" panose="020B0400000000000000" pitchFamily="18" charset="-128"/>
                          <a:cs typeface="Times New Roman" panose="02020603050405020304" pitchFamily="18" charset="0"/>
                        </a:rPr>
                        <a:t>20%</a:t>
                      </a: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5.9%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33.3%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16%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extLst>
                  <a:ext uri="{0D108BD9-81ED-4DB2-BD59-A6C34878D82A}">
                    <a16:rowId xmlns:a16="http://schemas.microsoft.com/office/drawing/2014/main" val="1654057857"/>
                  </a:ext>
                </a:extLst>
              </a:tr>
              <a:tr h="370573">
                <a:tc>
                  <a:txBody>
                    <a:bodyPr/>
                    <a:lstStyle/>
                    <a:p>
                      <a:r>
                        <a:rPr lang="en-US" sz="1500" b="0" dirty="0">
                          <a:effectLst/>
                        </a:rPr>
                        <a:t>     PR</a:t>
                      </a:r>
                      <a:endParaRPr lang="en-US" sz="2000" b="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56.8%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  <a:latin typeface="Calibri" panose="020F0502020204030204" pitchFamily="34" charset="0"/>
                          <a:ea typeface="Yu Mincho" panose="020B0400000000000000" pitchFamily="18" charset="-128"/>
                          <a:cs typeface="Times New Roman" panose="02020603050405020304" pitchFamily="18" charset="0"/>
                        </a:rPr>
                        <a:t>26.4%</a:t>
                      </a: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  <a:latin typeface="Calibri" panose="020F0502020204030204" pitchFamily="34" charset="0"/>
                          <a:ea typeface="Yu Mincho" panose="020B0400000000000000" pitchFamily="18" charset="-128"/>
                          <a:cs typeface="Times New Roman" panose="02020603050405020304" pitchFamily="18" charset="0"/>
                        </a:rPr>
                        <a:t>30%</a:t>
                      </a: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35.2%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33.3%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16%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extLst>
                  <a:ext uri="{0D108BD9-81ED-4DB2-BD59-A6C34878D82A}">
                    <a16:rowId xmlns:a16="http://schemas.microsoft.com/office/drawing/2014/main" val="1020799169"/>
                  </a:ext>
                </a:extLst>
              </a:tr>
              <a:tr h="370573">
                <a:tc>
                  <a:txBody>
                    <a:bodyPr/>
                    <a:lstStyle/>
                    <a:p>
                      <a:r>
                        <a:rPr lang="en-US" sz="1500" b="0" dirty="0">
                          <a:effectLst/>
                        </a:rPr>
                        <a:t>     PR-L</a:t>
                      </a:r>
                      <a:endParaRPr lang="en-US" sz="2000" b="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18.1%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  <a:latin typeface="Calibri" panose="020F0502020204030204" pitchFamily="34" charset="0"/>
                          <a:ea typeface="Yu Mincho" panose="020B0400000000000000" pitchFamily="18" charset="-128"/>
                          <a:cs typeface="Times New Roman" panose="02020603050405020304" pitchFamily="18" charset="0"/>
                        </a:rPr>
                        <a:t>20%</a:t>
                      </a: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  <a:latin typeface="Calibri" panose="020F0502020204030204" pitchFamily="34" charset="0"/>
                          <a:ea typeface="Yu Mincho" panose="020B0400000000000000" pitchFamily="18" charset="-128"/>
                          <a:cs typeface="Times New Roman" panose="02020603050405020304" pitchFamily="18" charset="0"/>
                        </a:rPr>
                        <a:t>20%</a:t>
                      </a: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5.8%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0%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0%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extLst>
                  <a:ext uri="{0D108BD9-81ED-4DB2-BD59-A6C34878D82A}">
                    <a16:rowId xmlns:a16="http://schemas.microsoft.com/office/drawing/2014/main" val="481940472"/>
                  </a:ext>
                </a:extLst>
              </a:tr>
              <a:tr h="370573">
                <a:tc>
                  <a:txBody>
                    <a:bodyPr/>
                    <a:lstStyle/>
                    <a:p>
                      <a:r>
                        <a:rPr lang="en-US" sz="1500" b="0" dirty="0">
                          <a:effectLst/>
                        </a:rPr>
                        <a:t>     SD</a:t>
                      </a:r>
                      <a:endParaRPr lang="en-US" sz="2000" b="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11.6%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  <a:latin typeface="Calibri" panose="020F0502020204030204" pitchFamily="34" charset="0"/>
                          <a:ea typeface="Yu Mincho" panose="020B0400000000000000" pitchFamily="18" charset="-128"/>
                          <a:cs typeface="Times New Roman" panose="02020603050405020304" pitchFamily="18" charset="0"/>
                        </a:rPr>
                        <a:t>20% </a:t>
                      </a: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  <a:latin typeface="Calibri" panose="020F0502020204030204" pitchFamily="34" charset="0"/>
                          <a:ea typeface="Yu Mincho" panose="020B0400000000000000" pitchFamily="18" charset="-128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23.7%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5.7%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32%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extLst>
                  <a:ext uri="{0D108BD9-81ED-4DB2-BD59-A6C34878D82A}">
                    <a16:rowId xmlns:a16="http://schemas.microsoft.com/office/drawing/2014/main" val="2824477720"/>
                  </a:ext>
                </a:extLst>
              </a:tr>
              <a:tr h="370573">
                <a:tc>
                  <a:txBody>
                    <a:bodyPr/>
                    <a:lstStyle/>
                    <a:p>
                      <a:r>
                        <a:rPr lang="en-US" sz="1500" b="0" dirty="0">
                          <a:effectLst/>
                        </a:rPr>
                        <a:t>     PD</a:t>
                      </a:r>
                      <a:endParaRPr lang="en-US" sz="2000" b="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4.5%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  <a:latin typeface="Calibri" panose="020F0502020204030204" pitchFamily="34" charset="0"/>
                          <a:ea typeface="Yu Mincho" panose="020B0400000000000000" pitchFamily="18" charset="-128"/>
                          <a:cs typeface="Times New Roman" panose="02020603050405020304" pitchFamily="18" charset="0"/>
                        </a:rPr>
                        <a:t>27%</a:t>
                      </a: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  <a:latin typeface="Calibri" panose="020F0502020204030204" pitchFamily="34" charset="0"/>
                          <a:ea typeface="Yu Mincho" panose="020B0400000000000000" pitchFamily="18" charset="-128"/>
                          <a:cs typeface="Times New Roman" panose="02020603050405020304" pitchFamily="18" charset="0"/>
                        </a:rPr>
                        <a:t>30%</a:t>
                      </a: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29.4%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27.7%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effectLst/>
                        </a:rPr>
                        <a:t>37%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Yu Mincho" panose="020B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4093" marR="64093" marT="0" marB="0" anchor="ctr"/>
                </a:tc>
                <a:extLst>
                  <a:ext uri="{0D108BD9-81ED-4DB2-BD59-A6C34878D82A}">
                    <a16:rowId xmlns:a16="http://schemas.microsoft.com/office/drawing/2014/main" val="2719400839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E2A5EFD-E1A4-423F-9367-6EE75EBAD51D}"/>
              </a:ext>
            </a:extLst>
          </p:cNvPr>
          <p:cNvSpPr txBox="1"/>
          <p:nvPr/>
        </p:nvSpPr>
        <p:spPr>
          <a:xfrm>
            <a:off x="1705438" y="6254151"/>
            <a:ext cx="579523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800" i="1" dirty="0">
                <a:solidFill>
                  <a:srgbClr val="000000"/>
                </a:solidFill>
                <a:latin typeface="Calibri"/>
              </a:rPr>
              <a:t>ORR BTKi (naïve) vs. BTKi (exposed, resistant), p=.001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29BF0B7-8141-44D3-A796-A464B25732E7}"/>
              </a:ext>
            </a:extLst>
          </p:cNvPr>
          <p:cNvSpPr/>
          <p:nvPr/>
        </p:nvSpPr>
        <p:spPr>
          <a:xfrm>
            <a:off x="2849217" y="3822241"/>
            <a:ext cx="940904" cy="6356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54A0F9-1A6D-428E-BEFF-423CBA4E4F5C}"/>
              </a:ext>
            </a:extLst>
          </p:cNvPr>
          <p:cNvSpPr txBox="1"/>
          <p:nvPr/>
        </p:nvSpPr>
        <p:spPr>
          <a:xfrm>
            <a:off x="7951694" y="6445624"/>
            <a:ext cx="3478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Harrup</a:t>
            </a:r>
            <a:r>
              <a:rPr lang="en-US" dirty="0"/>
              <a:t>, et al: ASH 2020, </a:t>
            </a:r>
            <a:r>
              <a:rPr lang="en-US" dirty="0" err="1"/>
              <a:t>abst</a:t>
            </a:r>
            <a:r>
              <a:rPr lang="en-US" dirty="0"/>
              <a:t> 3139</a:t>
            </a:r>
          </a:p>
        </p:txBody>
      </p:sp>
    </p:spTree>
    <p:extLst>
      <p:ext uri="{BB962C8B-B14F-4D97-AF65-F5344CB8AC3E}">
        <p14:creationId xmlns:p14="http://schemas.microsoft.com/office/powerpoint/2010/main" val="322944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AF982-248C-4E6F-9434-5155C019B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solidFill>
                  <a:srgbClr val="FF0000"/>
                </a:solidFill>
              </a:rPr>
              <a:t>          Relapsed/Refractory CLL: Case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2789D0-3ACF-4597-BAF1-51ADBBDF8D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75 y/o male who was diagnosed with CLL 11 years ago</a:t>
            </a:r>
          </a:p>
          <a:p>
            <a:r>
              <a:rPr lang="en-US" dirty="0"/>
              <a:t>7 years ago, he developed anemia and lymphadenopathy requiring therapy </a:t>
            </a:r>
          </a:p>
          <a:p>
            <a:pPr lvl="1"/>
            <a:r>
              <a:rPr lang="en-US" dirty="0"/>
              <a:t>IGHV Mutated, FISH: del 11q-</a:t>
            </a:r>
          </a:p>
          <a:p>
            <a:r>
              <a:rPr lang="en-US" dirty="0"/>
              <a:t>He received Ibrutinib 420 mg/day – good tolerance</a:t>
            </a:r>
          </a:p>
          <a:p>
            <a:r>
              <a:rPr lang="en-US" dirty="0"/>
              <a:t>3 years ago, he had rising lymphocytosis with new anemia (Hgb 9.0 gm/dl) and lymphadenopathy -  (FISH: del 11q -)</a:t>
            </a:r>
          </a:p>
          <a:p>
            <a:r>
              <a:rPr lang="en-US" dirty="0"/>
              <a:t>He received </a:t>
            </a:r>
            <a:r>
              <a:rPr lang="en-US" dirty="0" err="1"/>
              <a:t>Venetoclax</a:t>
            </a:r>
            <a:r>
              <a:rPr lang="en-US" dirty="0"/>
              <a:t>/Rituximab – </a:t>
            </a:r>
          </a:p>
          <a:p>
            <a:pPr lvl="1"/>
            <a:r>
              <a:rPr lang="en-US" dirty="0"/>
              <a:t>but now progressed (FISH del 11q- with new del 17p-)</a:t>
            </a:r>
          </a:p>
          <a:p>
            <a:r>
              <a:rPr lang="en-US" dirty="0"/>
              <a:t>Options left for therapy and combinations: </a:t>
            </a:r>
          </a:p>
          <a:p>
            <a:pPr lvl="1"/>
            <a:r>
              <a:rPr lang="en-US" dirty="0"/>
              <a:t>? PI3K inhibitors, other BTK inhibitors, other anti-CD20 antibody combinations, clinical trials – CAR-T cells?</a:t>
            </a:r>
          </a:p>
        </p:txBody>
      </p:sp>
    </p:spTree>
    <p:extLst>
      <p:ext uri="{BB962C8B-B14F-4D97-AF65-F5344CB8AC3E}">
        <p14:creationId xmlns:p14="http://schemas.microsoft.com/office/powerpoint/2010/main" val="2270276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Treatment Recommendations for Relapsed/Refractory CLL</a:t>
            </a:r>
          </a:p>
        </p:txBody>
      </p:sp>
      <p:sp>
        <p:nvSpPr>
          <p:cNvPr id="42" name="Right Arrow 41"/>
          <p:cNvSpPr/>
          <p:nvPr/>
        </p:nvSpPr>
        <p:spPr>
          <a:xfrm rot="7905868">
            <a:off x="4234661" y="2533658"/>
            <a:ext cx="580508" cy="192617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22" tIns="45712" rIns="91422" bIns="45712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3" name="Right Arrow 42"/>
          <p:cNvSpPr/>
          <p:nvPr/>
        </p:nvSpPr>
        <p:spPr>
          <a:xfrm rot="2972760">
            <a:off x="6277781" y="2533659"/>
            <a:ext cx="580508" cy="192617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22" tIns="45712" rIns="91422" bIns="45712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5" name="Right Arrow 44"/>
          <p:cNvSpPr/>
          <p:nvPr/>
        </p:nvSpPr>
        <p:spPr>
          <a:xfrm rot="5400000">
            <a:off x="4111638" y="3812196"/>
            <a:ext cx="675756" cy="379532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22" tIns="45712" rIns="91422" bIns="45712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6" name="Right Arrow 45"/>
          <p:cNvSpPr/>
          <p:nvPr/>
        </p:nvSpPr>
        <p:spPr>
          <a:xfrm rot="5400000">
            <a:off x="6273817" y="3816591"/>
            <a:ext cx="732129" cy="379531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22" tIns="45712" rIns="91422" bIns="45712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8" name="Right Arrow 47"/>
          <p:cNvSpPr/>
          <p:nvPr/>
        </p:nvSpPr>
        <p:spPr>
          <a:xfrm rot="5400000">
            <a:off x="8422727" y="3215451"/>
            <a:ext cx="1712293" cy="298409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22" tIns="45712" rIns="91422" bIns="45712"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C2D674E-80BE-4F96-B307-A7E6283D6C42}"/>
              </a:ext>
            </a:extLst>
          </p:cNvPr>
          <p:cNvGrpSpPr/>
          <p:nvPr/>
        </p:nvGrpSpPr>
        <p:grpSpPr>
          <a:xfrm>
            <a:off x="5711165" y="1361567"/>
            <a:ext cx="3238788" cy="744185"/>
            <a:chOff x="5579014" y="1607750"/>
            <a:chExt cx="3238788" cy="744185"/>
          </a:xfrm>
        </p:grpSpPr>
        <p:sp>
          <p:nvSpPr>
            <p:cNvPr id="40" name="Right Arrow 39"/>
            <p:cNvSpPr/>
            <p:nvPr/>
          </p:nvSpPr>
          <p:spPr>
            <a:xfrm rot="3481726">
              <a:off x="7853583" y="1996778"/>
              <a:ext cx="518456" cy="164571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91422" tIns="45712" rIns="91422" bIns="45712"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41" name="Right Arrow 40"/>
            <p:cNvSpPr/>
            <p:nvPr/>
          </p:nvSpPr>
          <p:spPr>
            <a:xfrm rot="7173120">
              <a:off x="5979729" y="1965372"/>
              <a:ext cx="580508" cy="192617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91422" tIns="45712" rIns="91422" bIns="45712"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49" name="Text Box 2"/>
            <p:cNvSpPr txBox="1">
              <a:spLocks noChangeArrowheads="1"/>
            </p:cNvSpPr>
            <p:nvPr/>
          </p:nvSpPr>
          <p:spPr bwMode="auto">
            <a:xfrm>
              <a:off x="5579014" y="1607750"/>
              <a:ext cx="3238788" cy="312634"/>
            </a:xfrm>
            <a:prstGeom prst="rect">
              <a:avLst/>
            </a:prstGeom>
            <a:solidFill>
              <a:schemeClr val="bg1">
                <a:lumMod val="65000"/>
                <a:lumOff val="35000"/>
              </a:schemeClr>
            </a:solidFill>
            <a:ln>
              <a:noFill/>
              <a:headEnd/>
              <a:tailEnd/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vert="horz" wrap="square" lIns="91422" tIns="45712" rIns="91422" bIns="45712" anchor="ctr" anchorCtr="0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7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Calibri"/>
                  <a:cs typeface="Calibri" panose="020F0502020204030204" pitchFamily="34" charset="0"/>
                </a:rPr>
                <a:t>Patient with relapsed/refractory CLL</a:t>
              </a:r>
            </a:p>
          </p:txBody>
        </p:sp>
      </p:grpSp>
      <p:sp>
        <p:nvSpPr>
          <p:cNvPr id="50" name="Text Box 2"/>
          <p:cNvSpPr txBox="1">
            <a:spLocks noChangeArrowheads="1"/>
          </p:cNvSpPr>
          <p:nvPr/>
        </p:nvSpPr>
        <p:spPr bwMode="auto">
          <a:xfrm>
            <a:off x="4181205" y="2077102"/>
            <a:ext cx="2609215" cy="556657"/>
          </a:xfrm>
          <a:prstGeom prst="rect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vert="horz" wrap="square" lIns="91422" tIns="45712" rIns="91422" bIns="45712" anchor="ctr" anchorCtr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Without del(17p) or 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TP53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mutation</a:t>
            </a:r>
          </a:p>
        </p:txBody>
      </p:sp>
      <p:sp>
        <p:nvSpPr>
          <p:cNvPr id="52" name="Text Box 2"/>
          <p:cNvSpPr txBox="1">
            <a:spLocks noChangeArrowheads="1"/>
          </p:cNvSpPr>
          <p:nvPr/>
        </p:nvSpPr>
        <p:spPr bwMode="auto">
          <a:xfrm>
            <a:off x="3390900" y="2887379"/>
            <a:ext cx="2087316" cy="1106424"/>
          </a:xfrm>
          <a:prstGeom prst="rect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vert="horz" wrap="square" lIns="91422" tIns="45712" rIns="91422" bIns="45712" anchor="ctr" anchorCtr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Age &lt;65 yrs without significant comorbidities</a:t>
            </a:r>
          </a:p>
        </p:txBody>
      </p:sp>
      <p:sp>
        <p:nvSpPr>
          <p:cNvPr id="53" name="Text Box 2"/>
          <p:cNvSpPr txBox="1">
            <a:spLocks noChangeArrowheads="1"/>
          </p:cNvSpPr>
          <p:nvPr/>
        </p:nvSpPr>
        <p:spPr bwMode="auto">
          <a:xfrm>
            <a:off x="7870697" y="2077102"/>
            <a:ext cx="2816352" cy="557784"/>
          </a:xfrm>
          <a:prstGeom prst="rect">
            <a:avLst/>
          </a:prstGeom>
          <a:solidFill>
            <a:schemeClr val="tx2"/>
          </a:solidFill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vert="horz" wrap="square" lIns="91422" tIns="45712" rIns="91422" bIns="45712" anchor="ctr" anchorCtr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With del(17p) and/or 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TP53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mutation (high risk)</a:t>
            </a:r>
          </a:p>
        </p:txBody>
      </p:sp>
      <p:sp>
        <p:nvSpPr>
          <p:cNvPr id="54" name="Text Box 2"/>
          <p:cNvSpPr txBox="1">
            <a:spLocks noChangeArrowheads="1"/>
          </p:cNvSpPr>
          <p:nvPr/>
        </p:nvSpPr>
        <p:spPr bwMode="auto">
          <a:xfrm>
            <a:off x="3390900" y="4395919"/>
            <a:ext cx="2087316" cy="1444752"/>
          </a:xfrm>
          <a:prstGeom prst="rect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vert="horz" wrap="square" lIns="91422" tIns="45712" rIns="91422" bIns="45712" anchor="ctr" anchorCtr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Acalabrutinib (ASCEND)</a:t>
            </a:r>
            <a:r>
              <a:rPr lang="en-US" sz="12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1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</a:b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Ibrutinib (RESONATE)</a:t>
            </a:r>
            <a:r>
              <a:rPr kumimoji="0" lang="en-US" sz="1200" b="1" i="0" u="none" strike="noStrike" kern="120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2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</a:b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Venetoclax + rituximab (MURANO)</a:t>
            </a:r>
            <a:r>
              <a:rPr lang="en-US" sz="12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3,4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</a:b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Duvelisib (DUO, DYNAMO)</a:t>
            </a:r>
            <a:r>
              <a:rPr lang="en-US" sz="12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5-7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</a:b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Idelalisib + rituximab</a:t>
            </a:r>
            <a:r>
              <a:rPr lang="en-US" sz="12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8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</p:txBody>
      </p:sp>
      <p:sp>
        <p:nvSpPr>
          <p:cNvPr id="57" name="Text Box 2"/>
          <p:cNvSpPr txBox="1">
            <a:spLocks noChangeArrowheads="1"/>
          </p:cNvSpPr>
          <p:nvPr/>
        </p:nvSpPr>
        <p:spPr bwMode="auto">
          <a:xfrm>
            <a:off x="5580678" y="2887379"/>
            <a:ext cx="2088476" cy="110216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vert="horz" wrap="square" lIns="91422" tIns="45712" rIns="91422" bIns="45712" anchor="ctr" anchorCtr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Age ≥65 yrs or younger patients with significant comorbidities (CrCl &lt; 70 mL/min)</a:t>
            </a:r>
          </a:p>
        </p:txBody>
      </p:sp>
      <p:sp>
        <p:nvSpPr>
          <p:cNvPr id="58" name="Text Box 293"/>
          <p:cNvSpPr txBox="1">
            <a:spLocks noChangeArrowheads="1"/>
          </p:cNvSpPr>
          <p:nvPr/>
        </p:nvSpPr>
        <p:spPr bwMode="auto">
          <a:xfrm>
            <a:off x="5580694" y="4395919"/>
            <a:ext cx="2087316" cy="14447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vert="horz" wrap="square" lIns="91422" tIns="45712" rIns="91422" bIns="45712" anchor="ctr" anchorCtr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Acalabrutinib (ASCEND)</a:t>
            </a:r>
            <a:r>
              <a:rPr lang="en-US" sz="12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1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</a:b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Ibrutinib (RESONATE)</a:t>
            </a:r>
            <a:r>
              <a:rPr kumimoji="0" lang="en-US" sz="1200" b="1" i="0" u="none" strike="noStrike" kern="120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2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</a:b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Venetoclax + rituximab (MURANO)</a:t>
            </a:r>
            <a:r>
              <a:rPr lang="en-US" sz="12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3,4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</a:b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Duvelisib (DUO, DYNAMO)</a:t>
            </a:r>
            <a:r>
              <a:rPr lang="en-US" sz="12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5-7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</a:b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Idelalisib + rituximab</a:t>
            </a:r>
            <a:r>
              <a:rPr lang="en-US" sz="12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8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53350" y="2038552"/>
            <a:ext cx="871209" cy="64631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22" tIns="45712" rIns="91422" bIns="45712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Risk status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253350" y="3159921"/>
            <a:ext cx="871209" cy="3693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22" tIns="45712" rIns="91422" bIns="45712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Fitness  </a:t>
            </a:r>
          </a:p>
        </p:txBody>
      </p:sp>
      <p:sp>
        <p:nvSpPr>
          <p:cNvPr id="29" name="Text Box 293">
            <a:extLst>
              <a:ext uri="{FF2B5EF4-FFF2-40B4-BE49-F238E27FC236}">
                <a16:creationId xmlns:a16="http://schemas.microsoft.com/office/drawing/2014/main" id="{1876D3B8-B5F9-4455-943E-C2CEFC57E3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4314" y="4395919"/>
            <a:ext cx="2812735" cy="1444752"/>
          </a:xfrm>
          <a:prstGeom prst="rect">
            <a:avLst/>
          </a:prstGeom>
          <a:solidFill>
            <a:schemeClr val="tx2"/>
          </a:solidFill>
          <a:ln>
            <a:noFill/>
            <a:headEnd/>
            <a:tailEnd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vert="horz" wrap="square" lIns="91422" tIns="45712" rIns="91422" bIns="45712" anchor="ctr" anchorCtr="0"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Acalabrutinib (ASCEND)</a:t>
            </a:r>
            <a:r>
              <a:rPr lang="en-US" sz="12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1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</a:b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Ibrutinib (RESONATE, RESONATE-17)</a:t>
            </a:r>
            <a:r>
              <a:rPr lang="en-US" sz="12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2,9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</a:b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Venetoclax ±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rituximab (MURANO, NCT01889186)</a:t>
            </a:r>
            <a:r>
              <a:rPr kumimoji="0" lang="en-US" sz="1200" b="1" i="0" u="none" strike="noStrike" kern="120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3,4,10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 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</a:b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Duvelisib* (DUO)</a:t>
            </a:r>
            <a:r>
              <a:rPr lang="en-US" sz="12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5,7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</a:b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Idelalisib + rituximab</a:t>
            </a:r>
            <a:r>
              <a:rPr lang="en-US" sz="12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8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</a:b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Idelalisib + rituximab (NCT01539512)</a:t>
            </a:r>
            <a:r>
              <a:rPr kumimoji="0" lang="en-US" sz="1200" b="1" i="0" u="none" strike="noStrike" kern="120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Calibri"/>
                <a:cs typeface="Calibri" panose="020F0502020204030204" pitchFamily="34" charset="0"/>
              </a:rPr>
              <a:t>11]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0A74EF5-E95B-4C2C-84FC-F76233D65301}"/>
              </a:ext>
            </a:extLst>
          </p:cNvPr>
          <p:cNvSpPr txBox="1"/>
          <p:nvPr/>
        </p:nvSpPr>
        <p:spPr>
          <a:xfrm>
            <a:off x="952272" y="4422339"/>
            <a:ext cx="2172287" cy="9233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22" tIns="45712" rIns="91422" bIns="45712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Treatment choice (dependent on previous treatment) </a:t>
            </a:r>
          </a:p>
        </p:txBody>
      </p:sp>
      <p:sp>
        <p:nvSpPr>
          <p:cNvPr id="32" name="Text Box 15">
            <a:extLst>
              <a:ext uri="{FF2B5EF4-FFF2-40B4-BE49-F238E27FC236}">
                <a16:creationId xmlns:a16="http://schemas.microsoft.com/office/drawing/2014/main" id="{F17ACE3C-1F9C-4832-BDF7-5CC5166F6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1" y="6019583"/>
            <a:ext cx="7853362" cy="646331"/>
          </a:xfrm>
          <a:prstGeom prst="rect">
            <a:avLst/>
          </a:prstGeom>
          <a:noFill/>
          <a:ln>
            <a:noFill/>
          </a:ln>
        </p:spPr>
        <p:txBody>
          <a:bodyPr anchor="b">
            <a:spAutoFit/>
          </a:bodyPr>
          <a:lstStyle>
            <a:lvl1pPr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0" spc="-10" dirty="0">
                <a:solidFill>
                  <a:schemeClr val="bg2"/>
                </a:solidFill>
                <a:latin typeface="Calibri" panose="020F0502020204030204" pitchFamily="34" charset="0"/>
                <a:cs typeface="+mn-cs"/>
              </a:rPr>
              <a:t>1. Ghia. JCO. 2020;38:2849. 2. Munir. Am J </a:t>
            </a:r>
            <a:r>
              <a:rPr lang="en-US" altLang="en-US" sz="1200" b="0" spc="-10" dirty="0" err="1">
                <a:solidFill>
                  <a:schemeClr val="bg2"/>
                </a:solidFill>
                <a:latin typeface="Calibri" panose="020F0502020204030204" pitchFamily="34" charset="0"/>
                <a:cs typeface="+mn-cs"/>
              </a:rPr>
              <a:t>Hematol</a:t>
            </a:r>
            <a:r>
              <a:rPr lang="en-US" altLang="en-US" sz="1200" b="0" spc="-10" dirty="0">
                <a:solidFill>
                  <a:schemeClr val="bg2"/>
                </a:solidFill>
                <a:latin typeface="Calibri" panose="020F0502020204030204" pitchFamily="34" charset="0"/>
                <a:cs typeface="+mn-cs"/>
              </a:rPr>
              <a:t>. 2019;94:1353. 3. </a:t>
            </a:r>
            <a:r>
              <a:rPr lang="en-US" altLang="en-US" sz="1200" b="0" spc="-10" dirty="0" err="1">
                <a:solidFill>
                  <a:schemeClr val="bg2"/>
                </a:solidFill>
                <a:latin typeface="Calibri" panose="020F0502020204030204" pitchFamily="34" charset="0"/>
                <a:cs typeface="+mn-cs"/>
              </a:rPr>
              <a:t>Kater</a:t>
            </a:r>
            <a:r>
              <a:rPr lang="en-US" altLang="en-US" sz="1200" b="0" spc="-10" dirty="0">
                <a:solidFill>
                  <a:schemeClr val="bg2"/>
                </a:solidFill>
                <a:latin typeface="Calibri" panose="020F0502020204030204" pitchFamily="34" charset="0"/>
                <a:cs typeface="+mn-cs"/>
              </a:rPr>
              <a:t>. JCO. 2019;37:269. 4. </a:t>
            </a:r>
            <a:r>
              <a:rPr lang="en-US" altLang="en-US" sz="1200" b="0" spc="-10" dirty="0" err="1">
                <a:solidFill>
                  <a:schemeClr val="bg2"/>
                </a:solidFill>
                <a:latin typeface="Calibri" panose="020F0502020204030204" pitchFamily="34" charset="0"/>
                <a:cs typeface="+mn-cs"/>
              </a:rPr>
              <a:t>Kater</a:t>
            </a:r>
            <a:r>
              <a:rPr lang="en-US" altLang="en-US" sz="1200" b="0" spc="-10" dirty="0">
                <a:solidFill>
                  <a:schemeClr val="bg2"/>
                </a:solidFill>
                <a:latin typeface="Calibri" panose="020F0502020204030204" pitchFamily="34" charset="0"/>
                <a:cs typeface="+mn-cs"/>
              </a:rPr>
              <a:t>. JCO. 2020;38:4042. </a:t>
            </a:r>
            <a:br>
              <a:rPr lang="en-US" altLang="en-US" sz="1200" b="0" spc="-10" dirty="0">
                <a:solidFill>
                  <a:schemeClr val="bg2"/>
                </a:solidFill>
                <a:latin typeface="Calibri" panose="020F0502020204030204" pitchFamily="34" charset="0"/>
                <a:cs typeface="+mn-cs"/>
              </a:rPr>
            </a:br>
            <a:r>
              <a:rPr lang="en-US" altLang="en-US" sz="1200" b="0" spc="-10" dirty="0">
                <a:solidFill>
                  <a:schemeClr val="bg2"/>
                </a:solidFill>
                <a:latin typeface="Calibri" panose="020F0502020204030204" pitchFamily="34" charset="0"/>
                <a:cs typeface="+mn-cs"/>
              </a:rPr>
              <a:t>5. Flinn. Blood. 2018;132:2446. 6. Flinn. JCO. 2019;37:912. 7. </a:t>
            </a:r>
            <a:r>
              <a:rPr lang="en-US" altLang="en-US" sz="1200" b="0" spc="-10" dirty="0" err="1">
                <a:solidFill>
                  <a:schemeClr val="bg2"/>
                </a:solidFill>
                <a:latin typeface="Calibri" panose="020F0502020204030204" pitchFamily="34" charset="0"/>
                <a:cs typeface="+mn-cs"/>
              </a:rPr>
              <a:t>Davids</a:t>
            </a:r>
            <a:r>
              <a:rPr lang="en-US" altLang="en-US" sz="1200" b="0" spc="-10" dirty="0">
                <a:solidFill>
                  <a:schemeClr val="bg2"/>
                </a:solidFill>
                <a:latin typeface="Calibri" panose="020F0502020204030204" pitchFamily="34" charset="0"/>
                <a:cs typeface="+mn-cs"/>
              </a:rPr>
              <a:t>. Clin Cancer Res. 2020;26:2096. 8. Furman. NEJM. 2014;370:997. 9. O’Brien. Lancet Oncol. 2016;17:1409. 10. </a:t>
            </a:r>
            <a:r>
              <a:rPr lang="en-US" altLang="en-US" sz="1200" b="0" spc="-10" dirty="0" err="1">
                <a:solidFill>
                  <a:schemeClr val="bg2"/>
                </a:solidFill>
                <a:latin typeface="Calibri" panose="020F0502020204030204" pitchFamily="34" charset="0"/>
                <a:cs typeface="+mn-cs"/>
              </a:rPr>
              <a:t>Stilgenbauer</a:t>
            </a:r>
            <a:r>
              <a:rPr lang="en-US" altLang="en-US" sz="1200" b="0" spc="-10" dirty="0">
                <a:solidFill>
                  <a:schemeClr val="bg2"/>
                </a:solidFill>
                <a:latin typeface="Calibri" panose="020F0502020204030204" pitchFamily="34" charset="0"/>
                <a:cs typeface="+mn-cs"/>
              </a:rPr>
              <a:t>. JCO. 2018;36:1973. 11. Sharman. JCO. 2019;37:1391.</a:t>
            </a:r>
          </a:p>
        </p:txBody>
      </p:sp>
    </p:spTree>
    <p:extLst>
      <p:ext uri="{BB962C8B-B14F-4D97-AF65-F5344CB8AC3E}">
        <p14:creationId xmlns:p14="http://schemas.microsoft.com/office/powerpoint/2010/main" val="837998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CC504-6E65-794B-A163-E15792AC17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5800" y="0"/>
            <a:ext cx="10287000" cy="2133600"/>
          </a:xfrm>
        </p:spPr>
        <p:txBody>
          <a:bodyPr/>
          <a:lstStyle/>
          <a:p>
            <a:r>
              <a:rPr lang="en-US" dirty="0"/>
              <a:t>Which </a:t>
            </a:r>
            <a:r>
              <a:rPr lang="en-US" u="sng" dirty="0"/>
              <a:t>second-line</a:t>
            </a:r>
            <a:r>
              <a:rPr lang="en-US" dirty="0"/>
              <a:t> systemic therapy would you recommend for a 60-year-old patient with IGHV-unmutated CLL without del(17p) or TP53 mutation who responds to </a:t>
            </a:r>
            <a:r>
              <a:rPr lang="en-US" u="sng" dirty="0"/>
              <a:t>ibrutinib</a:t>
            </a:r>
            <a:r>
              <a:rPr lang="en-US" dirty="0"/>
              <a:t> and then experiences disease progression 3 years later?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5634FF-817E-6A45-9B12-7604E8992395}"/>
              </a:ext>
            </a:extLst>
          </p:cNvPr>
          <p:cNvSpPr/>
          <p:nvPr/>
        </p:nvSpPr>
        <p:spPr>
          <a:xfrm>
            <a:off x="230079" y="6462442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Survey of 25 US-based clinical investigators</a:t>
            </a:r>
          </a:p>
        </p:txBody>
      </p:sp>
      <p:sp>
        <p:nvSpPr>
          <p:cNvPr id="72" name="Text Box 4">
            <a:extLst>
              <a:ext uri="{FF2B5EF4-FFF2-40B4-BE49-F238E27FC236}">
                <a16:creationId xmlns:a16="http://schemas.microsoft.com/office/drawing/2014/main" id="{128DA0B7-2CB3-D44C-ABD1-65C3EB519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288205"/>
            <a:ext cx="3811069" cy="36939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Venetoclax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+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obinutuzumab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3" name="Text Box 4">
            <a:extLst>
              <a:ext uri="{FF2B5EF4-FFF2-40B4-BE49-F238E27FC236}">
                <a16:creationId xmlns:a16="http://schemas.microsoft.com/office/drawing/2014/main" id="{63831789-C9BE-DB4B-9BC1-41F50D773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039566"/>
            <a:ext cx="3811070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Acalabrutinib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4" name="Text Box 4">
            <a:extLst>
              <a:ext uri="{FF2B5EF4-FFF2-40B4-BE49-F238E27FC236}">
                <a16:creationId xmlns:a16="http://schemas.microsoft.com/office/drawing/2014/main" id="{63447936-2682-1A46-8ABB-44C484B67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786" y="2514323"/>
            <a:ext cx="3564283" cy="36685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Venetoclax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+ rituximab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9" name="Text Box 4">
            <a:extLst>
              <a:ext uri="{FF2B5EF4-FFF2-40B4-BE49-F238E27FC236}">
                <a16:creationId xmlns:a16="http://schemas.microsoft.com/office/drawing/2014/main" id="{1B263896-8218-0843-AAD6-582A4EBBF4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5417966"/>
            <a:ext cx="3430069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Venetoclax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+ BTK inhibitor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7A42EFDB-0DDA-494A-B2D5-401890957E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4361324" y="4008437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8FD5AE06-9E52-B24E-BBA8-D3F88FBB5B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4361324" y="468666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1">
            <a:extLst>
              <a:ext uri="{FF2B5EF4-FFF2-40B4-BE49-F238E27FC236}">
                <a16:creationId xmlns:a16="http://schemas.microsoft.com/office/drawing/2014/main" id="{FA85B736-22B1-A047-B6A5-519143CF9D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361324" y="2474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3">
            <a:extLst>
              <a:ext uri="{FF2B5EF4-FFF2-40B4-BE49-F238E27FC236}">
                <a16:creationId xmlns:a16="http://schemas.microsoft.com/office/drawing/2014/main" id="{8052E365-E8A8-E240-A007-94A1A6A9EA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4361324" y="324697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Text Box 4">
            <a:extLst>
              <a:ext uri="{FF2B5EF4-FFF2-40B4-BE49-F238E27FC236}">
                <a16:creationId xmlns:a16="http://schemas.microsoft.com/office/drawing/2014/main" id="{35D05466-EC10-7448-957E-525019EFA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865" y="4694237"/>
            <a:ext cx="3334205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Venetoclax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F8535EE2-0D00-DF42-96B1-A7FD91D6462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 bwMode="auto">
          <a:xfrm>
            <a:off x="4361324" y="5456237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" name="Text Box 9">
            <a:extLst>
              <a:ext uri="{FF2B5EF4-FFF2-40B4-BE49-F238E27FC236}">
                <a16:creationId xmlns:a16="http://schemas.microsoft.com/office/drawing/2014/main" id="{D4AEFC4D-FA63-EE4B-8812-F2860EB48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0032" y="2438400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15</a:t>
            </a:r>
          </a:p>
        </p:txBody>
      </p:sp>
      <p:pic>
        <p:nvPicPr>
          <p:cNvPr id="96" name="Picture 1">
            <a:extLst>
              <a:ext uri="{FF2B5EF4-FFF2-40B4-BE49-F238E27FC236}">
                <a16:creationId xmlns:a16="http://schemas.microsoft.com/office/drawing/2014/main" id="{D05C7BE9-AF69-DF45-A707-82522DE555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800236" y="2474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3">
            <a:extLst>
              <a:ext uri="{FF2B5EF4-FFF2-40B4-BE49-F238E27FC236}">
                <a16:creationId xmlns:a16="http://schemas.microsoft.com/office/drawing/2014/main" id="{3B21A41D-C38B-FE44-84CC-82BD828A21C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4800236" y="324697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1">
            <a:extLst>
              <a:ext uri="{FF2B5EF4-FFF2-40B4-BE49-F238E27FC236}">
                <a16:creationId xmlns:a16="http://schemas.microsoft.com/office/drawing/2014/main" id="{BD51CFC5-79C0-6A49-93BD-3EEFDE33AF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239148" y="2474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1">
            <a:extLst>
              <a:ext uri="{FF2B5EF4-FFF2-40B4-BE49-F238E27FC236}">
                <a16:creationId xmlns:a16="http://schemas.microsoft.com/office/drawing/2014/main" id="{4AF50925-FED1-B34E-8D19-45480E15D14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678060" y="2474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1">
            <a:extLst>
              <a:ext uri="{FF2B5EF4-FFF2-40B4-BE49-F238E27FC236}">
                <a16:creationId xmlns:a16="http://schemas.microsoft.com/office/drawing/2014/main" id="{BFF3D8E7-957A-6647-947D-E5E8200599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116972" y="2474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1">
            <a:extLst>
              <a:ext uri="{FF2B5EF4-FFF2-40B4-BE49-F238E27FC236}">
                <a16:creationId xmlns:a16="http://schemas.microsoft.com/office/drawing/2014/main" id="{2E78D055-A0DF-874E-8519-BBD84E2C2A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555884" y="2474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1">
            <a:extLst>
              <a:ext uri="{FF2B5EF4-FFF2-40B4-BE49-F238E27FC236}">
                <a16:creationId xmlns:a16="http://schemas.microsoft.com/office/drawing/2014/main" id="{E27D122F-0FCB-7641-9F69-99B1EE2A3B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994796" y="2474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Picture 1">
            <a:extLst>
              <a:ext uri="{FF2B5EF4-FFF2-40B4-BE49-F238E27FC236}">
                <a16:creationId xmlns:a16="http://schemas.microsoft.com/office/drawing/2014/main" id="{733F6D44-6133-6845-960D-61C0234331A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433708" y="2474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" name="Text Box 9">
            <a:extLst>
              <a:ext uri="{FF2B5EF4-FFF2-40B4-BE49-F238E27FC236}">
                <a16:creationId xmlns:a16="http://schemas.microsoft.com/office/drawing/2014/main" id="{20141D04-A685-C247-9A6A-D47CB62F10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0929" y="3248297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7</a:t>
            </a:r>
          </a:p>
        </p:txBody>
      </p:sp>
      <p:sp>
        <p:nvSpPr>
          <p:cNvPr id="253" name="Text Box 9">
            <a:extLst>
              <a:ext uri="{FF2B5EF4-FFF2-40B4-BE49-F238E27FC236}">
                <a16:creationId xmlns:a16="http://schemas.microsoft.com/office/drawing/2014/main" id="{DA13BDB2-2F8D-6D46-BDA6-F50ECFA6C0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7986" y="4006911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sp>
        <p:nvSpPr>
          <p:cNvPr id="254" name="Text Box 9">
            <a:extLst>
              <a:ext uri="{FF2B5EF4-FFF2-40B4-BE49-F238E27FC236}">
                <a16:creationId xmlns:a16="http://schemas.microsoft.com/office/drawing/2014/main" id="{207BF136-54CA-F24F-AC68-B16CA3245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7986" y="4694237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sp>
        <p:nvSpPr>
          <p:cNvPr id="255" name="Text Box 9">
            <a:extLst>
              <a:ext uri="{FF2B5EF4-FFF2-40B4-BE49-F238E27FC236}">
                <a16:creationId xmlns:a16="http://schemas.microsoft.com/office/drawing/2014/main" id="{B06A5FBE-4533-774A-914D-D12BD48DB9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7986" y="5456236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pic>
        <p:nvPicPr>
          <p:cNvPr id="49" name="Picture 1">
            <a:extLst>
              <a:ext uri="{FF2B5EF4-FFF2-40B4-BE49-F238E27FC236}">
                <a16:creationId xmlns:a16="http://schemas.microsoft.com/office/drawing/2014/main" id="{ED6F442A-64C2-CE4E-9064-7749C6DB60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862091" y="2474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">
            <a:extLst>
              <a:ext uri="{FF2B5EF4-FFF2-40B4-BE49-F238E27FC236}">
                <a16:creationId xmlns:a16="http://schemas.microsoft.com/office/drawing/2014/main" id="{C9C7BDC3-A4D6-BD48-8BED-2F04C86172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301003" y="2474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">
            <a:extLst>
              <a:ext uri="{FF2B5EF4-FFF2-40B4-BE49-F238E27FC236}">
                <a16:creationId xmlns:a16="http://schemas.microsoft.com/office/drawing/2014/main" id="{2D4C1642-C95F-5E41-B9E8-F3ABD4398DE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739915" y="2474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1">
            <a:extLst>
              <a:ext uri="{FF2B5EF4-FFF2-40B4-BE49-F238E27FC236}">
                <a16:creationId xmlns:a16="http://schemas.microsoft.com/office/drawing/2014/main" id="{E5005B5C-85EC-CB46-BC09-668EB59C455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9178827" y="2474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3">
            <a:extLst>
              <a:ext uri="{FF2B5EF4-FFF2-40B4-BE49-F238E27FC236}">
                <a16:creationId xmlns:a16="http://schemas.microsoft.com/office/drawing/2014/main" id="{64D5A777-E2F6-2A49-9EB1-5DFFA16DE7E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5243581" y="324697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3">
            <a:extLst>
              <a:ext uri="{FF2B5EF4-FFF2-40B4-BE49-F238E27FC236}">
                <a16:creationId xmlns:a16="http://schemas.microsoft.com/office/drawing/2014/main" id="{ACC743BC-ABC1-734D-BD4E-54D8B2CAA61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5686927" y="324697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">
            <a:extLst>
              <a:ext uri="{FF2B5EF4-FFF2-40B4-BE49-F238E27FC236}">
                <a16:creationId xmlns:a16="http://schemas.microsoft.com/office/drawing/2014/main" id="{8F7FBA99-9497-9846-8E62-EF6D193423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9631039" y="2474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1">
            <a:extLst>
              <a:ext uri="{FF2B5EF4-FFF2-40B4-BE49-F238E27FC236}">
                <a16:creationId xmlns:a16="http://schemas.microsoft.com/office/drawing/2014/main" id="{B7B40D2D-FFC3-B04B-9D01-7CA28038E35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10069951" y="2474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3">
            <a:extLst>
              <a:ext uri="{FF2B5EF4-FFF2-40B4-BE49-F238E27FC236}">
                <a16:creationId xmlns:a16="http://schemas.microsoft.com/office/drawing/2014/main" id="{90CF8FA0-5C75-6E45-94B1-1EC5D12FB77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6116971" y="324697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3">
            <a:extLst>
              <a:ext uri="{FF2B5EF4-FFF2-40B4-BE49-F238E27FC236}">
                <a16:creationId xmlns:a16="http://schemas.microsoft.com/office/drawing/2014/main" id="{F782D253-D493-9743-A067-C4054EC66A4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6546462" y="324697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3">
            <a:extLst>
              <a:ext uri="{FF2B5EF4-FFF2-40B4-BE49-F238E27FC236}">
                <a16:creationId xmlns:a16="http://schemas.microsoft.com/office/drawing/2014/main" id="{58F161FB-2CBC-5F4F-B4E3-2732597EAC3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6975953" y="324697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">
            <a:extLst>
              <a:ext uri="{FF2B5EF4-FFF2-40B4-BE49-F238E27FC236}">
                <a16:creationId xmlns:a16="http://schemas.microsoft.com/office/drawing/2014/main" id="{8A03B0B7-2CBB-0C4F-8B11-86EE0799A4B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10513297" y="2474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3695218"/>
      </p:ext>
    </p:extLst>
  </p:cSld>
  <p:clrMapOvr>
    <a:masterClrMapping/>
  </p:clrMapOvr>
  <p:transition spd="slow" advClick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188" y="132515"/>
            <a:ext cx="10893212" cy="828675"/>
          </a:xfrm>
        </p:spPr>
        <p:txBody>
          <a:bodyPr>
            <a:normAutofit fontScale="90000"/>
          </a:bodyPr>
          <a:lstStyle/>
          <a:p>
            <a:r>
              <a:rPr lang="en-GB" dirty="0"/>
              <a:t>PI3K inhibitors Currently Approved for Hematologic Cancers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5F38EBB-A49D-2345-97B9-5B0E7A3E34DF}"/>
              </a:ext>
            </a:extLst>
          </p:cNvPr>
          <p:cNvGrpSpPr/>
          <p:nvPr/>
        </p:nvGrpSpPr>
        <p:grpSpPr>
          <a:xfrm>
            <a:off x="354788" y="1226755"/>
            <a:ext cx="11469350" cy="5264480"/>
            <a:chOff x="352549" y="1226755"/>
            <a:chExt cx="15397031" cy="5264480"/>
          </a:xfrm>
        </p:grpSpPr>
        <p:sp>
          <p:nvSpPr>
            <p:cNvPr id="8" name="Rectangle 7"/>
            <p:cNvSpPr/>
            <p:nvPr/>
          </p:nvSpPr>
          <p:spPr>
            <a:xfrm>
              <a:off x="4259352" y="1377483"/>
              <a:ext cx="3694176" cy="5113752"/>
            </a:xfrm>
            <a:prstGeom prst="rect">
              <a:avLst/>
            </a:prstGeom>
            <a:solidFill>
              <a:srgbClr val="E9E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432000" rIns="182880" rtlCol="0" anchor="t" anchorCtr="0"/>
            <a:lstStyle/>
            <a:p>
              <a:pPr lvl="0">
                <a:spcAft>
                  <a:spcPts val="600"/>
                </a:spcAft>
                <a:buClr>
                  <a:srgbClr val="0F3853"/>
                </a:buClr>
                <a:defRPr/>
              </a:pPr>
              <a:endParaRPr lang="en-US" sz="1600" b="1" dirty="0">
                <a:solidFill>
                  <a:schemeClr val="bg2"/>
                </a:solidFill>
              </a:endParaRPr>
            </a:p>
            <a:p>
              <a:pPr lvl="0">
                <a:spcAft>
                  <a:spcPts val="600"/>
                </a:spcAft>
                <a:buClr>
                  <a:srgbClr val="0F3853"/>
                </a:buClr>
                <a:defRPr/>
              </a:pPr>
              <a:r>
                <a:rPr lang="en-US" sz="1600" b="1" dirty="0">
                  <a:solidFill>
                    <a:schemeClr val="bg2"/>
                  </a:solidFill>
                </a:rPr>
                <a:t>PI3K dual delta/gamma Inhibitor</a:t>
              </a:r>
            </a:p>
            <a:p>
              <a:pPr lvl="0">
                <a:spcAft>
                  <a:spcPts val="600"/>
                </a:spcAft>
                <a:buClr>
                  <a:srgbClr val="0F3853"/>
                </a:buClr>
                <a:defRPr/>
              </a:pPr>
              <a:endParaRPr lang="en-US" sz="1600" b="1" dirty="0">
                <a:solidFill>
                  <a:schemeClr val="bg2"/>
                </a:solidFill>
              </a:endParaRPr>
            </a:p>
            <a:p>
              <a:pPr lvl="0">
                <a:spcAft>
                  <a:spcPts val="600"/>
                </a:spcAft>
                <a:buClr>
                  <a:srgbClr val="0F3853"/>
                </a:buClr>
                <a:defRPr/>
              </a:pPr>
              <a:r>
                <a:rPr lang="en-US" sz="1600" b="1" dirty="0">
                  <a:solidFill>
                    <a:schemeClr val="bg2"/>
                  </a:solidFill>
                </a:rPr>
                <a:t>FDA</a:t>
              </a:r>
            </a:p>
            <a:p>
              <a:pPr lvl="0">
                <a:spcAft>
                  <a:spcPts val="600"/>
                </a:spcAft>
                <a:buClr>
                  <a:schemeClr val="bg2"/>
                </a:buClr>
                <a:defRPr/>
              </a:pPr>
              <a:r>
                <a:rPr lang="en-US" sz="1600" dirty="0">
                  <a:solidFill>
                    <a:srgbClr val="010101"/>
                  </a:solidFill>
                </a:rPr>
                <a:t>Indicated for the treatment of relapsed CLL after failing 2 prior therapies.</a:t>
              </a:r>
              <a:endParaRPr lang="en-US" sz="1600" b="1" dirty="0">
                <a:solidFill>
                  <a:schemeClr val="bg2"/>
                </a:solidFill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361325" y="1300232"/>
              <a:ext cx="3694176" cy="5191003"/>
            </a:xfrm>
            <a:prstGeom prst="rect">
              <a:avLst/>
            </a:prstGeom>
            <a:solidFill>
              <a:srgbClr val="E8EC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540000" rIns="182880" rtlCol="0" anchor="t" anchorCtr="0"/>
            <a:lstStyle/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F3853"/>
                </a:buClr>
                <a:buSzTx/>
                <a:tabLst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roxima Nova Rg"/>
                <a:ea typeface="+mn-ea"/>
                <a:cs typeface="+mn-cs"/>
              </a:endParaRP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F3853"/>
                </a:buClr>
                <a:buSzTx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Proxima Nova Rg"/>
                  <a:ea typeface="+mn-ea"/>
                  <a:cs typeface="+mn-cs"/>
                </a:rPr>
                <a:t>PI3K delta Inhibitor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F3853"/>
                </a:buClr>
                <a:buSzTx/>
                <a:tabLst/>
                <a:defRPr/>
              </a:pPr>
              <a:endParaRPr lang="en-US" sz="1600" b="1" dirty="0">
                <a:solidFill>
                  <a:schemeClr val="tx2"/>
                </a:solidFill>
                <a:latin typeface="Proxima Nova Rg"/>
              </a:endParaRP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F3853"/>
                </a:buClr>
                <a:buSzTx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Proxima Nova Rg"/>
                  <a:ea typeface="+mn-ea"/>
                  <a:cs typeface="+mn-cs"/>
                </a:rPr>
                <a:t>FDA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rgbClr val="0F3853"/>
                </a:buClr>
                <a:buSzTx/>
                <a:tabLst/>
                <a:defRPr/>
              </a:pPr>
              <a:r>
                <a:rPr lang="en-US" sz="1600" dirty="0">
                  <a:solidFill>
                    <a:schemeClr val="tx2"/>
                  </a:solidFill>
                  <a:latin typeface="Proxima Nova Rg"/>
                </a:rPr>
                <a:t>Indicated for relapsed CLL after failing 2 prior therapies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Proxima Nova Rg"/>
                <a:ea typeface="+mn-ea"/>
                <a:cs typeface="+mn-cs"/>
              </a:endParaRPr>
            </a:p>
            <a:p>
              <a:pPr lvl="0">
                <a:spcAft>
                  <a:spcPts val="600"/>
                </a:spcAft>
                <a:buClr>
                  <a:srgbClr val="0F3853"/>
                </a:buClr>
                <a:defRPr/>
              </a:pPr>
              <a:br>
                <a:rPr lang="en-US" sz="1600" dirty="0">
                  <a:solidFill>
                    <a:srgbClr val="010101"/>
                  </a:solidFill>
                </a:rPr>
              </a:br>
              <a:endParaRPr lang="en-US" sz="1600" dirty="0">
                <a:solidFill>
                  <a:srgbClr val="010101"/>
                </a:solidFill>
              </a:endParaRPr>
            </a:p>
            <a:p>
              <a:pPr lvl="0">
                <a:spcAft>
                  <a:spcPts val="600"/>
                </a:spcAft>
                <a:buClr>
                  <a:srgbClr val="0F3853"/>
                </a:buClr>
                <a:defRPr/>
              </a:pPr>
              <a:endParaRPr lang="en-US" sz="1600" dirty="0">
                <a:solidFill>
                  <a:srgbClr val="010101"/>
                </a:solidFill>
              </a:endParaRPr>
            </a:p>
            <a:p>
              <a:pPr lvl="0">
                <a:spcAft>
                  <a:spcPts val="600"/>
                </a:spcAft>
                <a:buClr>
                  <a:srgbClr val="0F3853"/>
                </a:buClr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10101"/>
                </a:solidFill>
                <a:effectLst/>
                <a:uLnTx/>
                <a:uFillTx/>
                <a:latin typeface="Proxima Nova Rg"/>
                <a:ea typeface="+mn-ea"/>
                <a:cs typeface="+mn-cs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259352" y="1226756"/>
              <a:ext cx="3694176" cy="5040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7160" rIns="182880" rtlCol="0" anchor="ctr" anchorCtr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roxima Nova Rg"/>
                  <a:ea typeface="+mn-ea"/>
                  <a:cs typeface="+mn-cs"/>
                </a:rPr>
                <a:t>Duvelisib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52549" y="1226756"/>
              <a:ext cx="3694176" cy="504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182880" bIns="91440" rtlCol="0" anchor="ctr" anchorCtr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b="1" dirty="0">
                  <a:solidFill>
                    <a:prstClr val="white"/>
                  </a:solidFill>
                  <a:latin typeface="Proxima Nova Rg"/>
                </a:rPr>
                <a:t>I</a:t>
              </a:r>
              <a:r>
                <a:rPr lang="en-US" b="1" dirty="0" err="1">
                  <a:solidFill>
                    <a:prstClr val="white"/>
                  </a:solidFill>
                  <a:latin typeface="Proxima Nova Rg"/>
                </a:rPr>
                <a:t>delalisib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xima Nova Rg"/>
                <a:ea typeface="+mn-ea"/>
                <a:cs typeface="+mn-cs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110491" y="1226755"/>
              <a:ext cx="3694176" cy="5264479"/>
            </a:xfrm>
            <a:prstGeom prst="rect">
              <a:avLst/>
            </a:prstGeom>
            <a:solidFill>
              <a:srgbClr val="E9F1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540000" rIns="182880" rtlCol="0" anchor="t" anchorCtr="0"/>
            <a:lstStyle/>
            <a:p>
              <a:pPr lvl="0">
                <a:spcAft>
                  <a:spcPts val="600"/>
                </a:spcAft>
                <a:buClr>
                  <a:srgbClr val="116EA7"/>
                </a:buClr>
                <a:defRPr/>
              </a:pPr>
              <a:endParaRPr lang="en-US" sz="1600" b="1" dirty="0">
                <a:solidFill>
                  <a:schemeClr val="accent1"/>
                </a:solidFill>
              </a:endParaRPr>
            </a:p>
            <a:p>
              <a:pPr lvl="0">
                <a:spcAft>
                  <a:spcPts val="600"/>
                </a:spcAft>
                <a:buClr>
                  <a:srgbClr val="116EA7"/>
                </a:buClr>
                <a:defRPr/>
              </a:pPr>
              <a:r>
                <a:rPr lang="en-US" sz="1600" b="1" dirty="0">
                  <a:solidFill>
                    <a:schemeClr val="accent1"/>
                  </a:solidFill>
                </a:rPr>
                <a:t>PI3 kinase alfa Inhibitor</a:t>
              </a:r>
            </a:p>
            <a:p>
              <a:pPr lvl="0">
                <a:spcAft>
                  <a:spcPts val="600"/>
                </a:spcAft>
                <a:buClr>
                  <a:srgbClr val="116EA7"/>
                </a:buClr>
                <a:defRPr/>
              </a:pPr>
              <a:endParaRPr lang="en-US" sz="1600" b="1" dirty="0">
                <a:solidFill>
                  <a:schemeClr val="accent1"/>
                </a:solidFill>
              </a:endParaRPr>
            </a:p>
            <a:p>
              <a:pPr lvl="0">
                <a:spcAft>
                  <a:spcPts val="600"/>
                </a:spcAft>
                <a:buClr>
                  <a:srgbClr val="116EA7"/>
                </a:buClr>
                <a:defRPr/>
              </a:pPr>
              <a:r>
                <a:rPr lang="en-US" sz="1600" b="1" dirty="0">
                  <a:solidFill>
                    <a:schemeClr val="accent1"/>
                  </a:solidFill>
                </a:rPr>
                <a:t>FDA</a:t>
              </a:r>
            </a:p>
            <a:p>
              <a:pPr lvl="0">
                <a:spcAft>
                  <a:spcPts val="600"/>
                </a:spcAft>
                <a:buClr>
                  <a:srgbClr val="116EA7"/>
                </a:buClr>
                <a:defRPr/>
              </a:pPr>
              <a:endParaRPr lang="en-US" sz="1600" b="1" dirty="0">
                <a:solidFill>
                  <a:schemeClr val="accent1"/>
                </a:solidFill>
              </a:endParaRPr>
            </a:p>
            <a:p>
              <a:pPr lvl="0">
                <a:spcAft>
                  <a:spcPts val="600"/>
                </a:spcAft>
                <a:buClr>
                  <a:srgbClr val="116EA7"/>
                </a:buClr>
                <a:defRPr/>
              </a:pPr>
              <a:r>
                <a:rPr lang="en-US" sz="1600" dirty="0">
                  <a:solidFill>
                    <a:schemeClr val="accent1"/>
                  </a:solidFill>
                </a:rPr>
                <a:t>Not FDA approved for relapsed CLL treatment</a:t>
              </a:r>
              <a:endParaRPr lang="en-US" sz="1600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110491" y="1226755"/>
              <a:ext cx="3694176" cy="50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7160" rIns="137160" rtlCol="0" anchor="ctr" anchorCtr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roxima Nova Rg"/>
                  <a:ea typeface="+mn-ea"/>
                  <a:cs typeface="+mn-cs"/>
                </a:rPr>
                <a:t>Copanlisib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xima Nova Rg"/>
                <a:ea typeface="+mn-ea"/>
                <a:cs typeface="+mn-cs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0A511C-9594-8644-8CB5-DBDA8EEB603D}"/>
                </a:ext>
              </a:extLst>
            </p:cNvPr>
            <p:cNvSpPr/>
            <p:nvPr/>
          </p:nvSpPr>
          <p:spPr>
            <a:xfrm>
              <a:off x="12055404" y="1377482"/>
              <a:ext cx="3694176" cy="5113751"/>
            </a:xfrm>
            <a:prstGeom prst="rect">
              <a:avLst/>
            </a:prstGeom>
            <a:solidFill>
              <a:srgbClr val="F2F5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80" tIns="360000" rIns="182880" rtlCol="0" anchor="t" anchorCtr="0"/>
            <a:lstStyle/>
            <a:p>
              <a:pPr lvl="0">
                <a:spcAft>
                  <a:spcPts val="600"/>
                </a:spcAft>
                <a:buClr>
                  <a:srgbClr val="7897A8"/>
                </a:buClr>
                <a:defRPr/>
              </a:pPr>
              <a:endParaRPr lang="en-US" sz="1600" b="1" dirty="0">
                <a:solidFill>
                  <a:schemeClr val="accent2"/>
                </a:solidFill>
              </a:endParaRPr>
            </a:p>
            <a:p>
              <a:pPr lvl="0">
                <a:spcAft>
                  <a:spcPts val="600"/>
                </a:spcAft>
                <a:buClr>
                  <a:srgbClr val="7897A8"/>
                </a:buClr>
                <a:defRPr/>
              </a:pPr>
              <a:r>
                <a:rPr lang="en-US" sz="1600" b="1" dirty="0">
                  <a:solidFill>
                    <a:schemeClr val="accent2"/>
                  </a:solidFill>
                </a:rPr>
                <a:t>Dual PI3K and CK1e (casein kinase 1epsilon) Inhibitor</a:t>
              </a:r>
            </a:p>
            <a:p>
              <a:pPr lvl="0">
                <a:spcAft>
                  <a:spcPts val="600"/>
                </a:spcAft>
                <a:buClr>
                  <a:srgbClr val="7897A8"/>
                </a:buClr>
                <a:defRPr/>
              </a:pPr>
              <a:endParaRPr lang="en-US" sz="1600" b="1" dirty="0">
                <a:solidFill>
                  <a:schemeClr val="accent2"/>
                </a:solidFill>
              </a:endParaRPr>
            </a:p>
            <a:p>
              <a:pPr lvl="0">
                <a:spcAft>
                  <a:spcPts val="600"/>
                </a:spcAft>
                <a:buClr>
                  <a:srgbClr val="7897A8"/>
                </a:buClr>
                <a:defRPr/>
              </a:pPr>
              <a:r>
                <a:rPr lang="en-US" sz="1600" b="1" dirty="0">
                  <a:solidFill>
                    <a:schemeClr val="accent2"/>
                  </a:solidFill>
                </a:rPr>
                <a:t>FDA – not yet approved for R/R CLL</a:t>
              </a:r>
            </a:p>
            <a:p>
              <a:pPr lvl="0">
                <a:spcAft>
                  <a:spcPts val="600"/>
                </a:spcAft>
                <a:buClr>
                  <a:srgbClr val="7897A8"/>
                </a:buClr>
                <a:defRPr/>
              </a:pPr>
              <a:endParaRPr lang="en-US" sz="1600" b="1" dirty="0">
                <a:solidFill>
                  <a:schemeClr val="accent2"/>
                </a:solidFill>
              </a:endParaRPr>
            </a:p>
            <a:p>
              <a:pPr lvl="0">
                <a:spcAft>
                  <a:spcPts val="600"/>
                </a:spcAft>
                <a:buClr>
                  <a:srgbClr val="7897A8"/>
                </a:buClr>
                <a:defRPr/>
              </a:pPr>
              <a:endParaRPr 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1348A60-0622-A94B-9289-0BFFF11B1715}"/>
                </a:ext>
              </a:extLst>
            </p:cNvPr>
            <p:cNvSpPr/>
            <p:nvPr/>
          </p:nvSpPr>
          <p:spPr>
            <a:xfrm>
              <a:off x="12055404" y="1226756"/>
              <a:ext cx="3694176" cy="50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7160" rIns="137160" rtlCol="0" anchor="ctr" anchorCtr="1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Proxima Nova Rg"/>
                  <a:ea typeface="+mn-ea"/>
                  <a:cs typeface="+mn-cs"/>
                </a:rPr>
                <a:t>Umbralisib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roxima Nova Rg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6319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2F32FC-594A-4E74-ACCB-0EABD408F04C}"/>
              </a:ext>
            </a:extLst>
          </p:cNvPr>
          <p:cNvSpPr txBox="1"/>
          <p:nvPr/>
        </p:nvSpPr>
        <p:spPr>
          <a:xfrm>
            <a:off x="473825" y="3100847"/>
            <a:ext cx="11244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>
                <a:solidFill>
                  <a:schemeClr val="tx2"/>
                </a:solidFill>
              </a:rPr>
              <a:t>John G. Gribben, MD DSc</a:t>
            </a:r>
            <a:r>
              <a:rPr lang="en-US" sz="1600" b="1" baseline="30000" dirty="0">
                <a:solidFill>
                  <a:schemeClr val="tx2"/>
                </a:solidFill>
              </a:rPr>
              <a:t>1</a:t>
            </a:r>
            <a:r>
              <a:rPr lang="en-US" sz="1600" b="1" dirty="0">
                <a:solidFill>
                  <a:schemeClr val="tx2"/>
                </a:solidFill>
              </a:rPr>
              <a:t>, Wojciech </a:t>
            </a:r>
            <a:r>
              <a:rPr lang="en-US" sz="1600" b="1" dirty="0" err="1">
                <a:solidFill>
                  <a:schemeClr val="tx2"/>
                </a:solidFill>
              </a:rPr>
              <a:t>Jurczak</a:t>
            </a:r>
            <a:r>
              <a:rPr lang="en-US" sz="1600" b="1" dirty="0">
                <a:solidFill>
                  <a:schemeClr val="tx2"/>
                </a:solidFill>
              </a:rPr>
              <a:t>, MD, PhD</a:t>
            </a:r>
            <a:r>
              <a:rPr lang="en-US" sz="1600" b="1" baseline="30000" dirty="0">
                <a:solidFill>
                  <a:schemeClr val="tx2"/>
                </a:solidFill>
              </a:rPr>
              <a:t>2</a:t>
            </a:r>
            <a:r>
              <a:rPr lang="en-US" sz="1600" b="1" dirty="0">
                <a:solidFill>
                  <a:schemeClr val="tx2"/>
                </a:solidFill>
              </a:rPr>
              <a:t>, Ryan W. Jacobs, MD</a:t>
            </a:r>
            <a:r>
              <a:rPr lang="en-US" sz="1600" b="1" baseline="30000" dirty="0">
                <a:solidFill>
                  <a:schemeClr val="tx2"/>
                </a:solidFill>
              </a:rPr>
              <a:t>3</a:t>
            </a:r>
            <a:r>
              <a:rPr lang="en-US" sz="1600" b="1" dirty="0">
                <a:solidFill>
                  <a:schemeClr val="tx2"/>
                </a:solidFill>
              </a:rPr>
              <a:t>, Sebastian </a:t>
            </a:r>
            <a:r>
              <a:rPr lang="en-US" sz="1600" b="1" dirty="0" err="1">
                <a:solidFill>
                  <a:schemeClr val="tx2"/>
                </a:solidFill>
              </a:rPr>
              <a:t>Grosicki</a:t>
            </a:r>
            <a:r>
              <a:rPr lang="en-US" sz="1600" b="1" dirty="0">
                <a:solidFill>
                  <a:schemeClr val="tx2"/>
                </a:solidFill>
              </a:rPr>
              <a:t>, MD, PhD</a:t>
            </a:r>
            <a:r>
              <a:rPr lang="en-US" sz="1600" b="1" baseline="30000" dirty="0">
                <a:solidFill>
                  <a:schemeClr val="tx2"/>
                </a:solidFill>
              </a:rPr>
              <a:t>4</a:t>
            </a:r>
            <a:r>
              <a:rPr lang="en-US" sz="1600" b="1" dirty="0">
                <a:solidFill>
                  <a:schemeClr val="tx2"/>
                </a:solidFill>
              </a:rPr>
              <a:t>, Krzysztof Giannopoulos, MD, PhD</a:t>
            </a:r>
            <a:r>
              <a:rPr lang="en-US" sz="1600" b="1" baseline="30000" dirty="0">
                <a:solidFill>
                  <a:schemeClr val="tx2"/>
                </a:solidFill>
              </a:rPr>
              <a:t>5</a:t>
            </a:r>
            <a:r>
              <a:rPr lang="en-US" sz="1600" b="1" dirty="0">
                <a:solidFill>
                  <a:schemeClr val="tx2"/>
                </a:solidFill>
              </a:rPr>
              <a:t>, Tomasz Wrobel, MD PhD</a:t>
            </a:r>
            <a:r>
              <a:rPr lang="en-US" sz="1600" b="1" baseline="30000" dirty="0">
                <a:solidFill>
                  <a:schemeClr val="tx2"/>
                </a:solidFill>
              </a:rPr>
              <a:t>6</a:t>
            </a:r>
            <a:r>
              <a:rPr lang="en-US" sz="1600" b="1" dirty="0">
                <a:solidFill>
                  <a:schemeClr val="tx2"/>
                </a:solidFill>
              </a:rPr>
              <a:t>, Syed F. Zafar, MD</a:t>
            </a:r>
            <a:r>
              <a:rPr lang="en-US" sz="1600" b="1" baseline="30000" dirty="0">
                <a:solidFill>
                  <a:schemeClr val="tx2"/>
                </a:solidFill>
              </a:rPr>
              <a:t>7</a:t>
            </a:r>
            <a:r>
              <a:rPr lang="en-US" sz="1600" b="1" dirty="0">
                <a:solidFill>
                  <a:schemeClr val="tx2"/>
                </a:solidFill>
              </a:rPr>
              <a:t>, Jennifer L. </a:t>
            </a:r>
            <a:r>
              <a:rPr lang="en-US" sz="1600" b="1" dirty="0" err="1">
                <a:solidFill>
                  <a:schemeClr val="tx2"/>
                </a:solidFill>
              </a:rPr>
              <a:t>Cultrera</a:t>
            </a:r>
            <a:r>
              <a:rPr lang="en-US" sz="1600" b="1" dirty="0">
                <a:solidFill>
                  <a:schemeClr val="tx2"/>
                </a:solidFill>
              </a:rPr>
              <a:t>, MD</a:t>
            </a:r>
            <a:r>
              <a:rPr lang="en-US" sz="1600" b="1" baseline="30000" dirty="0">
                <a:solidFill>
                  <a:schemeClr val="tx2"/>
                </a:solidFill>
              </a:rPr>
              <a:t>8</a:t>
            </a:r>
            <a:r>
              <a:rPr lang="en-US" sz="1600" b="1" dirty="0">
                <a:solidFill>
                  <a:schemeClr val="tx2"/>
                </a:solidFill>
              </a:rPr>
              <a:t>, Suman Kambhampati, MD</a:t>
            </a:r>
            <a:r>
              <a:rPr lang="en-US" sz="1600" b="1" baseline="30000" dirty="0">
                <a:solidFill>
                  <a:schemeClr val="tx2"/>
                </a:solidFill>
              </a:rPr>
              <a:t>9</a:t>
            </a:r>
            <a:r>
              <a:rPr lang="en-US" sz="1600" b="1" dirty="0">
                <a:solidFill>
                  <a:schemeClr val="tx2"/>
                </a:solidFill>
              </a:rPr>
              <a:t>, Alexey Danilov, MD</a:t>
            </a:r>
            <a:r>
              <a:rPr lang="en-US" sz="1600" b="1" baseline="30000" dirty="0">
                <a:solidFill>
                  <a:schemeClr val="tx2"/>
                </a:solidFill>
              </a:rPr>
              <a:t>10</a:t>
            </a:r>
            <a:r>
              <a:rPr lang="en-US" sz="1600" b="1" dirty="0">
                <a:solidFill>
                  <a:schemeClr val="tx2"/>
                </a:solidFill>
              </a:rPr>
              <a:t>, John M. Burke, MD</a:t>
            </a:r>
            <a:r>
              <a:rPr lang="en-US" sz="1600" b="1" baseline="30000" dirty="0">
                <a:solidFill>
                  <a:schemeClr val="tx2"/>
                </a:solidFill>
              </a:rPr>
              <a:t>11</a:t>
            </a:r>
            <a:r>
              <a:rPr lang="en-US" sz="1600" b="1" dirty="0">
                <a:solidFill>
                  <a:schemeClr val="tx2"/>
                </a:solidFill>
              </a:rPr>
              <a:t>, Jerome Goldschmidt, MD</a:t>
            </a:r>
            <a:r>
              <a:rPr lang="en-US" sz="1600" b="1" baseline="30000" dirty="0">
                <a:solidFill>
                  <a:schemeClr val="tx2"/>
                </a:solidFill>
              </a:rPr>
              <a:t>12</a:t>
            </a:r>
            <a:r>
              <a:rPr lang="en-US" sz="1600" b="1" dirty="0">
                <a:solidFill>
                  <a:schemeClr val="tx2"/>
                </a:solidFill>
              </a:rPr>
              <a:t>, Douglas F. Beach, MD</a:t>
            </a:r>
            <a:r>
              <a:rPr lang="en-US" sz="1600" b="1" baseline="30000" dirty="0">
                <a:solidFill>
                  <a:schemeClr val="tx2"/>
                </a:solidFill>
              </a:rPr>
              <a:t>13</a:t>
            </a:r>
            <a:r>
              <a:rPr lang="en-US" sz="1600" b="1" dirty="0">
                <a:solidFill>
                  <a:schemeClr val="tx2"/>
                </a:solidFill>
              </a:rPr>
              <a:t>, Scott F. Huntington, MD, MPH</a:t>
            </a:r>
            <a:r>
              <a:rPr lang="en-US" sz="1600" b="1" baseline="30000" dirty="0">
                <a:solidFill>
                  <a:schemeClr val="tx2"/>
                </a:solidFill>
              </a:rPr>
              <a:t>14</a:t>
            </a:r>
            <a:r>
              <a:rPr lang="en-US" sz="1600" b="1" dirty="0">
                <a:solidFill>
                  <a:schemeClr val="tx2"/>
                </a:solidFill>
              </a:rPr>
              <a:t>, Javier Pinilla </a:t>
            </a:r>
            <a:r>
              <a:rPr lang="en-US" sz="1600" b="1" dirty="0" err="1">
                <a:solidFill>
                  <a:schemeClr val="tx2"/>
                </a:solidFill>
              </a:rPr>
              <a:t>Ibarz</a:t>
            </a:r>
            <a:r>
              <a:rPr lang="en-US" sz="1600" b="1" dirty="0">
                <a:solidFill>
                  <a:schemeClr val="tx2"/>
                </a:solidFill>
              </a:rPr>
              <a:t>, MD, PhD</a:t>
            </a:r>
            <a:r>
              <a:rPr lang="en-US" sz="1600" b="1" baseline="30000" dirty="0">
                <a:solidFill>
                  <a:schemeClr val="tx2"/>
                </a:solidFill>
              </a:rPr>
              <a:t>15</a:t>
            </a:r>
            <a:r>
              <a:rPr lang="en-US" sz="1600" b="1" dirty="0">
                <a:solidFill>
                  <a:schemeClr val="tx2"/>
                </a:solidFill>
              </a:rPr>
              <a:t>, Jeff P Sharman, MD</a:t>
            </a:r>
            <a:r>
              <a:rPr lang="en-US" sz="1600" b="1" baseline="30000" dirty="0">
                <a:solidFill>
                  <a:schemeClr val="tx2"/>
                </a:solidFill>
              </a:rPr>
              <a:t>16</a:t>
            </a:r>
            <a:r>
              <a:rPr lang="en-US" sz="1600" b="1" dirty="0">
                <a:solidFill>
                  <a:schemeClr val="tx2"/>
                </a:solidFill>
              </a:rPr>
              <a:t>, Tanya Siddiqi, MD</a:t>
            </a:r>
            <a:r>
              <a:rPr lang="en-US" sz="1600" b="1" baseline="30000" dirty="0">
                <a:solidFill>
                  <a:schemeClr val="tx2"/>
                </a:solidFill>
              </a:rPr>
              <a:t>17</a:t>
            </a:r>
            <a:r>
              <a:rPr lang="en-US" sz="1600" b="1" dirty="0">
                <a:solidFill>
                  <a:schemeClr val="tx2"/>
                </a:solidFill>
              </a:rPr>
              <a:t>, Danielle M. Brander, MD</a:t>
            </a:r>
            <a:r>
              <a:rPr lang="en-US" sz="1600" b="1" baseline="30000" dirty="0">
                <a:solidFill>
                  <a:schemeClr val="tx2"/>
                </a:solidFill>
              </a:rPr>
              <a:t>18</a:t>
            </a:r>
            <a:r>
              <a:rPr lang="en-US" sz="1600" b="1" dirty="0">
                <a:solidFill>
                  <a:schemeClr val="tx2"/>
                </a:solidFill>
              </a:rPr>
              <a:t>, John M. </a:t>
            </a:r>
            <a:r>
              <a:rPr lang="en-US" sz="1600" b="1" dirty="0" err="1">
                <a:solidFill>
                  <a:schemeClr val="tx2"/>
                </a:solidFill>
              </a:rPr>
              <a:t>Pagel</a:t>
            </a:r>
            <a:r>
              <a:rPr lang="en-US" sz="1600" b="1" dirty="0">
                <a:solidFill>
                  <a:schemeClr val="tx2"/>
                </a:solidFill>
              </a:rPr>
              <a:t>, MD PhD</a:t>
            </a:r>
            <a:r>
              <a:rPr lang="en-US" sz="1600" b="1" baseline="30000" dirty="0">
                <a:solidFill>
                  <a:schemeClr val="tx2"/>
                </a:solidFill>
              </a:rPr>
              <a:t>19</a:t>
            </a:r>
            <a:r>
              <a:rPr lang="en-US" sz="1600" b="1" dirty="0">
                <a:solidFill>
                  <a:schemeClr val="tx2"/>
                </a:solidFill>
              </a:rPr>
              <a:t>, Kathryn S. </a:t>
            </a:r>
            <a:r>
              <a:rPr lang="en-US" sz="1600" b="1" dirty="0" err="1">
                <a:solidFill>
                  <a:schemeClr val="tx2"/>
                </a:solidFill>
              </a:rPr>
              <a:t>Kolibaba</a:t>
            </a:r>
            <a:r>
              <a:rPr lang="en-US" sz="1600" b="1" dirty="0">
                <a:solidFill>
                  <a:schemeClr val="tx2"/>
                </a:solidFill>
              </a:rPr>
              <a:t>, MD</a:t>
            </a:r>
            <a:r>
              <a:rPr lang="en-US" sz="1600" b="1" baseline="30000" dirty="0">
                <a:solidFill>
                  <a:schemeClr val="tx2"/>
                </a:solidFill>
              </a:rPr>
              <a:t>20</a:t>
            </a:r>
            <a:r>
              <a:rPr lang="en-US" sz="1600" b="1" dirty="0">
                <a:solidFill>
                  <a:schemeClr val="tx2"/>
                </a:solidFill>
              </a:rPr>
              <a:t>, Monika </a:t>
            </a:r>
            <a:r>
              <a:rPr lang="en-US" sz="1600" b="1" dirty="0" err="1">
                <a:solidFill>
                  <a:schemeClr val="tx2"/>
                </a:solidFill>
              </a:rPr>
              <a:t>Dlugosz-Danecka</a:t>
            </a:r>
            <a:r>
              <a:rPr lang="en-US" sz="1600" b="1" dirty="0">
                <a:solidFill>
                  <a:schemeClr val="tx2"/>
                </a:solidFill>
              </a:rPr>
              <a:t>, MD, PhD</a:t>
            </a:r>
            <a:r>
              <a:rPr lang="en-US" sz="1600" b="1" baseline="30000" dirty="0">
                <a:solidFill>
                  <a:schemeClr val="tx2"/>
                </a:solidFill>
              </a:rPr>
              <a:t>2</a:t>
            </a:r>
            <a:r>
              <a:rPr lang="en-US" sz="1600" b="1" dirty="0">
                <a:solidFill>
                  <a:schemeClr val="tx2"/>
                </a:solidFill>
              </a:rPr>
              <a:t>, Nilanjan Ghosh, MD, PhD</a:t>
            </a:r>
            <a:r>
              <a:rPr lang="en-US" sz="1600" b="1" baseline="30000" dirty="0">
                <a:solidFill>
                  <a:schemeClr val="tx2"/>
                </a:solidFill>
              </a:rPr>
              <a:t>3</a:t>
            </a:r>
            <a:r>
              <a:rPr lang="en-US" sz="1600" b="1" dirty="0">
                <a:solidFill>
                  <a:schemeClr val="tx2"/>
                </a:solidFill>
              </a:rPr>
              <a:t>, Peter Sportelli, BS</a:t>
            </a:r>
            <a:r>
              <a:rPr lang="en-US" sz="1600" b="1" baseline="30000" dirty="0">
                <a:solidFill>
                  <a:schemeClr val="tx2"/>
                </a:solidFill>
              </a:rPr>
              <a:t>21</a:t>
            </a:r>
            <a:r>
              <a:rPr lang="en-US" sz="1600" b="1" dirty="0">
                <a:solidFill>
                  <a:schemeClr val="tx2"/>
                </a:solidFill>
              </a:rPr>
              <a:t>, Hari P. Miskin, MSc</a:t>
            </a:r>
            <a:r>
              <a:rPr lang="en-US" sz="1600" b="1" baseline="30000" dirty="0">
                <a:solidFill>
                  <a:schemeClr val="tx2"/>
                </a:solidFill>
              </a:rPr>
              <a:t>21</a:t>
            </a:r>
            <a:r>
              <a:rPr lang="en-US" sz="1600" b="1" dirty="0">
                <a:solidFill>
                  <a:schemeClr val="tx2"/>
                </a:solidFill>
              </a:rPr>
              <a:t>, Owen A. O'Connor, MD, PhD</a:t>
            </a:r>
            <a:r>
              <a:rPr lang="en-US" sz="1600" b="1" baseline="30000" dirty="0">
                <a:solidFill>
                  <a:schemeClr val="tx2"/>
                </a:solidFill>
              </a:rPr>
              <a:t>21</a:t>
            </a:r>
            <a:r>
              <a:rPr lang="en-US" sz="1600" b="1" dirty="0">
                <a:solidFill>
                  <a:schemeClr val="tx2"/>
                </a:solidFill>
              </a:rPr>
              <a:t>, Michael S. Weiss</a:t>
            </a:r>
            <a:r>
              <a:rPr lang="en-US" sz="1600" b="1" baseline="30000" dirty="0">
                <a:solidFill>
                  <a:schemeClr val="tx2"/>
                </a:solidFill>
              </a:rPr>
              <a:t>21</a:t>
            </a:r>
            <a:r>
              <a:rPr lang="en-US" sz="1600" b="1" dirty="0">
                <a:solidFill>
                  <a:schemeClr val="tx2"/>
                </a:solidFill>
              </a:rPr>
              <a:t> and Ian W. Flinn, MD, PhD</a:t>
            </a:r>
            <a:r>
              <a:rPr lang="en-US" sz="1600" b="1" baseline="30000" dirty="0">
                <a:solidFill>
                  <a:schemeClr val="tx2"/>
                </a:solidFill>
              </a:rPr>
              <a:t>22</a:t>
            </a:r>
            <a:endParaRPr lang="en-US" sz="1600" b="1" dirty="0">
              <a:solidFill>
                <a:schemeClr val="tx2"/>
              </a:solidFill>
            </a:endParaRP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9FA7529A-A196-478E-8025-216E3EE83422}"/>
              </a:ext>
            </a:extLst>
          </p:cNvPr>
          <p:cNvSpPr txBox="1">
            <a:spLocks/>
          </p:cNvSpPr>
          <p:nvPr/>
        </p:nvSpPr>
        <p:spPr>
          <a:xfrm>
            <a:off x="609600" y="365760"/>
            <a:ext cx="9369955" cy="26517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1" i="0" kern="1200">
                <a:solidFill>
                  <a:schemeClr val="tx2"/>
                </a:solidFill>
                <a:latin typeface="Corbel" panose="020B0503020204020204" pitchFamily="34" charset="0"/>
                <a:ea typeface="+mn-ea"/>
                <a:cs typeface="+mn-cs"/>
              </a:defRPr>
            </a:lvl1pPr>
            <a:lvl2pPr marL="212715" indent="-212715" algn="l" defTabSz="914354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1800" b="0" i="0" kern="1200">
                <a:solidFill>
                  <a:schemeClr val="tx2"/>
                </a:solidFill>
                <a:latin typeface="Corbel" panose="020B0503020204020204" pitchFamily="34" charset="0"/>
                <a:ea typeface="+mn-ea"/>
                <a:cs typeface="+mn-cs"/>
              </a:defRPr>
            </a:lvl2pPr>
            <a:lvl3pPr marL="690528" indent="-20319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1400" b="0" i="0" kern="1200">
                <a:solidFill>
                  <a:schemeClr val="tx2"/>
                </a:solidFill>
                <a:latin typeface="Corbel" panose="020B0503020204020204" pitchFamily="34" charset="0"/>
                <a:ea typeface="+mn-ea"/>
                <a:cs typeface="+mn-cs"/>
              </a:defRPr>
            </a:lvl3pPr>
            <a:lvl4pPr marL="1147706" indent="-20319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/>
              <a:defRPr sz="1000" b="0" i="0" kern="1200">
                <a:solidFill>
                  <a:schemeClr val="tx2"/>
                </a:solidFill>
                <a:latin typeface="Corbel" panose="020B0503020204020204" pitchFamily="34" charset="0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Corbel" panose="020B0503020204020204" pitchFamily="34" charset="0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4000" dirty="0"/>
              <a:t>Phase 3 Study of Umbralisib Combined With Ublituximab vs </a:t>
            </a:r>
            <a:r>
              <a:rPr lang="en-US" sz="4000" dirty="0" err="1"/>
              <a:t>Obinutuzumab</a:t>
            </a:r>
            <a:r>
              <a:rPr lang="en-US" sz="4000" dirty="0"/>
              <a:t> Plus </a:t>
            </a:r>
          </a:p>
          <a:p>
            <a:pPr>
              <a:spcBef>
                <a:spcPts val="0"/>
              </a:spcBef>
            </a:pPr>
            <a:r>
              <a:rPr lang="en-US" sz="4000" dirty="0"/>
              <a:t>Chlorambucil in Patients With Chronic Lymphocytic Leukemia: Results From UNITY-CLL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7794C2-9325-4B14-B8D4-E2036940D38A}"/>
              </a:ext>
            </a:extLst>
          </p:cNvPr>
          <p:cNvSpPr txBox="1"/>
          <p:nvPr/>
        </p:nvSpPr>
        <p:spPr>
          <a:xfrm>
            <a:off x="609601" y="4753834"/>
            <a:ext cx="109727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aseline="30000" dirty="0">
                <a:solidFill>
                  <a:schemeClr val="tx2"/>
                </a:solidFill>
              </a:rPr>
              <a:t>1</a:t>
            </a:r>
            <a:r>
              <a:rPr lang="en-US" sz="1200" dirty="0">
                <a:solidFill>
                  <a:schemeClr val="tx2"/>
                </a:solidFill>
              </a:rPr>
              <a:t>Centre for Haemato-Oncology, </a:t>
            </a:r>
            <a:r>
              <a:rPr lang="en-US" sz="1200" dirty="0" err="1">
                <a:solidFill>
                  <a:schemeClr val="tx2"/>
                </a:solidFill>
              </a:rPr>
              <a:t>Barts</a:t>
            </a:r>
            <a:r>
              <a:rPr lang="en-US" sz="1200" dirty="0">
                <a:solidFill>
                  <a:schemeClr val="tx2"/>
                </a:solidFill>
              </a:rPr>
              <a:t> Cancer Institute, Queen Mary University of London, London, United Kingdom; </a:t>
            </a:r>
            <a:r>
              <a:rPr lang="en-US" sz="1200" baseline="30000" dirty="0">
                <a:solidFill>
                  <a:schemeClr val="tx2"/>
                </a:solidFill>
              </a:rPr>
              <a:t>2</a:t>
            </a:r>
            <a:r>
              <a:rPr lang="en-US" sz="1200" dirty="0">
                <a:solidFill>
                  <a:schemeClr val="tx2"/>
                </a:solidFill>
              </a:rPr>
              <a:t>Maria </a:t>
            </a:r>
            <a:r>
              <a:rPr lang="en-US" sz="1200" dirty="0" err="1">
                <a:solidFill>
                  <a:schemeClr val="tx2"/>
                </a:solidFill>
              </a:rPr>
              <a:t>Sklodowska</a:t>
            </a:r>
            <a:r>
              <a:rPr lang="en-US" sz="1200" dirty="0">
                <a:solidFill>
                  <a:schemeClr val="tx2"/>
                </a:solidFill>
              </a:rPr>
              <a:t>-Curie National Research Institute of Oncology, Krakow, Poland; </a:t>
            </a:r>
            <a:r>
              <a:rPr lang="en-US" sz="1200" baseline="30000" dirty="0">
                <a:solidFill>
                  <a:schemeClr val="tx2"/>
                </a:solidFill>
              </a:rPr>
              <a:t>3</a:t>
            </a:r>
            <a:r>
              <a:rPr lang="en-US" sz="1200" dirty="0">
                <a:solidFill>
                  <a:schemeClr val="tx2"/>
                </a:solidFill>
              </a:rPr>
              <a:t>Department of Hematology, Lymphoma Division, Levine Cancer Institute, Charlotte, NC; </a:t>
            </a:r>
            <a:r>
              <a:rPr lang="en-US" sz="1200" baseline="30000" dirty="0">
                <a:solidFill>
                  <a:schemeClr val="tx2"/>
                </a:solidFill>
              </a:rPr>
              <a:t>4</a:t>
            </a:r>
            <a:r>
              <a:rPr lang="en-US" sz="1200" dirty="0">
                <a:solidFill>
                  <a:schemeClr val="tx2"/>
                </a:solidFill>
              </a:rPr>
              <a:t>Department of Hematology and Cancer Prevention, School of Public Health, Silesian Medical University, Katowice, Poland; </a:t>
            </a:r>
            <a:r>
              <a:rPr lang="en-US" sz="1200" baseline="30000" dirty="0">
                <a:solidFill>
                  <a:schemeClr val="tx2"/>
                </a:solidFill>
              </a:rPr>
              <a:t>5</a:t>
            </a:r>
            <a:r>
              <a:rPr lang="en-US" sz="1200" dirty="0">
                <a:solidFill>
                  <a:schemeClr val="tx2"/>
                </a:solidFill>
              </a:rPr>
              <a:t>Medical Univ. of Lublin, Lublin, Poland; </a:t>
            </a:r>
            <a:r>
              <a:rPr lang="en-US" sz="1200" baseline="30000" dirty="0">
                <a:solidFill>
                  <a:schemeClr val="tx2"/>
                </a:solidFill>
              </a:rPr>
              <a:t>6</a:t>
            </a:r>
            <a:r>
              <a:rPr lang="en-US" sz="1200" dirty="0">
                <a:solidFill>
                  <a:schemeClr val="tx2"/>
                </a:solidFill>
              </a:rPr>
              <a:t>Department of Hematology, Wroclaw Medical University, Wroclaw, Poland; </a:t>
            </a:r>
            <a:r>
              <a:rPr lang="en-US" sz="1200" baseline="30000" dirty="0">
                <a:solidFill>
                  <a:schemeClr val="tx2"/>
                </a:solidFill>
              </a:rPr>
              <a:t>7</a:t>
            </a:r>
            <a:r>
              <a:rPr lang="en-US" sz="1200" dirty="0">
                <a:solidFill>
                  <a:schemeClr val="tx2"/>
                </a:solidFill>
              </a:rPr>
              <a:t>Florida Cancer Specialists South / Sarah Cannon Research Institute, Fort Myers, FL; </a:t>
            </a:r>
            <a:r>
              <a:rPr lang="en-US" sz="1200" baseline="30000" dirty="0">
                <a:solidFill>
                  <a:schemeClr val="tx2"/>
                </a:solidFill>
              </a:rPr>
              <a:t>8</a:t>
            </a:r>
            <a:r>
              <a:rPr lang="en-US" sz="1200" dirty="0">
                <a:solidFill>
                  <a:schemeClr val="tx2"/>
                </a:solidFill>
              </a:rPr>
              <a:t>Florida Cancer Specialists North / Sarah Cannon Research Institute, St. Petersburg, FL; </a:t>
            </a:r>
            <a:r>
              <a:rPr lang="en-US" sz="1200" baseline="30000" dirty="0">
                <a:solidFill>
                  <a:schemeClr val="tx2"/>
                </a:solidFill>
              </a:rPr>
              <a:t>9</a:t>
            </a:r>
            <a:r>
              <a:rPr lang="en-US" sz="1200" dirty="0">
                <a:solidFill>
                  <a:schemeClr val="tx2"/>
                </a:solidFill>
              </a:rPr>
              <a:t>Sarah Cannon Research Institute At Research Medical Ctr, Kansas City, MO; </a:t>
            </a:r>
            <a:r>
              <a:rPr lang="en-US" sz="1200" baseline="30000" dirty="0">
                <a:solidFill>
                  <a:schemeClr val="tx2"/>
                </a:solidFill>
              </a:rPr>
              <a:t>10</a:t>
            </a:r>
            <a:r>
              <a:rPr lang="en-US" sz="1200" dirty="0">
                <a:solidFill>
                  <a:schemeClr val="tx2"/>
                </a:solidFill>
              </a:rPr>
              <a:t>Knight Cancer Institute, Oregon Health &amp; Science University, Duarte, CA; </a:t>
            </a:r>
            <a:r>
              <a:rPr lang="en-US" sz="1200" baseline="30000" dirty="0">
                <a:solidFill>
                  <a:schemeClr val="tx2"/>
                </a:solidFill>
              </a:rPr>
              <a:t>11</a:t>
            </a:r>
            <a:r>
              <a:rPr lang="en-US" sz="1200" dirty="0">
                <a:solidFill>
                  <a:schemeClr val="tx2"/>
                </a:solidFill>
              </a:rPr>
              <a:t>US Oncology Hematology Research Program, Rocky Mountain Cancer Centers, Aurora, CO; </a:t>
            </a:r>
            <a:r>
              <a:rPr lang="en-US" sz="1200" baseline="30000" dirty="0">
                <a:solidFill>
                  <a:schemeClr val="tx2"/>
                </a:solidFill>
              </a:rPr>
              <a:t>12</a:t>
            </a:r>
            <a:r>
              <a:rPr lang="en-US" sz="1200" dirty="0">
                <a:solidFill>
                  <a:schemeClr val="tx2"/>
                </a:solidFill>
              </a:rPr>
              <a:t>Blue Ridge Cancer Centers / US Oncology Research, Blacksburg, VA;</a:t>
            </a:r>
          </a:p>
          <a:p>
            <a:r>
              <a:rPr lang="en-US" sz="1200" baseline="30000" dirty="0">
                <a:solidFill>
                  <a:schemeClr val="tx2"/>
                </a:solidFill>
              </a:rPr>
              <a:t>13</a:t>
            </a:r>
            <a:r>
              <a:rPr lang="en-US" sz="1200" dirty="0">
                <a:solidFill>
                  <a:schemeClr val="tx2"/>
                </a:solidFill>
              </a:rPr>
              <a:t>Pennsylvania Hospital, Philadelphia, PA; </a:t>
            </a:r>
            <a:r>
              <a:rPr lang="en-US" sz="1200" baseline="30000" dirty="0">
                <a:solidFill>
                  <a:schemeClr val="tx2"/>
                </a:solidFill>
              </a:rPr>
              <a:t>14</a:t>
            </a:r>
            <a:r>
              <a:rPr lang="en-US" sz="1200" dirty="0">
                <a:solidFill>
                  <a:schemeClr val="tx2"/>
                </a:solidFill>
              </a:rPr>
              <a:t>Yale Cancer Center, New Haven, CT; </a:t>
            </a:r>
            <a:r>
              <a:rPr lang="en-US" sz="1200" baseline="30000" dirty="0">
                <a:solidFill>
                  <a:schemeClr val="tx2"/>
                </a:solidFill>
              </a:rPr>
              <a:t>15</a:t>
            </a:r>
            <a:r>
              <a:rPr lang="en-US" sz="1200" dirty="0">
                <a:solidFill>
                  <a:schemeClr val="tx2"/>
                </a:solidFill>
              </a:rPr>
              <a:t>Department of Immunology, Moffitt Cancer Center, Tampa, FL; </a:t>
            </a:r>
            <a:r>
              <a:rPr lang="en-US" sz="1200" baseline="30000" dirty="0">
                <a:solidFill>
                  <a:schemeClr val="tx2"/>
                </a:solidFill>
              </a:rPr>
              <a:t>16</a:t>
            </a:r>
            <a:r>
              <a:rPr lang="en-US" sz="1200" dirty="0">
                <a:solidFill>
                  <a:schemeClr val="tx2"/>
                </a:solidFill>
              </a:rPr>
              <a:t>Willamette Valley Cancer Institute and US Oncology Research, Eugene, OR; </a:t>
            </a:r>
            <a:r>
              <a:rPr lang="en-US" sz="1200" baseline="30000" dirty="0">
                <a:solidFill>
                  <a:schemeClr val="tx2"/>
                </a:solidFill>
              </a:rPr>
              <a:t>17</a:t>
            </a:r>
            <a:r>
              <a:rPr lang="en-US" sz="1200" dirty="0">
                <a:solidFill>
                  <a:schemeClr val="tx2"/>
                </a:solidFill>
              </a:rPr>
              <a:t>Department of Hematology and Hematopoietic Cell Transplantation, City of Hope National Medical Center, Duarte, CA; </a:t>
            </a:r>
            <a:r>
              <a:rPr lang="en-US" sz="1200" baseline="30000" dirty="0">
                <a:solidFill>
                  <a:schemeClr val="tx2"/>
                </a:solidFill>
              </a:rPr>
              <a:t>18</a:t>
            </a:r>
            <a:r>
              <a:rPr lang="en-US" sz="1200" dirty="0">
                <a:solidFill>
                  <a:schemeClr val="tx2"/>
                </a:solidFill>
              </a:rPr>
              <a:t>Duke Cancer Institute, Duke University Health System, Durham, NC; </a:t>
            </a:r>
            <a:r>
              <a:rPr lang="en-US" sz="1200" baseline="30000" dirty="0">
                <a:solidFill>
                  <a:schemeClr val="tx2"/>
                </a:solidFill>
              </a:rPr>
              <a:t>19</a:t>
            </a:r>
            <a:r>
              <a:rPr lang="en-US" sz="1200" dirty="0">
                <a:solidFill>
                  <a:schemeClr val="tx2"/>
                </a:solidFill>
              </a:rPr>
              <a:t>Swedish Cancer Institute, Seattle, WA; </a:t>
            </a:r>
            <a:r>
              <a:rPr lang="en-US" sz="1200" baseline="30000" dirty="0">
                <a:solidFill>
                  <a:schemeClr val="tx2"/>
                </a:solidFill>
              </a:rPr>
              <a:t>20</a:t>
            </a:r>
            <a:r>
              <a:rPr lang="en-US" sz="1200" dirty="0">
                <a:solidFill>
                  <a:schemeClr val="tx2"/>
                </a:solidFill>
              </a:rPr>
              <a:t>Compass Oncology / US Oncology Research, Vancouver, WA; </a:t>
            </a:r>
            <a:r>
              <a:rPr lang="en-US" sz="1200" baseline="30000" dirty="0">
                <a:solidFill>
                  <a:schemeClr val="tx2"/>
                </a:solidFill>
              </a:rPr>
              <a:t>21</a:t>
            </a:r>
            <a:r>
              <a:rPr lang="en-US" sz="1200" dirty="0">
                <a:solidFill>
                  <a:schemeClr val="tx2"/>
                </a:solidFill>
              </a:rPr>
              <a:t>TG Therapeutics, Inc., New York, NY; </a:t>
            </a:r>
            <a:r>
              <a:rPr lang="en-US" sz="1200" baseline="30000" dirty="0">
                <a:solidFill>
                  <a:schemeClr val="tx2"/>
                </a:solidFill>
              </a:rPr>
              <a:t>22</a:t>
            </a:r>
            <a:r>
              <a:rPr lang="en-US" sz="1200" dirty="0">
                <a:solidFill>
                  <a:schemeClr val="tx2"/>
                </a:solidFill>
              </a:rPr>
              <a:t>Sarah Cannon Research Institute/Tennessee Oncology, Nashville, TN</a:t>
            </a:r>
          </a:p>
        </p:txBody>
      </p:sp>
    </p:spTree>
    <p:extLst>
      <p:ext uri="{BB962C8B-B14F-4D97-AF65-F5344CB8AC3E}">
        <p14:creationId xmlns:p14="http://schemas.microsoft.com/office/powerpoint/2010/main" val="173446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8434C149-FAD3-4A0A-8E96-DB33759B6040}"/>
              </a:ext>
            </a:extLst>
          </p:cNvPr>
          <p:cNvGraphicFramePr>
            <a:graphicFrameLocks noGrp="1"/>
          </p:cNvGraphicFramePr>
          <p:nvPr/>
        </p:nvGraphicFramePr>
        <p:xfrm>
          <a:off x="1642537" y="1425933"/>
          <a:ext cx="8833104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08276">
                  <a:extLst>
                    <a:ext uri="{9D8B030D-6E8A-4147-A177-3AD203B41FA5}">
                      <a16:colId xmlns:a16="http://schemas.microsoft.com/office/drawing/2014/main" val="12545428"/>
                    </a:ext>
                  </a:extLst>
                </a:gridCol>
                <a:gridCol w="2208276">
                  <a:extLst>
                    <a:ext uri="{9D8B030D-6E8A-4147-A177-3AD203B41FA5}">
                      <a16:colId xmlns:a16="http://schemas.microsoft.com/office/drawing/2014/main" val="2464937484"/>
                    </a:ext>
                  </a:extLst>
                </a:gridCol>
                <a:gridCol w="2208276">
                  <a:extLst>
                    <a:ext uri="{9D8B030D-6E8A-4147-A177-3AD203B41FA5}">
                      <a16:colId xmlns:a16="http://schemas.microsoft.com/office/drawing/2014/main" val="887299636"/>
                    </a:ext>
                  </a:extLst>
                </a:gridCol>
                <a:gridCol w="2208276">
                  <a:extLst>
                    <a:ext uri="{9D8B030D-6E8A-4147-A177-3AD203B41FA5}">
                      <a16:colId xmlns:a16="http://schemas.microsoft.com/office/drawing/2014/main" val="321310905"/>
                    </a:ext>
                  </a:extLst>
                </a:gridCol>
              </a:tblGrid>
              <a:tr h="318887"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Umbralisib</a:t>
                      </a:r>
                      <a:r>
                        <a:rPr lang="en-US" b="1" baseline="3000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Idelalisib</a:t>
                      </a:r>
                      <a:r>
                        <a:rPr lang="en-US" b="1" baseline="30000"/>
                        <a:t>2</a:t>
                      </a:r>
                      <a:endParaRPr lang="en-US" b="1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Duvelisib</a:t>
                      </a:r>
                      <a:r>
                        <a:rPr lang="en-US" b="1" baseline="3000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Copanlisib</a:t>
                      </a:r>
                      <a:r>
                        <a:rPr lang="en-US" b="1" baseline="3000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5798400"/>
                  </a:ext>
                </a:extLst>
              </a:tr>
              <a:tr h="2471377">
                <a:tc>
                  <a:txBody>
                    <a:bodyPr/>
                    <a:lstStyle/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340738"/>
                  </a:ext>
                </a:extLst>
              </a:tr>
            </a:tbl>
          </a:graphicData>
        </a:graphic>
      </p:graphicFrame>
      <p:graphicFrame>
        <p:nvGraphicFramePr>
          <p:cNvPr id="12" name="Table 17">
            <a:extLst>
              <a:ext uri="{FF2B5EF4-FFF2-40B4-BE49-F238E27FC236}">
                <a16:creationId xmlns:a16="http://schemas.microsoft.com/office/drawing/2014/main" id="{65379DE3-2F14-4057-B0A2-E58F4F670539}"/>
              </a:ext>
            </a:extLst>
          </p:cNvPr>
          <p:cNvGraphicFramePr>
            <a:graphicFrameLocks noGrp="1"/>
          </p:cNvGraphicFramePr>
          <p:nvPr/>
        </p:nvGraphicFramePr>
        <p:xfrm>
          <a:off x="1642919" y="1413352"/>
          <a:ext cx="881481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3704">
                  <a:extLst>
                    <a:ext uri="{9D8B030D-6E8A-4147-A177-3AD203B41FA5}">
                      <a16:colId xmlns:a16="http://schemas.microsoft.com/office/drawing/2014/main" val="1697705546"/>
                    </a:ext>
                  </a:extLst>
                </a:gridCol>
                <a:gridCol w="2203704">
                  <a:extLst>
                    <a:ext uri="{9D8B030D-6E8A-4147-A177-3AD203B41FA5}">
                      <a16:colId xmlns:a16="http://schemas.microsoft.com/office/drawing/2014/main" val="4008805786"/>
                    </a:ext>
                  </a:extLst>
                </a:gridCol>
                <a:gridCol w="2203704">
                  <a:extLst>
                    <a:ext uri="{9D8B030D-6E8A-4147-A177-3AD203B41FA5}">
                      <a16:colId xmlns:a16="http://schemas.microsoft.com/office/drawing/2014/main" val="4238328097"/>
                    </a:ext>
                  </a:extLst>
                </a:gridCol>
                <a:gridCol w="2203704">
                  <a:extLst>
                    <a:ext uri="{9D8B030D-6E8A-4147-A177-3AD203B41FA5}">
                      <a16:colId xmlns:a16="http://schemas.microsoft.com/office/drawing/2014/main" val="33377577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>
                          <a:solidFill>
                            <a:schemeClr val="tx2"/>
                          </a:solidFill>
                          <a:latin typeface="+mn-lt"/>
                        </a:rPr>
                        <a:t>Umbralisib</a:t>
                      </a:r>
                      <a:r>
                        <a:rPr lang="en-US" b="1" baseline="30000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2"/>
                          </a:solidFill>
                          <a:latin typeface="+mn-lt"/>
                        </a:rPr>
                        <a:t>Idelalisib</a:t>
                      </a:r>
                      <a:r>
                        <a:rPr lang="en-US" baseline="30000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2"/>
                          </a:solidFill>
                          <a:latin typeface="+mn-lt"/>
                        </a:rPr>
                        <a:t>Duvelisib</a:t>
                      </a:r>
                      <a:r>
                        <a:rPr lang="en-US" baseline="30000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2"/>
                          </a:solidFill>
                          <a:latin typeface="+mn-lt"/>
                        </a:rPr>
                        <a:t>Copanlisib</a:t>
                      </a:r>
                      <a:r>
                        <a:rPr lang="en-US" baseline="30000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281008"/>
                  </a:ext>
                </a:extLst>
              </a:tr>
            </a:tbl>
          </a:graphicData>
        </a:graphic>
      </p:graphicFrame>
      <p:graphicFrame>
        <p:nvGraphicFramePr>
          <p:cNvPr id="40" name="Table 19">
            <a:extLst>
              <a:ext uri="{FF2B5EF4-FFF2-40B4-BE49-F238E27FC236}">
                <a16:creationId xmlns:a16="http://schemas.microsoft.com/office/drawing/2014/main" id="{3E9F04AE-6B5B-43BA-8F93-2D1B75B32798}"/>
              </a:ext>
            </a:extLst>
          </p:cNvPr>
          <p:cNvGraphicFramePr>
            <a:graphicFrameLocks noGrp="1"/>
          </p:cNvGraphicFramePr>
          <p:nvPr/>
        </p:nvGraphicFramePr>
        <p:xfrm>
          <a:off x="492515" y="4380683"/>
          <a:ext cx="9994392" cy="12801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43000">
                  <a:extLst>
                    <a:ext uri="{9D8B030D-6E8A-4147-A177-3AD203B41FA5}">
                      <a16:colId xmlns:a16="http://schemas.microsoft.com/office/drawing/2014/main" val="2574389417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771035902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3293854243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569550679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4211191803"/>
                    </a:ext>
                  </a:extLst>
                </a:gridCol>
              </a:tblGrid>
              <a:tr h="164911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Isoform</a:t>
                      </a:r>
                    </a:p>
                  </a:txBody>
                  <a:tcPr marL="45720" marR="45720" marT="0" marB="0"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err="1">
                          <a:solidFill>
                            <a:schemeClr val="tx2"/>
                          </a:solidFill>
                        </a:rPr>
                        <a:t>K</a:t>
                      </a:r>
                      <a:r>
                        <a:rPr lang="en-US" sz="1400" baseline="-25000" err="1">
                          <a:solidFill>
                            <a:schemeClr val="tx2"/>
                          </a:solidFill>
                        </a:rPr>
                        <a:t>d</a:t>
                      </a:r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 (</a:t>
                      </a:r>
                      <a:r>
                        <a:rPr lang="en-US" sz="1400" err="1">
                          <a:solidFill>
                            <a:schemeClr val="tx2"/>
                          </a:solidFill>
                        </a:rPr>
                        <a:t>nM</a:t>
                      </a:r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)</a:t>
                      </a:r>
                    </a:p>
                  </a:txBody>
                  <a:tcPr marL="45720" marR="45720" marT="0" marB="0"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45720" marR="45720" marT="0" marB="0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45720" marR="45720" marT="0" marB="0"/>
                </a:tc>
                <a:tc hMerge="1"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45720" marR="45720" marT="0" marB="0"/>
                </a:tc>
                <a:extLst>
                  <a:ext uri="{0D108BD9-81ED-4DB2-BD59-A6C34878D82A}">
                    <a16:rowId xmlns:a16="http://schemas.microsoft.com/office/drawing/2014/main" val="2850599240"/>
                  </a:ext>
                </a:extLst>
              </a:tr>
              <a:tr h="144297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PI3k</a:t>
                      </a:r>
                      <a:r>
                        <a:rPr lang="el-GR" sz="1400">
                          <a:solidFill>
                            <a:schemeClr val="tx2"/>
                          </a:solidFill>
                        </a:rPr>
                        <a:t>α</a:t>
                      </a:r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marL="45720" marR="45720" marT="0" marB="0"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&gt;10000</a:t>
                      </a:r>
                    </a:p>
                  </a:txBody>
                  <a:tcPr marL="45720" marR="45720" marT="0" marB="0"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600</a:t>
                      </a:r>
                    </a:p>
                  </a:txBody>
                  <a:tcPr marL="45720" marR="45720" marT="0" marB="0"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40</a:t>
                      </a:r>
                    </a:p>
                  </a:txBody>
                  <a:tcPr marL="45720" marR="45720" marT="0" marB="0"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0.04</a:t>
                      </a:r>
                    </a:p>
                  </a:txBody>
                  <a:tcPr marL="45720" marR="45720" marT="0" marB="0"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6995508"/>
                  </a:ext>
                </a:extLst>
              </a:tr>
              <a:tr h="144297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PI3K</a:t>
                      </a:r>
                      <a:r>
                        <a:rPr lang="el-GR" sz="1400">
                          <a:solidFill>
                            <a:schemeClr val="tx2"/>
                          </a:solidFill>
                        </a:rPr>
                        <a:t>β</a:t>
                      </a:r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&gt;10000</a:t>
                      </a: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19</a:t>
                      </a: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0.89</a:t>
                      </a: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1.5</a:t>
                      </a: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3177723"/>
                  </a:ext>
                </a:extLst>
              </a:tr>
              <a:tr h="144297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PI3K</a:t>
                      </a:r>
                      <a:r>
                        <a:rPr lang="el-GR" sz="1400">
                          <a:solidFill>
                            <a:schemeClr val="tx2"/>
                          </a:solidFill>
                        </a:rPr>
                        <a:t>γ</a:t>
                      </a:r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1400</a:t>
                      </a: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9.1</a:t>
                      </a: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0.21</a:t>
                      </a: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0.31</a:t>
                      </a: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3845312"/>
                  </a:ext>
                </a:extLst>
              </a:tr>
              <a:tr h="144297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PI3K</a:t>
                      </a:r>
                      <a:r>
                        <a:rPr lang="el-GR" sz="1400">
                          <a:solidFill>
                            <a:schemeClr val="tx2"/>
                          </a:solidFill>
                        </a:rPr>
                        <a:t>δ</a:t>
                      </a:r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6.2</a:t>
                      </a: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1.2</a:t>
                      </a: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0.047</a:t>
                      </a: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0.068</a:t>
                      </a: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1862940"/>
                  </a:ext>
                </a:extLst>
              </a:tr>
              <a:tr h="144297">
                <a:tc>
                  <a:txBody>
                    <a:bodyPr/>
                    <a:lstStyle/>
                    <a:p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CK1</a:t>
                      </a:r>
                      <a:r>
                        <a:rPr lang="el-GR" sz="1400">
                          <a:solidFill>
                            <a:schemeClr val="tx2"/>
                          </a:solidFill>
                        </a:rPr>
                        <a:t>ε</a:t>
                      </a:r>
                      <a:endParaRPr lang="en-US" sz="1400">
                        <a:solidFill>
                          <a:schemeClr val="tx2"/>
                        </a:solidFill>
                      </a:endParaRP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180</a:t>
                      </a: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&gt;30,000</a:t>
                      </a: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&gt;30,000</a:t>
                      </a: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tx2"/>
                          </a:solidFill>
                        </a:rPr>
                        <a:t>&gt;6,000</a:t>
                      </a:r>
                    </a:p>
                  </a:txBody>
                  <a:tcPr marL="45720" marR="45720" marT="0" marB="0">
                    <a:lnT w="952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1916480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BDA57B18-713A-458E-BA59-A4EB6D283112}"/>
              </a:ext>
            </a:extLst>
          </p:cNvPr>
          <p:cNvGrpSpPr/>
          <p:nvPr/>
        </p:nvGrpSpPr>
        <p:grpSpPr>
          <a:xfrm>
            <a:off x="1965318" y="1932380"/>
            <a:ext cx="1460655" cy="2163361"/>
            <a:chOff x="2120503" y="2246714"/>
            <a:chExt cx="1460655" cy="2163361"/>
          </a:xfrm>
        </p:grpSpPr>
        <p:sp>
          <p:nvSpPr>
            <p:cNvPr id="65" name="Hexagon 64">
              <a:extLst>
                <a:ext uri="{FF2B5EF4-FFF2-40B4-BE49-F238E27FC236}">
                  <a16:creationId xmlns:a16="http://schemas.microsoft.com/office/drawing/2014/main" id="{53618EB8-059A-47DA-A01C-88F88E327EC1}"/>
                </a:ext>
              </a:extLst>
            </p:cNvPr>
            <p:cNvSpPr/>
            <p:nvPr/>
          </p:nvSpPr>
          <p:spPr>
            <a:xfrm rot="5400000">
              <a:off x="2213772" y="2566807"/>
              <a:ext cx="411680" cy="354897"/>
            </a:xfrm>
            <a:prstGeom prst="hexagon">
              <a:avLst>
                <a:gd name="adj" fmla="val 30370"/>
                <a:gd name="vf" fmla="val 115470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sp>
          <p:nvSpPr>
            <p:cNvPr id="66" name="Hexagon 65">
              <a:extLst>
                <a:ext uri="{FF2B5EF4-FFF2-40B4-BE49-F238E27FC236}">
                  <a16:creationId xmlns:a16="http://schemas.microsoft.com/office/drawing/2014/main" id="{BD0A1BD3-5E39-48D9-A1C2-CCD4EBD6A27F}"/>
                </a:ext>
              </a:extLst>
            </p:cNvPr>
            <p:cNvSpPr/>
            <p:nvPr/>
          </p:nvSpPr>
          <p:spPr>
            <a:xfrm rot="5400000">
              <a:off x="2583443" y="2545990"/>
              <a:ext cx="370043" cy="354897"/>
            </a:xfrm>
            <a:custGeom>
              <a:avLst/>
              <a:gdLst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411680 w 411680"/>
                <a:gd name="connsiteY3" fmla="*/ 177449 h 354897"/>
                <a:gd name="connsiteX4" fmla="*/ 303898 w 411680"/>
                <a:gd name="connsiteY4" fmla="*/ 354897 h 354897"/>
                <a:gd name="connsiteX5" fmla="*/ 107782 w 411680"/>
                <a:gd name="connsiteY5" fmla="*/ 354897 h 354897"/>
                <a:gd name="connsiteX6" fmla="*/ 0 w 411680"/>
                <a:gd name="connsiteY6" fmla="*/ 177449 h 354897"/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363137 w 411680"/>
                <a:gd name="connsiteY3" fmla="*/ 93176 h 354897"/>
                <a:gd name="connsiteX4" fmla="*/ 411680 w 411680"/>
                <a:gd name="connsiteY4" fmla="*/ 177449 h 354897"/>
                <a:gd name="connsiteX5" fmla="*/ 303898 w 411680"/>
                <a:gd name="connsiteY5" fmla="*/ 354897 h 354897"/>
                <a:gd name="connsiteX6" fmla="*/ 107782 w 411680"/>
                <a:gd name="connsiteY6" fmla="*/ 354897 h 354897"/>
                <a:gd name="connsiteX7" fmla="*/ 0 w 411680"/>
                <a:gd name="connsiteY7" fmla="*/ 177449 h 354897"/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363137 w 411680"/>
                <a:gd name="connsiteY3" fmla="*/ 93176 h 354897"/>
                <a:gd name="connsiteX4" fmla="*/ 411680 w 411680"/>
                <a:gd name="connsiteY4" fmla="*/ 177449 h 354897"/>
                <a:gd name="connsiteX5" fmla="*/ 367900 w 411680"/>
                <a:gd name="connsiteY5" fmla="*/ 246767 h 354897"/>
                <a:gd name="connsiteX6" fmla="*/ 303898 w 411680"/>
                <a:gd name="connsiteY6" fmla="*/ 354897 h 354897"/>
                <a:gd name="connsiteX7" fmla="*/ 107782 w 411680"/>
                <a:gd name="connsiteY7" fmla="*/ 354897 h 354897"/>
                <a:gd name="connsiteX8" fmla="*/ 0 w 411680"/>
                <a:gd name="connsiteY8" fmla="*/ 177449 h 354897"/>
                <a:gd name="connsiteX0" fmla="*/ 0 w 367900"/>
                <a:gd name="connsiteY0" fmla="*/ 177449 h 354897"/>
                <a:gd name="connsiteX1" fmla="*/ 107782 w 367900"/>
                <a:gd name="connsiteY1" fmla="*/ 0 h 354897"/>
                <a:gd name="connsiteX2" fmla="*/ 303898 w 367900"/>
                <a:gd name="connsiteY2" fmla="*/ 0 h 354897"/>
                <a:gd name="connsiteX3" fmla="*/ 363137 w 367900"/>
                <a:gd name="connsiteY3" fmla="*/ 93176 h 354897"/>
                <a:gd name="connsiteX4" fmla="*/ 367900 w 367900"/>
                <a:gd name="connsiteY4" fmla="*/ 246767 h 354897"/>
                <a:gd name="connsiteX5" fmla="*/ 303898 w 367900"/>
                <a:gd name="connsiteY5" fmla="*/ 354897 h 354897"/>
                <a:gd name="connsiteX6" fmla="*/ 107782 w 367900"/>
                <a:gd name="connsiteY6" fmla="*/ 354897 h 354897"/>
                <a:gd name="connsiteX7" fmla="*/ 0 w 367900"/>
                <a:gd name="connsiteY7" fmla="*/ 177449 h 354897"/>
                <a:gd name="connsiteX0" fmla="*/ 367900 w 454577"/>
                <a:gd name="connsiteY0" fmla="*/ 246767 h 354897"/>
                <a:gd name="connsiteX1" fmla="*/ 303898 w 454577"/>
                <a:gd name="connsiteY1" fmla="*/ 354897 h 354897"/>
                <a:gd name="connsiteX2" fmla="*/ 107782 w 454577"/>
                <a:gd name="connsiteY2" fmla="*/ 354897 h 354897"/>
                <a:gd name="connsiteX3" fmla="*/ 0 w 454577"/>
                <a:gd name="connsiteY3" fmla="*/ 177449 h 354897"/>
                <a:gd name="connsiteX4" fmla="*/ 107782 w 454577"/>
                <a:gd name="connsiteY4" fmla="*/ 0 h 354897"/>
                <a:gd name="connsiteX5" fmla="*/ 303898 w 454577"/>
                <a:gd name="connsiteY5" fmla="*/ 0 h 354897"/>
                <a:gd name="connsiteX6" fmla="*/ 454577 w 454577"/>
                <a:gd name="connsiteY6" fmla="*/ 184616 h 354897"/>
                <a:gd name="connsiteX0" fmla="*/ 367900 w 370043"/>
                <a:gd name="connsiteY0" fmla="*/ 246767 h 354897"/>
                <a:gd name="connsiteX1" fmla="*/ 303898 w 370043"/>
                <a:gd name="connsiteY1" fmla="*/ 354897 h 354897"/>
                <a:gd name="connsiteX2" fmla="*/ 107782 w 370043"/>
                <a:gd name="connsiteY2" fmla="*/ 354897 h 354897"/>
                <a:gd name="connsiteX3" fmla="*/ 0 w 370043"/>
                <a:gd name="connsiteY3" fmla="*/ 177449 h 354897"/>
                <a:gd name="connsiteX4" fmla="*/ 107782 w 370043"/>
                <a:gd name="connsiteY4" fmla="*/ 0 h 354897"/>
                <a:gd name="connsiteX5" fmla="*/ 303898 w 370043"/>
                <a:gd name="connsiteY5" fmla="*/ 0 h 354897"/>
                <a:gd name="connsiteX6" fmla="*/ 370043 w 370043"/>
                <a:gd name="connsiteY6" fmla="*/ 106034 h 354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043" h="354897">
                  <a:moveTo>
                    <a:pt x="367900" y="246767"/>
                  </a:moveTo>
                  <a:lnTo>
                    <a:pt x="303898" y="354897"/>
                  </a:lnTo>
                  <a:lnTo>
                    <a:pt x="107782" y="354897"/>
                  </a:lnTo>
                  <a:lnTo>
                    <a:pt x="0" y="177449"/>
                  </a:lnTo>
                  <a:lnTo>
                    <a:pt x="107782" y="0"/>
                  </a:lnTo>
                  <a:lnTo>
                    <a:pt x="303898" y="0"/>
                  </a:lnTo>
                  <a:cubicBezTo>
                    <a:pt x="323644" y="31059"/>
                    <a:pt x="370043" y="106034"/>
                    <a:pt x="370043" y="106034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sp>
          <p:nvSpPr>
            <p:cNvPr id="67" name="Hexagon 66">
              <a:extLst>
                <a:ext uri="{FF2B5EF4-FFF2-40B4-BE49-F238E27FC236}">
                  <a16:creationId xmlns:a16="http://schemas.microsoft.com/office/drawing/2014/main" id="{AC951F54-5E12-471D-8A27-EC1915749E29}"/>
                </a:ext>
              </a:extLst>
            </p:cNvPr>
            <p:cNvSpPr/>
            <p:nvPr/>
          </p:nvSpPr>
          <p:spPr>
            <a:xfrm rot="5400000">
              <a:off x="3069485" y="2275105"/>
              <a:ext cx="411680" cy="354897"/>
            </a:xfrm>
            <a:prstGeom prst="hexagon">
              <a:avLst>
                <a:gd name="adj" fmla="val 30370"/>
                <a:gd name="vf" fmla="val 115470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E1631034-A332-46C7-B949-D3C83DD8C76A}"/>
                </a:ext>
              </a:extLst>
            </p:cNvPr>
            <p:cNvCxnSpPr>
              <a:stCxn id="66" idx="4"/>
              <a:endCxn id="67" idx="1"/>
            </p:cNvCxnSpPr>
            <p:nvPr/>
          </p:nvCxnSpPr>
          <p:spPr>
            <a:xfrm flipV="1">
              <a:off x="2945913" y="2550612"/>
              <a:ext cx="151964" cy="95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C5E0A462-3030-4E51-BB42-0142E74F3916}"/>
                </a:ext>
              </a:extLst>
            </p:cNvPr>
            <p:cNvCxnSpPr>
              <a:stCxn id="66" idx="5"/>
            </p:cNvCxnSpPr>
            <p:nvPr/>
          </p:nvCxnSpPr>
          <p:spPr>
            <a:xfrm>
              <a:off x="2945913" y="2842315"/>
              <a:ext cx="151962" cy="92522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E9544E8F-DE63-4E7A-AE5A-10C6C9CBA38B}"/>
                </a:ext>
              </a:extLst>
            </p:cNvPr>
            <p:cNvCxnSpPr/>
            <p:nvPr/>
          </p:nvCxnSpPr>
          <p:spPr>
            <a:xfrm>
              <a:off x="3097875" y="2941189"/>
              <a:ext cx="0" cy="121712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97C6408F-AB4E-4864-900E-EE117D138D1F}"/>
                </a:ext>
              </a:extLst>
            </p:cNvPr>
            <p:cNvCxnSpPr/>
            <p:nvPr/>
          </p:nvCxnSpPr>
          <p:spPr>
            <a:xfrm>
              <a:off x="2749022" y="2416703"/>
              <a:ext cx="0" cy="121712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575D8ECB-51A5-466D-B80F-D320A2DE1088}"/>
                </a:ext>
              </a:extLst>
            </p:cNvPr>
            <p:cNvCxnSpPr/>
            <p:nvPr/>
          </p:nvCxnSpPr>
          <p:spPr>
            <a:xfrm>
              <a:off x="2787122" y="2416703"/>
              <a:ext cx="0" cy="121712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E39796CD-596D-4022-8C56-443083C83D7B}"/>
                </a:ext>
              </a:extLst>
            </p:cNvPr>
            <p:cNvCxnSpPr>
              <a:stCxn id="65" idx="2"/>
            </p:cNvCxnSpPr>
            <p:nvPr/>
          </p:nvCxnSpPr>
          <p:spPr>
            <a:xfrm flipH="1" flipV="1">
              <a:off x="2120503" y="2574131"/>
              <a:ext cx="121661" cy="72067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9BA5F762-EEF5-4D25-A8DD-7FBD779B6E9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56384" y="2550612"/>
              <a:ext cx="121661" cy="72067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9" name="Hexagon 78">
              <a:extLst>
                <a:ext uri="{FF2B5EF4-FFF2-40B4-BE49-F238E27FC236}">
                  <a16:creationId xmlns:a16="http://schemas.microsoft.com/office/drawing/2014/main" id="{9DA1FC35-10DD-4025-8EB1-C8DDC4BB07D0}"/>
                </a:ext>
              </a:extLst>
            </p:cNvPr>
            <p:cNvSpPr/>
            <p:nvPr/>
          </p:nvSpPr>
          <p:spPr>
            <a:xfrm rot="310286">
              <a:off x="2572944" y="3583608"/>
              <a:ext cx="411680" cy="354897"/>
            </a:xfrm>
            <a:prstGeom prst="hexagon">
              <a:avLst>
                <a:gd name="adj" fmla="val 30370"/>
                <a:gd name="vf" fmla="val 115470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AFEACDC5-1FF5-42B2-8695-95D41ED3021D}"/>
                </a:ext>
              </a:extLst>
            </p:cNvPr>
            <p:cNvCxnSpPr>
              <a:stCxn id="79" idx="3"/>
            </p:cNvCxnSpPr>
            <p:nvPr/>
          </p:nvCxnSpPr>
          <p:spPr>
            <a:xfrm flipH="1" flipV="1">
              <a:off x="2432447" y="3718880"/>
              <a:ext cx="141335" cy="23623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40B93B90-A90D-4D38-B3E7-E9A48F72B8B1}"/>
                </a:ext>
              </a:extLst>
            </p:cNvPr>
            <p:cNvCxnSpPr>
              <a:cxnSpLocks/>
              <a:endCxn id="79" idx="5"/>
            </p:cNvCxnSpPr>
            <p:nvPr/>
          </p:nvCxnSpPr>
          <p:spPr>
            <a:xfrm flipH="1">
              <a:off x="2892437" y="3451470"/>
              <a:ext cx="107344" cy="141699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EAD4CFEE-F166-4711-A239-31053ABFB70F}"/>
                </a:ext>
              </a:extLst>
            </p:cNvPr>
            <p:cNvCxnSpPr/>
            <p:nvPr/>
          </p:nvCxnSpPr>
          <p:spPr>
            <a:xfrm flipH="1">
              <a:off x="3300413" y="3592153"/>
              <a:ext cx="28780" cy="126727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791F46F8-DF1A-43EB-B97D-58F6B6314B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91016" y="3937253"/>
              <a:ext cx="69045" cy="76552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4036E737-EE30-40CA-94FC-5BA388CE50D7}"/>
                </a:ext>
              </a:extLst>
            </p:cNvPr>
            <p:cNvCxnSpPr>
              <a:cxnSpLocks/>
            </p:cNvCxnSpPr>
            <p:nvPr/>
          </p:nvCxnSpPr>
          <p:spPr>
            <a:xfrm>
              <a:off x="2573782" y="4137740"/>
              <a:ext cx="47996" cy="115996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3FC38665-E6EC-4179-BF35-A94C55CD4C89}"/>
                </a:ext>
              </a:extLst>
            </p:cNvPr>
            <p:cNvCxnSpPr/>
            <p:nvPr/>
          </p:nvCxnSpPr>
          <p:spPr>
            <a:xfrm>
              <a:off x="2630301" y="4256941"/>
              <a:ext cx="201216" cy="20841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FA63895F-7F46-4DE2-8680-E8AF6F1F2FF1}"/>
                </a:ext>
              </a:extLst>
            </p:cNvPr>
            <p:cNvCxnSpPr/>
            <p:nvPr/>
          </p:nvCxnSpPr>
          <p:spPr>
            <a:xfrm flipH="1">
              <a:off x="2515791" y="4253736"/>
              <a:ext cx="105987" cy="156339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6" name="Hexagon 65">
              <a:extLst>
                <a:ext uri="{FF2B5EF4-FFF2-40B4-BE49-F238E27FC236}">
                  <a16:creationId xmlns:a16="http://schemas.microsoft.com/office/drawing/2014/main" id="{4811E4B9-7DAC-4D70-9652-F2DF35658F5F}"/>
                </a:ext>
              </a:extLst>
            </p:cNvPr>
            <p:cNvSpPr/>
            <p:nvPr/>
          </p:nvSpPr>
          <p:spPr>
            <a:xfrm rot="17156695">
              <a:off x="3189514" y="3269219"/>
              <a:ext cx="359495" cy="279625"/>
            </a:xfrm>
            <a:custGeom>
              <a:avLst/>
              <a:gdLst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411680 w 411680"/>
                <a:gd name="connsiteY3" fmla="*/ 177449 h 354897"/>
                <a:gd name="connsiteX4" fmla="*/ 303898 w 411680"/>
                <a:gd name="connsiteY4" fmla="*/ 354897 h 354897"/>
                <a:gd name="connsiteX5" fmla="*/ 107782 w 411680"/>
                <a:gd name="connsiteY5" fmla="*/ 354897 h 354897"/>
                <a:gd name="connsiteX6" fmla="*/ 0 w 411680"/>
                <a:gd name="connsiteY6" fmla="*/ 177449 h 354897"/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363137 w 411680"/>
                <a:gd name="connsiteY3" fmla="*/ 93176 h 354897"/>
                <a:gd name="connsiteX4" fmla="*/ 411680 w 411680"/>
                <a:gd name="connsiteY4" fmla="*/ 177449 h 354897"/>
                <a:gd name="connsiteX5" fmla="*/ 303898 w 411680"/>
                <a:gd name="connsiteY5" fmla="*/ 354897 h 354897"/>
                <a:gd name="connsiteX6" fmla="*/ 107782 w 411680"/>
                <a:gd name="connsiteY6" fmla="*/ 354897 h 354897"/>
                <a:gd name="connsiteX7" fmla="*/ 0 w 411680"/>
                <a:gd name="connsiteY7" fmla="*/ 177449 h 354897"/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363137 w 411680"/>
                <a:gd name="connsiteY3" fmla="*/ 93176 h 354897"/>
                <a:gd name="connsiteX4" fmla="*/ 411680 w 411680"/>
                <a:gd name="connsiteY4" fmla="*/ 177449 h 354897"/>
                <a:gd name="connsiteX5" fmla="*/ 367900 w 411680"/>
                <a:gd name="connsiteY5" fmla="*/ 246767 h 354897"/>
                <a:gd name="connsiteX6" fmla="*/ 303898 w 411680"/>
                <a:gd name="connsiteY6" fmla="*/ 354897 h 354897"/>
                <a:gd name="connsiteX7" fmla="*/ 107782 w 411680"/>
                <a:gd name="connsiteY7" fmla="*/ 354897 h 354897"/>
                <a:gd name="connsiteX8" fmla="*/ 0 w 411680"/>
                <a:gd name="connsiteY8" fmla="*/ 177449 h 354897"/>
                <a:gd name="connsiteX0" fmla="*/ 0 w 367900"/>
                <a:gd name="connsiteY0" fmla="*/ 177449 h 354897"/>
                <a:gd name="connsiteX1" fmla="*/ 107782 w 367900"/>
                <a:gd name="connsiteY1" fmla="*/ 0 h 354897"/>
                <a:gd name="connsiteX2" fmla="*/ 303898 w 367900"/>
                <a:gd name="connsiteY2" fmla="*/ 0 h 354897"/>
                <a:gd name="connsiteX3" fmla="*/ 363137 w 367900"/>
                <a:gd name="connsiteY3" fmla="*/ 93176 h 354897"/>
                <a:gd name="connsiteX4" fmla="*/ 367900 w 367900"/>
                <a:gd name="connsiteY4" fmla="*/ 246767 h 354897"/>
                <a:gd name="connsiteX5" fmla="*/ 303898 w 367900"/>
                <a:gd name="connsiteY5" fmla="*/ 354897 h 354897"/>
                <a:gd name="connsiteX6" fmla="*/ 107782 w 367900"/>
                <a:gd name="connsiteY6" fmla="*/ 354897 h 354897"/>
                <a:gd name="connsiteX7" fmla="*/ 0 w 367900"/>
                <a:gd name="connsiteY7" fmla="*/ 177449 h 354897"/>
                <a:gd name="connsiteX0" fmla="*/ 367900 w 454577"/>
                <a:gd name="connsiteY0" fmla="*/ 246767 h 354897"/>
                <a:gd name="connsiteX1" fmla="*/ 303898 w 454577"/>
                <a:gd name="connsiteY1" fmla="*/ 354897 h 354897"/>
                <a:gd name="connsiteX2" fmla="*/ 107782 w 454577"/>
                <a:gd name="connsiteY2" fmla="*/ 354897 h 354897"/>
                <a:gd name="connsiteX3" fmla="*/ 0 w 454577"/>
                <a:gd name="connsiteY3" fmla="*/ 177449 h 354897"/>
                <a:gd name="connsiteX4" fmla="*/ 107782 w 454577"/>
                <a:gd name="connsiteY4" fmla="*/ 0 h 354897"/>
                <a:gd name="connsiteX5" fmla="*/ 303898 w 454577"/>
                <a:gd name="connsiteY5" fmla="*/ 0 h 354897"/>
                <a:gd name="connsiteX6" fmla="*/ 454577 w 454577"/>
                <a:gd name="connsiteY6" fmla="*/ 184616 h 354897"/>
                <a:gd name="connsiteX0" fmla="*/ 367900 w 370043"/>
                <a:gd name="connsiteY0" fmla="*/ 246767 h 354897"/>
                <a:gd name="connsiteX1" fmla="*/ 303898 w 370043"/>
                <a:gd name="connsiteY1" fmla="*/ 354897 h 354897"/>
                <a:gd name="connsiteX2" fmla="*/ 107782 w 370043"/>
                <a:gd name="connsiteY2" fmla="*/ 354897 h 354897"/>
                <a:gd name="connsiteX3" fmla="*/ 0 w 370043"/>
                <a:gd name="connsiteY3" fmla="*/ 177449 h 354897"/>
                <a:gd name="connsiteX4" fmla="*/ 107782 w 370043"/>
                <a:gd name="connsiteY4" fmla="*/ 0 h 354897"/>
                <a:gd name="connsiteX5" fmla="*/ 303898 w 370043"/>
                <a:gd name="connsiteY5" fmla="*/ 0 h 354897"/>
                <a:gd name="connsiteX6" fmla="*/ 370043 w 370043"/>
                <a:gd name="connsiteY6" fmla="*/ 106034 h 354897"/>
                <a:gd name="connsiteX0" fmla="*/ 367900 w 370043"/>
                <a:gd name="connsiteY0" fmla="*/ 246767 h 354897"/>
                <a:gd name="connsiteX1" fmla="*/ 303898 w 370043"/>
                <a:gd name="connsiteY1" fmla="*/ 354897 h 354897"/>
                <a:gd name="connsiteX2" fmla="*/ 68769 w 370043"/>
                <a:gd name="connsiteY2" fmla="*/ 296463 h 354897"/>
                <a:gd name="connsiteX3" fmla="*/ 0 w 370043"/>
                <a:gd name="connsiteY3" fmla="*/ 177449 h 354897"/>
                <a:gd name="connsiteX4" fmla="*/ 107782 w 370043"/>
                <a:gd name="connsiteY4" fmla="*/ 0 h 354897"/>
                <a:gd name="connsiteX5" fmla="*/ 303898 w 370043"/>
                <a:gd name="connsiteY5" fmla="*/ 0 h 354897"/>
                <a:gd name="connsiteX6" fmla="*/ 370043 w 370043"/>
                <a:gd name="connsiteY6" fmla="*/ 106034 h 354897"/>
                <a:gd name="connsiteX0" fmla="*/ 303898 w 370043"/>
                <a:gd name="connsiteY0" fmla="*/ 354897 h 354897"/>
                <a:gd name="connsiteX1" fmla="*/ 68769 w 370043"/>
                <a:gd name="connsiteY1" fmla="*/ 296463 h 354897"/>
                <a:gd name="connsiteX2" fmla="*/ 0 w 370043"/>
                <a:gd name="connsiteY2" fmla="*/ 177449 h 354897"/>
                <a:gd name="connsiteX3" fmla="*/ 107782 w 370043"/>
                <a:gd name="connsiteY3" fmla="*/ 0 h 354897"/>
                <a:gd name="connsiteX4" fmla="*/ 303898 w 370043"/>
                <a:gd name="connsiteY4" fmla="*/ 0 h 354897"/>
                <a:gd name="connsiteX5" fmla="*/ 370043 w 370043"/>
                <a:gd name="connsiteY5" fmla="*/ 106034 h 354897"/>
                <a:gd name="connsiteX0" fmla="*/ 68769 w 370043"/>
                <a:gd name="connsiteY0" fmla="*/ 296463 h 296463"/>
                <a:gd name="connsiteX1" fmla="*/ 0 w 370043"/>
                <a:gd name="connsiteY1" fmla="*/ 177449 h 296463"/>
                <a:gd name="connsiteX2" fmla="*/ 107782 w 370043"/>
                <a:gd name="connsiteY2" fmla="*/ 0 h 296463"/>
                <a:gd name="connsiteX3" fmla="*/ 303898 w 370043"/>
                <a:gd name="connsiteY3" fmla="*/ 0 h 296463"/>
                <a:gd name="connsiteX4" fmla="*/ 370043 w 370043"/>
                <a:gd name="connsiteY4" fmla="*/ 106034 h 296463"/>
                <a:gd name="connsiteX0" fmla="*/ 68769 w 381142"/>
                <a:gd name="connsiteY0" fmla="*/ 296463 h 296463"/>
                <a:gd name="connsiteX1" fmla="*/ 0 w 381142"/>
                <a:gd name="connsiteY1" fmla="*/ 177449 h 296463"/>
                <a:gd name="connsiteX2" fmla="*/ 107782 w 381142"/>
                <a:gd name="connsiteY2" fmla="*/ 0 h 296463"/>
                <a:gd name="connsiteX3" fmla="*/ 303898 w 381142"/>
                <a:gd name="connsiteY3" fmla="*/ 0 h 296463"/>
                <a:gd name="connsiteX4" fmla="*/ 381142 w 381142"/>
                <a:gd name="connsiteY4" fmla="*/ 126495 h 29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142" h="296463">
                  <a:moveTo>
                    <a:pt x="68769" y="296463"/>
                  </a:moveTo>
                  <a:lnTo>
                    <a:pt x="0" y="177449"/>
                  </a:lnTo>
                  <a:lnTo>
                    <a:pt x="107782" y="0"/>
                  </a:lnTo>
                  <a:lnTo>
                    <a:pt x="303898" y="0"/>
                  </a:lnTo>
                  <a:cubicBezTo>
                    <a:pt x="323644" y="31059"/>
                    <a:pt x="381142" y="126495"/>
                    <a:pt x="381142" y="126495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0728AFCE-DD05-47A3-9866-B874818BF450}"/>
                </a:ext>
              </a:extLst>
            </p:cNvPr>
            <p:cNvCxnSpPr>
              <a:cxnSpLocks/>
            </p:cNvCxnSpPr>
            <p:nvPr/>
          </p:nvCxnSpPr>
          <p:spPr>
            <a:xfrm>
              <a:off x="2957513" y="3299222"/>
              <a:ext cx="51196" cy="139304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684362ED-7466-4C76-BEB0-6C8E7AB17D32}"/>
                </a:ext>
              </a:extLst>
            </p:cNvPr>
            <p:cNvCxnSpPr>
              <a:cxnSpLocks/>
            </p:cNvCxnSpPr>
            <p:nvPr/>
          </p:nvCxnSpPr>
          <p:spPr>
            <a:xfrm>
              <a:off x="3008709" y="3438526"/>
              <a:ext cx="204668" cy="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89325EEF-BC1F-4C8E-B0AC-A3BC7E317207}"/>
                </a:ext>
              </a:extLst>
            </p:cNvPr>
            <p:cNvCxnSpPr>
              <a:cxnSpLocks/>
              <a:endCxn id="96" idx="3"/>
            </p:cNvCxnSpPr>
            <p:nvPr/>
          </p:nvCxnSpPr>
          <p:spPr>
            <a:xfrm>
              <a:off x="3158460" y="3181480"/>
              <a:ext cx="105732" cy="86365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A791DF31-30C4-4060-B834-081DA2FF9C22}"/>
                </a:ext>
              </a:extLst>
            </p:cNvPr>
            <p:cNvCxnSpPr/>
            <p:nvPr/>
          </p:nvCxnSpPr>
          <p:spPr>
            <a:xfrm flipV="1">
              <a:off x="2995017" y="3173413"/>
              <a:ext cx="51791" cy="36032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BE266B5A-9AC6-4203-BF13-1B482738559A}"/>
                </a:ext>
              </a:extLst>
            </p:cNvPr>
            <p:cNvCxnSpPr/>
            <p:nvPr/>
          </p:nvCxnSpPr>
          <p:spPr>
            <a:xfrm>
              <a:off x="2286000" y="2821781"/>
              <a:ext cx="133350" cy="7501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7AFCFE23-DD6E-4BBF-9EEF-7FF69F81CCF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86000" y="2583384"/>
              <a:ext cx="133350" cy="7501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5C684EC7-0A73-487D-947C-364F209A507C}"/>
                </a:ext>
              </a:extLst>
            </p:cNvPr>
            <p:cNvCxnSpPr/>
            <p:nvPr/>
          </p:nvCxnSpPr>
          <p:spPr>
            <a:xfrm>
              <a:off x="2552917" y="2670572"/>
              <a:ext cx="0" cy="151209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A34CCF0F-091A-47E0-86DF-5D62688BEB21}"/>
                </a:ext>
              </a:extLst>
            </p:cNvPr>
            <p:cNvCxnSpPr/>
            <p:nvPr/>
          </p:nvCxnSpPr>
          <p:spPr>
            <a:xfrm>
              <a:off x="2897201" y="2670572"/>
              <a:ext cx="0" cy="151209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6410BAC3-1BF3-4C69-ABBD-73CC5484CC4F}"/>
                </a:ext>
              </a:extLst>
            </p:cNvPr>
            <p:cNvCxnSpPr/>
            <p:nvPr/>
          </p:nvCxnSpPr>
          <p:spPr>
            <a:xfrm>
              <a:off x="3142760" y="2534436"/>
              <a:ext cx="133350" cy="7501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666AEB43-B943-41EE-93A0-08D021E5EA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42760" y="2296039"/>
              <a:ext cx="133350" cy="7501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61A84EEC-DFF1-462C-BBAB-BF7FC7302855}"/>
                </a:ext>
              </a:extLst>
            </p:cNvPr>
            <p:cNvCxnSpPr/>
            <p:nvPr/>
          </p:nvCxnSpPr>
          <p:spPr>
            <a:xfrm>
              <a:off x="3409677" y="2383227"/>
              <a:ext cx="0" cy="151209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1C99170F-0C7A-4DF7-BB6F-C798A6362B0D}"/>
                </a:ext>
              </a:extLst>
            </p:cNvPr>
            <p:cNvCxnSpPr/>
            <p:nvPr/>
          </p:nvCxnSpPr>
          <p:spPr>
            <a:xfrm>
              <a:off x="2995340" y="3283746"/>
              <a:ext cx="45031" cy="119244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C3A7F083-D593-421A-B9C7-4F2EE0A166E3}"/>
                </a:ext>
              </a:extLst>
            </p:cNvPr>
            <p:cNvCxnSpPr/>
            <p:nvPr/>
          </p:nvCxnSpPr>
          <p:spPr>
            <a:xfrm>
              <a:off x="3264193" y="3429567"/>
              <a:ext cx="82654" cy="99639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C579277A-33B5-452B-8E33-68D8A43281E6}"/>
                </a:ext>
              </a:extLst>
            </p:cNvPr>
            <p:cNvCxnSpPr/>
            <p:nvPr/>
          </p:nvCxnSpPr>
          <p:spPr>
            <a:xfrm flipV="1">
              <a:off x="3300413" y="3266885"/>
              <a:ext cx="109264" cy="3469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40E192B5-13B5-4596-B785-C7EDE1FDA3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10714" y="3366620"/>
              <a:ext cx="26634" cy="120721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1C6F8121-7D90-4A70-9C28-527AB70B8680}"/>
                </a:ext>
              </a:extLst>
            </p:cNvPr>
            <p:cNvSpPr/>
            <p:nvPr/>
          </p:nvSpPr>
          <p:spPr>
            <a:xfrm rot="185859">
              <a:off x="3504471" y="3279322"/>
              <a:ext cx="76687" cy="213629"/>
            </a:xfrm>
            <a:custGeom>
              <a:avLst/>
              <a:gdLst>
                <a:gd name="connsiteX0" fmla="*/ 0 w 83344"/>
                <a:gd name="connsiteY0" fmla="*/ 0 h 230981"/>
                <a:gd name="connsiteX1" fmla="*/ 83344 w 83344"/>
                <a:gd name="connsiteY1" fmla="*/ 94060 h 230981"/>
                <a:gd name="connsiteX2" fmla="*/ 57150 w 83344"/>
                <a:gd name="connsiteY2" fmla="*/ 230981 h 230981"/>
                <a:gd name="connsiteX0" fmla="*/ 0 w 99075"/>
                <a:gd name="connsiteY0" fmla="*/ 0 h 213629"/>
                <a:gd name="connsiteX1" fmla="*/ 99075 w 99075"/>
                <a:gd name="connsiteY1" fmla="*/ 76708 h 213629"/>
                <a:gd name="connsiteX2" fmla="*/ 72881 w 99075"/>
                <a:gd name="connsiteY2" fmla="*/ 213629 h 21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075" h="213629">
                  <a:moveTo>
                    <a:pt x="0" y="0"/>
                  </a:moveTo>
                  <a:lnTo>
                    <a:pt x="99075" y="76708"/>
                  </a:lnTo>
                  <a:lnTo>
                    <a:pt x="72881" y="213629"/>
                  </a:lnTo>
                </a:path>
              </a:pathLst>
            </a:cu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DE8C8DEF-914E-4CA8-8149-A1BB2016A261}"/>
                </a:ext>
              </a:extLst>
            </p:cNvPr>
            <p:cNvCxnSpPr/>
            <p:nvPr/>
          </p:nvCxnSpPr>
          <p:spPr>
            <a:xfrm>
              <a:off x="2713434" y="3627835"/>
              <a:ext cx="152400" cy="13097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CFC46AA5-C70C-4C22-811B-C39451D9A0ED}"/>
                </a:ext>
              </a:extLst>
            </p:cNvPr>
            <p:cNvCxnSpPr/>
            <p:nvPr/>
          </p:nvCxnSpPr>
          <p:spPr>
            <a:xfrm flipV="1">
              <a:off x="2831517" y="3780234"/>
              <a:ext cx="79561" cy="103585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BE69FA02-7ADE-41E0-8E93-4DF05467098A}"/>
                </a:ext>
              </a:extLst>
            </p:cNvPr>
            <p:cNvCxnSpPr>
              <a:cxnSpLocks/>
            </p:cNvCxnSpPr>
            <p:nvPr/>
          </p:nvCxnSpPr>
          <p:spPr>
            <a:xfrm>
              <a:off x="2630301" y="3746842"/>
              <a:ext cx="64136" cy="129717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42" name="TextBox 241">
            <a:extLst>
              <a:ext uri="{FF2B5EF4-FFF2-40B4-BE49-F238E27FC236}">
                <a16:creationId xmlns:a16="http://schemas.microsoft.com/office/drawing/2014/main" id="{BF8ABC51-6CAA-4CF6-9058-35F6EBE49B68}"/>
              </a:ext>
            </a:extLst>
          </p:cNvPr>
          <p:cNvSpPr txBox="1"/>
          <p:nvPr/>
        </p:nvSpPr>
        <p:spPr>
          <a:xfrm>
            <a:off x="2568909" y="1948246"/>
            <a:ext cx="94577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2600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O</a:t>
            </a: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CBFAED0A-ECF0-4E8D-B2F6-2E753205FBF1}"/>
              </a:ext>
            </a:extLst>
          </p:cNvPr>
          <p:cNvSpPr txBox="1"/>
          <p:nvPr/>
        </p:nvSpPr>
        <p:spPr>
          <a:xfrm>
            <a:off x="2568909" y="2550091"/>
            <a:ext cx="94577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2600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O</a:t>
            </a:r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0842B5BB-FD31-4BC8-83AC-DFC9AD1BB52F}"/>
              </a:ext>
            </a:extLst>
          </p:cNvPr>
          <p:cNvSpPr txBox="1"/>
          <p:nvPr/>
        </p:nvSpPr>
        <p:spPr>
          <a:xfrm>
            <a:off x="1874041" y="2143025"/>
            <a:ext cx="67326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3EA7F3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F</a:t>
            </a:r>
          </a:p>
        </p:txBody>
      </p:sp>
      <p:sp>
        <p:nvSpPr>
          <p:cNvPr id="244" name="TextBox 243">
            <a:extLst>
              <a:ext uri="{FF2B5EF4-FFF2-40B4-BE49-F238E27FC236}">
                <a16:creationId xmlns:a16="http://schemas.microsoft.com/office/drawing/2014/main" id="{CFBF7D7C-CE9E-4C83-9B38-B256D769B12F}"/>
              </a:ext>
            </a:extLst>
          </p:cNvPr>
          <p:cNvSpPr txBox="1"/>
          <p:nvPr/>
        </p:nvSpPr>
        <p:spPr>
          <a:xfrm>
            <a:off x="3456961" y="2251315"/>
            <a:ext cx="67326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3EA7F3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F</a:t>
            </a:r>
          </a:p>
        </p:txBody>
      </p:sp>
      <p:sp>
        <p:nvSpPr>
          <p:cNvPr id="245" name="TextBox 244">
            <a:extLst>
              <a:ext uri="{FF2B5EF4-FFF2-40B4-BE49-F238E27FC236}">
                <a16:creationId xmlns:a16="http://schemas.microsoft.com/office/drawing/2014/main" id="{B2E33D54-AFCC-4896-B49B-55F5FA4668CF}"/>
              </a:ext>
            </a:extLst>
          </p:cNvPr>
          <p:cNvSpPr txBox="1"/>
          <p:nvPr/>
        </p:nvSpPr>
        <p:spPr>
          <a:xfrm>
            <a:off x="2179598" y="3312256"/>
            <a:ext cx="67326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3EA7F3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F</a:t>
            </a:r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EBF19501-1B5D-426D-B199-93A87EBF9FCA}"/>
              </a:ext>
            </a:extLst>
          </p:cNvPr>
          <p:cNvSpPr txBox="1"/>
          <p:nvPr/>
        </p:nvSpPr>
        <p:spPr>
          <a:xfrm>
            <a:off x="2327214" y="3674961"/>
            <a:ext cx="94577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2600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O</a:t>
            </a:r>
          </a:p>
        </p:txBody>
      </p:sp>
      <p:sp>
        <p:nvSpPr>
          <p:cNvPr id="247" name="TextBox 246">
            <a:extLst>
              <a:ext uri="{FF2B5EF4-FFF2-40B4-BE49-F238E27FC236}">
                <a16:creationId xmlns:a16="http://schemas.microsoft.com/office/drawing/2014/main" id="{1B1656EB-16F7-457B-A07A-8F50830338F2}"/>
              </a:ext>
            </a:extLst>
          </p:cNvPr>
          <p:cNvSpPr txBox="1"/>
          <p:nvPr/>
        </p:nvSpPr>
        <p:spPr>
          <a:xfrm>
            <a:off x="2731325" y="2838295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250" name="TextBox 249">
            <a:extLst>
              <a:ext uri="{FF2B5EF4-FFF2-40B4-BE49-F238E27FC236}">
                <a16:creationId xmlns:a16="http://schemas.microsoft.com/office/drawing/2014/main" id="{46467EEB-FC36-4573-B444-44F7D3ACEB56}"/>
              </a:ext>
            </a:extLst>
          </p:cNvPr>
          <p:cNvSpPr txBox="1"/>
          <p:nvPr/>
        </p:nvSpPr>
        <p:spPr>
          <a:xfrm>
            <a:off x="2902531" y="2734612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251" name="TextBox 250">
            <a:extLst>
              <a:ext uri="{FF2B5EF4-FFF2-40B4-BE49-F238E27FC236}">
                <a16:creationId xmlns:a16="http://schemas.microsoft.com/office/drawing/2014/main" id="{8E5C277E-D1AF-486A-96E0-C535E1C0241D}"/>
              </a:ext>
            </a:extLst>
          </p:cNvPr>
          <p:cNvSpPr txBox="1"/>
          <p:nvPr/>
        </p:nvSpPr>
        <p:spPr>
          <a:xfrm>
            <a:off x="3263800" y="2811214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252" name="TextBox 251">
            <a:extLst>
              <a:ext uri="{FF2B5EF4-FFF2-40B4-BE49-F238E27FC236}">
                <a16:creationId xmlns:a16="http://schemas.microsoft.com/office/drawing/2014/main" id="{744B5663-CF21-43AD-B766-63C79AF1EF71}"/>
              </a:ext>
            </a:extLst>
          </p:cNvPr>
          <p:cNvSpPr txBox="1"/>
          <p:nvPr/>
        </p:nvSpPr>
        <p:spPr>
          <a:xfrm>
            <a:off x="3329123" y="3179662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253" name="TextBox 252">
            <a:extLst>
              <a:ext uri="{FF2B5EF4-FFF2-40B4-BE49-F238E27FC236}">
                <a16:creationId xmlns:a16="http://schemas.microsoft.com/office/drawing/2014/main" id="{C2D9BE05-3A01-4A02-BB7F-7B99C4E37F06}"/>
              </a:ext>
            </a:extLst>
          </p:cNvPr>
          <p:cNvSpPr txBox="1"/>
          <p:nvPr/>
        </p:nvSpPr>
        <p:spPr>
          <a:xfrm>
            <a:off x="3074089" y="3395025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254" name="TextBox 253">
            <a:extLst>
              <a:ext uri="{FF2B5EF4-FFF2-40B4-BE49-F238E27FC236}">
                <a16:creationId xmlns:a16="http://schemas.microsoft.com/office/drawing/2014/main" id="{DD2FFA8D-BE6D-407C-89ED-E7EA0DFFFEB7}"/>
              </a:ext>
            </a:extLst>
          </p:cNvPr>
          <p:cNvSpPr txBox="1"/>
          <p:nvPr/>
        </p:nvSpPr>
        <p:spPr>
          <a:xfrm>
            <a:off x="3173333" y="3469030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99CC33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H</a:t>
            </a:r>
          </a:p>
        </p:txBody>
      </p:sp>
      <p:sp>
        <p:nvSpPr>
          <p:cNvPr id="255" name="TextBox 254">
            <a:extLst>
              <a:ext uri="{FF2B5EF4-FFF2-40B4-BE49-F238E27FC236}">
                <a16:creationId xmlns:a16="http://schemas.microsoft.com/office/drawing/2014/main" id="{07FD89D2-CE0E-4AA9-B6EF-52DF3A1F340C}"/>
              </a:ext>
            </a:extLst>
          </p:cNvPr>
          <p:cNvSpPr txBox="1"/>
          <p:nvPr/>
        </p:nvSpPr>
        <p:spPr>
          <a:xfrm>
            <a:off x="2960379" y="3420554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99CC33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H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F4AEE8E-7098-4EBF-B052-8D1D6E1134E1}"/>
              </a:ext>
            </a:extLst>
          </p:cNvPr>
          <p:cNvGrpSpPr/>
          <p:nvPr/>
        </p:nvGrpSpPr>
        <p:grpSpPr>
          <a:xfrm flipV="1">
            <a:off x="4151478" y="2034001"/>
            <a:ext cx="1644136" cy="1792015"/>
            <a:chOff x="4306663" y="2411016"/>
            <a:chExt cx="1644136" cy="1792015"/>
          </a:xfrm>
        </p:grpSpPr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F60BA517-C328-4501-8D92-5AA79D0CC411}"/>
                </a:ext>
              </a:extLst>
            </p:cNvPr>
            <p:cNvGrpSpPr/>
            <p:nvPr/>
          </p:nvGrpSpPr>
          <p:grpSpPr>
            <a:xfrm>
              <a:off x="4306663" y="3373378"/>
              <a:ext cx="411297" cy="477104"/>
              <a:chOff x="4363063" y="3373378"/>
              <a:chExt cx="354897" cy="411680"/>
            </a:xfrm>
          </p:grpSpPr>
          <p:sp>
            <p:nvSpPr>
              <p:cNvPr id="144" name="Hexagon 143">
                <a:extLst>
                  <a:ext uri="{FF2B5EF4-FFF2-40B4-BE49-F238E27FC236}">
                    <a16:creationId xmlns:a16="http://schemas.microsoft.com/office/drawing/2014/main" id="{4B41E247-C5FC-452B-84AF-4213A4A5E8CD}"/>
                  </a:ext>
                </a:extLst>
              </p:cNvPr>
              <p:cNvSpPr/>
              <p:nvPr/>
            </p:nvSpPr>
            <p:spPr>
              <a:xfrm rot="5400000">
                <a:off x="4334672" y="3401769"/>
                <a:ext cx="411680" cy="354897"/>
              </a:xfrm>
              <a:prstGeom prst="hexagon">
                <a:avLst>
                  <a:gd name="adj" fmla="val 30370"/>
                  <a:gd name="vf" fmla="val 115470"/>
                </a:avLst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endParaRPr>
              </a:p>
            </p:txBody>
          </p: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E5914D00-D946-4552-9828-559C27E6E5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09146" y="3667939"/>
                <a:ext cx="116092" cy="71008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66932748-AA7E-4ACC-AB86-A5133D669F1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402790" y="3415605"/>
                <a:ext cx="130666" cy="77752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B1456F62-5687-4239-BC25-69D32988837D}"/>
                  </a:ext>
                </a:extLst>
              </p:cNvPr>
              <p:cNvCxnSpPr/>
              <p:nvPr/>
            </p:nvCxnSpPr>
            <p:spPr>
              <a:xfrm>
                <a:off x="4687177" y="3505534"/>
                <a:ext cx="0" cy="151209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50" name="Hexagon 65">
              <a:extLst>
                <a:ext uri="{FF2B5EF4-FFF2-40B4-BE49-F238E27FC236}">
                  <a16:creationId xmlns:a16="http://schemas.microsoft.com/office/drawing/2014/main" id="{B31B7ABD-1918-4A12-84DC-E38071C2FDB0}"/>
                </a:ext>
              </a:extLst>
            </p:cNvPr>
            <p:cNvSpPr/>
            <p:nvPr/>
          </p:nvSpPr>
          <p:spPr>
            <a:xfrm rot="16200000">
              <a:off x="4678884" y="3464570"/>
              <a:ext cx="424990" cy="340484"/>
            </a:xfrm>
            <a:custGeom>
              <a:avLst/>
              <a:gdLst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411680 w 411680"/>
                <a:gd name="connsiteY3" fmla="*/ 177449 h 354897"/>
                <a:gd name="connsiteX4" fmla="*/ 303898 w 411680"/>
                <a:gd name="connsiteY4" fmla="*/ 354897 h 354897"/>
                <a:gd name="connsiteX5" fmla="*/ 107782 w 411680"/>
                <a:gd name="connsiteY5" fmla="*/ 354897 h 354897"/>
                <a:gd name="connsiteX6" fmla="*/ 0 w 411680"/>
                <a:gd name="connsiteY6" fmla="*/ 177449 h 354897"/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363137 w 411680"/>
                <a:gd name="connsiteY3" fmla="*/ 93176 h 354897"/>
                <a:gd name="connsiteX4" fmla="*/ 411680 w 411680"/>
                <a:gd name="connsiteY4" fmla="*/ 177449 h 354897"/>
                <a:gd name="connsiteX5" fmla="*/ 303898 w 411680"/>
                <a:gd name="connsiteY5" fmla="*/ 354897 h 354897"/>
                <a:gd name="connsiteX6" fmla="*/ 107782 w 411680"/>
                <a:gd name="connsiteY6" fmla="*/ 354897 h 354897"/>
                <a:gd name="connsiteX7" fmla="*/ 0 w 411680"/>
                <a:gd name="connsiteY7" fmla="*/ 177449 h 354897"/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363137 w 411680"/>
                <a:gd name="connsiteY3" fmla="*/ 93176 h 354897"/>
                <a:gd name="connsiteX4" fmla="*/ 411680 w 411680"/>
                <a:gd name="connsiteY4" fmla="*/ 177449 h 354897"/>
                <a:gd name="connsiteX5" fmla="*/ 367900 w 411680"/>
                <a:gd name="connsiteY5" fmla="*/ 246767 h 354897"/>
                <a:gd name="connsiteX6" fmla="*/ 303898 w 411680"/>
                <a:gd name="connsiteY6" fmla="*/ 354897 h 354897"/>
                <a:gd name="connsiteX7" fmla="*/ 107782 w 411680"/>
                <a:gd name="connsiteY7" fmla="*/ 354897 h 354897"/>
                <a:gd name="connsiteX8" fmla="*/ 0 w 411680"/>
                <a:gd name="connsiteY8" fmla="*/ 177449 h 354897"/>
                <a:gd name="connsiteX0" fmla="*/ 0 w 367900"/>
                <a:gd name="connsiteY0" fmla="*/ 177449 h 354897"/>
                <a:gd name="connsiteX1" fmla="*/ 107782 w 367900"/>
                <a:gd name="connsiteY1" fmla="*/ 0 h 354897"/>
                <a:gd name="connsiteX2" fmla="*/ 303898 w 367900"/>
                <a:gd name="connsiteY2" fmla="*/ 0 h 354897"/>
                <a:gd name="connsiteX3" fmla="*/ 363137 w 367900"/>
                <a:gd name="connsiteY3" fmla="*/ 93176 h 354897"/>
                <a:gd name="connsiteX4" fmla="*/ 367900 w 367900"/>
                <a:gd name="connsiteY4" fmla="*/ 246767 h 354897"/>
                <a:gd name="connsiteX5" fmla="*/ 303898 w 367900"/>
                <a:gd name="connsiteY5" fmla="*/ 354897 h 354897"/>
                <a:gd name="connsiteX6" fmla="*/ 107782 w 367900"/>
                <a:gd name="connsiteY6" fmla="*/ 354897 h 354897"/>
                <a:gd name="connsiteX7" fmla="*/ 0 w 367900"/>
                <a:gd name="connsiteY7" fmla="*/ 177449 h 354897"/>
                <a:gd name="connsiteX0" fmla="*/ 367900 w 454577"/>
                <a:gd name="connsiteY0" fmla="*/ 246767 h 354897"/>
                <a:gd name="connsiteX1" fmla="*/ 303898 w 454577"/>
                <a:gd name="connsiteY1" fmla="*/ 354897 h 354897"/>
                <a:gd name="connsiteX2" fmla="*/ 107782 w 454577"/>
                <a:gd name="connsiteY2" fmla="*/ 354897 h 354897"/>
                <a:gd name="connsiteX3" fmla="*/ 0 w 454577"/>
                <a:gd name="connsiteY3" fmla="*/ 177449 h 354897"/>
                <a:gd name="connsiteX4" fmla="*/ 107782 w 454577"/>
                <a:gd name="connsiteY4" fmla="*/ 0 h 354897"/>
                <a:gd name="connsiteX5" fmla="*/ 303898 w 454577"/>
                <a:gd name="connsiteY5" fmla="*/ 0 h 354897"/>
                <a:gd name="connsiteX6" fmla="*/ 454577 w 454577"/>
                <a:gd name="connsiteY6" fmla="*/ 184616 h 354897"/>
                <a:gd name="connsiteX0" fmla="*/ 367900 w 370043"/>
                <a:gd name="connsiteY0" fmla="*/ 246767 h 354897"/>
                <a:gd name="connsiteX1" fmla="*/ 303898 w 370043"/>
                <a:gd name="connsiteY1" fmla="*/ 354897 h 354897"/>
                <a:gd name="connsiteX2" fmla="*/ 107782 w 370043"/>
                <a:gd name="connsiteY2" fmla="*/ 354897 h 354897"/>
                <a:gd name="connsiteX3" fmla="*/ 0 w 370043"/>
                <a:gd name="connsiteY3" fmla="*/ 177449 h 354897"/>
                <a:gd name="connsiteX4" fmla="*/ 107782 w 370043"/>
                <a:gd name="connsiteY4" fmla="*/ 0 h 354897"/>
                <a:gd name="connsiteX5" fmla="*/ 303898 w 370043"/>
                <a:gd name="connsiteY5" fmla="*/ 0 h 354897"/>
                <a:gd name="connsiteX6" fmla="*/ 370043 w 370043"/>
                <a:gd name="connsiteY6" fmla="*/ 106034 h 354897"/>
                <a:gd name="connsiteX0" fmla="*/ 367900 w 370043"/>
                <a:gd name="connsiteY0" fmla="*/ 246767 h 354897"/>
                <a:gd name="connsiteX1" fmla="*/ 303898 w 370043"/>
                <a:gd name="connsiteY1" fmla="*/ 354897 h 354897"/>
                <a:gd name="connsiteX2" fmla="*/ 68769 w 370043"/>
                <a:gd name="connsiteY2" fmla="*/ 296463 h 354897"/>
                <a:gd name="connsiteX3" fmla="*/ 0 w 370043"/>
                <a:gd name="connsiteY3" fmla="*/ 177449 h 354897"/>
                <a:gd name="connsiteX4" fmla="*/ 107782 w 370043"/>
                <a:gd name="connsiteY4" fmla="*/ 0 h 354897"/>
                <a:gd name="connsiteX5" fmla="*/ 303898 w 370043"/>
                <a:gd name="connsiteY5" fmla="*/ 0 h 354897"/>
                <a:gd name="connsiteX6" fmla="*/ 370043 w 370043"/>
                <a:gd name="connsiteY6" fmla="*/ 106034 h 354897"/>
                <a:gd name="connsiteX0" fmla="*/ 303898 w 370043"/>
                <a:gd name="connsiteY0" fmla="*/ 354897 h 354897"/>
                <a:gd name="connsiteX1" fmla="*/ 68769 w 370043"/>
                <a:gd name="connsiteY1" fmla="*/ 296463 h 354897"/>
                <a:gd name="connsiteX2" fmla="*/ 0 w 370043"/>
                <a:gd name="connsiteY2" fmla="*/ 177449 h 354897"/>
                <a:gd name="connsiteX3" fmla="*/ 107782 w 370043"/>
                <a:gd name="connsiteY3" fmla="*/ 0 h 354897"/>
                <a:gd name="connsiteX4" fmla="*/ 303898 w 370043"/>
                <a:gd name="connsiteY4" fmla="*/ 0 h 354897"/>
                <a:gd name="connsiteX5" fmla="*/ 370043 w 370043"/>
                <a:gd name="connsiteY5" fmla="*/ 106034 h 354897"/>
                <a:gd name="connsiteX0" fmla="*/ 68769 w 370043"/>
                <a:gd name="connsiteY0" fmla="*/ 296463 h 296463"/>
                <a:gd name="connsiteX1" fmla="*/ 0 w 370043"/>
                <a:gd name="connsiteY1" fmla="*/ 177449 h 296463"/>
                <a:gd name="connsiteX2" fmla="*/ 107782 w 370043"/>
                <a:gd name="connsiteY2" fmla="*/ 0 h 296463"/>
                <a:gd name="connsiteX3" fmla="*/ 303898 w 370043"/>
                <a:gd name="connsiteY3" fmla="*/ 0 h 296463"/>
                <a:gd name="connsiteX4" fmla="*/ 370043 w 370043"/>
                <a:gd name="connsiteY4" fmla="*/ 106034 h 29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043" h="296463">
                  <a:moveTo>
                    <a:pt x="68769" y="296463"/>
                  </a:moveTo>
                  <a:lnTo>
                    <a:pt x="0" y="177449"/>
                  </a:lnTo>
                  <a:lnTo>
                    <a:pt x="107782" y="0"/>
                  </a:lnTo>
                  <a:lnTo>
                    <a:pt x="303898" y="0"/>
                  </a:lnTo>
                  <a:cubicBezTo>
                    <a:pt x="323644" y="31059"/>
                    <a:pt x="370043" y="106034"/>
                    <a:pt x="370043" y="106034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D67E7559-A1E8-4AD2-BCB9-A1C442CDD6F5}"/>
                </a:ext>
              </a:extLst>
            </p:cNvPr>
            <p:cNvSpPr/>
            <p:nvPr/>
          </p:nvSpPr>
          <p:spPr>
            <a:xfrm rot="21075362">
              <a:off x="5007448" y="3397698"/>
              <a:ext cx="127494" cy="264742"/>
            </a:xfrm>
            <a:custGeom>
              <a:avLst/>
              <a:gdLst>
                <a:gd name="connsiteX0" fmla="*/ 0 w 83344"/>
                <a:gd name="connsiteY0" fmla="*/ 0 h 230981"/>
                <a:gd name="connsiteX1" fmla="*/ 83344 w 83344"/>
                <a:gd name="connsiteY1" fmla="*/ 94060 h 230981"/>
                <a:gd name="connsiteX2" fmla="*/ 57150 w 83344"/>
                <a:gd name="connsiteY2" fmla="*/ 230981 h 230981"/>
                <a:gd name="connsiteX0" fmla="*/ 0 w 99075"/>
                <a:gd name="connsiteY0" fmla="*/ 0 h 213629"/>
                <a:gd name="connsiteX1" fmla="*/ 99075 w 99075"/>
                <a:gd name="connsiteY1" fmla="*/ 76708 h 213629"/>
                <a:gd name="connsiteX2" fmla="*/ 72881 w 99075"/>
                <a:gd name="connsiteY2" fmla="*/ 213629 h 213629"/>
                <a:gd name="connsiteX0" fmla="*/ -1 w 142472"/>
                <a:gd name="connsiteY0" fmla="*/ 0 h 232639"/>
                <a:gd name="connsiteX1" fmla="*/ 142472 w 142472"/>
                <a:gd name="connsiteY1" fmla="*/ 95718 h 232639"/>
                <a:gd name="connsiteX2" fmla="*/ 116278 w 142472"/>
                <a:gd name="connsiteY2" fmla="*/ 232639 h 23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472" h="232639">
                  <a:moveTo>
                    <a:pt x="-1" y="0"/>
                  </a:moveTo>
                  <a:lnTo>
                    <a:pt x="142472" y="95718"/>
                  </a:lnTo>
                  <a:lnTo>
                    <a:pt x="116278" y="232639"/>
                  </a:lnTo>
                </a:path>
              </a:pathLst>
            </a:cu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04A8AD0A-1D35-4A6B-BE93-DABB939843A5}"/>
                </a:ext>
              </a:extLst>
            </p:cNvPr>
            <p:cNvSpPr/>
            <p:nvPr/>
          </p:nvSpPr>
          <p:spPr>
            <a:xfrm>
              <a:off x="5129213" y="3377803"/>
              <a:ext cx="616743" cy="116681"/>
            </a:xfrm>
            <a:custGeom>
              <a:avLst/>
              <a:gdLst>
                <a:gd name="connsiteX0" fmla="*/ 0 w 616743"/>
                <a:gd name="connsiteY0" fmla="*/ 116681 h 116681"/>
                <a:gd name="connsiteX1" fmla="*/ 205978 w 616743"/>
                <a:gd name="connsiteY1" fmla="*/ 0 h 116681"/>
                <a:gd name="connsiteX2" fmla="*/ 410765 w 616743"/>
                <a:gd name="connsiteY2" fmla="*/ 114300 h 116681"/>
                <a:gd name="connsiteX3" fmla="*/ 616743 w 616743"/>
                <a:gd name="connsiteY3" fmla="*/ 1191 h 11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6743" h="116681">
                  <a:moveTo>
                    <a:pt x="0" y="116681"/>
                  </a:moveTo>
                  <a:lnTo>
                    <a:pt x="205978" y="0"/>
                  </a:lnTo>
                  <a:lnTo>
                    <a:pt x="410765" y="114300"/>
                  </a:lnTo>
                  <a:lnTo>
                    <a:pt x="616743" y="1191"/>
                  </a:lnTo>
                </a:path>
              </a:pathLst>
            </a:cu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BFA0CE82-1526-460C-894A-9A7615BBEB55}"/>
                </a:ext>
              </a:extLst>
            </p:cNvPr>
            <p:cNvCxnSpPr/>
            <p:nvPr/>
          </p:nvCxnSpPr>
          <p:spPr>
            <a:xfrm>
              <a:off x="5192316" y="3756068"/>
              <a:ext cx="142342" cy="91239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57" name="Hexagon 156">
              <a:extLst>
                <a:ext uri="{FF2B5EF4-FFF2-40B4-BE49-F238E27FC236}">
                  <a16:creationId xmlns:a16="http://schemas.microsoft.com/office/drawing/2014/main" id="{00369898-DB65-4CF0-9A2A-9C6AD8D9F6E9}"/>
                </a:ext>
              </a:extLst>
            </p:cNvPr>
            <p:cNvSpPr/>
            <p:nvPr/>
          </p:nvSpPr>
          <p:spPr>
            <a:xfrm rot="5400000">
              <a:off x="5309271" y="3758830"/>
              <a:ext cx="477104" cy="411297"/>
            </a:xfrm>
            <a:prstGeom prst="hexagon">
              <a:avLst>
                <a:gd name="adj" fmla="val 30370"/>
                <a:gd name="vf" fmla="val 115470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6A62483E-B916-4A5E-8A08-F4FF9FFD4BEB}"/>
                </a:ext>
              </a:extLst>
            </p:cNvPr>
            <p:cNvGrpSpPr/>
            <p:nvPr/>
          </p:nvGrpSpPr>
          <p:grpSpPr>
            <a:xfrm flipH="1">
              <a:off x="5381068" y="3778041"/>
              <a:ext cx="329582" cy="371550"/>
              <a:chOff x="5388214" y="3778041"/>
              <a:chExt cx="329582" cy="371550"/>
            </a:xfrm>
          </p:grpSpPr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A22C6AF2-73BF-4FCC-97DA-7ACB2D4CF5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97741" y="4062660"/>
                <a:ext cx="132380" cy="86931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455014D1-C85E-4339-B562-A4621FE6D69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88214" y="3778041"/>
                <a:ext cx="154542" cy="86931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C5F5E748-7070-4360-9529-2F5C667C4521}"/>
                  </a:ext>
                </a:extLst>
              </p:cNvPr>
              <p:cNvCxnSpPr/>
              <p:nvPr/>
            </p:nvCxnSpPr>
            <p:spPr>
              <a:xfrm>
                <a:off x="5717796" y="3879085"/>
                <a:ext cx="0" cy="175239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62" name="Hexagon 65">
              <a:extLst>
                <a:ext uri="{FF2B5EF4-FFF2-40B4-BE49-F238E27FC236}">
                  <a16:creationId xmlns:a16="http://schemas.microsoft.com/office/drawing/2014/main" id="{C1C1813F-1F4C-44FF-82E4-1C5FD85C2AA9}"/>
                </a:ext>
              </a:extLst>
            </p:cNvPr>
            <p:cNvSpPr/>
            <p:nvPr/>
          </p:nvSpPr>
          <p:spPr>
            <a:xfrm rot="5400000" flipV="1">
              <a:off x="5498155" y="2717589"/>
              <a:ext cx="424990" cy="340484"/>
            </a:xfrm>
            <a:custGeom>
              <a:avLst/>
              <a:gdLst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411680 w 411680"/>
                <a:gd name="connsiteY3" fmla="*/ 177449 h 354897"/>
                <a:gd name="connsiteX4" fmla="*/ 303898 w 411680"/>
                <a:gd name="connsiteY4" fmla="*/ 354897 h 354897"/>
                <a:gd name="connsiteX5" fmla="*/ 107782 w 411680"/>
                <a:gd name="connsiteY5" fmla="*/ 354897 h 354897"/>
                <a:gd name="connsiteX6" fmla="*/ 0 w 411680"/>
                <a:gd name="connsiteY6" fmla="*/ 177449 h 354897"/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363137 w 411680"/>
                <a:gd name="connsiteY3" fmla="*/ 93176 h 354897"/>
                <a:gd name="connsiteX4" fmla="*/ 411680 w 411680"/>
                <a:gd name="connsiteY4" fmla="*/ 177449 h 354897"/>
                <a:gd name="connsiteX5" fmla="*/ 303898 w 411680"/>
                <a:gd name="connsiteY5" fmla="*/ 354897 h 354897"/>
                <a:gd name="connsiteX6" fmla="*/ 107782 w 411680"/>
                <a:gd name="connsiteY6" fmla="*/ 354897 h 354897"/>
                <a:gd name="connsiteX7" fmla="*/ 0 w 411680"/>
                <a:gd name="connsiteY7" fmla="*/ 177449 h 354897"/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363137 w 411680"/>
                <a:gd name="connsiteY3" fmla="*/ 93176 h 354897"/>
                <a:gd name="connsiteX4" fmla="*/ 411680 w 411680"/>
                <a:gd name="connsiteY4" fmla="*/ 177449 h 354897"/>
                <a:gd name="connsiteX5" fmla="*/ 367900 w 411680"/>
                <a:gd name="connsiteY5" fmla="*/ 246767 h 354897"/>
                <a:gd name="connsiteX6" fmla="*/ 303898 w 411680"/>
                <a:gd name="connsiteY6" fmla="*/ 354897 h 354897"/>
                <a:gd name="connsiteX7" fmla="*/ 107782 w 411680"/>
                <a:gd name="connsiteY7" fmla="*/ 354897 h 354897"/>
                <a:gd name="connsiteX8" fmla="*/ 0 w 411680"/>
                <a:gd name="connsiteY8" fmla="*/ 177449 h 354897"/>
                <a:gd name="connsiteX0" fmla="*/ 0 w 367900"/>
                <a:gd name="connsiteY0" fmla="*/ 177449 h 354897"/>
                <a:gd name="connsiteX1" fmla="*/ 107782 w 367900"/>
                <a:gd name="connsiteY1" fmla="*/ 0 h 354897"/>
                <a:gd name="connsiteX2" fmla="*/ 303898 w 367900"/>
                <a:gd name="connsiteY2" fmla="*/ 0 h 354897"/>
                <a:gd name="connsiteX3" fmla="*/ 363137 w 367900"/>
                <a:gd name="connsiteY3" fmla="*/ 93176 h 354897"/>
                <a:gd name="connsiteX4" fmla="*/ 367900 w 367900"/>
                <a:gd name="connsiteY4" fmla="*/ 246767 h 354897"/>
                <a:gd name="connsiteX5" fmla="*/ 303898 w 367900"/>
                <a:gd name="connsiteY5" fmla="*/ 354897 h 354897"/>
                <a:gd name="connsiteX6" fmla="*/ 107782 w 367900"/>
                <a:gd name="connsiteY6" fmla="*/ 354897 h 354897"/>
                <a:gd name="connsiteX7" fmla="*/ 0 w 367900"/>
                <a:gd name="connsiteY7" fmla="*/ 177449 h 354897"/>
                <a:gd name="connsiteX0" fmla="*/ 367900 w 454577"/>
                <a:gd name="connsiteY0" fmla="*/ 246767 h 354897"/>
                <a:gd name="connsiteX1" fmla="*/ 303898 w 454577"/>
                <a:gd name="connsiteY1" fmla="*/ 354897 h 354897"/>
                <a:gd name="connsiteX2" fmla="*/ 107782 w 454577"/>
                <a:gd name="connsiteY2" fmla="*/ 354897 h 354897"/>
                <a:gd name="connsiteX3" fmla="*/ 0 w 454577"/>
                <a:gd name="connsiteY3" fmla="*/ 177449 h 354897"/>
                <a:gd name="connsiteX4" fmla="*/ 107782 w 454577"/>
                <a:gd name="connsiteY4" fmla="*/ 0 h 354897"/>
                <a:gd name="connsiteX5" fmla="*/ 303898 w 454577"/>
                <a:gd name="connsiteY5" fmla="*/ 0 h 354897"/>
                <a:gd name="connsiteX6" fmla="*/ 454577 w 454577"/>
                <a:gd name="connsiteY6" fmla="*/ 184616 h 354897"/>
                <a:gd name="connsiteX0" fmla="*/ 367900 w 370043"/>
                <a:gd name="connsiteY0" fmla="*/ 246767 h 354897"/>
                <a:gd name="connsiteX1" fmla="*/ 303898 w 370043"/>
                <a:gd name="connsiteY1" fmla="*/ 354897 h 354897"/>
                <a:gd name="connsiteX2" fmla="*/ 107782 w 370043"/>
                <a:gd name="connsiteY2" fmla="*/ 354897 h 354897"/>
                <a:gd name="connsiteX3" fmla="*/ 0 w 370043"/>
                <a:gd name="connsiteY3" fmla="*/ 177449 h 354897"/>
                <a:gd name="connsiteX4" fmla="*/ 107782 w 370043"/>
                <a:gd name="connsiteY4" fmla="*/ 0 h 354897"/>
                <a:gd name="connsiteX5" fmla="*/ 303898 w 370043"/>
                <a:gd name="connsiteY5" fmla="*/ 0 h 354897"/>
                <a:gd name="connsiteX6" fmla="*/ 370043 w 370043"/>
                <a:gd name="connsiteY6" fmla="*/ 106034 h 354897"/>
                <a:gd name="connsiteX0" fmla="*/ 367900 w 370043"/>
                <a:gd name="connsiteY0" fmla="*/ 246767 h 354897"/>
                <a:gd name="connsiteX1" fmla="*/ 303898 w 370043"/>
                <a:gd name="connsiteY1" fmla="*/ 354897 h 354897"/>
                <a:gd name="connsiteX2" fmla="*/ 68769 w 370043"/>
                <a:gd name="connsiteY2" fmla="*/ 296463 h 354897"/>
                <a:gd name="connsiteX3" fmla="*/ 0 w 370043"/>
                <a:gd name="connsiteY3" fmla="*/ 177449 h 354897"/>
                <a:gd name="connsiteX4" fmla="*/ 107782 w 370043"/>
                <a:gd name="connsiteY4" fmla="*/ 0 h 354897"/>
                <a:gd name="connsiteX5" fmla="*/ 303898 w 370043"/>
                <a:gd name="connsiteY5" fmla="*/ 0 h 354897"/>
                <a:gd name="connsiteX6" fmla="*/ 370043 w 370043"/>
                <a:gd name="connsiteY6" fmla="*/ 106034 h 354897"/>
                <a:gd name="connsiteX0" fmla="*/ 303898 w 370043"/>
                <a:gd name="connsiteY0" fmla="*/ 354897 h 354897"/>
                <a:gd name="connsiteX1" fmla="*/ 68769 w 370043"/>
                <a:gd name="connsiteY1" fmla="*/ 296463 h 354897"/>
                <a:gd name="connsiteX2" fmla="*/ 0 w 370043"/>
                <a:gd name="connsiteY2" fmla="*/ 177449 h 354897"/>
                <a:gd name="connsiteX3" fmla="*/ 107782 w 370043"/>
                <a:gd name="connsiteY3" fmla="*/ 0 h 354897"/>
                <a:gd name="connsiteX4" fmla="*/ 303898 w 370043"/>
                <a:gd name="connsiteY4" fmla="*/ 0 h 354897"/>
                <a:gd name="connsiteX5" fmla="*/ 370043 w 370043"/>
                <a:gd name="connsiteY5" fmla="*/ 106034 h 354897"/>
                <a:gd name="connsiteX0" fmla="*/ 68769 w 370043"/>
                <a:gd name="connsiteY0" fmla="*/ 296463 h 296463"/>
                <a:gd name="connsiteX1" fmla="*/ 0 w 370043"/>
                <a:gd name="connsiteY1" fmla="*/ 177449 h 296463"/>
                <a:gd name="connsiteX2" fmla="*/ 107782 w 370043"/>
                <a:gd name="connsiteY2" fmla="*/ 0 h 296463"/>
                <a:gd name="connsiteX3" fmla="*/ 303898 w 370043"/>
                <a:gd name="connsiteY3" fmla="*/ 0 h 296463"/>
                <a:gd name="connsiteX4" fmla="*/ 370043 w 370043"/>
                <a:gd name="connsiteY4" fmla="*/ 106034 h 29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043" h="296463">
                  <a:moveTo>
                    <a:pt x="68769" y="296463"/>
                  </a:moveTo>
                  <a:lnTo>
                    <a:pt x="0" y="177449"/>
                  </a:lnTo>
                  <a:lnTo>
                    <a:pt x="107782" y="0"/>
                  </a:lnTo>
                  <a:lnTo>
                    <a:pt x="303898" y="0"/>
                  </a:lnTo>
                  <a:cubicBezTo>
                    <a:pt x="323644" y="31059"/>
                    <a:pt x="370043" y="106034"/>
                    <a:pt x="370043" y="106034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F3D0C720-5C11-4026-88F8-E54DE5973E10}"/>
                </a:ext>
              </a:extLst>
            </p:cNvPr>
            <p:cNvSpPr/>
            <p:nvPr/>
          </p:nvSpPr>
          <p:spPr>
            <a:xfrm rot="524638" flipV="1">
              <a:off x="5819566" y="2840801"/>
              <a:ext cx="131233" cy="288321"/>
            </a:xfrm>
            <a:custGeom>
              <a:avLst/>
              <a:gdLst>
                <a:gd name="connsiteX0" fmla="*/ 0 w 83344"/>
                <a:gd name="connsiteY0" fmla="*/ 0 h 230981"/>
                <a:gd name="connsiteX1" fmla="*/ 83344 w 83344"/>
                <a:gd name="connsiteY1" fmla="*/ 94060 h 230981"/>
                <a:gd name="connsiteX2" fmla="*/ 57150 w 83344"/>
                <a:gd name="connsiteY2" fmla="*/ 230981 h 230981"/>
                <a:gd name="connsiteX0" fmla="*/ 0 w 99075"/>
                <a:gd name="connsiteY0" fmla="*/ 0 h 213629"/>
                <a:gd name="connsiteX1" fmla="*/ 99075 w 99075"/>
                <a:gd name="connsiteY1" fmla="*/ 76708 h 213629"/>
                <a:gd name="connsiteX2" fmla="*/ 72881 w 99075"/>
                <a:gd name="connsiteY2" fmla="*/ 213629 h 213629"/>
                <a:gd name="connsiteX0" fmla="*/ -1 w 142472"/>
                <a:gd name="connsiteY0" fmla="*/ 0 h 232639"/>
                <a:gd name="connsiteX1" fmla="*/ 142472 w 142472"/>
                <a:gd name="connsiteY1" fmla="*/ 95718 h 232639"/>
                <a:gd name="connsiteX2" fmla="*/ 116278 w 142472"/>
                <a:gd name="connsiteY2" fmla="*/ 232639 h 23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472" h="232639">
                  <a:moveTo>
                    <a:pt x="-1" y="0"/>
                  </a:moveTo>
                  <a:lnTo>
                    <a:pt x="142472" y="95718"/>
                  </a:lnTo>
                  <a:lnTo>
                    <a:pt x="116278" y="232639"/>
                  </a:lnTo>
                </a:path>
              </a:pathLst>
            </a:cu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6FDB2F93-2CBE-4FBB-BB8F-7B6C66386F16}"/>
                </a:ext>
              </a:extLst>
            </p:cNvPr>
            <p:cNvCxnSpPr/>
            <p:nvPr/>
          </p:nvCxnSpPr>
          <p:spPr>
            <a:xfrm flipV="1">
              <a:off x="5907881" y="2832501"/>
              <a:ext cx="0" cy="157158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E5BDCA16-DA10-4DC1-87EF-9460B5F07519}"/>
                </a:ext>
              </a:extLst>
            </p:cNvPr>
            <p:cNvCxnSpPr/>
            <p:nvPr/>
          </p:nvCxnSpPr>
          <p:spPr>
            <a:xfrm>
              <a:off x="5586411" y="3003951"/>
              <a:ext cx="111139" cy="72051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F9DA5ECD-0BE1-49C9-8E88-CB6FF36F0273}"/>
                </a:ext>
              </a:extLst>
            </p:cNvPr>
            <p:cNvCxnSpPr>
              <a:cxnSpLocks/>
              <a:stCxn id="162" idx="3"/>
            </p:cNvCxnSpPr>
            <p:nvPr/>
          </p:nvCxnSpPr>
          <p:spPr>
            <a:xfrm flipH="1">
              <a:off x="5407819" y="3024359"/>
              <a:ext cx="132589" cy="75967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8FE65E42-3259-4855-AAED-3B4B41E86A94}"/>
                </a:ext>
              </a:extLst>
            </p:cNvPr>
            <p:cNvCxnSpPr>
              <a:cxnSpLocks/>
              <a:stCxn id="162" idx="2"/>
            </p:cNvCxnSpPr>
            <p:nvPr/>
          </p:nvCxnSpPr>
          <p:spPr>
            <a:xfrm flipH="1" flipV="1">
              <a:off x="5407819" y="2683669"/>
              <a:ext cx="132589" cy="115453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E24F9962-11DD-4B56-A3AA-B509AC63DF6C}"/>
                </a:ext>
              </a:extLst>
            </p:cNvPr>
            <p:cNvCxnSpPr>
              <a:cxnSpLocks/>
              <a:stCxn id="162" idx="1"/>
            </p:cNvCxnSpPr>
            <p:nvPr/>
          </p:nvCxnSpPr>
          <p:spPr>
            <a:xfrm flipH="1" flipV="1">
              <a:off x="5710650" y="2499227"/>
              <a:ext cx="33556" cy="176109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4D924CEA-6A33-4D01-BA1A-45F84589C0BC}"/>
                </a:ext>
              </a:extLst>
            </p:cNvPr>
            <p:cNvSpPr/>
            <p:nvPr/>
          </p:nvSpPr>
          <p:spPr>
            <a:xfrm>
              <a:off x="5394722" y="2411016"/>
              <a:ext cx="242887" cy="151209"/>
            </a:xfrm>
            <a:custGeom>
              <a:avLst/>
              <a:gdLst>
                <a:gd name="connsiteX0" fmla="*/ 0 w 242887"/>
                <a:gd name="connsiteY0" fmla="*/ 151209 h 151209"/>
                <a:gd name="connsiteX1" fmla="*/ 67866 w 242887"/>
                <a:gd name="connsiteY1" fmla="*/ 0 h 151209"/>
                <a:gd name="connsiteX2" fmla="*/ 242887 w 242887"/>
                <a:gd name="connsiteY2" fmla="*/ 22622 h 15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887" h="151209">
                  <a:moveTo>
                    <a:pt x="0" y="151209"/>
                  </a:moveTo>
                  <a:lnTo>
                    <a:pt x="67866" y="0"/>
                  </a:lnTo>
                  <a:lnTo>
                    <a:pt x="242887" y="22622"/>
                  </a:lnTo>
                </a:path>
              </a:pathLst>
            </a:cu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E7C79749-08BD-43E4-8317-C780E2CD0592}"/>
                </a:ext>
              </a:extLst>
            </p:cNvPr>
            <p:cNvCxnSpPr/>
            <p:nvPr/>
          </p:nvCxnSpPr>
          <p:spPr>
            <a:xfrm>
              <a:off x="5483470" y="2459146"/>
              <a:ext cx="151964" cy="18502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17A12A36-E327-4F4F-887A-2A2A8972DD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56108" y="2646198"/>
              <a:ext cx="141442" cy="80276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1AB52A6F-85ED-4D1A-97C7-BF53042C929A}"/>
                </a:ext>
              </a:extLst>
            </p:cNvPr>
            <p:cNvCxnSpPr>
              <a:cxnSpLocks/>
            </p:cNvCxnSpPr>
            <p:nvPr/>
          </p:nvCxnSpPr>
          <p:spPr>
            <a:xfrm>
              <a:off x="4960143" y="3441942"/>
              <a:ext cx="126759" cy="75066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45AC6E6F-75CA-4799-AD36-E4019223AF3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12466" y="3849671"/>
              <a:ext cx="0" cy="175163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ED1ECAF7-4411-42E6-9481-99F88570CE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06561" y="3849671"/>
              <a:ext cx="0" cy="175163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8" name="Straight Connector 187">
              <a:extLst>
                <a:ext uri="{FF2B5EF4-FFF2-40B4-BE49-F238E27FC236}">
                  <a16:creationId xmlns:a16="http://schemas.microsoft.com/office/drawing/2014/main" id="{67DE4139-DC1E-4F42-A4F5-D9D207C8539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39899" y="3849671"/>
              <a:ext cx="0" cy="175163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56" name="TextBox 255">
            <a:extLst>
              <a:ext uri="{FF2B5EF4-FFF2-40B4-BE49-F238E27FC236}">
                <a16:creationId xmlns:a16="http://schemas.microsoft.com/office/drawing/2014/main" id="{7EB421E0-3283-4F75-AEDD-19B8C8D4AD02}"/>
              </a:ext>
            </a:extLst>
          </p:cNvPr>
          <p:cNvSpPr txBox="1"/>
          <p:nvPr/>
        </p:nvSpPr>
        <p:spPr>
          <a:xfrm>
            <a:off x="4720009" y="2066273"/>
            <a:ext cx="94577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2600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O</a:t>
            </a: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88C82F5E-9BBF-496E-8617-DBC6D1393825}"/>
              </a:ext>
            </a:extLst>
          </p:cNvPr>
          <p:cNvSpPr txBox="1"/>
          <p:nvPr/>
        </p:nvSpPr>
        <p:spPr>
          <a:xfrm>
            <a:off x="4322061" y="2065036"/>
            <a:ext cx="67326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3EA7F3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F</a:t>
            </a: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4FC3567A-405F-4474-A4D8-791C67E2F928}"/>
              </a:ext>
            </a:extLst>
          </p:cNvPr>
          <p:cNvSpPr txBox="1"/>
          <p:nvPr/>
        </p:nvSpPr>
        <p:spPr>
          <a:xfrm>
            <a:off x="4706561" y="2791214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9D5A7EBD-EF6B-49AA-9256-368A52448B41}"/>
              </a:ext>
            </a:extLst>
          </p:cNvPr>
          <p:cNvSpPr txBox="1"/>
          <p:nvPr/>
        </p:nvSpPr>
        <p:spPr>
          <a:xfrm>
            <a:off x="4928644" y="2432878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EE7DFC3C-1B50-4256-A8B1-293C83FEE24C}"/>
              </a:ext>
            </a:extLst>
          </p:cNvPr>
          <p:cNvSpPr txBox="1"/>
          <p:nvPr/>
        </p:nvSpPr>
        <p:spPr>
          <a:xfrm>
            <a:off x="5130076" y="3044258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ED3CD207-B920-4383-A5DE-7E818BE9AB9A}"/>
              </a:ext>
            </a:extLst>
          </p:cNvPr>
          <p:cNvSpPr txBox="1"/>
          <p:nvPr/>
        </p:nvSpPr>
        <p:spPr>
          <a:xfrm>
            <a:off x="5147403" y="3544015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224" name="TextBox 223">
            <a:extLst>
              <a:ext uri="{FF2B5EF4-FFF2-40B4-BE49-F238E27FC236}">
                <a16:creationId xmlns:a16="http://schemas.microsoft.com/office/drawing/2014/main" id="{5CCEF383-0C40-4332-BF82-474BB055D393}"/>
              </a:ext>
            </a:extLst>
          </p:cNvPr>
          <p:cNvSpPr txBox="1"/>
          <p:nvPr/>
        </p:nvSpPr>
        <p:spPr>
          <a:xfrm>
            <a:off x="5501032" y="3734809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34986A3D-E615-4E42-A3EC-ADA7572A64E6}"/>
              </a:ext>
            </a:extLst>
          </p:cNvPr>
          <p:cNvSpPr txBox="1"/>
          <p:nvPr/>
        </p:nvSpPr>
        <p:spPr>
          <a:xfrm>
            <a:off x="5740683" y="3412572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8C9A41ED-2685-4CF1-8351-F153D239E09B}"/>
              </a:ext>
            </a:extLst>
          </p:cNvPr>
          <p:cNvSpPr txBox="1"/>
          <p:nvPr/>
        </p:nvSpPr>
        <p:spPr>
          <a:xfrm>
            <a:off x="5528493" y="3019452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0292D65A-4ECE-4FD0-96D2-5F0125B08FBD}"/>
              </a:ext>
            </a:extLst>
          </p:cNvPr>
          <p:cNvSpPr txBox="1"/>
          <p:nvPr/>
        </p:nvSpPr>
        <p:spPr>
          <a:xfrm>
            <a:off x="5005857" y="3493559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99CC33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H</a:t>
            </a:r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90CC063D-2B39-44B4-B596-F64A78ACEFC8}"/>
              </a:ext>
            </a:extLst>
          </p:cNvPr>
          <p:cNvSpPr txBox="1"/>
          <p:nvPr/>
        </p:nvSpPr>
        <p:spPr>
          <a:xfrm>
            <a:off x="4987484" y="3105187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99CC33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H</a:t>
            </a: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6348909E-5D93-43AF-B0EF-E4DDDC3583AD}"/>
              </a:ext>
            </a:extLst>
          </p:cNvPr>
          <p:cNvSpPr txBox="1"/>
          <p:nvPr/>
        </p:nvSpPr>
        <p:spPr>
          <a:xfrm flipV="1">
            <a:off x="5104996" y="3537409"/>
            <a:ext cx="43281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-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73ACB2BE-27A2-42D3-BD95-4E6A1989DA83}"/>
              </a:ext>
            </a:extLst>
          </p:cNvPr>
          <p:cNvSpPr txBox="1"/>
          <p:nvPr/>
        </p:nvSpPr>
        <p:spPr>
          <a:xfrm flipV="1">
            <a:off x="5081701" y="3079789"/>
            <a:ext cx="43281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-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5BDD297-9E94-49FF-8697-2D5750AE1A01}"/>
              </a:ext>
            </a:extLst>
          </p:cNvPr>
          <p:cNvGrpSpPr/>
          <p:nvPr/>
        </p:nvGrpSpPr>
        <p:grpSpPr>
          <a:xfrm flipV="1">
            <a:off x="6316828" y="2034001"/>
            <a:ext cx="1644136" cy="1792015"/>
            <a:chOff x="6472013" y="2411016"/>
            <a:chExt cx="1644136" cy="1792015"/>
          </a:xfrm>
        </p:grpSpPr>
        <p:grpSp>
          <p:nvGrpSpPr>
            <p:cNvPr id="190" name="Group 189">
              <a:extLst>
                <a:ext uri="{FF2B5EF4-FFF2-40B4-BE49-F238E27FC236}">
                  <a16:creationId xmlns:a16="http://schemas.microsoft.com/office/drawing/2014/main" id="{0383331E-981F-4D09-9BF9-654E5983C84C}"/>
                </a:ext>
              </a:extLst>
            </p:cNvPr>
            <p:cNvGrpSpPr/>
            <p:nvPr/>
          </p:nvGrpSpPr>
          <p:grpSpPr>
            <a:xfrm>
              <a:off x="6472013" y="3373378"/>
              <a:ext cx="411297" cy="477104"/>
              <a:chOff x="4363063" y="3373378"/>
              <a:chExt cx="354897" cy="411680"/>
            </a:xfrm>
          </p:grpSpPr>
          <p:sp>
            <p:nvSpPr>
              <p:cNvPr id="191" name="Hexagon 190">
                <a:extLst>
                  <a:ext uri="{FF2B5EF4-FFF2-40B4-BE49-F238E27FC236}">
                    <a16:creationId xmlns:a16="http://schemas.microsoft.com/office/drawing/2014/main" id="{65E53A64-42BE-4082-BB65-56A87E9424E4}"/>
                  </a:ext>
                </a:extLst>
              </p:cNvPr>
              <p:cNvSpPr/>
              <p:nvPr/>
            </p:nvSpPr>
            <p:spPr>
              <a:xfrm rot="5400000">
                <a:off x="4334672" y="3401769"/>
                <a:ext cx="411680" cy="354897"/>
              </a:xfrm>
              <a:prstGeom prst="hexagon">
                <a:avLst>
                  <a:gd name="adj" fmla="val 30370"/>
                  <a:gd name="vf" fmla="val 115470"/>
                </a:avLst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endParaRPr>
              </a:p>
            </p:txBody>
          </p: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B7280D88-7C78-4E56-878B-4ECA14F8FC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09146" y="3667939"/>
                <a:ext cx="116092" cy="71008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1B71EAB2-8032-4E3E-8C25-7D7F3C9EEBE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402790" y="3415605"/>
                <a:ext cx="130666" cy="77752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F86BDB28-65D6-4F0B-8358-AEE1872A27AC}"/>
                  </a:ext>
                </a:extLst>
              </p:cNvPr>
              <p:cNvCxnSpPr/>
              <p:nvPr/>
            </p:nvCxnSpPr>
            <p:spPr>
              <a:xfrm>
                <a:off x="4687177" y="3505534"/>
                <a:ext cx="0" cy="151209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95" name="Hexagon 65">
              <a:extLst>
                <a:ext uri="{FF2B5EF4-FFF2-40B4-BE49-F238E27FC236}">
                  <a16:creationId xmlns:a16="http://schemas.microsoft.com/office/drawing/2014/main" id="{26E28ABD-D72E-4236-B71D-A138A3E9D4B3}"/>
                </a:ext>
              </a:extLst>
            </p:cNvPr>
            <p:cNvSpPr/>
            <p:nvPr/>
          </p:nvSpPr>
          <p:spPr>
            <a:xfrm rot="16200000">
              <a:off x="6828162" y="3436588"/>
              <a:ext cx="469043" cy="352393"/>
            </a:xfrm>
            <a:custGeom>
              <a:avLst/>
              <a:gdLst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411680 w 411680"/>
                <a:gd name="connsiteY3" fmla="*/ 177449 h 354897"/>
                <a:gd name="connsiteX4" fmla="*/ 303898 w 411680"/>
                <a:gd name="connsiteY4" fmla="*/ 354897 h 354897"/>
                <a:gd name="connsiteX5" fmla="*/ 107782 w 411680"/>
                <a:gd name="connsiteY5" fmla="*/ 354897 h 354897"/>
                <a:gd name="connsiteX6" fmla="*/ 0 w 411680"/>
                <a:gd name="connsiteY6" fmla="*/ 177449 h 354897"/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363137 w 411680"/>
                <a:gd name="connsiteY3" fmla="*/ 93176 h 354897"/>
                <a:gd name="connsiteX4" fmla="*/ 411680 w 411680"/>
                <a:gd name="connsiteY4" fmla="*/ 177449 h 354897"/>
                <a:gd name="connsiteX5" fmla="*/ 303898 w 411680"/>
                <a:gd name="connsiteY5" fmla="*/ 354897 h 354897"/>
                <a:gd name="connsiteX6" fmla="*/ 107782 w 411680"/>
                <a:gd name="connsiteY6" fmla="*/ 354897 h 354897"/>
                <a:gd name="connsiteX7" fmla="*/ 0 w 411680"/>
                <a:gd name="connsiteY7" fmla="*/ 177449 h 354897"/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363137 w 411680"/>
                <a:gd name="connsiteY3" fmla="*/ 93176 h 354897"/>
                <a:gd name="connsiteX4" fmla="*/ 411680 w 411680"/>
                <a:gd name="connsiteY4" fmla="*/ 177449 h 354897"/>
                <a:gd name="connsiteX5" fmla="*/ 367900 w 411680"/>
                <a:gd name="connsiteY5" fmla="*/ 246767 h 354897"/>
                <a:gd name="connsiteX6" fmla="*/ 303898 w 411680"/>
                <a:gd name="connsiteY6" fmla="*/ 354897 h 354897"/>
                <a:gd name="connsiteX7" fmla="*/ 107782 w 411680"/>
                <a:gd name="connsiteY7" fmla="*/ 354897 h 354897"/>
                <a:gd name="connsiteX8" fmla="*/ 0 w 411680"/>
                <a:gd name="connsiteY8" fmla="*/ 177449 h 354897"/>
                <a:gd name="connsiteX0" fmla="*/ 0 w 367900"/>
                <a:gd name="connsiteY0" fmla="*/ 177449 h 354897"/>
                <a:gd name="connsiteX1" fmla="*/ 107782 w 367900"/>
                <a:gd name="connsiteY1" fmla="*/ 0 h 354897"/>
                <a:gd name="connsiteX2" fmla="*/ 303898 w 367900"/>
                <a:gd name="connsiteY2" fmla="*/ 0 h 354897"/>
                <a:gd name="connsiteX3" fmla="*/ 363137 w 367900"/>
                <a:gd name="connsiteY3" fmla="*/ 93176 h 354897"/>
                <a:gd name="connsiteX4" fmla="*/ 367900 w 367900"/>
                <a:gd name="connsiteY4" fmla="*/ 246767 h 354897"/>
                <a:gd name="connsiteX5" fmla="*/ 303898 w 367900"/>
                <a:gd name="connsiteY5" fmla="*/ 354897 h 354897"/>
                <a:gd name="connsiteX6" fmla="*/ 107782 w 367900"/>
                <a:gd name="connsiteY6" fmla="*/ 354897 h 354897"/>
                <a:gd name="connsiteX7" fmla="*/ 0 w 367900"/>
                <a:gd name="connsiteY7" fmla="*/ 177449 h 354897"/>
                <a:gd name="connsiteX0" fmla="*/ 367900 w 454577"/>
                <a:gd name="connsiteY0" fmla="*/ 246767 h 354897"/>
                <a:gd name="connsiteX1" fmla="*/ 303898 w 454577"/>
                <a:gd name="connsiteY1" fmla="*/ 354897 h 354897"/>
                <a:gd name="connsiteX2" fmla="*/ 107782 w 454577"/>
                <a:gd name="connsiteY2" fmla="*/ 354897 h 354897"/>
                <a:gd name="connsiteX3" fmla="*/ 0 w 454577"/>
                <a:gd name="connsiteY3" fmla="*/ 177449 h 354897"/>
                <a:gd name="connsiteX4" fmla="*/ 107782 w 454577"/>
                <a:gd name="connsiteY4" fmla="*/ 0 h 354897"/>
                <a:gd name="connsiteX5" fmla="*/ 303898 w 454577"/>
                <a:gd name="connsiteY5" fmla="*/ 0 h 354897"/>
                <a:gd name="connsiteX6" fmla="*/ 454577 w 454577"/>
                <a:gd name="connsiteY6" fmla="*/ 184616 h 354897"/>
                <a:gd name="connsiteX0" fmla="*/ 367900 w 370043"/>
                <a:gd name="connsiteY0" fmla="*/ 246767 h 354897"/>
                <a:gd name="connsiteX1" fmla="*/ 303898 w 370043"/>
                <a:gd name="connsiteY1" fmla="*/ 354897 h 354897"/>
                <a:gd name="connsiteX2" fmla="*/ 107782 w 370043"/>
                <a:gd name="connsiteY2" fmla="*/ 354897 h 354897"/>
                <a:gd name="connsiteX3" fmla="*/ 0 w 370043"/>
                <a:gd name="connsiteY3" fmla="*/ 177449 h 354897"/>
                <a:gd name="connsiteX4" fmla="*/ 107782 w 370043"/>
                <a:gd name="connsiteY4" fmla="*/ 0 h 354897"/>
                <a:gd name="connsiteX5" fmla="*/ 303898 w 370043"/>
                <a:gd name="connsiteY5" fmla="*/ 0 h 354897"/>
                <a:gd name="connsiteX6" fmla="*/ 370043 w 370043"/>
                <a:gd name="connsiteY6" fmla="*/ 106034 h 354897"/>
                <a:gd name="connsiteX0" fmla="*/ 367900 w 370043"/>
                <a:gd name="connsiteY0" fmla="*/ 246767 h 354897"/>
                <a:gd name="connsiteX1" fmla="*/ 303898 w 370043"/>
                <a:gd name="connsiteY1" fmla="*/ 354897 h 354897"/>
                <a:gd name="connsiteX2" fmla="*/ 68769 w 370043"/>
                <a:gd name="connsiteY2" fmla="*/ 296463 h 354897"/>
                <a:gd name="connsiteX3" fmla="*/ 0 w 370043"/>
                <a:gd name="connsiteY3" fmla="*/ 177449 h 354897"/>
                <a:gd name="connsiteX4" fmla="*/ 107782 w 370043"/>
                <a:gd name="connsiteY4" fmla="*/ 0 h 354897"/>
                <a:gd name="connsiteX5" fmla="*/ 303898 w 370043"/>
                <a:gd name="connsiteY5" fmla="*/ 0 h 354897"/>
                <a:gd name="connsiteX6" fmla="*/ 370043 w 370043"/>
                <a:gd name="connsiteY6" fmla="*/ 106034 h 354897"/>
                <a:gd name="connsiteX0" fmla="*/ 303898 w 370043"/>
                <a:gd name="connsiteY0" fmla="*/ 354897 h 354897"/>
                <a:gd name="connsiteX1" fmla="*/ 68769 w 370043"/>
                <a:gd name="connsiteY1" fmla="*/ 296463 h 354897"/>
                <a:gd name="connsiteX2" fmla="*/ 0 w 370043"/>
                <a:gd name="connsiteY2" fmla="*/ 177449 h 354897"/>
                <a:gd name="connsiteX3" fmla="*/ 107782 w 370043"/>
                <a:gd name="connsiteY3" fmla="*/ 0 h 354897"/>
                <a:gd name="connsiteX4" fmla="*/ 303898 w 370043"/>
                <a:gd name="connsiteY4" fmla="*/ 0 h 354897"/>
                <a:gd name="connsiteX5" fmla="*/ 370043 w 370043"/>
                <a:gd name="connsiteY5" fmla="*/ 106034 h 354897"/>
                <a:gd name="connsiteX0" fmla="*/ 68769 w 370043"/>
                <a:gd name="connsiteY0" fmla="*/ 296463 h 296463"/>
                <a:gd name="connsiteX1" fmla="*/ 0 w 370043"/>
                <a:gd name="connsiteY1" fmla="*/ 177449 h 296463"/>
                <a:gd name="connsiteX2" fmla="*/ 107782 w 370043"/>
                <a:gd name="connsiteY2" fmla="*/ 0 h 296463"/>
                <a:gd name="connsiteX3" fmla="*/ 303898 w 370043"/>
                <a:gd name="connsiteY3" fmla="*/ 0 h 296463"/>
                <a:gd name="connsiteX4" fmla="*/ 370043 w 370043"/>
                <a:gd name="connsiteY4" fmla="*/ 106034 h 296463"/>
                <a:gd name="connsiteX0" fmla="*/ 68769 w 408400"/>
                <a:gd name="connsiteY0" fmla="*/ 296463 h 296463"/>
                <a:gd name="connsiteX1" fmla="*/ 0 w 408400"/>
                <a:gd name="connsiteY1" fmla="*/ 177449 h 296463"/>
                <a:gd name="connsiteX2" fmla="*/ 107782 w 408400"/>
                <a:gd name="connsiteY2" fmla="*/ 0 h 296463"/>
                <a:gd name="connsiteX3" fmla="*/ 303898 w 408400"/>
                <a:gd name="connsiteY3" fmla="*/ 0 h 296463"/>
                <a:gd name="connsiteX4" fmla="*/ 408400 w 408400"/>
                <a:gd name="connsiteY4" fmla="*/ 181713 h 296463"/>
                <a:gd name="connsiteX0" fmla="*/ 72914 w 408400"/>
                <a:gd name="connsiteY0" fmla="*/ 306832 h 306832"/>
                <a:gd name="connsiteX1" fmla="*/ 0 w 408400"/>
                <a:gd name="connsiteY1" fmla="*/ 177449 h 306832"/>
                <a:gd name="connsiteX2" fmla="*/ 107782 w 408400"/>
                <a:gd name="connsiteY2" fmla="*/ 0 h 306832"/>
                <a:gd name="connsiteX3" fmla="*/ 303898 w 408400"/>
                <a:gd name="connsiteY3" fmla="*/ 0 h 306832"/>
                <a:gd name="connsiteX4" fmla="*/ 408400 w 408400"/>
                <a:gd name="connsiteY4" fmla="*/ 181713 h 306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400" h="306832">
                  <a:moveTo>
                    <a:pt x="72914" y="306832"/>
                  </a:moveTo>
                  <a:lnTo>
                    <a:pt x="0" y="177449"/>
                  </a:lnTo>
                  <a:lnTo>
                    <a:pt x="107782" y="0"/>
                  </a:lnTo>
                  <a:lnTo>
                    <a:pt x="303898" y="0"/>
                  </a:lnTo>
                  <a:cubicBezTo>
                    <a:pt x="323644" y="31059"/>
                    <a:pt x="408400" y="181713"/>
                    <a:pt x="408400" y="181713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7BFCB3B4-4609-49DE-9541-BC8AE87D35C1}"/>
                </a:ext>
              </a:extLst>
            </p:cNvPr>
            <p:cNvSpPr/>
            <p:nvPr/>
          </p:nvSpPr>
          <p:spPr>
            <a:xfrm rot="21075362">
              <a:off x="7116786" y="3367223"/>
              <a:ext cx="181176" cy="299499"/>
            </a:xfrm>
            <a:custGeom>
              <a:avLst/>
              <a:gdLst>
                <a:gd name="connsiteX0" fmla="*/ 0 w 83344"/>
                <a:gd name="connsiteY0" fmla="*/ 0 h 230981"/>
                <a:gd name="connsiteX1" fmla="*/ 83344 w 83344"/>
                <a:gd name="connsiteY1" fmla="*/ 94060 h 230981"/>
                <a:gd name="connsiteX2" fmla="*/ 57150 w 83344"/>
                <a:gd name="connsiteY2" fmla="*/ 230981 h 230981"/>
                <a:gd name="connsiteX0" fmla="*/ 0 w 99075"/>
                <a:gd name="connsiteY0" fmla="*/ 0 h 213629"/>
                <a:gd name="connsiteX1" fmla="*/ 99075 w 99075"/>
                <a:gd name="connsiteY1" fmla="*/ 76708 h 213629"/>
                <a:gd name="connsiteX2" fmla="*/ 72881 w 99075"/>
                <a:gd name="connsiteY2" fmla="*/ 213629 h 213629"/>
                <a:gd name="connsiteX0" fmla="*/ -1 w 142472"/>
                <a:gd name="connsiteY0" fmla="*/ 0 h 232639"/>
                <a:gd name="connsiteX1" fmla="*/ 142472 w 142472"/>
                <a:gd name="connsiteY1" fmla="*/ 95718 h 232639"/>
                <a:gd name="connsiteX2" fmla="*/ 116278 w 142472"/>
                <a:gd name="connsiteY2" fmla="*/ 232639 h 232639"/>
                <a:gd name="connsiteX0" fmla="*/ 0 w 202461"/>
                <a:gd name="connsiteY0" fmla="*/ 0 h 263181"/>
                <a:gd name="connsiteX1" fmla="*/ 202461 w 202461"/>
                <a:gd name="connsiteY1" fmla="*/ 126260 h 263181"/>
                <a:gd name="connsiteX2" fmla="*/ 176267 w 202461"/>
                <a:gd name="connsiteY2" fmla="*/ 263181 h 263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2461" h="263181">
                  <a:moveTo>
                    <a:pt x="0" y="0"/>
                  </a:moveTo>
                  <a:lnTo>
                    <a:pt x="202461" y="126260"/>
                  </a:lnTo>
                  <a:lnTo>
                    <a:pt x="176267" y="263181"/>
                  </a:lnTo>
                </a:path>
              </a:pathLst>
            </a:cu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DEFA1059-90D5-403C-B23F-76523ACA7005}"/>
                </a:ext>
              </a:extLst>
            </p:cNvPr>
            <p:cNvSpPr/>
            <p:nvPr/>
          </p:nvSpPr>
          <p:spPr>
            <a:xfrm>
              <a:off x="7294563" y="3377803"/>
              <a:ext cx="410765" cy="116681"/>
            </a:xfrm>
            <a:custGeom>
              <a:avLst/>
              <a:gdLst>
                <a:gd name="connsiteX0" fmla="*/ 0 w 616743"/>
                <a:gd name="connsiteY0" fmla="*/ 116681 h 116681"/>
                <a:gd name="connsiteX1" fmla="*/ 205978 w 616743"/>
                <a:gd name="connsiteY1" fmla="*/ 0 h 116681"/>
                <a:gd name="connsiteX2" fmla="*/ 410765 w 616743"/>
                <a:gd name="connsiteY2" fmla="*/ 114300 h 116681"/>
                <a:gd name="connsiteX3" fmla="*/ 616743 w 616743"/>
                <a:gd name="connsiteY3" fmla="*/ 1191 h 116681"/>
                <a:gd name="connsiteX0" fmla="*/ 0 w 410765"/>
                <a:gd name="connsiteY0" fmla="*/ 116681 h 116681"/>
                <a:gd name="connsiteX1" fmla="*/ 205978 w 410765"/>
                <a:gd name="connsiteY1" fmla="*/ 0 h 116681"/>
                <a:gd name="connsiteX2" fmla="*/ 410765 w 410765"/>
                <a:gd name="connsiteY2" fmla="*/ 114300 h 11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65" h="116681">
                  <a:moveTo>
                    <a:pt x="0" y="116681"/>
                  </a:moveTo>
                  <a:lnTo>
                    <a:pt x="205978" y="0"/>
                  </a:lnTo>
                  <a:lnTo>
                    <a:pt x="410765" y="114300"/>
                  </a:lnTo>
                </a:path>
              </a:pathLst>
            </a:cu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65E3BFEA-4888-430D-8640-A38B234B7CC7}"/>
                </a:ext>
              </a:extLst>
            </p:cNvPr>
            <p:cNvCxnSpPr>
              <a:cxnSpLocks/>
            </p:cNvCxnSpPr>
            <p:nvPr/>
          </p:nvCxnSpPr>
          <p:spPr>
            <a:xfrm>
              <a:off x="7363560" y="3762499"/>
              <a:ext cx="136448" cy="84808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9" name="Hexagon 198">
              <a:extLst>
                <a:ext uri="{FF2B5EF4-FFF2-40B4-BE49-F238E27FC236}">
                  <a16:creationId xmlns:a16="http://schemas.microsoft.com/office/drawing/2014/main" id="{6BA82FB8-9960-4A5B-8E7D-68D859B99544}"/>
                </a:ext>
              </a:extLst>
            </p:cNvPr>
            <p:cNvSpPr/>
            <p:nvPr/>
          </p:nvSpPr>
          <p:spPr>
            <a:xfrm rot="5400000">
              <a:off x="7474621" y="3758830"/>
              <a:ext cx="477104" cy="411297"/>
            </a:xfrm>
            <a:prstGeom prst="hexagon">
              <a:avLst>
                <a:gd name="adj" fmla="val 30370"/>
                <a:gd name="vf" fmla="val 115470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grpSp>
          <p:nvGrpSpPr>
            <p:cNvPr id="200" name="Group 199">
              <a:extLst>
                <a:ext uri="{FF2B5EF4-FFF2-40B4-BE49-F238E27FC236}">
                  <a16:creationId xmlns:a16="http://schemas.microsoft.com/office/drawing/2014/main" id="{071983CF-7AD7-4DF3-B803-F1EF6051E67C}"/>
                </a:ext>
              </a:extLst>
            </p:cNvPr>
            <p:cNvGrpSpPr/>
            <p:nvPr/>
          </p:nvGrpSpPr>
          <p:grpSpPr>
            <a:xfrm flipH="1">
              <a:off x="7546418" y="3778041"/>
              <a:ext cx="329582" cy="371550"/>
              <a:chOff x="5388214" y="3778041"/>
              <a:chExt cx="329582" cy="371550"/>
            </a:xfrm>
          </p:grpSpPr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C12ECDFA-3ED2-463B-9351-351E6BCEAC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97741" y="4062660"/>
                <a:ext cx="132380" cy="86931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493DC280-013F-42E4-A9DF-47DFB4437C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88214" y="3778041"/>
                <a:ext cx="154542" cy="86931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D4859959-C82F-4FDE-A85D-C6B598F1A088}"/>
                  </a:ext>
                </a:extLst>
              </p:cNvPr>
              <p:cNvCxnSpPr/>
              <p:nvPr/>
            </p:nvCxnSpPr>
            <p:spPr>
              <a:xfrm>
                <a:off x="5717796" y="3879085"/>
                <a:ext cx="0" cy="175239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04" name="Hexagon 65">
              <a:extLst>
                <a:ext uri="{FF2B5EF4-FFF2-40B4-BE49-F238E27FC236}">
                  <a16:creationId xmlns:a16="http://schemas.microsoft.com/office/drawing/2014/main" id="{7EC7E557-26EF-414C-A3D0-6A17F1A702A6}"/>
                </a:ext>
              </a:extLst>
            </p:cNvPr>
            <p:cNvSpPr/>
            <p:nvPr/>
          </p:nvSpPr>
          <p:spPr>
            <a:xfrm rot="5400000" flipV="1">
              <a:off x="7663505" y="2717589"/>
              <a:ext cx="424990" cy="340484"/>
            </a:xfrm>
            <a:custGeom>
              <a:avLst/>
              <a:gdLst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411680 w 411680"/>
                <a:gd name="connsiteY3" fmla="*/ 177449 h 354897"/>
                <a:gd name="connsiteX4" fmla="*/ 303898 w 411680"/>
                <a:gd name="connsiteY4" fmla="*/ 354897 h 354897"/>
                <a:gd name="connsiteX5" fmla="*/ 107782 w 411680"/>
                <a:gd name="connsiteY5" fmla="*/ 354897 h 354897"/>
                <a:gd name="connsiteX6" fmla="*/ 0 w 411680"/>
                <a:gd name="connsiteY6" fmla="*/ 177449 h 354897"/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363137 w 411680"/>
                <a:gd name="connsiteY3" fmla="*/ 93176 h 354897"/>
                <a:gd name="connsiteX4" fmla="*/ 411680 w 411680"/>
                <a:gd name="connsiteY4" fmla="*/ 177449 h 354897"/>
                <a:gd name="connsiteX5" fmla="*/ 303898 w 411680"/>
                <a:gd name="connsiteY5" fmla="*/ 354897 h 354897"/>
                <a:gd name="connsiteX6" fmla="*/ 107782 w 411680"/>
                <a:gd name="connsiteY6" fmla="*/ 354897 h 354897"/>
                <a:gd name="connsiteX7" fmla="*/ 0 w 411680"/>
                <a:gd name="connsiteY7" fmla="*/ 177449 h 354897"/>
                <a:gd name="connsiteX0" fmla="*/ 0 w 411680"/>
                <a:gd name="connsiteY0" fmla="*/ 177449 h 354897"/>
                <a:gd name="connsiteX1" fmla="*/ 107782 w 411680"/>
                <a:gd name="connsiteY1" fmla="*/ 0 h 354897"/>
                <a:gd name="connsiteX2" fmla="*/ 303898 w 411680"/>
                <a:gd name="connsiteY2" fmla="*/ 0 h 354897"/>
                <a:gd name="connsiteX3" fmla="*/ 363137 w 411680"/>
                <a:gd name="connsiteY3" fmla="*/ 93176 h 354897"/>
                <a:gd name="connsiteX4" fmla="*/ 411680 w 411680"/>
                <a:gd name="connsiteY4" fmla="*/ 177449 h 354897"/>
                <a:gd name="connsiteX5" fmla="*/ 367900 w 411680"/>
                <a:gd name="connsiteY5" fmla="*/ 246767 h 354897"/>
                <a:gd name="connsiteX6" fmla="*/ 303898 w 411680"/>
                <a:gd name="connsiteY6" fmla="*/ 354897 h 354897"/>
                <a:gd name="connsiteX7" fmla="*/ 107782 w 411680"/>
                <a:gd name="connsiteY7" fmla="*/ 354897 h 354897"/>
                <a:gd name="connsiteX8" fmla="*/ 0 w 411680"/>
                <a:gd name="connsiteY8" fmla="*/ 177449 h 354897"/>
                <a:gd name="connsiteX0" fmla="*/ 0 w 367900"/>
                <a:gd name="connsiteY0" fmla="*/ 177449 h 354897"/>
                <a:gd name="connsiteX1" fmla="*/ 107782 w 367900"/>
                <a:gd name="connsiteY1" fmla="*/ 0 h 354897"/>
                <a:gd name="connsiteX2" fmla="*/ 303898 w 367900"/>
                <a:gd name="connsiteY2" fmla="*/ 0 h 354897"/>
                <a:gd name="connsiteX3" fmla="*/ 363137 w 367900"/>
                <a:gd name="connsiteY3" fmla="*/ 93176 h 354897"/>
                <a:gd name="connsiteX4" fmla="*/ 367900 w 367900"/>
                <a:gd name="connsiteY4" fmla="*/ 246767 h 354897"/>
                <a:gd name="connsiteX5" fmla="*/ 303898 w 367900"/>
                <a:gd name="connsiteY5" fmla="*/ 354897 h 354897"/>
                <a:gd name="connsiteX6" fmla="*/ 107782 w 367900"/>
                <a:gd name="connsiteY6" fmla="*/ 354897 h 354897"/>
                <a:gd name="connsiteX7" fmla="*/ 0 w 367900"/>
                <a:gd name="connsiteY7" fmla="*/ 177449 h 354897"/>
                <a:gd name="connsiteX0" fmla="*/ 367900 w 454577"/>
                <a:gd name="connsiteY0" fmla="*/ 246767 h 354897"/>
                <a:gd name="connsiteX1" fmla="*/ 303898 w 454577"/>
                <a:gd name="connsiteY1" fmla="*/ 354897 h 354897"/>
                <a:gd name="connsiteX2" fmla="*/ 107782 w 454577"/>
                <a:gd name="connsiteY2" fmla="*/ 354897 h 354897"/>
                <a:gd name="connsiteX3" fmla="*/ 0 w 454577"/>
                <a:gd name="connsiteY3" fmla="*/ 177449 h 354897"/>
                <a:gd name="connsiteX4" fmla="*/ 107782 w 454577"/>
                <a:gd name="connsiteY4" fmla="*/ 0 h 354897"/>
                <a:gd name="connsiteX5" fmla="*/ 303898 w 454577"/>
                <a:gd name="connsiteY5" fmla="*/ 0 h 354897"/>
                <a:gd name="connsiteX6" fmla="*/ 454577 w 454577"/>
                <a:gd name="connsiteY6" fmla="*/ 184616 h 354897"/>
                <a:gd name="connsiteX0" fmla="*/ 367900 w 370043"/>
                <a:gd name="connsiteY0" fmla="*/ 246767 h 354897"/>
                <a:gd name="connsiteX1" fmla="*/ 303898 w 370043"/>
                <a:gd name="connsiteY1" fmla="*/ 354897 h 354897"/>
                <a:gd name="connsiteX2" fmla="*/ 107782 w 370043"/>
                <a:gd name="connsiteY2" fmla="*/ 354897 h 354897"/>
                <a:gd name="connsiteX3" fmla="*/ 0 w 370043"/>
                <a:gd name="connsiteY3" fmla="*/ 177449 h 354897"/>
                <a:gd name="connsiteX4" fmla="*/ 107782 w 370043"/>
                <a:gd name="connsiteY4" fmla="*/ 0 h 354897"/>
                <a:gd name="connsiteX5" fmla="*/ 303898 w 370043"/>
                <a:gd name="connsiteY5" fmla="*/ 0 h 354897"/>
                <a:gd name="connsiteX6" fmla="*/ 370043 w 370043"/>
                <a:gd name="connsiteY6" fmla="*/ 106034 h 354897"/>
                <a:gd name="connsiteX0" fmla="*/ 367900 w 370043"/>
                <a:gd name="connsiteY0" fmla="*/ 246767 h 354897"/>
                <a:gd name="connsiteX1" fmla="*/ 303898 w 370043"/>
                <a:gd name="connsiteY1" fmla="*/ 354897 h 354897"/>
                <a:gd name="connsiteX2" fmla="*/ 68769 w 370043"/>
                <a:gd name="connsiteY2" fmla="*/ 296463 h 354897"/>
                <a:gd name="connsiteX3" fmla="*/ 0 w 370043"/>
                <a:gd name="connsiteY3" fmla="*/ 177449 h 354897"/>
                <a:gd name="connsiteX4" fmla="*/ 107782 w 370043"/>
                <a:gd name="connsiteY4" fmla="*/ 0 h 354897"/>
                <a:gd name="connsiteX5" fmla="*/ 303898 w 370043"/>
                <a:gd name="connsiteY5" fmla="*/ 0 h 354897"/>
                <a:gd name="connsiteX6" fmla="*/ 370043 w 370043"/>
                <a:gd name="connsiteY6" fmla="*/ 106034 h 354897"/>
                <a:gd name="connsiteX0" fmla="*/ 303898 w 370043"/>
                <a:gd name="connsiteY0" fmla="*/ 354897 h 354897"/>
                <a:gd name="connsiteX1" fmla="*/ 68769 w 370043"/>
                <a:gd name="connsiteY1" fmla="*/ 296463 h 354897"/>
                <a:gd name="connsiteX2" fmla="*/ 0 w 370043"/>
                <a:gd name="connsiteY2" fmla="*/ 177449 h 354897"/>
                <a:gd name="connsiteX3" fmla="*/ 107782 w 370043"/>
                <a:gd name="connsiteY3" fmla="*/ 0 h 354897"/>
                <a:gd name="connsiteX4" fmla="*/ 303898 w 370043"/>
                <a:gd name="connsiteY4" fmla="*/ 0 h 354897"/>
                <a:gd name="connsiteX5" fmla="*/ 370043 w 370043"/>
                <a:gd name="connsiteY5" fmla="*/ 106034 h 354897"/>
                <a:gd name="connsiteX0" fmla="*/ 68769 w 370043"/>
                <a:gd name="connsiteY0" fmla="*/ 296463 h 296463"/>
                <a:gd name="connsiteX1" fmla="*/ 0 w 370043"/>
                <a:gd name="connsiteY1" fmla="*/ 177449 h 296463"/>
                <a:gd name="connsiteX2" fmla="*/ 107782 w 370043"/>
                <a:gd name="connsiteY2" fmla="*/ 0 h 296463"/>
                <a:gd name="connsiteX3" fmla="*/ 303898 w 370043"/>
                <a:gd name="connsiteY3" fmla="*/ 0 h 296463"/>
                <a:gd name="connsiteX4" fmla="*/ 370043 w 370043"/>
                <a:gd name="connsiteY4" fmla="*/ 106034 h 296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043" h="296463">
                  <a:moveTo>
                    <a:pt x="68769" y="296463"/>
                  </a:moveTo>
                  <a:lnTo>
                    <a:pt x="0" y="177449"/>
                  </a:lnTo>
                  <a:lnTo>
                    <a:pt x="107782" y="0"/>
                  </a:lnTo>
                  <a:lnTo>
                    <a:pt x="303898" y="0"/>
                  </a:lnTo>
                  <a:cubicBezTo>
                    <a:pt x="323644" y="31059"/>
                    <a:pt x="370043" y="106034"/>
                    <a:pt x="370043" y="106034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20FECDA1-2D8C-48B8-8B34-000BBCBD901F}"/>
                </a:ext>
              </a:extLst>
            </p:cNvPr>
            <p:cNvSpPr/>
            <p:nvPr/>
          </p:nvSpPr>
          <p:spPr>
            <a:xfrm rot="524638" flipV="1">
              <a:off x="7984916" y="2840801"/>
              <a:ext cx="131233" cy="288321"/>
            </a:xfrm>
            <a:custGeom>
              <a:avLst/>
              <a:gdLst>
                <a:gd name="connsiteX0" fmla="*/ 0 w 83344"/>
                <a:gd name="connsiteY0" fmla="*/ 0 h 230981"/>
                <a:gd name="connsiteX1" fmla="*/ 83344 w 83344"/>
                <a:gd name="connsiteY1" fmla="*/ 94060 h 230981"/>
                <a:gd name="connsiteX2" fmla="*/ 57150 w 83344"/>
                <a:gd name="connsiteY2" fmla="*/ 230981 h 230981"/>
                <a:gd name="connsiteX0" fmla="*/ 0 w 99075"/>
                <a:gd name="connsiteY0" fmla="*/ 0 h 213629"/>
                <a:gd name="connsiteX1" fmla="*/ 99075 w 99075"/>
                <a:gd name="connsiteY1" fmla="*/ 76708 h 213629"/>
                <a:gd name="connsiteX2" fmla="*/ 72881 w 99075"/>
                <a:gd name="connsiteY2" fmla="*/ 213629 h 213629"/>
                <a:gd name="connsiteX0" fmla="*/ -1 w 142472"/>
                <a:gd name="connsiteY0" fmla="*/ 0 h 232639"/>
                <a:gd name="connsiteX1" fmla="*/ 142472 w 142472"/>
                <a:gd name="connsiteY1" fmla="*/ 95718 h 232639"/>
                <a:gd name="connsiteX2" fmla="*/ 116278 w 142472"/>
                <a:gd name="connsiteY2" fmla="*/ 232639 h 23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472" h="232639">
                  <a:moveTo>
                    <a:pt x="-1" y="0"/>
                  </a:moveTo>
                  <a:lnTo>
                    <a:pt x="142472" y="95718"/>
                  </a:lnTo>
                  <a:lnTo>
                    <a:pt x="116278" y="232639"/>
                  </a:lnTo>
                </a:path>
              </a:pathLst>
            </a:cu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67D92632-FFBC-4F8B-8F6E-FE656C44A797}"/>
                </a:ext>
              </a:extLst>
            </p:cNvPr>
            <p:cNvCxnSpPr/>
            <p:nvPr/>
          </p:nvCxnSpPr>
          <p:spPr>
            <a:xfrm flipV="1">
              <a:off x="8073231" y="2832501"/>
              <a:ext cx="0" cy="157158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F9F94CC8-88A1-4255-9D3C-FBA84260FF9A}"/>
                </a:ext>
              </a:extLst>
            </p:cNvPr>
            <p:cNvCxnSpPr/>
            <p:nvPr/>
          </p:nvCxnSpPr>
          <p:spPr>
            <a:xfrm>
              <a:off x="7751761" y="3003951"/>
              <a:ext cx="111139" cy="72051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F941EC63-53FC-457B-9B59-9FD949C087ED}"/>
                </a:ext>
              </a:extLst>
            </p:cNvPr>
            <p:cNvCxnSpPr>
              <a:stCxn id="204" idx="3"/>
            </p:cNvCxnSpPr>
            <p:nvPr/>
          </p:nvCxnSpPr>
          <p:spPr>
            <a:xfrm flipH="1">
              <a:off x="7573169" y="3024359"/>
              <a:ext cx="132589" cy="75967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899C52F2-794A-43F8-BB7A-CAF689741476}"/>
                </a:ext>
              </a:extLst>
            </p:cNvPr>
            <p:cNvCxnSpPr>
              <a:cxnSpLocks/>
              <a:stCxn id="204" idx="2"/>
            </p:cNvCxnSpPr>
            <p:nvPr/>
          </p:nvCxnSpPr>
          <p:spPr>
            <a:xfrm flipH="1" flipV="1">
              <a:off x="7573169" y="2670572"/>
              <a:ext cx="132589" cy="128550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644FFFF6-F5CD-449A-8045-2A990368AE17}"/>
                </a:ext>
              </a:extLst>
            </p:cNvPr>
            <p:cNvCxnSpPr>
              <a:stCxn id="204" idx="1"/>
            </p:cNvCxnSpPr>
            <p:nvPr/>
          </p:nvCxnSpPr>
          <p:spPr>
            <a:xfrm flipH="1" flipV="1">
              <a:off x="7876000" y="2499227"/>
              <a:ext cx="33556" cy="176109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4DF7AFC8-2B6C-4F87-9EA5-50C5136AD3EB}"/>
                </a:ext>
              </a:extLst>
            </p:cNvPr>
            <p:cNvSpPr/>
            <p:nvPr/>
          </p:nvSpPr>
          <p:spPr>
            <a:xfrm>
              <a:off x="7560072" y="2411016"/>
              <a:ext cx="242887" cy="151209"/>
            </a:xfrm>
            <a:custGeom>
              <a:avLst/>
              <a:gdLst>
                <a:gd name="connsiteX0" fmla="*/ 0 w 242887"/>
                <a:gd name="connsiteY0" fmla="*/ 151209 h 151209"/>
                <a:gd name="connsiteX1" fmla="*/ 67866 w 242887"/>
                <a:gd name="connsiteY1" fmla="*/ 0 h 151209"/>
                <a:gd name="connsiteX2" fmla="*/ 242887 w 242887"/>
                <a:gd name="connsiteY2" fmla="*/ 22622 h 15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887" h="151209">
                  <a:moveTo>
                    <a:pt x="0" y="151209"/>
                  </a:moveTo>
                  <a:lnTo>
                    <a:pt x="67866" y="0"/>
                  </a:lnTo>
                  <a:lnTo>
                    <a:pt x="242887" y="22622"/>
                  </a:lnTo>
                </a:path>
              </a:pathLst>
            </a:cu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4FC52270-BC78-40A7-B69A-9BA78F5314EE}"/>
                </a:ext>
              </a:extLst>
            </p:cNvPr>
            <p:cNvCxnSpPr/>
            <p:nvPr/>
          </p:nvCxnSpPr>
          <p:spPr>
            <a:xfrm>
              <a:off x="7648820" y="2459146"/>
              <a:ext cx="151964" cy="18502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FEF49405-7E5F-464D-A537-476DA22031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21458" y="2646198"/>
              <a:ext cx="141442" cy="80276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E89F2F8D-B717-423F-B05E-C39698543508}"/>
                </a:ext>
              </a:extLst>
            </p:cNvPr>
            <p:cNvCxnSpPr>
              <a:cxnSpLocks/>
            </p:cNvCxnSpPr>
            <p:nvPr/>
          </p:nvCxnSpPr>
          <p:spPr>
            <a:xfrm>
              <a:off x="7108424" y="3434482"/>
              <a:ext cx="126759" cy="75066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1F63097A-EEFF-4168-ABBC-B75ECD3073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77816" y="3849671"/>
              <a:ext cx="0" cy="175163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D963AC6D-0377-4C0A-AF04-A0E307BD22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71911" y="3849671"/>
              <a:ext cx="0" cy="175163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85C2404F-A3C6-42A2-AB9A-CFDF30FD25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05249" y="3849671"/>
              <a:ext cx="0" cy="175163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82955ADE-55DE-4ADC-B5DF-6D25E6623F85}"/>
              </a:ext>
            </a:extLst>
          </p:cNvPr>
          <p:cNvSpPr txBox="1"/>
          <p:nvPr/>
        </p:nvSpPr>
        <p:spPr>
          <a:xfrm>
            <a:off x="6887741" y="2066273"/>
            <a:ext cx="94577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2600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O</a:t>
            </a:r>
          </a:p>
        </p:txBody>
      </p:sp>
      <p:sp>
        <p:nvSpPr>
          <p:cNvPr id="238" name="TextBox 237">
            <a:extLst>
              <a:ext uri="{FF2B5EF4-FFF2-40B4-BE49-F238E27FC236}">
                <a16:creationId xmlns:a16="http://schemas.microsoft.com/office/drawing/2014/main" id="{CF9EE3B4-BCAB-4722-9490-5F1251237506}"/>
              </a:ext>
            </a:extLst>
          </p:cNvPr>
          <p:cNvSpPr txBox="1"/>
          <p:nvPr/>
        </p:nvSpPr>
        <p:spPr>
          <a:xfrm>
            <a:off x="6466182" y="2065036"/>
            <a:ext cx="107402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99CC33">
                    <a:lumMod val="50000"/>
                  </a:srgbClr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Cl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F225A728-EACD-4C26-AFCA-88A91CAB3089}"/>
              </a:ext>
            </a:extLst>
          </p:cNvPr>
          <p:cNvSpPr txBox="1"/>
          <p:nvPr/>
        </p:nvSpPr>
        <p:spPr>
          <a:xfrm>
            <a:off x="7096735" y="2432878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id="{707666DF-70F5-44AE-8130-877912072670}"/>
              </a:ext>
            </a:extLst>
          </p:cNvPr>
          <p:cNvSpPr txBox="1"/>
          <p:nvPr/>
        </p:nvSpPr>
        <p:spPr>
          <a:xfrm>
            <a:off x="7289703" y="3044258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32869D4F-4F09-4152-A9C2-7379031C3629}"/>
              </a:ext>
            </a:extLst>
          </p:cNvPr>
          <p:cNvSpPr txBox="1"/>
          <p:nvPr/>
        </p:nvSpPr>
        <p:spPr>
          <a:xfrm>
            <a:off x="7315494" y="3544015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249" name="TextBox 248">
            <a:extLst>
              <a:ext uri="{FF2B5EF4-FFF2-40B4-BE49-F238E27FC236}">
                <a16:creationId xmlns:a16="http://schemas.microsoft.com/office/drawing/2014/main" id="{53B45D3C-523D-4D32-8DBF-6C5A16F42ACA}"/>
              </a:ext>
            </a:extLst>
          </p:cNvPr>
          <p:cNvSpPr txBox="1"/>
          <p:nvPr/>
        </p:nvSpPr>
        <p:spPr>
          <a:xfrm>
            <a:off x="7669123" y="3734809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259" name="TextBox 258">
            <a:extLst>
              <a:ext uri="{FF2B5EF4-FFF2-40B4-BE49-F238E27FC236}">
                <a16:creationId xmlns:a16="http://schemas.microsoft.com/office/drawing/2014/main" id="{EDF2182C-E097-4837-A52A-C7367234FF5A}"/>
              </a:ext>
            </a:extLst>
          </p:cNvPr>
          <p:cNvSpPr txBox="1"/>
          <p:nvPr/>
        </p:nvSpPr>
        <p:spPr>
          <a:xfrm>
            <a:off x="7908774" y="3412572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260" name="TextBox 259">
            <a:extLst>
              <a:ext uri="{FF2B5EF4-FFF2-40B4-BE49-F238E27FC236}">
                <a16:creationId xmlns:a16="http://schemas.microsoft.com/office/drawing/2014/main" id="{CFA06EE0-EEDB-4DEC-84E0-88D4BD318CCA}"/>
              </a:ext>
            </a:extLst>
          </p:cNvPr>
          <p:cNvSpPr txBox="1"/>
          <p:nvPr/>
        </p:nvSpPr>
        <p:spPr>
          <a:xfrm>
            <a:off x="7696584" y="3019452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N</a:t>
            </a:r>
          </a:p>
        </p:txBody>
      </p:sp>
      <p:sp>
        <p:nvSpPr>
          <p:cNvPr id="261" name="TextBox 260">
            <a:extLst>
              <a:ext uri="{FF2B5EF4-FFF2-40B4-BE49-F238E27FC236}">
                <a16:creationId xmlns:a16="http://schemas.microsoft.com/office/drawing/2014/main" id="{AE299F13-E496-45D4-9F1D-B1229D5883A1}"/>
              </a:ext>
            </a:extLst>
          </p:cNvPr>
          <p:cNvSpPr txBox="1"/>
          <p:nvPr/>
        </p:nvSpPr>
        <p:spPr>
          <a:xfrm>
            <a:off x="7173948" y="3493559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99CC33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H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54AD5DA4-0AE5-4390-B107-C5F0B8026395}"/>
              </a:ext>
            </a:extLst>
          </p:cNvPr>
          <p:cNvSpPr txBox="1"/>
          <p:nvPr/>
        </p:nvSpPr>
        <p:spPr>
          <a:xfrm>
            <a:off x="7155575" y="3105187"/>
            <a:ext cx="92974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99CC33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H</a:t>
            </a:r>
          </a:p>
        </p:txBody>
      </p:sp>
      <p:sp>
        <p:nvSpPr>
          <p:cNvPr id="263" name="TextBox 262">
            <a:extLst>
              <a:ext uri="{FF2B5EF4-FFF2-40B4-BE49-F238E27FC236}">
                <a16:creationId xmlns:a16="http://schemas.microsoft.com/office/drawing/2014/main" id="{987553FD-5ECC-4F42-AA86-B5CE7876034A}"/>
              </a:ext>
            </a:extLst>
          </p:cNvPr>
          <p:cNvSpPr txBox="1"/>
          <p:nvPr/>
        </p:nvSpPr>
        <p:spPr>
          <a:xfrm flipV="1">
            <a:off x="7273087" y="3537409"/>
            <a:ext cx="43281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-</a:t>
            </a:r>
          </a:p>
        </p:txBody>
      </p:sp>
      <p:sp>
        <p:nvSpPr>
          <p:cNvPr id="264" name="TextBox 263">
            <a:extLst>
              <a:ext uri="{FF2B5EF4-FFF2-40B4-BE49-F238E27FC236}">
                <a16:creationId xmlns:a16="http://schemas.microsoft.com/office/drawing/2014/main" id="{08524574-CCBA-4D35-9525-F923E8B93E8A}"/>
              </a:ext>
            </a:extLst>
          </p:cNvPr>
          <p:cNvSpPr txBox="1"/>
          <p:nvPr/>
        </p:nvSpPr>
        <p:spPr>
          <a:xfrm flipV="1">
            <a:off x="7249792" y="3079789"/>
            <a:ext cx="43281" cy="15388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3494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-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0070442-8256-4179-838D-C1DFD7B370D2}"/>
              </a:ext>
            </a:extLst>
          </p:cNvPr>
          <p:cNvGrpSpPr/>
          <p:nvPr/>
        </p:nvGrpSpPr>
        <p:grpSpPr>
          <a:xfrm>
            <a:off x="8632818" y="1839458"/>
            <a:ext cx="1522777" cy="2485625"/>
            <a:chOff x="8632818" y="1723547"/>
            <a:chExt cx="1522777" cy="248562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78B32E4-7812-48A0-B8DE-8D22392F7A6E}"/>
                </a:ext>
              </a:extLst>
            </p:cNvPr>
            <p:cNvGrpSpPr/>
            <p:nvPr/>
          </p:nvGrpSpPr>
          <p:grpSpPr>
            <a:xfrm>
              <a:off x="8632818" y="1723547"/>
              <a:ext cx="1478756" cy="2293757"/>
              <a:chOff x="8788003" y="2033588"/>
              <a:chExt cx="1478756" cy="2293757"/>
            </a:xfrm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1B17DC34-857B-493B-9773-F189729E46C5}"/>
                  </a:ext>
                </a:extLst>
              </p:cNvPr>
              <p:cNvSpPr/>
              <p:nvPr/>
            </p:nvSpPr>
            <p:spPr>
              <a:xfrm>
                <a:off x="9971484" y="2033588"/>
                <a:ext cx="236935" cy="195262"/>
              </a:xfrm>
              <a:custGeom>
                <a:avLst/>
                <a:gdLst>
                  <a:gd name="connsiteX0" fmla="*/ 236935 w 236935"/>
                  <a:gd name="connsiteY0" fmla="*/ 58340 h 195262"/>
                  <a:gd name="connsiteX1" fmla="*/ 148829 w 236935"/>
                  <a:gd name="connsiteY1" fmla="*/ 0 h 195262"/>
                  <a:gd name="connsiteX2" fmla="*/ 0 w 236935"/>
                  <a:gd name="connsiteY2" fmla="*/ 92868 h 195262"/>
                  <a:gd name="connsiteX3" fmla="*/ 3572 w 236935"/>
                  <a:gd name="connsiteY3" fmla="*/ 195262 h 19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935" h="195262">
                    <a:moveTo>
                      <a:pt x="236935" y="58340"/>
                    </a:moveTo>
                    <a:lnTo>
                      <a:pt x="148829" y="0"/>
                    </a:lnTo>
                    <a:lnTo>
                      <a:pt x="0" y="92868"/>
                    </a:lnTo>
                    <a:lnTo>
                      <a:pt x="3572" y="195262"/>
                    </a:lnTo>
                  </a:path>
                </a:pathLst>
              </a:cu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endParaRPr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21C8A1E0-63E5-484E-83BA-9466A7757C38}"/>
                  </a:ext>
                </a:extLst>
              </p:cNvPr>
              <p:cNvSpPr/>
              <p:nvPr/>
            </p:nvSpPr>
            <p:spPr>
              <a:xfrm>
                <a:off x="10040541" y="2182416"/>
                <a:ext cx="226218" cy="202406"/>
              </a:xfrm>
              <a:custGeom>
                <a:avLst/>
                <a:gdLst>
                  <a:gd name="connsiteX0" fmla="*/ 226218 w 226218"/>
                  <a:gd name="connsiteY0" fmla="*/ 0 h 202406"/>
                  <a:gd name="connsiteX1" fmla="*/ 226218 w 226218"/>
                  <a:gd name="connsiteY1" fmla="*/ 116681 h 202406"/>
                  <a:gd name="connsiteX2" fmla="*/ 80962 w 226218"/>
                  <a:gd name="connsiteY2" fmla="*/ 202406 h 202406"/>
                  <a:gd name="connsiteX3" fmla="*/ 0 w 226218"/>
                  <a:gd name="connsiteY3" fmla="*/ 153590 h 202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218" h="202406">
                    <a:moveTo>
                      <a:pt x="226218" y="0"/>
                    </a:moveTo>
                    <a:lnTo>
                      <a:pt x="226218" y="116681"/>
                    </a:lnTo>
                    <a:lnTo>
                      <a:pt x="80962" y="202406"/>
                    </a:lnTo>
                    <a:lnTo>
                      <a:pt x="0" y="153590"/>
                    </a:lnTo>
                  </a:path>
                </a:pathLst>
              </a:cu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endParaRPr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5277CC6E-F916-44B3-BB09-A7CCA98471E6}"/>
                  </a:ext>
                </a:extLst>
              </p:cNvPr>
              <p:cNvSpPr/>
              <p:nvPr/>
            </p:nvSpPr>
            <p:spPr>
              <a:xfrm>
                <a:off x="9664303" y="2341959"/>
                <a:ext cx="241697" cy="415529"/>
              </a:xfrm>
              <a:custGeom>
                <a:avLst/>
                <a:gdLst>
                  <a:gd name="connsiteX0" fmla="*/ 241697 w 241697"/>
                  <a:gd name="connsiteY0" fmla="*/ 0 h 415529"/>
                  <a:gd name="connsiteX1" fmla="*/ 160735 w 241697"/>
                  <a:gd name="connsiteY1" fmla="*/ 41672 h 415529"/>
                  <a:gd name="connsiteX2" fmla="*/ 160735 w 241697"/>
                  <a:gd name="connsiteY2" fmla="*/ 215504 h 415529"/>
                  <a:gd name="connsiteX3" fmla="*/ 0 w 241697"/>
                  <a:gd name="connsiteY3" fmla="*/ 301229 h 415529"/>
                  <a:gd name="connsiteX4" fmla="*/ 0 w 241697"/>
                  <a:gd name="connsiteY4" fmla="*/ 415529 h 41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697" h="415529">
                    <a:moveTo>
                      <a:pt x="241697" y="0"/>
                    </a:moveTo>
                    <a:lnTo>
                      <a:pt x="160735" y="41672"/>
                    </a:lnTo>
                    <a:lnTo>
                      <a:pt x="160735" y="215504"/>
                    </a:lnTo>
                    <a:lnTo>
                      <a:pt x="0" y="301229"/>
                    </a:lnTo>
                    <a:lnTo>
                      <a:pt x="0" y="415529"/>
                    </a:lnTo>
                  </a:path>
                </a:pathLst>
              </a:cu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endParaRPr>
              </a:p>
            </p:txBody>
          </p: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192FF867-32BA-4011-8F60-C89875AE3D1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9734550" y="3084191"/>
                <a:ext cx="82154" cy="53231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246F48AE-46D7-42E6-BA72-74CB22737790}"/>
                  </a:ext>
                </a:extLst>
              </p:cNvPr>
              <p:cNvGrpSpPr/>
              <p:nvPr/>
            </p:nvGrpSpPr>
            <p:grpSpPr>
              <a:xfrm>
                <a:off x="9206843" y="2817648"/>
                <a:ext cx="306251" cy="485073"/>
                <a:chOff x="6624413" y="3525778"/>
                <a:chExt cx="411297" cy="651456"/>
              </a:xfrm>
            </p:grpSpPr>
            <p:grpSp>
              <p:nvGrpSpPr>
                <p:cNvPr id="149" name="Group 148">
                  <a:extLst>
                    <a:ext uri="{FF2B5EF4-FFF2-40B4-BE49-F238E27FC236}">
                      <a16:creationId xmlns:a16="http://schemas.microsoft.com/office/drawing/2014/main" id="{07554682-2150-4A29-95BB-F9857A38094D}"/>
                    </a:ext>
                  </a:extLst>
                </p:cNvPr>
                <p:cNvGrpSpPr/>
                <p:nvPr/>
              </p:nvGrpSpPr>
              <p:grpSpPr>
                <a:xfrm>
                  <a:off x="6624413" y="3525778"/>
                  <a:ext cx="411297" cy="477104"/>
                  <a:chOff x="4363063" y="3373378"/>
                  <a:chExt cx="354897" cy="411680"/>
                </a:xfrm>
              </p:grpSpPr>
              <p:sp>
                <p:nvSpPr>
                  <p:cNvPr id="151" name="Hexagon 150">
                    <a:extLst>
                      <a:ext uri="{FF2B5EF4-FFF2-40B4-BE49-F238E27FC236}">
                        <a16:creationId xmlns:a16="http://schemas.microsoft.com/office/drawing/2014/main" id="{BF4FDA5C-790D-4B38-925F-F0B009AC21DB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4334672" y="3401769"/>
                    <a:ext cx="411680" cy="354897"/>
                  </a:xfrm>
                  <a:prstGeom prst="hexagon">
                    <a:avLst>
                      <a:gd name="adj" fmla="val 30370"/>
                      <a:gd name="vf" fmla="val 115470"/>
                    </a:avLst>
                  </a:prstGeom>
                  <a:noFill/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orbel" panose="020B0503020204020204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154" name="Straight Connector 153">
                    <a:extLst>
                      <a:ext uri="{FF2B5EF4-FFF2-40B4-BE49-F238E27FC236}">
                        <a16:creationId xmlns:a16="http://schemas.microsoft.com/office/drawing/2014/main" id="{2526AE25-AB2D-4FE3-A5F8-E2008BB66B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09146" y="3667939"/>
                    <a:ext cx="116092" cy="71008"/>
                  </a:xfrm>
                  <a:prstGeom prst="line">
                    <a:avLst/>
                  </a:prstGeom>
                  <a:noFill/>
                  <a:ln w="19050" cap="sq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156" name="Straight Connector 155">
                    <a:extLst>
                      <a:ext uri="{FF2B5EF4-FFF2-40B4-BE49-F238E27FC236}">
                        <a16:creationId xmlns:a16="http://schemas.microsoft.com/office/drawing/2014/main" id="{A2114E51-6F6E-4408-B57D-294A4508003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402790" y="3415605"/>
                    <a:ext cx="130666" cy="77752"/>
                  </a:xfrm>
                  <a:prstGeom prst="line">
                    <a:avLst/>
                  </a:prstGeom>
                  <a:noFill/>
                  <a:ln w="19050" cap="sq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cxnSp>
                <p:nvCxnSpPr>
                  <p:cNvPr id="164" name="Straight Connector 163">
                    <a:extLst>
                      <a:ext uri="{FF2B5EF4-FFF2-40B4-BE49-F238E27FC236}">
                        <a16:creationId xmlns:a16="http://schemas.microsoft.com/office/drawing/2014/main" id="{B321EFE2-DA3D-4E2E-AB2B-156550E4EA77}"/>
                      </a:ext>
                    </a:extLst>
                  </p:cNvPr>
                  <p:cNvCxnSpPr/>
                  <p:nvPr/>
                </p:nvCxnSpPr>
                <p:spPr>
                  <a:xfrm>
                    <a:off x="4687177" y="3505534"/>
                    <a:ext cx="0" cy="151209"/>
                  </a:xfrm>
                  <a:prstGeom prst="line">
                    <a:avLst/>
                  </a:prstGeom>
                  <a:noFill/>
                  <a:ln w="19050" cap="sq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</p:grpSp>
            <p:cxnSp>
              <p:nvCxnSpPr>
                <p:cNvPr id="166" name="Straight Connector 165">
                  <a:extLst>
                    <a:ext uri="{FF2B5EF4-FFF2-40B4-BE49-F238E27FC236}">
                      <a16:creationId xmlns:a16="http://schemas.microsoft.com/office/drawing/2014/main" id="{93F5B6A3-94E1-4215-883E-65379C9CD3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6830216" y="4002071"/>
                  <a:ext cx="0" cy="175163"/>
                </a:xfrm>
                <a:prstGeom prst="line">
                  <a:avLst/>
                </a:prstGeom>
                <a:noFill/>
                <a:ln w="19050" cap="sq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C6B64D22-5A46-41D1-9B0B-D289B8B27853}"/>
                  </a:ext>
                </a:extLst>
              </p:cNvPr>
              <p:cNvCxnSpPr>
                <a:stCxn id="151" idx="4"/>
              </p:cNvCxnSpPr>
              <p:nvPr/>
            </p:nvCxnSpPr>
            <p:spPr>
              <a:xfrm flipV="1">
                <a:off x="9513094" y="2854087"/>
                <a:ext cx="89297" cy="56569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" name="Straight Connector 6">
                <a:extLst>
                  <a:ext uri="{FF2B5EF4-FFF2-40B4-BE49-F238E27FC236}">
                    <a16:creationId xmlns:a16="http://schemas.microsoft.com/office/drawing/2014/main" id="{BC717019-0C3E-4044-BADD-46F5127B4C58}"/>
                  </a:ext>
                </a:extLst>
              </p:cNvPr>
              <p:cNvCxnSpPr>
                <a:stCxn id="151" idx="5"/>
              </p:cNvCxnSpPr>
              <p:nvPr/>
            </p:nvCxnSpPr>
            <p:spPr>
              <a:xfrm>
                <a:off x="9513094" y="3079891"/>
                <a:ext cx="87890" cy="53218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5D6650D1-57CD-4A7F-A716-EFF5D58E5C54}"/>
                  </a:ext>
                </a:extLst>
              </p:cNvPr>
              <p:cNvSpPr/>
              <p:nvPr/>
            </p:nvSpPr>
            <p:spPr>
              <a:xfrm>
                <a:off x="8788003" y="3181350"/>
                <a:ext cx="204788" cy="228600"/>
              </a:xfrm>
              <a:custGeom>
                <a:avLst/>
                <a:gdLst>
                  <a:gd name="connsiteX0" fmla="*/ 58341 w 204788"/>
                  <a:gd name="connsiteY0" fmla="*/ 0 h 228600"/>
                  <a:gd name="connsiteX1" fmla="*/ 0 w 204788"/>
                  <a:gd name="connsiteY1" fmla="*/ 88106 h 228600"/>
                  <a:gd name="connsiteX2" fmla="*/ 102394 w 204788"/>
                  <a:gd name="connsiteY2" fmla="*/ 228600 h 228600"/>
                  <a:gd name="connsiteX3" fmla="*/ 204788 w 204788"/>
                  <a:gd name="connsiteY3" fmla="*/ 1905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788" h="228600">
                    <a:moveTo>
                      <a:pt x="58341" y="0"/>
                    </a:moveTo>
                    <a:lnTo>
                      <a:pt x="0" y="88106"/>
                    </a:lnTo>
                    <a:lnTo>
                      <a:pt x="102394" y="228600"/>
                    </a:lnTo>
                    <a:lnTo>
                      <a:pt x="204788" y="190500"/>
                    </a:lnTo>
                  </a:path>
                </a:pathLst>
              </a:cu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endParaRPr>
              </a:p>
            </p:txBody>
          </p: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37DCD6D9-08DE-414F-A777-8856B8DF1350}"/>
                  </a:ext>
                </a:extLst>
              </p:cNvPr>
              <p:cNvCxnSpPr>
                <a:stCxn id="151" idx="1"/>
              </p:cNvCxnSpPr>
              <p:nvPr/>
            </p:nvCxnSpPr>
            <p:spPr>
              <a:xfrm flipH="1">
                <a:off x="9052322" y="3079891"/>
                <a:ext cx="154521" cy="91934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71A2100A-5EAE-4856-9BF0-BCCFAB5E0636}"/>
                  </a:ext>
                </a:extLst>
              </p:cNvPr>
              <p:cNvCxnSpPr/>
              <p:nvPr/>
            </p:nvCxnSpPr>
            <p:spPr>
              <a:xfrm flipH="1" flipV="1">
                <a:off x="8955881" y="3141166"/>
                <a:ext cx="96442" cy="30659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885166D8-138A-4B0A-95C9-FA8FEDE67F6A}"/>
                  </a:ext>
                </a:extLst>
              </p:cNvPr>
              <p:cNvCxnSpPr/>
              <p:nvPr/>
            </p:nvCxnSpPr>
            <p:spPr>
              <a:xfrm>
                <a:off x="9052322" y="3178441"/>
                <a:ext cx="0" cy="120781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2A37A78D-9517-4009-AA32-0FE08B16AF90}"/>
                  </a:ext>
                </a:extLst>
              </p:cNvPr>
              <p:cNvCxnSpPr/>
              <p:nvPr/>
            </p:nvCxnSpPr>
            <p:spPr>
              <a:xfrm>
                <a:off x="9315450" y="3193825"/>
                <a:ext cx="0" cy="105397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5460EAAB-4ADE-4167-A3EC-34389C3C85D7}"/>
                  </a:ext>
                </a:extLst>
              </p:cNvPr>
              <p:cNvCxnSpPr/>
              <p:nvPr/>
            </p:nvCxnSpPr>
            <p:spPr>
              <a:xfrm flipV="1">
                <a:off x="9098756" y="3133109"/>
                <a:ext cx="108087" cy="60716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5EB9048F-550E-479A-BFA5-0086206AE207}"/>
                  </a:ext>
                </a:extLst>
              </p:cNvPr>
              <p:cNvSpPr/>
              <p:nvPr/>
            </p:nvSpPr>
            <p:spPr>
              <a:xfrm>
                <a:off x="9102328" y="3380184"/>
                <a:ext cx="197644" cy="55960"/>
              </a:xfrm>
              <a:custGeom>
                <a:avLst/>
                <a:gdLst>
                  <a:gd name="connsiteX0" fmla="*/ 0 w 197644"/>
                  <a:gd name="connsiteY0" fmla="*/ 0 h 55960"/>
                  <a:gd name="connsiteX1" fmla="*/ 108347 w 197644"/>
                  <a:gd name="connsiteY1" fmla="*/ 55960 h 55960"/>
                  <a:gd name="connsiteX2" fmla="*/ 197644 w 197644"/>
                  <a:gd name="connsiteY2" fmla="*/ 7144 h 55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7644" h="55960">
                    <a:moveTo>
                      <a:pt x="0" y="0"/>
                    </a:moveTo>
                    <a:lnTo>
                      <a:pt x="108347" y="55960"/>
                    </a:lnTo>
                    <a:lnTo>
                      <a:pt x="197644" y="7144"/>
                    </a:lnTo>
                  </a:path>
                </a:pathLst>
              </a:cu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endParaRPr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2B8E5D93-CE85-4E11-AFFE-B43021544D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189246" y="3429000"/>
                <a:ext cx="0" cy="116682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9B972E4D-3243-4CA5-81FD-E05972DA39A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231599" y="3429000"/>
                <a:ext cx="0" cy="116682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B0A1B36-0041-489A-B3A3-C05FF3283021}"/>
                  </a:ext>
                </a:extLst>
              </p:cNvPr>
              <p:cNvSpPr/>
              <p:nvPr/>
            </p:nvSpPr>
            <p:spPr>
              <a:xfrm>
                <a:off x="9208294" y="3876675"/>
                <a:ext cx="298847" cy="200025"/>
              </a:xfrm>
              <a:custGeom>
                <a:avLst/>
                <a:gdLst>
                  <a:gd name="connsiteX0" fmla="*/ 0 w 298847"/>
                  <a:gd name="connsiteY0" fmla="*/ 197644 h 200025"/>
                  <a:gd name="connsiteX1" fmla="*/ 0 w 298847"/>
                  <a:gd name="connsiteY1" fmla="*/ 82153 h 200025"/>
                  <a:gd name="connsiteX2" fmla="*/ 150019 w 298847"/>
                  <a:gd name="connsiteY2" fmla="*/ 0 h 200025"/>
                  <a:gd name="connsiteX3" fmla="*/ 298847 w 298847"/>
                  <a:gd name="connsiteY3" fmla="*/ 89297 h 200025"/>
                  <a:gd name="connsiteX4" fmla="*/ 298847 w 298847"/>
                  <a:gd name="connsiteY4" fmla="*/ 200025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847" h="200025">
                    <a:moveTo>
                      <a:pt x="0" y="197644"/>
                    </a:moveTo>
                    <a:lnTo>
                      <a:pt x="0" y="82153"/>
                    </a:lnTo>
                    <a:lnTo>
                      <a:pt x="150019" y="0"/>
                    </a:lnTo>
                    <a:lnTo>
                      <a:pt x="298847" y="89297"/>
                    </a:lnTo>
                    <a:lnTo>
                      <a:pt x="298847" y="200025"/>
                    </a:lnTo>
                  </a:path>
                </a:pathLst>
              </a:cu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endParaRPr>
              </a:p>
            </p:txBody>
          </p:sp>
          <p:cxnSp>
            <p:nvCxnSpPr>
              <p:cNvPr id="228" name="Straight Connector 227">
                <a:extLst>
                  <a:ext uri="{FF2B5EF4-FFF2-40B4-BE49-F238E27FC236}">
                    <a16:creationId xmlns:a16="http://schemas.microsoft.com/office/drawing/2014/main" id="{380C9689-275F-4242-87D5-2BF674901310}"/>
                  </a:ext>
                </a:extLst>
              </p:cNvPr>
              <p:cNvCxnSpPr>
                <a:stCxn id="29" idx="2"/>
              </p:cNvCxnSpPr>
              <p:nvPr/>
            </p:nvCxnSpPr>
            <p:spPr>
              <a:xfrm flipH="1" flipV="1">
                <a:off x="9353881" y="3701775"/>
                <a:ext cx="4432" cy="174900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0" name="Straight Connector 229">
                <a:extLst>
                  <a:ext uri="{FF2B5EF4-FFF2-40B4-BE49-F238E27FC236}">
                    <a16:creationId xmlns:a16="http://schemas.microsoft.com/office/drawing/2014/main" id="{00707368-67B7-409A-A75C-4BF0C8A6137A}"/>
                  </a:ext>
                </a:extLst>
              </p:cNvPr>
              <p:cNvCxnSpPr/>
              <p:nvPr/>
            </p:nvCxnSpPr>
            <p:spPr>
              <a:xfrm flipV="1">
                <a:off x="9353881" y="3627312"/>
                <a:ext cx="86568" cy="60843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582B8D52-FDC2-418B-A5FE-21C7CC02F566}"/>
                  </a:ext>
                </a:extLst>
              </p:cNvPr>
              <p:cNvCxnSpPr/>
              <p:nvPr/>
            </p:nvCxnSpPr>
            <p:spPr>
              <a:xfrm flipV="1">
                <a:off x="9364548" y="3667360"/>
                <a:ext cx="86568" cy="60843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296A8ED4-DF28-4A23-B8E2-209BC959DA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289298" y="3647006"/>
                <a:ext cx="57183" cy="40191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F5946704-F1CD-4E56-9C2C-4FE7A582FF15}"/>
                  </a:ext>
                </a:extLst>
              </p:cNvPr>
              <p:cNvSpPr/>
              <p:nvPr/>
            </p:nvSpPr>
            <p:spPr>
              <a:xfrm>
                <a:off x="9266634" y="4170759"/>
                <a:ext cx="179785" cy="53579"/>
              </a:xfrm>
              <a:custGeom>
                <a:avLst/>
                <a:gdLst>
                  <a:gd name="connsiteX0" fmla="*/ 0 w 179785"/>
                  <a:gd name="connsiteY0" fmla="*/ 0 h 53579"/>
                  <a:gd name="connsiteX1" fmla="*/ 86916 w 179785"/>
                  <a:gd name="connsiteY1" fmla="*/ 53579 h 53579"/>
                  <a:gd name="connsiteX2" fmla="*/ 179785 w 179785"/>
                  <a:gd name="connsiteY2" fmla="*/ 8335 h 53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9785" h="53579">
                    <a:moveTo>
                      <a:pt x="0" y="0"/>
                    </a:moveTo>
                    <a:lnTo>
                      <a:pt x="86916" y="53579"/>
                    </a:lnTo>
                    <a:lnTo>
                      <a:pt x="179785" y="8335"/>
                    </a:lnTo>
                  </a:path>
                </a:pathLst>
              </a:cu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endParaRPr>
              </a:p>
            </p:txBody>
          </p:sp>
          <p:cxnSp>
            <p:nvCxnSpPr>
              <p:cNvPr id="234" name="Straight Connector 233">
                <a:extLst>
                  <a:ext uri="{FF2B5EF4-FFF2-40B4-BE49-F238E27FC236}">
                    <a16:creationId xmlns:a16="http://schemas.microsoft.com/office/drawing/2014/main" id="{A42A516A-EE66-4AF6-B122-1969ABC0EE8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353881" y="4141144"/>
                <a:ext cx="86568" cy="40515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E5FCDFB3-A0DB-4D68-BFE1-9378B07DB277}"/>
                  </a:ext>
                </a:extLst>
              </p:cNvPr>
              <p:cNvCxnSpPr>
                <a:stCxn id="232" idx="1"/>
              </p:cNvCxnSpPr>
              <p:nvPr/>
            </p:nvCxnSpPr>
            <p:spPr>
              <a:xfrm>
                <a:off x="9353550" y="4224338"/>
                <a:ext cx="331" cy="103007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88C6BC5C-4B7E-4A91-90CC-CEEF8B7851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44698" y="3986881"/>
                <a:ext cx="0" cy="85345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40" name="Straight Connector 239">
                <a:extLst>
                  <a:ext uri="{FF2B5EF4-FFF2-40B4-BE49-F238E27FC236}">
                    <a16:creationId xmlns:a16="http://schemas.microsoft.com/office/drawing/2014/main" id="{8C3DCED7-280F-4E45-82A8-4E1A2CFF3C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60696" y="3926533"/>
                <a:ext cx="109538" cy="71980"/>
              </a:xfrm>
              <a:prstGeom prst="line">
                <a:avLst/>
              </a:prstGeom>
              <a:noFill/>
              <a:ln w="19050" cap="sq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65" name="TextBox 264">
              <a:extLst>
                <a:ext uri="{FF2B5EF4-FFF2-40B4-BE49-F238E27FC236}">
                  <a16:creationId xmlns:a16="http://schemas.microsoft.com/office/drawing/2014/main" id="{DDFAD4AD-0B3D-46F4-8DDE-F5662AEF86C2}"/>
                </a:ext>
              </a:extLst>
            </p:cNvPr>
            <p:cNvSpPr txBox="1"/>
            <p:nvPr/>
          </p:nvSpPr>
          <p:spPr>
            <a:xfrm>
              <a:off x="8690214" y="2727222"/>
              <a:ext cx="83356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003494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N</a:t>
              </a:r>
            </a:p>
          </p:txBody>
        </p:sp>
        <p:sp>
          <p:nvSpPr>
            <p:cNvPr id="266" name="TextBox 265">
              <a:extLst>
                <a:ext uri="{FF2B5EF4-FFF2-40B4-BE49-F238E27FC236}">
                  <a16:creationId xmlns:a16="http://schemas.microsoft.com/office/drawing/2014/main" id="{812BB18C-F47E-44AD-ADCA-79C887F06B71}"/>
                </a:ext>
              </a:extLst>
            </p:cNvPr>
            <p:cNvSpPr txBox="1"/>
            <p:nvPr/>
          </p:nvSpPr>
          <p:spPr>
            <a:xfrm>
              <a:off x="8849887" y="2975042"/>
              <a:ext cx="83356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003494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N</a:t>
              </a:r>
            </a:p>
          </p:txBody>
        </p:sp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EE85E456-9838-47FF-96F0-FFE179F82BF4}"/>
                </a:ext>
              </a:extLst>
            </p:cNvPr>
            <p:cNvSpPr txBox="1"/>
            <p:nvPr/>
          </p:nvSpPr>
          <p:spPr>
            <a:xfrm>
              <a:off x="9016405" y="3227460"/>
              <a:ext cx="83356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003494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N</a:t>
              </a:r>
            </a:p>
          </p:txBody>
        </p: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id="{9B1039DD-0ED8-4B19-88E9-446605A76DD2}"/>
                </a:ext>
              </a:extLst>
            </p:cNvPr>
            <p:cNvSpPr txBox="1"/>
            <p:nvPr/>
          </p:nvSpPr>
          <p:spPr>
            <a:xfrm>
              <a:off x="9166912" y="2976289"/>
              <a:ext cx="83356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003494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N</a:t>
              </a:r>
            </a:p>
          </p:txBody>
        </p:sp>
        <p:sp>
          <p:nvSpPr>
            <p:cNvPr id="269" name="TextBox 268">
              <a:extLst>
                <a:ext uri="{FF2B5EF4-FFF2-40B4-BE49-F238E27FC236}">
                  <a16:creationId xmlns:a16="http://schemas.microsoft.com/office/drawing/2014/main" id="{292CB626-A37B-4875-B51A-0F957D029EB8}"/>
                </a:ext>
              </a:extLst>
            </p:cNvPr>
            <p:cNvSpPr txBox="1"/>
            <p:nvPr/>
          </p:nvSpPr>
          <p:spPr>
            <a:xfrm>
              <a:off x="8643241" y="2621492"/>
              <a:ext cx="80150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99CC33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H</a:t>
              </a:r>
            </a:p>
          </p:txBody>
        </p:sp>
        <p:sp>
          <p:nvSpPr>
            <p:cNvPr id="270" name="TextBox 269">
              <a:extLst>
                <a:ext uri="{FF2B5EF4-FFF2-40B4-BE49-F238E27FC236}">
                  <a16:creationId xmlns:a16="http://schemas.microsoft.com/office/drawing/2014/main" id="{3BB1E048-10D1-4EFD-BBA3-1FABF592B7DA}"/>
                </a:ext>
              </a:extLst>
            </p:cNvPr>
            <p:cNvSpPr txBox="1"/>
            <p:nvPr/>
          </p:nvSpPr>
          <p:spPr>
            <a:xfrm>
              <a:off x="9071280" y="4070673"/>
              <a:ext cx="80150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99CC33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H</a:t>
              </a:r>
            </a:p>
          </p:txBody>
        </p:sp>
        <p:sp>
          <p:nvSpPr>
            <p:cNvPr id="271" name="TextBox 270">
              <a:extLst>
                <a:ext uri="{FF2B5EF4-FFF2-40B4-BE49-F238E27FC236}">
                  <a16:creationId xmlns:a16="http://schemas.microsoft.com/office/drawing/2014/main" id="{558AD0E6-00DF-44C4-9B0D-91F2BC226D71}"/>
                </a:ext>
              </a:extLst>
            </p:cNvPr>
            <p:cNvSpPr txBox="1"/>
            <p:nvPr/>
          </p:nvSpPr>
          <p:spPr>
            <a:xfrm>
              <a:off x="9252565" y="4070673"/>
              <a:ext cx="80150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99CC33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H</a:t>
              </a:r>
            </a:p>
          </p:txBody>
        </p:sp>
        <p:sp>
          <p:nvSpPr>
            <p:cNvPr id="272" name="TextBox 271">
              <a:extLst>
                <a:ext uri="{FF2B5EF4-FFF2-40B4-BE49-F238E27FC236}">
                  <a16:creationId xmlns:a16="http://schemas.microsoft.com/office/drawing/2014/main" id="{A9F8EF4D-A1CA-45C2-8246-FBD48C81A020}"/>
                </a:ext>
              </a:extLst>
            </p:cNvPr>
            <p:cNvSpPr txBox="1"/>
            <p:nvPr/>
          </p:nvSpPr>
          <p:spPr>
            <a:xfrm>
              <a:off x="9156195" y="4003994"/>
              <a:ext cx="83356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003494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N</a:t>
              </a:r>
            </a:p>
          </p:txBody>
        </p:sp>
        <p:sp>
          <p:nvSpPr>
            <p:cNvPr id="273" name="TextBox 272">
              <a:extLst>
                <a:ext uri="{FF2B5EF4-FFF2-40B4-BE49-F238E27FC236}">
                  <a16:creationId xmlns:a16="http://schemas.microsoft.com/office/drawing/2014/main" id="{71C9D5EB-F811-4CD7-89AE-506823FF9DE9}"/>
                </a:ext>
              </a:extLst>
            </p:cNvPr>
            <p:cNvSpPr txBox="1"/>
            <p:nvPr/>
          </p:nvSpPr>
          <p:spPr>
            <a:xfrm>
              <a:off x="9009715" y="3751528"/>
              <a:ext cx="83356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003494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N</a:t>
              </a:r>
            </a:p>
          </p:txBody>
        </p:sp>
        <p:sp>
          <p:nvSpPr>
            <p:cNvPr id="274" name="TextBox 273">
              <a:extLst>
                <a:ext uri="{FF2B5EF4-FFF2-40B4-BE49-F238E27FC236}">
                  <a16:creationId xmlns:a16="http://schemas.microsoft.com/office/drawing/2014/main" id="{91359409-3271-4388-AC00-73D637463405}"/>
                </a:ext>
              </a:extLst>
            </p:cNvPr>
            <p:cNvSpPr txBox="1"/>
            <p:nvPr/>
          </p:nvSpPr>
          <p:spPr>
            <a:xfrm>
              <a:off x="9314120" y="3751528"/>
              <a:ext cx="83356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003494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N</a:t>
              </a:r>
            </a:p>
          </p:txBody>
        </p:sp>
        <p:sp>
          <p:nvSpPr>
            <p:cNvPr id="275" name="TextBox 274">
              <a:extLst>
                <a:ext uri="{FF2B5EF4-FFF2-40B4-BE49-F238E27FC236}">
                  <a16:creationId xmlns:a16="http://schemas.microsoft.com/office/drawing/2014/main" id="{AB022965-6544-4BCF-914D-6E5B0AFD04F6}"/>
                </a:ext>
              </a:extLst>
            </p:cNvPr>
            <p:cNvSpPr txBox="1"/>
            <p:nvPr/>
          </p:nvSpPr>
          <p:spPr>
            <a:xfrm>
              <a:off x="9312086" y="3226669"/>
              <a:ext cx="84959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FF2600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O</a:t>
              </a:r>
            </a:p>
          </p:txBody>
        </p:sp>
        <p:sp>
          <p:nvSpPr>
            <p:cNvPr id="276" name="TextBox 275">
              <a:extLst>
                <a:ext uri="{FF2B5EF4-FFF2-40B4-BE49-F238E27FC236}">
                  <a16:creationId xmlns:a16="http://schemas.microsoft.com/office/drawing/2014/main" id="{7A563E43-E879-453F-9A52-2DACB4765BBE}"/>
                </a:ext>
              </a:extLst>
            </p:cNvPr>
            <p:cNvSpPr txBox="1"/>
            <p:nvPr/>
          </p:nvSpPr>
          <p:spPr>
            <a:xfrm>
              <a:off x="9470279" y="2786106"/>
              <a:ext cx="84959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FF2600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O</a:t>
              </a:r>
            </a:p>
          </p:txBody>
        </p:sp>
        <p:sp>
          <p:nvSpPr>
            <p:cNvPr id="277" name="TextBox 276">
              <a:extLst>
                <a:ext uri="{FF2B5EF4-FFF2-40B4-BE49-F238E27FC236}">
                  <a16:creationId xmlns:a16="http://schemas.microsoft.com/office/drawing/2014/main" id="{60A83470-5BE3-4FEF-9A27-2068A78DD74A}"/>
                </a:ext>
              </a:extLst>
            </p:cNvPr>
            <p:cNvSpPr txBox="1"/>
            <p:nvPr/>
          </p:nvSpPr>
          <p:spPr>
            <a:xfrm>
              <a:off x="9470279" y="2443170"/>
              <a:ext cx="84959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FF2600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O</a:t>
              </a:r>
            </a:p>
          </p:txBody>
        </p:sp>
        <p:sp>
          <p:nvSpPr>
            <p:cNvPr id="278" name="TextBox 277">
              <a:extLst>
                <a:ext uri="{FF2B5EF4-FFF2-40B4-BE49-F238E27FC236}">
                  <a16:creationId xmlns:a16="http://schemas.microsoft.com/office/drawing/2014/main" id="{A6A4CB68-C8FC-405E-827C-0B1990A7266F}"/>
                </a:ext>
              </a:extLst>
            </p:cNvPr>
            <p:cNvSpPr txBox="1"/>
            <p:nvPr/>
          </p:nvSpPr>
          <p:spPr>
            <a:xfrm>
              <a:off x="10070636" y="1727392"/>
              <a:ext cx="84959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FF2600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O</a:t>
              </a:r>
            </a:p>
          </p:txBody>
        </p:sp>
        <p:sp>
          <p:nvSpPr>
            <p:cNvPr id="279" name="TextBox 278">
              <a:extLst>
                <a:ext uri="{FF2B5EF4-FFF2-40B4-BE49-F238E27FC236}">
                  <a16:creationId xmlns:a16="http://schemas.microsoft.com/office/drawing/2014/main" id="{472CACE7-2612-4913-9E04-44E561DC7442}"/>
                </a:ext>
              </a:extLst>
            </p:cNvPr>
            <p:cNvSpPr txBox="1"/>
            <p:nvPr/>
          </p:nvSpPr>
          <p:spPr>
            <a:xfrm>
              <a:off x="9770919" y="1912455"/>
              <a:ext cx="83356" cy="13849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>
                  <a:ln>
                    <a:noFill/>
                  </a:ln>
                  <a:solidFill>
                    <a:srgbClr val="003494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N</a:t>
              </a:r>
            </a:p>
          </p:txBody>
        </p:sp>
      </p:grpSp>
      <p:sp>
        <p:nvSpPr>
          <p:cNvPr id="280" name="TextBox 279">
            <a:extLst>
              <a:ext uri="{FF2B5EF4-FFF2-40B4-BE49-F238E27FC236}">
                <a16:creationId xmlns:a16="http://schemas.microsoft.com/office/drawing/2014/main" id="{AA387AD8-296C-4739-AD72-82D1643986CD}"/>
              </a:ext>
            </a:extLst>
          </p:cNvPr>
          <p:cNvSpPr txBox="1"/>
          <p:nvPr/>
        </p:nvSpPr>
        <p:spPr>
          <a:xfrm>
            <a:off x="342297" y="6623241"/>
            <a:ext cx="4564140" cy="170816"/>
          </a:xfrm>
          <a:prstGeom prst="rect">
            <a:avLst/>
          </a:prstGeom>
          <a:noFill/>
        </p:spPr>
        <p:txBody>
          <a:bodyPr wrap="square" lIns="0" bIns="0" rtlCol="0" anchor="b">
            <a:sp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ts val="300"/>
              </a:spcBef>
              <a:defRPr sz="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83894" defTabSz="767789">
              <a:defRPr sz="1500"/>
            </a:lvl2pPr>
            <a:lvl3pPr marL="767789" defTabSz="767789">
              <a:defRPr sz="1500"/>
            </a:lvl3pPr>
            <a:lvl4pPr marL="1151683" defTabSz="767789">
              <a:defRPr sz="1500"/>
            </a:lvl4pPr>
            <a:lvl5pPr marL="1535578" defTabSz="767789">
              <a:defRPr sz="1500"/>
            </a:lvl5pPr>
            <a:lvl6pPr marL="1919473" defTabSz="767789">
              <a:defRPr sz="1500"/>
            </a:lvl6pPr>
            <a:lvl7pPr marL="2303366" defTabSz="767789">
              <a:defRPr sz="1500"/>
            </a:lvl7pPr>
            <a:lvl8pPr marL="2687261" defTabSz="767789">
              <a:defRPr sz="1500"/>
            </a:lvl8pPr>
            <a:lvl9pPr marL="3071155" defTabSz="767789">
              <a:defRPr sz="1500"/>
            </a:lvl9pPr>
          </a:lstStyle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PI3k: phosphoinositide 3-kinase; CK1</a:t>
            </a:r>
            <a:r>
              <a:rPr kumimoji="0" lang="el-GR" sz="9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ε</a:t>
            </a:r>
            <a:r>
              <a:rPr lang="en-US">
                <a:solidFill>
                  <a:schemeClr val="tx2"/>
                </a:solidFill>
                <a:latin typeface="Corbel" panose="020B0503020204020204"/>
              </a:rPr>
              <a:t>: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casein kinase 1</a:t>
            </a:r>
            <a:r>
              <a:rPr kumimoji="0" lang="el-GR" sz="9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ε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2361B2-D278-4CD1-972B-08D376DC3A57}"/>
              </a:ext>
            </a:extLst>
          </p:cNvPr>
          <p:cNvSpPr txBox="1"/>
          <p:nvPr/>
        </p:nvSpPr>
        <p:spPr>
          <a:xfrm>
            <a:off x="1010195" y="5660996"/>
            <a:ext cx="9476712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CC3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121B4D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Umbralisib is an oral, once daily, dual inhibitor of PI3K</a:t>
            </a:r>
            <a:r>
              <a:rPr kumimoji="0" lang="el-GR" b="0" i="0" u="none" strike="noStrike" kern="1200" cap="none" spc="0" normalizeH="0" baseline="0" noProof="0">
                <a:ln>
                  <a:noFill/>
                </a:ln>
                <a:solidFill>
                  <a:srgbClr val="121B4D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δ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121B4D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and CK1</a:t>
            </a:r>
            <a:r>
              <a:rPr kumimoji="0" lang="el-GR" b="0" i="0" u="none" strike="noStrike" kern="1200" cap="none" spc="0" normalizeH="0" baseline="0" noProof="0">
                <a:ln>
                  <a:noFill/>
                </a:ln>
                <a:solidFill>
                  <a:srgbClr val="121B4D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ε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121B4D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CC3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121B4D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Umbralisib has &gt;1000-fold greater selectivity for PI3Kδ compared to α and β isoforms</a:t>
            </a:r>
            <a:r>
              <a:rPr kumimoji="0" lang="en-US" b="0" i="0" u="none" strike="noStrike" kern="1200" cap="none" spc="0" normalizeH="0" baseline="30000" noProof="0">
                <a:ln>
                  <a:noFill/>
                </a:ln>
                <a:solidFill>
                  <a:srgbClr val="121B4D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3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121B4D"/>
              </a:solidFill>
              <a:effectLst/>
              <a:uLnTx/>
              <a:uFillTx/>
              <a:latin typeface="Corbel" panose="020B0503020204020204"/>
              <a:ea typeface="+mn-lt"/>
              <a:cs typeface="+mn-l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CC3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121B4D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Umbralisib is also </a:t>
            </a: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rgbClr val="121B4D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&gt;200-fold</a:t>
            </a:r>
            <a:r>
              <a:rPr kumimoji="0" lang="en-US" b="0" i="0" u="none" strike="noStrike" kern="1200" cap="none" spc="0" normalizeH="0" baseline="0" noProof="0">
                <a:ln>
                  <a:noFill/>
                </a:ln>
                <a:solidFill>
                  <a:srgbClr val="121B4D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 more selective for PI3Kδ relative to </a:t>
            </a: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srgbClr val="121B4D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PI3Kγ</a:t>
            </a: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121B4D"/>
              </a:solidFill>
              <a:effectLst/>
              <a:uLnTx/>
              <a:uFillTx/>
              <a:latin typeface="Corbel" panose="020B0503020204020204"/>
              <a:ea typeface="+mn-lt"/>
              <a:cs typeface="+mn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651046A-9CF0-40B9-ADAB-03C606C6F8A9}"/>
              </a:ext>
            </a:extLst>
          </p:cNvPr>
          <p:cNvSpPr txBox="1"/>
          <p:nvPr/>
        </p:nvSpPr>
        <p:spPr>
          <a:xfrm>
            <a:off x="4706561" y="6600158"/>
            <a:ext cx="5868914" cy="21698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defTabSz="457200">
              <a:lnSpc>
                <a:spcPct val="90000"/>
              </a:lnSpc>
              <a:spcBef>
                <a:spcPts val="300"/>
              </a:spcBef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1. Burris HA, et al. </a:t>
            </a:r>
            <a:r>
              <a:rPr kumimoji="0" lang="en-US" sz="900" b="0" i="1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Lancet Oncol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. 2018;19(4):486-496. 2. </a:t>
            </a:r>
            <a:r>
              <a:rPr lang="en-US" sz="900">
                <a:ea typeface="+mn-lt"/>
                <a:cs typeface="+mn-lt"/>
              </a:rPr>
              <a:t>Data on File [TGR 001]. 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ea typeface="+mn-lt"/>
                <a:cs typeface="+mn-lt"/>
              </a:rPr>
              <a:t>TG </a:t>
            </a:r>
            <a:r>
              <a:rPr lang="en-US" sz="900">
                <a:ea typeface="+mn-lt"/>
                <a:cs typeface="+mn-lt"/>
              </a:rPr>
              <a:t>Therapeutics, Inc, New York City, NY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rPr>
              <a:t>.</a:t>
            </a:r>
          </a:p>
        </p:txBody>
      </p:sp>
      <p:grpSp>
        <p:nvGrpSpPr>
          <p:cNvPr id="323" name="Group 322">
            <a:extLst>
              <a:ext uri="{FF2B5EF4-FFF2-40B4-BE49-F238E27FC236}">
                <a16:creationId xmlns:a16="http://schemas.microsoft.com/office/drawing/2014/main" id="{733E9F19-0835-4C7D-8263-9B95CB92BD37}"/>
              </a:ext>
            </a:extLst>
          </p:cNvPr>
          <p:cNvGrpSpPr/>
          <p:nvPr/>
        </p:nvGrpSpPr>
        <p:grpSpPr>
          <a:xfrm rot="3504246">
            <a:off x="3005158" y="2472406"/>
            <a:ext cx="66187" cy="186809"/>
            <a:chOff x="741006" y="2539578"/>
            <a:chExt cx="548640" cy="280828"/>
          </a:xfrm>
        </p:grpSpPr>
        <p:cxnSp>
          <p:nvCxnSpPr>
            <p:cNvPr id="324" name="Straight Connector 323">
              <a:extLst>
                <a:ext uri="{FF2B5EF4-FFF2-40B4-BE49-F238E27FC236}">
                  <a16:creationId xmlns:a16="http://schemas.microsoft.com/office/drawing/2014/main" id="{94B670DD-4FB0-4C90-A3F2-121FE21D15B9}"/>
                </a:ext>
              </a:extLst>
            </p:cNvPr>
            <p:cNvCxnSpPr>
              <a:cxnSpLocks/>
            </p:cNvCxnSpPr>
            <p:nvPr/>
          </p:nvCxnSpPr>
          <p:spPr>
            <a:xfrm>
              <a:off x="901026" y="2757999"/>
              <a:ext cx="2286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324">
              <a:extLst>
                <a:ext uri="{FF2B5EF4-FFF2-40B4-BE49-F238E27FC236}">
                  <a16:creationId xmlns:a16="http://schemas.microsoft.com/office/drawing/2014/main" id="{74B63A20-4BDE-4247-89CA-2C8843166217}"/>
                </a:ext>
              </a:extLst>
            </p:cNvPr>
            <p:cNvCxnSpPr>
              <a:cxnSpLocks/>
            </p:cNvCxnSpPr>
            <p:nvPr/>
          </p:nvCxnSpPr>
          <p:spPr>
            <a:xfrm>
              <a:off x="878166" y="2726796"/>
              <a:ext cx="27432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325">
              <a:extLst>
                <a:ext uri="{FF2B5EF4-FFF2-40B4-BE49-F238E27FC236}">
                  <a16:creationId xmlns:a16="http://schemas.microsoft.com/office/drawing/2014/main" id="{F3BACD37-0828-4A50-9BC5-41DD99E9183A}"/>
                </a:ext>
              </a:extLst>
            </p:cNvPr>
            <p:cNvCxnSpPr>
              <a:cxnSpLocks/>
            </p:cNvCxnSpPr>
            <p:nvPr/>
          </p:nvCxnSpPr>
          <p:spPr>
            <a:xfrm>
              <a:off x="855306" y="2695593"/>
              <a:ext cx="32004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326">
              <a:extLst>
                <a:ext uri="{FF2B5EF4-FFF2-40B4-BE49-F238E27FC236}">
                  <a16:creationId xmlns:a16="http://schemas.microsoft.com/office/drawing/2014/main" id="{7E42F28E-14B7-4F6F-ACD0-3F9DF6F809D1}"/>
                </a:ext>
              </a:extLst>
            </p:cNvPr>
            <p:cNvCxnSpPr>
              <a:cxnSpLocks/>
            </p:cNvCxnSpPr>
            <p:nvPr/>
          </p:nvCxnSpPr>
          <p:spPr>
            <a:xfrm>
              <a:off x="811407" y="2633187"/>
              <a:ext cx="4078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Connector 327">
              <a:extLst>
                <a:ext uri="{FF2B5EF4-FFF2-40B4-BE49-F238E27FC236}">
                  <a16:creationId xmlns:a16="http://schemas.microsoft.com/office/drawing/2014/main" id="{22AB9361-7DDC-4064-BF90-05D00F2585CF}"/>
                </a:ext>
              </a:extLst>
            </p:cNvPr>
            <p:cNvCxnSpPr>
              <a:cxnSpLocks/>
            </p:cNvCxnSpPr>
            <p:nvPr/>
          </p:nvCxnSpPr>
          <p:spPr>
            <a:xfrm>
              <a:off x="741006" y="2539578"/>
              <a:ext cx="54864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328">
              <a:extLst>
                <a:ext uri="{FF2B5EF4-FFF2-40B4-BE49-F238E27FC236}">
                  <a16:creationId xmlns:a16="http://schemas.microsoft.com/office/drawing/2014/main" id="{67FB6D6B-FE07-4A57-AD8A-47A5C8C90FA6}"/>
                </a:ext>
              </a:extLst>
            </p:cNvPr>
            <p:cNvCxnSpPr>
              <a:cxnSpLocks/>
            </p:cNvCxnSpPr>
            <p:nvPr/>
          </p:nvCxnSpPr>
          <p:spPr>
            <a:xfrm>
              <a:off x="786726" y="2601984"/>
              <a:ext cx="4572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329">
              <a:extLst>
                <a:ext uri="{FF2B5EF4-FFF2-40B4-BE49-F238E27FC236}">
                  <a16:creationId xmlns:a16="http://schemas.microsoft.com/office/drawing/2014/main" id="{10BF9F31-D5DB-4139-8611-FC714E7B1B43}"/>
                </a:ext>
              </a:extLst>
            </p:cNvPr>
            <p:cNvCxnSpPr>
              <a:cxnSpLocks/>
            </p:cNvCxnSpPr>
            <p:nvPr/>
          </p:nvCxnSpPr>
          <p:spPr>
            <a:xfrm>
              <a:off x="763866" y="2570781"/>
              <a:ext cx="50292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330">
              <a:extLst>
                <a:ext uri="{FF2B5EF4-FFF2-40B4-BE49-F238E27FC236}">
                  <a16:creationId xmlns:a16="http://schemas.microsoft.com/office/drawing/2014/main" id="{3298EFE7-E4BF-4B69-9299-439459858F10}"/>
                </a:ext>
              </a:extLst>
            </p:cNvPr>
            <p:cNvCxnSpPr>
              <a:cxnSpLocks/>
            </p:cNvCxnSpPr>
            <p:nvPr/>
          </p:nvCxnSpPr>
          <p:spPr>
            <a:xfrm>
              <a:off x="832446" y="2664390"/>
              <a:ext cx="36576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331">
              <a:extLst>
                <a:ext uri="{FF2B5EF4-FFF2-40B4-BE49-F238E27FC236}">
                  <a16:creationId xmlns:a16="http://schemas.microsoft.com/office/drawing/2014/main" id="{C3138CBE-4FA6-4E20-A877-A8C0B74C0CF9}"/>
                </a:ext>
              </a:extLst>
            </p:cNvPr>
            <p:cNvCxnSpPr>
              <a:cxnSpLocks/>
            </p:cNvCxnSpPr>
            <p:nvPr/>
          </p:nvCxnSpPr>
          <p:spPr>
            <a:xfrm>
              <a:off x="923886" y="2789202"/>
              <a:ext cx="18288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Straight Connector 332">
              <a:extLst>
                <a:ext uri="{FF2B5EF4-FFF2-40B4-BE49-F238E27FC236}">
                  <a16:creationId xmlns:a16="http://schemas.microsoft.com/office/drawing/2014/main" id="{D3017E34-26C0-4A5B-9EFE-718F6F33985F}"/>
                </a:ext>
              </a:extLst>
            </p:cNvPr>
            <p:cNvCxnSpPr>
              <a:cxnSpLocks/>
            </p:cNvCxnSpPr>
            <p:nvPr/>
          </p:nvCxnSpPr>
          <p:spPr>
            <a:xfrm>
              <a:off x="946746" y="2820406"/>
              <a:ext cx="13716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BFBFB1D-0441-4E11-BB20-B47CCB2CFD94}"/>
              </a:ext>
            </a:extLst>
          </p:cNvPr>
          <p:cNvGrpSpPr/>
          <p:nvPr/>
        </p:nvGrpSpPr>
        <p:grpSpPr>
          <a:xfrm>
            <a:off x="7308994" y="2870535"/>
            <a:ext cx="66187" cy="186809"/>
            <a:chOff x="7308994" y="2870535"/>
            <a:chExt cx="66187" cy="186809"/>
          </a:xfrm>
        </p:grpSpPr>
        <p:cxnSp>
          <p:nvCxnSpPr>
            <p:cNvPr id="294" name="Straight Connector 293">
              <a:extLst>
                <a:ext uri="{FF2B5EF4-FFF2-40B4-BE49-F238E27FC236}">
                  <a16:creationId xmlns:a16="http://schemas.microsoft.com/office/drawing/2014/main" id="{A07E4141-7A79-4E8F-A11F-5E84F8B2FFF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28298" y="2912049"/>
              <a:ext cx="2757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Straight Connector 294">
              <a:extLst>
                <a:ext uri="{FF2B5EF4-FFF2-40B4-BE49-F238E27FC236}">
                  <a16:creationId xmlns:a16="http://schemas.microsoft.com/office/drawing/2014/main" id="{13E3BE7D-B62E-45BD-BD69-9D5B502563C5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25540" y="2932805"/>
              <a:ext cx="3309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Straight Connector 295">
              <a:extLst>
                <a:ext uri="{FF2B5EF4-FFF2-40B4-BE49-F238E27FC236}">
                  <a16:creationId xmlns:a16="http://schemas.microsoft.com/office/drawing/2014/main" id="{16B09DEE-15F5-4A16-895D-33A453F030D9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22783" y="2953562"/>
              <a:ext cx="3860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Straight Connector 296">
              <a:extLst>
                <a:ext uri="{FF2B5EF4-FFF2-40B4-BE49-F238E27FC236}">
                  <a16:creationId xmlns:a16="http://schemas.microsoft.com/office/drawing/2014/main" id="{AF8039B8-79B6-4D2C-BD37-CDE4D1620375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17487" y="2995075"/>
              <a:ext cx="49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>
              <a:extLst>
                <a:ext uri="{FF2B5EF4-FFF2-40B4-BE49-F238E27FC236}">
                  <a16:creationId xmlns:a16="http://schemas.microsoft.com/office/drawing/2014/main" id="{44CCA965-A075-4FF8-8444-73EB64D653C0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08994" y="3057344"/>
              <a:ext cx="6618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>
              <a:extLst>
                <a:ext uri="{FF2B5EF4-FFF2-40B4-BE49-F238E27FC236}">
                  <a16:creationId xmlns:a16="http://schemas.microsoft.com/office/drawing/2014/main" id="{077B9A9A-5712-443A-87F6-ED730FE3845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14509" y="3015831"/>
              <a:ext cx="5515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Straight Connector 299">
              <a:extLst>
                <a:ext uri="{FF2B5EF4-FFF2-40B4-BE49-F238E27FC236}">
                  <a16:creationId xmlns:a16="http://schemas.microsoft.com/office/drawing/2014/main" id="{C981CFCB-2625-40CD-82B4-5E807F2C7253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11752" y="3036588"/>
              <a:ext cx="6067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Straight Connector 300">
              <a:extLst>
                <a:ext uri="{FF2B5EF4-FFF2-40B4-BE49-F238E27FC236}">
                  <a16:creationId xmlns:a16="http://schemas.microsoft.com/office/drawing/2014/main" id="{039E3AEB-CE49-4616-B078-1586EA3773D8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20025" y="2974318"/>
              <a:ext cx="4412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>
              <a:extLst>
                <a:ext uri="{FF2B5EF4-FFF2-40B4-BE49-F238E27FC236}">
                  <a16:creationId xmlns:a16="http://schemas.microsoft.com/office/drawing/2014/main" id="{7498A36C-63A7-4734-8120-1A53B3AF035C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31056" y="2891292"/>
              <a:ext cx="2206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Straight Connector 302">
              <a:extLst>
                <a:ext uri="{FF2B5EF4-FFF2-40B4-BE49-F238E27FC236}">
                  <a16:creationId xmlns:a16="http://schemas.microsoft.com/office/drawing/2014/main" id="{C9452ACD-2291-4E91-8D59-84B4F1561453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33814" y="2870535"/>
              <a:ext cx="1654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5" name="Group 304">
            <a:extLst>
              <a:ext uri="{FF2B5EF4-FFF2-40B4-BE49-F238E27FC236}">
                <a16:creationId xmlns:a16="http://schemas.microsoft.com/office/drawing/2014/main" id="{12430337-3D65-4878-B1CA-39F434E7B5C2}"/>
              </a:ext>
            </a:extLst>
          </p:cNvPr>
          <p:cNvGrpSpPr/>
          <p:nvPr/>
        </p:nvGrpSpPr>
        <p:grpSpPr>
          <a:xfrm>
            <a:off x="5145365" y="2869693"/>
            <a:ext cx="66187" cy="186809"/>
            <a:chOff x="7308994" y="2870535"/>
            <a:chExt cx="66187" cy="186809"/>
          </a:xfrm>
        </p:grpSpPr>
        <p:cxnSp>
          <p:nvCxnSpPr>
            <p:cNvPr id="306" name="Straight Connector 305">
              <a:extLst>
                <a:ext uri="{FF2B5EF4-FFF2-40B4-BE49-F238E27FC236}">
                  <a16:creationId xmlns:a16="http://schemas.microsoft.com/office/drawing/2014/main" id="{2319DB75-2324-4288-B3B6-E76ED4C8029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28298" y="2912049"/>
              <a:ext cx="2757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>
              <a:extLst>
                <a:ext uri="{FF2B5EF4-FFF2-40B4-BE49-F238E27FC236}">
                  <a16:creationId xmlns:a16="http://schemas.microsoft.com/office/drawing/2014/main" id="{1A130F9D-E364-4DDE-966E-B0602446594D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25540" y="2932805"/>
              <a:ext cx="3309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Straight Connector 307">
              <a:extLst>
                <a:ext uri="{FF2B5EF4-FFF2-40B4-BE49-F238E27FC236}">
                  <a16:creationId xmlns:a16="http://schemas.microsoft.com/office/drawing/2014/main" id="{590E44F3-0696-4D77-9101-F62540F9752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22783" y="2953562"/>
              <a:ext cx="3860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>
              <a:extLst>
                <a:ext uri="{FF2B5EF4-FFF2-40B4-BE49-F238E27FC236}">
                  <a16:creationId xmlns:a16="http://schemas.microsoft.com/office/drawing/2014/main" id="{83B6C913-434C-4D62-82E9-DC1DCF49B74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17487" y="2995075"/>
              <a:ext cx="492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Connector 309">
              <a:extLst>
                <a:ext uri="{FF2B5EF4-FFF2-40B4-BE49-F238E27FC236}">
                  <a16:creationId xmlns:a16="http://schemas.microsoft.com/office/drawing/2014/main" id="{7F54C608-D73F-4CDC-A394-F3C623A29DBC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08994" y="3057344"/>
              <a:ext cx="6618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Straight Connector 310">
              <a:extLst>
                <a:ext uri="{FF2B5EF4-FFF2-40B4-BE49-F238E27FC236}">
                  <a16:creationId xmlns:a16="http://schemas.microsoft.com/office/drawing/2014/main" id="{CA038B23-C875-4ED5-9866-6CCE5F26F54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14509" y="3015831"/>
              <a:ext cx="5515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Straight Connector 311">
              <a:extLst>
                <a:ext uri="{FF2B5EF4-FFF2-40B4-BE49-F238E27FC236}">
                  <a16:creationId xmlns:a16="http://schemas.microsoft.com/office/drawing/2014/main" id="{887C47C3-CBB7-440B-A4A7-0FA48B0AE6BE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11752" y="3036588"/>
              <a:ext cx="6067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Straight Connector 312">
              <a:extLst>
                <a:ext uri="{FF2B5EF4-FFF2-40B4-BE49-F238E27FC236}">
                  <a16:creationId xmlns:a16="http://schemas.microsoft.com/office/drawing/2014/main" id="{B84AD51E-2638-4FC5-81A9-F9FCD8972C3C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20025" y="2974318"/>
              <a:ext cx="4412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Straight Connector 313">
              <a:extLst>
                <a:ext uri="{FF2B5EF4-FFF2-40B4-BE49-F238E27FC236}">
                  <a16:creationId xmlns:a16="http://schemas.microsoft.com/office/drawing/2014/main" id="{125C6201-5A0E-4B65-8815-598F15DA7870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31056" y="2891292"/>
              <a:ext cx="2206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Straight Connector 314">
              <a:extLst>
                <a:ext uri="{FF2B5EF4-FFF2-40B4-BE49-F238E27FC236}">
                  <a16:creationId xmlns:a16="http://schemas.microsoft.com/office/drawing/2014/main" id="{BC4CB193-A86C-4AEE-A756-4FDF53819657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7333814" y="2870535"/>
              <a:ext cx="1654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3" name="Title 1">
            <a:extLst>
              <a:ext uri="{FF2B5EF4-FFF2-40B4-BE49-F238E27FC236}">
                <a16:creationId xmlns:a16="http://schemas.microsoft.com/office/drawing/2014/main" id="{80E9DC2D-BCA3-466D-84CD-46424F9CAEFE}"/>
              </a:ext>
            </a:extLst>
          </p:cNvPr>
          <p:cNvSpPr txBox="1">
            <a:spLocks/>
          </p:cNvSpPr>
          <p:nvPr/>
        </p:nvSpPr>
        <p:spPr>
          <a:xfrm>
            <a:off x="838202" y="361385"/>
            <a:ext cx="10744199" cy="132556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Umbralisib Is a Dual Inhibitor of PI3Kδ and CK1ε</a:t>
            </a:r>
          </a:p>
        </p:txBody>
      </p:sp>
    </p:spTree>
    <p:extLst>
      <p:ext uri="{BB962C8B-B14F-4D97-AF65-F5344CB8AC3E}">
        <p14:creationId xmlns:p14="http://schemas.microsoft.com/office/powerpoint/2010/main" val="14540168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3D50D79-B4F1-436D-9D97-170648D9B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UNITY-CLL Study Design (UTX-TGR-304)</a:t>
            </a:r>
            <a:br>
              <a:rPr lang="en-US" dirty="0"/>
            </a:br>
            <a:r>
              <a:rPr lang="en-US" sz="2800" i="1" dirty="0"/>
              <a:t>Focus is on primary analysis:U2 vs </a:t>
            </a:r>
            <a:r>
              <a:rPr lang="en-US" sz="2800" i="1" dirty="0" err="1"/>
              <a:t>O+Chl</a:t>
            </a:r>
            <a:r>
              <a:rPr lang="en-US" sz="2800" i="1" dirty="0"/>
              <a:t> (n=421)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EEC69A-42BC-45CE-B3EC-8B390C072C0C}"/>
              </a:ext>
            </a:extLst>
          </p:cNvPr>
          <p:cNvSpPr txBox="1"/>
          <p:nvPr/>
        </p:nvSpPr>
        <p:spPr>
          <a:xfrm>
            <a:off x="3370216" y="5018081"/>
            <a:ext cx="80164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/>
                </a:solidFill>
              </a:rPr>
              <a:t>Interim analyses for PFS were performed at: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/>
                </a:solidFill>
              </a:rPr>
              <a:t>50% IRC-assessed PFS events to assess futility only</a:t>
            </a:r>
          </a:p>
          <a:p>
            <a:pPr marL="742950" lvl="1" indent="-28575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2"/>
                </a:solidFill>
              </a:rPr>
              <a:t>75% IRC-assessed PFS events to evaluate superiority of U2 vs </a:t>
            </a:r>
            <a:r>
              <a:rPr lang="en-US" sz="2000" dirty="0" err="1">
                <a:solidFill>
                  <a:schemeClr val="tx2"/>
                </a:solidFill>
              </a:rPr>
              <a:t>O+Chl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5891055-048F-4C8D-AFE2-000C7F1F6563}"/>
              </a:ext>
            </a:extLst>
          </p:cNvPr>
          <p:cNvSpPr txBox="1"/>
          <p:nvPr/>
        </p:nvSpPr>
        <p:spPr>
          <a:xfrm>
            <a:off x="274320" y="6246795"/>
            <a:ext cx="111556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en-US" sz="1000" dirty="0">
                <a:solidFill>
                  <a:schemeClr val="tx2"/>
                </a:solidFill>
              </a:rPr>
              <a:t>CR: complete response; DOR: duration of response; DSMB: data safety monitoring board; ECOG PS: Eastern Cooperative Oncology Group performance status; IRC: independent review committee; IV: intravenously; ORR: overall response rate; PFS: progression-free survival, PO: orally; Q3: every 3; QD: daily; </a:t>
            </a:r>
            <a:r>
              <a:rPr lang="en-US" sz="1000" dirty="0" err="1">
                <a:solidFill>
                  <a:schemeClr val="tx2"/>
                </a:solidFill>
              </a:rPr>
              <a:t>uMRD</a:t>
            </a:r>
            <a:r>
              <a:rPr lang="en-US" sz="1000" dirty="0">
                <a:solidFill>
                  <a:schemeClr val="tx2"/>
                </a:solidFill>
              </a:rPr>
              <a:t>: undetectable minimal residual disease; D1/2 signifies split doses </a:t>
            </a:r>
            <a:r>
              <a:rPr lang="en-US" sz="1000" dirty="0" err="1">
                <a:solidFill>
                  <a:schemeClr val="tx2"/>
                </a:solidFill>
              </a:rPr>
              <a:t>ublituximab</a:t>
            </a:r>
            <a:r>
              <a:rPr lang="en-US" sz="1000" dirty="0">
                <a:solidFill>
                  <a:schemeClr val="tx2"/>
                </a:solidFill>
              </a:rPr>
              <a:t> (150 mg / 750 mg) </a:t>
            </a:r>
            <a:r>
              <a:rPr lang="en-US" sz="1000" dirty="0" err="1">
                <a:solidFill>
                  <a:schemeClr val="tx2"/>
                </a:solidFill>
              </a:rPr>
              <a:t>obinutuzumab</a:t>
            </a:r>
            <a:r>
              <a:rPr lang="en-US" sz="1000" dirty="0">
                <a:solidFill>
                  <a:schemeClr val="tx2"/>
                </a:solidFill>
              </a:rPr>
              <a:t> (100 mg /900 mg); cycles were 28 days. U2 combination continued until progressive disease, unacceptable toxicity, or withdrawal of consent.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CED6297-6854-4853-B319-1119E8216FB8}"/>
              </a:ext>
            </a:extLst>
          </p:cNvPr>
          <p:cNvGrpSpPr/>
          <p:nvPr/>
        </p:nvGrpSpPr>
        <p:grpSpPr>
          <a:xfrm>
            <a:off x="453012" y="1565710"/>
            <a:ext cx="11285976" cy="3383280"/>
            <a:chOff x="453012" y="1565710"/>
            <a:chExt cx="11285976" cy="3383280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CDABEB98-04D8-4314-816B-E4A2D93BAC54}"/>
                </a:ext>
              </a:extLst>
            </p:cNvPr>
            <p:cNvSpPr/>
            <p:nvPr/>
          </p:nvSpPr>
          <p:spPr>
            <a:xfrm>
              <a:off x="453012" y="1565710"/>
              <a:ext cx="3017520" cy="3383280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>
                  <a:solidFill>
                    <a:schemeClr val="bg1"/>
                  </a:solidFill>
                </a:rPr>
                <a:t>Patients (N=421)</a:t>
              </a:r>
            </a:p>
            <a:p>
              <a:pPr marL="285750" indent="-285750">
                <a:buFontTx/>
                <a:buChar char="-"/>
              </a:pPr>
              <a:r>
                <a:rPr lang="en-US" sz="1600" dirty="0">
                  <a:solidFill>
                    <a:schemeClr val="bg1"/>
                  </a:solidFill>
                </a:rPr>
                <a:t>Treatment-naïve or relapsed/refractory CLL</a:t>
              </a:r>
            </a:p>
            <a:p>
              <a:pPr marL="285750" indent="-285750">
                <a:buFontTx/>
                <a:buChar char="-"/>
              </a:pPr>
              <a:r>
                <a:rPr lang="en-US" sz="1600" dirty="0">
                  <a:solidFill>
                    <a:schemeClr val="bg1"/>
                  </a:solidFill>
                </a:rPr>
                <a:t>Requiring treatment per </a:t>
              </a:r>
              <a:r>
                <a:rPr lang="en-US" sz="1600" dirty="0" err="1">
                  <a:solidFill>
                    <a:schemeClr val="bg1"/>
                  </a:solidFill>
                </a:rPr>
                <a:t>iwCLL</a:t>
              </a:r>
              <a:r>
                <a:rPr lang="en-US" sz="1600" dirty="0">
                  <a:solidFill>
                    <a:schemeClr val="bg1"/>
                  </a:solidFill>
                </a:rPr>
                <a:t> criteria</a:t>
              </a:r>
            </a:p>
            <a:p>
              <a:pPr marL="285750" indent="-285750">
                <a:buFontTx/>
                <a:buChar char="-"/>
              </a:pPr>
              <a:r>
                <a:rPr lang="en-US" sz="1600" dirty="0">
                  <a:solidFill>
                    <a:schemeClr val="bg1"/>
                  </a:solidFill>
                </a:rPr>
                <a:t>Adequate organ function</a:t>
              </a:r>
            </a:p>
            <a:p>
              <a:pPr marL="285750" indent="-285750">
                <a:buFontTx/>
                <a:buChar char="-"/>
              </a:pPr>
              <a:r>
                <a:rPr lang="en-US" sz="1600" dirty="0">
                  <a:solidFill>
                    <a:schemeClr val="bg1"/>
                  </a:solidFill>
                </a:rPr>
                <a:t>ECOG PS ≤2</a:t>
              </a:r>
            </a:p>
            <a:p>
              <a:pPr marL="285750" indent="-285750">
                <a:buFontTx/>
                <a:buChar char="-"/>
              </a:pPr>
              <a:endParaRPr lang="en-US" sz="1000" dirty="0">
                <a:solidFill>
                  <a:schemeClr val="bg1"/>
                </a:solidFill>
              </a:endParaRPr>
            </a:p>
            <a:p>
              <a:r>
                <a:rPr lang="en-US" b="1" dirty="0">
                  <a:solidFill>
                    <a:schemeClr val="bg1"/>
                  </a:solidFill>
                </a:rPr>
                <a:t>Stratification</a:t>
              </a:r>
            </a:p>
            <a:p>
              <a:pPr marL="285750" indent="-285750">
                <a:buFontTx/>
                <a:buChar char="-"/>
              </a:pPr>
              <a:r>
                <a:rPr lang="en-US" sz="1600" dirty="0">
                  <a:solidFill>
                    <a:schemeClr val="bg1"/>
                  </a:solidFill>
                </a:rPr>
                <a:t>del(17p): present vs absent</a:t>
              </a:r>
            </a:p>
            <a:p>
              <a:pPr marL="285750" indent="-285750">
                <a:buFontTx/>
                <a:buChar char="-"/>
              </a:pPr>
              <a:r>
                <a:rPr lang="en-US" sz="1600" dirty="0">
                  <a:solidFill>
                    <a:schemeClr val="bg1"/>
                  </a:solidFill>
                </a:rPr>
                <a:t>Treatment status: treatment-naive vs previously treated</a:t>
              </a: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3B03EEA1-F37F-4F96-B524-F4B2E41B7EE4}"/>
                </a:ext>
              </a:extLst>
            </p:cNvPr>
            <p:cNvSpPr/>
            <p:nvPr/>
          </p:nvSpPr>
          <p:spPr>
            <a:xfrm>
              <a:off x="9265754" y="1977190"/>
              <a:ext cx="2473234" cy="2560320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0" rtlCol="0" anchor="ctr"/>
            <a:lstStyle/>
            <a:p>
              <a:r>
                <a:rPr lang="en-US" b="1" dirty="0">
                  <a:solidFill>
                    <a:schemeClr val="accent2"/>
                  </a:solidFill>
                </a:rPr>
                <a:t>Primary endpoint</a:t>
              </a:r>
            </a:p>
            <a:p>
              <a:pPr marL="171450" indent="-171450">
                <a:buFontTx/>
                <a:buChar char="-"/>
              </a:pPr>
              <a:r>
                <a:rPr lang="en-US" sz="1600" dirty="0"/>
                <a:t>IRC-assessed PFS       U2 vs </a:t>
              </a:r>
              <a:r>
                <a:rPr lang="en-US" sz="1600" dirty="0" err="1"/>
                <a:t>O+Chl</a:t>
              </a:r>
              <a:endParaRPr lang="en-US" sz="1600" dirty="0"/>
            </a:p>
            <a:p>
              <a:endParaRPr lang="en-US" sz="1000" dirty="0"/>
            </a:p>
            <a:p>
              <a:r>
                <a:rPr lang="en-US" b="1" dirty="0">
                  <a:solidFill>
                    <a:schemeClr val="accent2"/>
                  </a:solidFill>
                </a:rPr>
                <a:t>Secondary endpoints</a:t>
              </a:r>
            </a:p>
            <a:p>
              <a:pPr marL="171450" indent="-171450">
                <a:buFontTx/>
                <a:buChar char="-"/>
              </a:pPr>
              <a:r>
                <a:rPr lang="en-US" sz="1600" dirty="0"/>
                <a:t>IRC-assessed:</a:t>
              </a:r>
            </a:p>
            <a:p>
              <a:pPr marL="628650" lvl="1" indent="-171450">
                <a:buFontTx/>
                <a:buChar char="-"/>
              </a:pPr>
              <a:r>
                <a:rPr lang="en-US" sz="1600" dirty="0"/>
                <a:t>ORR, CR, DOR</a:t>
              </a:r>
            </a:p>
            <a:p>
              <a:pPr marL="171450" indent="-171450">
                <a:buFontTx/>
                <a:buChar char="-"/>
              </a:pPr>
              <a:r>
                <a:rPr lang="en-US" sz="1600" dirty="0" err="1"/>
                <a:t>uMRD</a:t>
              </a:r>
              <a:r>
                <a:rPr lang="en-US" sz="1600" dirty="0"/>
                <a:t> (central)</a:t>
              </a:r>
            </a:p>
            <a:p>
              <a:pPr marL="171450" indent="-171450">
                <a:buFontTx/>
                <a:buChar char="-"/>
              </a:pPr>
              <a:r>
                <a:rPr lang="en-US" sz="1600" dirty="0"/>
                <a:t>Safety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B8A6DB60-AD7C-41DA-8CDE-91FDA4BD08DA}"/>
                </a:ext>
              </a:extLst>
            </p:cNvPr>
            <p:cNvGrpSpPr/>
            <p:nvPr/>
          </p:nvGrpSpPr>
          <p:grpSpPr>
            <a:xfrm>
              <a:off x="3541169" y="1977190"/>
              <a:ext cx="5653947" cy="2560320"/>
              <a:chOff x="3771981" y="1840408"/>
              <a:chExt cx="5653947" cy="2560320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A648E863-C414-491F-9D76-1FC7316DD200}"/>
                  </a:ext>
                </a:extLst>
              </p:cNvPr>
              <p:cNvSpPr/>
              <p:nvPr/>
            </p:nvSpPr>
            <p:spPr>
              <a:xfrm>
                <a:off x="3771981" y="1840408"/>
                <a:ext cx="731520" cy="2560320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r>
                  <a:rPr lang="en-US" sz="1600" b="1"/>
                  <a:t>R</a:t>
                </a:r>
              </a:p>
              <a:p>
                <a:pPr algn="ctr"/>
                <a:r>
                  <a:rPr lang="en-US" sz="1600" b="1"/>
                  <a:t>A</a:t>
                </a:r>
              </a:p>
              <a:p>
                <a:pPr algn="ctr"/>
                <a:r>
                  <a:rPr lang="en-US" sz="1600" b="1"/>
                  <a:t>N</a:t>
                </a:r>
              </a:p>
              <a:p>
                <a:pPr algn="ctr"/>
                <a:r>
                  <a:rPr lang="en-US" sz="1600" b="1"/>
                  <a:t>D</a:t>
                </a:r>
              </a:p>
              <a:p>
                <a:pPr algn="ctr"/>
                <a:r>
                  <a:rPr lang="en-US" sz="1600" b="1"/>
                  <a:t>O</a:t>
                </a:r>
              </a:p>
              <a:p>
                <a:pPr algn="ctr"/>
                <a:r>
                  <a:rPr lang="en-US" sz="1600" b="1"/>
                  <a:t>M</a:t>
                </a:r>
              </a:p>
              <a:p>
                <a:pPr algn="ctr"/>
                <a:r>
                  <a:rPr lang="en-US" sz="1600" b="1"/>
                  <a:t>I</a:t>
                </a:r>
              </a:p>
              <a:p>
                <a:pPr algn="ctr"/>
                <a:r>
                  <a:rPr lang="en-US" sz="1600" b="1"/>
                  <a:t>Z</a:t>
                </a:r>
              </a:p>
              <a:p>
                <a:pPr algn="ctr"/>
                <a:r>
                  <a:rPr lang="en-US" sz="1600" b="1"/>
                  <a:t>E</a:t>
                </a:r>
              </a:p>
              <a:p>
                <a:pPr algn="ctr"/>
                <a:r>
                  <a:rPr lang="en-US" sz="1600" b="1"/>
                  <a:t>1:1</a:t>
                </a:r>
              </a:p>
            </p:txBody>
          </p: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41646FD0-A5B3-4CEC-9177-6A565C7374D0}"/>
                  </a:ext>
                </a:extLst>
              </p:cNvPr>
              <p:cNvGrpSpPr/>
              <p:nvPr/>
            </p:nvGrpSpPr>
            <p:grpSpPr>
              <a:xfrm>
                <a:off x="4853927" y="1840408"/>
                <a:ext cx="4572001" cy="2560320"/>
                <a:chOff x="4901821" y="1840408"/>
                <a:chExt cx="4572001" cy="2560320"/>
              </a:xfrm>
            </p:grpSpPr>
            <p:sp>
              <p:nvSpPr>
                <p:cNvPr id="24" name="Rectangle: Rounded Corners 23">
                  <a:extLst>
                    <a:ext uri="{FF2B5EF4-FFF2-40B4-BE49-F238E27FC236}">
                      <a16:creationId xmlns:a16="http://schemas.microsoft.com/office/drawing/2014/main" id="{C2083ACF-DB73-4A88-927F-2FDFEDF9B6AE}"/>
                    </a:ext>
                  </a:extLst>
                </p:cNvPr>
                <p:cNvSpPr/>
                <p:nvPr/>
              </p:nvSpPr>
              <p:spPr>
                <a:xfrm>
                  <a:off x="4901822" y="1840408"/>
                  <a:ext cx="4572000" cy="1097280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err="1"/>
                    <a:t>Umbralisib</a:t>
                  </a:r>
                  <a:r>
                    <a:rPr lang="en-US" sz="2000" b="1" baseline="30000" dirty="0" err="1"/>
                    <a:t>a</a:t>
                  </a:r>
                  <a:r>
                    <a:rPr lang="en-US" sz="2000" b="1" dirty="0"/>
                    <a:t> + </a:t>
                  </a:r>
                  <a:r>
                    <a:rPr lang="en-US" sz="2000" b="1" dirty="0" err="1"/>
                    <a:t>Ublituximab</a:t>
                  </a:r>
                  <a:r>
                    <a:rPr lang="en-US" sz="2000" b="1" baseline="30000" dirty="0" err="1"/>
                    <a:t>b</a:t>
                  </a:r>
                  <a:r>
                    <a:rPr lang="en-US" sz="2000" b="1" dirty="0"/>
                    <a:t> (U2)</a:t>
                  </a:r>
                </a:p>
                <a:p>
                  <a:pPr algn="ctr"/>
                  <a:r>
                    <a:rPr lang="en-US" sz="1400" baseline="30000" dirty="0"/>
                    <a:t>a</a:t>
                  </a:r>
                  <a:r>
                    <a:rPr lang="en-US" sz="1400" dirty="0"/>
                    <a:t>800 mg PO QD</a:t>
                  </a:r>
                </a:p>
                <a:p>
                  <a:pPr algn="ctr"/>
                  <a:r>
                    <a:rPr lang="en-US" sz="1400" baseline="30000" dirty="0"/>
                    <a:t>b</a:t>
                  </a:r>
                  <a:r>
                    <a:rPr lang="en-US" sz="1400" dirty="0"/>
                    <a:t>900 mg IV on D1/2, 8, 15 of Cycle 1, </a:t>
                  </a:r>
                </a:p>
                <a:p>
                  <a:pPr algn="ctr"/>
                  <a:r>
                    <a:rPr lang="en-US" sz="1400" dirty="0"/>
                    <a:t>D1 of Cycles 2 – 6, D1 Q3 cycles</a:t>
                  </a:r>
                </a:p>
              </p:txBody>
            </p:sp>
            <p:sp>
              <p:nvSpPr>
                <p:cNvPr id="25" name="Rectangle: Rounded Corners 24">
                  <a:extLst>
                    <a:ext uri="{FF2B5EF4-FFF2-40B4-BE49-F238E27FC236}">
                      <a16:creationId xmlns:a16="http://schemas.microsoft.com/office/drawing/2014/main" id="{7BD16AA2-D87A-4536-BAF5-A8B3552C657C}"/>
                    </a:ext>
                  </a:extLst>
                </p:cNvPr>
                <p:cNvSpPr/>
                <p:nvPr/>
              </p:nvSpPr>
              <p:spPr>
                <a:xfrm>
                  <a:off x="4901821" y="3303448"/>
                  <a:ext cx="4572000" cy="1097280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/>
                  <a:r>
                    <a:rPr lang="en-US" sz="2000" b="1" dirty="0" err="1"/>
                    <a:t>Obinutuzumab</a:t>
                  </a:r>
                  <a:r>
                    <a:rPr lang="en-US" sz="2000" b="1" baseline="30000" dirty="0" err="1"/>
                    <a:t>c</a:t>
                  </a:r>
                  <a:r>
                    <a:rPr lang="en-US" sz="2000" b="1" dirty="0"/>
                    <a:t> + </a:t>
                  </a:r>
                  <a:r>
                    <a:rPr lang="en-US" sz="2000" b="1" dirty="0" err="1"/>
                    <a:t>Chlorambucil</a:t>
                  </a:r>
                  <a:r>
                    <a:rPr lang="en-US" sz="2000" b="1" baseline="30000" dirty="0" err="1"/>
                    <a:t>d</a:t>
                  </a:r>
                  <a:r>
                    <a:rPr lang="en-US" sz="2000" b="1" baseline="30000" dirty="0"/>
                    <a:t> </a:t>
                  </a:r>
                  <a:r>
                    <a:rPr lang="en-US" sz="2000" b="1" dirty="0"/>
                    <a:t>(</a:t>
                  </a:r>
                  <a:r>
                    <a:rPr lang="en-US" sz="2000" b="1" dirty="0" err="1"/>
                    <a:t>O+Chl</a:t>
                  </a:r>
                  <a:r>
                    <a:rPr lang="en-US" sz="2000" b="1" dirty="0"/>
                    <a:t>)</a:t>
                  </a:r>
                </a:p>
                <a:p>
                  <a:pPr algn="ctr"/>
                  <a:r>
                    <a:rPr lang="en-US" sz="1400" baseline="30000" dirty="0"/>
                    <a:t>c</a:t>
                  </a:r>
                  <a:r>
                    <a:rPr lang="en-US" sz="1400" dirty="0"/>
                    <a:t>1000 mg IV on D1/2, 8, 15 of Cycle 1, </a:t>
                  </a:r>
                </a:p>
                <a:p>
                  <a:pPr algn="ctr"/>
                  <a:r>
                    <a:rPr lang="en-US" sz="1400" dirty="0"/>
                    <a:t>D1 of cycles 2 – 6</a:t>
                  </a:r>
                </a:p>
                <a:p>
                  <a:pPr algn="ctr"/>
                  <a:r>
                    <a:rPr lang="en-US" sz="1400" baseline="30000" dirty="0"/>
                    <a:t>d</a:t>
                  </a:r>
                  <a:r>
                    <a:rPr lang="en-US" sz="1400" dirty="0"/>
                    <a:t>0.5 mg/kg PO on D1 and D15 Cycles 1 – 6</a:t>
                  </a:r>
                </a:p>
              </p:txBody>
            </p:sp>
          </p:grpSp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A433F34C-507D-46D3-A80B-D5B80B6D9A56}"/>
                  </a:ext>
                </a:extLst>
              </p:cNvPr>
              <p:cNvGrpSpPr/>
              <p:nvPr/>
            </p:nvGrpSpPr>
            <p:grpSpPr>
              <a:xfrm>
                <a:off x="4587184" y="2160448"/>
                <a:ext cx="183060" cy="1920240"/>
                <a:chOff x="4624180" y="2160448"/>
                <a:chExt cx="183060" cy="1920240"/>
              </a:xfrm>
            </p:grpSpPr>
            <p:sp>
              <p:nvSpPr>
                <p:cNvPr id="5" name="Isosceles Triangle 4">
                  <a:extLst>
                    <a:ext uri="{FF2B5EF4-FFF2-40B4-BE49-F238E27FC236}">
                      <a16:creationId xmlns:a16="http://schemas.microsoft.com/office/drawing/2014/main" id="{7142D236-7468-4B98-8E87-5EEAE8290B31}"/>
                    </a:ext>
                  </a:extLst>
                </p:cNvPr>
                <p:cNvSpPr/>
                <p:nvPr/>
              </p:nvSpPr>
              <p:spPr>
                <a:xfrm rot="5400000">
                  <a:off x="4487020" y="2297608"/>
                  <a:ext cx="457200" cy="182880"/>
                </a:xfrm>
                <a:prstGeom prst="triangl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Isosceles Triangle 15">
                  <a:extLst>
                    <a:ext uri="{FF2B5EF4-FFF2-40B4-BE49-F238E27FC236}">
                      <a16:creationId xmlns:a16="http://schemas.microsoft.com/office/drawing/2014/main" id="{1382E148-0A6C-4EDF-8193-551EBDE1A2C7}"/>
                    </a:ext>
                  </a:extLst>
                </p:cNvPr>
                <p:cNvSpPr/>
                <p:nvPr/>
              </p:nvSpPr>
              <p:spPr>
                <a:xfrm rot="5400000">
                  <a:off x="4487200" y="3760648"/>
                  <a:ext cx="457200" cy="182880"/>
                </a:xfrm>
                <a:prstGeom prst="triangl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6002482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hidden="1">
            <a:extLst>
              <a:ext uri="{FF2B5EF4-FFF2-40B4-BE49-F238E27FC236}">
                <a16:creationId xmlns:a16="http://schemas.microsoft.com/office/drawing/2014/main" id="{7D440362-9A5E-444E-8853-ADC817FD8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70" y="1694982"/>
            <a:ext cx="7857634" cy="4572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8090F8-3492-4208-8095-25BF6B502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UNITY-CLL: IRC-Assessed Progression-Free Survival</a:t>
            </a:r>
            <a:br>
              <a:rPr lang="en-US" dirty="0"/>
            </a:br>
            <a:r>
              <a:rPr lang="en-US" dirty="0"/>
              <a:t>Previously Treated Population</a:t>
            </a:r>
            <a:br>
              <a:rPr lang="en-US" dirty="0"/>
            </a:br>
            <a:endParaRPr lang="en-US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8954F9B0-CEBD-44AC-A1BD-142F743D4B72}"/>
              </a:ext>
            </a:extLst>
          </p:cNvPr>
          <p:cNvGrpSpPr/>
          <p:nvPr/>
        </p:nvGrpSpPr>
        <p:grpSpPr>
          <a:xfrm>
            <a:off x="1575037" y="1371599"/>
            <a:ext cx="9041926" cy="5120640"/>
            <a:chOff x="1575037" y="1371599"/>
            <a:chExt cx="9041926" cy="5120640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51F042D7-8DEB-493C-BD17-674949C360EE}"/>
                </a:ext>
              </a:extLst>
            </p:cNvPr>
            <p:cNvGrpSpPr/>
            <p:nvPr/>
          </p:nvGrpSpPr>
          <p:grpSpPr>
            <a:xfrm>
              <a:off x="1575037" y="1371599"/>
              <a:ext cx="9041926" cy="5120640"/>
              <a:chOff x="620563" y="1371599"/>
              <a:chExt cx="9041926" cy="5120640"/>
            </a:xfrm>
          </p:grpSpPr>
          <p:grpSp>
            <p:nvGrpSpPr>
              <p:cNvPr id="414" name="Group 413">
                <a:extLst>
                  <a:ext uri="{FF2B5EF4-FFF2-40B4-BE49-F238E27FC236}">
                    <a16:creationId xmlns:a16="http://schemas.microsoft.com/office/drawing/2014/main" id="{A29E6077-C823-468A-891E-BDB6CEB5DC00}"/>
                  </a:ext>
                </a:extLst>
              </p:cNvPr>
              <p:cNvGrpSpPr/>
              <p:nvPr/>
            </p:nvGrpSpPr>
            <p:grpSpPr>
              <a:xfrm>
                <a:off x="1904505" y="1543943"/>
                <a:ext cx="6550039" cy="3186259"/>
                <a:chOff x="1755787" y="1773171"/>
                <a:chExt cx="5625472" cy="2802306"/>
              </a:xfrm>
            </p:grpSpPr>
            <p:sp>
              <p:nvSpPr>
                <p:cNvPr id="412" name="Freeform: Shape 411">
                  <a:extLst>
                    <a:ext uri="{FF2B5EF4-FFF2-40B4-BE49-F238E27FC236}">
                      <a16:creationId xmlns:a16="http://schemas.microsoft.com/office/drawing/2014/main" id="{32036F95-1168-4B75-8253-61CD91084F06}"/>
                    </a:ext>
                  </a:extLst>
                </p:cNvPr>
                <p:cNvSpPr/>
                <p:nvPr/>
              </p:nvSpPr>
              <p:spPr>
                <a:xfrm>
                  <a:off x="4029618" y="3782765"/>
                  <a:ext cx="3351641" cy="792712"/>
                </a:xfrm>
                <a:custGeom>
                  <a:avLst/>
                  <a:gdLst>
                    <a:gd name="connsiteX0" fmla="*/ 0 w 3351641"/>
                    <a:gd name="connsiteY0" fmla="*/ 0 h 792712"/>
                    <a:gd name="connsiteX1" fmla="*/ 215562 w 3351641"/>
                    <a:gd name="connsiteY1" fmla="*/ 0 h 792712"/>
                    <a:gd name="connsiteX2" fmla="*/ 215562 w 3351641"/>
                    <a:gd name="connsiteY2" fmla="*/ 48675 h 792712"/>
                    <a:gd name="connsiteX3" fmla="*/ 295529 w 3351641"/>
                    <a:gd name="connsiteY3" fmla="*/ 48675 h 792712"/>
                    <a:gd name="connsiteX4" fmla="*/ 292052 w 3351641"/>
                    <a:gd name="connsiteY4" fmla="*/ 93874 h 792712"/>
                    <a:gd name="connsiteX5" fmla="*/ 312913 w 3351641"/>
                    <a:gd name="connsiteY5" fmla="*/ 93874 h 792712"/>
                    <a:gd name="connsiteX6" fmla="*/ 312913 w 3351641"/>
                    <a:gd name="connsiteY6" fmla="*/ 142549 h 792712"/>
                    <a:gd name="connsiteX7" fmla="*/ 354634 w 3351641"/>
                    <a:gd name="connsiteY7" fmla="*/ 142549 h 792712"/>
                    <a:gd name="connsiteX8" fmla="*/ 351158 w 3351641"/>
                    <a:gd name="connsiteY8" fmla="*/ 184271 h 792712"/>
                    <a:gd name="connsiteX9" fmla="*/ 385926 w 3351641"/>
                    <a:gd name="connsiteY9" fmla="*/ 184271 h 792712"/>
                    <a:gd name="connsiteX10" fmla="*/ 385926 w 3351641"/>
                    <a:gd name="connsiteY10" fmla="*/ 232946 h 792712"/>
                    <a:gd name="connsiteX11" fmla="*/ 403310 w 3351641"/>
                    <a:gd name="connsiteY11" fmla="*/ 232946 h 792712"/>
                    <a:gd name="connsiteX12" fmla="*/ 396356 w 3351641"/>
                    <a:gd name="connsiteY12" fmla="*/ 278145 h 792712"/>
                    <a:gd name="connsiteX13" fmla="*/ 483276 w 3351641"/>
                    <a:gd name="connsiteY13" fmla="*/ 278145 h 792712"/>
                    <a:gd name="connsiteX14" fmla="*/ 483276 w 3351641"/>
                    <a:gd name="connsiteY14" fmla="*/ 326820 h 792712"/>
                    <a:gd name="connsiteX15" fmla="*/ 709269 w 3351641"/>
                    <a:gd name="connsiteY15" fmla="*/ 326820 h 792712"/>
                    <a:gd name="connsiteX16" fmla="*/ 709269 w 3351641"/>
                    <a:gd name="connsiteY16" fmla="*/ 368541 h 792712"/>
                    <a:gd name="connsiteX17" fmla="*/ 744037 w 3351641"/>
                    <a:gd name="connsiteY17" fmla="*/ 368541 h 792712"/>
                    <a:gd name="connsiteX18" fmla="*/ 744037 w 3351641"/>
                    <a:gd name="connsiteY18" fmla="*/ 420694 h 792712"/>
                    <a:gd name="connsiteX19" fmla="*/ 1008274 w 3351641"/>
                    <a:gd name="connsiteY19" fmla="*/ 420694 h 792712"/>
                    <a:gd name="connsiteX20" fmla="*/ 1008274 w 3351641"/>
                    <a:gd name="connsiteY20" fmla="*/ 462415 h 792712"/>
                    <a:gd name="connsiteX21" fmla="*/ 1317710 w 3351641"/>
                    <a:gd name="connsiteY21" fmla="*/ 462415 h 792712"/>
                    <a:gd name="connsiteX22" fmla="*/ 1317710 w 3351641"/>
                    <a:gd name="connsiteY22" fmla="*/ 507614 h 792712"/>
                    <a:gd name="connsiteX23" fmla="*/ 1734926 w 3351641"/>
                    <a:gd name="connsiteY23" fmla="*/ 507614 h 792712"/>
                    <a:gd name="connsiteX24" fmla="*/ 1734926 w 3351641"/>
                    <a:gd name="connsiteY24" fmla="*/ 556289 h 792712"/>
                    <a:gd name="connsiteX25" fmla="*/ 1978303 w 3351641"/>
                    <a:gd name="connsiteY25" fmla="*/ 556289 h 792712"/>
                    <a:gd name="connsiteX26" fmla="*/ 1978303 w 3351641"/>
                    <a:gd name="connsiteY26" fmla="*/ 622348 h 792712"/>
                    <a:gd name="connsiteX27" fmla="*/ 2079130 w 3351641"/>
                    <a:gd name="connsiteY27" fmla="*/ 622348 h 792712"/>
                    <a:gd name="connsiteX28" fmla="*/ 2079130 w 3351641"/>
                    <a:gd name="connsiteY28" fmla="*/ 684931 h 792712"/>
                    <a:gd name="connsiteX29" fmla="*/ 2701479 w 3351641"/>
                    <a:gd name="connsiteY29" fmla="*/ 684931 h 792712"/>
                    <a:gd name="connsiteX30" fmla="*/ 2701479 w 3351641"/>
                    <a:gd name="connsiteY30" fmla="*/ 792712 h 792712"/>
                    <a:gd name="connsiteX31" fmla="*/ 3351641 w 3351641"/>
                    <a:gd name="connsiteY31" fmla="*/ 792712 h 792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3351641" h="792712">
                      <a:moveTo>
                        <a:pt x="0" y="0"/>
                      </a:moveTo>
                      <a:lnTo>
                        <a:pt x="215562" y="0"/>
                      </a:lnTo>
                      <a:lnTo>
                        <a:pt x="215562" y="48675"/>
                      </a:lnTo>
                      <a:lnTo>
                        <a:pt x="295529" y="48675"/>
                      </a:lnTo>
                      <a:lnTo>
                        <a:pt x="292052" y="93874"/>
                      </a:lnTo>
                      <a:lnTo>
                        <a:pt x="312913" y="93874"/>
                      </a:lnTo>
                      <a:lnTo>
                        <a:pt x="312913" y="142549"/>
                      </a:lnTo>
                      <a:lnTo>
                        <a:pt x="354634" y="142549"/>
                      </a:lnTo>
                      <a:lnTo>
                        <a:pt x="351158" y="184271"/>
                      </a:lnTo>
                      <a:lnTo>
                        <a:pt x="385926" y="184271"/>
                      </a:lnTo>
                      <a:lnTo>
                        <a:pt x="385926" y="232946"/>
                      </a:lnTo>
                      <a:lnTo>
                        <a:pt x="403310" y="232946"/>
                      </a:lnTo>
                      <a:lnTo>
                        <a:pt x="396356" y="278145"/>
                      </a:lnTo>
                      <a:lnTo>
                        <a:pt x="483276" y="278145"/>
                      </a:lnTo>
                      <a:lnTo>
                        <a:pt x="483276" y="326820"/>
                      </a:lnTo>
                      <a:lnTo>
                        <a:pt x="709269" y="326820"/>
                      </a:lnTo>
                      <a:lnTo>
                        <a:pt x="709269" y="368541"/>
                      </a:lnTo>
                      <a:lnTo>
                        <a:pt x="744037" y="368541"/>
                      </a:lnTo>
                      <a:lnTo>
                        <a:pt x="744037" y="420694"/>
                      </a:lnTo>
                      <a:lnTo>
                        <a:pt x="1008274" y="420694"/>
                      </a:lnTo>
                      <a:lnTo>
                        <a:pt x="1008274" y="462415"/>
                      </a:lnTo>
                      <a:lnTo>
                        <a:pt x="1317710" y="462415"/>
                      </a:lnTo>
                      <a:lnTo>
                        <a:pt x="1317710" y="507614"/>
                      </a:lnTo>
                      <a:lnTo>
                        <a:pt x="1734926" y="507614"/>
                      </a:lnTo>
                      <a:lnTo>
                        <a:pt x="1734926" y="556289"/>
                      </a:lnTo>
                      <a:lnTo>
                        <a:pt x="1978303" y="556289"/>
                      </a:lnTo>
                      <a:lnTo>
                        <a:pt x="1978303" y="622348"/>
                      </a:lnTo>
                      <a:lnTo>
                        <a:pt x="2079130" y="622348"/>
                      </a:lnTo>
                      <a:lnTo>
                        <a:pt x="2079130" y="684931"/>
                      </a:lnTo>
                      <a:lnTo>
                        <a:pt x="2701479" y="684931"/>
                      </a:lnTo>
                      <a:lnTo>
                        <a:pt x="2701479" y="792712"/>
                      </a:lnTo>
                      <a:lnTo>
                        <a:pt x="3351641" y="792712"/>
                      </a:lnTo>
                    </a:path>
                  </a:pathLst>
                </a:custGeom>
                <a:noFill/>
                <a:ln w="2540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orbel" panose="020B0503020204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3" name="Freeform: Shape 412">
                  <a:extLst>
                    <a:ext uri="{FF2B5EF4-FFF2-40B4-BE49-F238E27FC236}">
                      <a16:creationId xmlns:a16="http://schemas.microsoft.com/office/drawing/2014/main" id="{D2CE61DC-E073-4E46-A571-56B484D478DF}"/>
                    </a:ext>
                  </a:extLst>
                </p:cNvPr>
                <p:cNvSpPr/>
                <p:nvPr/>
              </p:nvSpPr>
              <p:spPr>
                <a:xfrm>
                  <a:off x="1755787" y="1773171"/>
                  <a:ext cx="2283697" cy="2021807"/>
                </a:xfrm>
                <a:custGeom>
                  <a:avLst/>
                  <a:gdLst>
                    <a:gd name="connsiteX0" fmla="*/ 2280785 w 2280785"/>
                    <a:gd name="connsiteY0" fmla="*/ 2013071 h 2013071"/>
                    <a:gd name="connsiteX1" fmla="*/ 2280785 w 2280785"/>
                    <a:gd name="connsiteY1" fmla="*/ 1947012 h 2013071"/>
                    <a:gd name="connsiteX2" fmla="*/ 2259925 w 2280785"/>
                    <a:gd name="connsiteY2" fmla="*/ 1967872 h 2013071"/>
                    <a:gd name="connsiteX3" fmla="*/ 2259925 w 2280785"/>
                    <a:gd name="connsiteY3" fmla="*/ 1922674 h 2013071"/>
                    <a:gd name="connsiteX4" fmla="*/ 2173004 w 2280785"/>
                    <a:gd name="connsiteY4" fmla="*/ 1922674 h 2013071"/>
                    <a:gd name="connsiteX5" fmla="*/ 2176481 w 2280785"/>
                    <a:gd name="connsiteY5" fmla="*/ 1884429 h 2013071"/>
                    <a:gd name="connsiteX6" fmla="*/ 2166050 w 2280785"/>
                    <a:gd name="connsiteY6" fmla="*/ 1884429 h 2013071"/>
                    <a:gd name="connsiteX7" fmla="*/ 2166050 w 2280785"/>
                    <a:gd name="connsiteY7" fmla="*/ 1835754 h 2013071"/>
                    <a:gd name="connsiteX8" fmla="*/ 2162573 w 2280785"/>
                    <a:gd name="connsiteY8" fmla="*/ 1835754 h 2013071"/>
                    <a:gd name="connsiteX9" fmla="*/ 2162573 w 2280785"/>
                    <a:gd name="connsiteY9" fmla="*/ 1794032 h 2013071"/>
                    <a:gd name="connsiteX10" fmla="*/ 2089561 w 2280785"/>
                    <a:gd name="connsiteY10" fmla="*/ 1794032 h 2013071"/>
                    <a:gd name="connsiteX11" fmla="*/ 2089561 w 2280785"/>
                    <a:gd name="connsiteY11" fmla="*/ 1752310 h 2013071"/>
                    <a:gd name="connsiteX12" fmla="*/ 1999164 w 2280785"/>
                    <a:gd name="connsiteY12" fmla="*/ 1752310 h 2013071"/>
                    <a:gd name="connsiteX13" fmla="*/ 1999164 w 2280785"/>
                    <a:gd name="connsiteY13" fmla="*/ 1665390 h 2013071"/>
                    <a:gd name="connsiteX14" fmla="*/ 1884429 w 2280785"/>
                    <a:gd name="connsiteY14" fmla="*/ 1665390 h 2013071"/>
                    <a:gd name="connsiteX15" fmla="*/ 1884429 w 2280785"/>
                    <a:gd name="connsiteY15" fmla="*/ 1585424 h 2013071"/>
                    <a:gd name="connsiteX16" fmla="*/ 1842707 w 2280785"/>
                    <a:gd name="connsiteY16" fmla="*/ 1585424 h 2013071"/>
                    <a:gd name="connsiteX17" fmla="*/ 1846184 w 2280785"/>
                    <a:gd name="connsiteY17" fmla="*/ 1547179 h 2013071"/>
                    <a:gd name="connsiteX18" fmla="*/ 1835754 w 2280785"/>
                    <a:gd name="connsiteY18" fmla="*/ 1543702 h 2013071"/>
                    <a:gd name="connsiteX19" fmla="*/ 1835754 w 2280785"/>
                    <a:gd name="connsiteY19" fmla="*/ 1501980 h 2013071"/>
                    <a:gd name="connsiteX20" fmla="*/ 1776648 w 2280785"/>
                    <a:gd name="connsiteY20" fmla="*/ 1501980 h 2013071"/>
                    <a:gd name="connsiteX21" fmla="*/ 1776648 w 2280785"/>
                    <a:gd name="connsiteY21" fmla="*/ 1460259 h 2013071"/>
                    <a:gd name="connsiteX22" fmla="*/ 1745357 w 2280785"/>
                    <a:gd name="connsiteY22" fmla="*/ 1460259 h 2013071"/>
                    <a:gd name="connsiteX23" fmla="*/ 1745357 w 2280785"/>
                    <a:gd name="connsiteY23" fmla="*/ 1418537 h 2013071"/>
                    <a:gd name="connsiteX24" fmla="*/ 1741880 w 2280785"/>
                    <a:gd name="connsiteY24" fmla="*/ 1418537 h 2013071"/>
                    <a:gd name="connsiteX25" fmla="*/ 1738403 w 2280785"/>
                    <a:gd name="connsiteY25" fmla="*/ 1373339 h 2013071"/>
                    <a:gd name="connsiteX26" fmla="*/ 1731450 w 2280785"/>
                    <a:gd name="connsiteY26" fmla="*/ 1373339 h 2013071"/>
                    <a:gd name="connsiteX27" fmla="*/ 1731450 w 2280785"/>
                    <a:gd name="connsiteY27" fmla="*/ 1335094 h 2013071"/>
                    <a:gd name="connsiteX28" fmla="*/ 1717542 w 2280785"/>
                    <a:gd name="connsiteY28" fmla="*/ 1331617 h 2013071"/>
                    <a:gd name="connsiteX29" fmla="*/ 1721019 w 2280785"/>
                    <a:gd name="connsiteY29" fmla="*/ 1286418 h 2013071"/>
                    <a:gd name="connsiteX30" fmla="*/ 1703635 w 2280785"/>
                    <a:gd name="connsiteY30" fmla="*/ 1286418 h 2013071"/>
                    <a:gd name="connsiteX31" fmla="*/ 1703635 w 2280785"/>
                    <a:gd name="connsiteY31" fmla="*/ 1202975 h 2013071"/>
                    <a:gd name="connsiteX32" fmla="*/ 1696681 w 2280785"/>
                    <a:gd name="connsiteY32" fmla="*/ 1164730 h 2013071"/>
                    <a:gd name="connsiteX33" fmla="*/ 1693205 w 2280785"/>
                    <a:gd name="connsiteY33" fmla="*/ 1123008 h 2013071"/>
                    <a:gd name="connsiteX34" fmla="*/ 1456782 w 2280785"/>
                    <a:gd name="connsiteY34" fmla="*/ 1123008 h 2013071"/>
                    <a:gd name="connsiteX35" fmla="*/ 1456782 w 2280785"/>
                    <a:gd name="connsiteY35" fmla="*/ 1081287 h 2013071"/>
                    <a:gd name="connsiteX36" fmla="*/ 1401153 w 2280785"/>
                    <a:gd name="connsiteY36" fmla="*/ 1081287 h 2013071"/>
                    <a:gd name="connsiteX37" fmla="*/ 1397676 w 2280785"/>
                    <a:gd name="connsiteY37" fmla="*/ 1032612 h 2013071"/>
                    <a:gd name="connsiteX38" fmla="*/ 1390723 w 2280785"/>
                    <a:gd name="connsiteY38" fmla="*/ 1029135 h 2013071"/>
                    <a:gd name="connsiteX39" fmla="*/ 1390723 w 2280785"/>
                    <a:gd name="connsiteY39" fmla="*/ 952645 h 2013071"/>
                    <a:gd name="connsiteX40" fmla="*/ 1383769 w 2280785"/>
                    <a:gd name="connsiteY40" fmla="*/ 952645 h 2013071"/>
                    <a:gd name="connsiteX41" fmla="*/ 1387246 w 2280785"/>
                    <a:gd name="connsiteY41" fmla="*/ 869202 h 2013071"/>
                    <a:gd name="connsiteX42" fmla="*/ 1362908 w 2280785"/>
                    <a:gd name="connsiteY42" fmla="*/ 869202 h 2013071"/>
                    <a:gd name="connsiteX43" fmla="*/ 1362908 w 2280785"/>
                    <a:gd name="connsiteY43" fmla="*/ 830957 h 2013071"/>
                    <a:gd name="connsiteX44" fmla="*/ 1338570 w 2280785"/>
                    <a:gd name="connsiteY44" fmla="*/ 830957 h 2013071"/>
                    <a:gd name="connsiteX45" fmla="*/ 1335094 w 2280785"/>
                    <a:gd name="connsiteY45" fmla="*/ 789235 h 2013071"/>
                    <a:gd name="connsiteX46" fmla="*/ 1303802 w 2280785"/>
                    <a:gd name="connsiteY46" fmla="*/ 789235 h 2013071"/>
                    <a:gd name="connsiteX47" fmla="*/ 1303802 w 2280785"/>
                    <a:gd name="connsiteY47" fmla="*/ 747513 h 2013071"/>
                    <a:gd name="connsiteX48" fmla="*/ 1289895 w 2280785"/>
                    <a:gd name="connsiteY48" fmla="*/ 747513 h 2013071"/>
                    <a:gd name="connsiteX49" fmla="*/ 1293372 w 2280785"/>
                    <a:gd name="connsiteY49" fmla="*/ 709269 h 2013071"/>
                    <a:gd name="connsiteX50" fmla="*/ 1199498 w 2280785"/>
                    <a:gd name="connsiteY50" fmla="*/ 709269 h 2013071"/>
                    <a:gd name="connsiteX51" fmla="*/ 1202975 w 2280785"/>
                    <a:gd name="connsiteY51" fmla="*/ 664070 h 2013071"/>
                    <a:gd name="connsiteX52" fmla="*/ 1161253 w 2280785"/>
                    <a:gd name="connsiteY52" fmla="*/ 664070 h 2013071"/>
                    <a:gd name="connsiteX53" fmla="*/ 1161253 w 2280785"/>
                    <a:gd name="connsiteY53" fmla="*/ 618872 h 2013071"/>
                    <a:gd name="connsiteX54" fmla="*/ 980459 w 2280785"/>
                    <a:gd name="connsiteY54" fmla="*/ 618872 h 2013071"/>
                    <a:gd name="connsiteX55" fmla="*/ 980459 w 2280785"/>
                    <a:gd name="connsiteY55" fmla="*/ 584104 h 2013071"/>
                    <a:gd name="connsiteX56" fmla="*/ 963075 w 2280785"/>
                    <a:gd name="connsiteY56" fmla="*/ 580627 h 2013071"/>
                    <a:gd name="connsiteX57" fmla="*/ 963075 w 2280785"/>
                    <a:gd name="connsiteY57" fmla="*/ 535428 h 2013071"/>
                    <a:gd name="connsiteX58" fmla="*/ 928307 w 2280785"/>
                    <a:gd name="connsiteY58" fmla="*/ 535428 h 2013071"/>
                    <a:gd name="connsiteX59" fmla="*/ 931784 w 2280785"/>
                    <a:gd name="connsiteY59" fmla="*/ 500660 h 2013071"/>
                    <a:gd name="connsiteX60" fmla="*/ 921354 w 2280785"/>
                    <a:gd name="connsiteY60" fmla="*/ 500660 h 2013071"/>
                    <a:gd name="connsiteX61" fmla="*/ 917877 w 2280785"/>
                    <a:gd name="connsiteY61" fmla="*/ 451985 h 2013071"/>
                    <a:gd name="connsiteX62" fmla="*/ 914400 w 2280785"/>
                    <a:gd name="connsiteY62" fmla="*/ 455462 h 2013071"/>
                    <a:gd name="connsiteX63" fmla="*/ 910923 w 2280785"/>
                    <a:gd name="connsiteY63" fmla="*/ 410263 h 2013071"/>
                    <a:gd name="connsiteX64" fmla="*/ 744037 w 2280785"/>
                    <a:gd name="connsiteY64" fmla="*/ 410263 h 2013071"/>
                    <a:gd name="connsiteX65" fmla="*/ 744037 w 2280785"/>
                    <a:gd name="connsiteY65" fmla="*/ 372018 h 2013071"/>
                    <a:gd name="connsiteX66" fmla="*/ 671024 w 2280785"/>
                    <a:gd name="connsiteY66" fmla="*/ 372018 h 2013071"/>
                    <a:gd name="connsiteX67" fmla="*/ 671024 w 2280785"/>
                    <a:gd name="connsiteY67" fmla="*/ 333773 h 2013071"/>
                    <a:gd name="connsiteX68" fmla="*/ 531951 w 2280785"/>
                    <a:gd name="connsiteY68" fmla="*/ 333773 h 2013071"/>
                    <a:gd name="connsiteX69" fmla="*/ 531951 w 2280785"/>
                    <a:gd name="connsiteY69" fmla="*/ 288575 h 2013071"/>
                    <a:gd name="connsiteX70" fmla="*/ 476323 w 2280785"/>
                    <a:gd name="connsiteY70" fmla="*/ 288575 h 2013071"/>
                    <a:gd name="connsiteX71" fmla="*/ 476323 w 2280785"/>
                    <a:gd name="connsiteY71" fmla="*/ 243377 h 2013071"/>
                    <a:gd name="connsiteX72" fmla="*/ 438078 w 2280785"/>
                    <a:gd name="connsiteY72" fmla="*/ 243377 h 2013071"/>
                    <a:gd name="connsiteX73" fmla="*/ 438078 w 2280785"/>
                    <a:gd name="connsiteY73" fmla="*/ 208608 h 2013071"/>
                    <a:gd name="connsiteX74" fmla="*/ 410263 w 2280785"/>
                    <a:gd name="connsiteY74" fmla="*/ 208608 h 2013071"/>
                    <a:gd name="connsiteX75" fmla="*/ 410263 w 2280785"/>
                    <a:gd name="connsiteY75" fmla="*/ 163410 h 2013071"/>
                    <a:gd name="connsiteX76" fmla="*/ 302482 w 2280785"/>
                    <a:gd name="connsiteY76" fmla="*/ 163410 h 2013071"/>
                    <a:gd name="connsiteX77" fmla="*/ 302482 w 2280785"/>
                    <a:gd name="connsiteY77" fmla="*/ 121688 h 2013071"/>
                    <a:gd name="connsiteX78" fmla="*/ 267714 w 2280785"/>
                    <a:gd name="connsiteY78" fmla="*/ 121688 h 2013071"/>
                    <a:gd name="connsiteX79" fmla="*/ 267714 w 2280785"/>
                    <a:gd name="connsiteY79" fmla="*/ 83443 h 2013071"/>
                    <a:gd name="connsiteX80" fmla="*/ 219039 w 2280785"/>
                    <a:gd name="connsiteY80" fmla="*/ 83443 h 2013071"/>
                    <a:gd name="connsiteX81" fmla="*/ 225992 w 2280785"/>
                    <a:gd name="connsiteY81" fmla="*/ 45199 h 2013071"/>
                    <a:gd name="connsiteX82" fmla="*/ 38245 w 2280785"/>
                    <a:gd name="connsiteY82" fmla="*/ 45199 h 2013071"/>
                    <a:gd name="connsiteX83" fmla="*/ 38245 w 2280785"/>
                    <a:gd name="connsiteY83" fmla="*/ 0 h 2013071"/>
                    <a:gd name="connsiteX84" fmla="*/ 0 w 2280785"/>
                    <a:gd name="connsiteY84" fmla="*/ 0 h 2013071"/>
                    <a:gd name="connsiteX0" fmla="*/ 2280785 w 2283697"/>
                    <a:gd name="connsiteY0" fmla="*/ 2013071 h 2013071"/>
                    <a:gd name="connsiteX1" fmla="*/ 2283697 w 2283697"/>
                    <a:gd name="connsiteY1" fmla="*/ 1970309 h 2013071"/>
                    <a:gd name="connsiteX2" fmla="*/ 2259925 w 2283697"/>
                    <a:gd name="connsiteY2" fmla="*/ 1967872 h 2013071"/>
                    <a:gd name="connsiteX3" fmla="*/ 2259925 w 2283697"/>
                    <a:gd name="connsiteY3" fmla="*/ 1922674 h 2013071"/>
                    <a:gd name="connsiteX4" fmla="*/ 2173004 w 2283697"/>
                    <a:gd name="connsiteY4" fmla="*/ 1922674 h 2013071"/>
                    <a:gd name="connsiteX5" fmla="*/ 2176481 w 2283697"/>
                    <a:gd name="connsiteY5" fmla="*/ 1884429 h 2013071"/>
                    <a:gd name="connsiteX6" fmla="*/ 2166050 w 2283697"/>
                    <a:gd name="connsiteY6" fmla="*/ 1884429 h 2013071"/>
                    <a:gd name="connsiteX7" fmla="*/ 2166050 w 2283697"/>
                    <a:gd name="connsiteY7" fmla="*/ 1835754 h 2013071"/>
                    <a:gd name="connsiteX8" fmla="*/ 2162573 w 2283697"/>
                    <a:gd name="connsiteY8" fmla="*/ 1835754 h 2013071"/>
                    <a:gd name="connsiteX9" fmla="*/ 2162573 w 2283697"/>
                    <a:gd name="connsiteY9" fmla="*/ 1794032 h 2013071"/>
                    <a:gd name="connsiteX10" fmla="*/ 2089561 w 2283697"/>
                    <a:gd name="connsiteY10" fmla="*/ 1794032 h 2013071"/>
                    <a:gd name="connsiteX11" fmla="*/ 2089561 w 2283697"/>
                    <a:gd name="connsiteY11" fmla="*/ 1752310 h 2013071"/>
                    <a:gd name="connsiteX12" fmla="*/ 1999164 w 2283697"/>
                    <a:gd name="connsiteY12" fmla="*/ 1752310 h 2013071"/>
                    <a:gd name="connsiteX13" fmla="*/ 1999164 w 2283697"/>
                    <a:gd name="connsiteY13" fmla="*/ 1665390 h 2013071"/>
                    <a:gd name="connsiteX14" fmla="*/ 1884429 w 2283697"/>
                    <a:gd name="connsiteY14" fmla="*/ 1665390 h 2013071"/>
                    <a:gd name="connsiteX15" fmla="*/ 1884429 w 2283697"/>
                    <a:gd name="connsiteY15" fmla="*/ 1585424 h 2013071"/>
                    <a:gd name="connsiteX16" fmla="*/ 1842707 w 2283697"/>
                    <a:gd name="connsiteY16" fmla="*/ 1585424 h 2013071"/>
                    <a:gd name="connsiteX17" fmla="*/ 1846184 w 2283697"/>
                    <a:gd name="connsiteY17" fmla="*/ 1547179 h 2013071"/>
                    <a:gd name="connsiteX18" fmla="*/ 1835754 w 2283697"/>
                    <a:gd name="connsiteY18" fmla="*/ 1543702 h 2013071"/>
                    <a:gd name="connsiteX19" fmla="*/ 1835754 w 2283697"/>
                    <a:gd name="connsiteY19" fmla="*/ 1501980 h 2013071"/>
                    <a:gd name="connsiteX20" fmla="*/ 1776648 w 2283697"/>
                    <a:gd name="connsiteY20" fmla="*/ 1501980 h 2013071"/>
                    <a:gd name="connsiteX21" fmla="*/ 1776648 w 2283697"/>
                    <a:gd name="connsiteY21" fmla="*/ 1460259 h 2013071"/>
                    <a:gd name="connsiteX22" fmla="*/ 1745357 w 2283697"/>
                    <a:gd name="connsiteY22" fmla="*/ 1460259 h 2013071"/>
                    <a:gd name="connsiteX23" fmla="*/ 1745357 w 2283697"/>
                    <a:gd name="connsiteY23" fmla="*/ 1418537 h 2013071"/>
                    <a:gd name="connsiteX24" fmla="*/ 1741880 w 2283697"/>
                    <a:gd name="connsiteY24" fmla="*/ 1418537 h 2013071"/>
                    <a:gd name="connsiteX25" fmla="*/ 1738403 w 2283697"/>
                    <a:gd name="connsiteY25" fmla="*/ 1373339 h 2013071"/>
                    <a:gd name="connsiteX26" fmla="*/ 1731450 w 2283697"/>
                    <a:gd name="connsiteY26" fmla="*/ 1373339 h 2013071"/>
                    <a:gd name="connsiteX27" fmla="*/ 1731450 w 2283697"/>
                    <a:gd name="connsiteY27" fmla="*/ 1335094 h 2013071"/>
                    <a:gd name="connsiteX28" fmla="*/ 1717542 w 2283697"/>
                    <a:gd name="connsiteY28" fmla="*/ 1331617 h 2013071"/>
                    <a:gd name="connsiteX29" fmla="*/ 1721019 w 2283697"/>
                    <a:gd name="connsiteY29" fmla="*/ 1286418 h 2013071"/>
                    <a:gd name="connsiteX30" fmla="*/ 1703635 w 2283697"/>
                    <a:gd name="connsiteY30" fmla="*/ 1286418 h 2013071"/>
                    <a:gd name="connsiteX31" fmla="*/ 1703635 w 2283697"/>
                    <a:gd name="connsiteY31" fmla="*/ 1202975 h 2013071"/>
                    <a:gd name="connsiteX32" fmla="*/ 1696681 w 2283697"/>
                    <a:gd name="connsiteY32" fmla="*/ 1164730 h 2013071"/>
                    <a:gd name="connsiteX33" fmla="*/ 1693205 w 2283697"/>
                    <a:gd name="connsiteY33" fmla="*/ 1123008 h 2013071"/>
                    <a:gd name="connsiteX34" fmla="*/ 1456782 w 2283697"/>
                    <a:gd name="connsiteY34" fmla="*/ 1123008 h 2013071"/>
                    <a:gd name="connsiteX35" fmla="*/ 1456782 w 2283697"/>
                    <a:gd name="connsiteY35" fmla="*/ 1081287 h 2013071"/>
                    <a:gd name="connsiteX36" fmla="*/ 1401153 w 2283697"/>
                    <a:gd name="connsiteY36" fmla="*/ 1081287 h 2013071"/>
                    <a:gd name="connsiteX37" fmla="*/ 1397676 w 2283697"/>
                    <a:gd name="connsiteY37" fmla="*/ 1032612 h 2013071"/>
                    <a:gd name="connsiteX38" fmla="*/ 1390723 w 2283697"/>
                    <a:gd name="connsiteY38" fmla="*/ 1029135 h 2013071"/>
                    <a:gd name="connsiteX39" fmla="*/ 1390723 w 2283697"/>
                    <a:gd name="connsiteY39" fmla="*/ 952645 h 2013071"/>
                    <a:gd name="connsiteX40" fmla="*/ 1383769 w 2283697"/>
                    <a:gd name="connsiteY40" fmla="*/ 952645 h 2013071"/>
                    <a:gd name="connsiteX41" fmla="*/ 1387246 w 2283697"/>
                    <a:gd name="connsiteY41" fmla="*/ 869202 h 2013071"/>
                    <a:gd name="connsiteX42" fmla="*/ 1362908 w 2283697"/>
                    <a:gd name="connsiteY42" fmla="*/ 869202 h 2013071"/>
                    <a:gd name="connsiteX43" fmla="*/ 1362908 w 2283697"/>
                    <a:gd name="connsiteY43" fmla="*/ 830957 h 2013071"/>
                    <a:gd name="connsiteX44" fmla="*/ 1338570 w 2283697"/>
                    <a:gd name="connsiteY44" fmla="*/ 830957 h 2013071"/>
                    <a:gd name="connsiteX45" fmla="*/ 1335094 w 2283697"/>
                    <a:gd name="connsiteY45" fmla="*/ 789235 h 2013071"/>
                    <a:gd name="connsiteX46" fmla="*/ 1303802 w 2283697"/>
                    <a:gd name="connsiteY46" fmla="*/ 789235 h 2013071"/>
                    <a:gd name="connsiteX47" fmla="*/ 1303802 w 2283697"/>
                    <a:gd name="connsiteY47" fmla="*/ 747513 h 2013071"/>
                    <a:gd name="connsiteX48" fmla="*/ 1289895 w 2283697"/>
                    <a:gd name="connsiteY48" fmla="*/ 747513 h 2013071"/>
                    <a:gd name="connsiteX49" fmla="*/ 1293372 w 2283697"/>
                    <a:gd name="connsiteY49" fmla="*/ 709269 h 2013071"/>
                    <a:gd name="connsiteX50" fmla="*/ 1199498 w 2283697"/>
                    <a:gd name="connsiteY50" fmla="*/ 709269 h 2013071"/>
                    <a:gd name="connsiteX51" fmla="*/ 1202975 w 2283697"/>
                    <a:gd name="connsiteY51" fmla="*/ 664070 h 2013071"/>
                    <a:gd name="connsiteX52" fmla="*/ 1161253 w 2283697"/>
                    <a:gd name="connsiteY52" fmla="*/ 664070 h 2013071"/>
                    <a:gd name="connsiteX53" fmla="*/ 1161253 w 2283697"/>
                    <a:gd name="connsiteY53" fmla="*/ 618872 h 2013071"/>
                    <a:gd name="connsiteX54" fmla="*/ 980459 w 2283697"/>
                    <a:gd name="connsiteY54" fmla="*/ 618872 h 2013071"/>
                    <a:gd name="connsiteX55" fmla="*/ 980459 w 2283697"/>
                    <a:gd name="connsiteY55" fmla="*/ 584104 h 2013071"/>
                    <a:gd name="connsiteX56" fmla="*/ 963075 w 2283697"/>
                    <a:gd name="connsiteY56" fmla="*/ 580627 h 2013071"/>
                    <a:gd name="connsiteX57" fmla="*/ 963075 w 2283697"/>
                    <a:gd name="connsiteY57" fmla="*/ 535428 h 2013071"/>
                    <a:gd name="connsiteX58" fmla="*/ 928307 w 2283697"/>
                    <a:gd name="connsiteY58" fmla="*/ 535428 h 2013071"/>
                    <a:gd name="connsiteX59" fmla="*/ 931784 w 2283697"/>
                    <a:gd name="connsiteY59" fmla="*/ 500660 h 2013071"/>
                    <a:gd name="connsiteX60" fmla="*/ 921354 w 2283697"/>
                    <a:gd name="connsiteY60" fmla="*/ 500660 h 2013071"/>
                    <a:gd name="connsiteX61" fmla="*/ 917877 w 2283697"/>
                    <a:gd name="connsiteY61" fmla="*/ 451985 h 2013071"/>
                    <a:gd name="connsiteX62" fmla="*/ 914400 w 2283697"/>
                    <a:gd name="connsiteY62" fmla="*/ 455462 h 2013071"/>
                    <a:gd name="connsiteX63" fmla="*/ 910923 w 2283697"/>
                    <a:gd name="connsiteY63" fmla="*/ 410263 h 2013071"/>
                    <a:gd name="connsiteX64" fmla="*/ 744037 w 2283697"/>
                    <a:gd name="connsiteY64" fmla="*/ 410263 h 2013071"/>
                    <a:gd name="connsiteX65" fmla="*/ 744037 w 2283697"/>
                    <a:gd name="connsiteY65" fmla="*/ 372018 h 2013071"/>
                    <a:gd name="connsiteX66" fmla="*/ 671024 w 2283697"/>
                    <a:gd name="connsiteY66" fmla="*/ 372018 h 2013071"/>
                    <a:gd name="connsiteX67" fmla="*/ 671024 w 2283697"/>
                    <a:gd name="connsiteY67" fmla="*/ 333773 h 2013071"/>
                    <a:gd name="connsiteX68" fmla="*/ 531951 w 2283697"/>
                    <a:gd name="connsiteY68" fmla="*/ 333773 h 2013071"/>
                    <a:gd name="connsiteX69" fmla="*/ 531951 w 2283697"/>
                    <a:gd name="connsiteY69" fmla="*/ 288575 h 2013071"/>
                    <a:gd name="connsiteX70" fmla="*/ 476323 w 2283697"/>
                    <a:gd name="connsiteY70" fmla="*/ 288575 h 2013071"/>
                    <a:gd name="connsiteX71" fmla="*/ 476323 w 2283697"/>
                    <a:gd name="connsiteY71" fmla="*/ 243377 h 2013071"/>
                    <a:gd name="connsiteX72" fmla="*/ 438078 w 2283697"/>
                    <a:gd name="connsiteY72" fmla="*/ 243377 h 2013071"/>
                    <a:gd name="connsiteX73" fmla="*/ 438078 w 2283697"/>
                    <a:gd name="connsiteY73" fmla="*/ 208608 h 2013071"/>
                    <a:gd name="connsiteX74" fmla="*/ 410263 w 2283697"/>
                    <a:gd name="connsiteY74" fmla="*/ 208608 h 2013071"/>
                    <a:gd name="connsiteX75" fmla="*/ 410263 w 2283697"/>
                    <a:gd name="connsiteY75" fmla="*/ 163410 h 2013071"/>
                    <a:gd name="connsiteX76" fmla="*/ 302482 w 2283697"/>
                    <a:gd name="connsiteY76" fmla="*/ 163410 h 2013071"/>
                    <a:gd name="connsiteX77" fmla="*/ 302482 w 2283697"/>
                    <a:gd name="connsiteY77" fmla="*/ 121688 h 2013071"/>
                    <a:gd name="connsiteX78" fmla="*/ 267714 w 2283697"/>
                    <a:gd name="connsiteY78" fmla="*/ 121688 h 2013071"/>
                    <a:gd name="connsiteX79" fmla="*/ 267714 w 2283697"/>
                    <a:gd name="connsiteY79" fmla="*/ 83443 h 2013071"/>
                    <a:gd name="connsiteX80" fmla="*/ 219039 w 2283697"/>
                    <a:gd name="connsiteY80" fmla="*/ 83443 h 2013071"/>
                    <a:gd name="connsiteX81" fmla="*/ 225992 w 2283697"/>
                    <a:gd name="connsiteY81" fmla="*/ 45199 h 2013071"/>
                    <a:gd name="connsiteX82" fmla="*/ 38245 w 2283697"/>
                    <a:gd name="connsiteY82" fmla="*/ 45199 h 2013071"/>
                    <a:gd name="connsiteX83" fmla="*/ 38245 w 2283697"/>
                    <a:gd name="connsiteY83" fmla="*/ 0 h 2013071"/>
                    <a:gd name="connsiteX84" fmla="*/ 0 w 2283697"/>
                    <a:gd name="connsiteY84" fmla="*/ 0 h 2013071"/>
                    <a:gd name="connsiteX0" fmla="*/ 2280785 w 2283697"/>
                    <a:gd name="connsiteY0" fmla="*/ 2018895 h 2018895"/>
                    <a:gd name="connsiteX1" fmla="*/ 2283697 w 2283697"/>
                    <a:gd name="connsiteY1" fmla="*/ 1970309 h 2018895"/>
                    <a:gd name="connsiteX2" fmla="*/ 2259925 w 2283697"/>
                    <a:gd name="connsiteY2" fmla="*/ 1967872 h 2018895"/>
                    <a:gd name="connsiteX3" fmla="*/ 2259925 w 2283697"/>
                    <a:gd name="connsiteY3" fmla="*/ 1922674 h 2018895"/>
                    <a:gd name="connsiteX4" fmla="*/ 2173004 w 2283697"/>
                    <a:gd name="connsiteY4" fmla="*/ 1922674 h 2018895"/>
                    <a:gd name="connsiteX5" fmla="*/ 2176481 w 2283697"/>
                    <a:gd name="connsiteY5" fmla="*/ 1884429 h 2018895"/>
                    <a:gd name="connsiteX6" fmla="*/ 2166050 w 2283697"/>
                    <a:gd name="connsiteY6" fmla="*/ 1884429 h 2018895"/>
                    <a:gd name="connsiteX7" fmla="*/ 2166050 w 2283697"/>
                    <a:gd name="connsiteY7" fmla="*/ 1835754 h 2018895"/>
                    <a:gd name="connsiteX8" fmla="*/ 2162573 w 2283697"/>
                    <a:gd name="connsiteY8" fmla="*/ 1835754 h 2018895"/>
                    <a:gd name="connsiteX9" fmla="*/ 2162573 w 2283697"/>
                    <a:gd name="connsiteY9" fmla="*/ 1794032 h 2018895"/>
                    <a:gd name="connsiteX10" fmla="*/ 2089561 w 2283697"/>
                    <a:gd name="connsiteY10" fmla="*/ 1794032 h 2018895"/>
                    <a:gd name="connsiteX11" fmla="*/ 2089561 w 2283697"/>
                    <a:gd name="connsiteY11" fmla="*/ 1752310 h 2018895"/>
                    <a:gd name="connsiteX12" fmla="*/ 1999164 w 2283697"/>
                    <a:gd name="connsiteY12" fmla="*/ 1752310 h 2018895"/>
                    <a:gd name="connsiteX13" fmla="*/ 1999164 w 2283697"/>
                    <a:gd name="connsiteY13" fmla="*/ 1665390 h 2018895"/>
                    <a:gd name="connsiteX14" fmla="*/ 1884429 w 2283697"/>
                    <a:gd name="connsiteY14" fmla="*/ 1665390 h 2018895"/>
                    <a:gd name="connsiteX15" fmla="*/ 1884429 w 2283697"/>
                    <a:gd name="connsiteY15" fmla="*/ 1585424 h 2018895"/>
                    <a:gd name="connsiteX16" fmla="*/ 1842707 w 2283697"/>
                    <a:gd name="connsiteY16" fmla="*/ 1585424 h 2018895"/>
                    <a:gd name="connsiteX17" fmla="*/ 1846184 w 2283697"/>
                    <a:gd name="connsiteY17" fmla="*/ 1547179 h 2018895"/>
                    <a:gd name="connsiteX18" fmla="*/ 1835754 w 2283697"/>
                    <a:gd name="connsiteY18" fmla="*/ 1543702 h 2018895"/>
                    <a:gd name="connsiteX19" fmla="*/ 1835754 w 2283697"/>
                    <a:gd name="connsiteY19" fmla="*/ 1501980 h 2018895"/>
                    <a:gd name="connsiteX20" fmla="*/ 1776648 w 2283697"/>
                    <a:gd name="connsiteY20" fmla="*/ 1501980 h 2018895"/>
                    <a:gd name="connsiteX21" fmla="*/ 1776648 w 2283697"/>
                    <a:gd name="connsiteY21" fmla="*/ 1460259 h 2018895"/>
                    <a:gd name="connsiteX22" fmla="*/ 1745357 w 2283697"/>
                    <a:gd name="connsiteY22" fmla="*/ 1460259 h 2018895"/>
                    <a:gd name="connsiteX23" fmla="*/ 1745357 w 2283697"/>
                    <a:gd name="connsiteY23" fmla="*/ 1418537 h 2018895"/>
                    <a:gd name="connsiteX24" fmla="*/ 1741880 w 2283697"/>
                    <a:gd name="connsiteY24" fmla="*/ 1418537 h 2018895"/>
                    <a:gd name="connsiteX25" fmla="*/ 1738403 w 2283697"/>
                    <a:gd name="connsiteY25" fmla="*/ 1373339 h 2018895"/>
                    <a:gd name="connsiteX26" fmla="*/ 1731450 w 2283697"/>
                    <a:gd name="connsiteY26" fmla="*/ 1373339 h 2018895"/>
                    <a:gd name="connsiteX27" fmla="*/ 1731450 w 2283697"/>
                    <a:gd name="connsiteY27" fmla="*/ 1335094 h 2018895"/>
                    <a:gd name="connsiteX28" fmla="*/ 1717542 w 2283697"/>
                    <a:gd name="connsiteY28" fmla="*/ 1331617 h 2018895"/>
                    <a:gd name="connsiteX29" fmla="*/ 1721019 w 2283697"/>
                    <a:gd name="connsiteY29" fmla="*/ 1286418 h 2018895"/>
                    <a:gd name="connsiteX30" fmla="*/ 1703635 w 2283697"/>
                    <a:gd name="connsiteY30" fmla="*/ 1286418 h 2018895"/>
                    <a:gd name="connsiteX31" fmla="*/ 1703635 w 2283697"/>
                    <a:gd name="connsiteY31" fmla="*/ 1202975 h 2018895"/>
                    <a:gd name="connsiteX32" fmla="*/ 1696681 w 2283697"/>
                    <a:gd name="connsiteY32" fmla="*/ 1164730 h 2018895"/>
                    <a:gd name="connsiteX33" fmla="*/ 1693205 w 2283697"/>
                    <a:gd name="connsiteY33" fmla="*/ 1123008 h 2018895"/>
                    <a:gd name="connsiteX34" fmla="*/ 1456782 w 2283697"/>
                    <a:gd name="connsiteY34" fmla="*/ 1123008 h 2018895"/>
                    <a:gd name="connsiteX35" fmla="*/ 1456782 w 2283697"/>
                    <a:gd name="connsiteY35" fmla="*/ 1081287 h 2018895"/>
                    <a:gd name="connsiteX36" fmla="*/ 1401153 w 2283697"/>
                    <a:gd name="connsiteY36" fmla="*/ 1081287 h 2018895"/>
                    <a:gd name="connsiteX37" fmla="*/ 1397676 w 2283697"/>
                    <a:gd name="connsiteY37" fmla="*/ 1032612 h 2018895"/>
                    <a:gd name="connsiteX38" fmla="*/ 1390723 w 2283697"/>
                    <a:gd name="connsiteY38" fmla="*/ 1029135 h 2018895"/>
                    <a:gd name="connsiteX39" fmla="*/ 1390723 w 2283697"/>
                    <a:gd name="connsiteY39" fmla="*/ 952645 h 2018895"/>
                    <a:gd name="connsiteX40" fmla="*/ 1383769 w 2283697"/>
                    <a:gd name="connsiteY40" fmla="*/ 952645 h 2018895"/>
                    <a:gd name="connsiteX41" fmla="*/ 1387246 w 2283697"/>
                    <a:gd name="connsiteY41" fmla="*/ 869202 h 2018895"/>
                    <a:gd name="connsiteX42" fmla="*/ 1362908 w 2283697"/>
                    <a:gd name="connsiteY42" fmla="*/ 869202 h 2018895"/>
                    <a:gd name="connsiteX43" fmla="*/ 1362908 w 2283697"/>
                    <a:gd name="connsiteY43" fmla="*/ 830957 h 2018895"/>
                    <a:gd name="connsiteX44" fmla="*/ 1338570 w 2283697"/>
                    <a:gd name="connsiteY44" fmla="*/ 830957 h 2018895"/>
                    <a:gd name="connsiteX45" fmla="*/ 1335094 w 2283697"/>
                    <a:gd name="connsiteY45" fmla="*/ 789235 h 2018895"/>
                    <a:gd name="connsiteX46" fmla="*/ 1303802 w 2283697"/>
                    <a:gd name="connsiteY46" fmla="*/ 789235 h 2018895"/>
                    <a:gd name="connsiteX47" fmla="*/ 1303802 w 2283697"/>
                    <a:gd name="connsiteY47" fmla="*/ 747513 h 2018895"/>
                    <a:gd name="connsiteX48" fmla="*/ 1289895 w 2283697"/>
                    <a:gd name="connsiteY48" fmla="*/ 747513 h 2018895"/>
                    <a:gd name="connsiteX49" fmla="*/ 1293372 w 2283697"/>
                    <a:gd name="connsiteY49" fmla="*/ 709269 h 2018895"/>
                    <a:gd name="connsiteX50" fmla="*/ 1199498 w 2283697"/>
                    <a:gd name="connsiteY50" fmla="*/ 709269 h 2018895"/>
                    <a:gd name="connsiteX51" fmla="*/ 1202975 w 2283697"/>
                    <a:gd name="connsiteY51" fmla="*/ 664070 h 2018895"/>
                    <a:gd name="connsiteX52" fmla="*/ 1161253 w 2283697"/>
                    <a:gd name="connsiteY52" fmla="*/ 664070 h 2018895"/>
                    <a:gd name="connsiteX53" fmla="*/ 1161253 w 2283697"/>
                    <a:gd name="connsiteY53" fmla="*/ 618872 h 2018895"/>
                    <a:gd name="connsiteX54" fmla="*/ 980459 w 2283697"/>
                    <a:gd name="connsiteY54" fmla="*/ 618872 h 2018895"/>
                    <a:gd name="connsiteX55" fmla="*/ 980459 w 2283697"/>
                    <a:gd name="connsiteY55" fmla="*/ 584104 h 2018895"/>
                    <a:gd name="connsiteX56" fmla="*/ 963075 w 2283697"/>
                    <a:gd name="connsiteY56" fmla="*/ 580627 h 2018895"/>
                    <a:gd name="connsiteX57" fmla="*/ 963075 w 2283697"/>
                    <a:gd name="connsiteY57" fmla="*/ 535428 h 2018895"/>
                    <a:gd name="connsiteX58" fmla="*/ 928307 w 2283697"/>
                    <a:gd name="connsiteY58" fmla="*/ 535428 h 2018895"/>
                    <a:gd name="connsiteX59" fmla="*/ 931784 w 2283697"/>
                    <a:gd name="connsiteY59" fmla="*/ 500660 h 2018895"/>
                    <a:gd name="connsiteX60" fmla="*/ 921354 w 2283697"/>
                    <a:gd name="connsiteY60" fmla="*/ 500660 h 2018895"/>
                    <a:gd name="connsiteX61" fmla="*/ 917877 w 2283697"/>
                    <a:gd name="connsiteY61" fmla="*/ 451985 h 2018895"/>
                    <a:gd name="connsiteX62" fmla="*/ 914400 w 2283697"/>
                    <a:gd name="connsiteY62" fmla="*/ 455462 h 2018895"/>
                    <a:gd name="connsiteX63" fmla="*/ 910923 w 2283697"/>
                    <a:gd name="connsiteY63" fmla="*/ 410263 h 2018895"/>
                    <a:gd name="connsiteX64" fmla="*/ 744037 w 2283697"/>
                    <a:gd name="connsiteY64" fmla="*/ 410263 h 2018895"/>
                    <a:gd name="connsiteX65" fmla="*/ 744037 w 2283697"/>
                    <a:gd name="connsiteY65" fmla="*/ 372018 h 2018895"/>
                    <a:gd name="connsiteX66" fmla="*/ 671024 w 2283697"/>
                    <a:gd name="connsiteY66" fmla="*/ 372018 h 2018895"/>
                    <a:gd name="connsiteX67" fmla="*/ 671024 w 2283697"/>
                    <a:gd name="connsiteY67" fmla="*/ 333773 h 2018895"/>
                    <a:gd name="connsiteX68" fmla="*/ 531951 w 2283697"/>
                    <a:gd name="connsiteY68" fmla="*/ 333773 h 2018895"/>
                    <a:gd name="connsiteX69" fmla="*/ 531951 w 2283697"/>
                    <a:gd name="connsiteY69" fmla="*/ 288575 h 2018895"/>
                    <a:gd name="connsiteX70" fmla="*/ 476323 w 2283697"/>
                    <a:gd name="connsiteY70" fmla="*/ 288575 h 2018895"/>
                    <a:gd name="connsiteX71" fmla="*/ 476323 w 2283697"/>
                    <a:gd name="connsiteY71" fmla="*/ 243377 h 2018895"/>
                    <a:gd name="connsiteX72" fmla="*/ 438078 w 2283697"/>
                    <a:gd name="connsiteY72" fmla="*/ 243377 h 2018895"/>
                    <a:gd name="connsiteX73" fmla="*/ 438078 w 2283697"/>
                    <a:gd name="connsiteY73" fmla="*/ 208608 h 2018895"/>
                    <a:gd name="connsiteX74" fmla="*/ 410263 w 2283697"/>
                    <a:gd name="connsiteY74" fmla="*/ 208608 h 2018895"/>
                    <a:gd name="connsiteX75" fmla="*/ 410263 w 2283697"/>
                    <a:gd name="connsiteY75" fmla="*/ 163410 h 2018895"/>
                    <a:gd name="connsiteX76" fmla="*/ 302482 w 2283697"/>
                    <a:gd name="connsiteY76" fmla="*/ 163410 h 2018895"/>
                    <a:gd name="connsiteX77" fmla="*/ 302482 w 2283697"/>
                    <a:gd name="connsiteY77" fmla="*/ 121688 h 2018895"/>
                    <a:gd name="connsiteX78" fmla="*/ 267714 w 2283697"/>
                    <a:gd name="connsiteY78" fmla="*/ 121688 h 2018895"/>
                    <a:gd name="connsiteX79" fmla="*/ 267714 w 2283697"/>
                    <a:gd name="connsiteY79" fmla="*/ 83443 h 2018895"/>
                    <a:gd name="connsiteX80" fmla="*/ 219039 w 2283697"/>
                    <a:gd name="connsiteY80" fmla="*/ 83443 h 2018895"/>
                    <a:gd name="connsiteX81" fmla="*/ 225992 w 2283697"/>
                    <a:gd name="connsiteY81" fmla="*/ 45199 h 2018895"/>
                    <a:gd name="connsiteX82" fmla="*/ 38245 w 2283697"/>
                    <a:gd name="connsiteY82" fmla="*/ 45199 h 2018895"/>
                    <a:gd name="connsiteX83" fmla="*/ 38245 w 2283697"/>
                    <a:gd name="connsiteY83" fmla="*/ 0 h 2018895"/>
                    <a:gd name="connsiteX84" fmla="*/ 0 w 2283697"/>
                    <a:gd name="connsiteY84" fmla="*/ 0 h 2018895"/>
                    <a:gd name="connsiteX0" fmla="*/ 2280785 w 2283697"/>
                    <a:gd name="connsiteY0" fmla="*/ 2018895 h 2018895"/>
                    <a:gd name="connsiteX1" fmla="*/ 2283697 w 2283697"/>
                    <a:gd name="connsiteY1" fmla="*/ 1970309 h 2018895"/>
                    <a:gd name="connsiteX2" fmla="*/ 2248276 w 2283697"/>
                    <a:gd name="connsiteY2" fmla="*/ 1964960 h 2018895"/>
                    <a:gd name="connsiteX3" fmla="*/ 2259925 w 2283697"/>
                    <a:gd name="connsiteY3" fmla="*/ 1922674 h 2018895"/>
                    <a:gd name="connsiteX4" fmla="*/ 2173004 w 2283697"/>
                    <a:gd name="connsiteY4" fmla="*/ 1922674 h 2018895"/>
                    <a:gd name="connsiteX5" fmla="*/ 2176481 w 2283697"/>
                    <a:gd name="connsiteY5" fmla="*/ 1884429 h 2018895"/>
                    <a:gd name="connsiteX6" fmla="*/ 2166050 w 2283697"/>
                    <a:gd name="connsiteY6" fmla="*/ 1884429 h 2018895"/>
                    <a:gd name="connsiteX7" fmla="*/ 2166050 w 2283697"/>
                    <a:gd name="connsiteY7" fmla="*/ 1835754 h 2018895"/>
                    <a:gd name="connsiteX8" fmla="*/ 2162573 w 2283697"/>
                    <a:gd name="connsiteY8" fmla="*/ 1835754 h 2018895"/>
                    <a:gd name="connsiteX9" fmla="*/ 2162573 w 2283697"/>
                    <a:gd name="connsiteY9" fmla="*/ 1794032 h 2018895"/>
                    <a:gd name="connsiteX10" fmla="*/ 2089561 w 2283697"/>
                    <a:gd name="connsiteY10" fmla="*/ 1794032 h 2018895"/>
                    <a:gd name="connsiteX11" fmla="*/ 2089561 w 2283697"/>
                    <a:gd name="connsiteY11" fmla="*/ 1752310 h 2018895"/>
                    <a:gd name="connsiteX12" fmla="*/ 1999164 w 2283697"/>
                    <a:gd name="connsiteY12" fmla="*/ 1752310 h 2018895"/>
                    <a:gd name="connsiteX13" fmla="*/ 1999164 w 2283697"/>
                    <a:gd name="connsiteY13" fmla="*/ 1665390 h 2018895"/>
                    <a:gd name="connsiteX14" fmla="*/ 1884429 w 2283697"/>
                    <a:gd name="connsiteY14" fmla="*/ 1665390 h 2018895"/>
                    <a:gd name="connsiteX15" fmla="*/ 1884429 w 2283697"/>
                    <a:gd name="connsiteY15" fmla="*/ 1585424 h 2018895"/>
                    <a:gd name="connsiteX16" fmla="*/ 1842707 w 2283697"/>
                    <a:gd name="connsiteY16" fmla="*/ 1585424 h 2018895"/>
                    <a:gd name="connsiteX17" fmla="*/ 1846184 w 2283697"/>
                    <a:gd name="connsiteY17" fmla="*/ 1547179 h 2018895"/>
                    <a:gd name="connsiteX18" fmla="*/ 1835754 w 2283697"/>
                    <a:gd name="connsiteY18" fmla="*/ 1543702 h 2018895"/>
                    <a:gd name="connsiteX19" fmla="*/ 1835754 w 2283697"/>
                    <a:gd name="connsiteY19" fmla="*/ 1501980 h 2018895"/>
                    <a:gd name="connsiteX20" fmla="*/ 1776648 w 2283697"/>
                    <a:gd name="connsiteY20" fmla="*/ 1501980 h 2018895"/>
                    <a:gd name="connsiteX21" fmla="*/ 1776648 w 2283697"/>
                    <a:gd name="connsiteY21" fmla="*/ 1460259 h 2018895"/>
                    <a:gd name="connsiteX22" fmla="*/ 1745357 w 2283697"/>
                    <a:gd name="connsiteY22" fmla="*/ 1460259 h 2018895"/>
                    <a:gd name="connsiteX23" fmla="*/ 1745357 w 2283697"/>
                    <a:gd name="connsiteY23" fmla="*/ 1418537 h 2018895"/>
                    <a:gd name="connsiteX24" fmla="*/ 1741880 w 2283697"/>
                    <a:gd name="connsiteY24" fmla="*/ 1418537 h 2018895"/>
                    <a:gd name="connsiteX25" fmla="*/ 1738403 w 2283697"/>
                    <a:gd name="connsiteY25" fmla="*/ 1373339 h 2018895"/>
                    <a:gd name="connsiteX26" fmla="*/ 1731450 w 2283697"/>
                    <a:gd name="connsiteY26" fmla="*/ 1373339 h 2018895"/>
                    <a:gd name="connsiteX27" fmla="*/ 1731450 w 2283697"/>
                    <a:gd name="connsiteY27" fmla="*/ 1335094 h 2018895"/>
                    <a:gd name="connsiteX28" fmla="*/ 1717542 w 2283697"/>
                    <a:gd name="connsiteY28" fmla="*/ 1331617 h 2018895"/>
                    <a:gd name="connsiteX29" fmla="*/ 1721019 w 2283697"/>
                    <a:gd name="connsiteY29" fmla="*/ 1286418 h 2018895"/>
                    <a:gd name="connsiteX30" fmla="*/ 1703635 w 2283697"/>
                    <a:gd name="connsiteY30" fmla="*/ 1286418 h 2018895"/>
                    <a:gd name="connsiteX31" fmla="*/ 1703635 w 2283697"/>
                    <a:gd name="connsiteY31" fmla="*/ 1202975 h 2018895"/>
                    <a:gd name="connsiteX32" fmla="*/ 1696681 w 2283697"/>
                    <a:gd name="connsiteY32" fmla="*/ 1164730 h 2018895"/>
                    <a:gd name="connsiteX33" fmla="*/ 1693205 w 2283697"/>
                    <a:gd name="connsiteY33" fmla="*/ 1123008 h 2018895"/>
                    <a:gd name="connsiteX34" fmla="*/ 1456782 w 2283697"/>
                    <a:gd name="connsiteY34" fmla="*/ 1123008 h 2018895"/>
                    <a:gd name="connsiteX35" fmla="*/ 1456782 w 2283697"/>
                    <a:gd name="connsiteY35" fmla="*/ 1081287 h 2018895"/>
                    <a:gd name="connsiteX36" fmla="*/ 1401153 w 2283697"/>
                    <a:gd name="connsiteY36" fmla="*/ 1081287 h 2018895"/>
                    <a:gd name="connsiteX37" fmla="*/ 1397676 w 2283697"/>
                    <a:gd name="connsiteY37" fmla="*/ 1032612 h 2018895"/>
                    <a:gd name="connsiteX38" fmla="*/ 1390723 w 2283697"/>
                    <a:gd name="connsiteY38" fmla="*/ 1029135 h 2018895"/>
                    <a:gd name="connsiteX39" fmla="*/ 1390723 w 2283697"/>
                    <a:gd name="connsiteY39" fmla="*/ 952645 h 2018895"/>
                    <a:gd name="connsiteX40" fmla="*/ 1383769 w 2283697"/>
                    <a:gd name="connsiteY40" fmla="*/ 952645 h 2018895"/>
                    <a:gd name="connsiteX41" fmla="*/ 1387246 w 2283697"/>
                    <a:gd name="connsiteY41" fmla="*/ 869202 h 2018895"/>
                    <a:gd name="connsiteX42" fmla="*/ 1362908 w 2283697"/>
                    <a:gd name="connsiteY42" fmla="*/ 869202 h 2018895"/>
                    <a:gd name="connsiteX43" fmla="*/ 1362908 w 2283697"/>
                    <a:gd name="connsiteY43" fmla="*/ 830957 h 2018895"/>
                    <a:gd name="connsiteX44" fmla="*/ 1338570 w 2283697"/>
                    <a:gd name="connsiteY44" fmla="*/ 830957 h 2018895"/>
                    <a:gd name="connsiteX45" fmla="*/ 1335094 w 2283697"/>
                    <a:gd name="connsiteY45" fmla="*/ 789235 h 2018895"/>
                    <a:gd name="connsiteX46" fmla="*/ 1303802 w 2283697"/>
                    <a:gd name="connsiteY46" fmla="*/ 789235 h 2018895"/>
                    <a:gd name="connsiteX47" fmla="*/ 1303802 w 2283697"/>
                    <a:gd name="connsiteY47" fmla="*/ 747513 h 2018895"/>
                    <a:gd name="connsiteX48" fmla="*/ 1289895 w 2283697"/>
                    <a:gd name="connsiteY48" fmla="*/ 747513 h 2018895"/>
                    <a:gd name="connsiteX49" fmla="*/ 1293372 w 2283697"/>
                    <a:gd name="connsiteY49" fmla="*/ 709269 h 2018895"/>
                    <a:gd name="connsiteX50" fmla="*/ 1199498 w 2283697"/>
                    <a:gd name="connsiteY50" fmla="*/ 709269 h 2018895"/>
                    <a:gd name="connsiteX51" fmla="*/ 1202975 w 2283697"/>
                    <a:gd name="connsiteY51" fmla="*/ 664070 h 2018895"/>
                    <a:gd name="connsiteX52" fmla="*/ 1161253 w 2283697"/>
                    <a:gd name="connsiteY52" fmla="*/ 664070 h 2018895"/>
                    <a:gd name="connsiteX53" fmla="*/ 1161253 w 2283697"/>
                    <a:gd name="connsiteY53" fmla="*/ 618872 h 2018895"/>
                    <a:gd name="connsiteX54" fmla="*/ 980459 w 2283697"/>
                    <a:gd name="connsiteY54" fmla="*/ 618872 h 2018895"/>
                    <a:gd name="connsiteX55" fmla="*/ 980459 w 2283697"/>
                    <a:gd name="connsiteY55" fmla="*/ 584104 h 2018895"/>
                    <a:gd name="connsiteX56" fmla="*/ 963075 w 2283697"/>
                    <a:gd name="connsiteY56" fmla="*/ 580627 h 2018895"/>
                    <a:gd name="connsiteX57" fmla="*/ 963075 w 2283697"/>
                    <a:gd name="connsiteY57" fmla="*/ 535428 h 2018895"/>
                    <a:gd name="connsiteX58" fmla="*/ 928307 w 2283697"/>
                    <a:gd name="connsiteY58" fmla="*/ 535428 h 2018895"/>
                    <a:gd name="connsiteX59" fmla="*/ 931784 w 2283697"/>
                    <a:gd name="connsiteY59" fmla="*/ 500660 h 2018895"/>
                    <a:gd name="connsiteX60" fmla="*/ 921354 w 2283697"/>
                    <a:gd name="connsiteY60" fmla="*/ 500660 h 2018895"/>
                    <a:gd name="connsiteX61" fmla="*/ 917877 w 2283697"/>
                    <a:gd name="connsiteY61" fmla="*/ 451985 h 2018895"/>
                    <a:gd name="connsiteX62" fmla="*/ 914400 w 2283697"/>
                    <a:gd name="connsiteY62" fmla="*/ 455462 h 2018895"/>
                    <a:gd name="connsiteX63" fmla="*/ 910923 w 2283697"/>
                    <a:gd name="connsiteY63" fmla="*/ 410263 h 2018895"/>
                    <a:gd name="connsiteX64" fmla="*/ 744037 w 2283697"/>
                    <a:gd name="connsiteY64" fmla="*/ 410263 h 2018895"/>
                    <a:gd name="connsiteX65" fmla="*/ 744037 w 2283697"/>
                    <a:gd name="connsiteY65" fmla="*/ 372018 h 2018895"/>
                    <a:gd name="connsiteX66" fmla="*/ 671024 w 2283697"/>
                    <a:gd name="connsiteY66" fmla="*/ 372018 h 2018895"/>
                    <a:gd name="connsiteX67" fmla="*/ 671024 w 2283697"/>
                    <a:gd name="connsiteY67" fmla="*/ 333773 h 2018895"/>
                    <a:gd name="connsiteX68" fmla="*/ 531951 w 2283697"/>
                    <a:gd name="connsiteY68" fmla="*/ 333773 h 2018895"/>
                    <a:gd name="connsiteX69" fmla="*/ 531951 w 2283697"/>
                    <a:gd name="connsiteY69" fmla="*/ 288575 h 2018895"/>
                    <a:gd name="connsiteX70" fmla="*/ 476323 w 2283697"/>
                    <a:gd name="connsiteY70" fmla="*/ 288575 h 2018895"/>
                    <a:gd name="connsiteX71" fmla="*/ 476323 w 2283697"/>
                    <a:gd name="connsiteY71" fmla="*/ 243377 h 2018895"/>
                    <a:gd name="connsiteX72" fmla="*/ 438078 w 2283697"/>
                    <a:gd name="connsiteY72" fmla="*/ 243377 h 2018895"/>
                    <a:gd name="connsiteX73" fmla="*/ 438078 w 2283697"/>
                    <a:gd name="connsiteY73" fmla="*/ 208608 h 2018895"/>
                    <a:gd name="connsiteX74" fmla="*/ 410263 w 2283697"/>
                    <a:gd name="connsiteY74" fmla="*/ 208608 h 2018895"/>
                    <a:gd name="connsiteX75" fmla="*/ 410263 w 2283697"/>
                    <a:gd name="connsiteY75" fmla="*/ 163410 h 2018895"/>
                    <a:gd name="connsiteX76" fmla="*/ 302482 w 2283697"/>
                    <a:gd name="connsiteY76" fmla="*/ 163410 h 2018895"/>
                    <a:gd name="connsiteX77" fmla="*/ 302482 w 2283697"/>
                    <a:gd name="connsiteY77" fmla="*/ 121688 h 2018895"/>
                    <a:gd name="connsiteX78" fmla="*/ 267714 w 2283697"/>
                    <a:gd name="connsiteY78" fmla="*/ 121688 h 2018895"/>
                    <a:gd name="connsiteX79" fmla="*/ 267714 w 2283697"/>
                    <a:gd name="connsiteY79" fmla="*/ 83443 h 2018895"/>
                    <a:gd name="connsiteX80" fmla="*/ 219039 w 2283697"/>
                    <a:gd name="connsiteY80" fmla="*/ 83443 h 2018895"/>
                    <a:gd name="connsiteX81" fmla="*/ 225992 w 2283697"/>
                    <a:gd name="connsiteY81" fmla="*/ 45199 h 2018895"/>
                    <a:gd name="connsiteX82" fmla="*/ 38245 w 2283697"/>
                    <a:gd name="connsiteY82" fmla="*/ 45199 h 2018895"/>
                    <a:gd name="connsiteX83" fmla="*/ 38245 w 2283697"/>
                    <a:gd name="connsiteY83" fmla="*/ 0 h 2018895"/>
                    <a:gd name="connsiteX84" fmla="*/ 0 w 2283697"/>
                    <a:gd name="connsiteY84" fmla="*/ 0 h 2018895"/>
                    <a:gd name="connsiteX0" fmla="*/ 2280785 w 2283697"/>
                    <a:gd name="connsiteY0" fmla="*/ 2021807 h 2021807"/>
                    <a:gd name="connsiteX1" fmla="*/ 2283697 w 2283697"/>
                    <a:gd name="connsiteY1" fmla="*/ 1970309 h 2021807"/>
                    <a:gd name="connsiteX2" fmla="*/ 2248276 w 2283697"/>
                    <a:gd name="connsiteY2" fmla="*/ 1964960 h 2021807"/>
                    <a:gd name="connsiteX3" fmla="*/ 2259925 w 2283697"/>
                    <a:gd name="connsiteY3" fmla="*/ 1922674 h 2021807"/>
                    <a:gd name="connsiteX4" fmla="*/ 2173004 w 2283697"/>
                    <a:gd name="connsiteY4" fmla="*/ 1922674 h 2021807"/>
                    <a:gd name="connsiteX5" fmla="*/ 2176481 w 2283697"/>
                    <a:gd name="connsiteY5" fmla="*/ 1884429 h 2021807"/>
                    <a:gd name="connsiteX6" fmla="*/ 2166050 w 2283697"/>
                    <a:gd name="connsiteY6" fmla="*/ 1884429 h 2021807"/>
                    <a:gd name="connsiteX7" fmla="*/ 2166050 w 2283697"/>
                    <a:gd name="connsiteY7" fmla="*/ 1835754 h 2021807"/>
                    <a:gd name="connsiteX8" fmla="*/ 2162573 w 2283697"/>
                    <a:gd name="connsiteY8" fmla="*/ 1835754 h 2021807"/>
                    <a:gd name="connsiteX9" fmla="*/ 2162573 w 2283697"/>
                    <a:gd name="connsiteY9" fmla="*/ 1794032 h 2021807"/>
                    <a:gd name="connsiteX10" fmla="*/ 2089561 w 2283697"/>
                    <a:gd name="connsiteY10" fmla="*/ 1794032 h 2021807"/>
                    <a:gd name="connsiteX11" fmla="*/ 2089561 w 2283697"/>
                    <a:gd name="connsiteY11" fmla="*/ 1752310 h 2021807"/>
                    <a:gd name="connsiteX12" fmla="*/ 1999164 w 2283697"/>
                    <a:gd name="connsiteY12" fmla="*/ 1752310 h 2021807"/>
                    <a:gd name="connsiteX13" fmla="*/ 1999164 w 2283697"/>
                    <a:gd name="connsiteY13" fmla="*/ 1665390 h 2021807"/>
                    <a:gd name="connsiteX14" fmla="*/ 1884429 w 2283697"/>
                    <a:gd name="connsiteY14" fmla="*/ 1665390 h 2021807"/>
                    <a:gd name="connsiteX15" fmla="*/ 1884429 w 2283697"/>
                    <a:gd name="connsiteY15" fmla="*/ 1585424 h 2021807"/>
                    <a:gd name="connsiteX16" fmla="*/ 1842707 w 2283697"/>
                    <a:gd name="connsiteY16" fmla="*/ 1585424 h 2021807"/>
                    <a:gd name="connsiteX17" fmla="*/ 1846184 w 2283697"/>
                    <a:gd name="connsiteY17" fmla="*/ 1547179 h 2021807"/>
                    <a:gd name="connsiteX18" fmla="*/ 1835754 w 2283697"/>
                    <a:gd name="connsiteY18" fmla="*/ 1543702 h 2021807"/>
                    <a:gd name="connsiteX19" fmla="*/ 1835754 w 2283697"/>
                    <a:gd name="connsiteY19" fmla="*/ 1501980 h 2021807"/>
                    <a:gd name="connsiteX20" fmla="*/ 1776648 w 2283697"/>
                    <a:gd name="connsiteY20" fmla="*/ 1501980 h 2021807"/>
                    <a:gd name="connsiteX21" fmla="*/ 1776648 w 2283697"/>
                    <a:gd name="connsiteY21" fmla="*/ 1460259 h 2021807"/>
                    <a:gd name="connsiteX22" fmla="*/ 1745357 w 2283697"/>
                    <a:gd name="connsiteY22" fmla="*/ 1460259 h 2021807"/>
                    <a:gd name="connsiteX23" fmla="*/ 1745357 w 2283697"/>
                    <a:gd name="connsiteY23" fmla="*/ 1418537 h 2021807"/>
                    <a:gd name="connsiteX24" fmla="*/ 1741880 w 2283697"/>
                    <a:gd name="connsiteY24" fmla="*/ 1418537 h 2021807"/>
                    <a:gd name="connsiteX25" fmla="*/ 1738403 w 2283697"/>
                    <a:gd name="connsiteY25" fmla="*/ 1373339 h 2021807"/>
                    <a:gd name="connsiteX26" fmla="*/ 1731450 w 2283697"/>
                    <a:gd name="connsiteY26" fmla="*/ 1373339 h 2021807"/>
                    <a:gd name="connsiteX27" fmla="*/ 1731450 w 2283697"/>
                    <a:gd name="connsiteY27" fmla="*/ 1335094 h 2021807"/>
                    <a:gd name="connsiteX28" fmla="*/ 1717542 w 2283697"/>
                    <a:gd name="connsiteY28" fmla="*/ 1331617 h 2021807"/>
                    <a:gd name="connsiteX29" fmla="*/ 1721019 w 2283697"/>
                    <a:gd name="connsiteY29" fmla="*/ 1286418 h 2021807"/>
                    <a:gd name="connsiteX30" fmla="*/ 1703635 w 2283697"/>
                    <a:gd name="connsiteY30" fmla="*/ 1286418 h 2021807"/>
                    <a:gd name="connsiteX31" fmla="*/ 1703635 w 2283697"/>
                    <a:gd name="connsiteY31" fmla="*/ 1202975 h 2021807"/>
                    <a:gd name="connsiteX32" fmla="*/ 1696681 w 2283697"/>
                    <a:gd name="connsiteY32" fmla="*/ 1164730 h 2021807"/>
                    <a:gd name="connsiteX33" fmla="*/ 1693205 w 2283697"/>
                    <a:gd name="connsiteY33" fmla="*/ 1123008 h 2021807"/>
                    <a:gd name="connsiteX34" fmla="*/ 1456782 w 2283697"/>
                    <a:gd name="connsiteY34" fmla="*/ 1123008 h 2021807"/>
                    <a:gd name="connsiteX35" fmla="*/ 1456782 w 2283697"/>
                    <a:gd name="connsiteY35" fmla="*/ 1081287 h 2021807"/>
                    <a:gd name="connsiteX36" fmla="*/ 1401153 w 2283697"/>
                    <a:gd name="connsiteY36" fmla="*/ 1081287 h 2021807"/>
                    <a:gd name="connsiteX37" fmla="*/ 1397676 w 2283697"/>
                    <a:gd name="connsiteY37" fmla="*/ 1032612 h 2021807"/>
                    <a:gd name="connsiteX38" fmla="*/ 1390723 w 2283697"/>
                    <a:gd name="connsiteY38" fmla="*/ 1029135 h 2021807"/>
                    <a:gd name="connsiteX39" fmla="*/ 1390723 w 2283697"/>
                    <a:gd name="connsiteY39" fmla="*/ 952645 h 2021807"/>
                    <a:gd name="connsiteX40" fmla="*/ 1383769 w 2283697"/>
                    <a:gd name="connsiteY40" fmla="*/ 952645 h 2021807"/>
                    <a:gd name="connsiteX41" fmla="*/ 1387246 w 2283697"/>
                    <a:gd name="connsiteY41" fmla="*/ 869202 h 2021807"/>
                    <a:gd name="connsiteX42" fmla="*/ 1362908 w 2283697"/>
                    <a:gd name="connsiteY42" fmla="*/ 869202 h 2021807"/>
                    <a:gd name="connsiteX43" fmla="*/ 1362908 w 2283697"/>
                    <a:gd name="connsiteY43" fmla="*/ 830957 h 2021807"/>
                    <a:gd name="connsiteX44" fmla="*/ 1338570 w 2283697"/>
                    <a:gd name="connsiteY44" fmla="*/ 830957 h 2021807"/>
                    <a:gd name="connsiteX45" fmla="*/ 1335094 w 2283697"/>
                    <a:gd name="connsiteY45" fmla="*/ 789235 h 2021807"/>
                    <a:gd name="connsiteX46" fmla="*/ 1303802 w 2283697"/>
                    <a:gd name="connsiteY46" fmla="*/ 789235 h 2021807"/>
                    <a:gd name="connsiteX47" fmla="*/ 1303802 w 2283697"/>
                    <a:gd name="connsiteY47" fmla="*/ 747513 h 2021807"/>
                    <a:gd name="connsiteX48" fmla="*/ 1289895 w 2283697"/>
                    <a:gd name="connsiteY48" fmla="*/ 747513 h 2021807"/>
                    <a:gd name="connsiteX49" fmla="*/ 1293372 w 2283697"/>
                    <a:gd name="connsiteY49" fmla="*/ 709269 h 2021807"/>
                    <a:gd name="connsiteX50" fmla="*/ 1199498 w 2283697"/>
                    <a:gd name="connsiteY50" fmla="*/ 709269 h 2021807"/>
                    <a:gd name="connsiteX51" fmla="*/ 1202975 w 2283697"/>
                    <a:gd name="connsiteY51" fmla="*/ 664070 h 2021807"/>
                    <a:gd name="connsiteX52" fmla="*/ 1161253 w 2283697"/>
                    <a:gd name="connsiteY52" fmla="*/ 664070 h 2021807"/>
                    <a:gd name="connsiteX53" fmla="*/ 1161253 w 2283697"/>
                    <a:gd name="connsiteY53" fmla="*/ 618872 h 2021807"/>
                    <a:gd name="connsiteX54" fmla="*/ 980459 w 2283697"/>
                    <a:gd name="connsiteY54" fmla="*/ 618872 h 2021807"/>
                    <a:gd name="connsiteX55" fmla="*/ 980459 w 2283697"/>
                    <a:gd name="connsiteY55" fmla="*/ 584104 h 2021807"/>
                    <a:gd name="connsiteX56" fmla="*/ 963075 w 2283697"/>
                    <a:gd name="connsiteY56" fmla="*/ 580627 h 2021807"/>
                    <a:gd name="connsiteX57" fmla="*/ 963075 w 2283697"/>
                    <a:gd name="connsiteY57" fmla="*/ 535428 h 2021807"/>
                    <a:gd name="connsiteX58" fmla="*/ 928307 w 2283697"/>
                    <a:gd name="connsiteY58" fmla="*/ 535428 h 2021807"/>
                    <a:gd name="connsiteX59" fmla="*/ 931784 w 2283697"/>
                    <a:gd name="connsiteY59" fmla="*/ 500660 h 2021807"/>
                    <a:gd name="connsiteX60" fmla="*/ 921354 w 2283697"/>
                    <a:gd name="connsiteY60" fmla="*/ 500660 h 2021807"/>
                    <a:gd name="connsiteX61" fmla="*/ 917877 w 2283697"/>
                    <a:gd name="connsiteY61" fmla="*/ 451985 h 2021807"/>
                    <a:gd name="connsiteX62" fmla="*/ 914400 w 2283697"/>
                    <a:gd name="connsiteY62" fmla="*/ 455462 h 2021807"/>
                    <a:gd name="connsiteX63" fmla="*/ 910923 w 2283697"/>
                    <a:gd name="connsiteY63" fmla="*/ 410263 h 2021807"/>
                    <a:gd name="connsiteX64" fmla="*/ 744037 w 2283697"/>
                    <a:gd name="connsiteY64" fmla="*/ 410263 h 2021807"/>
                    <a:gd name="connsiteX65" fmla="*/ 744037 w 2283697"/>
                    <a:gd name="connsiteY65" fmla="*/ 372018 h 2021807"/>
                    <a:gd name="connsiteX66" fmla="*/ 671024 w 2283697"/>
                    <a:gd name="connsiteY66" fmla="*/ 372018 h 2021807"/>
                    <a:gd name="connsiteX67" fmla="*/ 671024 w 2283697"/>
                    <a:gd name="connsiteY67" fmla="*/ 333773 h 2021807"/>
                    <a:gd name="connsiteX68" fmla="*/ 531951 w 2283697"/>
                    <a:gd name="connsiteY68" fmla="*/ 333773 h 2021807"/>
                    <a:gd name="connsiteX69" fmla="*/ 531951 w 2283697"/>
                    <a:gd name="connsiteY69" fmla="*/ 288575 h 2021807"/>
                    <a:gd name="connsiteX70" fmla="*/ 476323 w 2283697"/>
                    <a:gd name="connsiteY70" fmla="*/ 288575 h 2021807"/>
                    <a:gd name="connsiteX71" fmla="*/ 476323 w 2283697"/>
                    <a:gd name="connsiteY71" fmla="*/ 243377 h 2021807"/>
                    <a:gd name="connsiteX72" fmla="*/ 438078 w 2283697"/>
                    <a:gd name="connsiteY72" fmla="*/ 243377 h 2021807"/>
                    <a:gd name="connsiteX73" fmla="*/ 438078 w 2283697"/>
                    <a:gd name="connsiteY73" fmla="*/ 208608 h 2021807"/>
                    <a:gd name="connsiteX74" fmla="*/ 410263 w 2283697"/>
                    <a:gd name="connsiteY74" fmla="*/ 208608 h 2021807"/>
                    <a:gd name="connsiteX75" fmla="*/ 410263 w 2283697"/>
                    <a:gd name="connsiteY75" fmla="*/ 163410 h 2021807"/>
                    <a:gd name="connsiteX76" fmla="*/ 302482 w 2283697"/>
                    <a:gd name="connsiteY76" fmla="*/ 163410 h 2021807"/>
                    <a:gd name="connsiteX77" fmla="*/ 302482 w 2283697"/>
                    <a:gd name="connsiteY77" fmla="*/ 121688 h 2021807"/>
                    <a:gd name="connsiteX78" fmla="*/ 267714 w 2283697"/>
                    <a:gd name="connsiteY78" fmla="*/ 121688 h 2021807"/>
                    <a:gd name="connsiteX79" fmla="*/ 267714 w 2283697"/>
                    <a:gd name="connsiteY79" fmla="*/ 83443 h 2021807"/>
                    <a:gd name="connsiteX80" fmla="*/ 219039 w 2283697"/>
                    <a:gd name="connsiteY80" fmla="*/ 83443 h 2021807"/>
                    <a:gd name="connsiteX81" fmla="*/ 225992 w 2283697"/>
                    <a:gd name="connsiteY81" fmla="*/ 45199 h 2021807"/>
                    <a:gd name="connsiteX82" fmla="*/ 38245 w 2283697"/>
                    <a:gd name="connsiteY82" fmla="*/ 45199 h 2021807"/>
                    <a:gd name="connsiteX83" fmla="*/ 38245 w 2283697"/>
                    <a:gd name="connsiteY83" fmla="*/ 0 h 2021807"/>
                    <a:gd name="connsiteX84" fmla="*/ 0 w 2283697"/>
                    <a:gd name="connsiteY84" fmla="*/ 0 h 2021807"/>
                    <a:gd name="connsiteX0" fmla="*/ 2280785 w 2283697"/>
                    <a:gd name="connsiteY0" fmla="*/ 2021807 h 2021807"/>
                    <a:gd name="connsiteX1" fmla="*/ 2283697 w 2283697"/>
                    <a:gd name="connsiteY1" fmla="*/ 1970309 h 2021807"/>
                    <a:gd name="connsiteX2" fmla="*/ 2248276 w 2283697"/>
                    <a:gd name="connsiteY2" fmla="*/ 1964960 h 2021807"/>
                    <a:gd name="connsiteX3" fmla="*/ 2254101 w 2283697"/>
                    <a:gd name="connsiteY3" fmla="*/ 1922674 h 2021807"/>
                    <a:gd name="connsiteX4" fmla="*/ 2173004 w 2283697"/>
                    <a:gd name="connsiteY4" fmla="*/ 1922674 h 2021807"/>
                    <a:gd name="connsiteX5" fmla="*/ 2176481 w 2283697"/>
                    <a:gd name="connsiteY5" fmla="*/ 1884429 h 2021807"/>
                    <a:gd name="connsiteX6" fmla="*/ 2166050 w 2283697"/>
                    <a:gd name="connsiteY6" fmla="*/ 1884429 h 2021807"/>
                    <a:gd name="connsiteX7" fmla="*/ 2166050 w 2283697"/>
                    <a:gd name="connsiteY7" fmla="*/ 1835754 h 2021807"/>
                    <a:gd name="connsiteX8" fmla="*/ 2162573 w 2283697"/>
                    <a:gd name="connsiteY8" fmla="*/ 1835754 h 2021807"/>
                    <a:gd name="connsiteX9" fmla="*/ 2162573 w 2283697"/>
                    <a:gd name="connsiteY9" fmla="*/ 1794032 h 2021807"/>
                    <a:gd name="connsiteX10" fmla="*/ 2089561 w 2283697"/>
                    <a:gd name="connsiteY10" fmla="*/ 1794032 h 2021807"/>
                    <a:gd name="connsiteX11" fmla="*/ 2089561 w 2283697"/>
                    <a:gd name="connsiteY11" fmla="*/ 1752310 h 2021807"/>
                    <a:gd name="connsiteX12" fmla="*/ 1999164 w 2283697"/>
                    <a:gd name="connsiteY12" fmla="*/ 1752310 h 2021807"/>
                    <a:gd name="connsiteX13" fmla="*/ 1999164 w 2283697"/>
                    <a:gd name="connsiteY13" fmla="*/ 1665390 h 2021807"/>
                    <a:gd name="connsiteX14" fmla="*/ 1884429 w 2283697"/>
                    <a:gd name="connsiteY14" fmla="*/ 1665390 h 2021807"/>
                    <a:gd name="connsiteX15" fmla="*/ 1884429 w 2283697"/>
                    <a:gd name="connsiteY15" fmla="*/ 1585424 h 2021807"/>
                    <a:gd name="connsiteX16" fmla="*/ 1842707 w 2283697"/>
                    <a:gd name="connsiteY16" fmla="*/ 1585424 h 2021807"/>
                    <a:gd name="connsiteX17" fmla="*/ 1846184 w 2283697"/>
                    <a:gd name="connsiteY17" fmla="*/ 1547179 h 2021807"/>
                    <a:gd name="connsiteX18" fmla="*/ 1835754 w 2283697"/>
                    <a:gd name="connsiteY18" fmla="*/ 1543702 h 2021807"/>
                    <a:gd name="connsiteX19" fmla="*/ 1835754 w 2283697"/>
                    <a:gd name="connsiteY19" fmla="*/ 1501980 h 2021807"/>
                    <a:gd name="connsiteX20" fmla="*/ 1776648 w 2283697"/>
                    <a:gd name="connsiteY20" fmla="*/ 1501980 h 2021807"/>
                    <a:gd name="connsiteX21" fmla="*/ 1776648 w 2283697"/>
                    <a:gd name="connsiteY21" fmla="*/ 1460259 h 2021807"/>
                    <a:gd name="connsiteX22" fmla="*/ 1745357 w 2283697"/>
                    <a:gd name="connsiteY22" fmla="*/ 1460259 h 2021807"/>
                    <a:gd name="connsiteX23" fmla="*/ 1745357 w 2283697"/>
                    <a:gd name="connsiteY23" fmla="*/ 1418537 h 2021807"/>
                    <a:gd name="connsiteX24" fmla="*/ 1741880 w 2283697"/>
                    <a:gd name="connsiteY24" fmla="*/ 1418537 h 2021807"/>
                    <a:gd name="connsiteX25" fmla="*/ 1738403 w 2283697"/>
                    <a:gd name="connsiteY25" fmla="*/ 1373339 h 2021807"/>
                    <a:gd name="connsiteX26" fmla="*/ 1731450 w 2283697"/>
                    <a:gd name="connsiteY26" fmla="*/ 1373339 h 2021807"/>
                    <a:gd name="connsiteX27" fmla="*/ 1731450 w 2283697"/>
                    <a:gd name="connsiteY27" fmla="*/ 1335094 h 2021807"/>
                    <a:gd name="connsiteX28" fmla="*/ 1717542 w 2283697"/>
                    <a:gd name="connsiteY28" fmla="*/ 1331617 h 2021807"/>
                    <a:gd name="connsiteX29" fmla="*/ 1721019 w 2283697"/>
                    <a:gd name="connsiteY29" fmla="*/ 1286418 h 2021807"/>
                    <a:gd name="connsiteX30" fmla="*/ 1703635 w 2283697"/>
                    <a:gd name="connsiteY30" fmla="*/ 1286418 h 2021807"/>
                    <a:gd name="connsiteX31" fmla="*/ 1703635 w 2283697"/>
                    <a:gd name="connsiteY31" fmla="*/ 1202975 h 2021807"/>
                    <a:gd name="connsiteX32" fmla="*/ 1696681 w 2283697"/>
                    <a:gd name="connsiteY32" fmla="*/ 1164730 h 2021807"/>
                    <a:gd name="connsiteX33" fmla="*/ 1693205 w 2283697"/>
                    <a:gd name="connsiteY33" fmla="*/ 1123008 h 2021807"/>
                    <a:gd name="connsiteX34" fmla="*/ 1456782 w 2283697"/>
                    <a:gd name="connsiteY34" fmla="*/ 1123008 h 2021807"/>
                    <a:gd name="connsiteX35" fmla="*/ 1456782 w 2283697"/>
                    <a:gd name="connsiteY35" fmla="*/ 1081287 h 2021807"/>
                    <a:gd name="connsiteX36" fmla="*/ 1401153 w 2283697"/>
                    <a:gd name="connsiteY36" fmla="*/ 1081287 h 2021807"/>
                    <a:gd name="connsiteX37" fmla="*/ 1397676 w 2283697"/>
                    <a:gd name="connsiteY37" fmla="*/ 1032612 h 2021807"/>
                    <a:gd name="connsiteX38" fmla="*/ 1390723 w 2283697"/>
                    <a:gd name="connsiteY38" fmla="*/ 1029135 h 2021807"/>
                    <a:gd name="connsiteX39" fmla="*/ 1390723 w 2283697"/>
                    <a:gd name="connsiteY39" fmla="*/ 952645 h 2021807"/>
                    <a:gd name="connsiteX40" fmla="*/ 1383769 w 2283697"/>
                    <a:gd name="connsiteY40" fmla="*/ 952645 h 2021807"/>
                    <a:gd name="connsiteX41" fmla="*/ 1387246 w 2283697"/>
                    <a:gd name="connsiteY41" fmla="*/ 869202 h 2021807"/>
                    <a:gd name="connsiteX42" fmla="*/ 1362908 w 2283697"/>
                    <a:gd name="connsiteY42" fmla="*/ 869202 h 2021807"/>
                    <a:gd name="connsiteX43" fmla="*/ 1362908 w 2283697"/>
                    <a:gd name="connsiteY43" fmla="*/ 830957 h 2021807"/>
                    <a:gd name="connsiteX44" fmla="*/ 1338570 w 2283697"/>
                    <a:gd name="connsiteY44" fmla="*/ 830957 h 2021807"/>
                    <a:gd name="connsiteX45" fmla="*/ 1335094 w 2283697"/>
                    <a:gd name="connsiteY45" fmla="*/ 789235 h 2021807"/>
                    <a:gd name="connsiteX46" fmla="*/ 1303802 w 2283697"/>
                    <a:gd name="connsiteY46" fmla="*/ 789235 h 2021807"/>
                    <a:gd name="connsiteX47" fmla="*/ 1303802 w 2283697"/>
                    <a:gd name="connsiteY47" fmla="*/ 747513 h 2021807"/>
                    <a:gd name="connsiteX48" fmla="*/ 1289895 w 2283697"/>
                    <a:gd name="connsiteY48" fmla="*/ 747513 h 2021807"/>
                    <a:gd name="connsiteX49" fmla="*/ 1293372 w 2283697"/>
                    <a:gd name="connsiteY49" fmla="*/ 709269 h 2021807"/>
                    <a:gd name="connsiteX50" fmla="*/ 1199498 w 2283697"/>
                    <a:gd name="connsiteY50" fmla="*/ 709269 h 2021807"/>
                    <a:gd name="connsiteX51" fmla="*/ 1202975 w 2283697"/>
                    <a:gd name="connsiteY51" fmla="*/ 664070 h 2021807"/>
                    <a:gd name="connsiteX52" fmla="*/ 1161253 w 2283697"/>
                    <a:gd name="connsiteY52" fmla="*/ 664070 h 2021807"/>
                    <a:gd name="connsiteX53" fmla="*/ 1161253 w 2283697"/>
                    <a:gd name="connsiteY53" fmla="*/ 618872 h 2021807"/>
                    <a:gd name="connsiteX54" fmla="*/ 980459 w 2283697"/>
                    <a:gd name="connsiteY54" fmla="*/ 618872 h 2021807"/>
                    <a:gd name="connsiteX55" fmla="*/ 980459 w 2283697"/>
                    <a:gd name="connsiteY55" fmla="*/ 584104 h 2021807"/>
                    <a:gd name="connsiteX56" fmla="*/ 963075 w 2283697"/>
                    <a:gd name="connsiteY56" fmla="*/ 580627 h 2021807"/>
                    <a:gd name="connsiteX57" fmla="*/ 963075 w 2283697"/>
                    <a:gd name="connsiteY57" fmla="*/ 535428 h 2021807"/>
                    <a:gd name="connsiteX58" fmla="*/ 928307 w 2283697"/>
                    <a:gd name="connsiteY58" fmla="*/ 535428 h 2021807"/>
                    <a:gd name="connsiteX59" fmla="*/ 931784 w 2283697"/>
                    <a:gd name="connsiteY59" fmla="*/ 500660 h 2021807"/>
                    <a:gd name="connsiteX60" fmla="*/ 921354 w 2283697"/>
                    <a:gd name="connsiteY60" fmla="*/ 500660 h 2021807"/>
                    <a:gd name="connsiteX61" fmla="*/ 917877 w 2283697"/>
                    <a:gd name="connsiteY61" fmla="*/ 451985 h 2021807"/>
                    <a:gd name="connsiteX62" fmla="*/ 914400 w 2283697"/>
                    <a:gd name="connsiteY62" fmla="*/ 455462 h 2021807"/>
                    <a:gd name="connsiteX63" fmla="*/ 910923 w 2283697"/>
                    <a:gd name="connsiteY63" fmla="*/ 410263 h 2021807"/>
                    <a:gd name="connsiteX64" fmla="*/ 744037 w 2283697"/>
                    <a:gd name="connsiteY64" fmla="*/ 410263 h 2021807"/>
                    <a:gd name="connsiteX65" fmla="*/ 744037 w 2283697"/>
                    <a:gd name="connsiteY65" fmla="*/ 372018 h 2021807"/>
                    <a:gd name="connsiteX66" fmla="*/ 671024 w 2283697"/>
                    <a:gd name="connsiteY66" fmla="*/ 372018 h 2021807"/>
                    <a:gd name="connsiteX67" fmla="*/ 671024 w 2283697"/>
                    <a:gd name="connsiteY67" fmla="*/ 333773 h 2021807"/>
                    <a:gd name="connsiteX68" fmla="*/ 531951 w 2283697"/>
                    <a:gd name="connsiteY68" fmla="*/ 333773 h 2021807"/>
                    <a:gd name="connsiteX69" fmla="*/ 531951 w 2283697"/>
                    <a:gd name="connsiteY69" fmla="*/ 288575 h 2021807"/>
                    <a:gd name="connsiteX70" fmla="*/ 476323 w 2283697"/>
                    <a:gd name="connsiteY70" fmla="*/ 288575 h 2021807"/>
                    <a:gd name="connsiteX71" fmla="*/ 476323 w 2283697"/>
                    <a:gd name="connsiteY71" fmla="*/ 243377 h 2021807"/>
                    <a:gd name="connsiteX72" fmla="*/ 438078 w 2283697"/>
                    <a:gd name="connsiteY72" fmla="*/ 243377 h 2021807"/>
                    <a:gd name="connsiteX73" fmla="*/ 438078 w 2283697"/>
                    <a:gd name="connsiteY73" fmla="*/ 208608 h 2021807"/>
                    <a:gd name="connsiteX74" fmla="*/ 410263 w 2283697"/>
                    <a:gd name="connsiteY74" fmla="*/ 208608 h 2021807"/>
                    <a:gd name="connsiteX75" fmla="*/ 410263 w 2283697"/>
                    <a:gd name="connsiteY75" fmla="*/ 163410 h 2021807"/>
                    <a:gd name="connsiteX76" fmla="*/ 302482 w 2283697"/>
                    <a:gd name="connsiteY76" fmla="*/ 163410 h 2021807"/>
                    <a:gd name="connsiteX77" fmla="*/ 302482 w 2283697"/>
                    <a:gd name="connsiteY77" fmla="*/ 121688 h 2021807"/>
                    <a:gd name="connsiteX78" fmla="*/ 267714 w 2283697"/>
                    <a:gd name="connsiteY78" fmla="*/ 121688 h 2021807"/>
                    <a:gd name="connsiteX79" fmla="*/ 267714 w 2283697"/>
                    <a:gd name="connsiteY79" fmla="*/ 83443 h 2021807"/>
                    <a:gd name="connsiteX80" fmla="*/ 219039 w 2283697"/>
                    <a:gd name="connsiteY80" fmla="*/ 83443 h 2021807"/>
                    <a:gd name="connsiteX81" fmla="*/ 225992 w 2283697"/>
                    <a:gd name="connsiteY81" fmla="*/ 45199 h 2021807"/>
                    <a:gd name="connsiteX82" fmla="*/ 38245 w 2283697"/>
                    <a:gd name="connsiteY82" fmla="*/ 45199 h 2021807"/>
                    <a:gd name="connsiteX83" fmla="*/ 38245 w 2283697"/>
                    <a:gd name="connsiteY83" fmla="*/ 0 h 2021807"/>
                    <a:gd name="connsiteX84" fmla="*/ 0 w 2283697"/>
                    <a:gd name="connsiteY84" fmla="*/ 0 h 2021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</a:cxnLst>
                  <a:rect l="l" t="t" r="r" b="b"/>
                  <a:pathLst>
                    <a:path w="2283697" h="2021807">
                      <a:moveTo>
                        <a:pt x="2280785" y="2021807"/>
                      </a:moveTo>
                      <a:lnTo>
                        <a:pt x="2283697" y="1970309"/>
                      </a:lnTo>
                      <a:lnTo>
                        <a:pt x="2248276" y="1964960"/>
                      </a:lnTo>
                      <a:lnTo>
                        <a:pt x="2254101" y="1922674"/>
                      </a:lnTo>
                      <a:lnTo>
                        <a:pt x="2173004" y="1922674"/>
                      </a:lnTo>
                      <a:lnTo>
                        <a:pt x="2176481" y="1884429"/>
                      </a:lnTo>
                      <a:lnTo>
                        <a:pt x="2166050" y="1884429"/>
                      </a:lnTo>
                      <a:lnTo>
                        <a:pt x="2166050" y="1835754"/>
                      </a:lnTo>
                      <a:lnTo>
                        <a:pt x="2162573" y="1835754"/>
                      </a:lnTo>
                      <a:lnTo>
                        <a:pt x="2162573" y="1794032"/>
                      </a:lnTo>
                      <a:lnTo>
                        <a:pt x="2089561" y="1794032"/>
                      </a:lnTo>
                      <a:lnTo>
                        <a:pt x="2089561" y="1752310"/>
                      </a:lnTo>
                      <a:lnTo>
                        <a:pt x="1999164" y="1752310"/>
                      </a:lnTo>
                      <a:lnTo>
                        <a:pt x="1999164" y="1665390"/>
                      </a:lnTo>
                      <a:lnTo>
                        <a:pt x="1884429" y="1665390"/>
                      </a:lnTo>
                      <a:lnTo>
                        <a:pt x="1884429" y="1585424"/>
                      </a:lnTo>
                      <a:lnTo>
                        <a:pt x="1842707" y="1585424"/>
                      </a:lnTo>
                      <a:lnTo>
                        <a:pt x="1846184" y="1547179"/>
                      </a:lnTo>
                      <a:lnTo>
                        <a:pt x="1835754" y="1543702"/>
                      </a:lnTo>
                      <a:lnTo>
                        <a:pt x="1835754" y="1501980"/>
                      </a:lnTo>
                      <a:lnTo>
                        <a:pt x="1776648" y="1501980"/>
                      </a:lnTo>
                      <a:lnTo>
                        <a:pt x="1776648" y="1460259"/>
                      </a:lnTo>
                      <a:lnTo>
                        <a:pt x="1745357" y="1460259"/>
                      </a:lnTo>
                      <a:lnTo>
                        <a:pt x="1745357" y="1418537"/>
                      </a:lnTo>
                      <a:lnTo>
                        <a:pt x="1741880" y="1418537"/>
                      </a:lnTo>
                      <a:lnTo>
                        <a:pt x="1738403" y="1373339"/>
                      </a:lnTo>
                      <a:lnTo>
                        <a:pt x="1731450" y="1373339"/>
                      </a:lnTo>
                      <a:lnTo>
                        <a:pt x="1731450" y="1335094"/>
                      </a:lnTo>
                      <a:lnTo>
                        <a:pt x="1717542" y="1331617"/>
                      </a:lnTo>
                      <a:lnTo>
                        <a:pt x="1721019" y="1286418"/>
                      </a:lnTo>
                      <a:lnTo>
                        <a:pt x="1703635" y="1286418"/>
                      </a:lnTo>
                      <a:lnTo>
                        <a:pt x="1703635" y="1202975"/>
                      </a:lnTo>
                      <a:lnTo>
                        <a:pt x="1696681" y="1164730"/>
                      </a:lnTo>
                      <a:lnTo>
                        <a:pt x="1693205" y="1123008"/>
                      </a:lnTo>
                      <a:lnTo>
                        <a:pt x="1456782" y="1123008"/>
                      </a:lnTo>
                      <a:lnTo>
                        <a:pt x="1456782" y="1081287"/>
                      </a:lnTo>
                      <a:lnTo>
                        <a:pt x="1401153" y="1081287"/>
                      </a:lnTo>
                      <a:lnTo>
                        <a:pt x="1397676" y="1032612"/>
                      </a:lnTo>
                      <a:lnTo>
                        <a:pt x="1390723" y="1029135"/>
                      </a:lnTo>
                      <a:lnTo>
                        <a:pt x="1390723" y="952645"/>
                      </a:lnTo>
                      <a:lnTo>
                        <a:pt x="1383769" y="952645"/>
                      </a:lnTo>
                      <a:lnTo>
                        <a:pt x="1387246" y="869202"/>
                      </a:lnTo>
                      <a:lnTo>
                        <a:pt x="1362908" y="869202"/>
                      </a:lnTo>
                      <a:lnTo>
                        <a:pt x="1362908" y="830957"/>
                      </a:lnTo>
                      <a:lnTo>
                        <a:pt x="1338570" y="830957"/>
                      </a:lnTo>
                      <a:lnTo>
                        <a:pt x="1335094" y="789235"/>
                      </a:lnTo>
                      <a:lnTo>
                        <a:pt x="1303802" y="789235"/>
                      </a:lnTo>
                      <a:lnTo>
                        <a:pt x="1303802" y="747513"/>
                      </a:lnTo>
                      <a:lnTo>
                        <a:pt x="1289895" y="747513"/>
                      </a:lnTo>
                      <a:lnTo>
                        <a:pt x="1293372" y="709269"/>
                      </a:lnTo>
                      <a:lnTo>
                        <a:pt x="1199498" y="709269"/>
                      </a:lnTo>
                      <a:lnTo>
                        <a:pt x="1202975" y="664070"/>
                      </a:lnTo>
                      <a:lnTo>
                        <a:pt x="1161253" y="664070"/>
                      </a:lnTo>
                      <a:lnTo>
                        <a:pt x="1161253" y="618872"/>
                      </a:lnTo>
                      <a:lnTo>
                        <a:pt x="980459" y="618872"/>
                      </a:lnTo>
                      <a:lnTo>
                        <a:pt x="980459" y="584104"/>
                      </a:lnTo>
                      <a:lnTo>
                        <a:pt x="963075" y="580627"/>
                      </a:lnTo>
                      <a:lnTo>
                        <a:pt x="963075" y="535428"/>
                      </a:lnTo>
                      <a:lnTo>
                        <a:pt x="928307" y="535428"/>
                      </a:lnTo>
                      <a:lnTo>
                        <a:pt x="931784" y="500660"/>
                      </a:lnTo>
                      <a:lnTo>
                        <a:pt x="921354" y="500660"/>
                      </a:lnTo>
                      <a:lnTo>
                        <a:pt x="917877" y="451985"/>
                      </a:lnTo>
                      <a:lnTo>
                        <a:pt x="914400" y="455462"/>
                      </a:lnTo>
                      <a:lnTo>
                        <a:pt x="910923" y="410263"/>
                      </a:lnTo>
                      <a:lnTo>
                        <a:pt x="744037" y="410263"/>
                      </a:lnTo>
                      <a:lnTo>
                        <a:pt x="744037" y="372018"/>
                      </a:lnTo>
                      <a:lnTo>
                        <a:pt x="671024" y="372018"/>
                      </a:lnTo>
                      <a:lnTo>
                        <a:pt x="671024" y="333773"/>
                      </a:lnTo>
                      <a:lnTo>
                        <a:pt x="531951" y="333773"/>
                      </a:lnTo>
                      <a:lnTo>
                        <a:pt x="531951" y="288575"/>
                      </a:lnTo>
                      <a:lnTo>
                        <a:pt x="476323" y="288575"/>
                      </a:lnTo>
                      <a:lnTo>
                        <a:pt x="476323" y="243377"/>
                      </a:lnTo>
                      <a:lnTo>
                        <a:pt x="438078" y="243377"/>
                      </a:lnTo>
                      <a:lnTo>
                        <a:pt x="438078" y="208608"/>
                      </a:lnTo>
                      <a:lnTo>
                        <a:pt x="410263" y="208608"/>
                      </a:lnTo>
                      <a:lnTo>
                        <a:pt x="410263" y="163410"/>
                      </a:lnTo>
                      <a:lnTo>
                        <a:pt x="302482" y="163410"/>
                      </a:lnTo>
                      <a:lnTo>
                        <a:pt x="302482" y="121688"/>
                      </a:lnTo>
                      <a:lnTo>
                        <a:pt x="267714" y="121688"/>
                      </a:lnTo>
                      <a:lnTo>
                        <a:pt x="267714" y="83443"/>
                      </a:lnTo>
                      <a:lnTo>
                        <a:pt x="219039" y="83443"/>
                      </a:lnTo>
                      <a:lnTo>
                        <a:pt x="225992" y="45199"/>
                      </a:lnTo>
                      <a:lnTo>
                        <a:pt x="38245" y="45199"/>
                      </a:lnTo>
                      <a:lnTo>
                        <a:pt x="38245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orbel" panose="020B050302020402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11" name="Group 410">
                <a:extLst>
                  <a:ext uri="{FF2B5EF4-FFF2-40B4-BE49-F238E27FC236}">
                    <a16:creationId xmlns:a16="http://schemas.microsoft.com/office/drawing/2014/main" id="{9A9F50E1-A1FC-4D66-935A-60FCCF11D3B4}"/>
                  </a:ext>
                </a:extLst>
              </p:cNvPr>
              <p:cNvGrpSpPr/>
              <p:nvPr/>
            </p:nvGrpSpPr>
            <p:grpSpPr>
              <a:xfrm>
                <a:off x="1854795" y="1488245"/>
                <a:ext cx="6652933" cy="3288501"/>
                <a:chOff x="1713094" y="1724185"/>
                <a:chExt cx="5713842" cy="2892228"/>
              </a:xfrm>
            </p:grpSpPr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F0E4E0BA-CC0A-4BC1-AA4D-7C8D1E1F3797}"/>
                    </a:ext>
                  </a:extLst>
                </p:cNvPr>
                <p:cNvGrpSpPr/>
                <p:nvPr/>
              </p:nvGrpSpPr>
              <p:grpSpPr>
                <a:xfrm>
                  <a:off x="5354394" y="4243150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124" name="Straight Connector 123">
                    <a:extLst>
                      <a:ext uri="{FF2B5EF4-FFF2-40B4-BE49-F238E27FC236}">
                        <a16:creationId xmlns:a16="http://schemas.microsoft.com/office/drawing/2014/main" id="{32145BE3-E1EF-49CC-A687-930D571A0415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Straight Connector 124">
                    <a:extLst>
                      <a:ext uri="{FF2B5EF4-FFF2-40B4-BE49-F238E27FC236}">
                        <a16:creationId xmlns:a16="http://schemas.microsoft.com/office/drawing/2014/main" id="{5CDDD60D-E4B7-4B8A-AEC8-AFB81D1B0D1B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" name="Group 13">
                  <a:extLst>
                    <a:ext uri="{FF2B5EF4-FFF2-40B4-BE49-F238E27FC236}">
                      <a16:creationId xmlns:a16="http://schemas.microsoft.com/office/drawing/2014/main" id="{A3E4D5DB-B682-403F-9FBF-D5ACD631AC16}"/>
                    </a:ext>
                  </a:extLst>
                </p:cNvPr>
                <p:cNvGrpSpPr/>
                <p:nvPr/>
              </p:nvGrpSpPr>
              <p:grpSpPr>
                <a:xfrm>
                  <a:off x="4121577" y="3733098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120" name="Straight Connector 119">
                    <a:extLst>
                      <a:ext uri="{FF2B5EF4-FFF2-40B4-BE49-F238E27FC236}">
                        <a16:creationId xmlns:a16="http://schemas.microsoft.com/office/drawing/2014/main" id="{41EF1BE0-A88E-4D65-9F61-2BFC00BCC25C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Straight Connector 120">
                    <a:extLst>
                      <a:ext uri="{FF2B5EF4-FFF2-40B4-BE49-F238E27FC236}">
                        <a16:creationId xmlns:a16="http://schemas.microsoft.com/office/drawing/2014/main" id="{B4CEE88F-1520-4DC9-BED5-75070A7410AF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731720FA-2D79-4987-A854-DF8ABB436CBA}"/>
                    </a:ext>
                  </a:extLst>
                </p:cNvPr>
                <p:cNvGrpSpPr/>
                <p:nvPr/>
              </p:nvGrpSpPr>
              <p:grpSpPr>
                <a:xfrm>
                  <a:off x="3898775" y="3640690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116" name="Straight Connector 115">
                    <a:extLst>
                      <a:ext uri="{FF2B5EF4-FFF2-40B4-BE49-F238E27FC236}">
                        <a16:creationId xmlns:a16="http://schemas.microsoft.com/office/drawing/2014/main" id="{A916D641-A7FC-4C2D-A45A-DD5BD919A19C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7" name="Straight Connector 116">
                    <a:extLst>
                      <a:ext uri="{FF2B5EF4-FFF2-40B4-BE49-F238E27FC236}">
                        <a16:creationId xmlns:a16="http://schemas.microsoft.com/office/drawing/2014/main" id="{67EDEB48-6A68-41FC-9C88-154FDC1C0EBD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C744A255-FAFF-43FC-BEB1-74C77A38A7C2}"/>
                    </a:ext>
                  </a:extLst>
                </p:cNvPr>
                <p:cNvGrpSpPr/>
                <p:nvPr/>
              </p:nvGrpSpPr>
              <p:grpSpPr>
                <a:xfrm>
                  <a:off x="3822175" y="3519161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114" name="Straight Connector 113">
                    <a:extLst>
                      <a:ext uri="{FF2B5EF4-FFF2-40B4-BE49-F238E27FC236}">
                        <a16:creationId xmlns:a16="http://schemas.microsoft.com/office/drawing/2014/main" id="{887633BB-E51B-4370-8976-32B0861529AB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5" name="Straight Connector 114">
                    <a:extLst>
                      <a:ext uri="{FF2B5EF4-FFF2-40B4-BE49-F238E27FC236}">
                        <a16:creationId xmlns:a16="http://schemas.microsoft.com/office/drawing/2014/main" id="{0FB48BC2-ADEA-468E-8667-466F9C85964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2029187C-763D-4B72-A353-AB6AFB1BCDB0}"/>
                    </a:ext>
                  </a:extLst>
                </p:cNvPr>
                <p:cNvGrpSpPr/>
                <p:nvPr/>
              </p:nvGrpSpPr>
              <p:grpSpPr>
                <a:xfrm>
                  <a:off x="1713094" y="1724185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112" name="Straight Connector 111">
                    <a:extLst>
                      <a:ext uri="{FF2B5EF4-FFF2-40B4-BE49-F238E27FC236}">
                        <a16:creationId xmlns:a16="http://schemas.microsoft.com/office/drawing/2014/main" id="{48E6E90A-14B1-4835-8E0D-96B0A60417DD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Straight Connector 112">
                    <a:extLst>
                      <a:ext uri="{FF2B5EF4-FFF2-40B4-BE49-F238E27FC236}">
                        <a16:creationId xmlns:a16="http://schemas.microsoft.com/office/drawing/2014/main" id="{6994090E-AF98-4C6D-8CCE-04BB14DC5BE7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9" name="Group 18">
                  <a:extLst>
                    <a:ext uri="{FF2B5EF4-FFF2-40B4-BE49-F238E27FC236}">
                      <a16:creationId xmlns:a16="http://schemas.microsoft.com/office/drawing/2014/main" id="{AEF6A36E-80D2-4E8F-8748-29E106406AE0}"/>
                    </a:ext>
                  </a:extLst>
                </p:cNvPr>
                <p:cNvGrpSpPr/>
                <p:nvPr/>
              </p:nvGrpSpPr>
              <p:grpSpPr>
                <a:xfrm>
                  <a:off x="2548221" y="2130530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110" name="Straight Connector 109">
                    <a:extLst>
                      <a:ext uri="{FF2B5EF4-FFF2-40B4-BE49-F238E27FC236}">
                        <a16:creationId xmlns:a16="http://schemas.microsoft.com/office/drawing/2014/main" id="{79E1A283-47AB-45AD-990F-B5E7ECCC82A1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Straight Connector 110">
                    <a:extLst>
                      <a:ext uri="{FF2B5EF4-FFF2-40B4-BE49-F238E27FC236}">
                        <a16:creationId xmlns:a16="http://schemas.microsoft.com/office/drawing/2014/main" id="{F7DA666A-FA8A-4F30-AB79-560B1C2C685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9E6E43BE-7DC4-4414-9781-DA6628BFDE84}"/>
                    </a:ext>
                  </a:extLst>
                </p:cNvPr>
                <p:cNvGrpSpPr/>
                <p:nvPr/>
              </p:nvGrpSpPr>
              <p:grpSpPr>
                <a:xfrm>
                  <a:off x="2044463" y="1884617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108" name="Straight Connector 107">
                    <a:extLst>
                      <a:ext uri="{FF2B5EF4-FFF2-40B4-BE49-F238E27FC236}">
                        <a16:creationId xmlns:a16="http://schemas.microsoft.com/office/drawing/2014/main" id="{1562C333-1183-4636-AE3F-28DA3486A60D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Straight Connector 108">
                    <a:extLst>
                      <a:ext uri="{FF2B5EF4-FFF2-40B4-BE49-F238E27FC236}">
                        <a16:creationId xmlns:a16="http://schemas.microsoft.com/office/drawing/2014/main" id="{9F5F72F7-B2D6-45D4-BA9D-AD1C428709A1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C14A7D69-9769-40CC-878E-6AF5C9E71D8A}"/>
                    </a:ext>
                  </a:extLst>
                </p:cNvPr>
                <p:cNvGrpSpPr/>
                <p:nvPr/>
              </p:nvGrpSpPr>
              <p:grpSpPr>
                <a:xfrm>
                  <a:off x="1941825" y="1804162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106" name="Straight Connector 105">
                    <a:extLst>
                      <a:ext uri="{FF2B5EF4-FFF2-40B4-BE49-F238E27FC236}">
                        <a16:creationId xmlns:a16="http://schemas.microsoft.com/office/drawing/2014/main" id="{F8BBB59C-BCDC-4E02-8FD1-641AE3FFA5F1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Straight Connector 106">
                    <a:extLst>
                      <a:ext uri="{FF2B5EF4-FFF2-40B4-BE49-F238E27FC236}">
                        <a16:creationId xmlns:a16="http://schemas.microsoft.com/office/drawing/2014/main" id="{47CB02D2-6EDC-44A4-B196-72F2F93AD29E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D1151248-32D3-4A0D-AD01-303F8A1FD467}"/>
                    </a:ext>
                  </a:extLst>
                </p:cNvPr>
                <p:cNvGrpSpPr/>
                <p:nvPr/>
              </p:nvGrpSpPr>
              <p:grpSpPr>
                <a:xfrm>
                  <a:off x="2534845" y="2130530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42D7FD74-352C-4862-81D5-3F2414A8946B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5" name="Straight Connector 104">
                    <a:extLst>
                      <a:ext uri="{FF2B5EF4-FFF2-40B4-BE49-F238E27FC236}">
                        <a16:creationId xmlns:a16="http://schemas.microsoft.com/office/drawing/2014/main" id="{EFE46013-7699-4B4D-9387-CF2F7D9A950A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291CBD0B-76F2-4629-BB42-0FCB103F442F}"/>
                    </a:ext>
                  </a:extLst>
                </p:cNvPr>
                <p:cNvGrpSpPr/>
                <p:nvPr/>
              </p:nvGrpSpPr>
              <p:grpSpPr>
                <a:xfrm>
                  <a:off x="7335496" y="4524973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100" name="Straight Connector 99">
                    <a:extLst>
                      <a:ext uri="{FF2B5EF4-FFF2-40B4-BE49-F238E27FC236}">
                        <a16:creationId xmlns:a16="http://schemas.microsoft.com/office/drawing/2014/main" id="{BE439502-21FA-4F3C-8EAF-2C0465BF3DD9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A0AF0F71-5234-44DE-BA70-8C9E6DF84F66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9CAF0A18-2C47-4EA4-B8D1-F74CF4412163}"/>
                    </a:ext>
                  </a:extLst>
                </p:cNvPr>
                <p:cNvGrpSpPr/>
                <p:nvPr/>
              </p:nvGrpSpPr>
              <p:grpSpPr>
                <a:xfrm>
                  <a:off x="6555629" y="4416482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98" name="Straight Connector 97">
                    <a:extLst>
                      <a:ext uri="{FF2B5EF4-FFF2-40B4-BE49-F238E27FC236}">
                        <a16:creationId xmlns:a16="http://schemas.microsoft.com/office/drawing/2014/main" id="{85ECE440-13EE-4908-8E37-48A501D1E0E8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Straight Connector 98">
                    <a:extLst>
                      <a:ext uri="{FF2B5EF4-FFF2-40B4-BE49-F238E27FC236}">
                        <a16:creationId xmlns:a16="http://schemas.microsoft.com/office/drawing/2014/main" id="{A7E69F94-5D54-4D2C-8CED-56C2AD26FC7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6" name="Group 25">
                  <a:extLst>
                    <a:ext uri="{FF2B5EF4-FFF2-40B4-BE49-F238E27FC236}">
                      <a16:creationId xmlns:a16="http://schemas.microsoft.com/office/drawing/2014/main" id="{A56DF670-110A-4D03-A1C6-21D1E0CAAB7E}"/>
                    </a:ext>
                  </a:extLst>
                </p:cNvPr>
                <p:cNvGrpSpPr/>
                <p:nvPr/>
              </p:nvGrpSpPr>
              <p:grpSpPr>
                <a:xfrm>
                  <a:off x="6867251" y="4524973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96" name="Straight Connector 95">
                    <a:extLst>
                      <a:ext uri="{FF2B5EF4-FFF2-40B4-BE49-F238E27FC236}">
                        <a16:creationId xmlns:a16="http://schemas.microsoft.com/office/drawing/2014/main" id="{82A309D8-E7EF-461C-9C36-C2C48E54B307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96">
                    <a:extLst>
                      <a:ext uri="{FF2B5EF4-FFF2-40B4-BE49-F238E27FC236}">
                        <a16:creationId xmlns:a16="http://schemas.microsoft.com/office/drawing/2014/main" id="{885C40DA-2672-4F71-AA0F-69696610DFD9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" name="Group 26">
                  <a:extLst>
                    <a:ext uri="{FF2B5EF4-FFF2-40B4-BE49-F238E27FC236}">
                      <a16:creationId xmlns:a16="http://schemas.microsoft.com/office/drawing/2014/main" id="{C929BE20-EDB6-4DBF-B377-4545A7D2F176}"/>
                    </a:ext>
                  </a:extLst>
                </p:cNvPr>
                <p:cNvGrpSpPr/>
                <p:nvPr/>
              </p:nvGrpSpPr>
              <p:grpSpPr>
                <a:xfrm>
                  <a:off x="6895793" y="4524973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EE401115-3BC6-4EF6-BC3C-CCE0F0462D1E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A275EE46-0B1A-4835-B76B-DBDF8ECCB4E0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2E106C34-4989-4031-B8CA-8E00FE9BAE4E}"/>
                    </a:ext>
                  </a:extLst>
                </p:cNvPr>
                <p:cNvGrpSpPr/>
                <p:nvPr/>
              </p:nvGrpSpPr>
              <p:grpSpPr>
                <a:xfrm>
                  <a:off x="7174541" y="4524973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92" name="Straight Connector 91">
                    <a:extLst>
                      <a:ext uri="{FF2B5EF4-FFF2-40B4-BE49-F238E27FC236}">
                        <a16:creationId xmlns:a16="http://schemas.microsoft.com/office/drawing/2014/main" id="{3192868D-D4D8-4683-A5A0-C5E66CF8B046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28BAC9F9-3AF0-46DC-975A-BE396A7E589B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" name="Group 28">
                  <a:extLst>
                    <a:ext uri="{FF2B5EF4-FFF2-40B4-BE49-F238E27FC236}">
                      <a16:creationId xmlns:a16="http://schemas.microsoft.com/office/drawing/2014/main" id="{DB9B1948-81A3-4026-B76A-45A5914BA96F}"/>
                    </a:ext>
                  </a:extLst>
                </p:cNvPr>
                <p:cNvGrpSpPr/>
                <p:nvPr/>
              </p:nvGrpSpPr>
              <p:grpSpPr>
                <a:xfrm>
                  <a:off x="6832092" y="4524973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90" name="Straight Connector 89">
                    <a:extLst>
                      <a:ext uri="{FF2B5EF4-FFF2-40B4-BE49-F238E27FC236}">
                        <a16:creationId xmlns:a16="http://schemas.microsoft.com/office/drawing/2014/main" id="{BD72BE00-8F63-400B-8EE0-38E00C5E572D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Straight Connector 90">
                    <a:extLst>
                      <a:ext uri="{FF2B5EF4-FFF2-40B4-BE49-F238E27FC236}">
                        <a16:creationId xmlns:a16="http://schemas.microsoft.com/office/drawing/2014/main" id="{7AFD2E44-30BB-4233-A4C4-3AC2276D2A37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3" name="Group 32">
                  <a:extLst>
                    <a:ext uri="{FF2B5EF4-FFF2-40B4-BE49-F238E27FC236}">
                      <a16:creationId xmlns:a16="http://schemas.microsoft.com/office/drawing/2014/main" id="{1DD58D35-A009-4A3F-B4DD-FF3DAB0D4994}"/>
                    </a:ext>
                  </a:extLst>
                </p:cNvPr>
                <p:cNvGrpSpPr/>
                <p:nvPr/>
              </p:nvGrpSpPr>
              <p:grpSpPr>
                <a:xfrm>
                  <a:off x="6218373" y="4416415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82" name="Straight Connector 81">
                    <a:extLst>
                      <a:ext uri="{FF2B5EF4-FFF2-40B4-BE49-F238E27FC236}">
                        <a16:creationId xmlns:a16="http://schemas.microsoft.com/office/drawing/2014/main" id="{381383C8-4EE8-4513-826F-98140C40539B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Straight Connector 82">
                    <a:extLst>
                      <a:ext uri="{FF2B5EF4-FFF2-40B4-BE49-F238E27FC236}">
                        <a16:creationId xmlns:a16="http://schemas.microsoft.com/office/drawing/2014/main" id="{FAE15A21-478E-45A5-8E85-7024ED886101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D4274863-96E4-4856-A8D6-01A2330B76EB}"/>
                    </a:ext>
                  </a:extLst>
                </p:cNvPr>
                <p:cNvGrpSpPr/>
                <p:nvPr/>
              </p:nvGrpSpPr>
              <p:grpSpPr>
                <a:xfrm>
                  <a:off x="6062958" y="4418482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72" name="Straight Connector 71">
                    <a:extLst>
                      <a:ext uri="{FF2B5EF4-FFF2-40B4-BE49-F238E27FC236}">
                        <a16:creationId xmlns:a16="http://schemas.microsoft.com/office/drawing/2014/main" id="{14D126BC-4F92-44FC-8F1F-537F7A390705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Straight Connector 72">
                    <a:extLst>
                      <a:ext uri="{FF2B5EF4-FFF2-40B4-BE49-F238E27FC236}">
                        <a16:creationId xmlns:a16="http://schemas.microsoft.com/office/drawing/2014/main" id="{A125A4F7-AF10-4DA5-AA37-4A3714CA0D81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67DD3B31-58CF-41D6-A5ED-2F998F627C6A}"/>
                    </a:ext>
                  </a:extLst>
                </p:cNvPr>
                <p:cNvGrpSpPr/>
                <p:nvPr/>
              </p:nvGrpSpPr>
              <p:grpSpPr>
                <a:xfrm>
                  <a:off x="5893153" y="4279674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68" name="Straight Connector 67">
                    <a:extLst>
                      <a:ext uri="{FF2B5EF4-FFF2-40B4-BE49-F238E27FC236}">
                        <a16:creationId xmlns:a16="http://schemas.microsoft.com/office/drawing/2014/main" id="{A9278F59-862F-44F0-8348-26620AE1A202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Straight Connector 68">
                    <a:extLst>
                      <a:ext uri="{FF2B5EF4-FFF2-40B4-BE49-F238E27FC236}">
                        <a16:creationId xmlns:a16="http://schemas.microsoft.com/office/drawing/2014/main" id="{17C58C53-E67A-4818-802D-0CB008E1A437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1" name="Group 40">
                  <a:extLst>
                    <a:ext uri="{FF2B5EF4-FFF2-40B4-BE49-F238E27FC236}">
                      <a16:creationId xmlns:a16="http://schemas.microsoft.com/office/drawing/2014/main" id="{2A68AA77-E15D-4CB3-B0DB-258F8685BCC1}"/>
                    </a:ext>
                  </a:extLst>
                </p:cNvPr>
                <p:cNvGrpSpPr/>
                <p:nvPr/>
              </p:nvGrpSpPr>
              <p:grpSpPr>
                <a:xfrm>
                  <a:off x="5864410" y="4280623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66" name="Straight Connector 65">
                    <a:extLst>
                      <a:ext uri="{FF2B5EF4-FFF2-40B4-BE49-F238E27FC236}">
                        <a16:creationId xmlns:a16="http://schemas.microsoft.com/office/drawing/2014/main" id="{09AF449D-B7E4-4B64-89C0-048F45876B96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Straight Connector 66">
                    <a:extLst>
                      <a:ext uri="{FF2B5EF4-FFF2-40B4-BE49-F238E27FC236}">
                        <a16:creationId xmlns:a16="http://schemas.microsoft.com/office/drawing/2014/main" id="{1EC5D6BC-FE6A-47D7-AAC2-9A78A91ECE00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2" name="Group 41">
                  <a:extLst>
                    <a:ext uri="{FF2B5EF4-FFF2-40B4-BE49-F238E27FC236}">
                      <a16:creationId xmlns:a16="http://schemas.microsoft.com/office/drawing/2014/main" id="{B37B1B9B-03C3-4F74-BD9E-175A01C41720}"/>
                    </a:ext>
                  </a:extLst>
                </p:cNvPr>
                <p:cNvGrpSpPr/>
                <p:nvPr/>
              </p:nvGrpSpPr>
              <p:grpSpPr>
                <a:xfrm>
                  <a:off x="5924186" y="4283491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64" name="Straight Connector 63">
                    <a:extLst>
                      <a:ext uri="{FF2B5EF4-FFF2-40B4-BE49-F238E27FC236}">
                        <a16:creationId xmlns:a16="http://schemas.microsoft.com/office/drawing/2014/main" id="{56B6177D-FA86-43BE-8B78-6CC0D8697DF2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Straight Connector 64">
                    <a:extLst>
                      <a:ext uri="{FF2B5EF4-FFF2-40B4-BE49-F238E27FC236}">
                        <a16:creationId xmlns:a16="http://schemas.microsoft.com/office/drawing/2014/main" id="{3A02B09D-62E9-4C81-9775-E92D5E319110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2CF06568-EAE9-48DA-8FE5-43FC39CF044F}"/>
                    </a:ext>
                  </a:extLst>
                </p:cNvPr>
                <p:cNvGrpSpPr/>
                <p:nvPr/>
              </p:nvGrpSpPr>
              <p:grpSpPr>
                <a:xfrm>
                  <a:off x="5804679" y="4285575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60" name="Straight Connector 59">
                    <a:extLst>
                      <a:ext uri="{FF2B5EF4-FFF2-40B4-BE49-F238E27FC236}">
                        <a16:creationId xmlns:a16="http://schemas.microsoft.com/office/drawing/2014/main" id="{AB256D45-D2E8-487C-B3CA-FB53A2977AE3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Straight Connector 60">
                    <a:extLst>
                      <a:ext uri="{FF2B5EF4-FFF2-40B4-BE49-F238E27FC236}">
                        <a16:creationId xmlns:a16="http://schemas.microsoft.com/office/drawing/2014/main" id="{47745F4F-C9E2-43AD-83D3-B444FADCA93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AD5CC740-E0F0-4AF1-A8E9-F8530EBDAD34}"/>
                    </a:ext>
                  </a:extLst>
                </p:cNvPr>
                <p:cNvGrpSpPr/>
                <p:nvPr/>
              </p:nvGrpSpPr>
              <p:grpSpPr>
                <a:xfrm>
                  <a:off x="6381059" y="4413739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52" name="Straight Connector 51">
                    <a:extLst>
                      <a:ext uri="{FF2B5EF4-FFF2-40B4-BE49-F238E27FC236}">
                        <a16:creationId xmlns:a16="http://schemas.microsoft.com/office/drawing/2014/main" id="{D18A5F19-4BEC-4B78-A73B-06BABF2DE6D7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Straight Connector 52">
                    <a:extLst>
                      <a:ext uri="{FF2B5EF4-FFF2-40B4-BE49-F238E27FC236}">
                        <a16:creationId xmlns:a16="http://schemas.microsoft.com/office/drawing/2014/main" id="{86A44A76-52EF-4CE9-91C9-E137ADC4B2F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>
                    <a:solidFill>
                      <a:schemeClr val="accent3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10" name="Group 409">
                <a:extLst>
                  <a:ext uri="{FF2B5EF4-FFF2-40B4-BE49-F238E27FC236}">
                    <a16:creationId xmlns:a16="http://schemas.microsoft.com/office/drawing/2014/main" id="{5FDB6A6A-5893-44E2-A49A-99A855B799B2}"/>
                  </a:ext>
                </a:extLst>
              </p:cNvPr>
              <p:cNvGrpSpPr/>
              <p:nvPr/>
            </p:nvGrpSpPr>
            <p:grpSpPr>
              <a:xfrm>
                <a:off x="1932373" y="1546334"/>
                <a:ext cx="7057213" cy="3255988"/>
                <a:chOff x="1770814" y="1775274"/>
                <a:chExt cx="6066263" cy="2863633"/>
              </a:xfrm>
            </p:grpSpPr>
            <p:sp>
              <p:nvSpPr>
                <p:cNvPr id="408" name="Freeform: Shape 407">
                  <a:extLst>
                    <a:ext uri="{FF2B5EF4-FFF2-40B4-BE49-F238E27FC236}">
                      <a16:creationId xmlns:a16="http://schemas.microsoft.com/office/drawing/2014/main" id="{F98D2418-2518-4F7E-9E87-3367485EEFBB}"/>
                    </a:ext>
                  </a:extLst>
                </p:cNvPr>
                <p:cNvSpPr/>
                <p:nvPr/>
              </p:nvSpPr>
              <p:spPr>
                <a:xfrm>
                  <a:off x="3572851" y="2832410"/>
                  <a:ext cx="4264226" cy="1806497"/>
                </a:xfrm>
                <a:custGeom>
                  <a:avLst/>
                  <a:gdLst>
                    <a:gd name="connsiteX0" fmla="*/ 0 w 4264226"/>
                    <a:gd name="connsiteY0" fmla="*/ 0 h 1806497"/>
                    <a:gd name="connsiteX1" fmla="*/ 231945 w 4264226"/>
                    <a:gd name="connsiteY1" fmla="*/ 0 h 1806497"/>
                    <a:gd name="connsiteX2" fmla="*/ 227485 w 4264226"/>
                    <a:gd name="connsiteY2" fmla="*/ 44605 h 1806497"/>
                    <a:gd name="connsiteX3" fmla="*/ 303313 w 4264226"/>
                    <a:gd name="connsiteY3" fmla="*/ 44605 h 1806497"/>
                    <a:gd name="connsiteX4" fmla="*/ 294392 w 4264226"/>
                    <a:gd name="connsiteY4" fmla="*/ 84749 h 1806497"/>
                    <a:gd name="connsiteX5" fmla="*/ 303313 w 4264226"/>
                    <a:gd name="connsiteY5" fmla="*/ 84749 h 1806497"/>
                    <a:gd name="connsiteX6" fmla="*/ 303313 w 4264226"/>
                    <a:gd name="connsiteY6" fmla="*/ 129354 h 1806497"/>
                    <a:gd name="connsiteX7" fmla="*/ 352378 w 4264226"/>
                    <a:gd name="connsiteY7" fmla="*/ 129354 h 1806497"/>
                    <a:gd name="connsiteX8" fmla="*/ 352378 w 4264226"/>
                    <a:gd name="connsiteY8" fmla="*/ 169498 h 1806497"/>
                    <a:gd name="connsiteX9" fmla="*/ 383602 w 4264226"/>
                    <a:gd name="connsiteY9" fmla="*/ 169498 h 1806497"/>
                    <a:gd name="connsiteX10" fmla="*/ 383602 w 4264226"/>
                    <a:gd name="connsiteY10" fmla="*/ 214103 h 1806497"/>
                    <a:gd name="connsiteX11" fmla="*/ 441588 w 4264226"/>
                    <a:gd name="connsiteY11" fmla="*/ 214103 h 1806497"/>
                    <a:gd name="connsiteX12" fmla="*/ 437128 w 4264226"/>
                    <a:gd name="connsiteY12" fmla="*/ 254248 h 1806497"/>
                    <a:gd name="connsiteX13" fmla="*/ 495114 w 4264226"/>
                    <a:gd name="connsiteY13" fmla="*/ 254248 h 1806497"/>
                    <a:gd name="connsiteX14" fmla="*/ 499574 w 4264226"/>
                    <a:gd name="connsiteY14" fmla="*/ 298852 h 1806497"/>
                    <a:gd name="connsiteX15" fmla="*/ 544179 w 4264226"/>
                    <a:gd name="connsiteY15" fmla="*/ 298852 h 1806497"/>
                    <a:gd name="connsiteX16" fmla="*/ 548640 w 4264226"/>
                    <a:gd name="connsiteY16" fmla="*/ 338997 h 1806497"/>
                    <a:gd name="connsiteX17" fmla="*/ 606626 w 4264226"/>
                    <a:gd name="connsiteY17" fmla="*/ 338997 h 1806497"/>
                    <a:gd name="connsiteX18" fmla="*/ 611087 w 4264226"/>
                    <a:gd name="connsiteY18" fmla="*/ 388062 h 1806497"/>
                    <a:gd name="connsiteX19" fmla="*/ 682454 w 4264226"/>
                    <a:gd name="connsiteY19" fmla="*/ 388062 h 1806497"/>
                    <a:gd name="connsiteX20" fmla="*/ 682454 w 4264226"/>
                    <a:gd name="connsiteY20" fmla="*/ 428207 h 1806497"/>
                    <a:gd name="connsiteX21" fmla="*/ 869795 w 4264226"/>
                    <a:gd name="connsiteY21" fmla="*/ 428207 h 1806497"/>
                    <a:gd name="connsiteX22" fmla="*/ 869795 w 4264226"/>
                    <a:gd name="connsiteY22" fmla="*/ 472811 h 1806497"/>
                    <a:gd name="connsiteX23" fmla="*/ 896558 w 4264226"/>
                    <a:gd name="connsiteY23" fmla="*/ 472811 h 1806497"/>
                    <a:gd name="connsiteX24" fmla="*/ 896558 w 4264226"/>
                    <a:gd name="connsiteY24" fmla="*/ 517416 h 1806497"/>
                    <a:gd name="connsiteX25" fmla="*/ 936702 w 4264226"/>
                    <a:gd name="connsiteY25" fmla="*/ 517416 h 1806497"/>
                    <a:gd name="connsiteX26" fmla="*/ 936702 w 4264226"/>
                    <a:gd name="connsiteY26" fmla="*/ 557561 h 1806497"/>
                    <a:gd name="connsiteX27" fmla="*/ 1057135 w 4264226"/>
                    <a:gd name="connsiteY27" fmla="*/ 557561 h 1806497"/>
                    <a:gd name="connsiteX28" fmla="*/ 1057135 w 4264226"/>
                    <a:gd name="connsiteY28" fmla="*/ 602166 h 1806497"/>
                    <a:gd name="connsiteX29" fmla="*/ 1195410 w 4264226"/>
                    <a:gd name="connsiteY29" fmla="*/ 602166 h 1806497"/>
                    <a:gd name="connsiteX30" fmla="*/ 1195410 w 4264226"/>
                    <a:gd name="connsiteY30" fmla="*/ 642310 h 1806497"/>
                    <a:gd name="connsiteX31" fmla="*/ 1253397 w 4264226"/>
                    <a:gd name="connsiteY31" fmla="*/ 642310 h 1806497"/>
                    <a:gd name="connsiteX32" fmla="*/ 1253397 w 4264226"/>
                    <a:gd name="connsiteY32" fmla="*/ 682454 h 1806497"/>
                    <a:gd name="connsiteX33" fmla="*/ 1262318 w 4264226"/>
                    <a:gd name="connsiteY33" fmla="*/ 686915 h 1806497"/>
                    <a:gd name="connsiteX34" fmla="*/ 1262318 w 4264226"/>
                    <a:gd name="connsiteY34" fmla="*/ 731520 h 1806497"/>
                    <a:gd name="connsiteX35" fmla="*/ 1306923 w 4264226"/>
                    <a:gd name="connsiteY35" fmla="*/ 731520 h 1806497"/>
                    <a:gd name="connsiteX36" fmla="*/ 1306923 w 4264226"/>
                    <a:gd name="connsiteY36" fmla="*/ 771664 h 1806497"/>
                    <a:gd name="connsiteX37" fmla="*/ 1449658 w 4264226"/>
                    <a:gd name="connsiteY37" fmla="*/ 771664 h 1806497"/>
                    <a:gd name="connsiteX38" fmla="*/ 1449658 w 4264226"/>
                    <a:gd name="connsiteY38" fmla="*/ 820730 h 1806497"/>
                    <a:gd name="connsiteX39" fmla="*/ 1516566 w 4264226"/>
                    <a:gd name="connsiteY39" fmla="*/ 820730 h 1806497"/>
                    <a:gd name="connsiteX40" fmla="*/ 1516566 w 4264226"/>
                    <a:gd name="connsiteY40" fmla="*/ 860874 h 1806497"/>
                    <a:gd name="connsiteX41" fmla="*/ 1712827 w 4264226"/>
                    <a:gd name="connsiteY41" fmla="*/ 860874 h 1806497"/>
                    <a:gd name="connsiteX42" fmla="*/ 1712827 w 4264226"/>
                    <a:gd name="connsiteY42" fmla="*/ 901018 h 1806497"/>
                    <a:gd name="connsiteX43" fmla="*/ 2207941 w 4264226"/>
                    <a:gd name="connsiteY43" fmla="*/ 901018 h 1806497"/>
                    <a:gd name="connsiteX44" fmla="*/ 2207941 w 4264226"/>
                    <a:gd name="connsiteY44" fmla="*/ 945623 h 1806497"/>
                    <a:gd name="connsiteX45" fmla="*/ 2448808 w 4264226"/>
                    <a:gd name="connsiteY45" fmla="*/ 945623 h 1806497"/>
                    <a:gd name="connsiteX46" fmla="*/ 2448808 w 4264226"/>
                    <a:gd name="connsiteY46" fmla="*/ 1048214 h 1806497"/>
                    <a:gd name="connsiteX47" fmla="*/ 2524636 w 4264226"/>
                    <a:gd name="connsiteY47" fmla="*/ 1048214 h 1806497"/>
                    <a:gd name="connsiteX48" fmla="*/ 2524636 w 4264226"/>
                    <a:gd name="connsiteY48" fmla="*/ 1119582 h 1806497"/>
                    <a:gd name="connsiteX49" fmla="*/ 2578162 w 4264226"/>
                    <a:gd name="connsiteY49" fmla="*/ 1119582 h 1806497"/>
                    <a:gd name="connsiteX50" fmla="*/ 2578162 w 4264226"/>
                    <a:gd name="connsiteY50" fmla="*/ 1190950 h 1806497"/>
                    <a:gd name="connsiteX51" fmla="*/ 3091118 w 4264226"/>
                    <a:gd name="connsiteY51" fmla="*/ 1190950 h 1806497"/>
                    <a:gd name="connsiteX52" fmla="*/ 3091118 w 4264226"/>
                    <a:gd name="connsiteY52" fmla="*/ 1324765 h 1806497"/>
                    <a:gd name="connsiteX53" fmla="*/ 3497022 w 4264226"/>
                    <a:gd name="connsiteY53" fmla="*/ 1324765 h 1806497"/>
                    <a:gd name="connsiteX54" fmla="*/ 3497022 w 4264226"/>
                    <a:gd name="connsiteY54" fmla="*/ 1565631 h 1806497"/>
                    <a:gd name="connsiteX55" fmla="*/ 3702205 w 4264226"/>
                    <a:gd name="connsiteY55" fmla="*/ 1565631 h 1806497"/>
                    <a:gd name="connsiteX56" fmla="*/ 3702205 w 4264226"/>
                    <a:gd name="connsiteY56" fmla="*/ 1806497 h 1806497"/>
                    <a:gd name="connsiteX57" fmla="*/ 4264226 w 4264226"/>
                    <a:gd name="connsiteY57" fmla="*/ 1806497 h 1806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4264226" h="1806497">
                      <a:moveTo>
                        <a:pt x="0" y="0"/>
                      </a:moveTo>
                      <a:lnTo>
                        <a:pt x="231945" y="0"/>
                      </a:lnTo>
                      <a:lnTo>
                        <a:pt x="227485" y="44605"/>
                      </a:lnTo>
                      <a:lnTo>
                        <a:pt x="303313" y="44605"/>
                      </a:lnTo>
                      <a:lnTo>
                        <a:pt x="294392" y="84749"/>
                      </a:lnTo>
                      <a:lnTo>
                        <a:pt x="303313" y="84749"/>
                      </a:lnTo>
                      <a:lnTo>
                        <a:pt x="303313" y="129354"/>
                      </a:lnTo>
                      <a:lnTo>
                        <a:pt x="352378" y="129354"/>
                      </a:lnTo>
                      <a:lnTo>
                        <a:pt x="352378" y="169498"/>
                      </a:lnTo>
                      <a:lnTo>
                        <a:pt x="383602" y="169498"/>
                      </a:lnTo>
                      <a:lnTo>
                        <a:pt x="383602" y="214103"/>
                      </a:lnTo>
                      <a:lnTo>
                        <a:pt x="441588" y="214103"/>
                      </a:lnTo>
                      <a:lnTo>
                        <a:pt x="437128" y="254248"/>
                      </a:lnTo>
                      <a:lnTo>
                        <a:pt x="495114" y="254248"/>
                      </a:lnTo>
                      <a:lnTo>
                        <a:pt x="499574" y="298852"/>
                      </a:lnTo>
                      <a:lnTo>
                        <a:pt x="544179" y="298852"/>
                      </a:lnTo>
                      <a:lnTo>
                        <a:pt x="548640" y="338997"/>
                      </a:lnTo>
                      <a:lnTo>
                        <a:pt x="606626" y="338997"/>
                      </a:lnTo>
                      <a:lnTo>
                        <a:pt x="611087" y="388062"/>
                      </a:lnTo>
                      <a:lnTo>
                        <a:pt x="682454" y="388062"/>
                      </a:lnTo>
                      <a:lnTo>
                        <a:pt x="682454" y="428207"/>
                      </a:lnTo>
                      <a:lnTo>
                        <a:pt x="869795" y="428207"/>
                      </a:lnTo>
                      <a:lnTo>
                        <a:pt x="869795" y="472811"/>
                      </a:lnTo>
                      <a:lnTo>
                        <a:pt x="896558" y="472811"/>
                      </a:lnTo>
                      <a:lnTo>
                        <a:pt x="896558" y="517416"/>
                      </a:lnTo>
                      <a:lnTo>
                        <a:pt x="936702" y="517416"/>
                      </a:lnTo>
                      <a:lnTo>
                        <a:pt x="936702" y="557561"/>
                      </a:lnTo>
                      <a:lnTo>
                        <a:pt x="1057135" y="557561"/>
                      </a:lnTo>
                      <a:lnTo>
                        <a:pt x="1057135" y="602166"/>
                      </a:lnTo>
                      <a:lnTo>
                        <a:pt x="1195410" y="602166"/>
                      </a:lnTo>
                      <a:lnTo>
                        <a:pt x="1195410" y="642310"/>
                      </a:lnTo>
                      <a:lnTo>
                        <a:pt x="1253397" y="642310"/>
                      </a:lnTo>
                      <a:lnTo>
                        <a:pt x="1253397" y="682454"/>
                      </a:lnTo>
                      <a:lnTo>
                        <a:pt x="1262318" y="686915"/>
                      </a:lnTo>
                      <a:lnTo>
                        <a:pt x="1262318" y="731520"/>
                      </a:lnTo>
                      <a:lnTo>
                        <a:pt x="1306923" y="731520"/>
                      </a:lnTo>
                      <a:lnTo>
                        <a:pt x="1306923" y="771664"/>
                      </a:lnTo>
                      <a:lnTo>
                        <a:pt x="1449658" y="771664"/>
                      </a:lnTo>
                      <a:lnTo>
                        <a:pt x="1449658" y="820730"/>
                      </a:lnTo>
                      <a:lnTo>
                        <a:pt x="1516566" y="820730"/>
                      </a:lnTo>
                      <a:lnTo>
                        <a:pt x="1516566" y="860874"/>
                      </a:lnTo>
                      <a:lnTo>
                        <a:pt x="1712827" y="860874"/>
                      </a:lnTo>
                      <a:lnTo>
                        <a:pt x="1712827" y="901018"/>
                      </a:lnTo>
                      <a:lnTo>
                        <a:pt x="2207941" y="901018"/>
                      </a:lnTo>
                      <a:lnTo>
                        <a:pt x="2207941" y="945623"/>
                      </a:lnTo>
                      <a:lnTo>
                        <a:pt x="2448808" y="945623"/>
                      </a:lnTo>
                      <a:lnTo>
                        <a:pt x="2448808" y="1048214"/>
                      </a:lnTo>
                      <a:lnTo>
                        <a:pt x="2524636" y="1048214"/>
                      </a:lnTo>
                      <a:lnTo>
                        <a:pt x="2524636" y="1119582"/>
                      </a:lnTo>
                      <a:lnTo>
                        <a:pt x="2578162" y="1119582"/>
                      </a:lnTo>
                      <a:lnTo>
                        <a:pt x="2578162" y="1190950"/>
                      </a:lnTo>
                      <a:lnTo>
                        <a:pt x="3091118" y="1190950"/>
                      </a:lnTo>
                      <a:lnTo>
                        <a:pt x="3091118" y="1324765"/>
                      </a:lnTo>
                      <a:lnTo>
                        <a:pt x="3497022" y="1324765"/>
                      </a:lnTo>
                      <a:lnTo>
                        <a:pt x="3497022" y="1565631"/>
                      </a:lnTo>
                      <a:lnTo>
                        <a:pt x="3702205" y="1565631"/>
                      </a:lnTo>
                      <a:lnTo>
                        <a:pt x="3702205" y="1806497"/>
                      </a:lnTo>
                      <a:lnTo>
                        <a:pt x="4264226" y="1806497"/>
                      </a:lnTo>
                    </a:path>
                  </a:pathLst>
                </a:cu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orbel" panose="020B0503020204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9" name="Freeform: Shape 408">
                  <a:extLst>
                    <a:ext uri="{FF2B5EF4-FFF2-40B4-BE49-F238E27FC236}">
                      <a16:creationId xmlns:a16="http://schemas.microsoft.com/office/drawing/2014/main" id="{6DA1927A-DFD0-4C7F-A032-F13CD3AC5B6D}"/>
                    </a:ext>
                  </a:extLst>
                </p:cNvPr>
                <p:cNvSpPr/>
                <p:nvPr/>
              </p:nvSpPr>
              <p:spPr>
                <a:xfrm>
                  <a:off x="1770814" y="1775274"/>
                  <a:ext cx="1806497" cy="1057136"/>
                </a:xfrm>
                <a:custGeom>
                  <a:avLst/>
                  <a:gdLst>
                    <a:gd name="connsiteX0" fmla="*/ 0 w 1806497"/>
                    <a:gd name="connsiteY0" fmla="*/ 0 h 1057136"/>
                    <a:gd name="connsiteX1" fmla="*/ 352378 w 1806497"/>
                    <a:gd name="connsiteY1" fmla="*/ 0 h 1057136"/>
                    <a:gd name="connsiteX2" fmla="*/ 352378 w 1806497"/>
                    <a:gd name="connsiteY2" fmla="*/ 44605 h 1057136"/>
                    <a:gd name="connsiteX3" fmla="*/ 414825 w 1806497"/>
                    <a:gd name="connsiteY3" fmla="*/ 44605 h 1057136"/>
                    <a:gd name="connsiteX4" fmla="*/ 414825 w 1806497"/>
                    <a:gd name="connsiteY4" fmla="*/ 75828 h 1057136"/>
                    <a:gd name="connsiteX5" fmla="*/ 544179 w 1806497"/>
                    <a:gd name="connsiteY5" fmla="*/ 75828 h 1057136"/>
                    <a:gd name="connsiteX6" fmla="*/ 544179 w 1806497"/>
                    <a:gd name="connsiteY6" fmla="*/ 115973 h 1057136"/>
                    <a:gd name="connsiteX7" fmla="*/ 798427 w 1806497"/>
                    <a:gd name="connsiteY7" fmla="*/ 115973 h 1057136"/>
                    <a:gd name="connsiteX8" fmla="*/ 798427 w 1806497"/>
                    <a:gd name="connsiteY8" fmla="*/ 156117 h 1057136"/>
                    <a:gd name="connsiteX9" fmla="*/ 847492 w 1806497"/>
                    <a:gd name="connsiteY9" fmla="*/ 156117 h 1057136"/>
                    <a:gd name="connsiteX10" fmla="*/ 847492 w 1806497"/>
                    <a:gd name="connsiteY10" fmla="*/ 187341 h 1057136"/>
                    <a:gd name="connsiteX11" fmla="*/ 896558 w 1806497"/>
                    <a:gd name="connsiteY11" fmla="*/ 187341 h 1057136"/>
                    <a:gd name="connsiteX12" fmla="*/ 896558 w 1806497"/>
                    <a:gd name="connsiteY12" fmla="*/ 231946 h 1057136"/>
                    <a:gd name="connsiteX13" fmla="*/ 914400 w 1806497"/>
                    <a:gd name="connsiteY13" fmla="*/ 231946 h 1057136"/>
                    <a:gd name="connsiteX14" fmla="*/ 914400 w 1806497"/>
                    <a:gd name="connsiteY14" fmla="*/ 267629 h 1057136"/>
                    <a:gd name="connsiteX15" fmla="*/ 1052675 w 1806497"/>
                    <a:gd name="connsiteY15" fmla="*/ 267629 h 1057136"/>
                    <a:gd name="connsiteX16" fmla="*/ 1052675 w 1806497"/>
                    <a:gd name="connsiteY16" fmla="*/ 307774 h 1057136"/>
                    <a:gd name="connsiteX17" fmla="*/ 1124043 w 1806497"/>
                    <a:gd name="connsiteY17" fmla="*/ 307774 h 1057136"/>
                    <a:gd name="connsiteX18" fmla="*/ 1124043 w 1806497"/>
                    <a:gd name="connsiteY18" fmla="*/ 352379 h 1057136"/>
                    <a:gd name="connsiteX19" fmla="*/ 1155266 w 1806497"/>
                    <a:gd name="connsiteY19" fmla="*/ 347918 h 1057136"/>
                    <a:gd name="connsiteX20" fmla="*/ 1155266 w 1806497"/>
                    <a:gd name="connsiteY20" fmla="*/ 383602 h 1057136"/>
                    <a:gd name="connsiteX21" fmla="*/ 1289081 w 1806497"/>
                    <a:gd name="connsiteY21" fmla="*/ 383602 h 1057136"/>
                    <a:gd name="connsiteX22" fmla="*/ 1284620 w 1806497"/>
                    <a:gd name="connsiteY22" fmla="*/ 419286 h 1057136"/>
                    <a:gd name="connsiteX23" fmla="*/ 1298002 w 1806497"/>
                    <a:gd name="connsiteY23" fmla="*/ 423746 h 1057136"/>
                    <a:gd name="connsiteX24" fmla="*/ 1289081 w 1806497"/>
                    <a:gd name="connsiteY24" fmla="*/ 459430 h 1057136"/>
                    <a:gd name="connsiteX25" fmla="*/ 1302462 w 1806497"/>
                    <a:gd name="connsiteY25" fmla="*/ 459430 h 1057136"/>
                    <a:gd name="connsiteX26" fmla="*/ 1293541 w 1806497"/>
                    <a:gd name="connsiteY26" fmla="*/ 504035 h 1057136"/>
                    <a:gd name="connsiteX27" fmla="*/ 1306923 w 1806497"/>
                    <a:gd name="connsiteY27" fmla="*/ 495114 h 1057136"/>
                    <a:gd name="connsiteX28" fmla="*/ 1302462 w 1806497"/>
                    <a:gd name="connsiteY28" fmla="*/ 553101 h 1057136"/>
                    <a:gd name="connsiteX29" fmla="*/ 1311383 w 1806497"/>
                    <a:gd name="connsiteY29" fmla="*/ 548640 h 1057136"/>
                    <a:gd name="connsiteX30" fmla="*/ 1306923 w 1806497"/>
                    <a:gd name="connsiteY30" fmla="*/ 579864 h 1057136"/>
                    <a:gd name="connsiteX31" fmla="*/ 1333686 w 1806497"/>
                    <a:gd name="connsiteY31" fmla="*/ 579864 h 1057136"/>
                    <a:gd name="connsiteX32" fmla="*/ 1333686 w 1806497"/>
                    <a:gd name="connsiteY32" fmla="*/ 624468 h 1057136"/>
                    <a:gd name="connsiteX33" fmla="*/ 1405053 w 1806497"/>
                    <a:gd name="connsiteY33" fmla="*/ 624468 h 1057136"/>
                    <a:gd name="connsiteX34" fmla="*/ 1405053 w 1806497"/>
                    <a:gd name="connsiteY34" fmla="*/ 664613 h 1057136"/>
                    <a:gd name="connsiteX35" fmla="*/ 1516566 w 1806497"/>
                    <a:gd name="connsiteY35" fmla="*/ 664613 h 1057136"/>
                    <a:gd name="connsiteX36" fmla="*/ 1516566 w 1806497"/>
                    <a:gd name="connsiteY36" fmla="*/ 709218 h 1057136"/>
                    <a:gd name="connsiteX37" fmla="*/ 1659301 w 1806497"/>
                    <a:gd name="connsiteY37" fmla="*/ 709218 h 1057136"/>
                    <a:gd name="connsiteX38" fmla="*/ 1659301 w 1806497"/>
                    <a:gd name="connsiteY38" fmla="*/ 753823 h 1057136"/>
                    <a:gd name="connsiteX39" fmla="*/ 1677143 w 1806497"/>
                    <a:gd name="connsiteY39" fmla="*/ 749362 h 1057136"/>
                    <a:gd name="connsiteX40" fmla="*/ 1677143 w 1806497"/>
                    <a:gd name="connsiteY40" fmla="*/ 793967 h 1057136"/>
                    <a:gd name="connsiteX41" fmla="*/ 1681604 w 1806497"/>
                    <a:gd name="connsiteY41" fmla="*/ 793967 h 1057136"/>
                    <a:gd name="connsiteX42" fmla="*/ 1672683 w 1806497"/>
                    <a:gd name="connsiteY42" fmla="*/ 834111 h 1057136"/>
                    <a:gd name="connsiteX43" fmla="*/ 1690525 w 1806497"/>
                    <a:gd name="connsiteY43" fmla="*/ 834111 h 1057136"/>
                    <a:gd name="connsiteX44" fmla="*/ 1686064 w 1806497"/>
                    <a:gd name="connsiteY44" fmla="*/ 887637 h 1057136"/>
                    <a:gd name="connsiteX45" fmla="*/ 1708366 w 1806497"/>
                    <a:gd name="connsiteY45" fmla="*/ 883177 h 1057136"/>
                    <a:gd name="connsiteX46" fmla="*/ 1708366 w 1806497"/>
                    <a:gd name="connsiteY46" fmla="*/ 932242 h 1057136"/>
                    <a:gd name="connsiteX47" fmla="*/ 1721748 w 1806497"/>
                    <a:gd name="connsiteY47" fmla="*/ 932242 h 1057136"/>
                    <a:gd name="connsiteX48" fmla="*/ 1717287 w 1806497"/>
                    <a:gd name="connsiteY48" fmla="*/ 967926 h 1057136"/>
                    <a:gd name="connsiteX49" fmla="*/ 1726208 w 1806497"/>
                    <a:gd name="connsiteY49" fmla="*/ 967926 h 1057136"/>
                    <a:gd name="connsiteX50" fmla="*/ 1721748 w 1806497"/>
                    <a:gd name="connsiteY50" fmla="*/ 1012531 h 1057136"/>
                    <a:gd name="connsiteX51" fmla="*/ 1806497 w 1806497"/>
                    <a:gd name="connsiteY51" fmla="*/ 1012531 h 1057136"/>
                    <a:gd name="connsiteX52" fmla="*/ 1806497 w 1806497"/>
                    <a:gd name="connsiteY52" fmla="*/ 1057136 h 1057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1806497" h="1057136">
                      <a:moveTo>
                        <a:pt x="0" y="0"/>
                      </a:moveTo>
                      <a:lnTo>
                        <a:pt x="352378" y="0"/>
                      </a:lnTo>
                      <a:lnTo>
                        <a:pt x="352378" y="44605"/>
                      </a:lnTo>
                      <a:lnTo>
                        <a:pt x="414825" y="44605"/>
                      </a:lnTo>
                      <a:lnTo>
                        <a:pt x="414825" y="75828"/>
                      </a:lnTo>
                      <a:lnTo>
                        <a:pt x="544179" y="75828"/>
                      </a:lnTo>
                      <a:lnTo>
                        <a:pt x="544179" y="115973"/>
                      </a:lnTo>
                      <a:lnTo>
                        <a:pt x="798427" y="115973"/>
                      </a:lnTo>
                      <a:lnTo>
                        <a:pt x="798427" y="156117"/>
                      </a:lnTo>
                      <a:lnTo>
                        <a:pt x="847492" y="156117"/>
                      </a:lnTo>
                      <a:lnTo>
                        <a:pt x="847492" y="187341"/>
                      </a:lnTo>
                      <a:lnTo>
                        <a:pt x="896558" y="187341"/>
                      </a:lnTo>
                      <a:lnTo>
                        <a:pt x="896558" y="231946"/>
                      </a:lnTo>
                      <a:lnTo>
                        <a:pt x="914400" y="231946"/>
                      </a:lnTo>
                      <a:lnTo>
                        <a:pt x="914400" y="267629"/>
                      </a:lnTo>
                      <a:lnTo>
                        <a:pt x="1052675" y="267629"/>
                      </a:lnTo>
                      <a:lnTo>
                        <a:pt x="1052675" y="307774"/>
                      </a:lnTo>
                      <a:lnTo>
                        <a:pt x="1124043" y="307774"/>
                      </a:lnTo>
                      <a:lnTo>
                        <a:pt x="1124043" y="352379"/>
                      </a:lnTo>
                      <a:lnTo>
                        <a:pt x="1155266" y="347918"/>
                      </a:lnTo>
                      <a:lnTo>
                        <a:pt x="1155266" y="383602"/>
                      </a:lnTo>
                      <a:lnTo>
                        <a:pt x="1289081" y="383602"/>
                      </a:lnTo>
                      <a:lnTo>
                        <a:pt x="1284620" y="419286"/>
                      </a:lnTo>
                      <a:lnTo>
                        <a:pt x="1298002" y="423746"/>
                      </a:lnTo>
                      <a:lnTo>
                        <a:pt x="1289081" y="459430"/>
                      </a:lnTo>
                      <a:lnTo>
                        <a:pt x="1302462" y="459430"/>
                      </a:lnTo>
                      <a:lnTo>
                        <a:pt x="1293541" y="504035"/>
                      </a:lnTo>
                      <a:lnTo>
                        <a:pt x="1306923" y="495114"/>
                      </a:lnTo>
                      <a:lnTo>
                        <a:pt x="1302462" y="553101"/>
                      </a:lnTo>
                      <a:lnTo>
                        <a:pt x="1311383" y="548640"/>
                      </a:lnTo>
                      <a:lnTo>
                        <a:pt x="1306923" y="579864"/>
                      </a:lnTo>
                      <a:lnTo>
                        <a:pt x="1333686" y="579864"/>
                      </a:lnTo>
                      <a:lnTo>
                        <a:pt x="1333686" y="624468"/>
                      </a:lnTo>
                      <a:lnTo>
                        <a:pt x="1405053" y="624468"/>
                      </a:lnTo>
                      <a:lnTo>
                        <a:pt x="1405053" y="664613"/>
                      </a:lnTo>
                      <a:lnTo>
                        <a:pt x="1516566" y="664613"/>
                      </a:lnTo>
                      <a:lnTo>
                        <a:pt x="1516566" y="709218"/>
                      </a:lnTo>
                      <a:lnTo>
                        <a:pt x="1659301" y="709218"/>
                      </a:lnTo>
                      <a:lnTo>
                        <a:pt x="1659301" y="753823"/>
                      </a:lnTo>
                      <a:lnTo>
                        <a:pt x="1677143" y="749362"/>
                      </a:lnTo>
                      <a:lnTo>
                        <a:pt x="1677143" y="793967"/>
                      </a:lnTo>
                      <a:lnTo>
                        <a:pt x="1681604" y="793967"/>
                      </a:lnTo>
                      <a:lnTo>
                        <a:pt x="1672683" y="834111"/>
                      </a:lnTo>
                      <a:lnTo>
                        <a:pt x="1690525" y="834111"/>
                      </a:lnTo>
                      <a:lnTo>
                        <a:pt x="1686064" y="887637"/>
                      </a:lnTo>
                      <a:lnTo>
                        <a:pt x="1708366" y="883177"/>
                      </a:lnTo>
                      <a:lnTo>
                        <a:pt x="1708366" y="932242"/>
                      </a:lnTo>
                      <a:lnTo>
                        <a:pt x="1721748" y="932242"/>
                      </a:lnTo>
                      <a:lnTo>
                        <a:pt x="1717287" y="967926"/>
                      </a:lnTo>
                      <a:lnTo>
                        <a:pt x="1726208" y="967926"/>
                      </a:lnTo>
                      <a:lnTo>
                        <a:pt x="1721748" y="1012531"/>
                      </a:lnTo>
                      <a:lnTo>
                        <a:pt x="1806497" y="1012531"/>
                      </a:lnTo>
                      <a:lnTo>
                        <a:pt x="1806497" y="1057136"/>
                      </a:lnTo>
                    </a:path>
                  </a:pathLst>
                </a:custGeom>
                <a:noFill/>
                <a:ln w="2222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orbel" panose="020B050302020402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07" name="Group 406">
                <a:extLst>
                  <a:ext uri="{FF2B5EF4-FFF2-40B4-BE49-F238E27FC236}">
                    <a16:creationId xmlns:a16="http://schemas.microsoft.com/office/drawing/2014/main" id="{90F44FC3-330B-44EF-9547-179C565366BC}"/>
                  </a:ext>
                </a:extLst>
              </p:cNvPr>
              <p:cNvGrpSpPr/>
              <p:nvPr/>
            </p:nvGrpSpPr>
            <p:grpSpPr>
              <a:xfrm>
                <a:off x="2122964" y="1492418"/>
                <a:ext cx="6914123" cy="3359863"/>
                <a:chOff x="1934643" y="1727855"/>
                <a:chExt cx="5943265" cy="2954990"/>
              </a:xfrm>
            </p:grpSpPr>
            <p:grpSp>
              <p:nvGrpSpPr>
                <p:cNvPr id="139" name="Group 138">
                  <a:extLst>
                    <a:ext uri="{FF2B5EF4-FFF2-40B4-BE49-F238E27FC236}">
                      <a16:creationId xmlns:a16="http://schemas.microsoft.com/office/drawing/2014/main" id="{64028974-517A-47A2-9C77-8010F2331DD8}"/>
                    </a:ext>
                  </a:extLst>
                </p:cNvPr>
                <p:cNvGrpSpPr/>
                <p:nvPr/>
              </p:nvGrpSpPr>
              <p:grpSpPr>
                <a:xfrm>
                  <a:off x="3367192" y="2437048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81" name="Straight Connector 280">
                    <a:extLst>
                      <a:ext uri="{FF2B5EF4-FFF2-40B4-BE49-F238E27FC236}">
                        <a16:creationId xmlns:a16="http://schemas.microsoft.com/office/drawing/2014/main" id="{2FBAFD26-99D1-4697-B99C-0834F2E46C4F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2" name="Straight Connector 281">
                    <a:extLst>
                      <a:ext uri="{FF2B5EF4-FFF2-40B4-BE49-F238E27FC236}">
                        <a16:creationId xmlns:a16="http://schemas.microsoft.com/office/drawing/2014/main" id="{8C2CAD69-05DB-443E-A82C-516806B5F41F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0" name="Group 139">
                  <a:extLst>
                    <a:ext uri="{FF2B5EF4-FFF2-40B4-BE49-F238E27FC236}">
                      <a16:creationId xmlns:a16="http://schemas.microsoft.com/office/drawing/2014/main" id="{6D8A6CFD-8817-4099-907E-873E424BA925}"/>
                    </a:ext>
                  </a:extLst>
                </p:cNvPr>
                <p:cNvGrpSpPr/>
                <p:nvPr/>
              </p:nvGrpSpPr>
              <p:grpSpPr>
                <a:xfrm>
                  <a:off x="3291837" y="2435541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79" name="Straight Connector 278">
                    <a:extLst>
                      <a:ext uri="{FF2B5EF4-FFF2-40B4-BE49-F238E27FC236}">
                        <a16:creationId xmlns:a16="http://schemas.microsoft.com/office/drawing/2014/main" id="{F3AE665C-B522-4C75-BEE3-6496B0B5209E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0" name="Straight Connector 279">
                    <a:extLst>
                      <a:ext uri="{FF2B5EF4-FFF2-40B4-BE49-F238E27FC236}">
                        <a16:creationId xmlns:a16="http://schemas.microsoft.com/office/drawing/2014/main" id="{CE61F6C4-F835-48DA-BAA5-5548BDF293EF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1" name="Group 140">
                  <a:extLst>
                    <a:ext uri="{FF2B5EF4-FFF2-40B4-BE49-F238E27FC236}">
                      <a16:creationId xmlns:a16="http://schemas.microsoft.com/office/drawing/2014/main" id="{9CDECB45-8ED9-478F-92C8-68BA8A0A5519}"/>
                    </a:ext>
                  </a:extLst>
                </p:cNvPr>
                <p:cNvGrpSpPr/>
                <p:nvPr/>
              </p:nvGrpSpPr>
              <p:grpSpPr>
                <a:xfrm>
                  <a:off x="3033072" y="2316291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77" name="Straight Connector 276">
                    <a:extLst>
                      <a:ext uri="{FF2B5EF4-FFF2-40B4-BE49-F238E27FC236}">
                        <a16:creationId xmlns:a16="http://schemas.microsoft.com/office/drawing/2014/main" id="{1B23A355-B348-412A-97EB-60F60232DB7B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8" name="Straight Connector 277">
                    <a:extLst>
                      <a:ext uri="{FF2B5EF4-FFF2-40B4-BE49-F238E27FC236}">
                        <a16:creationId xmlns:a16="http://schemas.microsoft.com/office/drawing/2014/main" id="{33CA1CFA-E9FD-481F-924E-AB283C7CC46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4" name="Group 143">
                  <a:extLst>
                    <a:ext uri="{FF2B5EF4-FFF2-40B4-BE49-F238E27FC236}">
                      <a16:creationId xmlns:a16="http://schemas.microsoft.com/office/drawing/2014/main" id="{B86BC597-3B74-47F7-82F5-0BD21AAC50DE}"/>
                    </a:ext>
                  </a:extLst>
                </p:cNvPr>
                <p:cNvGrpSpPr/>
                <p:nvPr/>
              </p:nvGrpSpPr>
              <p:grpSpPr>
                <a:xfrm>
                  <a:off x="2959019" y="2113155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71" name="Straight Connector 270">
                    <a:extLst>
                      <a:ext uri="{FF2B5EF4-FFF2-40B4-BE49-F238E27FC236}">
                        <a16:creationId xmlns:a16="http://schemas.microsoft.com/office/drawing/2014/main" id="{7FDD97CA-C477-4F5A-B90B-AB800AC40E59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Straight Connector 271">
                    <a:extLst>
                      <a:ext uri="{FF2B5EF4-FFF2-40B4-BE49-F238E27FC236}">
                        <a16:creationId xmlns:a16="http://schemas.microsoft.com/office/drawing/2014/main" id="{45F549D0-0488-441D-A649-C0FB41AF1C14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7" name="Group 146">
                  <a:extLst>
                    <a:ext uri="{FF2B5EF4-FFF2-40B4-BE49-F238E27FC236}">
                      <a16:creationId xmlns:a16="http://schemas.microsoft.com/office/drawing/2014/main" id="{886B4FBF-ECD0-4B27-8109-187DB4651BCD}"/>
                    </a:ext>
                  </a:extLst>
                </p:cNvPr>
                <p:cNvGrpSpPr/>
                <p:nvPr/>
              </p:nvGrpSpPr>
              <p:grpSpPr>
                <a:xfrm>
                  <a:off x="2581142" y="1928058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65" name="Straight Connector 264">
                    <a:extLst>
                      <a:ext uri="{FF2B5EF4-FFF2-40B4-BE49-F238E27FC236}">
                        <a16:creationId xmlns:a16="http://schemas.microsoft.com/office/drawing/2014/main" id="{3053DF73-4CBB-461E-806B-E108111C5B69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Straight Connector 265">
                    <a:extLst>
                      <a:ext uri="{FF2B5EF4-FFF2-40B4-BE49-F238E27FC236}">
                        <a16:creationId xmlns:a16="http://schemas.microsoft.com/office/drawing/2014/main" id="{FD15F04C-545F-42B1-ADAA-BF43B7DC6EA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0" name="Group 149">
                  <a:extLst>
                    <a:ext uri="{FF2B5EF4-FFF2-40B4-BE49-F238E27FC236}">
                      <a16:creationId xmlns:a16="http://schemas.microsoft.com/office/drawing/2014/main" id="{54DD172F-C6D9-4E43-B1A8-15FA4D1B97F1}"/>
                    </a:ext>
                  </a:extLst>
                </p:cNvPr>
                <p:cNvGrpSpPr/>
                <p:nvPr/>
              </p:nvGrpSpPr>
              <p:grpSpPr>
                <a:xfrm>
                  <a:off x="1934643" y="1727855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59" name="Straight Connector 258">
                    <a:extLst>
                      <a:ext uri="{FF2B5EF4-FFF2-40B4-BE49-F238E27FC236}">
                        <a16:creationId xmlns:a16="http://schemas.microsoft.com/office/drawing/2014/main" id="{0ECEB06C-0045-43B1-8638-3C292B90E1B6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Straight Connector 259">
                    <a:extLst>
                      <a:ext uri="{FF2B5EF4-FFF2-40B4-BE49-F238E27FC236}">
                        <a16:creationId xmlns:a16="http://schemas.microsoft.com/office/drawing/2014/main" id="{84AF0916-E1F0-430B-A5D2-E2925D0D0E11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1" name="Group 150">
                  <a:extLst>
                    <a:ext uri="{FF2B5EF4-FFF2-40B4-BE49-F238E27FC236}">
                      <a16:creationId xmlns:a16="http://schemas.microsoft.com/office/drawing/2014/main" id="{92275FF9-4DE2-40DD-BC87-E9A9BF90CAE3}"/>
                    </a:ext>
                  </a:extLst>
                </p:cNvPr>
                <p:cNvGrpSpPr/>
                <p:nvPr/>
              </p:nvGrpSpPr>
              <p:grpSpPr>
                <a:xfrm>
                  <a:off x="2553600" y="1883866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57" name="Straight Connector 256">
                    <a:extLst>
                      <a:ext uri="{FF2B5EF4-FFF2-40B4-BE49-F238E27FC236}">
                        <a16:creationId xmlns:a16="http://schemas.microsoft.com/office/drawing/2014/main" id="{86C149D0-E188-4204-9B5A-9B8DA7D67615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8" name="Straight Connector 257">
                    <a:extLst>
                      <a:ext uri="{FF2B5EF4-FFF2-40B4-BE49-F238E27FC236}">
                        <a16:creationId xmlns:a16="http://schemas.microsoft.com/office/drawing/2014/main" id="{CE397EDB-D7CA-4DC6-9DFC-AB5C9FC94982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2" name="Group 151">
                  <a:extLst>
                    <a:ext uri="{FF2B5EF4-FFF2-40B4-BE49-F238E27FC236}">
                      <a16:creationId xmlns:a16="http://schemas.microsoft.com/office/drawing/2014/main" id="{0BA0D570-F313-4573-B2F3-4DB3A6B9A5FD}"/>
                    </a:ext>
                  </a:extLst>
                </p:cNvPr>
                <p:cNvGrpSpPr/>
                <p:nvPr/>
              </p:nvGrpSpPr>
              <p:grpSpPr>
                <a:xfrm>
                  <a:off x="7648166" y="4591405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55" name="Straight Connector 254">
                    <a:extLst>
                      <a:ext uri="{FF2B5EF4-FFF2-40B4-BE49-F238E27FC236}">
                        <a16:creationId xmlns:a16="http://schemas.microsoft.com/office/drawing/2014/main" id="{FBD3BD1D-B508-4082-94E8-EE86F6252132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6" name="Straight Connector 255">
                    <a:extLst>
                      <a:ext uri="{FF2B5EF4-FFF2-40B4-BE49-F238E27FC236}">
                        <a16:creationId xmlns:a16="http://schemas.microsoft.com/office/drawing/2014/main" id="{23EDA412-712F-440D-8AD5-92B6500477AF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3" name="Group 152">
                  <a:extLst>
                    <a:ext uri="{FF2B5EF4-FFF2-40B4-BE49-F238E27FC236}">
                      <a16:creationId xmlns:a16="http://schemas.microsoft.com/office/drawing/2014/main" id="{455A9278-A438-45C9-930E-90E0B4BE4FF6}"/>
                    </a:ext>
                  </a:extLst>
                </p:cNvPr>
                <p:cNvGrpSpPr/>
                <p:nvPr/>
              </p:nvGrpSpPr>
              <p:grpSpPr>
                <a:xfrm>
                  <a:off x="7786468" y="4585856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53" name="Straight Connector 252">
                    <a:extLst>
                      <a:ext uri="{FF2B5EF4-FFF2-40B4-BE49-F238E27FC236}">
                        <a16:creationId xmlns:a16="http://schemas.microsoft.com/office/drawing/2014/main" id="{37D2D2F5-60A7-407A-9261-06E6E1ED4D74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Straight Connector 253">
                    <a:extLst>
                      <a:ext uri="{FF2B5EF4-FFF2-40B4-BE49-F238E27FC236}">
                        <a16:creationId xmlns:a16="http://schemas.microsoft.com/office/drawing/2014/main" id="{7B3F5355-103B-4617-8B2A-85DBC736C34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4" name="Group 153">
                  <a:extLst>
                    <a:ext uri="{FF2B5EF4-FFF2-40B4-BE49-F238E27FC236}">
                      <a16:creationId xmlns:a16="http://schemas.microsoft.com/office/drawing/2014/main" id="{AE06C274-AC7D-42C6-BEF8-7719A298CDEC}"/>
                    </a:ext>
                  </a:extLst>
                </p:cNvPr>
                <p:cNvGrpSpPr/>
                <p:nvPr/>
              </p:nvGrpSpPr>
              <p:grpSpPr>
                <a:xfrm>
                  <a:off x="6898532" y="4116266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51" name="Straight Connector 250">
                    <a:extLst>
                      <a:ext uri="{FF2B5EF4-FFF2-40B4-BE49-F238E27FC236}">
                        <a16:creationId xmlns:a16="http://schemas.microsoft.com/office/drawing/2014/main" id="{E06EEE80-0270-45DB-9B6C-C3758DAB11CA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Straight Connector 251">
                    <a:extLst>
                      <a:ext uri="{FF2B5EF4-FFF2-40B4-BE49-F238E27FC236}">
                        <a16:creationId xmlns:a16="http://schemas.microsoft.com/office/drawing/2014/main" id="{57487769-8734-4203-82F3-FE77B9133234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5" name="Group 154">
                  <a:extLst>
                    <a:ext uri="{FF2B5EF4-FFF2-40B4-BE49-F238E27FC236}">
                      <a16:creationId xmlns:a16="http://schemas.microsoft.com/office/drawing/2014/main" id="{19593A97-9144-4DB0-88FA-90D50512BF07}"/>
                    </a:ext>
                  </a:extLst>
                </p:cNvPr>
                <p:cNvGrpSpPr/>
                <p:nvPr/>
              </p:nvGrpSpPr>
              <p:grpSpPr>
                <a:xfrm>
                  <a:off x="6797949" y="4116493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49" name="Straight Connector 248">
                    <a:extLst>
                      <a:ext uri="{FF2B5EF4-FFF2-40B4-BE49-F238E27FC236}">
                        <a16:creationId xmlns:a16="http://schemas.microsoft.com/office/drawing/2014/main" id="{FA0BF79A-4EEC-45FF-A9CD-E929A0150841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Straight Connector 249">
                    <a:extLst>
                      <a:ext uri="{FF2B5EF4-FFF2-40B4-BE49-F238E27FC236}">
                        <a16:creationId xmlns:a16="http://schemas.microsoft.com/office/drawing/2014/main" id="{A8A58314-63C5-4039-A39B-ADC5222B195A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6" name="Group 155">
                  <a:extLst>
                    <a:ext uri="{FF2B5EF4-FFF2-40B4-BE49-F238E27FC236}">
                      <a16:creationId xmlns:a16="http://schemas.microsoft.com/office/drawing/2014/main" id="{DD37B615-F914-4E51-B748-C919117D3419}"/>
                    </a:ext>
                  </a:extLst>
                </p:cNvPr>
                <p:cNvGrpSpPr/>
                <p:nvPr/>
              </p:nvGrpSpPr>
              <p:grpSpPr>
                <a:xfrm>
                  <a:off x="6667777" y="4115248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47" name="Straight Connector 246">
                    <a:extLst>
                      <a:ext uri="{FF2B5EF4-FFF2-40B4-BE49-F238E27FC236}">
                        <a16:creationId xmlns:a16="http://schemas.microsoft.com/office/drawing/2014/main" id="{FA3E32E9-F8F3-41EE-AB29-357AC0FD7513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Straight Connector 247">
                    <a:extLst>
                      <a:ext uri="{FF2B5EF4-FFF2-40B4-BE49-F238E27FC236}">
                        <a16:creationId xmlns:a16="http://schemas.microsoft.com/office/drawing/2014/main" id="{38824C11-CBD6-46AD-A404-3B6048E25E84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7" name="Group 156">
                  <a:extLst>
                    <a:ext uri="{FF2B5EF4-FFF2-40B4-BE49-F238E27FC236}">
                      <a16:creationId xmlns:a16="http://schemas.microsoft.com/office/drawing/2014/main" id="{5C38ACF7-3D1D-4F97-8941-A34FF8340B8A}"/>
                    </a:ext>
                  </a:extLst>
                </p:cNvPr>
                <p:cNvGrpSpPr/>
                <p:nvPr/>
              </p:nvGrpSpPr>
              <p:grpSpPr>
                <a:xfrm>
                  <a:off x="6562102" y="3977212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45" name="Straight Connector 244">
                    <a:extLst>
                      <a:ext uri="{FF2B5EF4-FFF2-40B4-BE49-F238E27FC236}">
                        <a16:creationId xmlns:a16="http://schemas.microsoft.com/office/drawing/2014/main" id="{7DBFB6F6-1ED5-4560-A1E1-36F55789A4F0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6" name="Straight Connector 245">
                    <a:extLst>
                      <a:ext uri="{FF2B5EF4-FFF2-40B4-BE49-F238E27FC236}">
                        <a16:creationId xmlns:a16="http://schemas.microsoft.com/office/drawing/2014/main" id="{3BAF4C62-8B76-4576-95EB-E152B7CBE805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8" name="Group 157">
                  <a:extLst>
                    <a:ext uri="{FF2B5EF4-FFF2-40B4-BE49-F238E27FC236}">
                      <a16:creationId xmlns:a16="http://schemas.microsoft.com/office/drawing/2014/main" id="{7D0624AD-9474-4482-BE06-16CD041992EE}"/>
                    </a:ext>
                  </a:extLst>
                </p:cNvPr>
                <p:cNvGrpSpPr/>
                <p:nvPr/>
              </p:nvGrpSpPr>
              <p:grpSpPr>
                <a:xfrm>
                  <a:off x="6428581" y="3978989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43" name="Straight Connector 242">
                    <a:extLst>
                      <a:ext uri="{FF2B5EF4-FFF2-40B4-BE49-F238E27FC236}">
                        <a16:creationId xmlns:a16="http://schemas.microsoft.com/office/drawing/2014/main" id="{4DF6332E-843C-43E3-9EE4-4A89AD1A0ECD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Straight Connector 243">
                    <a:extLst>
                      <a:ext uri="{FF2B5EF4-FFF2-40B4-BE49-F238E27FC236}">
                        <a16:creationId xmlns:a16="http://schemas.microsoft.com/office/drawing/2014/main" id="{6691259A-C84B-4CA8-B27A-3721387B55F1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9" name="Group 158">
                  <a:extLst>
                    <a:ext uri="{FF2B5EF4-FFF2-40B4-BE49-F238E27FC236}">
                      <a16:creationId xmlns:a16="http://schemas.microsoft.com/office/drawing/2014/main" id="{AF28C5B5-7A1E-4CEB-BB8B-5B05D4B73377}"/>
                    </a:ext>
                  </a:extLst>
                </p:cNvPr>
                <p:cNvGrpSpPr/>
                <p:nvPr/>
              </p:nvGrpSpPr>
              <p:grpSpPr>
                <a:xfrm>
                  <a:off x="6469464" y="3980387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41" name="Straight Connector 240">
                    <a:extLst>
                      <a:ext uri="{FF2B5EF4-FFF2-40B4-BE49-F238E27FC236}">
                        <a16:creationId xmlns:a16="http://schemas.microsoft.com/office/drawing/2014/main" id="{FFC67165-3F58-43A6-A536-9DC4044F23E4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Straight Connector 241">
                    <a:extLst>
                      <a:ext uri="{FF2B5EF4-FFF2-40B4-BE49-F238E27FC236}">
                        <a16:creationId xmlns:a16="http://schemas.microsoft.com/office/drawing/2014/main" id="{17AE7518-3B2A-462A-B80E-87E9684C9B1D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0" name="Group 159">
                  <a:extLst>
                    <a:ext uri="{FF2B5EF4-FFF2-40B4-BE49-F238E27FC236}">
                      <a16:creationId xmlns:a16="http://schemas.microsoft.com/office/drawing/2014/main" id="{01CDD51B-203E-4D92-A923-52AF5EAA5609}"/>
                    </a:ext>
                  </a:extLst>
                </p:cNvPr>
                <p:cNvGrpSpPr/>
                <p:nvPr/>
              </p:nvGrpSpPr>
              <p:grpSpPr>
                <a:xfrm>
                  <a:off x="6059126" y="3907513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39" name="Straight Connector 238">
                    <a:extLst>
                      <a:ext uri="{FF2B5EF4-FFF2-40B4-BE49-F238E27FC236}">
                        <a16:creationId xmlns:a16="http://schemas.microsoft.com/office/drawing/2014/main" id="{85312D36-1D7F-43FB-9276-9FBC6F194999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Straight Connector 239">
                    <a:extLst>
                      <a:ext uri="{FF2B5EF4-FFF2-40B4-BE49-F238E27FC236}">
                        <a16:creationId xmlns:a16="http://schemas.microsoft.com/office/drawing/2014/main" id="{D415FEF0-9227-4D87-87C3-06EEA77AE416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1" name="Group 160">
                  <a:extLst>
                    <a:ext uri="{FF2B5EF4-FFF2-40B4-BE49-F238E27FC236}">
                      <a16:creationId xmlns:a16="http://schemas.microsoft.com/office/drawing/2014/main" id="{D0AE96F4-38AB-49AF-BCF7-4C6A07FA9081}"/>
                    </a:ext>
                  </a:extLst>
                </p:cNvPr>
                <p:cNvGrpSpPr/>
                <p:nvPr/>
              </p:nvGrpSpPr>
              <p:grpSpPr>
                <a:xfrm>
                  <a:off x="6145822" y="3978836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37" name="Straight Connector 236">
                    <a:extLst>
                      <a:ext uri="{FF2B5EF4-FFF2-40B4-BE49-F238E27FC236}">
                        <a16:creationId xmlns:a16="http://schemas.microsoft.com/office/drawing/2014/main" id="{2CAEE632-E156-4155-9A80-41C4AACFED70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Straight Connector 237">
                    <a:extLst>
                      <a:ext uri="{FF2B5EF4-FFF2-40B4-BE49-F238E27FC236}">
                        <a16:creationId xmlns:a16="http://schemas.microsoft.com/office/drawing/2014/main" id="{641BD0B1-309A-4D15-987F-2A0244D0C61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2" name="Group 161">
                  <a:extLst>
                    <a:ext uri="{FF2B5EF4-FFF2-40B4-BE49-F238E27FC236}">
                      <a16:creationId xmlns:a16="http://schemas.microsoft.com/office/drawing/2014/main" id="{3D9E7076-D80C-4792-AC56-F8D96AD73F31}"/>
                    </a:ext>
                  </a:extLst>
                </p:cNvPr>
                <p:cNvGrpSpPr/>
                <p:nvPr/>
              </p:nvGrpSpPr>
              <p:grpSpPr>
                <a:xfrm>
                  <a:off x="6045456" y="3836262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35" name="Straight Connector 234">
                    <a:extLst>
                      <a:ext uri="{FF2B5EF4-FFF2-40B4-BE49-F238E27FC236}">
                        <a16:creationId xmlns:a16="http://schemas.microsoft.com/office/drawing/2014/main" id="{19CDF819-0BE4-4DFA-8B6E-4B9FA789B01C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6" name="Straight Connector 235">
                    <a:extLst>
                      <a:ext uri="{FF2B5EF4-FFF2-40B4-BE49-F238E27FC236}">
                        <a16:creationId xmlns:a16="http://schemas.microsoft.com/office/drawing/2014/main" id="{6544D7C5-99E2-4001-99ED-3FAE3356F3AD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3" name="Group 162">
                  <a:extLst>
                    <a:ext uri="{FF2B5EF4-FFF2-40B4-BE49-F238E27FC236}">
                      <a16:creationId xmlns:a16="http://schemas.microsoft.com/office/drawing/2014/main" id="{448981BC-902B-4BDA-89EB-F66D03DA7E19}"/>
                    </a:ext>
                  </a:extLst>
                </p:cNvPr>
                <p:cNvGrpSpPr/>
                <p:nvPr/>
              </p:nvGrpSpPr>
              <p:grpSpPr>
                <a:xfrm>
                  <a:off x="6048124" y="3834666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33" name="Straight Connector 232">
                    <a:extLst>
                      <a:ext uri="{FF2B5EF4-FFF2-40B4-BE49-F238E27FC236}">
                        <a16:creationId xmlns:a16="http://schemas.microsoft.com/office/drawing/2014/main" id="{85CBFEFA-EEC3-4D23-ADD8-BC3289AF537C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4" name="Straight Connector 233">
                    <a:extLst>
                      <a:ext uri="{FF2B5EF4-FFF2-40B4-BE49-F238E27FC236}">
                        <a16:creationId xmlns:a16="http://schemas.microsoft.com/office/drawing/2014/main" id="{1FD007BA-72F1-43BB-8C3E-E68953BB56B3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4" name="Group 163">
                  <a:extLst>
                    <a:ext uri="{FF2B5EF4-FFF2-40B4-BE49-F238E27FC236}">
                      <a16:creationId xmlns:a16="http://schemas.microsoft.com/office/drawing/2014/main" id="{68142C3F-600B-4B9A-A1A2-590A74C20938}"/>
                    </a:ext>
                  </a:extLst>
                </p:cNvPr>
                <p:cNvGrpSpPr/>
                <p:nvPr/>
              </p:nvGrpSpPr>
              <p:grpSpPr>
                <a:xfrm>
                  <a:off x="6252533" y="3980387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31" name="Straight Connector 230">
                    <a:extLst>
                      <a:ext uri="{FF2B5EF4-FFF2-40B4-BE49-F238E27FC236}">
                        <a16:creationId xmlns:a16="http://schemas.microsoft.com/office/drawing/2014/main" id="{9BC9E579-730D-4FDE-BF3B-F6E324AC2847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2" name="Straight Connector 231">
                    <a:extLst>
                      <a:ext uri="{FF2B5EF4-FFF2-40B4-BE49-F238E27FC236}">
                        <a16:creationId xmlns:a16="http://schemas.microsoft.com/office/drawing/2014/main" id="{A018FBD3-AEAC-426F-B81C-03B5AA0C1FA1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5" name="Group 164">
                  <a:extLst>
                    <a:ext uri="{FF2B5EF4-FFF2-40B4-BE49-F238E27FC236}">
                      <a16:creationId xmlns:a16="http://schemas.microsoft.com/office/drawing/2014/main" id="{3E3BB403-D3F8-4466-842C-F624960222F6}"/>
                    </a:ext>
                  </a:extLst>
                </p:cNvPr>
                <p:cNvGrpSpPr/>
                <p:nvPr/>
              </p:nvGrpSpPr>
              <p:grpSpPr>
                <a:xfrm>
                  <a:off x="6382368" y="3978988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29" name="Straight Connector 228">
                    <a:extLst>
                      <a:ext uri="{FF2B5EF4-FFF2-40B4-BE49-F238E27FC236}">
                        <a16:creationId xmlns:a16="http://schemas.microsoft.com/office/drawing/2014/main" id="{3C1C187B-5A12-4727-891D-AEED8C4DCFDC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0" name="Straight Connector 229">
                    <a:extLst>
                      <a:ext uri="{FF2B5EF4-FFF2-40B4-BE49-F238E27FC236}">
                        <a16:creationId xmlns:a16="http://schemas.microsoft.com/office/drawing/2014/main" id="{A7C7575D-E881-4314-978D-E273D10EEA78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6" name="Group 165">
                  <a:extLst>
                    <a:ext uri="{FF2B5EF4-FFF2-40B4-BE49-F238E27FC236}">
                      <a16:creationId xmlns:a16="http://schemas.microsoft.com/office/drawing/2014/main" id="{165B06C0-B47A-4AF5-9301-CE6855C64566}"/>
                    </a:ext>
                  </a:extLst>
                </p:cNvPr>
                <p:cNvGrpSpPr/>
                <p:nvPr/>
              </p:nvGrpSpPr>
              <p:grpSpPr>
                <a:xfrm>
                  <a:off x="5966701" y="3728305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27" name="Straight Connector 226">
                    <a:extLst>
                      <a:ext uri="{FF2B5EF4-FFF2-40B4-BE49-F238E27FC236}">
                        <a16:creationId xmlns:a16="http://schemas.microsoft.com/office/drawing/2014/main" id="{7D998D6C-705E-4F07-8FA1-364CDAC23478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Straight Connector 227">
                    <a:extLst>
                      <a:ext uri="{FF2B5EF4-FFF2-40B4-BE49-F238E27FC236}">
                        <a16:creationId xmlns:a16="http://schemas.microsoft.com/office/drawing/2014/main" id="{4EE5D19B-A9EF-4FD0-82DF-8761B149B730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7" name="Group 166">
                  <a:extLst>
                    <a:ext uri="{FF2B5EF4-FFF2-40B4-BE49-F238E27FC236}">
                      <a16:creationId xmlns:a16="http://schemas.microsoft.com/office/drawing/2014/main" id="{816D5274-1709-4C1E-B02D-1CB2C9A64583}"/>
                    </a:ext>
                  </a:extLst>
                </p:cNvPr>
                <p:cNvGrpSpPr/>
                <p:nvPr/>
              </p:nvGrpSpPr>
              <p:grpSpPr>
                <a:xfrm>
                  <a:off x="5821395" y="3728598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25" name="Straight Connector 224">
                    <a:extLst>
                      <a:ext uri="{FF2B5EF4-FFF2-40B4-BE49-F238E27FC236}">
                        <a16:creationId xmlns:a16="http://schemas.microsoft.com/office/drawing/2014/main" id="{28C741DD-CC41-4C17-91FD-AB2697C61067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Straight Connector 225">
                    <a:extLst>
                      <a:ext uri="{FF2B5EF4-FFF2-40B4-BE49-F238E27FC236}">
                        <a16:creationId xmlns:a16="http://schemas.microsoft.com/office/drawing/2014/main" id="{F2BF63C2-2C1A-4900-9D50-12DC29EDC310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8" name="Group 167">
                  <a:extLst>
                    <a:ext uri="{FF2B5EF4-FFF2-40B4-BE49-F238E27FC236}">
                      <a16:creationId xmlns:a16="http://schemas.microsoft.com/office/drawing/2014/main" id="{61A53515-374A-4488-9C9E-1F0E3CB103B6}"/>
                    </a:ext>
                  </a:extLst>
                </p:cNvPr>
                <p:cNvGrpSpPr/>
                <p:nvPr/>
              </p:nvGrpSpPr>
              <p:grpSpPr>
                <a:xfrm>
                  <a:off x="5920960" y="3730050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23" name="Straight Connector 222">
                    <a:extLst>
                      <a:ext uri="{FF2B5EF4-FFF2-40B4-BE49-F238E27FC236}">
                        <a16:creationId xmlns:a16="http://schemas.microsoft.com/office/drawing/2014/main" id="{86644578-57BF-47FF-A661-E1245722BC37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Straight Connector 223">
                    <a:extLst>
                      <a:ext uri="{FF2B5EF4-FFF2-40B4-BE49-F238E27FC236}">
                        <a16:creationId xmlns:a16="http://schemas.microsoft.com/office/drawing/2014/main" id="{60F8B842-743A-4C64-9110-09E00221E282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69" name="Group 168">
                  <a:extLst>
                    <a:ext uri="{FF2B5EF4-FFF2-40B4-BE49-F238E27FC236}">
                      <a16:creationId xmlns:a16="http://schemas.microsoft.com/office/drawing/2014/main" id="{0D082C88-385E-419B-A39A-251104C616C1}"/>
                    </a:ext>
                  </a:extLst>
                </p:cNvPr>
                <p:cNvGrpSpPr/>
                <p:nvPr/>
              </p:nvGrpSpPr>
              <p:grpSpPr>
                <a:xfrm>
                  <a:off x="5984124" y="3839336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21" name="Straight Connector 220">
                    <a:extLst>
                      <a:ext uri="{FF2B5EF4-FFF2-40B4-BE49-F238E27FC236}">
                        <a16:creationId xmlns:a16="http://schemas.microsoft.com/office/drawing/2014/main" id="{07AF0109-DC95-4409-95EF-F925961D536E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Straight Connector 221">
                    <a:extLst>
                      <a:ext uri="{FF2B5EF4-FFF2-40B4-BE49-F238E27FC236}">
                        <a16:creationId xmlns:a16="http://schemas.microsoft.com/office/drawing/2014/main" id="{98257F83-75C7-452F-B039-5B8F480B63FC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2" name="Group 171">
                  <a:extLst>
                    <a:ext uri="{FF2B5EF4-FFF2-40B4-BE49-F238E27FC236}">
                      <a16:creationId xmlns:a16="http://schemas.microsoft.com/office/drawing/2014/main" id="{B6DAE0B5-E277-4E1E-ADEE-2F8FCE930DA5}"/>
                    </a:ext>
                  </a:extLst>
                </p:cNvPr>
                <p:cNvGrpSpPr/>
                <p:nvPr/>
              </p:nvGrpSpPr>
              <p:grpSpPr>
                <a:xfrm>
                  <a:off x="5545853" y="3689982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15" name="Straight Connector 214">
                    <a:extLst>
                      <a:ext uri="{FF2B5EF4-FFF2-40B4-BE49-F238E27FC236}">
                        <a16:creationId xmlns:a16="http://schemas.microsoft.com/office/drawing/2014/main" id="{2583AE9A-F0FF-4643-8FED-28112FC00FA5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Straight Connector 215">
                    <a:extLst>
                      <a:ext uri="{FF2B5EF4-FFF2-40B4-BE49-F238E27FC236}">
                        <a16:creationId xmlns:a16="http://schemas.microsoft.com/office/drawing/2014/main" id="{21C26ECF-44B8-453D-9C1D-30878BC17DD1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73" name="Group 172">
                  <a:extLst>
                    <a:ext uri="{FF2B5EF4-FFF2-40B4-BE49-F238E27FC236}">
                      <a16:creationId xmlns:a16="http://schemas.microsoft.com/office/drawing/2014/main" id="{31DBAED4-7328-46C6-BF26-DB3DEA6F17CF}"/>
                    </a:ext>
                  </a:extLst>
                </p:cNvPr>
                <p:cNvGrpSpPr/>
                <p:nvPr/>
              </p:nvGrpSpPr>
              <p:grpSpPr>
                <a:xfrm>
                  <a:off x="5803195" y="3731550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213" name="Straight Connector 212">
                    <a:extLst>
                      <a:ext uri="{FF2B5EF4-FFF2-40B4-BE49-F238E27FC236}">
                        <a16:creationId xmlns:a16="http://schemas.microsoft.com/office/drawing/2014/main" id="{B6C1BCD4-19CD-475E-A818-91497913B8AA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Straight Connector 213">
                    <a:extLst>
                      <a:ext uri="{FF2B5EF4-FFF2-40B4-BE49-F238E27FC236}">
                        <a16:creationId xmlns:a16="http://schemas.microsoft.com/office/drawing/2014/main" id="{1E598370-7618-4F22-937C-705769D0FCE8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4" name="Group 183">
                  <a:extLst>
                    <a:ext uri="{FF2B5EF4-FFF2-40B4-BE49-F238E27FC236}">
                      <a16:creationId xmlns:a16="http://schemas.microsoft.com/office/drawing/2014/main" id="{2ABD43D1-754A-44AB-8463-FF76A4863379}"/>
                    </a:ext>
                  </a:extLst>
                </p:cNvPr>
                <p:cNvGrpSpPr/>
                <p:nvPr/>
              </p:nvGrpSpPr>
              <p:grpSpPr>
                <a:xfrm>
                  <a:off x="6025099" y="3833300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191" name="Straight Connector 190">
                    <a:extLst>
                      <a:ext uri="{FF2B5EF4-FFF2-40B4-BE49-F238E27FC236}">
                        <a16:creationId xmlns:a16="http://schemas.microsoft.com/office/drawing/2014/main" id="{FFB37848-EC43-4A84-B593-6EE21B00C35C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Straight Connector 191">
                    <a:extLst>
                      <a:ext uri="{FF2B5EF4-FFF2-40B4-BE49-F238E27FC236}">
                        <a16:creationId xmlns:a16="http://schemas.microsoft.com/office/drawing/2014/main" id="{145D7B1F-9D93-4C08-BA6A-E4F12F98FDB8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86" name="Group 185">
                  <a:extLst>
                    <a:ext uri="{FF2B5EF4-FFF2-40B4-BE49-F238E27FC236}">
                      <a16:creationId xmlns:a16="http://schemas.microsoft.com/office/drawing/2014/main" id="{82043CA5-0206-4B4D-BFB5-E1D6288AAE49}"/>
                    </a:ext>
                  </a:extLst>
                </p:cNvPr>
                <p:cNvGrpSpPr/>
                <p:nvPr/>
              </p:nvGrpSpPr>
              <p:grpSpPr>
                <a:xfrm>
                  <a:off x="2180072" y="1806911"/>
                  <a:ext cx="91440" cy="91440"/>
                  <a:chOff x="6049222" y="1024166"/>
                  <a:chExt cx="91440" cy="91440"/>
                </a:xfrm>
              </p:grpSpPr>
              <p:cxnSp>
                <p:nvCxnSpPr>
                  <p:cNvPr id="187" name="Straight Connector 186">
                    <a:extLst>
                      <a:ext uri="{FF2B5EF4-FFF2-40B4-BE49-F238E27FC236}">
                        <a16:creationId xmlns:a16="http://schemas.microsoft.com/office/drawing/2014/main" id="{93127683-AB41-4E9D-B38F-B6144833BD7A}"/>
                      </a:ext>
                    </a:extLst>
                  </p:cNvPr>
                  <p:cNvCxnSpPr/>
                  <p:nvPr/>
                </p:nvCxnSpPr>
                <p:spPr>
                  <a:xfrm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Straight Connector 187">
                    <a:extLst>
                      <a:ext uri="{FF2B5EF4-FFF2-40B4-BE49-F238E27FC236}">
                        <a16:creationId xmlns:a16="http://schemas.microsoft.com/office/drawing/2014/main" id="{9A92D995-D7EE-4548-9869-B76D4CF3535D}"/>
                      </a:ext>
                    </a:extLst>
                  </p:cNvPr>
                  <p:cNvCxnSpPr/>
                  <p:nvPr/>
                </p:nvCxnSpPr>
                <p:spPr>
                  <a:xfrm rot="16200000">
                    <a:off x="6094942" y="1024166"/>
                    <a:ext cx="0" cy="91440"/>
                  </a:xfrm>
                  <a:prstGeom prst="line">
                    <a:avLst/>
                  </a:prstGeom>
                  <a:ln w="158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46FF1394-CB23-43EA-988F-D63758193001}"/>
                  </a:ext>
                </a:extLst>
              </p:cNvPr>
              <p:cNvGrpSpPr/>
              <p:nvPr/>
            </p:nvGrpSpPr>
            <p:grpSpPr>
              <a:xfrm>
                <a:off x="1738495" y="5314275"/>
                <a:ext cx="7923994" cy="376467"/>
                <a:chOff x="1610808" y="5120698"/>
                <a:chExt cx="6969129" cy="331102"/>
              </a:xfrm>
            </p:grpSpPr>
            <p:sp>
              <p:nvSpPr>
                <p:cNvPr id="302" name="TextBox 301">
                  <a:extLst>
                    <a:ext uri="{FF2B5EF4-FFF2-40B4-BE49-F238E27FC236}">
                      <a16:creationId xmlns:a16="http://schemas.microsoft.com/office/drawing/2014/main" id="{53537255-4FA5-4CA9-9E6F-4456FB32318A}"/>
                    </a:ext>
                  </a:extLst>
                </p:cNvPr>
                <p:cNvSpPr txBox="1"/>
                <p:nvPr/>
              </p:nvSpPr>
              <p:spPr>
                <a:xfrm>
                  <a:off x="1607602" y="5120698"/>
                  <a:ext cx="290464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140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21B4D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303" name="TextBox 302">
                  <a:extLst>
                    <a:ext uri="{FF2B5EF4-FFF2-40B4-BE49-F238E27FC236}">
                      <a16:creationId xmlns:a16="http://schemas.microsoft.com/office/drawing/2014/main" id="{D013CBEB-21ED-4B7D-A5AE-CC32FF30BB41}"/>
                    </a:ext>
                  </a:extLst>
                </p:cNvPr>
                <p:cNvSpPr txBox="1"/>
                <p:nvPr/>
              </p:nvSpPr>
              <p:spPr>
                <a:xfrm>
                  <a:off x="2554952" y="5120698"/>
                  <a:ext cx="290464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140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21B4D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6</a:t>
                  </a:r>
                </a:p>
              </p:txBody>
            </p:sp>
            <p:sp>
              <p:nvSpPr>
                <p:cNvPr id="304" name="TextBox 303">
                  <a:extLst>
                    <a:ext uri="{FF2B5EF4-FFF2-40B4-BE49-F238E27FC236}">
                      <a16:creationId xmlns:a16="http://schemas.microsoft.com/office/drawing/2014/main" id="{0E787D3E-8B6E-44C2-8D63-6B8457BAB4DC}"/>
                    </a:ext>
                  </a:extLst>
                </p:cNvPr>
                <p:cNvSpPr txBox="1"/>
                <p:nvPr/>
              </p:nvSpPr>
              <p:spPr>
                <a:xfrm>
                  <a:off x="3035045" y="5120698"/>
                  <a:ext cx="29206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140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21B4D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9</a:t>
                  </a:r>
                </a:p>
              </p:txBody>
            </p:sp>
            <p:sp>
              <p:nvSpPr>
                <p:cNvPr id="305" name="TextBox 304">
                  <a:extLst>
                    <a:ext uri="{FF2B5EF4-FFF2-40B4-BE49-F238E27FC236}">
                      <a16:creationId xmlns:a16="http://schemas.microsoft.com/office/drawing/2014/main" id="{06D8662E-A60C-4865-BD2A-F17F47D3E2AD}"/>
                    </a:ext>
                  </a:extLst>
                </p:cNvPr>
                <p:cNvSpPr txBox="1"/>
                <p:nvPr/>
              </p:nvSpPr>
              <p:spPr>
                <a:xfrm>
                  <a:off x="3464185" y="5120698"/>
                  <a:ext cx="38023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140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21B4D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12</a:t>
                  </a:r>
                </a:p>
              </p:txBody>
            </p:sp>
            <p:sp>
              <p:nvSpPr>
                <p:cNvPr id="306" name="TextBox 305">
                  <a:extLst>
                    <a:ext uri="{FF2B5EF4-FFF2-40B4-BE49-F238E27FC236}">
                      <a16:creationId xmlns:a16="http://schemas.microsoft.com/office/drawing/2014/main" id="{AEF0D2B1-140F-431D-BCAB-D93654315DBD}"/>
                    </a:ext>
                  </a:extLst>
                </p:cNvPr>
                <p:cNvSpPr txBox="1"/>
                <p:nvPr/>
              </p:nvSpPr>
              <p:spPr>
                <a:xfrm>
                  <a:off x="3939452" y="5120698"/>
                  <a:ext cx="37382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140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21B4D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15</a:t>
                  </a:r>
                </a:p>
              </p:txBody>
            </p:sp>
            <p:sp>
              <p:nvSpPr>
                <p:cNvPr id="307" name="TextBox 306">
                  <a:extLst>
                    <a:ext uri="{FF2B5EF4-FFF2-40B4-BE49-F238E27FC236}">
                      <a16:creationId xmlns:a16="http://schemas.microsoft.com/office/drawing/2014/main" id="{C1C3811F-7966-46EA-B493-473558F158E8}"/>
                    </a:ext>
                  </a:extLst>
                </p:cNvPr>
                <p:cNvSpPr txBox="1"/>
                <p:nvPr/>
              </p:nvSpPr>
              <p:spPr>
                <a:xfrm>
                  <a:off x="4397797" y="5120698"/>
                  <a:ext cx="38183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140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21B4D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18</a:t>
                  </a:r>
                </a:p>
              </p:txBody>
            </p:sp>
            <p:sp>
              <p:nvSpPr>
                <p:cNvPr id="308" name="TextBox 307">
                  <a:extLst>
                    <a:ext uri="{FF2B5EF4-FFF2-40B4-BE49-F238E27FC236}">
                      <a16:creationId xmlns:a16="http://schemas.microsoft.com/office/drawing/2014/main" id="{A3131110-7C82-4C01-B623-7AA7217A64BE}"/>
                    </a:ext>
                  </a:extLst>
                </p:cNvPr>
                <p:cNvSpPr txBox="1"/>
                <p:nvPr/>
              </p:nvSpPr>
              <p:spPr>
                <a:xfrm>
                  <a:off x="4885174" y="5120698"/>
                  <a:ext cx="38023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140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21B4D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21</a:t>
                  </a:r>
                </a:p>
              </p:txBody>
            </p:sp>
            <p:sp>
              <p:nvSpPr>
                <p:cNvPr id="309" name="TextBox 308">
                  <a:extLst>
                    <a:ext uri="{FF2B5EF4-FFF2-40B4-BE49-F238E27FC236}">
                      <a16:creationId xmlns:a16="http://schemas.microsoft.com/office/drawing/2014/main" id="{5D3D1277-2A44-48AD-82B7-4A5BC74C26A6}"/>
                    </a:ext>
                  </a:extLst>
                </p:cNvPr>
                <p:cNvSpPr txBox="1"/>
                <p:nvPr/>
              </p:nvSpPr>
              <p:spPr>
                <a:xfrm>
                  <a:off x="5339414" y="5120698"/>
                  <a:ext cx="39466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140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21B4D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24</a:t>
                  </a:r>
                </a:p>
              </p:txBody>
            </p:sp>
            <p:sp>
              <p:nvSpPr>
                <p:cNvPr id="310" name="TextBox 309">
                  <a:extLst>
                    <a:ext uri="{FF2B5EF4-FFF2-40B4-BE49-F238E27FC236}">
                      <a16:creationId xmlns:a16="http://schemas.microsoft.com/office/drawing/2014/main" id="{89502E60-0A44-4AC7-AF40-98667DD28902}"/>
                    </a:ext>
                  </a:extLst>
                </p:cNvPr>
                <p:cNvSpPr txBox="1"/>
                <p:nvPr/>
              </p:nvSpPr>
              <p:spPr>
                <a:xfrm>
                  <a:off x="5818597" y="5120698"/>
                  <a:ext cx="372987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140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21B4D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27</a:t>
                  </a:r>
                </a:p>
              </p:txBody>
            </p:sp>
            <p:sp>
              <p:nvSpPr>
                <p:cNvPr id="311" name="TextBox 310">
                  <a:extLst>
                    <a:ext uri="{FF2B5EF4-FFF2-40B4-BE49-F238E27FC236}">
                      <a16:creationId xmlns:a16="http://schemas.microsoft.com/office/drawing/2014/main" id="{89BDB7DC-412B-4227-BB2F-1FB1986ACA68}"/>
                    </a:ext>
                  </a:extLst>
                </p:cNvPr>
                <p:cNvSpPr txBox="1"/>
                <p:nvPr/>
              </p:nvSpPr>
              <p:spPr>
                <a:xfrm>
                  <a:off x="6286617" y="5120698"/>
                  <a:ext cx="38343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140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21B4D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30</a:t>
                  </a:r>
                </a:p>
              </p:txBody>
            </p:sp>
            <p:sp>
              <p:nvSpPr>
                <p:cNvPr id="312" name="TextBox 311">
                  <a:extLst>
                    <a:ext uri="{FF2B5EF4-FFF2-40B4-BE49-F238E27FC236}">
                      <a16:creationId xmlns:a16="http://schemas.microsoft.com/office/drawing/2014/main" id="{E918475C-F1A8-44ED-82DA-3B3BBF2FF586}"/>
                    </a:ext>
                  </a:extLst>
                </p:cNvPr>
                <p:cNvSpPr txBox="1"/>
                <p:nvPr/>
              </p:nvSpPr>
              <p:spPr>
                <a:xfrm>
                  <a:off x="6775598" y="5120698"/>
                  <a:ext cx="370614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140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21B4D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33</a:t>
                  </a:r>
                </a:p>
              </p:txBody>
            </p:sp>
            <p:sp>
              <p:nvSpPr>
                <p:cNvPr id="313" name="TextBox 312">
                  <a:extLst>
                    <a:ext uri="{FF2B5EF4-FFF2-40B4-BE49-F238E27FC236}">
                      <a16:creationId xmlns:a16="http://schemas.microsoft.com/office/drawing/2014/main" id="{241071CE-F185-4282-9F09-4079BE2E949E}"/>
                    </a:ext>
                  </a:extLst>
                </p:cNvPr>
                <p:cNvSpPr txBox="1"/>
                <p:nvPr/>
              </p:nvSpPr>
              <p:spPr>
                <a:xfrm>
                  <a:off x="7241245" y="5120698"/>
                  <a:ext cx="38504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140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21B4D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36</a:t>
                  </a:r>
                </a:p>
              </p:txBody>
            </p:sp>
            <p:sp>
              <p:nvSpPr>
                <p:cNvPr id="314" name="TextBox 313">
                  <a:extLst>
                    <a:ext uri="{FF2B5EF4-FFF2-40B4-BE49-F238E27FC236}">
                      <a16:creationId xmlns:a16="http://schemas.microsoft.com/office/drawing/2014/main" id="{4E5538A3-AC3D-4ABB-8257-EE400610843F}"/>
                    </a:ext>
                  </a:extLst>
                </p:cNvPr>
                <p:cNvSpPr txBox="1"/>
                <p:nvPr/>
              </p:nvSpPr>
              <p:spPr>
                <a:xfrm>
                  <a:off x="7710810" y="5120698"/>
                  <a:ext cx="38504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140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21B4D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39</a:t>
                  </a:r>
                </a:p>
              </p:txBody>
            </p:sp>
            <p:sp>
              <p:nvSpPr>
                <p:cNvPr id="317" name="TextBox 316">
                  <a:extLst>
                    <a:ext uri="{FF2B5EF4-FFF2-40B4-BE49-F238E27FC236}">
                      <a16:creationId xmlns:a16="http://schemas.microsoft.com/office/drawing/2014/main" id="{11BBDE90-AA04-493A-99A1-6E42289EF9A9}"/>
                    </a:ext>
                  </a:extLst>
                </p:cNvPr>
                <p:cNvSpPr txBox="1"/>
                <p:nvPr/>
              </p:nvSpPr>
              <p:spPr>
                <a:xfrm>
                  <a:off x="8190888" y="5120698"/>
                  <a:ext cx="39466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140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21B4D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42</a:t>
                  </a:r>
                </a:p>
              </p:txBody>
            </p:sp>
            <p:sp>
              <p:nvSpPr>
                <p:cNvPr id="318" name="TextBox 317">
                  <a:extLst>
                    <a:ext uri="{FF2B5EF4-FFF2-40B4-BE49-F238E27FC236}">
                      <a16:creationId xmlns:a16="http://schemas.microsoft.com/office/drawing/2014/main" id="{10D97C1D-8CDE-40A3-AC9E-12DF98592587}"/>
                    </a:ext>
                  </a:extLst>
                </p:cNvPr>
                <p:cNvSpPr txBox="1"/>
                <p:nvPr/>
              </p:nvSpPr>
              <p:spPr>
                <a:xfrm>
                  <a:off x="2098199" y="5144023"/>
                  <a:ext cx="27764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1400">
                      <a:solidFill>
                        <a:schemeClr val="tx2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121B4D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3</a:t>
                  </a:r>
                </a:p>
              </p:txBody>
            </p:sp>
          </p:grpSp>
          <p:grpSp>
            <p:nvGrpSpPr>
              <p:cNvPr id="406" name="Group 405">
                <a:extLst>
                  <a:ext uri="{FF2B5EF4-FFF2-40B4-BE49-F238E27FC236}">
                    <a16:creationId xmlns:a16="http://schemas.microsoft.com/office/drawing/2014/main" id="{C3AF0C00-0292-4B49-862F-BAA64AB07105}"/>
                  </a:ext>
                </a:extLst>
              </p:cNvPr>
              <p:cNvGrpSpPr/>
              <p:nvPr/>
            </p:nvGrpSpPr>
            <p:grpSpPr>
              <a:xfrm>
                <a:off x="1892975" y="5300800"/>
                <a:ext cx="7756051" cy="72779"/>
                <a:chOff x="1746673" y="5103710"/>
                <a:chExt cx="6821424" cy="64009"/>
              </a:xfrm>
            </p:grpSpPr>
            <p:cxnSp>
              <p:nvCxnSpPr>
                <p:cNvPr id="320" name="Straight Connector 319">
                  <a:extLst>
                    <a:ext uri="{FF2B5EF4-FFF2-40B4-BE49-F238E27FC236}">
                      <a16:creationId xmlns:a16="http://schemas.microsoft.com/office/drawing/2014/main" id="{10D1CFFE-5865-4AAE-A022-61C1A5B54CDE}"/>
                    </a:ext>
                  </a:extLst>
                </p:cNvPr>
                <p:cNvCxnSpPr/>
                <p:nvPr/>
              </p:nvCxnSpPr>
              <p:spPr>
                <a:xfrm>
                  <a:off x="1746673" y="5103710"/>
                  <a:ext cx="6821424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1" name="Straight Connector 320">
                  <a:extLst>
                    <a:ext uri="{FF2B5EF4-FFF2-40B4-BE49-F238E27FC236}">
                      <a16:creationId xmlns:a16="http://schemas.microsoft.com/office/drawing/2014/main" id="{86A776C9-460F-4C11-9A0B-87D0916F181A}"/>
                    </a:ext>
                  </a:extLst>
                </p:cNvPr>
                <p:cNvCxnSpPr/>
                <p:nvPr/>
              </p:nvCxnSpPr>
              <p:spPr>
                <a:xfrm rot="16200000">
                  <a:off x="1721859" y="5135715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Straight Connector 321">
                  <a:extLst>
                    <a:ext uri="{FF2B5EF4-FFF2-40B4-BE49-F238E27FC236}">
                      <a16:creationId xmlns:a16="http://schemas.microsoft.com/office/drawing/2014/main" id="{9C9E1DAA-1E17-41E2-B0D9-9EF1C703C07E}"/>
                    </a:ext>
                  </a:extLst>
                </p:cNvPr>
                <p:cNvCxnSpPr/>
                <p:nvPr/>
              </p:nvCxnSpPr>
              <p:spPr>
                <a:xfrm rot="16200000">
                  <a:off x="2195278" y="5135715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3" name="Straight Connector 322">
                  <a:extLst>
                    <a:ext uri="{FF2B5EF4-FFF2-40B4-BE49-F238E27FC236}">
                      <a16:creationId xmlns:a16="http://schemas.microsoft.com/office/drawing/2014/main" id="{F464464D-4F03-4645-A620-6DD7A1485442}"/>
                    </a:ext>
                  </a:extLst>
                </p:cNvPr>
                <p:cNvCxnSpPr/>
                <p:nvPr/>
              </p:nvCxnSpPr>
              <p:spPr>
                <a:xfrm rot="16200000">
                  <a:off x="2668697" y="5135715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Straight Connector 323">
                  <a:extLst>
                    <a:ext uri="{FF2B5EF4-FFF2-40B4-BE49-F238E27FC236}">
                      <a16:creationId xmlns:a16="http://schemas.microsoft.com/office/drawing/2014/main" id="{F969B423-62E9-4166-A463-582C8DC8BE82}"/>
                    </a:ext>
                  </a:extLst>
                </p:cNvPr>
                <p:cNvCxnSpPr/>
                <p:nvPr/>
              </p:nvCxnSpPr>
              <p:spPr>
                <a:xfrm rot="16200000">
                  <a:off x="3142116" y="5135715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5" name="Straight Connector 324">
                  <a:extLst>
                    <a:ext uri="{FF2B5EF4-FFF2-40B4-BE49-F238E27FC236}">
                      <a16:creationId xmlns:a16="http://schemas.microsoft.com/office/drawing/2014/main" id="{747B50B4-510D-4A62-94BA-38B6FF60FBC3}"/>
                    </a:ext>
                  </a:extLst>
                </p:cNvPr>
                <p:cNvCxnSpPr/>
                <p:nvPr/>
              </p:nvCxnSpPr>
              <p:spPr>
                <a:xfrm rot="16200000">
                  <a:off x="3615535" y="5135715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Straight Connector 325">
                  <a:extLst>
                    <a:ext uri="{FF2B5EF4-FFF2-40B4-BE49-F238E27FC236}">
                      <a16:creationId xmlns:a16="http://schemas.microsoft.com/office/drawing/2014/main" id="{5CDEB814-BF95-483B-ADBD-0F6142D9A204}"/>
                    </a:ext>
                  </a:extLst>
                </p:cNvPr>
                <p:cNvCxnSpPr/>
                <p:nvPr/>
              </p:nvCxnSpPr>
              <p:spPr>
                <a:xfrm rot="16200000">
                  <a:off x="4088954" y="5135715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7" name="Straight Connector 326">
                  <a:extLst>
                    <a:ext uri="{FF2B5EF4-FFF2-40B4-BE49-F238E27FC236}">
                      <a16:creationId xmlns:a16="http://schemas.microsoft.com/office/drawing/2014/main" id="{38AA4A6F-4DCF-4075-B01B-B46DC70E2061}"/>
                    </a:ext>
                  </a:extLst>
                </p:cNvPr>
                <p:cNvCxnSpPr/>
                <p:nvPr/>
              </p:nvCxnSpPr>
              <p:spPr>
                <a:xfrm rot="16200000">
                  <a:off x="4562373" y="5135715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8" name="Straight Connector 327">
                  <a:extLst>
                    <a:ext uri="{FF2B5EF4-FFF2-40B4-BE49-F238E27FC236}">
                      <a16:creationId xmlns:a16="http://schemas.microsoft.com/office/drawing/2014/main" id="{99C4DEFE-BACC-4686-9480-BD495B74C813}"/>
                    </a:ext>
                  </a:extLst>
                </p:cNvPr>
                <p:cNvCxnSpPr/>
                <p:nvPr/>
              </p:nvCxnSpPr>
              <p:spPr>
                <a:xfrm rot="16200000">
                  <a:off x="5035792" y="5135715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9" name="Straight Connector 328">
                  <a:extLst>
                    <a:ext uri="{FF2B5EF4-FFF2-40B4-BE49-F238E27FC236}">
                      <a16:creationId xmlns:a16="http://schemas.microsoft.com/office/drawing/2014/main" id="{7DD42252-42C7-48CA-9F08-546F5658FCB0}"/>
                    </a:ext>
                  </a:extLst>
                </p:cNvPr>
                <p:cNvCxnSpPr/>
                <p:nvPr/>
              </p:nvCxnSpPr>
              <p:spPr>
                <a:xfrm rot="16200000">
                  <a:off x="5509211" y="5135715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0" name="Straight Connector 329">
                  <a:extLst>
                    <a:ext uri="{FF2B5EF4-FFF2-40B4-BE49-F238E27FC236}">
                      <a16:creationId xmlns:a16="http://schemas.microsoft.com/office/drawing/2014/main" id="{BB84F0EE-6CD5-4FBA-A998-C06278F18330}"/>
                    </a:ext>
                  </a:extLst>
                </p:cNvPr>
                <p:cNvCxnSpPr/>
                <p:nvPr/>
              </p:nvCxnSpPr>
              <p:spPr>
                <a:xfrm rot="16200000">
                  <a:off x="5982630" y="5135715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1" name="Straight Connector 330">
                  <a:extLst>
                    <a:ext uri="{FF2B5EF4-FFF2-40B4-BE49-F238E27FC236}">
                      <a16:creationId xmlns:a16="http://schemas.microsoft.com/office/drawing/2014/main" id="{9B964412-C6A3-4BE5-A09F-A7518C5E29DF}"/>
                    </a:ext>
                  </a:extLst>
                </p:cNvPr>
                <p:cNvCxnSpPr/>
                <p:nvPr/>
              </p:nvCxnSpPr>
              <p:spPr>
                <a:xfrm rot="16200000">
                  <a:off x="6456049" y="5135715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2" name="Straight Connector 331">
                  <a:extLst>
                    <a:ext uri="{FF2B5EF4-FFF2-40B4-BE49-F238E27FC236}">
                      <a16:creationId xmlns:a16="http://schemas.microsoft.com/office/drawing/2014/main" id="{F7D6916B-F4CD-4E46-9B1D-2C60F911F2CA}"/>
                    </a:ext>
                  </a:extLst>
                </p:cNvPr>
                <p:cNvCxnSpPr/>
                <p:nvPr/>
              </p:nvCxnSpPr>
              <p:spPr>
                <a:xfrm rot="16200000">
                  <a:off x="6929468" y="5135714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3" name="Straight Connector 332">
                  <a:extLst>
                    <a:ext uri="{FF2B5EF4-FFF2-40B4-BE49-F238E27FC236}">
                      <a16:creationId xmlns:a16="http://schemas.microsoft.com/office/drawing/2014/main" id="{E0E98C08-EA09-4748-B1DB-C1E8394074A2}"/>
                    </a:ext>
                  </a:extLst>
                </p:cNvPr>
                <p:cNvCxnSpPr/>
                <p:nvPr/>
              </p:nvCxnSpPr>
              <p:spPr>
                <a:xfrm rot="16200000">
                  <a:off x="7402887" y="5135714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4" name="Straight Connector 333">
                  <a:extLst>
                    <a:ext uri="{FF2B5EF4-FFF2-40B4-BE49-F238E27FC236}">
                      <a16:creationId xmlns:a16="http://schemas.microsoft.com/office/drawing/2014/main" id="{B0E34014-EDFF-4C34-B854-8F82969E6F87}"/>
                    </a:ext>
                  </a:extLst>
                </p:cNvPr>
                <p:cNvCxnSpPr/>
                <p:nvPr/>
              </p:nvCxnSpPr>
              <p:spPr>
                <a:xfrm rot="16200000">
                  <a:off x="7876306" y="5135714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7" name="Straight Connector 336">
                  <a:extLst>
                    <a:ext uri="{FF2B5EF4-FFF2-40B4-BE49-F238E27FC236}">
                      <a16:creationId xmlns:a16="http://schemas.microsoft.com/office/drawing/2014/main" id="{F2E0B2BB-43EA-4A58-AF1D-6BCD72024969}"/>
                    </a:ext>
                  </a:extLst>
                </p:cNvPr>
                <p:cNvCxnSpPr/>
                <p:nvPr/>
              </p:nvCxnSpPr>
              <p:spPr>
                <a:xfrm rot="16200000">
                  <a:off x="8349723" y="5135714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8" name="TextBox 337">
                <a:extLst>
                  <a:ext uri="{FF2B5EF4-FFF2-40B4-BE49-F238E27FC236}">
                    <a16:creationId xmlns:a16="http://schemas.microsoft.com/office/drawing/2014/main" id="{1D73AA20-7457-4119-8898-FD94DBA06D4B}"/>
                  </a:ext>
                </a:extLst>
              </p:cNvPr>
              <p:cNvSpPr txBox="1"/>
              <p:nvPr/>
            </p:nvSpPr>
            <p:spPr>
              <a:xfrm>
                <a:off x="3655825" y="5569991"/>
                <a:ext cx="4293767" cy="4199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21B4D"/>
                    </a:solidFill>
                    <a:effectLst/>
                    <a:uLnTx/>
                    <a:uFillTx/>
                    <a:latin typeface="Corbel" panose="020B0503020204020204"/>
                    <a:ea typeface="+mn-ea"/>
                    <a:cs typeface="+mn-cs"/>
                  </a:rPr>
                  <a:t>Time since Randomization (months)</a:t>
                </a:r>
              </a:p>
            </p:txBody>
          </p:sp>
          <p:grpSp>
            <p:nvGrpSpPr>
              <p:cNvPr id="340" name="Group 339">
                <a:extLst>
                  <a:ext uri="{FF2B5EF4-FFF2-40B4-BE49-F238E27FC236}">
                    <a16:creationId xmlns:a16="http://schemas.microsoft.com/office/drawing/2014/main" id="{E5B1DE77-B93C-478F-8DDD-A9053BE83FEC}"/>
                  </a:ext>
                </a:extLst>
              </p:cNvPr>
              <p:cNvGrpSpPr/>
              <p:nvPr/>
            </p:nvGrpSpPr>
            <p:grpSpPr>
              <a:xfrm>
                <a:off x="1292490" y="1371599"/>
                <a:ext cx="548977" cy="4116585"/>
                <a:chOff x="354254" y="1653125"/>
                <a:chExt cx="482824" cy="3620525"/>
              </a:xfrm>
            </p:grpSpPr>
            <p:sp>
              <p:nvSpPr>
                <p:cNvPr id="341" name="TextBox 340">
                  <a:extLst>
                    <a:ext uri="{FF2B5EF4-FFF2-40B4-BE49-F238E27FC236}">
                      <a16:creationId xmlns:a16="http://schemas.microsoft.com/office/drawing/2014/main" id="{34ECA481-76B4-485A-85D1-69050A512B3C}"/>
                    </a:ext>
                  </a:extLst>
                </p:cNvPr>
                <p:cNvSpPr txBox="1"/>
                <p:nvPr/>
              </p:nvSpPr>
              <p:spPr>
                <a:xfrm>
                  <a:off x="546614" y="4965873"/>
                  <a:ext cx="290464" cy="33855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en-US"/>
                  </a:defPPr>
                  <a:lvl1pPr algn="r">
                    <a:defRPr sz="1400"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0</a:t>
                  </a:r>
                </a:p>
              </p:txBody>
            </p:sp>
            <p:sp>
              <p:nvSpPr>
                <p:cNvPr id="342" name="TextBox 341">
                  <a:extLst>
                    <a:ext uri="{FF2B5EF4-FFF2-40B4-BE49-F238E27FC236}">
                      <a16:creationId xmlns:a16="http://schemas.microsoft.com/office/drawing/2014/main" id="{1CFD15F0-EFC0-42FD-A26E-EA5731CFCC1D}"/>
                    </a:ext>
                  </a:extLst>
                </p:cNvPr>
                <p:cNvSpPr txBox="1"/>
                <p:nvPr/>
              </p:nvSpPr>
              <p:spPr>
                <a:xfrm>
                  <a:off x="455242" y="4633063"/>
                  <a:ext cx="381836" cy="33855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en-US"/>
                  </a:defPPr>
                  <a:lvl1pPr algn="r">
                    <a:defRPr sz="1400"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10</a:t>
                  </a:r>
                </a:p>
              </p:txBody>
            </p:sp>
            <p:sp>
              <p:nvSpPr>
                <p:cNvPr id="343" name="TextBox 342">
                  <a:extLst>
                    <a:ext uri="{FF2B5EF4-FFF2-40B4-BE49-F238E27FC236}">
                      <a16:creationId xmlns:a16="http://schemas.microsoft.com/office/drawing/2014/main" id="{AE8FA8DA-367F-43CF-A5EE-60C442BE52C3}"/>
                    </a:ext>
                  </a:extLst>
                </p:cNvPr>
                <p:cNvSpPr txBox="1"/>
                <p:nvPr/>
              </p:nvSpPr>
              <p:spPr>
                <a:xfrm>
                  <a:off x="446458" y="4300249"/>
                  <a:ext cx="390620" cy="33855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en-US"/>
                  </a:defPPr>
                  <a:lvl1pPr algn="r">
                    <a:defRPr sz="1400"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20</a:t>
                  </a:r>
                </a:p>
              </p:txBody>
            </p:sp>
            <p:sp>
              <p:nvSpPr>
                <p:cNvPr id="344" name="TextBox 343">
                  <a:extLst>
                    <a:ext uri="{FF2B5EF4-FFF2-40B4-BE49-F238E27FC236}">
                      <a16:creationId xmlns:a16="http://schemas.microsoft.com/office/drawing/2014/main" id="{AC422D29-DFC4-4173-93A4-B5F340F4DB1C}"/>
                    </a:ext>
                  </a:extLst>
                </p:cNvPr>
                <p:cNvSpPr txBox="1"/>
                <p:nvPr/>
              </p:nvSpPr>
              <p:spPr>
                <a:xfrm>
                  <a:off x="453639" y="3967435"/>
                  <a:ext cx="383439" cy="33855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en-US"/>
                  </a:defPPr>
                  <a:lvl1pPr algn="r">
                    <a:defRPr sz="1400"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30</a:t>
                  </a:r>
                </a:p>
              </p:txBody>
            </p:sp>
            <p:sp>
              <p:nvSpPr>
                <p:cNvPr id="345" name="TextBox 344">
                  <a:extLst>
                    <a:ext uri="{FF2B5EF4-FFF2-40B4-BE49-F238E27FC236}">
                      <a16:creationId xmlns:a16="http://schemas.microsoft.com/office/drawing/2014/main" id="{7D8F7E50-5D4E-4774-BDC8-8B13150DD371}"/>
                    </a:ext>
                  </a:extLst>
                </p:cNvPr>
                <p:cNvSpPr txBox="1"/>
                <p:nvPr/>
              </p:nvSpPr>
              <p:spPr>
                <a:xfrm>
                  <a:off x="440815" y="3634621"/>
                  <a:ext cx="396263" cy="33855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en-US"/>
                  </a:defPPr>
                  <a:lvl1pPr algn="r">
                    <a:defRPr sz="1400"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40</a:t>
                  </a:r>
                </a:p>
              </p:txBody>
            </p:sp>
            <p:sp>
              <p:nvSpPr>
                <p:cNvPr id="346" name="TextBox 345">
                  <a:extLst>
                    <a:ext uri="{FF2B5EF4-FFF2-40B4-BE49-F238E27FC236}">
                      <a16:creationId xmlns:a16="http://schemas.microsoft.com/office/drawing/2014/main" id="{25F5CEEA-C238-493B-9279-D620484DB807}"/>
                    </a:ext>
                  </a:extLst>
                </p:cNvPr>
                <p:cNvSpPr txBox="1"/>
                <p:nvPr/>
              </p:nvSpPr>
              <p:spPr>
                <a:xfrm>
                  <a:off x="452870" y="3301807"/>
                  <a:ext cx="384208" cy="33855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en-US"/>
                  </a:defPPr>
                  <a:lvl1pPr algn="r">
                    <a:defRPr sz="1400"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50</a:t>
                  </a:r>
                </a:p>
              </p:txBody>
            </p:sp>
            <p:sp>
              <p:nvSpPr>
                <p:cNvPr id="347" name="TextBox 346">
                  <a:extLst>
                    <a:ext uri="{FF2B5EF4-FFF2-40B4-BE49-F238E27FC236}">
                      <a16:creationId xmlns:a16="http://schemas.microsoft.com/office/drawing/2014/main" id="{205C875C-2381-4D58-B014-F6F982B4D4E2}"/>
                    </a:ext>
                  </a:extLst>
                </p:cNvPr>
                <p:cNvSpPr txBox="1"/>
                <p:nvPr/>
              </p:nvSpPr>
              <p:spPr>
                <a:xfrm>
                  <a:off x="439212" y="2968993"/>
                  <a:ext cx="397866" cy="33855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en-US"/>
                  </a:defPPr>
                  <a:lvl1pPr algn="r">
                    <a:defRPr sz="1400"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60</a:t>
                  </a:r>
                </a:p>
              </p:txBody>
            </p:sp>
            <p:sp>
              <p:nvSpPr>
                <p:cNvPr id="348" name="TextBox 347">
                  <a:extLst>
                    <a:ext uri="{FF2B5EF4-FFF2-40B4-BE49-F238E27FC236}">
                      <a16:creationId xmlns:a16="http://schemas.microsoft.com/office/drawing/2014/main" id="{2D83CC3E-8F9F-4354-9B99-7BF1FD24B2B0}"/>
                    </a:ext>
                  </a:extLst>
                </p:cNvPr>
                <p:cNvSpPr txBox="1"/>
                <p:nvPr/>
              </p:nvSpPr>
              <p:spPr>
                <a:xfrm>
                  <a:off x="458448" y="2636179"/>
                  <a:ext cx="378630" cy="33855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en-US"/>
                  </a:defPPr>
                  <a:lvl1pPr algn="r">
                    <a:defRPr sz="1400"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70</a:t>
                  </a:r>
                </a:p>
              </p:txBody>
            </p:sp>
            <p:sp>
              <p:nvSpPr>
                <p:cNvPr id="349" name="TextBox 348">
                  <a:extLst>
                    <a:ext uri="{FF2B5EF4-FFF2-40B4-BE49-F238E27FC236}">
                      <a16:creationId xmlns:a16="http://schemas.microsoft.com/office/drawing/2014/main" id="{3EB2949E-C08C-426A-971C-8B16084E1E14}"/>
                    </a:ext>
                  </a:extLst>
                </p:cNvPr>
                <p:cNvSpPr txBox="1"/>
                <p:nvPr/>
              </p:nvSpPr>
              <p:spPr>
                <a:xfrm>
                  <a:off x="440815" y="2303365"/>
                  <a:ext cx="396263" cy="33855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en-US"/>
                  </a:defPPr>
                  <a:lvl1pPr algn="r">
                    <a:defRPr sz="1400"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80</a:t>
                  </a:r>
                </a:p>
              </p:txBody>
            </p:sp>
            <p:sp>
              <p:nvSpPr>
                <p:cNvPr id="350" name="TextBox 349">
                  <a:extLst>
                    <a:ext uri="{FF2B5EF4-FFF2-40B4-BE49-F238E27FC236}">
                      <a16:creationId xmlns:a16="http://schemas.microsoft.com/office/drawing/2014/main" id="{D8E12E7B-E471-4EE9-A9AB-CC5B1B38D483}"/>
                    </a:ext>
                  </a:extLst>
                </p:cNvPr>
                <p:cNvSpPr txBox="1"/>
                <p:nvPr/>
              </p:nvSpPr>
              <p:spPr>
                <a:xfrm>
                  <a:off x="439212" y="1970551"/>
                  <a:ext cx="397866" cy="33855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en-US"/>
                  </a:defPPr>
                  <a:lvl1pPr algn="r">
                    <a:defRPr sz="1400"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90</a:t>
                  </a:r>
                </a:p>
              </p:txBody>
            </p:sp>
            <p:sp>
              <p:nvSpPr>
                <p:cNvPr id="351" name="TextBox 350">
                  <a:extLst>
                    <a:ext uri="{FF2B5EF4-FFF2-40B4-BE49-F238E27FC236}">
                      <a16:creationId xmlns:a16="http://schemas.microsoft.com/office/drawing/2014/main" id="{8888E1A0-FD3F-436F-B4C9-C930F08B4936}"/>
                    </a:ext>
                  </a:extLst>
                </p:cNvPr>
                <p:cNvSpPr txBox="1"/>
                <p:nvPr/>
              </p:nvSpPr>
              <p:spPr>
                <a:xfrm>
                  <a:off x="349444" y="1637737"/>
                  <a:ext cx="487634" cy="338554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>
                  <a:defPPr>
                    <a:defRPr lang="en-US"/>
                  </a:defPPr>
                  <a:lvl1pPr algn="r">
                    <a:defRPr sz="1400"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</a:lstStyle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100</a:t>
                  </a:r>
                </a:p>
              </p:txBody>
            </p:sp>
          </p:grpSp>
          <p:grpSp>
            <p:nvGrpSpPr>
              <p:cNvPr id="352" name="Group 351">
                <a:extLst>
                  <a:ext uri="{FF2B5EF4-FFF2-40B4-BE49-F238E27FC236}">
                    <a16:creationId xmlns:a16="http://schemas.microsoft.com/office/drawing/2014/main" id="{959B6931-777D-48F1-9F5C-4B73EED1AB5B}"/>
                  </a:ext>
                </a:extLst>
              </p:cNvPr>
              <p:cNvGrpSpPr/>
              <p:nvPr/>
            </p:nvGrpSpPr>
            <p:grpSpPr>
              <a:xfrm>
                <a:off x="1827887" y="1543336"/>
                <a:ext cx="72778" cy="3763659"/>
                <a:chOff x="1802162" y="1816693"/>
                <a:chExt cx="64008" cy="3310128"/>
              </a:xfrm>
            </p:grpSpPr>
            <p:cxnSp>
              <p:nvCxnSpPr>
                <p:cNvPr id="353" name="Straight Connector 352">
                  <a:extLst>
                    <a:ext uri="{FF2B5EF4-FFF2-40B4-BE49-F238E27FC236}">
                      <a16:creationId xmlns:a16="http://schemas.microsoft.com/office/drawing/2014/main" id="{445C14B8-D31F-4AF9-9AA9-932D3A1B6A06}"/>
                    </a:ext>
                  </a:extLst>
                </p:cNvPr>
                <p:cNvCxnSpPr/>
                <p:nvPr/>
              </p:nvCxnSpPr>
              <p:spPr>
                <a:xfrm rot="5400000">
                  <a:off x="211105" y="3471757"/>
                  <a:ext cx="331012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4" name="Straight Connector 353">
                  <a:extLst>
                    <a:ext uri="{FF2B5EF4-FFF2-40B4-BE49-F238E27FC236}">
                      <a16:creationId xmlns:a16="http://schemas.microsoft.com/office/drawing/2014/main" id="{352D52A7-2CFF-4586-A6E1-60178EFA92E5}"/>
                    </a:ext>
                  </a:extLst>
                </p:cNvPr>
                <p:cNvCxnSpPr/>
                <p:nvPr/>
              </p:nvCxnSpPr>
              <p:spPr>
                <a:xfrm>
                  <a:off x="1802162" y="1819953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5" name="Straight Connector 354">
                  <a:extLst>
                    <a:ext uri="{FF2B5EF4-FFF2-40B4-BE49-F238E27FC236}">
                      <a16:creationId xmlns:a16="http://schemas.microsoft.com/office/drawing/2014/main" id="{8D1A20B1-427E-46A2-9C9B-2515677C6F42}"/>
                    </a:ext>
                  </a:extLst>
                </p:cNvPr>
                <p:cNvCxnSpPr/>
                <p:nvPr/>
              </p:nvCxnSpPr>
              <p:spPr>
                <a:xfrm>
                  <a:off x="1802162" y="2150401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6" name="Straight Connector 355">
                  <a:extLst>
                    <a:ext uri="{FF2B5EF4-FFF2-40B4-BE49-F238E27FC236}">
                      <a16:creationId xmlns:a16="http://schemas.microsoft.com/office/drawing/2014/main" id="{B79F918B-CFE6-4A74-84C8-4F1C261BD91E}"/>
                    </a:ext>
                  </a:extLst>
                </p:cNvPr>
                <p:cNvCxnSpPr/>
                <p:nvPr/>
              </p:nvCxnSpPr>
              <p:spPr>
                <a:xfrm>
                  <a:off x="1802162" y="2811297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7" name="Straight Connector 356">
                  <a:extLst>
                    <a:ext uri="{FF2B5EF4-FFF2-40B4-BE49-F238E27FC236}">
                      <a16:creationId xmlns:a16="http://schemas.microsoft.com/office/drawing/2014/main" id="{654BA72F-2BC1-4C7B-9C5C-813A8275435D}"/>
                    </a:ext>
                  </a:extLst>
                </p:cNvPr>
                <p:cNvCxnSpPr/>
                <p:nvPr/>
              </p:nvCxnSpPr>
              <p:spPr>
                <a:xfrm>
                  <a:off x="1802162" y="3472193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8" name="Straight Connector 357">
                  <a:extLst>
                    <a:ext uri="{FF2B5EF4-FFF2-40B4-BE49-F238E27FC236}">
                      <a16:creationId xmlns:a16="http://schemas.microsoft.com/office/drawing/2014/main" id="{CE4CE91B-8B26-4847-952A-A16546DE2F25}"/>
                    </a:ext>
                  </a:extLst>
                </p:cNvPr>
                <p:cNvCxnSpPr/>
                <p:nvPr/>
              </p:nvCxnSpPr>
              <p:spPr>
                <a:xfrm>
                  <a:off x="1802162" y="3802641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9" name="Straight Connector 358">
                  <a:extLst>
                    <a:ext uri="{FF2B5EF4-FFF2-40B4-BE49-F238E27FC236}">
                      <a16:creationId xmlns:a16="http://schemas.microsoft.com/office/drawing/2014/main" id="{AEF3F429-C3EF-4E4C-8A49-374718DF4992}"/>
                    </a:ext>
                  </a:extLst>
                </p:cNvPr>
                <p:cNvCxnSpPr/>
                <p:nvPr/>
              </p:nvCxnSpPr>
              <p:spPr>
                <a:xfrm>
                  <a:off x="1802162" y="4133089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0" name="Straight Connector 359">
                  <a:extLst>
                    <a:ext uri="{FF2B5EF4-FFF2-40B4-BE49-F238E27FC236}">
                      <a16:creationId xmlns:a16="http://schemas.microsoft.com/office/drawing/2014/main" id="{14831C56-63F4-478D-973F-D0C48B5EFAC8}"/>
                    </a:ext>
                  </a:extLst>
                </p:cNvPr>
                <p:cNvCxnSpPr/>
                <p:nvPr/>
              </p:nvCxnSpPr>
              <p:spPr>
                <a:xfrm>
                  <a:off x="1802162" y="4793985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1" name="Straight Connector 360">
                  <a:extLst>
                    <a:ext uri="{FF2B5EF4-FFF2-40B4-BE49-F238E27FC236}">
                      <a16:creationId xmlns:a16="http://schemas.microsoft.com/office/drawing/2014/main" id="{9BB11273-3CAE-40B2-80B8-83AD8791BD99}"/>
                    </a:ext>
                  </a:extLst>
                </p:cNvPr>
                <p:cNvCxnSpPr/>
                <p:nvPr/>
              </p:nvCxnSpPr>
              <p:spPr>
                <a:xfrm>
                  <a:off x="1802162" y="5124432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2" name="Straight Connector 361">
                  <a:extLst>
                    <a:ext uri="{FF2B5EF4-FFF2-40B4-BE49-F238E27FC236}">
                      <a16:creationId xmlns:a16="http://schemas.microsoft.com/office/drawing/2014/main" id="{4A4BF1CE-6CE2-4067-A6E7-C05ACCF75212}"/>
                    </a:ext>
                  </a:extLst>
                </p:cNvPr>
                <p:cNvCxnSpPr/>
                <p:nvPr/>
              </p:nvCxnSpPr>
              <p:spPr>
                <a:xfrm>
                  <a:off x="1802162" y="2480849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3" name="Straight Connector 362">
                  <a:extLst>
                    <a:ext uri="{FF2B5EF4-FFF2-40B4-BE49-F238E27FC236}">
                      <a16:creationId xmlns:a16="http://schemas.microsoft.com/office/drawing/2014/main" id="{3C895C53-39B7-4ABD-93FD-0538CC7CE6AB}"/>
                    </a:ext>
                  </a:extLst>
                </p:cNvPr>
                <p:cNvCxnSpPr/>
                <p:nvPr/>
              </p:nvCxnSpPr>
              <p:spPr>
                <a:xfrm>
                  <a:off x="1802162" y="3141745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4" name="Straight Connector 363">
                  <a:extLst>
                    <a:ext uri="{FF2B5EF4-FFF2-40B4-BE49-F238E27FC236}">
                      <a16:creationId xmlns:a16="http://schemas.microsoft.com/office/drawing/2014/main" id="{66B6D859-50D2-4090-86A4-6094DD643F40}"/>
                    </a:ext>
                  </a:extLst>
                </p:cNvPr>
                <p:cNvCxnSpPr/>
                <p:nvPr/>
              </p:nvCxnSpPr>
              <p:spPr>
                <a:xfrm>
                  <a:off x="1802162" y="4463537"/>
                  <a:ext cx="64008" cy="0"/>
                </a:xfrm>
                <a:prstGeom prst="line">
                  <a:avLst/>
                </a:prstGeom>
                <a:ln w="952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2" name="Straight Connector 401">
                <a:extLst>
                  <a:ext uri="{FF2B5EF4-FFF2-40B4-BE49-F238E27FC236}">
                    <a16:creationId xmlns:a16="http://schemas.microsoft.com/office/drawing/2014/main" id="{916EE396-DFA4-492C-86FA-A03B673A2EB1}"/>
                  </a:ext>
                </a:extLst>
              </p:cNvPr>
              <p:cNvCxnSpPr/>
              <p:nvPr/>
            </p:nvCxnSpPr>
            <p:spPr>
              <a:xfrm>
                <a:off x="1892975" y="3435661"/>
                <a:ext cx="7756051" cy="0"/>
              </a:xfrm>
              <a:prstGeom prst="line">
                <a:avLst/>
              </a:prstGeom>
              <a:ln w="22225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162417AC-F97F-4532-AF92-E49537AE838A}"/>
                  </a:ext>
                </a:extLst>
              </p:cNvPr>
              <p:cNvGrpSpPr/>
              <p:nvPr/>
            </p:nvGrpSpPr>
            <p:grpSpPr>
              <a:xfrm>
                <a:off x="796461" y="5902351"/>
                <a:ext cx="8680404" cy="329544"/>
                <a:chOff x="796461" y="5902351"/>
                <a:chExt cx="8680404" cy="329544"/>
              </a:xfrm>
            </p:grpSpPr>
            <p:sp>
              <p:nvSpPr>
                <p:cNvPr id="268" name="TextBox 267">
                  <a:extLst>
                    <a:ext uri="{FF2B5EF4-FFF2-40B4-BE49-F238E27FC236}">
                      <a16:creationId xmlns:a16="http://schemas.microsoft.com/office/drawing/2014/main" id="{5A87253D-6EC4-4BB2-AEA6-241C06901B41}"/>
                    </a:ext>
                  </a:extLst>
                </p:cNvPr>
                <p:cNvSpPr txBox="1"/>
                <p:nvPr/>
              </p:nvSpPr>
              <p:spPr>
                <a:xfrm>
                  <a:off x="796461" y="5902351"/>
                  <a:ext cx="434555" cy="3295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uLnTx/>
                      <a:uFillTx/>
                      <a:latin typeface="Corbel" panose="020B0503020204020204"/>
                      <a:ea typeface="+mn-ea"/>
                      <a:cs typeface="+mn-cs"/>
                    </a:rPr>
                    <a:t>U2</a:t>
                  </a:r>
                </a:p>
              </p:txBody>
            </p:sp>
            <p:cxnSp>
              <p:nvCxnSpPr>
                <p:cNvPr id="269" name="Straight Connector 268">
                  <a:extLst>
                    <a:ext uri="{FF2B5EF4-FFF2-40B4-BE49-F238E27FC236}">
                      <a16:creationId xmlns:a16="http://schemas.microsoft.com/office/drawing/2014/main" id="{0AA16B0B-E19D-4333-8E25-27CAC43E27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30976" y="6067123"/>
                  <a:ext cx="519672" cy="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0C38AF08-F9F8-4890-8DFF-C521AAA473DE}"/>
                    </a:ext>
                  </a:extLst>
                </p:cNvPr>
                <p:cNvGrpSpPr/>
                <p:nvPr/>
              </p:nvGrpSpPr>
              <p:grpSpPr>
                <a:xfrm>
                  <a:off x="1826848" y="5974790"/>
                  <a:ext cx="7650017" cy="184666"/>
                  <a:chOff x="1826848" y="5910869"/>
                  <a:chExt cx="7650017" cy="184666"/>
                </a:xfrm>
              </p:grpSpPr>
              <p:sp>
                <p:nvSpPr>
                  <p:cNvPr id="366" name="TextBox 365">
                    <a:extLst>
                      <a:ext uri="{FF2B5EF4-FFF2-40B4-BE49-F238E27FC236}">
                        <a16:creationId xmlns:a16="http://schemas.microsoft.com/office/drawing/2014/main" id="{5420C2A1-19A2-4789-BF79-A21FD64465A9}"/>
                      </a:ext>
                    </a:extLst>
                  </p:cNvPr>
                  <p:cNvSpPr txBox="1"/>
                  <p:nvPr/>
                </p:nvSpPr>
                <p:spPr>
                  <a:xfrm>
                    <a:off x="1826848" y="5910869"/>
                    <a:ext cx="149080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91</a:t>
                    </a:r>
                  </a:p>
                </p:txBody>
              </p:sp>
              <p:sp>
                <p:nvSpPr>
                  <p:cNvPr id="367" name="TextBox 366">
                    <a:extLst>
                      <a:ext uri="{FF2B5EF4-FFF2-40B4-BE49-F238E27FC236}">
                        <a16:creationId xmlns:a16="http://schemas.microsoft.com/office/drawing/2014/main" id="{A374B0CA-A187-44E3-96CF-4B3B9865DB96}"/>
                      </a:ext>
                    </a:extLst>
                  </p:cNvPr>
                  <p:cNvSpPr txBox="1"/>
                  <p:nvPr/>
                </p:nvSpPr>
                <p:spPr>
                  <a:xfrm>
                    <a:off x="2372053" y="5910869"/>
                    <a:ext cx="142026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87</a:t>
                    </a:r>
                  </a:p>
                </p:txBody>
              </p:sp>
              <p:sp>
                <p:nvSpPr>
                  <p:cNvPr id="368" name="TextBox 367">
                    <a:extLst>
                      <a:ext uri="{FF2B5EF4-FFF2-40B4-BE49-F238E27FC236}">
                        <a16:creationId xmlns:a16="http://schemas.microsoft.com/office/drawing/2014/main" id="{B0E3CBF6-EBAE-44E6-84B2-C6E33BA448EF}"/>
                      </a:ext>
                    </a:extLst>
                  </p:cNvPr>
                  <p:cNvSpPr txBox="1"/>
                  <p:nvPr/>
                </p:nvSpPr>
                <p:spPr>
                  <a:xfrm>
                    <a:off x="2899344" y="5910869"/>
                    <a:ext cx="157094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80</a:t>
                    </a:r>
                  </a:p>
                </p:txBody>
              </p:sp>
              <p:sp>
                <p:nvSpPr>
                  <p:cNvPr id="369" name="TextBox 368">
                    <a:extLst>
                      <a:ext uri="{FF2B5EF4-FFF2-40B4-BE49-F238E27FC236}">
                        <a16:creationId xmlns:a16="http://schemas.microsoft.com/office/drawing/2014/main" id="{F4B4E884-4DA8-4F3D-8B4C-A8083C21E0F1}"/>
                      </a:ext>
                    </a:extLst>
                  </p:cNvPr>
                  <p:cNvSpPr txBox="1"/>
                  <p:nvPr/>
                </p:nvSpPr>
                <p:spPr>
                  <a:xfrm>
                    <a:off x="3432926" y="5910869"/>
                    <a:ext cx="160300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66</a:t>
                    </a:r>
                  </a:p>
                </p:txBody>
              </p:sp>
              <p:sp>
                <p:nvSpPr>
                  <p:cNvPr id="370" name="TextBox 369">
                    <a:extLst>
                      <a:ext uri="{FF2B5EF4-FFF2-40B4-BE49-F238E27FC236}">
                        <a16:creationId xmlns:a16="http://schemas.microsoft.com/office/drawing/2014/main" id="{D86D1C96-FCE1-4019-81CF-ED5832F3D58B}"/>
                      </a:ext>
                    </a:extLst>
                  </p:cNvPr>
                  <p:cNvSpPr txBox="1"/>
                  <p:nvPr/>
                </p:nvSpPr>
                <p:spPr>
                  <a:xfrm>
                    <a:off x="3982458" y="5910869"/>
                    <a:ext cx="144270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53</a:t>
                    </a:r>
                  </a:p>
                </p:txBody>
              </p:sp>
              <p:sp>
                <p:nvSpPr>
                  <p:cNvPr id="371" name="TextBox 370">
                    <a:extLst>
                      <a:ext uri="{FF2B5EF4-FFF2-40B4-BE49-F238E27FC236}">
                        <a16:creationId xmlns:a16="http://schemas.microsoft.com/office/drawing/2014/main" id="{9BB3EA4D-F0CD-41F5-A283-6E62513DDEC9}"/>
                      </a:ext>
                    </a:extLst>
                  </p:cNvPr>
                  <p:cNvSpPr txBox="1"/>
                  <p:nvPr/>
                </p:nvSpPr>
                <p:spPr>
                  <a:xfrm>
                    <a:off x="4519205" y="5910869"/>
                    <a:ext cx="145874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47</a:t>
                    </a:r>
                  </a:p>
                </p:txBody>
              </p:sp>
              <p:sp>
                <p:nvSpPr>
                  <p:cNvPr id="372" name="TextBox 371">
                    <a:extLst>
                      <a:ext uri="{FF2B5EF4-FFF2-40B4-BE49-F238E27FC236}">
                        <a16:creationId xmlns:a16="http://schemas.microsoft.com/office/drawing/2014/main" id="{403D3184-FCEA-4057-994A-8723E9F3816F}"/>
                      </a:ext>
                    </a:extLst>
                  </p:cNvPr>
                  <p:cNvSpPr txBox="1"/>
                  <p:nvPr/>
                </p:nvSpPr>
                <p:spPr>
                  <a:xfrm>
                    <a:off x="5051605" y="5910869"/>
                    <a:ext cx="158698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40</a:t>
                    </a:r>
                  </a:p>
                </p:txBody>
              </p:sp>
              <p:sp>
                <p:nvSpPr>
                  <p:cNvPr id="373" name="TextBox 372">
                    <a:extLst>
                      <a:ext uri="{FF2B5EF4-FFF2-40B4-BE49-F238E27FC236}">
                        <a16:creationId xmlns:a16="http://schemas.microsoft.com/office/drawing/2014/main" id="{4BE3AAA4-BCD5-4A3C-BE67-FEE661773523}"/>
                      </a:ext>
                    </a:extLst>
                  </p:cNvPr>
                  <p:cNvSpPr txBox="1"/>
                  <p:nvPr/>
                </p:nvSpPr>
                <p:spPr>
                  <a:xfrm>
                    <a:off x="5598552" y="5910869"/>
                    <a:ext cx="144270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35</a:t>
                    </a:r>
                  </a:p>
                </p:txBody>
              </p:sp>
              <p:sp>
                <p:nvSpPr>
                  <p:cNvPr id="374" name="TextBox 373">
                    <a:extLst>
                      <a:ext uri="{FF2B5EF4-FFF2-40B4-BE49-F238E27FC236}">
                        <a16:creationId xmlns:a16="http://schemas.microsoft.com/office/drawing/2014/main" id="{1A7F3356-F1D1-4E17-995C-B97369EC9733}"/>
                      </a:ext>
                    </a:extLst>
                  </p:cNvPr>
                  <p:cNvSpPr txBox="1"/>
                  <p:nvPr/>
                </p:nvSpPr>
                <p:spPr>
                  <a:xfrm>
                    <a:off x="6133655" y="5910869"/>
                    <a:ext cx="149080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32</a:t>
                    </a:r>
                  </a:p>
                </p:txBody>
              </p:sp>
              <p:sp>
                <p:nvSpPr>
                  <p:cNvPr id="375" name="TextBox 374">
                    <a:extLst>
                      <a:ext uri="{FF2B5EF4-FFF2-40B4-BE49-F238E27FC236}">
                        <a16:creationId xmlns:a16="http://schemas.microsoft.com/office/drawing/2014/main" id="{D5A7280D-7B46-4362-95F7-0CC9CEAF79DC}"/>
                      </a:ext>
                    </a:extLst>
                  </p:cNvPr>
                  <p:cNvSpPr txBox="1"/>
                  <p:nvPr/>
                </p:nvSpPr>
                <p:spPr>
                  <a:xfrm>
                    <a:off x="6666021" y="5910869"/>
                    <a:ext cx="157094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28</a:t>
                    </a:r>
                  </a:p>
                </p:txBody>
              </p:sp>
              <p:sp>
                <p:nvSpPr>
                  <p:cNvPr id="376" name="TextBox 375">
                    <a:extLst>
                      <a:ext uri="{FF2B5EF4-FFF2-40B4-BE49-F238E27FC236}">
                        <a16:creationId xmlns:a16="http://schemas.microsoft.com/office/drawing/2014/main" id="{E0D179D7-7512-48DE-AAF4-DD863038D375}"/>
                      </a:ext>
                    </a:extLst>
                  </p:cNvPr>
                  <p:cNvSpPr txBox="1"/>
                  <p:nvPr/>
                </p:nvSpPr>
                <p:spPr>
                  <a:xfrm>
                    <a:off x="7216436" y="5910869"/>
                    <a:ext cx="135678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13</a:t>
                    </a:r>
                  </a:p>
                </p:txBody>
              </p:sp>
              <p:sp>
                <p:nvSpPr>
                  <p:cNvPr id="377" name="TextBox 376">
                    <a:extLst>
                      <a:ext uri="{FF2B5EF4-FFF2-40B4-BE49-F238E27FC236}">
                        <a16:creationId xmlns:a16="http://schemas.microsoft.com/office/drawing/2014/main" id="{2E049273-6874-4E28-8D47-1FF533603B7F}"/>
                      </a:ext>
                    </a:extLst>
                  </p:cNvPr>
                  <p:cNvSpPr txBox="1"/>
                  <p:nvPr/>
                </p:nvSpPr>
                <p:spPr>
                  <a:xfrm>
                    <a:off x="7781460" y="5910869"/>
                    <a:ext cx="80150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6</a:t>
                    </a:r>
                  </a:p>
                </p:txBody>
              </p:sp>
              <p:sp>
                <p:nvSpPr>
                  <p:cNvPr id="378" name="TextBox 377">
                    <a:extLst>
                      <a:ext uri="{FF2B5EF4-FFF2-40B4-BE49-F238E27FC236}">
                        <a16:creationId xmlns:a16="http://schemas.microsoft.com/office/drawing/2014/main" id="{88D801B0-98FC-4A5A-A85B-BE9DDCB581EF}"/>
                      </a:ext>
                    </a:extLst>
                  </p:cNvPr>
                  <p:cNvSpPr txBox="1"/>
                  <p:nvPr/>
                </p:nvSpPr>
                <p:spPr>
                  <a:xfrm>
                    <a:off x="8321170" y="5910869"/>
                    <a:ext cx="78548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2</a:t>
                    </a:r>
                  </a:p>
                </p:txBody>
              </p:sp>
              <p:sp>
                <p:nvSpPr>
                  <p:cNvPr id="379" name="TextBox 378">
                    <a:extLst>
                      <a:ext uri="{FF2B5EF4-FFF2-40B4-BE49-F238E27FC236}">
                        <a16:creationId xmlns:a16="http://schemas.microsoft.com/office/drawing/2014/main" id="{19D5B249-3EBF-44CE-BBF0-A114D1D4D71B}"/>
                      </a:ext>
                    </a:extLst>
                  </p:cNvPr>
                  <p:cNvSpPr txBox="1"/>
                  <p:nvPr/>
                </p:nvSpPr>
                <p:spPr>
                  <a:xfrm>
                    <a:off x="8867240" y="5910869"/>
                    <a:ext cx="68930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1</a:t>
                    </a:r>
                  </a:p>
                </p:txBody>
              </p:sp>
              <p:sp>
                <p:nvSpPr>
                  <p:cNvPr id="380" name="TextBox 379">
                    <a:extLst>
                      <a:ext uri="{FF2B5EF4-FFF2-40B4-BE49-F238E27FC236}">
                        <a16:creationId xmlns:a16="http://schemas.microsoft.com/office/drawing/2014/main" id="{E170D501-6D1B-4553-A5FA-6402820D2FE7}"/>
                      </a:ext>
                    </a:extLst>
                  </p:cNvPr>
                  <p:cNvSpPr txBox="1"/>
                  <p:nvPr/>
                </p:nvSpPr>
                <p:spPr>
                  <a:xfrm>
                    <a:off x="9398317" y="5910869"/>
                    <a:ext cx="78548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0</a:t>
                    </a:r>
                  </a:p>
                </p:txBody>
              </p:sp>
            </p:grpSp>
          </p:grp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86A6D48C-F452-42CA-8CA0-E5765BC76736}"/>
                  </a:ext>
                </a:extLst>
              </p:cNvPr>
              <p:cNvGrpSpPr/>
              <p:nvPr/>
            </p:nvGrpSpPr>
            <p:grpSpPr>
              <a:xfrm>
                <a:off x="620563" y="6162695"/>
                <a:ext cx="8320416" cy="329544"/>
                <a:chOff x="620563" y="6162695"/>
                <a:chExt cx="8320416" cy="329544"/>
              </a:xfrm>
            </p:grpSpPr>
            <p:grpSp>
              <p:nvGrpSpPr>
                <p:cNvPr id="35" name="Group 34">
                  <a:extLst>
                    <a:ext uri="{FF2B5EF4-FFF2-40B4-BE49-F238E27FC236}">
                      <a16:creationId xmlns:a16="http://schemas.microsoft.com/office/drawing/2014/main" id="{3168B7DE-495D-4AB0-9DBC-6CE796F2C511}"/>
                    </a:ext>
                  </a:extLst>
                </p:cNvPr>
                <p:cNvGrpSpPr/>
                <p:nvPr/>
              </p:nvGrpSpPr>
              <p:grpSpPr>
                <a:xfrm>
                  <a:off x="1822038" y="6235134"/>
                  <a:ext cx="7118941" cy="184666"/>
                  <a:chOff x="1822038" y="6171213"/>
                  <a:chExt cx="7118941" cy="184666"/>
                </a:xfrm>
              </p:grpSpPr>
              <p:sp>
                <p:nvSpPr>
                  <p:cNvPr id="383" name="TextBox 382">
                    <a:extLst>
                      <a:ext uri="{FF2B5EF4-FFF2-40B4-BE49-F238E27FC236}">
                        <a16:creationId xmlns:a16="http://schemas.microsoft.com/office/drawing/2014/main" id="{D8D9E3A7-7D3F-4091-AE63-D47358119670}"/>
                      </a:ext>
                    </a:extLst>
                  </p:cNvPr>
                  <p:cNvSpPr txBox="1"/>
                  <p:nvPr/>
                </p:nvSpPr>
                <p:spPr>
                  <a:xfrm>
                    <a:off x="1822038" y="6171213"/>
                    <a:ext cx="158698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90</a:t>
                    </a:r>
                  </a:p>
                </p:txBody>
              </p:sp>
              <p:sp>
                <p:nvSpPr>
                  <p:cNvPr id="384" name="TextBox 383">
                    <a:extLst>
                      <a:ext uri="{FF2B5EF4-FFF2-40B4-BE49-F238E27FC236}">
                        <a16:creationId xmlns:a16="http://schemas.microsoft.com/office/drawing/2014/main" id="{2AD23A0A-31D4-4201-8F4C-7BC53C0153AE}"/>
                      </a:ext>
                    </a:extLst>
                  </p:cNvPr>
                  <p:cNvSpPr txBox="1"/>
                  <p:nvPr/>
                </p:nvSpPr>
                <p:spPr>
                  <a:xfrm>
                    <a:off x="2370129" y="6171213"/>
                    <a:ext cx="145874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76</a:t>
                    </a:r>
                  </a:p>
                </p:txBody>
              </p:sp>
              <p:sp>
                <p:nvSpPr>
                  <p:cNvPr id="385" name="TextBox 384">
                    <a:extLst>
                      <a:ext uri="{FF2B5EF4-FFF2-40B4-BE49-F238E27FC236}">
                        <a16:creationId xmlns:a16="http://schemas.microsoft.com/office/drawing/2014/main" id="{0BC9F4A5-19E2-4E23-A0EB-89A623604D45}"/>
                      </a:ext>
                    </a:extLst>
                  </p:cNvPr>
                  <p:cNvSpPr txBox="1"/>
                  <p:nvPr/>
                </p:nvSpPr>
                <p:spPr>
                  <a:xfrm>
                    <a:off x="2898542" y="6171213"/>
                    <a:ext cx="158698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68</a:t>
                    </a:r>
                  </a:p>
                </p:txBody>
              </p:sp>
              <p:sp>
                <p:nvSpPr>
                  <p:cNvPr id="386" name="TextBox 385">
                    <a:extLst>
                      <a:ext uri="{FF2B5EF4-FFF2-40B4-BE49-F238E27FC236}">
                        <a16:creationId xmlns:a16="http://schemas.microsoft.com/office/drawing/2014/main" id="{B83CCA7F-2191-4FD6-A4C8-0318A3915A03}"/>
                      </a:ext>
                    </a:extLst>
                  </p:cNvPr>
                  <p:cNvSpPr txBox="1"/>
                  <p:nvPr/>
                </p:nvSpPr>
                <p:spPr>
                  <a:xfrm>
                    <a:off x="3443345" y="6171213"/>
                    <a:ext cx="139462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57</a:t>
                    </a:r>
                  </a:p>
                </p:txBody>
              </p:sp>
              <p:sp>
                <p:nvSpPr>
                  <p:cNvPr id="387" name="TextBox 386">
                    <a:extLst>
                      <a:ext uri="{FF2B5EF4-FFF2-40B4-BE49-F238E27FC236}">
                        <a16:creationId xmlns:a16="http://schemas.microsoft.com/office/drawing/2014/main" id="{D1A6CEAE-3ECC-405D-9D17-F817D525894F}"/>
                      </a:ext>
                    </a:extLst>
                  </p:cNvPr>
                  <p:cNvSpPr txBox="1"/>
                  <p:nvPr/>
                </p:nvSpPr>
                <p:spPr>
                  <a:xfrm>
                    <a:off x="3975244" y="6171213"/>
                    <a:ext cx="158698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42</a:t>
                    </a:r>
                  </a:p>
                </p:txBody>
              </p:sp>
              <p:sp>
                <p:nvSpPr>
                  <p:cNvPr id="388" name="TextBox 387">
                    <a:extLst>
                      <a:ext uri="{FF2B5EF4-FFF2-40B4-BE49-F238E27FC236}">
                        <a16:creationId xmlns:a16="http://schemas.microsoft.com/office/drawing/2014/main" id="{65226105-8AC8-4C82-A376-86515F07A5C4}"/>
                      </a:ext>
                    </a:extLst>
                  </p:cNvPr>
                  <p:cNvSpPr txBox="1"/>
                  <p:nvPr/>
                </p:nvSpPr>
                <p:spPr>
                  <a:xfrm>
                    <a:off x="4517602" y="6171213"/>
                    <a:ext cx="149080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30</a:t>
                    </a:r>
                  </a:p>
                </p:txBody>
              </p:sp>
              <p:sp>
                <p:nvSpPr>
                  <p:cNvPr id="389" name="TextBox 388">
                    <a:extLst>
                      <a:ext uri="{FF2B5EF4-FFF2-40B4-BE49-F238E27FC236}">
                        <a16:creationId xmlns:a16="http://schemas.microsoft.com/office/drawing/2014/main" id="{5DE3FE85-9EAC-4466-8EAF-A2F9141696B2}"/>
                      </a:ext>
                    </a:extLst>
                  </p:cNvPr>
                  <p:cNvSpPr txBox="1"/>
                  <p:nvPr/>
                </p:nvSpPr>
                <p:spPr>
                  <a:xfrm>
                    <a:off x="5055773" y="6171213"/>
                    <a:ext cx="150362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22</a:t>
                    </a:r>
                  </a:p>
                </p:txBody>
              </p:sp>
              <p:sp>
                <p:nvSpPr>
                  <p:cNvPr id="390" name="TextBox 389">
                    <a:extLst>
                      <a:ext uri="{FF2B5EF4-FFF2-40B4-BE49-F238E27FC236}">
                        <a16:creationId xmlns:a16="http://schemas.microsoft.com/office/drawing/2014/main" id="{86C4AA50-D192-44EF-B22D-B50D89FCD096}"/>
                      </a:ext>
                    </a:extLst>
                  </p:cNvPr>
                  <p:cNvSpPr txBox="1"/>
                  <p:nvPr/>
                </p:nvSpPr>
                <p:spPr>
                  <a:xfrm>
                    <a:off x="5593647" y="6171213"/>
                    <a:ext cx="154080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20</a:t>
                    </a:r>
                  </a:p>
                </p:txBody>
              </p:sp>
              <p:sp>
                <p:nvSpPr>
                  <p:cNvPr id="391" name="TextBox 390">
                    <a:extLst>
                      <a:ext uri="{FF2B5EF4-FFF2-40B4-BE49-F238E27FC236}">
                        <a16:creationId xmlns:a16="http://schemas.microsoft.com/office/drawing/2014/main" id="{C34FAD18-28EC-4C24-82B1-7C3DB3506297}"/>
                      </a:ext>
                    </a:extLst>
                  </p:cNvPr>
                  <p:cNvSpPr txBox="1"/>
                  <p:nvPr/>
                </p:nvSpPr>
                <p:spPr>
                  <a:xfrm>
                    <a:off x="6142376" y="6171213"/>
                    <a:ext cx="131639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17</a:t>
                    </a:r>
                  </a:p>
                </p:txBody>
              </p:sp>
              <p:sp>
                <p:nvSpPr>
                  <p:cNvPr id="392" name="TextBox 391">
                    <a:extLst>
                      <a:ext uri="{FF2B5EF4-FFF2-40B4-BE49-F238E27FC236}">
                        <a16:creationId xmlns:a16="http://schemas.microsoft.com/office/drawing/2014/main" id="{31067E9D-AA5C-4806-8860-099E57F421C5}"/>
                      </a:ext>
                    </a:extLst>
                  </p:cNvPr>
                  <p:cNvSpPr txBox="1"/>
                  <p:nvPr/>
                </p:nvSpPr>
                <p:spPr>
                  <a:xfrm>
                    <a:off x="6673234" y="6171213"/>
                    <a:ext cx="142668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15</a:t>
                    </a:r>
                  </a:p>
                </p:txBody>
              </p:sp>
              <p:sp>
                <p:nvSpPr>
                  <p:cNvPr id="393" name="TextBox 392">
                    <a:extLst>
                      <a:ext uri="{FF2B5EF4-FFF2-40B4-BE49-F238E27FC236}">
                        <a16:creationId xmlns:a16="http://schemas.microsoft.com/office/drawing/2014/main" id="{44AC06A3-47F1-418F-A1B7-E05E22AF9A05}"/>
                      </a:ext>
                    </a:extLst>
                  </p:cNvPr>
                  <p:cNvSpPr txBox="1"/>
                  <p:nvPr/>
                </p:nvSpPr>
                <p:spPr>
                  <a:xfrm>
                    <a:off x="7245001" y="6171213"/>
                    <a:ext cx="78548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8</a:t>
                    </a:r>
                  </a:p>
                </p:txBody>
              </p:sp>
              <p:sp>
                <p:nvSpPr>
                  <p:cNvPr id="394" name="TextBox 393">
                    <a:extLst>
                      <a:ext uri="{FF2B5EF4-FFF2-40B4-BE49-F238E27FC236}">
                        <a16:creationId xmlns:a16="http://schemas.microsoft.com/office/drawing/2014/main" id="{C269B558-FC45-4FEA-B05D-CC39B9F5B649}"/>
                      </a:ext>
                    </a:extLst>
                  </p:cNvPr>
                  <p:cNvSpPr txBox="1"/>
                  <p:nvPr/>
                </p:nvSpPr>
                <p:spPr>
                  <a:xfrm>
                    <a:off x="7784666" y="6171213"/>
                    <a:ext cx="73738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5</a:t>
                    </a:r>
                  </a:p>
                </p:txBody>
              </p:sp>
              <p:sp>
                <p:nvSpPr>
                  <p:cNvPr id="395" name="TextBox 394">
                    <a:extLst>
                      <a:ext uri="{FF2B5EF4-FFF2-40B4-BE49-F238E27FC236}">
                        <a16:creationId xmlns:a16="http://schemas.microsoft.com/office/drawing/2014/main" id="{8DA8685B-1104-4C88-96CB-0A1C4F2EFF28}"/>
                      </a:ext>
                    </a:extLst>
                  </p:cNvPr>
                  <p:cNvSpPr txBox="1"/>
                  <p:nvPr/>
                </p:nvSpPr>
                <p:spPr>
                  <a:xfrm>
                    <a:off x="8325979" y="6171213"/>
                    <a:ext cx="68930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1</a:t>
                    </a:r>
                  </a:p>
                </p:txBody>
              </p:sp>
              <p:sp>
                <p:nvSpPr>
                  <p:cNvPr id="396" name="TextBox 395">
                    <a:extLst>
                      <a:ext uri="{FF2B5EF4-FFF2-40B4-BE49-F238E27FC236}">
                        <a16:creationId xmlns:a16="http://schemas.microsoft.com/office/drawing/2014/main" id="{9304A3F7-3230-4C70-9EED-1CF0690CEDDE}"/>
                      </a:ext>
                    </a:extLst>
                  </p:cNvPr>
                  <p:cNvSpPr txBox="1"/>
                  <p:nvPr/>
                </p:nvSpPr>
                <p:spPr>
                  <a:xfrm>
                    <a:off x="8862431" y="6171213"/>
                    <a:ext cx="78548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uLnTx/>
                        <a:uFillTx/>
                        <a:latin typeface="Corbel" panose="020B0503020204020204"/>
                        <a:ea typeface="+mn-ea"/>
                        <a:cs typeface="+mn-cs"/>
                      </a:rPr>
                      <a:t>0</a:t>
                    </a:r>
                  </a:p>
                </p:txBody>
              </p:sp>
            </p:grpSp>
            <p:sp>
              <p:nvSpPr>
                <p:cNvPr id="267" name="TextBox 266">
                  <a:extLst>
                    <a:ext uri="{FF2B5EF4-FFF2-40B4-BE49-F238E27FC236}">
                      <a16:creationId xmlns:a16="http://schemas.microsoft.com/office/drawing/2014/main" id="{0CC91FD5-21C5-4A34-9D03-56EC2A50785B}"/>
                    </a:ext>
                  </a:extLst>
                </p:cNvPr>
                <p:cNvSpPr txBox="1"/>
                <p:nvPr/>
              </p:nvSpPr>
              <p:spPr>
                <a:xfrm>
                  <a:off x="620563" y="6162695"/>
                  <a:ext cx="610453" cy="329544"/>
                </a:xfrm>
                <a:prstGeom prst="rect">
                  <a:avLst/>
                </a:prstGeom>
                <a:noFill/>
              </p:spPr>
              <p:txBody>
                <a:bodyPr wrap="square" lIns="0" rIns="91440" rtlCol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uLnTx/>
                      <a:uFillTx/>
                      <a:latin typeface="Corbel" panose="020B0503020204020204"/>
                      <a:ea typeface="+mn-ea"/>
                      <a:cs typeface="+mn-cs"/>
                    </a:rPr>
                    <a:t>O+Chl</a:t>
                  </a:r>
                  <a:endPara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Corbel" panose="020B0503020204020204"/>
                    <a:ea typeface="+mn-ea"/>
                    <a:cs typeface="+mn-cs"/>
                  </a:endParaRPr>
                </a:p>
              </p:txBody>
            </p:sp>
            <p:cxnSp>
              <p:nvCxnSpPr>
                <p:cNvPr id="270" name="Straight Connector 269">
                  <a:extLst>
                    <a:ext uri="{FF2B5EF4-FFF2-40B4-BE49-F238E27FC236}">
                      <a16:creationId xmlns:a16="http://schemas.microsoft.com/office/drawing/2014/main" id="{5DC4EABB-4E13-4478-B9C9-75619173D7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30976" y="6327467"/>
                  <a:ext cx="519672" cy="0"/>
                </a:xfrm>
                <a:prstGeom prst="line">
                  <a:avLst/>
                </a:prstGeom>
                <a:ln w="28575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85" name="TextBox 284">
              <a:extLst>
                <a:ext uri="{FF2B5EF4-FFF2-40B4-BE49-F238E27FC236}">
                  <a16:creationId xmlns:a16="http://schemas.microsoft.com/office/drawing/2014/main" id="{E47819E6-A95D-4A6C-8D36-E0388B68A66B}"/>
                </a:ext>
              </a:extLst>
            </p:cNvPr>
            <p:cNvSpPr txBox="1"/>
            <p:nvPr/>
          </p:nvSpPr>
          <p:spPr>
            <a:xfrm rot="16200000">
              <a:off x="261037" y="3278219"/>
              <a:ext cx="3634935" cy="4326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121B4D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Progression-Free Survival (%)</a:t>
              </a:r>
            </a:p>
          </p:txBody>
        </p:sp>
      </p:grpSp>
      <p:graphicFrame>
        <p:nvGraphicFramePr>
          <p:cNvPr id="287" name="Table 10">
            <a:extLst>
              <a:ext uri="{FF2B5EF4-FFF2-40B4-BE49-F238E27FC236}">
                <a16:creationId xmlns:a16="http://schemas.microsoft.com/office/drawing/2014/main" id="{433D3B01-8EA1-4DB3-8B58-C4D038832FE8}"/>
              </a:ext>
            </a:extLst>
          </p:cNvPr>
          <p:cNvGraphicFramePr>
            <a:graphicFrameLocks noGrp="1"/>
          </p:cNvGraphicFramePr>
          <p:nvPr/>
        </p:nvGraphicFramePr>
        <p:xfrm>
          <a:off x="7132320" y="1645920"/>
          <a:ext cx="3566160" cy="160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90889552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2320576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3325240158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521563839"/>
                    </a:ext>
                  </a:extLst>
                </a:gridCol>
              </a:tblGrid>
              <a:tr h="640080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 marT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PFS</a:t>
                      </a:r>
                    </a:p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Median</a:t>
                      </a:r>
                    </a:p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(95% CI)</a:t>
                      </a:r>
                    </a:p>
                  </a:txBody>
                  <a:tcPr marL="0" marR="0" marT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HR</a:t>
                      </a:r>
                    </a:p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(95% CI)</a:t>
                      </a:r>
                    </a:p>
                  </a:txBody>
                  <a:tcPr marL="0" marR="0" marT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2-year </a:t>
                      </a:r>
                    </a:p>
                    <a:p>
                      <a:pPr algn="ctr"/>
                      <a:r>
                        <a:rPr lang="en-US" sz="1400" dirty="0">
                          <a:solidFill>
                            <a:schemeClr val="tx2"/>
                          </a:solidFill>
                        </a:rPr>
                        <a:t>PFS %</a:t>
                      </a:r>
                    </a:p>
                  </a:txBody>
                  <a:tcPr marL="0" marR="0" marT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551696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U2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N=91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19.5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</a:rPr>
                        <a:t>(14.6 – 27.7)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0.601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</a:rPr>
                        <a:t>(0.415 – 0.869)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</a:rPr>
                        <a:t>p&lt;0.01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41.3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335293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>
                          <a:solidFill>
                            <a:schemeClr val="bg1"/>
                          </a:solidFill>
                        </a:rPr>
                        <a:t>O+Chl</a:t>
                      </a: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N=90</a:t>
                      </a:r>
                    </a:p>
                  </a:txBody>
                  <a:tcPr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12.9</a:t>
                      </a:r>
                    </a:p>
                    <a:p>
                      <a:pPr algn="ctr"/>
                      <a:r>
                        <a:rPr lang="en-US" sz="1200" dirty="0">
                          <a:solidFill>
                            <a:schemeClr val="tx2"/>
                          </a:solidFill>
                        </a:rPr>
                        <a:t>(11.1 – 16.1) 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2"/>
                          </a:solidFill>
                        </a:rPr>
                        <a:t>24.8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9557178"/>
                  </a:ext>
                </a:extLst>
              </a:tr>
            </a:tbl>
          </a:graphicData>
        </a:graphic>
      </p:graphicFrame>
      <p:grpSp>
        <p:nvGrpSpPr>
          <p:cNvPr id="288" name="Group 287">
            <a:extLst>
              <a:ext uri="{FF2B5EF4-FFF2-40B4-BE49-F238E27FC236}">
                <a16:creationId xmlns:a16="http://schemas.microsoft.com/office/drawing/2014/main" id="{BF159C6A-CE43-4013-B6A7-5B395BB493C2}"/>
              </a:ext>
            </a:extLst>
          </p:cNvPr>
          <p:cNvGrpSpPr/>
          <p:nvPr/>
        </p:nvGrpSpPr>
        <p:grpSpPr>
          <a:xfrm>
            <a:off x="3033899" y="4824342"/>
            <a:ext cx="1288440" cy="338554"/>
            <a:chOff x="8847600" y="1612165"/>
            <a:chExt cx="1288440" cy="338554"/>
          </a:xfrm>
        </p:grpSpPr>
        <p:sp>
          <p:nvSpPr>
            <p:cNvPr id="289" name="TextBox 288">
              <a:extLst>
                <a:ext uri="{FF2B5EF4-FFF2-40B4-BE49-F238E27FC236}">
                  <a16:creationId xmlns:a16="http://schemas.microsoft.com/office/drawing/2014/main" id="{C043C84F-A025-408D-A6B9-D01D7923FD78}"/>
                </a:ext>
              </a:extLst>
            </p:cNvPr>
            <p:cNvSpPr txBox="1"/>
            <p:nvPr/>
          </p:nvSpPr>
          <p:spPr>
            <a:xfrm>
              <a:off x="8923928" y="1612165"/>
              <a:ext cx="12121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-25000" noProof="0" dirty="0">
                  <a:ln>
                    <a:noFill/>
                  </a:ln>
                  <a:solidFill>
                    <a:srgbClr val="121B4D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21B4D"/>
                  </a:solidFill>
                  <a:effectLst/>
                  <a:uLnTx/>
                  <a:uFillTx/>
                  <a:latin typeface="Corbel" panose="020B0503020204020204"/>
                  <a:ea typeface="+mn-ea"/>
                  <a:cs typeface="+mn-cs"/>
                </a:rPr>
                <a:t>Censored</a:t>
              </a:r>
            </a:p>
          </p:txBody>
        </p:sp>
        <p:cxnSp>
          <p:nvCxnSpPr>
            <p:cNvPr id="290" name="Straight Connector 289">
              <a:extLst>
                <a:ext uri="{FF2B5EF4-FFF2-40B4-BE49-F238E27FC236}">
                  <a16:creationId xmlns:a16="http://schemas.microsoft.com/office/drawing/2014/main" id="{9FCE31CA-4B74-465A-8B94-99C95B74471B}"/>
                </a:ext>
              </a:extLst>
            </p:cNvPr>
            <p:cNvCxnSpPr/>
            <p:nvPr/>
          </p:nvCxnSpPr>
          <p:spPr>
            <a:xfrm>
              <a:off x="8911608" y="1717434"/>
              <a:ext cx="0" cy="128016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Straight Connector 290">
              <a:extLst>
                <a:ext uri="{FF2B5EF4-FFF2-40B4-BE49-F238E27FC236}">
                  <a16:creationId xmlns:a16="http://schemas.microsoft.com/office/drawing/2014/main" id="{673390A4-9B04-4363-B7D8-1BF716181ED1}"/>
                </a:ext>
              </a:extLst>
            </p:cNvPr>
            <p:cNvCxnSpPr/>
            <p:nvPr/>
          </p:nvCxnSpPr>
          <p:spPr>
            <a:xfrm rot="16200000">
              <a:off x="8911608" y="1717434"/>
              <a:ext cx="0" cy="128016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2" name="TextBox 291">
            <a:extLst>
              <a:ext uri="{FF2B5EF4-FFF2-40B4-BE49-F238E27FC236}">
                <a16:creationId xmlns:a16="http://schemas.microsoft.com/office/drawing/2014/main" id="{AE29852C-D805-4FCD-B47D-7E9B4BC4066B}"/>
              </a:ext>
            </a:extLst>
          </p:cNvPr>
          <p:cNvSpPr txBox="1"/>
          <p:nvPr/>
        </p:nvSpPr>
        <p:spPr>
          <a:xfrm>
            <a:off x="271974" y="6513993"/>
            <a:ext cx="112119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99CC33"/>
              </a:buClr>
            </a:pPr>
            <a:r>
              <a:rPr lang="en-US" sz="1000" dirty="0">
                <a:solidFill>
                  <a:schemeClr val="tx2"/>
                </a:solidFill>
              </a:rPr>
              <a:t>CI: confidence interval; HR: hazard ratio; IRC: independent review committee; </a:t>
            </a:r>
            <a:r>
              <a:rPr lang="en-US" sz="1000" dirty="0" err="1">
                <a:solidFill>
                  <a:schemeClr val="tx2"/>
                </a:solidFill>
              </a:rPr>
              <a:t>O+Chl</a:t>
            </a:r>
            <a:r>
              <a:rPr lang="en-US" sz="1000" dirty="0">
                <a:solidFill>
                  <a:schemeClr val="tx2"/>
                </a:solidFill>
              </a:rPr>
              <a:t>: </a:t>
            </a:r>
            <a:r>
              <a:rPr lang="en-US" sz="1000" dirty="0" err="1">
                <a:solidFill>
                  <a:schemeClr val="tx2"/>
                </a:solidFill>
              </a:rPr>
              <a:t>obinutuzumab</a:t>
            </a:r>
            <a:r>
              <a:rPr lang="en-US" sz="1000" dirty="0">
                <a:solidFill>
                  <a:schemeClr val="tx2"/>
                </a:solidFill>
              </a:rPr>
              <a:t> + chlorambucil; PFS: progression-free survival; U2: umbralisib + </a:t>
            </a:r>
            <a:r>
              <a:rPr lang="en-US" sz="1000" dirty="0" err="1">
                <a:solidFill>
                  <a:schemeClr val="tx2"/>
                </a:solidFill>
              </a:rPr>
              <a:t>ublituximab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121B4D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80571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090F8-3492-4208-8095-25BF6B502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1385"/>
            <a:ext cx="10058400" cy="1325563"/>
          </a:xfrm>
        </p:spPr>
        <p:txBody>
          <a:bodyPr/>
          <a:lstStyle/>
          <a:p>
            <a:r>
              <a:rPr lang="en-US" dirty="0"/>
              <a:t>UNITY-CLL: Events of Clinical Interest – PI3K specific</a:t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6" name="Table 10">
            <a:extLst>
              <a:ext uri="{FF2B5EF4-FFF2-40B4-BE49-F238E27FC236}">
                <a16:creationId xmlns:a16="http://schemas.microsoft.com/office/drawing/2014/main" id="{4DEC4593-CF06-4171-B29C-EA6F0BFB87E8}"/>
              </a:ext>
            </a:extLst>
          </p:cNvPr>
          <p:cNvGraphicFramePr>
            <a:graphicFrameLocks noGrp="1"/>
          </p:cNvGraphicFramePr>
          <p:nvPr/>
        </p:nvGraphicFramePr>
        <p:xfrm>
          <a:off x="1066800" y="1686948"/>
          <a:ext cx="10058400" cy="38908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90889552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1531990688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055821194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521563839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508285076"/>
                    </a:ext>
                  </a:extLst>
                </a:gridCol>
              </a:tblGrid>
              <a:tr h="840286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2"/>
                        </a:solidFill>
                      </a:endParaRPr>
                    </a:p>
                  </a:txBody>
                  <a:tcPr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bg1"/>
                          </a:solidFill>
                        </a:rPr>
                        <a:t>U2</a:t>
                      </a:r>
                    </a:p>
                    <a:p>
                      <a:pPr algn="ctr"/>
                      <a:r>
                        <a:rPr lang="en-US" sz="1800" b="0" dirty="0">
                          <a:solidFill>
                            <a:schemeClr val="bg1"/>
                          </a:solidFill>
                        </a:rPr>
                        <a:t>N=206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dirty="0" err="1">
                          <a:solidFill>
                            <a:schemeClr val="bg1"/>
                          </a:solidFill>
                        </a:rPr>
                        <a:t>O+Chl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800" b="0" dirty="0">
                          <a:solidFill>
                            <a:schemeClr val="bg1"/>
                          </a:solidFill>
                        </a:rPr>
                        <a:t>N=200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5516963"/>
                  </a:ext>
                </a:extLst>
              </a:tr>
              <a:tr h="365342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tx2"/>
                          </a:solidFill>
                        </a:rPr>
                        <a:t>AEs, n (%)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Any</a:t>
                      </a: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Grade ≥3</a:t>
                      </a: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Any</a:t>
                      </a: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Grade ≥3</a:t>
                      </a:r>
                    </a:p>
                  </a:txBody>
                  <a:tcPr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6645322"/>
                  </a:ext>
                </a:extLst>
              </a:tr>
              <a:tr h="38360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ALT elevation</a:t>
                      </a:r>
                    </a:p>
                  </a:txBody>
                  <a:tcPr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35 (17.0)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17 (8.3)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9 (4.5)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 (1.0)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3352935"/>
                  </a:ext>
                </a:extLst>
              </a:tr>
              <a:tr h="38360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AST elevation</a:t>
                      </a:r>
                    </a:p>
                  </a:txBody>
                  <a:tcPr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28 (13.6)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11 (5.3)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9 (4.5)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4 (2.0)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7728595"/>
                  </a:ext>
                </a:extLst>
              </a:tr>
              <a:tr h="38360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Colitis (non-infectious)</a:t>
                      </a:r>
                      <a:r>
                        <a:rPr lang="en-US" sz="1600" b="0" i="0" u="none" strike="noStrike" baseline="300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</a:txBody>
                  <a:tcPr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 (4.9)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  <a:latin typeface="+mn-lt"/>
                        </a:rPr>
                        <a:t>4 (1.9)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2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579307"/>
                  </a:ext>
                </a:extLst>
              </a:tr>
              <a:tr h="38360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Colitis (infectious)</a:t>
                      </a:r>
                      <a:r>
                        <a:rPr lang="en-US" sz="1600" b="0" i="0" u="none" strike="noStrike" baseline="3000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</a:txBody>
                  <a:tcPr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 (0.5)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 (0.5)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 (0.5)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 (0.5)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1924815"/>
                  </a:ext>
                </a:extLst>
              </a:tr>
              <a:tr h="38360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Pneumonitis</a:t>
                      </a:r>
                    </a:p>
                  </a:txBody>
                  <a:tcPr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6 (2.9)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 (0.5)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 (0.5)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917769"/>
                  </a:ext>
                </a:extLst>
              </a:tr>
              <a:tr h="38360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Rash</a:t>
                      </a:r>
                      <a:r>
                        <a:rPr lang="en-US" sz="1600" b="0" i="0" u="none" strike="noStrike" baseline="3000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a</a:t>
                      </a:r>
                      <a:endParaRPr lang="en-US" sz="1600" b="0" i="0" u="none" strike="noStrike" baseline="300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26 (12.6)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5 (2.4)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10 (5.0)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 (0.5)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2987906"/>
                  </a:ext>
                </a:extLst>
              </a:tr>
              <a:tr h="38360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baseline="0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Opportunistic </a:t>
                      </a:r>
                      <a:r>
                        <a:rPr lang="en-US" sz="1600" b="0" i="0" u="none" strike="noStrike" baseline="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Infections</a:t>
                      </a:r>
                      <a:r>
                        <a:rPr lang="en-US" sz="1600" b="0" i="0" u="none" strike="noStrike" baseline="30000" dirty="0" err="1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a</a:t>
                      </a:r>
                      <a:endParaRPr lang="en-US" sz="1600" b="0" i="0" u="none" strike="noStrike" baseline="30000" dirty="0"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29 (14.1)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12 (5.8)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11 (5.5)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0" i="0" u="none" strike="noStrike" dirty="0"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3 (1.5)</a:t>
                      </a:r>
                    </a:p>
                  </a:txBody>
                  <a:tcPr marL="6350" marR="6350" marT="635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755213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26CEB23-83CE-41BC-8E9C-C860D7DD792C}"/>
              </a:ext>
            </a:extLst>
          </p:cNvPr>
          <p:cNvSpPr txBox="1"/>
          <p:nvPr/>
        </p:nvSpPr>
        <p:spPr>
          <a:xfrm>
            <a:off x="274320" y="6346135"/>
            <a:ext cx="111556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/>
              </a:buClr>
            </a:pPr>
            <a:r>
              <a:rPr lang="en-US" sz="1000" baseline="30000" dirty="0" err="1">
                <a:solidFill>
                  <a:schemeClr val="tx2"/>
                </a:solidFill>
              </a:rPr>
              <a:t>a</a:t>
            </a:r>
            <a:r>
              <a:rPr lang="en-US" sz="1000" dirty="0" err="1">
                <a:solidFill>
                  <a:schemeClr val="tx2"/>
                </a:solidFill>
              </a:rPr>
              <a:t>Group</a:t>
            </a:r>
            <a:r>
              <a:rPr lang="en-US" sz="1000" dirty="0">
                <a:solidFill>
                  <a:schemeClr val="tx2"/>
                </a:solidFill>
              </a:rPr>
              <a:t> includes multiple MedDRA terms. AE: adverse event; </a:t>
            </a:r>
            <a:r>
              <a:rPr lang="en-US" sz="1000" dirty="0" err="1">
                <a:solidFill>
                  <a:schemeClr val="tx2"/>
                </a:solidFill>
              </a:rPr>
              <a:t>O+Chl</a:t>
            </a:r>
            <a:r>
              <a:rPr lang="en-US" sz="1000" dirty="0">
                <a:solidFill>
                  <a:schemeClr val="tx2"/>
                </a:solidFill>
              </a:rPr>
              <a:t>: </a:t>
            </a:r>
            <a:r>
              <a:rPr lang="en-US" sz="1000" dirty="0" err="1">
                <a:solidFill>
                  <a:schemeClr val="tx2"/>
                </a:solidFill>
              </a:rPr>
              <a:t>obinutuzumab</a:t>
            </a:r>
            <a:r>
              <a:rPr lang="en-US" sz="1000" dirty="0">
                <a:solidFill>
                  <a:schemeClr val="tx2"/>
                </a:solidFill>
              </a:rPr>
              <a:t> + chlorambucil; U2: umbralisib + </a:t>
            </a:r>
            <a:r>
              <a:rPr lang="en-US" sz="1000" dirty="0" err="1">
                <a:solidFill>
                  <a:schemeClr val="tx2"/>
                </a:solidFill>
              </a:rPr>
              <a:t>ublituximab</a:t>
            </a:r>
            <a:r>
              <a:rPr lang="en-US" sz="1000" dirty="0">
                <a:solidFill>
                  <a:schemeClr val="tx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00853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A1D747B-0C56-2C48-A2EA-691CE2054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113412"/>
            <a:ext cx="10744199" cy="847483"/>
          </a:xfrm>
        </p:spPr>
        <p:txBody>
          <a:bodyPr/>
          <a:lstStyle/>
          <a:p>
            <a:r>
              <a:rPr lang="en-US" sz="3400" b="1" dirty="0"/>
              <a:t>ALPINE: Phase III Randomized Trial of Zanubrutinib vs Ibrutinib in Relapsed/Refractory CLL or SLL – 1</a:t>
            </a:r>
            <a:r>
              <a:rPr lang="en-US" sz="3400" b="1" baseline="30000" dirty="0"/>
              <a:t>0</a:t>
            </a:r>
            <a:r>
              <a:rPr lang="en-US" sz="3400" b="1" dirty="0"/>
              <a:t> Outcome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A76263-CA97-0F41-8084-0E49B42F3E50}"/>
              </a:ext>
            </a:extLst>
          </p:cNvPr>
          <p:cNvSpPr txBox="1"/>
          <p:nvPr/>
        </p:nvSpPr>
        <p:spPr>
          <a:xfrm>
            <a:off x="838202" y="1179129"/>
            <a:ext cx="3754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ORR by investigator assessment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9982E7-23D6-AD41-8AB2-A90A8EABAB13}"/>
              </a:ext>
            </a:extLst>
          </p:cNvPr>
          <p:cNvSpPr txBox="1"/>
          <p:nvPr/>
        </p:nvSpPr>
        <p:spPr>
          <a:xfrm>
            <a:off x="9044143" y="6544476"/>
            <a:ext cx="29165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Hillmen P et al. EHA 2021;Abstract LB1900.</a:t>
            </a:r>
          </a:p>
        </p:txBody>
      </p:sp>
      <p:graphicFrame>
        <p:nvGraphicFramePr>
          <p:cNvPr id="10" name="Table 2">
            <a:extLst>
              <a:ext uri="{FF2B5EF4-FFF2-40B4-BE49-F238E27FC236}">
                <a16:creationId xmlns:a16="http://schemas.microsoft.com/office/drawing/2014/main" id="{F17285E2-5B30-B847-8D78-94A1DAFE0F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28520"/>
              </p:ext>
            </p:extLst>
          </p:nvPr>
        </p:nvGraphicFramePr>
        <p:xfrm>
          <a:off x="838202" y="1144158"/>
          <a:ext cx="10453019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4187">
                  <a:extLst>
                    <a:ext uri="{9D8B030D-6E8A-4147-A177-3AD203B41FA5}">
                      <a16:colId xmlns:a16="http://schemas.microsoft.com/office/drawing/2014/main" val="814886582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2802680127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2001028528"/>
                    </a:ext>
                  </a:extLst>
                </a:gridCol>
              </a:tblGrid>
              <a:tr h="248734">
                <a:tc>
                  <a:txBody>
                    <a:bodyPr/>
                    <a:lstStyle/>
                    <a:p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Zanubrutinib (n = 207), n (%)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Ibrutinib (n = 208), n (%)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381603"/>
                  </a:ext>
                </a:extLst>
              </a:tr>
              <a:tr h="432581">
                <a:tc rowSpan="2">
                  <a:txBody>
                    <a:bodyPr/>
                    <a:lstStyle/>
                    <a:p>
                      <a:r>
                        <a:rPr lang="en-US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Primary endpoint:</a:t>
                      </a:r>
                      <a:br>
                        <a:rPr lang="en-US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ORR (PR + CR)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3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162 </a:t>
                      </a:r>
                      <a:r>
                        <a:rPr lang="en-US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(78.3)</a:t>
                      </a:r>
                      <a:b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95% CI: 72.0, 83.7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3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130 </a:t>
                      </a:r>
                      <a:r>
                        <a:rPr lang="en-US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(62.5)</a:t>
                      </a:r>
                      <a:b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95% CI: 55.5, 69.1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3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4148535"/>
                  </a:ext>
                </a:extLst>
              </a:tr>
              <a:tr h="24873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Superiority 2-sided </a:t>
                      </a:r>
                      <a:r>
                        <a:rPr lang="en-US" sz="1600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= 0.0006 compared with prespecified alpha of 0.0099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3E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67383164"/>
                  </a:ext>
                </a:extLst>
              </a:tr>
              <a:tr h="248734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CR/</a:t>
                      </a:r>
                      <a:r>
                        <a:rPr lang="en-US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CRi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 (1.9)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(1.4)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633011"/>
                  </a:ext>
                </a:extLst>
              </a:tr>
              <a:tr h="248734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</a:t>
                      </a:r>
                      <a:r>
                        <a:rPr lang="en-US" sz="16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nPR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3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(0.5)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3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3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6251274"/>
                  </a:ext>
                </a:extLst>
              </a:tr>
              <a:tr h="248734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PR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157 (75.8)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127 (61.1)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9726892"/>
                  </a:ext>
                </a:extLst>
              </a:tr>
              <a:tr h="248734">
                <a:tc>
                  <a:txBody>
                    <a:bodyPr/>
                    <a:lstStyle/>
                    <a:p>
                      <a:r>
                        <a:rPr lang="en-US" sz="1600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ORR (PR-L + PR + CR)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3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183 (88.4)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3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169 (81.3)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3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6818161"/>
                  </a:ext>
                </a:extLst>
              </a:tr>
              <a:tr h="248734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PR-L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 (10.1)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39 (18.8)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915370"/>
                  </a:ext>
                </a:extLst>
              </a:tr>
              <a:tr h="248734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3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 (8.2)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3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28 (13.5)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3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3036768"/>
                  </a:ext>
                </a:extLst>
              </a:tr>
              <a:tr h="248734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(0.5)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(1.0)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4697014"/>
                  </a:ext>
                </a:extLst>
              </a:tr>
              <a:tr h="432581">
                <a:tc>
                  <a:txBody>
                    <a:bodyPr/>
                    <a:lstStyle/>
                    <a:p>
                      <a:pPr marL="0" marR="0" lvl="0" indent="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Discontinued or new therapy prior to first assessment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3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 (2.9)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3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 (4.3)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3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8479692"/>
                  </a:ext>
                </a:extLst>
              </a:tr>
              <a:tr h="248734">
                <a:tc>
                  <a:txBody>
                    <a:bodyPr/>
                    <a:lstStyle/>
                    <a:p>
                      <a:endParaRPr lang="en-US" sz="16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Del(17p) (n = 24), n 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Del(17p) (n = 26), n (%)</a:t>
                      </a:r>
                      <a:endParaRPr lang="en-US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1492113"/>
                  </a:ext>
                </a:extLst>
              </a:tr>
              <a:tr h="248734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ORR (PC + CR)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 (83.3)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 (53.8)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59523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35CF583-3D10-6545-AA75-F3CF072C974B}"/>
              </a:ext>
            </a:extLst>
          </p:cNvPr>
          <p:cNvSpPr txBox="1"/>
          <p:nvPr/>
        </p:nvSpPr>
        <p:spPr>
          <a:xfrm>
            <a:off x="609599" y="5990478"/>
            <a:ext cx="11351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CI, confidence interval; CR, complete response; </a:t>
            </a:r>
            <a:r>
              <a:rPr lang="en-US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CRi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, complete response with incomplete bone marrow recovery; </a:t>
            </a:r>
            <a:r>
              <a:rPr lang="en-US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nPR</a:t>
            </a:r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, nodular partial response; ORR, overall response rate; PD, progressive disease; PR, partial response; PR-L, partial response with lymphocytosis; SD, stable disease</a:t>
            </a:r>
          </a:p>
        </p:txBody>
      </p:sp>
    </p:spTree>
    <p:extLst>
      <p:ext uri="{BB962C8B-B14F-4D97-AF65-F5344CB8AC3E}">
        <p14:creationId xmlns:p14="http://schemas.microsoft.com/office/powerpoint/2010/main" val="5207173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E3D777B-6954-4FD0-BCA9-92117C4D8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169" y="20316"/>
            <a:ext cx="12512985" cy="1143001"/>
          </a:xfr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altLang="en-US" sz="3800" b="1" dirty="0">
                <a:latin typeface="Calibri" panose="020F0502020204030204" pitchFamily="34" charset="0"/>
                <a:cs typeface="Calibri" panose="020F0502020204030204" pitchFamily="34" charset="0"/>
              </a:rPr>
              <a:t>Take-Home Messages on R/R CLL in 2021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EA25BFE-B641-4086-8AA1-D862F260C1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80" y="1253067"/>
            <a:ext cx="11780520" cy="4351867"/>
          </a:xfrm>
        </p:spPr>
        <p:txBody>
          <a:bodyPr/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60958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21917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828754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438339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n-US" altLang="en-US" sz="2667" b="1" dirty="0">
                <a:latin typeface="Calibri" panose="020F0502020204030204" pitchFamily="34" charset="0"/>
                <a:cs typeface="Calibri" panose="020F0502020204030204" pitchFamily="34" charset="0"/>
              </a:rPr>
              <a:t>Continuous novel agent monotherapy remains a viable approach</a:t>
            </a:r>
          </a:p>
          <a:p>
            <a:pPr>
              <a:spcBef>
                <a:spcPts val="1200"/>
              </a:spcBef>
            </a:pPr>
            <a:r>
              <a:rPr lang="en-US" altLang="en-US" sz="2667" b="1" dirty="0">
                <a:latin typeface="Calibri" panose="020F0502020204030204" pitchFamily="34" charset="0"/>
                <a:cs typeface="Calibri" panose="020F0502020204030204" pitchFamily="34" charset="0"/>
              </a:rPr>
              <a:t>Prospective data support continuous venetoclax monotherapy in patients progressing on ibrutinib</a:t>
            </a:r>
          </a:p>
          <a:p>
            <a:pPr>
              <a:spcBef>
                <a:spcPts val="1200"/>
              </a:spcBef>
            </a:pPr>
            <a:r>
              <a:rPr lang="en-US" altLang="en-US" sz="2667" b="1" dirty="0">
                <a:latin typeface="Calibri" panose="020F0502020204030204" pitchFamily="34" charset="0"/>
                <a:cs typeface="Calibri" panose="020F0502020204030204" pitchFamily="34" charset="0"/>
              </a:rPr>
              <a:t>Venetoclax + R is a 2-year time-limited therapy with durable benefit post CIT</a:t>
            </a:r>
          </a:p>
          <a:p>
            <a:pPr>
              <a:spcBef>
                <a:spcPts val="1200"/>
              </a:spcBef>
            </a:pPr>
            <a:r>
              <a:rPr lang="en-US" altLang="en-US" sz="2667" b="1" dirty="0">
                <a:latin typeface="Calibri" panose="020F0502020204030204" pitchFamily="34" charset="0"/>
                <a:cs typeface="Calibri" panose="020F0502020204030204" pitchFamily="34" charset="0"/>
              </a:rPr>
              <a:t>Many new promising strategies are on the horizon, including </a:t>
            </a:r>
            <a:r>
              <a:rPr lang="en-US" altLang="en-US" sz="2667" b="1" dirty="0" err="1">
                <a:latin typeface="Calibri" panose="020F0502020204030204" pitchFamily="34" charset="0"/>
                <a:cs typeface="Calibri" panose="020F0502020204030204" pitchFamily="34" charset="0"/>
              </a:rPr>
              <a:t>ven</a:t>
            </a:r>
            <a:r>
              <a:rPr lang="en-US" altLang="en-US" sz="2667" b="1" dirty="0">
                <a:latin typeface="Calibri" panose="020F0502020204030204" pitchFamily="34" charset="0"/>
                <a:cs typeface="Calibri" panose="020F0502020204030204" pitchFamily="34" charset="0"/>
              </a:rPr>
              <a:t> + BTKi, </a:t>
            </a:r>
            <a:r>
              <a:rPr lang="en-US" altLang="en-US" sz="2667" b="1" dirty="0" err="1">
                <a:latin typeface="Calibri" panose="020F0502020204030204" pitchFamily="34" charset="0"/>
                <a:cs typeface="Calibri" panose="020F0502020204030204" pitchFamily="34" charset="0"/>
              </a:rPr>
              <a:t>ven</a:t>
            </a:r>
            <a:r>
              <a:rPr lang="en-US" altLang="en-US" sz="2667" b="1" dirty="0">
                <a:latin typeface="Calibri" panose="020F0502020204030204" pitchFamily="34" charset="0"/>
                <a:cs typeface="Calibri" panose="020F0502020204030204" pitchFamily="34" charset="0"/>
              </a:rPr>
              <a:t> + PI3Ki, BTKi + PI3Ki, and reversible BTKi to overcome irreversible BTKi resistance</a:t>
            </a:r>
          </a:p>
          <a:p>
            <a:pPr>
              <a:spcBef>
                <a:spcPts val="1200"/>
              </a:spcBef>
            </a:pPr>
            <a:r>
              <a:rPr lang="en-US" altLang="en-US" sz="2667" b="1" dirty="0">
                <a:latin typeface="Calibri" panose="020F0502020204030204" pitchFamily="34" charset="0"/>
                <a:cs typeface="Calibri" panose="020F0502020204030204" pitchFamily="34" charset="0"/>
              </a:rPr>
              <a:t>Cellular therapies (BMT and CAR-T) should be considered in later therapy lines especially for fit patient with </a:t>
            </a:r>
            <a:r>
              <a:rPr lang="en-US" altLang="en-US" sz="2667" b="1" i="1" dirty="0">
                <a:latin typeface="Calibri" panose="020F0502020204030204" pitchFamily="34" charset="0"/>
                <a:cs typeface="Calibri" panose="020F0502020204030204" pitchFamily="34" charset="0"/>
              </a:rPr>
              <a:t>TP53</a:t>
            </a:r>
            <a:r>
              <a:rPr lang="en-US" altLang="en-US" sz="2667" b="1" dirty="0">
                <a:latin typeface="Calibri" panose="020F0502020204030204" pitchFamily="34" charset="0"/>
                <a:cs typeface="Calibri" panose="020F0502020204030204" pitchFamily="34" charset="0"/>
              </a:rPr>
              <a:t> aberrant disease</a:t>
            </a:r>
          </a:p>
          <a:p>
            <a:pPr>
              <a:spcBef>
                <a:spcPts val="1200"/>
              </a:spcBef>
            </a:pPr>
            <a:r>
              <a:rPr lang="en-US" altLang="en-US" sz="2667" b="1" dirty="0">
                <a:latin typeface="Calibri" panose="020F0502020204030204" pitchFamily="34" charset="0"/>
                <a:cs typeface="Calibri" panose="020F0502020204030204" pitchFamily="34" charset="0"/>
              </a:rPr>
              <a:t>Active participation in clinical trials remains critical</a:t>
            </a:r>
          </a:p>
          <a:p>
            <a:pPr>
              <a:spcBef>
                <a:spcPts val="1200"/>
              </a:spcBef>
            </a:pPr>
            <a:endParaRPr lang="en-US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92616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5BB6CEA-A21A-C449-BF59-A2F59D8A30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" y="0"/>
            <a:ext cx="12171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43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CC504-6E65-794B-A163-E15792AC17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5800" y="207022"/>
            <a:ext cx="10820400" cy="1926578"/>
          </a:xfrm>
        </p:spPr>
        <p:txBody>
          <a:bodyPr/>
          <a:lstStyle/>
          <a:p>
            <a:r>
              <a:rPr lang="en-US" dirty="0"/>
              <a:t>Which </a:t>
            </a:r>
            <a:r>
              <a:rPr lang="en-US" u="sng" dirty="0"/>
              <a:t>second-line</a:t>
            </a:r>
            <a:r>
              <a:rPr lang="en-US" dirty="0"/>
              <a:t> systemic therapy would you recommend for a 60-year-old patient with IGHV-unmutated CLL without del(17p) or TP53 mutation who responds to </a:t>
            </a:r>
            <a:r>
              <a:rPr lang="en-US" u="sng" dirty="0" err="1"/>
              <a:t>venetoclax</a:t>
            </a:r>
            <a:r>
              <a:rPr lang="en-US" u="sng" dirty="0"/>
              <a:t>/</a:t>
            </a:r>
            <a:r>
              <a:rPr lang="en-US" u="sng" dirty="0" err="1"/>
              <a:t>obinutuzumab</a:t>
            </a:r>
            <a:r>
              <a:rPr lang="en-US" dirty="0"/>
              <a:t> and then experiences disease progression 3 years after completing treatment?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5634FF-817E-6A45-9B12-7604E8992395}"/>
              </a:ext>
            </a:extLst>
          </p:cNvPr>
          <p:cNvSpPr/>
          <p:nvPr/>
        </p:nvSpPr>
        <p:spPr>
          <a:xfrm>
            <a:off x="230079" y="6462442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Survey of 25 US-based clinical investigators</a:t>
            </a:r>
          </a:p>
        </p:txBody>
      </p:sp>
      <p:sp>
        <p:nvSpPr>
          <p:cNvPr id="72" name="Text Box 4">
            <a:extLst>
              <a:ext uri="{FF2B5EF4-FFF2-40B4-BE49-F238E27FC236}">
                <a16:creationId xmlns:a16="http://schemas.microsoft.com/office/drawing/2014/main" id="{128DA0B7-2CB3-D44C-ABD1-65C3EB519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280" y="3169993"/>
            <a:ext cx="3678378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Re-treat with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venetoclax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+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obinutuzumab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73" name="Text Box 4">
            <a:extLst>
              <a:ext uri="{FF2B5EF4-FFF2-40B4-BE49-F238E27FC236}">
                <a16:creationId xmlns:a16="http://schemas.microsoft.com/office/drawing/2014/main" id="{63831789-C9BE-DB4B-9BC1-41F50D773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790032"/>
            <a:ext cx="3756057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Ibrutinib</a:t>
            </a:r>
          </a:p>
        </p:txBody>
      </p:sp>
      <p:sp>
        <p:nvSpPr>
          <p:cNvPr id="74" name="Text Box 4">
            <a:extLst>
              <a:ext uri="{FF2B5EF4-FFF2-40B4-BE49-F238E27FC236}">
                <a16:creationId xmlns:a16="http://schemas.microsoft.com/office/drawing/2014/main" id="{63447936-2682-1A46-8ABB-44C484B67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373" y="2489998"/>
            <a:ext cx="3564283" cy="36685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Acalabrutinib</a:t>
            </a:r>
          </a:p>
        </p:txBody>
      </p:sp>
      <p:sp>
        <p:nvSpPr>
          <p:cNvPr id="79" name="Text Box 4">
            <a:extLst>
              <a:ext uri="{FF2B5EF4-FFF2-40B4-BE49-F238E27FC236}">
                <a16:creationId xmlns:a16="http://schemas.microsoft.com/office/drawing/2014/main" id="{1B263896-8218-0843-AAD6-582A4EBBF4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279" y="5064972"/>
            <a:ext cx="3678378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Venetoclax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monotherapy</a:t>
            </a: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7A42EFDB-0DDA-494A-B2D5-401890957E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4153911" y="375890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8FD5AE06-9E52-B24E-BBA8-D3F88FBB5B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4153911" y="440708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1">
            <a:extLst>
              <a:ext uri="{FF2B5EF4-FFF2-40B4-BE49-F238E27FC236}">
                <a16:creationId xmlns:a16="http://schemas.microsoft.com/office/drawing/2014/main" id="{FA85B736-22B1-A047-B6A5-519143CF9D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153911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3">
            <a:extLst>
              <a:ext uri="{FF2B5EF4-FFF2-40B4-BE49-F238E27FC236}">
                <a16:creationId xmlns:a16="http://schemas.microsoft.com/office/drawing/2014/main" id="{8052E365-E8A8-E240-A007-94A1A6A9EA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4153911" y="314645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Text Box 4">
            <a:extLst>
              <a:ext uri="{FF2B5EF4-FFF2-40B4-BE49-F238E27FC236}">
                <a16:creationId xmlns:a16="http://schemas.microsoft.com/office/drawing/2014/main" id="{35D05466-EC10-7448-957E-525019EFA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414657"/>
            <a:ext cx="3756057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Acalabrutinib +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obinutuzumab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F8535EE2-0D00-DF42-96B1-A7FD91D6462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 bwMode="auto">
          <a:xfrm>
            <a:off x="4153911" y="510324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" name="Text Box 9">
            <a:extLst>
              <a:ext uri="{FF2B5EF4-FFF2-40B4-BE49-F238E27FC236}">
                <a16:creationId xmlns:a16="http://schemas.microsoft.com/office/drawing/2014/main" id="{D4AEFC4D-FA63-EE4B-8812-F2860EB48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22258" y="2414075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17</a:t>
            </a:r>
          </a:p>
        </p:txBody>
      </p:sp>
      <p:pic>
        <p:nvPicPr>
          <p:cNvPr id="96" name="Picture 1">
            <a:extLst>
              <a:ext uri="{FF2B5EF4-FFF2-40B4-BE49-F238E27FC236}">
                <a16:creationId xmlns:a16="http://schemas.microsoft.com/office/drawing/2014/main" id="{D05C7BE9-AF69-DF45-A707-82522DE555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592823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3">
            <a:extLst>
              <a:ext uri="{FF2B5EF4-FFF2-40B4-BE49-F238E27FC236}">
                <a16:creationId xmlns:a16="http://schemas.microsoft.com/office/drawing/2014/main" id="{3B21A41D-C38B-FE44-84CC-82BD828A21C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4592823" y="314645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1">
            <a:extLst>
              <a:ext uri="{FF2B5EF4-FFF2-40B4-BE49-F238E27FC236}">
                <a16:creationId xmlns:a16="http://schemas.microsoft.com/office/drawing/2014/main" id="{BD51CFC5-79C0-6A49-93BD-3EEFDE33AF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031735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1">
            <a:extLst>
              <a:ext uri="{FF2B5EF4-FFF2-40B4-BE49-F238E27FC236}">
                <a16:creationId xmlns:a16="http://schemas.microsoft.com/office/drawing/2014/main" id="{4AF50925-FED1-B34E-8D19-45480E15D14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470647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1">
            <a:extLst>
              <a:ext uri="{FF2B5EF4-FFF2-40B4-BE49-F238E27FC236}">
                <a16:creationId xmlns:a16="http://schemas.microsoft.com/office/drawing/2014/main" id="{BFF3D8E7-957A-6647-947D-E5E8200599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909559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1">
            <a:extLst>
              <a:ext uri="{FF2B5EF4-FFF2-40B4-BE49-F238E27FC236}">
                <a16:creationId xmlns:a16="http://schemas.microsoft.com/office/drawing/2014/main" id="{2E78D055-A0DF-874E-8519-BBD84E2C2A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348471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1">
            <a:extLst>
              <a:ext uri="{FF2B5EF4-FFF2-40B4-BE49-F238E27FC236}">
                <a16:creationId xmlns:a16="http://schemas.microsoft.com/office/drawing/2014/main" id="{E27D122F-0FCB-7641-9F69-99B1EE2A3B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787383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Picture 1">
            <a:extLst>
              <a:ext uri="{FF2B5EF4-FFF2-40B4-BE49-F238E27FC236}">
                <a16:creationId xmlns:a16="http://schemas.microsoft.com/office/drawing/2014/main" id="{733F6D44-6133-6845-960D-61C0234331A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226295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" name="Text Box 9">
            <a:extLst>
              <a:ext uri="{FF2B5EF4-FFF2-40B4-BE49-F238E27FC236}">
                <a16:creationId xmlns:a16="http://schemas.microsoft.com/office/drawing/2014/main" id="{20141D04-A685-C247-9A6A-D47CB62F10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309" y="3147772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4</a:t>
            </a:r>
          </a:p>
        </p:txBody>
      </p:sp>
      <p:sp>
        <p:nvSpPr>
          <p:cNvPr id="253" name="Text Box 9">
            <a:extLst>
              <a:ext uri="{FF2B5EF4-FFF2-40B4-BE49-F238E27FC236}">
                <a16:creationId xmlns:a16="http://schemas.microsoft.com/office/drawing/2014/main" id="{DA13BDB2-2F8D-6D46-BDA6-F50ECFA6C0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5479" y="3757377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sp>
        <p:nvSpPr>
          <p:cNvPr id="254" name="Text Box 9">
            <a:extLst>
              <a:ext uri="{FF2B5EF4-FFF2-40B4-BE49-F238E27FC236}">
                <a16:creationId xmlns:a16="http://schemas.microsoft.com/office/drawing/2014/main" id="{207BF136-54CA-F24F-AC68-B16CA3245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5479" y="4414657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sp>
        <p:nvSpPr>
          <p:cNvPr id="255" name="Text Box 9">
            <a:extLst>
              <a:ext uri="{FF2B5EF4-FFF2-40B4-BE49-F238E27FC236}">
                <a16:creationId xmlns:a16="http://schemas.microsoft.com/office/drawing/2014/main" id="{B06A5FBE-4533-774A-914D-D12BD48DB9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5479" y="5103242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sp>
        <p:nvSpPr>
          <p:cNvPr id="37" name="Text Box 4">
            <a:extLst>
              <a:ext uri="{FF2B5EF4-FFF2-40B4-BE49-F238E27FC236}">
                <a16:creationId xmlns:a16="http://schemas.microsoft.com/office/drawing/2014/main" id="{F96B271E-FA03-024A-A0D4-21FEAD40CD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453" y="5761037"/>
            <a:ext cx="3334204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Venetoclax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+ rituximab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50F48BA9-CC2A-614D-84AD-858FB2B7DA0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 bwMode="auto">
          <a:xfrm>
            <a:off x="4153911" y="5758187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9">
            <a:extLst>
              <a:ext uri="{FF2B5EF4-FFF2-40B4-BE49-F238E27FC236}">
                <a16:creationId xmlns:a16="http://schemas.microsoft.com/office/drawing/2014/main" id="{B8090826-4A9E-4E42-9BC7-77C33547A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5479" y="5758187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pic>
        <p:nvPicPr>
          <p:cNvPr id="49" name="Picture 1">
            <a:extLst>
              <a:ext uri="{FF2B5EF4-FFF2-40B4-BE49-F238E27FC236}">
                <a16:creationId xmlns:a16="http://schemas.microsoft.com/office/drawing/2014/main" id="{ED6F442A-64C2-CE4E-9064-7749C6DB60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654678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3">
            <a:extLst>
              <a:ext uri="{FF2B5EF4-FFF2-40B4-BE49-F238E27FC236}">
                <a16:creationId xmlns:a16="http://schemas.microsoft.com/office/drawing/2014/main" id="{64D5A777-E2F6-2A49-9EB1-5DFFA16DE7E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5036168" y="314645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3">
            <a:extLst>
              <a:ext uri="{FF2B5EF4-FFF2-40B4-BE49-F238E27FC236}">
                <a16:creationId xmlns:a16="http://schemas.microsoft.com/office/drawing/2014/main" id="{ACC743BC-ABC1-734D-BD4E-54D8B2CAA61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5479514" y="314645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1">
            <a:extLst>
              <a:ext uri="{FF2B5EF4-FFF2-40B4-BE49-F238E27FC236}">
                <a16:creationId xmlns:a16="http://schemas.microsoft.com/office/drawing/2014/main" id="{2F823BB6-E95A-7241-A44B-22E4DCB08EF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098023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">
            <a:extLst>
              <a:ext uri="{FF2B5EF4-FFF2-40B4-BE49-F238E27FC236}">
                <a16:creationId xmlns:a16="http://schemas.microsoft.com/office/drawing/2014/main" id="{22456EB9-9E7E-C34F-8612-891A9324541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536935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">
            <a:extLst>
              <a:ext uri="{FF2B5EF4-FFF2-40B4-BE49-F238E27FC236}">
                <a16:creationId xmlns:a16="http://schemas.microsoft.com/office/drawing/2014/main" id="{E33820E5-F35F-EF45-B848-301451A3591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975847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1">
            <a:extLst>
              <a:ext uri="{FF2B5EF4-FFF2-40B4-BE49-F238E27FC236}">
                <a16:creationId xmlns:a16="http://schemas.microsoft.com/office/drawing/2014/main" id="{9B1459F5-5C13-1746-BB95-FD5357D06D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9414759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">
            <a:extLst>
              <a:ext uri="{FF2B5EF4-FFF2-40B4-BE49-F238E27FC236}">
                <a16:creationId xmlns:a16="http://schemas.microsoft.com/office/drawing/2014/main" id="{65F27485-06DB-D44B-854E-D73F13CA1B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9853671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1">
            <a:extLst>
              <a:ext uri="{FF2B5EF4-FFF2-40B4-BE49-F238E27FC236}">
                <a16:creationId xmlns:a16="http://schemas.microsoft.com/office/drawing/2014/main" id="{56E3DF96-2E6B-054B-9C50-B7664C80F52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10292583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1">
            <a:extLst>
              <a:ext uri="{FF2B5EF4-FFF2-40B4-BE49-F238E27FC236}">
                <a16:creationId xmlns:a16="http://schemas.microsoft.com/office/drawing/2014/main" id="{CFCB9857-AA88-254B-8A58-D6B84EA9A16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10731495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1">
            <a:extLst>
              <a:ext uri="{FF2B5EF4-FFF2-40B4-BE49-F238E27FC236}">
                <a16:creationId xmlns:a16="http://schemas.microsoft.com/office/drawing/2014/main" id="{1DC27B27-4148-7E48-90D2-0C57398A124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11159878" y="244974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6116882"/>
      </p:ext>
    </p:extLst>
  </p:cSld>
  <p:clrMapOvr>
    <a:masterClrMapping/>
  </p:clrMapOvr>
  <p:transition spd="slow"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CC504-6E65-794B-A163-E15792AC17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5800" y="-1"/>
            <a:ext cx="10515600" cy="1993658"/>
          </a:xfrm>
        </p:spPr>
        <p:txBody>
          <a:bodyPr/>
          <a:lstStyle/>
          <a:p>
            <a:r>
              <a:rPr lang="en-US" dirty="0"/>
              <a:t>Based on current clinical trial data and your personal experience, how would you compare the global </a:t>
            </a:r>
            <a:r>
              <a:rPr lang="en-US" u="sng" dirty="0"/>
              <a:t>efficacy</a:t>
            </a:r>
            <a:r>
              <a:rPr lang="en-US" dirty="0"/>
              <a:t> of </a:t>
            </a:r>
            <a:r>
              <a:rPr lang="en-US" dirty="0" err="1"/>
              <a:t>zanubrutinib</a:t>
            </a:r>
            <a:r>
              <a:rPr lang="en-US" dirty="0"/>
              <a:t> to that of ibrutinib and acalabrutinib in patients with relapsed/refractory CLL?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5634FF-817E-6A45-9B12-7604E8992395}"/>
              </a:ext>
            </a:extLst>
          </p:cNvPr>
          <p:cNvSpPr/>
          <p:nvPr/>
        </p:nvSpPr>
        <p:spPr>
          <a:xfrm>
            <a:off x="230079" y="6462442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Survey of 25 US-based clinical investigators</a:t>
            </a:r>
          </a:p>
        </p:txBody>
      </p:sp>
      <p:sp>
        <p:nvSpPr>
          <p:cNvPr id="72" name="Text Box 4">
            <a:extLst>
              <a:ext uri="{FF2B5EF4-FFF2-40B4-BE49-F238E27FC236}">
                <a16:creationId xmlns:a16="http://schemas.microsoft.com/office/drawing/2014/main" id="{128DA0B7-2CB3-D44C-ABD1-65C3EB519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279" y="3454146"/>
            <a:ext cx="2609260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Zanubrutinib is the most efficacious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3" name="Text Box 4">
            <a:extLst>
              <a:ext uri="{FF2B5EF4-FFF2-40B4-BE49-F238E27FC236}">
                <a16:creationId xmlns:a16="http://schemas.microsoft.com/office/drawing/2014/main" id="{63831789-C9BE-DB4B-9BC1-41F50D773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492" y="4481645"/>
            <a:ext cx="3225547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There are not enough available data at this time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74" name="Text Box 4">
            <a:extLst>
              <a:ext uri="{FF2B5EF4-FFF2-40B4-BE49-F238E27FC236}">
                <a16:creationId xmlns:a16="http://schemas.microsoft.com/office/drawing/2014/main" id="{63447936-2682-1A46-8ABB-44C484B67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716" y="2507676"/>
            <a:ext cx="3042823" cy="36685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About the same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7A42EFDB-0DDA-494A-B2D5-401890957E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3593674" y="4450516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3">
            <a:extLst>
              <a:ext uri="{FF2B5EF4-FFF2-40B4-BE49-F238E27FC236}">
                <a16:creationId xmlns:a16="http://schemas.microsoft.com/office/drawing/2014/main" id="{8052E365-E8A8-E240-A007-94A1A6A9EA3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3593674" y="3430606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" name="Text Box 9">
            <a:extLst>
              <a:ext uri="{FF2B5EF4-FFF2-40B4-BE49-F238E27FC236}">
                <a16:creationId xmlns:a16="http://schemas.microsoft.com/office/drawing/2014/main" id="{20141D04-A685-C247-9A6A-D47CB62F10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0336" y="3427456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sp>
        <p:nvSpPr>
          <p:cNvPr id="253" name="Text Box 9">
            <a:extLst>
              <a:ext uri="{FF2B5EF4-FFF2-40B4-BE49-F238E27FC236}">
                <a16:creationId xmlns:a16="http://schemas.microsoft.com/office/drawing/2014/main" id="{DA13BDB2-2F8D-6D46-BDA6-F50ECFA6C0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1889" y="4448990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9</a:t>
            </a:r>
          </a:p>
        </p:txBody>
      </p:sp>
      <p:pic>
        <p:nvPicPr>
          <p:cNvPr id="44" name="Picture 1">
            <a:extLst>
              <a:ext uri="{FF2B5EF4-FFF2-40B4-BE49-F238E27FC236}">
                <a16:creationId xmlns:a16="http://schemas.microsoft.com/office/drawing/2014/main" id="{9319B3D6-61A6-9649-A34B-C6E96317505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3593674" y="249638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 Box 9">
            <a:extLst>
              <a:ext uri="{FF2B5EF4-FFF2-40B4-BE49-F238E27FC236}">
                <a16:creationId xmlns:a16="http://schemas.microsoft.com/office/drawing/2014/main" id="{BFA40F7B-EAE6-4B47-BDF4-8214CB9F25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80638" y="2460718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15</a:t>
            </a:r>
          </a:p>
        </p:txBody>
      </p:sp>
      <p:pic>
        <p:nvPicPr>
          <p:cNvPr id="46" name="Picture 1">
            <a:extLst>
              <a:ext uri="{FF2B5EF4-FFF2-40B4-BE49-F238E27FC236}">
                <a16:creationId xmlns:a16="http://schemas.microsoft.com/office/drawing/2014/main" id="{DFADDEBD-112F-7D4C-AEB3-236BCB7AF0D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032586" y="249638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1">
            <a:extLst>
              <a:ext uri="{FF2B5EF4-FFF2-40B4-BE49-F238E27FC236}">
                <a16:creationId xmlns:a16="http://schemas.microsoft.com/office/drawing/2014/main" id="{5BB9BF58-9CFF-8043-8B62-9D7F5F5B327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471498" y="249638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">
            <a:extLst>
              <a:ext uri="{FF2B5EF4-FFF2-40B4-BE49-F238E27FC236}">
                <a16:creationId xmlns:a16="http://schemas.microsoft.com/office/drawing/2014/main" id="{FD45DEC8-5BB6-2E4C-BD54-793FB0D0B8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910410" y="249638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1">
            <a:extLst>
              <a:ext uri="{FF2B5EF4-FFF2-40B4-BE49-F238E27FC236}">
                <a16:creationId xmlns:a16="http://schemas.microsoft.com/office/drawing/2014/main" id="{BEB44399-78E7-4344-AD6D-EF7764F28B3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349322" y="249638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">
            <a:extLst>
              <a:ext uri="{FF2B5EF4-FFF2-40B4-BE49-F238E27FC236}">
                <a16:creationId xmlns:a16="http://schemas.microsoft.com/office/drawing/2014/main" id="{65C3E468-BEFD-A640-85A2-7287295780B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788234" y="249638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">
            <a:extLst>
              <a:ext uri="{FF2B5EF4-FFF2-40B4-BE49-F238E27FC236}">
                <a16:creationId xmlns:a16="http://schemas.microsoft.com/office/drawing/2014/main" id="{9FD28FFC-06CF-2444-99B0-60AB4ED5967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227146" y="249638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1">
            <a:extLst>
              <a:ext uri="{FF2B5EF4-FFF2-40B4-BE49-F238E27FC236}">
                <a16:creationId xmlns:a16="http://schemas.microsoft.com/office/drawing/2014/main" id="{7F3E0E2B-8F06-8F4C-B3A5-FB248EC61BE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666058" y="249638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1">
            <a:extLst>
              <a:ext uri="{FF2B5EF4-FFF2-40B4-BE49-F238E27FC236}">
                <a16:creationId xmlns:a16="http://schemas.microsoft.com/office/drawing/2014/main" id="{548644B7-461D-2441-BCE4-3F4D8E323FC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104970" y="249638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1">
            <a:extLst>
              <a:ext uri="{FF2B5EF4-FFF2-40B4-BE49-F238E27FC236}">
                <a16:creationId xmlns:a16="http://schemas.microsoft.com/office/drawing/2014/main" id="{699490AA-A758-A443-BE29-D8803EB9955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543882" y="249638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1">
            <a:extLst>
              <a:ext uri="{FF2B5EF4-FFF2-40B4-BE49-F238E27FC236}">
                <a16:creationId xmlns:a16="http://schemas.microsoft.com/office/drawing/2014/main" id="{26563473-56A5-624B-8594-B853DB7487C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979428" y="249638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1">
            <a:extLst>
              <a:ext uri="{FF2B5EF4-FFF2-40B4-BE49-F238E27FC236}">
                <a16:creationId xmlns:a16="http://schemas.microsoft.com/office/drawing/2014/main" id="{10436FD6-DB57-6C41-87BB-C8FB12634CB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418340" y="249638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1">
            <a:extLst>
              <a:ext uri="{FF2B5EF4-FFF2-40B4-BE49-F238E27FC236}">
                <a16:creationId xmlns:a16="http://schemas.microsoft.com/office/drawing/2014/main" id="{5CF71B67-A2FB-EC41-BE21-A6E168C3F13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857252" y="249638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1">
            <a:extLst>
              <a:ext uri="{FF2B5EF4-FFF2-40B4-BE49-F238E27FC236}">
                <a16:creationId xmlns:a16="http://schemas.microsoft.com/office/drawing/2014/main" id="{E32E9CB0-66B7-324C-82DB-AECDECB0F82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9296164" y="249638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1">
            <a:extLst>
              <a:ext uri="{FF2B5EF4-FFF2-40B4-BE49-F238E27FC236}">
                <a16:creationId xmlns:a16="http://schemas.microsoft.com/office/drawing/2014/main" id="{A4AD4194-D45B-BA49-8375-69E6E5808DE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9738401" y="249638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7FDF40D-B411-BC41-8A0E-C79B7F8331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4032584" y="4450516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2F6037A-9FBD-FB48-9AE9-5AC32B14ECA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4471498" y="4450516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AB8B1C96-EE3E-E74A-BED2-4BA3530F30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4910410" y="4450516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DAAE5FD-2A2C-EB42-8705-9BD6F2AFE4A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5349320" y="4450516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B0F46AF7-FF65-4D43-A343-6877EFAA4A1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5788234" y="4450516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47CF6A0-D3E0-D647-86D9-196F091B4CC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6227106" y="4450516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2BE635F-87C0-E64E-999C-5B6E0C6ECC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6666016" y="4450516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F96442F8-3FCB-2845-9018-D3F1BD46CB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104930" y="4450516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526841"/>
      </p:ext>
    </p:extLst>
  </p:cSld>
  <p:clrMapOvr>
    <a:masterClrMapping/>
  </p:clrMapOvr>
  <p:transition spd="slow"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CC504-6E65-794B-A163-E15792AC17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5800" y="0"/>
            <a:ext cx="10668000" cy="1926578"/>
          </a:xfrm>
        </p:spPr>
        <p:txBody>
          <a:bodyPr/>
          <a:lstStyle/>
          <a:p>
            <a:r>
              <a:rPr lang="en-US" dirty="0"/>
              <a:t>Based on current clinical trial data and your personal experience, how would you compare the global </a:t>
            </a:r>
            <a:r>
              <a:rPr lang="en-US" u="sng" dirty="0"/>
              <a:t>tolerability/toxicity</a:t>
            </a:r>
            <a:r>
              <a:rPr lang="en-US" dirty="0"/>
              <a:t> of </a:t>
            </a:r>
            <a:r>
              <a:rPr lang="en-US" dirty="0" err="1"/>
              <a:t>zanubrutinib</a:t>
            </a:r>
            <a:r>
              <a:rPr lang="en-US" dirty="0"/>
              <a:t> to that of ibrutinib and acalabrutinib in patients with relapsed/refractory CLL?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5634FF-817E-6A45-9B12-7604E8992395}"/>
              </a:ext>
            </a:extLst>
          </p:cNvPr>
          <p:cNvSpPr/>
          <p:nvPr/>
        </p:nvSpPr>
        <p:spPr>
          <a:xfrm>
            <a:off x="230079" y="6462442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Survey of 25 US-based clinical investigators</a:t>
            </a:r>
          </a:p>
        </p:txBody>
      </p:sp>
      <p:sp>
        <p:nvSpPr>
          <p:cNvPr id="72" name="Text Box 4">
            <a:extLst>
              <a:ext uri="{FF2B5EF4-FFF2-40B4-BE49-F238E27FC236}">
                <a16:creationId xmlns:a16="http://schemas.microsoft.com/office/drawing/2014/main" id="{128DA0B7-2CB3-D44C-ABD1-65C3EB519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198" y="3300140"/>
            <a:ext cx="3308643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Acalabrutinib has 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the least toxicity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3" name="Text Box 4">
            <a:extLst>
              <a:ext uri="{FF2B5EF4-FFF2-40B4-BE49-F238E27FC236}">
                <a16:creationId xmlns:a16="http://schemas.microsoft.com/office/drawing/2014/main" id="{63831789-C9BE-DB4B-9BC1-41F50D773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557" y="4154677"/>
            <a:ext cx="3183284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Zanubrutinib has 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the least toxicity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4" name="Text Box 4">
            <a:extLst>
              <a:ext uri="{FF2B5EF4-FFF2-40B4-BE49-F238E27FC236}">
                <a16:creationId xmlns:a16="http://schemas.microsoft.com/office/drawing/2014/main" id="{63447936-2682-1A46-8ABB-44C484B67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079" y="2458564"/>
            <a:ext cx="3573761" cy="36685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About the same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7A42EFDB-0DDA-494A-B2D5-401890957E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3973095" y="412354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8FD5AE06-9E52-B24E-BBA8-D3F88FBB5B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3973095" y="500033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1">
            <a:extLst>
              <a:ext uri="{FF2B5EF4-FFF2-40B4-BE49-F238E27FC236}">
                <a16:creationId xmlns:a16="http://schemas.microsoft.com/office/drawing/2014/main" id="{FA85B736-22B1-A047-B6A5-519143CF9D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3973095" y="243641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3">
            <a:extLst>
              <a:ext uri="{FF2B5EF4-FFF2-40B4-BE49-F238E27FC236}">
                <a16:creationId xmlns:a16="http://schemas.microsoft.com/office/drawing/2014/main" id="{8052E365-E8A8-E240-A007-94A1A6A9EA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3973095" y="327660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Text Box 4">
            <a:extLst>
              <a:ext uri="{FF2B5EF4-FFF2-40B4-BE49-F238E27FC236}">
                <a16:creationId xmlns:a16="http://schemas.microsoft.com/office/drawing/2014/main" id="{35D05466-EC10-7448-957E-525019EFA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636" y="4984144"/>
            <a:ext cx="3334205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There are not enough available data at this time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93" name="Text Box 9">
            <a:extLst>
              <a:ext uri="{FF2B5EF4-FFF2-40B4-BE49-F238E27FC236}">
                <a16:creationId xmlns:a16="http://schemas.microsoft.com/office/drawing/2014/main" id="{D4AEFC4D-FA63-EE4B-8812-F2860EB48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7581" y="2400745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3</a:t>
            </a:r>
          </a:p>
        </p:txBody>
      </p:sp>
      <p:pic>
        <p:nvPicPr>
          <p:cNvPr id="96" name="Picture 1">
            <a:extLst>
              <a:ext uri="{FF2B5EF4-FFF2-40B4-BE49-F238E27FC236}">
                <a16:creationId xmlns:a16="http://schemas.microsoft.com/office/drawing/2014/main" id="{D05C7BE9-AF69-DF45-A707-82522DE555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412007" y="243641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3">
            <a:extLst>
              <a:ext uri="{FF2B5EF4-FFF2-40B4-BE49-F238E27FC236}">
                <a16:creationId xmlns:a16="http://schemas.microsoft.com/office/drawing/2014/main" id="{3B21A41D-C38B-FE44-84CC-82BD828A21C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4412007" y="327660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1">
            <a:extLst>
              <a:ext uri="{FF2B5EF4-FFF2-40B4-BE49-F238E27FC236}">
                <a16:creationId xmlns:a16="http://schemas.microsoft.com/office/drawing/2014/main" id="{BD51CFC5-79C0-6A49-93BD-3EEFDE33AF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850919" y="243641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" name="Text Box 9">
            <a:extLst>
              <a:ext uri="{FF2B5EF4-FFF2-40B4-BE49-F238E27FC236}">
                <a16:creationId xmlns:a16="http://schemas.microsoft.com/office/drawing/2014/main" id="{20141D04-A685-C247-9A6A-D47CB62F10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9212" y="3277919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5</a:t>
            </a:r>
          </a:p>
        </p:txBody>
      </p:sp>
      <p:sp>
        <p:nvSpPr>
          <p:cNvPr id="253" name="Text Box 9">
            <a:extLst>
              <a:ext uri="{FF2B5EF4-FFF2-40B4-BE49-F238E27FC236}">
                <a16:creationId xmlns:a16="http://schemas.microsoft.com/office/drawing/2014/main" id="{DA13BDB2-2F8D-6D46-BDA6-F50ECFA6C0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1698" y="4122022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10</a:t>
            </a:r>
          </a:p>
        </p:txBody>
      </p:sp>
      <p:sp>
        <p:nvSpPr>
          <p:cNvPr id="254" name="Text Box 9">
            <a:extLst>
              <a:ext uri="{FF2B5EF4-FFF2-40B4-BE49-F238E27FC236}">
                <a16:creationId xmlns:a16="http://schemas.microsoft.com/office/drawing/2014/main" id="{207BF136-54CA-F24F-AC68-B16CA3245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936" y="5007902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7</a:t>
            </a:r>
          </a:p>
        </p:txBody>
      </p:sp>
      <p:pic>
        <p:nvPicPr>
          <p:cNvPr id="52" name="Picture 3">
            <a:extLst>
              <a:ext uri="{FF2B5EF4-FFF2-40B4-BE49-F238E27FC236}">
                <a16:creationId xmlns:a16="http://schemas.microsoft.com/office/drawing/2014/main" id="{64D5A777-E2F6-2A49-9EB1-5DFFA16DE7E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4855352" y="327660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">
            <a:extLst>
              <a:ext uri="{FF2B5EF4-FFF2-40B4-BE49-F238E27FC236}">
                <a16:creationId xmlns:a16="http://schemas.microsoft.com/office/drawing/2014/main" id="{C163218A-168D-9D42-962F-7CA7C04D8BE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5285398" y="327660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3">
            <a:extLst>
              <a:ext uri="{FF2B5EF4-FFF2-40B4-BE49-F238E27FC236}">
                <a16:creationId xmlns:a16="http://schemas.microsoft.com/office/drawing/2014/main" id="{DF147BC2-63D6-5748-A744-EE9C4B2C08D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5728743" y="327660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97C1CF0-C667-D749-8B55-4FC169E1484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4412007" y="412354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8541ED0-6D94-D346-8F13-713072708A5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4412007" y="500033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5163EF0-3EB2-034A-AB3E-97150754886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4850919" y="412354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2B35CF54-658B-0B46-AA0B-6E6BCEED534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4850919" y="500033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D48C1FF-1A25-CB4E-BEF0-69440F58A2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5289831" y="412354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115B0C2-A51D-3945-9B63-4461E362B4F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5289831" y="500033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57732649-343C-614A-8C8E-8947308C7C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5728743" y="412354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3458E623-3B67-BF45-96F1-528B535BA76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5728743" y="500033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3BA8495-4745-5C41-BDAA-017848E8F8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6167655" y="412354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2F1B1668-3AFF-FB42-ACE7-169079B72B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6167655" y="500033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077C83BF-C01A-C34D-B792-092ECE14CB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6606567" y="412354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96F5D8FF-7462-5E44-AB27-F48B60386A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6606567" y="500033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759B310E-F9F5-C64B-95AC-02916AE1AB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045479" y="412354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8F7C1D2A-D6D1-AA4E-B683-C9517E24A8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485111" y="412354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17B8193C-2043-9245-BB31-6A8596338D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924023" y="412354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5057640"/>
      </p:ext>
    </p:extLst>
  </p:cSld>
  <p:clrMapOvr>
    <a:masterClrMapping/>
  </p:clrMapOvr>
  <p:transition spd="slow"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3C9A985-F7A9-804E-82F6-42F766A8C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" y="0"/>
            <a:ext cx="12171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293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CC504-6E65-794B-A163-E15792AC17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0266" y="295133"/>
            <a:ext cx="11506200" cy="1370878"/>
          </a:xfrm>
        </p:spPr>
        <p:txBody>
          <a:bodyPr/>
          <a:lstStyle/>
          <a:p>
            <a:r>
              <a:rPr lang="en-US" sz="2500" dirty="0"/>
              <a:t>Which </a:t>
            </a:r>
            <a:r>
              <a:rPr lang="en-US" sz="2500" u="sng" dirty="0"/>
              <a:t>third-line</a:t>
            </a:r>
            <a:r>
              <a:rPr lang="en-US" sz="2500" dirty="0"/>
              <a:t> therapy would you generally recommend for a 75-year-old patient with IGHV-unmutated CLL without del(17p) or TP53 mutation who responds to ibrutinib for 3 years, experiences disease relapse, then receives </a:t>
            </a:r>
            <a:r>
              <a:rPr lang="en-US" sz="2500" dirty="0" err="1"/>
              <a:t>venetoclax</a:t>
            </a:r>
            <a:r>
              <a:rPr lang="en-US" sz="2500" dirty="0"/>
              <a:t> for 18 months followed by disease progression?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5634FF-817E-6A45-9B12-7604E8992395}"/>
              </a:ext>
            </a:extLst>
          </p:cNvPr>
          <p:cNvSpPr/>
          <p:nvPr/>
        </p:nvSpPr>
        <p:spPr>
          <a:xfrm>
            <a:off x="230079" y="6462442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Survey of 25 US-based clinical investigators</a:t>
            </a:r>
          </a:p>
        </p:txBody>
      </p:sp>
      <p:sp>
        <p:nvSpPr>
          <p:cNvPr id="72" name="Text Box 4">
            <a:extLst>
              <a:ext uri="{FF2B5EF4-FFF2-40B4-BE49-F238E27FC236}">
                <a16:creationId xmlns:a16="http://schemas.microsoft.com/office/drawing/2014/main" id="{128DA0B7-2CB3-D44C-ABD1-65C3EB519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2522835"/>
            <a:ext cx="4261512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3" name="Text Box 4">
            <a:extLst>
              <a:ext uri="{FF2B5EF4-FFF2-40B4-BE49-F238E27FC236}">
                <a16:creationId xmlns:a16="http://schemas.microsoft.com/office/drawing/2014/main" id="{63831789-C9BE-DB4B-9BC1-41F50D773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438" y="3109861"/>
            <a:ext cx="4139274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Acalabrutinib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4" name="Text Box 4">
            <a:extLst>
              <a:ext uri="{FF2B5EF4-FFF2-40B4-BE49-F238E27FC236}">
                <a16:creationId xmlns:a16="http://schemas.microsoft.com/office/drawing/2014/main" id="{63447936-2682-1A46-8ABB-44C484B67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3542" y="1934495"/>
            <a:ext cx="3976169" cy="36685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Duvelisib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9" name="Text Box 4">
            <a:extLst>
              <a:ext uri="{FF2B5EF4-FFF2-40B4-BE49-F238E27FC236}">
                <a16:creationId xmlns:a16="http://schemas.microsoft.com/office/drawing/2014/main" id="{1B263896-8218-0843-AAD6-582A4EBBF4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0437" y="4175695"/>
            <a:ext cx="4139274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Idelalisib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7A42EFDB-0DDA-494A-B2D5-401890957E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5268966" y="307873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8FD5AE06-9E52-B24E-BBA8-D3F88FBB5B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5268966" y="362516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1">
            <a:extLst>
              <a:ext uri="{FF2B5EF4-FFF2-40B4-BE49-F238E27FC236}">
                <a16:creationId xmlns:a16="http://schemas.microsoft.com/office/drawing/2014/main" id="{FA85B736-22B1-A047-B6A5-519143CF9D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268966" y="193573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3">
            <a:extLst>
              <a:ext uri="{FF2B5EF4-FFF2-40B4-BE49-F238E27FC236}">
                <a16:creationId xmlns:a16="http://schemas.microsoft.com/office/drawing/2014/main" id="{8052E365-E8A8-E240-A007-94A1A6A9EA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5268966" y="249929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Text Box 4">
            <a:extLst>
              <a:ext uri="{FF2B5EF4-FFF2-40B4-BE49-F238E27FC236}">
                <a16:creationId xmlns:a16="http://schemas.microsoft.com/office/drawing/2014/main" id="{35D05466-EC10-7448-957E-525019EFA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5942" y="3566095"/>
            <a:ext cx="3823770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Acalabrutinib +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obinutuzumab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F8535EE2-0D00-DF42-96B1-A7FD91D6462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 bwMode="auto">
          <a:xfrm>
            <a:off x="5268966" y="418538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" name="Text Box 9">
            <a:extLst>
              <a:ext uri="{FF2B5EF4-FFF2-40B4-BE49-F238E27FC236}">
                <a16:creationId xmlns:a16="http://schemas.microsoft.com/office/drawing/2014/main" id="{D4AEFC4D-FA63-EE4B-8812-F2860EB48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66238" y="1905000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9</a:t>
            </a:r>
          </a:p>
        </p:txBody>
      </p:sp>
      <p:pic>
        <p:nvPicPr>
          <p:cNvPr id="96" name="Picture 1">
            <a:extLst>
              <a:ext uri="{FF2B5EF4-FFF2-40B4-BE49-F238E27FC236}">
                <a16:creationId xmlns:a16="http://schemas.microsoft.com/office/drawing/2014/main" id="{D05C7BE9-AF69-DF45-A707-82522DE555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707878" y="193573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3">
            <a:extLst>
              <a:ext uri="{FF2B5EF4-FFF2-40B4-BE49-F238E27FC236}">
                <a16:creationId xmlns:a16="http://schemas.microsoft.com/office/drawing/2014/main" id="{3B21A41D-C38B-FE44-84CC-82BD828A21C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5707878" y="249929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1">
            <a:extLst>
              <a:ext uri="{FF2B5EF4-FFF2-40B4-BE49-F238E27FC236}">
                <a16:creationId xmlns:a16="http://schemas.microsoft.com/office/drawing/2014/main" id="{BD51CFC5-79C0-6A49-93BD-3EEFDE33AF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146790" y="193573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Picture 3">
            <a:extLst>
              <a:ext uri="{FF2B5EF4-FFF2-40B4-BE49-F238E27FC236}">
                <a16:creationId xmlns:a16="http://schemas.microsoft.com/office/drawing/2014/main" id="{1C47387A-CA13-FE4B-9101-5D8B227B4B0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6146790" y="249929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1">
            <a:extLst>
              <a:ext uri="{FF2B5EF4-FFF2-40B4-BE49-F238E27FC236}">
                <a16:creationId xmlns:a16="http://schemas.microsoft.com/office/drawing/2014/main" id="{4AF50925-FED1-B34E-8D19-45480E15D14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585702" y="193573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1">
            <a:extLst>
              <a:ext uri="{FF2B5EF4-FFF2-40B4-BE49-F238E27FC236}">
                <a16:creationId xmlns:a16="http://schemas.microsoft.com/office/drawing/2014/main" id="{BFF3D8E7-957A-6647-947D-E5E8200599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024614" y="193573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1">
            <a:extLst>
              <a:ext uri="{FF2B5EF4-FFF2-40B4-BE49-F238E27FC236}">
                <a16:creationId xmlns:a16="http://schemas.microsoft.com/office/drawing/2014/main" id="{2E78D055-A0DF-874E-8519-BBD84E2C2A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463526" y="193573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1">
            <a:extLst>
              <a:ext uri="{FF2B5EF4-FFF2-40B4-BE49-F238E27FC236}">
                <a16:creationId xmlns:a16="http://schemas.microsoft.com/office/drawing/2014/main" id="{E27D122F-0FCB-7641-9F69-99B1EE2A3B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902438" y="193573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Picture 1">
            <a:extLst>
              <a:ext uri="{FF2B5EF4-FFF2-40B4-BE49-F238E27FC236}">
                <a16:creationId xmlns:a16="http://schemas.microsoft.com/office/drawing/2014/main" id="{733F6D44-6133-6845-960D-61C0234331A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341350" y="193573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" name="Text Box 9">
            <a:extLst>
              <a:ext uri="{FF2B5EF4-FFF2-40B4-BE49-F238E27FC236}">
                <a16:creationId xmlns:a16="http://schemas.microsoft.com/office/drawing/2014/main" id="{20141D04-A685-C247-9A6A-D47CB62F10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8322" y="2500614"/>
            <a:ext cx="364116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5</a:t>
            </a:r>
          </a:p>
        </p:txBody>
      </p:sp>
      <p:sp>
        <p:nvSpPr>
          <p:cNvPr id="253" name="Text Box 9">
            <a:extLst>
              <a:ext uri="{FF2B5EF4-FFF2-40B4-BE49-F238E27FC236}">
                <a16:creationId xmlns:a16="http://schemas.microsoft.com/office/drawing/2014/main" id="{DA13BDB2-2F8D-6D46-BDA6-F50ECFA6C0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1467" y="3077206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sp>
        <p:nvSpPr>
          <p:cNvPr id="254" name="Text Box 9">
            <a:extLst>
              <a:ext uri="{FF2B5EF4-FFF2-40B4-BE49-F238E27FC236}">
                <a16:creationId xmlns:a16="http://schemas.microsoft.com/office/drawing/2014/main" id="{207BF136-54CA-F24F-AC68-B16CA3245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1467" y="3570746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sp>
        <p:nvSpPr>
          <p:cNvPr id="255" name="Text Box 9">
            <a:extLst>
              <a:ext uri="{FF2B5EF4-FFF2-40B4-BE49-F238E27FC236}">
                <a16:creationId xmlns:a16="http://schemas.microsoft.com/office/drawing/2014/main" id="{B06A5FBE-4533-774A-914D-D12BD48DB9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1467" y="4185379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sp>
        <p:nvSpPr>
          <p:cNvPr id="37" name="Text Box 4">
            <a:extLst>
              <a:ext uri="{FF2B5EF4-FFF2-40B4-BE49-F238E27FC236}">
                <a16:creationId xmlns:a16="http://schemas.microsoft.com/office/drawing/2014/main" id="{F96B271E-FA03-024A-A0D4-21FEAD40CD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5942" y="4755132"/>
            <a:ext cx="3823770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CAR T-cell therapy </a:t>
            </a:r>
          </a:p>
        </p:txBody>
      </p:sp>
      <p:sp>
        <p:nvSpPr>
          <p:cNvPr id="38" name="Text Box 4">
            <a:extLst>
              <a:ext uri="{FF2B5EF4-FFF2-40B4-BE49-F238E27FC236}">
                <a16:creationId xmlns:a16="http://schemas.microsoft.com/office/drawing/2014/main" id="{A849EC26-6C84-A441-8A71-8959152FDA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704" y="5318695"/>
            <a:ext cx="4839008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Pirtobrutinib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on protocol 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50F48BA9-CC2A-614D-84AD-858FB2B7DA0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 bwMode="auto">
          <a:xfrm>
            <a:off x="5268966" y="475228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9">
            <a:extLst>
              <a:ext uri="{FF2B5EF4-FFF2-40B4-BE49-F238E27FC236}">
                <a16:creationId xmlns:a16="http://schemas.microsoft.com/office/drawing/2014/main" id="{B8090826-4A9E-4E42-9BC7-77C33547A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4114" y="4752282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4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4B2205B-D471-8745-8194-0C19DDC13B6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 bwMode="auto">
          <a:xfrm>
            <a:off x="5268966" y="533030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 Box 9">
            <a:extLst>
              <a:ext uri="{FF2B5EF4-FFF2-40B4-BE49-F238E27FC236}">
                <a16:creationId xmlns:a16="http://schemas.microsoft.com/office/drawing/2014/main" id="{B58EF4F8-AEAF-6148-9FDB-FC1C8739B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3883" y="5330308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3</a:t>
            </a:r>
          </a:p>
        </p:txBody>
      </p:sp>
      <p:sp>
        <p:nvSpPr>
          <p:cNvPr id="44" name="Text Box 4">
            <a:extLst>
              <a:ext uri="{FF2B5EF4-FFF2-40B4-BE49-F238E27FC236}">
                <a16:creationId xmlns:a16="http://schemas.microsoft.com/office/drawing/2014/main" id="{29D0BB27-DCC1-5E4D-8E7C-D07A70A9BA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080" y="5911308"/>
            <a:ext cx="4839008" cy="38342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Umbralisib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+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venetoclax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E34F993F-2FDD-6C4B-92F8-765450FA74AF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 bwMode="auto">
          <a:xfrm>
            <a:off x="5268966" y="5897441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Text Box 9">
            <a:extLst>
              <a:ext uri="{FF2B5EF4-FFF2-40B4-BE49-F238E27FC236}">
                <a16:creationId xmlns:a16="http://schemas.microsoft.com/office/drawing/2014/main" id="{7474BA18-5321-314C-9319-43518831DD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2204" y="5898132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pic>
        <p:nvPicPr>
          <p:cNvPr id="68" name="Picture 3">
            <a:extLst>
              <a:ext uri="{FF2B5EF4-FFF2-40B4-BE49-F238E27FC236}">
                <a16:creationId xmlns:a16="http://schemas.microsoft.com/office/drawing/2014/main" id="{05459907-782D-BB41-8240-92A3618D9F7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6594569" y="249929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">
            <a:extLst>
              <a:ext uri="{FF2B5EF4-FFF2-40B4-BE49-F238E27FC236}">
                <a16:creationId xmlns:a16="http://schemas.microsoft.com/office/drawing/2014/main" id="{FE478130-5D7B-144F-A51A-5F4B11BCE82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789129" y="193573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3">
            <a:extLst>
              <a:ext uri="{FF2B5EF4-FFF2-40B4-BE49-F238E27FC236}">
                <a16:creationId xmlns:a16="http://schemas.microsoft.com/office/drawing/2014/main" id="{F2584708-CD94-6D4C-AB7E-7D35ADE1DB9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7033480" y="249929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1508D321-D296-6A41-8F7E-11B1DA0C055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 bwMode="auto">
          <a:xfrm>
            <a:off x="5714990" y="475228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7BE05E61-9CEC-1E49-BF1F-C9C16BCEB460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 bwMode="auto">
          <a:xfrm>
            <a:off x="5714990" y="533030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AF032D34-84D8-E142-839F-21A05A917FD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 bwMode="auto">
          <a:xfrm>
            <a:off x="6164957" y="475228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7A8EC4FB-3D46-7E4E-825D-2505FFFDA1C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 bwMode="auto">
          <a:xfrm>
            <a:off x="6164957" y="533030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BC26F23F-427B-F843-9FBB-FFF346456CD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 bwMode="auto">
          <a:xfrm>
            <a:off x="6614924" y="475228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0944156"/>
      </p:ext>
    </p:extLst>
  </p:cSld>
  <p:clrMapOvr>
    <a:masterClrMapping/>
  </p:clrMapOvr>
  <p:transition spd="slow" advClick="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CX4M7H3JGdxiyvq..oeD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cL6J8a2fSeBwkI4Kc1fx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7dkfj0Kbx_2yYyGQIksY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7dkfj0Kbx_2yYyGQIksYw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7_Default Design">
  <a:themeElements>
    <a:clrScheme name="6_Default Design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6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5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5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6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8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Avaglio template">
  <a:themeElements>
    <a:clrScheme name="Custom 56">
      <a:dk1>
        <a:srgbClr val="000000"/>
      </a:dk1>
      <a:lt1>
        <a:srgbClr val="FFFFFF"/>
      </a:lt1>
      <a:dk2>
        <a:srgbClr val="0066CC"/>
      </a:dk2>
      <a:lt2>
        <a:srgbClr val="123361"/>
      </a:lt2>
      <a:accent1>
        <a:srgbClr val="009964"/>
      </a:accent1>
      <a:accent2>
        <a:srgbClr val="E7F0F9"/>
      </a:accent2>
      <a:accent3>
        <a:srgbClr val="D2E9E2"/>
      </a:accent3>
      <a:accent4>
        <a:srgbClr val="128A53"/>
      </a:accent4>
      <a:accent5>
        <a:srgbClr val="CC0033"/>
      </a:accent5>
      <a:accent6>
        <a:srgbClr val="1070B5"/>
      </a:accent6>
      <a:hlink>
        <a:srgbClr val="464646"/>
      </a:hlink>
      <a:folHlink>
        <a:srgbClr val="46464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noFill/>
        </a:ln>
      </a:spPr>
      <a:bodyPr rtlCol="0" anchor="ctr"/>
      <a:lstStyle>
        <a:defPPr algn="ctr">
          <a:defRPr sz="1600" i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dirty="0" smtClean="0">
            <a:solidFill>
              <a:schemeClr val="bg2">
                <a:lumMod val="50000"/>
              </a:schemeClr>
            </a:solidFill>
            <a:latin typeface="+mn-lt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1_Office Theme">
  <a:themeElements>
    <a:clrScheme name="TG_Corp">
      <a:dk1>
        <a:srgbClr val="000000"/>
      </a:dk1>
      <a:lt1>
        <a:srgbClr val="FFFFFF"/>
      </a:lt1>
      <a:dk2>
        <a:srgbClr val="121B4D"/>
      </a:dk2>
      <a:lt2>
        <a:srgbClr val="BBCBD3"/>
      </a:lt2>
      <a:accent1>
        <a:srgbClr val="99CC33"/>
      </a:accent1>
      <a:accent2>
        <a:srgbClr val="003494"/>
      </a:accent2>
      <a:accent3>
        <a:srgbClr val="3EA7F3"/>
      </a:accent3>
      <a:accent4>
        <a:srgbClr val="909FA7"/>
      </a:accent4>
      <a:accent5>
        <a:srgbClr val="FF2600"/>
      </a:accent5>
      <a:accent6>
        <a:srgbClr val="FEE568"/>
      </a:accent6>
      <a:hlink>
        <a:srgbClr val="0563C1"/>
      </a:hlink>
      <a:folHlink>
        <a:srgbClr val="003494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NORMAL SLIDES">
  <a:themeElements>
    <a:clrScheme name="Program Content Slides">
      <a:dk1>
        <a:srgbClr val="47484F"/>
      </a:dk1>
      <a:lt1>
        <a:sysClr val="window" lastClr="FFFFFF"/>
      </a:lt1>
      <a:dk2>
        <a:srgbClr val="0F3853"/>
      </a:dk2>
      <a:lt2>
        <a:srgbClr val="134E77"/>
      </a:lt2>
      <a:accent1>
        <a:srgbClr val="116EA7"/>
      </a:accent1>
      <a:accent2>
        <a:srgbClr val="7897A8"/>
      </a:accent2>
      <a:accent3>
        <a:srgbClr val="6E1F23"/>
      </a:accent3>
      <a:accent4>
        <a:srgbClr val="9C130C"/>
      </a:accent4>
      <a:accent5>
        <a:srgbClr val="DA2520"/>
      </a:accent5>
      <a:accent6>
        <a:srgbClr val="FD8831"/>
      </a:accent6>
      <a:hlink>
        <a:srgbClr val="116EA7"/>
      </a:hlink>
      <a:folHlink>
        <a:srgbClr val="116EA7"/>
      </a:folHlink>
    </a:clrScheme>
    <a:fontScheme name="Program Slides">
      <a:majorFont>
        <a:latin typeface="Roboto Condensed"/>
        <a:ea typeface=""/>
        <a:cs typeface=""/>
      </a:majorFont>
      <a:minorFont>
        <a:latin typeface="Proxima Nova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017_HTAA_Diabetes">
  <a:themeElements>
    <a:clrScheme name="2018 CCO LIVE">
      <a:dk1>
        <a:srgbClr val="455560"/>
      </a:dk1>
      <a:lt1>
        <a:srgbClr val="FFFFFF"/>
      </a:lt1>
      <a:dk2>
        <a:srgbClr val="000000"/>
      </a:dk2>
      <a:lt2>
        <a:srgbClr val="CDCDCF"/>
      </a:lt2>
      <a:accent1>
        <a:srgbClr val="015873"/>
      </a:accent1>
      <a:accent2>
        <a:srgbClr val="4DA1BB"/>
      </a:accent2>
      <a:accent3>
        <a:srgbClr val="E1471D"/>
      </a:accent3>
      <a:accent4>
        <a:srgbClr val="00823B"/>
      </a:accent4>
      <a:accent5>
        <a:srgbClr val="FDB338"/>
      </a:accent5>
      <a:accent6>
        <a:srgbClr val="682E74"/>
      </a:accent6>
      <a:hlink>
        <a:srgbClr val="E1471D"/>
      </a:hlink>
      <a:folHlink>
        <a:srgbClr val="015873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0">
          <a:solidFill>
            <a:schemeClr val="bg1"/>
          </a:solidFill>
          <a:miter lim="800000"/>
          <a:headEnd/>
          <a:tailEnd/>
        </a:ln>
      </a:spPr>
      <a:bodyPr anchor="b"/>
      <a:lstStyle>
        <a:defPPr algn="ctr" eaLnBrk="1" hangingPunct="1">
          <a:spcBef>
            <a:spcPct val="35000"/>
          </a:spcBef>
          <a:spcAft>
            <a:spcPct val="25000"/>
          </a:spcAft>
          <a:buClr>
            <a:schemeClr val="folHlink"/>
          </a:buClr>
          <a:buNone/>
          <a:defRPr sz="1800" b="0" dirty="0">
            <a:solidFill>
              <a:schemeClr val="tx1"/>
            </a:solidFill>
            <a:latin typeface="Calibri" panose="020F0502020204030204" pitchFamily="34" charset="0"/>
          </a:defRPr>
        </a:defPPr>
      </a:lstStyle>
    </a:spDef>
    <a:lnDef>
      <a:spPr bwMode="auto">
        <a:noFill/>
        <a:ln w="2857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algn="ctr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>
          <a:lnSpc>
            <a:spcPct val="100000"/>
          </a:lnSpc>
          <a:spcBef>
            <a:spcPct val="50000"/>
          </a:spcBef>
          <a:spcAft>
            <a:spcPct val="0"/>
          </a:spcAft>
          <a:buClrTx/>
          <a:buFontTx/>
          <a:buNone/>
          <a:defRPr b="0" dirty="0" smtClean="0">
            <a:solidFill>
              <a:schemeClr val="bg1"/>
            </a:solidFill>
            <a:latin typeface="Calibri" panose="020F0502020204030204" pitchFamily="34" charset="0"/>
          </a:defRPr>
        </a:defPPr>
      </a:lstStyle>
    </a:txDef>
  </a:objectDefaults>
  <a:extraClrSchemeLst>
    <a:extraClrScheme>
      <a:clrScheme name="Custom Design 1">
        <a:dk1>
          <a:srgbClr val="CDCDCF"/>
        </a:dk1>
        <a:lt1>
          <a:srgbClr val="FFFFFF"/>
        </a:lt1>
        <a:dk2>
          <a:srgbClr val="09003E"/>
        </a:dk2>
        <a:lt2>
          <a:srgbClr val="F2F23A"/>
        </a:lt2>
        <a:accent1>
          <a:srgbClr val="12AD2B"/>
        </a:accent1>
        <a:accent2>
          <a:srgbClr val="5AAACE"/>
        </a:accent2>
        <a:accent3>
          <a:srgbClr val="AAAAAF"/>
        </a:accent3>
        <a:accent4>
          <a:srgbClr val="DADADA"/>
        </a:accent4>
        <a:accent5>
          <a:srgbClr val="AAD3AC"/>
        </a:accent5>
        <a:accent6>
          <a:srgbClr val="519ABA"/>
        </a:accent6>
        <a:hlink>
          <a:srgbClr val="F6A108"/>
        </a:hlink>
        <a:folHlink>
          <a:srgbClr val="2B85B8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17_HTAA_Diabetes" id="{1367EE62-49C0-41AA-9F7D-AEA8A8F73D1D}" vid="{45DB6FF6-6200-4F3D-90FC-F48B64252754}"/>
    </a:ext>
  </a:extLst>
</a:theme>
</file>

<file path=ppt/theme/theme9.xml><?xml version="1.0" encoding="utf-8"?>
<a:theme xmlns:a="http://schemas.openxmlformats.org/drawingml/2006/main" name="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B777D14D-FA16-4B7B-89DC-1FFDAC6BDF77}"/>
</file>

<file path=customXml/itemProps2.xml><?xml version="1.0" encoding="utf-8"?>
<ds:datastoreItem xmlns:ds="http://schemas.openxmlformats.org/officeDocument/2006/customXml" ds:itemID="{30606F45-5089-4430-80AA-9EB3B59B0CFC}"/>
</file>

<file path=customXml/itemProps3.xml><?xml version="1.0" encoding="utf-8"?>
<ds:datastoreItem xmlns:ds="http://schemas.openxmlformats.org/officeDocument/2006/customXml" ds:itemID="{522CB788-0EB0-43DE-BAF9-84D0AAEA3A18}"/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4607</Words>
  <Application>Microsoft Macintosh PowerPoint</Application>
  <PresentationFormat>Widescreen</PresentationFormat>
  <Paragraphs>954</Paragraphs>
  <Slides>37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57" baseType="lpstr">
      <vt:lpstr>Arial</vt:lpstr>
      <vt:lpstr>Arial Narrow</vt:lpstr>
      <vt:lpstr>Calibri</vt:lpstr>
      <vt:lpstr>Calibri Light</vt:lpstr>
      <vt:lpstr>Corbel</vt:lpstr>
      <vt:lpstr>Franklin Gothic Book</vt:lpstr>
      <vt:lpstr>Proxima Nova Rg</vt:lpstr>
      <vt:lpstr>Roboto Condensed</vt:lpstr>
      <vt:lpstr>Times New Roman</vt:lpstr>
      <vt:lpstr>Wingdings</vt:lpstr>
      <vt:lpstr>Office Theme</vt:lpstr>
      <vt:lpstr>27_Default Design</vt:lpstr>
      <vt:lpstr>8_Office Theme</vt:lpstr>
      <vt:lpstr>1_Avaglio template</vt:lpstr>
      <vt:lpstr>2_Office Theme</vt:lpstr>
      <vt:lpstr>1_Office Theme</vt:lpstr>
      <vt:lpstr>NORMAL SLIDES</vt:lpstr>
      <vt:lpstr>2017_HTAA_Diabetes</vt:lpstr>
      <vt:lpstr>Blank Presentation</vt:lpstr>
      <vt:lpstr>think-cell Slide</vt:lpstr>
      <vt:lpstr>Selection and Sequencing Therapy for Relapsed/Refractory CLL</vt:lpstr>
      <vt:lpstr>PowerPoint Presentation</vt:lpstr>
      <vt:lpstr>Which second-line systemic therapy would you recommend for a 60-year-old patient with IGHV-unmutated CLL without del(17p) or TP53 mutation who responds to ibrutinib and then experiences disease progression 3 years later? </vt:lpstr>
      <vt:lpstr>PowerPoint Presentation</vt:lpstr>
      <vt:lpstr>Which second-line systemic therapy would you recommend for a 60-year-old patient with IGHV-unmutated CLL without del(17p) or TP53 mutation who responds to venetoclax/obinutuzumab and then experiences disease progression 3 years after completing treatment? </vt:lpstr>
      <vt:lpstr>Based on current clinical trial data and your personal experience, how would you compare the global efficacy of zanubrutinib to that of ibrutinib and acalabrutinib in patients with relapsed/refractory CLL? </vt:lpstr>
      <vt:lpstr>Based on current clinical trial data and your personal experience, how would you compare the global tolerability/toxicity of zanubrutinib to that of ibrutinib and acalabrutinib in patients with relapsed/refractory CLL?</vt:lpstr>
      <vt:lpstr>PowerPoint Presentation</vt:lpstr>
      <vt:lpstr>Which third-line therapy would you generally recommend for a 75-year-old patient with IGHV-unmutated CLL without del(17p) or TP53 mutation who responds to ibrutinib for 3 years, experiences disease relapse, then receives venetoclax for 18 months followed by disease progression? </vt:lpstr>
      <vt:lpstr>PowerPoint Presentation</vt:lpstr>
      <vt:lpstr>Based on current clinical trial data and your personal experience, how would you compare the global efficacy of umbralisib to that of idelalisib and duvelisib for CLL? </vt:lpstr>
      <vt:lpstr>PowerPoint Presentation</vt:lpstr>
      <vt:lpstr>Based on current clinical trial data and your personal experience, how would you compare the global tolerability/toxicity of umbralisib to that of idelalisib and duvelisib for CLL? </vt:lpstr>
      <vt:lpstr>Selection and Sequencing Therapy for Relapsed/Refractory CLL</vt:lpstr>
      <vt:lpstr>          Relapsed/Refractory CLL: Case 1</vt:lpstr>
      <vt:lpstr>PowerPoint Presentation</vt:lpstr>
      <vt:lpstr>PowerPoint Presentation</vt:lpstr>
      <vt:lpstr>ASCEND Study Design (ACE-CL-309) </vt:lpstr>
      <vt:lpstr>ASCEND: IRC-Assessed PFS Superior for Acalabrutinib vs IdR or BR</vt:lpstr>
      <vt:lpstr>PowerPoint Presentation</vt:lpstr>
      <vt:lpstr>MURANO: PFS and OS benefits with VenR over BR  were sustained 3 years after EOT</vt:lpstr>
      <vt:lpstr>MURANO: uMRD at EOT is associated with improved outcomes post-EOT in the VenR arm</vt:lpstr>
      <vt:lpstr>Efficacy of Subsequent Novel Targeted Therapies, Including Repeated Venetoclax-Rituximab (VenR), in Patients With Relapsed/Refractory Chronic Lymphocytic Leukemia (R/R CLL) Previously Treated With Fixed-duration VenR in the MURANO Study</vt:lpstr>
      <vt:lpstr>Subsequent therapies</vt:lpstr>
      <vt:lpstr>Response rates to subsequent Ven-based therapy were high</vt:lpstr>
      <vt:lpstr>Response rates to subsequent BTKi-based therapy were high</vt:lpstr>
      <vt:lpstr>Response to subsequent therapies following                 venetoclax discontinuation</vt:lpstr>
      <vt:lpstr>          Relapsed/Refractory CLL: Case 2</vt:lpstr>
      <vt:lpstr>Treatment Recommendations for Relapsed/Refractory CLL</vt:lpstr>
      <vt:lpstr>PI3K inhibitors Currently Approved for Hematologic Cancers</vt:lpstr>
      <vt:lpstr>PowerPoint Presentation</vt:lpstr>
      <vt:lpstr>PowerPoint Presentation</vt:lpstr>
      <vt:lpstr>UNITY-CLL Study Design (UTX-TGR-304) Focus is on primary analysis:U2 vs O+Chl (n=421)</vt:lpstr>
      <vt:lpstr>UNITY-CLL: IRC-Assessed Progression-Free Survival Previously Treated Population </vt:lpstr>
      <vt:lpstr>UNITY-CLL: Events of Clinical Interest – PI3K specific </vt:lpstr>
      <vt:lpstr>ALPINE: Phase III Randomized Trial of Zanubrutinib vs Ibrutinib in Relapsed/Refractory CLL or SLL – 10 Outcome</vt:lpstr>
      <vt:lpstr>Take-Home Messages on R/R CLL in 2021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Silvana Izquierdo</cp:lastModifiedBy>
  <cp:revision>39</cp:revision>
  <dcterms:created xsi:type="dcterms:W3CDTF">2021-07-17T21:26:05Z</dcterms:created>
  <dcterms:modified xsi:type="dcterms:W3CDTF">2021-09-02T18:32:53Z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