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Default Extension="gif" ContentType="image/gif"/>
  <Default Extension="jpg" ContentType="image/jpeg"/>
  <Override PartName="/ppt/presentation.xml" ContentType="application/vnd.openxmlformats-officedocument.presentationml.presentation.main+xml"/>
  <Override PartName="/ppt/slides/slide11.xml" ContentType="application/vnd.openxmlformats-officedocument.presentationml.slide+xml"/>
  <Override PartName="/ppt/slides/slide10.xml" ContentType="application/vnd.openxmlformats-officedocument.presentationml.slide+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Masters/slideMaster16.xml" ContentType="application/vnd.openxmlformats-officedocument.presentationml.slideMaster+xml"/>
  <Override PartName="/ppt/slideMasters/slideMaster15.xml" ContentType="application/vnd.openxmlformats-officedocument.presentationml.slideMaster+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slideLayouts/slideLayout34.xml" ContentType="application/vnd.openxmlformats-officedocument.presentationml.slideLayout+xml"/>
  <Override PartName="/ppt/slideLayouts/slideLayout35.xml" ContentType="application/vnd.openxmlformats-officedocument.presentationml.slideLayout+xml"/>
  <Override PartName="/ppt/slideLayouts/slideLayout36.xml" ContentType="application/vnd.openxmlformats-officedocument.presentationml.slideLayout+xml"/>
  <Override PartName="/ppt/slideLayouts/slideLayout37.xml" ContentType="application/vnd.openxmlformats-officedocument.presentationml.slideLayout+xml"/>
  <Override PartName="/ppt/slideLayouts/slideLayout38.xml" ContentType="application/vnd.openxmlformats-officedocument.presentationml.slideLayout+xml"/>
  <Override PartName="/ppt/slideLayouts/slideLayout39.xml" ContentType="application/vnd.openxmlformats-officedocument.presentationml.slideLayout+xml"/>
  <Override PartName="/ppt/slideLayouts/slideLayout40.xml" ContentType="application/vnd.openxmlformats-officedocument.presentationml.slideLayout+xml"/>
  <Override PartName="/ppt/slideLayouts/slideLayout41.xml" ContentType="application/vnd.openxmlformats-officedocument.presentationml.slideLayout+xml"/>
  <Override PartName="/ppt/slideLayouts/slideLayout42.xml" ContentType="application/vnd.openxmlformats-officedocument.presentationml.slideLayout+xml"/>
  <Override PartName="/ppt/slideLayouts/slideLayout43.xml" ContentType="application/vnd.openxmlformats-officedocument.presentationml.slideLayout+xml"/>
  <Override PartName="/ppt/slideLayouts/slideLayout44.xml" ContentType="application/vnd.openxmlformats-officedocument.presentationml.slideLayout+xml"/>
  <Override PartName="/ppt/slideLayouts/slideLayout45.xml" ContentType="application/vnd.openxmlformats-officedocument.presentationml.slideLayout+xml"/>
  <Override PartName="/ppt/slideLayouts/slideLayout46.xml" ContentType="application/vnd.openxmlformats-officedocument.presentationml.slideLayout+xml"/>
  <Override PartName="/ppt/slideLayouts/slideLayout47.xml" ContentType="application/vnd.openxmlformats-officedocument.presentationml.slideLayout+xml"/>
  <Override PartName="/ppt/slideLayouts/slideLayout48.xml" ContentType="application/vnd.openxmlformats-officedocument.presentationml.slideLayout+xml"/>
  <Override PartName="/ppt/slideLayouts/slideLayout49.xml" ContentType="application/vnd.openxmlformats-officedocument.presentationml.slideLayout+xml"/>
  <Override PartName="/ppt/slideLayouts/slideLayout50.xml" ContentType="application/vnd.openxmlformats-officedocument.presentationml.slideLayout+xml"/>
  <Override PartName="/ppt/slideLayouts/slideLayout51.xml" ContentType="application/vnd.openxmlformats-officedocument.presentationml.slideLayout+xml"/>
  <Override PartName="/ppt/slideLayouts/slideLayout52.xml" ContentType="application/vnd.openxmlformats-officedocument.presentationml.slideLayout+xml"/>
  <Override PartName="/ppt/slideLayouts/slideLayout53.xml" ContentType="application/vnd.openxmlformats-officedocument.presentationml.slideLayout+xml"/>
  <Override PartName="/ppt/slideLayouts/slideLayout54.xml" ContentType="application/vnd.openxmlformats-officedocument.presentationml.slideLayout+xml"/>
  <Override PartName="/ppt/slideLayouts/slideLayout55.xml" ContentType="application/vnd.openxmlformats-officedocument.presentationml.slideLayout+xml"/>
  <Override PartName="/ppt/slideLayouts/slideLayout56.xml" ContentType="application/vnd.openxmlformats-officedocument.presentationml.slideLayout+xml"/>
  <Override PartName="/ppt/slideLayouts/slideLayout57.xml" ContentType="application/vnd.openxmlformats-officedocument.presentationml.slideLayout+xml"/>
  <Override PartName="/ppt/slideLayouts/slideLayout58.xml" ContentType="application/vnd.openxmlformats-officedocument.presentationml.slideLayout+xml"/>
  <Override PartName="/ppt/slideLayouts/slideLayout59.xml" ContentType="application/vnd.openxmlformats-officedocument.presentationml.slideLayout+xml"/>
  <Override PartName="/ppt/slideLayouts/slideLayout60.xml" ContentType="application/vnd.openxmlformats-officedocument.presentationml.slideLayout+xml"/>
  <Override PartName="/ppt/slideLayouts/slideLayout61.xml" ContentType="application/vnd.openxmlformats-officedocument.presentationml.slideLayout+xml"/>
  <Override PartName="/ppt/slideLayouts/slideLayout62.xml" ContentType="application/vnd.openxmlformats-officedocument.presentationml.slideLayout+xml"/>
  <Override PartName="/ppt/slideLayouts/slideLayout63.xml" ContentType="application/vnd.openxmlformats-officedocument.presentationml.slideLayout+xml"/>
  <Override PartName="/ppt/slideLayouts/slideLayout64.xml" ContentType="application/vnd.openxmlformats-officedocument.presentationml.slideLayout+xml"/>
  <Override PartName="/ppt/slideLayouts/slideLayout65.xml" ContentType="application/vnd.openxmlformats-officedocument.presentationml.slideLayout+xml"/>
  <Override PartName="/ppt/slideLayouts/slideLayout66.xml" ContentType="application/vnd.openxmlformats-officedocument.presentationml.slideLayout+xml"/>
  <Override PartName="/ppt/slideLayouts/slideLayout67.xml" ContentType="application/vnd.openxmlformats-officedocument.presentationml.slideLayout+xml"/>
  <Override PartName="/ppt/slideLayouts/slideLayout68.xml" ContentType="application/vnd.openxmlformats-officedocument.presentationml.slideLayout+xml"/>
  <Override PartName="/ppt/slideLayouts/slideLayout69.xml" ContentType="application/vnd.openxmlformats-officedocument.presentationml.slideLayout+xml"/>
  <Override PartName="/ppt/slideLayouts/slideLayout70.xml" ContentType="application/vnd.openxmlformats-officedocument.presentationml.slideLayout+xml"/>
  <Override PartName="/ppt/slideLayouts/slideLayout71.xml" ContentType="application/vnd.openxmlformats-officedocument.presentationml.slideLayout+xml"/>
  <Override PartName="/ppt/slideLayouts/slideLayout72.xml" ContentType="application/vnd.openxmlformats-officedocument.presentationml.slideLayout+xml"/>
  <Override PartName="/ppt/slideLayouts/slideLayout73.xml" ContentType="application/vnd.openxmlformats-officedocument.presentationml.slideLayout+xml"/>
  <Override PartName="/ppt/slideLayouts/slideLayout74.xml" ContentType="application/vnd.openxmlformats-officedocument.presentationml.slideLayout+xml"/>
  <Override PartName="/ppt/slideLayouts/slideLayout75.xml" ContentType="application/vnd.openxmlformats-officedocument.presentationml.slideLayout+xml"/>
  <Override PartName="/ppt/slideLayouts/slideLayout76.xml" ContentType="application/vnd.openxmlformats-officedocument.presentationml.slideLayout+xml"/>
  <Override PartName="/ppt/slideLayouts/slideLayout77.xml" ContentType="application/vnd.openxmlformats-officedocument.presentationml.slideLayout+xml"/>
  <Override PartName="/ppt/slideLayouts/slideLayout78.xml" ContentType="application/vnd.openxmlformats-officedocument.presentationml.slideLayout+xml"/>
  <Override PartName="/ppt/slideLayouts/slideLayout79.xml" ContentType="application/vnd.openxmlformats-officedocument.presentationml.slideLayout+xml"/>
  <Override PartName="/ppt/slideLayouts/slideLayout80.xml" ContentType="application/vnd.openxmlformats-officedocument.presentationml.slideLayout+xml"/>
  <Override PartName="/ppt/slideLayouts/slideLayout81.xml" ContentType="application/vnd.openxmlformats-officedocument.presentationml.slideLayout+xml"/>
  <Override PartName="/ppt/slideLayouts/slideLayout82.xml" ContentType="application/vnd.openxmlformats-officedocument.presentationml.slideLayout+xml"/>
  <Override PartName="/ppt/slideLayouts/slideLayout83.xml" ContentType="application/vnd.openxmlformats-officedocument.presentationml.slideLayout+xml"/>
  <Override PartName="/ppt/slideLayouts/slideLayout84.xml" ContentType="application/vnd.openxmlformats-officedocument.presentationml.slideLayout+xml"/>
  <Override PartName="/ppt/slideLayouts/slideLayout85.xml" ContentType="application/vnd.openxmlformats-officedocument.presentationml.slideLayout+xml"/>
  <Override PartName="/ppt/slideLayouts/slideLayout86.xml" ContentType="application/vnd.openxmlformats-officedocument.presentationml.slideLayout+xml"/>
  <Override PartName="/ppt/slideLayouts/slideLayout87.xml" ContentType="application/vnd.openxmlformats-officedocument.presentationml.slideLayout+xml"/>
  <Override PartName="/ppt/slideLayouts/slideLayout88.xml" ContentType="application/vnd.openxmlformats-officedocument.presentationml.slideLayout+xml"/>
  <Override PartName="/ppt/slideLayouts/slideLayout89.xml" ContentType="application/vnd.openxmlformats-officedocument.presentationml.slideLayout+xml"/>
  <Override PartName="/ppt/slideLayouts/slideLayout90.xml" ContentType="application/vnd.openxmlformats-officedocument.presentationml.slideLayout+xml"/>
  <Override PartName="/ppt/slideLayouts/slideLayout91.xml" ContentType="application/vnd.openxmlformats-officedocument.presentationml.slideLayout+xml"/>
  <Override PartName="/ppt/slideLayouts/slideLayout92.xml" ContentType="application/vnd.openxmlformats-officedocument.presentationml.slideLayout+xml"/>
  <Override PartName="/ppt/slideLayouts/slideLayout93.xml" ContentType="application/vnd.openxmlformats-officedocument.presentationml.slideLayout+xml"/>
  <Override PartName="/ppt/slideLayouts/slideLayout94.xml" ContentType="application/vnd.openxmlformats-officedocument.presentationml.slideLayout+xml"/>
  <Override PartName="/ppt/slideLayouts/slideLayout95.xml" ContentType="application/vnd.openxmlformats-officedocument.presentationml.slideLayout+xml"/>
  <Override PartName="/ppt/slideLayouts/slideLayout96.xml" ContentType="application/vnd.openxmlformats-officedocument.presentationml.slideLayout+xml"/>
  <Override PartName="/ppt/slideLayouts/slideLayout97.xml" ContentType="application/vnd.openxmlformats-officedocument.presentationml.slideLayout+xml"/>
  <Override PartName="/ppt/slideLayouts/slideLayout98.xml" ContentType="application/vnd.openxmlformats-officedocument.presentationml.slideLayout+xml"/>
  <Override PartName="/ppt/slideLayouts/slideLayout99.xml" ContentType="application/vnd.openxmlformats-officedocument.presentationml.slideLayout+xml"/>
  <Override PartName="/ppt/slideLayouts/slideLayout100.xml" ContentType="application/vnd.openxmlformats-officedocument.presentationml.slideLayout+xml"/>
  <Override PartName="/ppt/slideLayouts/slideLayout101.xml" ContentType="application/vnd.openxmlformats-officedocument.presentationml.slideLayout+xml"/>
  <Override PartName="/ppt/slideLayouts/slideLayout102.xml" ContentType="application/vnd.openxmlformats-officedocument.presentationml.slideLayout+xml"/>
  <Override PartName="/ppt/slideLayouts/slideLayout103.xml" ContentType="application/vnd.openxmlformats-officedocument.presentationml.slideLayout+xml"/>
  <Override PartName="/ppt/slideLayouts/slideLayout104.xml" ContentType="application/vnd.openxmlformats-officedocument.presentationml.slideLayout+xml"/>
  <Override PartName="/ppt/slideLayouts/slideLayout105.xml" ContentType="application/vnd.openxmlformats-officedocument.presentationml.slideLayout+xml"/>
  <Override PartName="/ppt/slideLayouts/slideLayout106.xml" ContentType="application/vnd.openxmlformats-officedocument.presentationml.slideLayout+xml"/>
  <Override PartName="/ppt/slideLayouts/slideLayout107.xml" ContentType="application/vnd.openxmlformats-officedocument.presentationml.slideLayout+xml"/>
  <Override PartName="/ppt/slideLayouts/slideLayout108.xml" ContentType="application/vnd.openxmlformats-officedocument.presentationml.slideLayout+xml"/>
  <Override PartName="/ppt/slideLayouts/slideLayout109.xml" ContentType="application/vnd.openxmlformats-officedocument.presentationml.slideLayout+xml"/>
  <Override PartName="/ppt/slideLayouts/slideLayout110.xml" ContentType="application/vnd.openxmlformats-officedocument.presentationml.slideLayout+xml"/>
  <Override PartName="/ppt/slideLayouts/slideLayout111.xml" ContentType="application/vnd.openxmlformats-officedocument.presentationml.slideLayout+xml"/>
  <Override PartName="/ppt/slideLayouts/slideLayout112.xml" ContentType="application/vnd.openxmlformats-officedocument.presentationml.slideLayout+xml"/>
  <Override PartName="/ppt/slideLayouts/slideLayout113.xml" ContentType="application/vnd.openxmlformats-officedocument.presentationml.slideLayout+xml"/>
  <Override PartName="/ppt/slideLayouts/slideLayout114.xml" ContentType="application/vnd.openxmlformats-officedocument.presentationml.slideLayout+xml"/>
  <Override PartName="/ppt/slideLayouts/slideLayout115.xml" ContentType="application/vnd.openxmlformats-officedocument.presentationml.slideLayout+xml"/>
  <Override PartName="/ppt/slideLayouts/slideLayout116.xml" ContentType="application/vnd.openxmlformats-officedocument.presentationml.slideLayout+xml"/>
  <Override PartName="/ppt/slideLayouts/slideLayout117.xml" ContentType="application/vnd.openxmlformats-officedocument.presentationml.slideLayout+xml"/>
  <Override PartName="/ppt/slideLayouts/slideLayout118.xml" ContentType="application/vnd.openxmlformats-officedocument.presentationml.slideLayout+xml"/>
  <Override PartName="/ppt/slideLayouts/slideLayout119.xml" ContentType="application/vnd.openxmlformats-officedocument.presentationml.slideLayout+xml"/>
  <Override PartName="/ppt/slideLayouts/slideLayout120.xml" ContentType="application/vnd.openxmlformats-officedocument.presentationml.slideLayout+xml"/>
  <Override PartName="/ppt/slideLayouts/slideLayout121.xml" ContentType="application/vnd.openxmlformats-officedocument.presentationml.slideLayout+xml"/>
  <Override PartName="/ppt/slideLayouts/slideLayout122.xml" ContentType="application/vnd.openxmlformats-officedocument.presentationml.slideLayout+xml"/>
  <Override PartName="/ppt/slideLayouts/slideLayout123.xml" ContentType="application/vnd.openxmlformats-officedocument.presentationml.slideLayout+xml"/>
  <Override PartName="/ppt/slideLayouts/slideLayout124.xml" ContentType="application/vnd.openxmlformats-officedocument.presentationml.slideLayout+xml"/>
  <Override PartName="/ppt/slideLayouts/slideLayout125.xml" ContentType="application/vnd.openxmlformats-officedocument.presentationml.slideLayout+xml"/>
  <Override PartName="/ppt/slideLayouts/slideLayout126.xml" ContentType="application/vnd.openxmlformats-officedocument.presentationml.slideLayout+xml"/>
  <Override PartName="/ppt/slideLayouts/slideLayout127.xml" ContentType="application/vnd.openxmlformats-officedocument.presentationml.slideLayout+xml"/>
  <Override PartName="/ppt/slideLayouts/slideLayout128.xml" ContentType="application/vnd.openxmlformats-officedocument.presentationml.slideLayout+xml"/>
  <Override PartName="/ppt/slideLayouts/slideLayout129.xml" ContentType="application/vnd.openxmlformats-officedocument.presentationml.slideLayout+xml"/>
  <Override PartName="/ppt/slideLayouts/slideLayout130.xml" ContentType="application/vnd.openxmlformats-officedocument.presentationml.slideLayout+xml"/>
  <Override PartName="/ppt/slideLayouts/slideLayout131.xml" ContentType="application/vnd.openxmlformats-officedocument.presentationml.slideLayout+xml"/>
  <Override PartName="/ppt/slideLayouts/slideLayout132.xml" ContentType="application/vnd.openxmlformats-officedocument.presentationml.slideLayout+xml"/>
  <Override PartName="/ppt/slideLayouts/slideLayout133.xml" ContentType="application/vnd.openxmlformats-officedocument.presentationml.slideLayout+xml"/>
  <Override PartName="/ppt/slideLayouts/slideLayout134.xml" ContentType="application/vnd.openxmlformats-officedocument.presentationml.slideLayout+xml"/>
  <Override PartName="/ppt/slideLayouts/slideLayout135.xml" ContentType="application/vnd.openxmlformats-officedocument.presentationml.slideLayout+xml"/>
  <Override PartName="/ppt/slideLayouts/slideLayout136.xml" ContentType="application/vnd.openxmlformats-officedocument.presentationml.slideLayout+xml"/>
  <Override PartName="/ppt/slideLayouts/slideLayout137.xml" ContentType="application/vnd.openxmlformats-officedocument.presentationml.slideLayout+xml"/>
  <Override PartName="/ppt/slideLayouts/slideLayout138.xml" ContentType="application/vnd.openxmlformats-officedocument.presentationml.slideLayout+xml"/>
  <Override PartName="/ppt/slideLayouts/slideLayout139.xml" ContentType="application/vnd.openxmlformats-officedocument.presentationml.slideLayout+xml"/>
  <Override PartName="/ppt/slideLayouts/slideLayout140.xml" ContentType="application/vnd.openxmlformats-officedocument.presentationml.slideLayout+xml"/>
  <Override PartName="/ppt/slideLayouts/slideLayout141.xml" ContentType="application/vnd.openxmlformats-officedocument.presentationml.slideLayout+xml"/>
  <Override PartName="/ppt/slideLayouts/slideLayout142.xml" ContentType="application/vnd.openxmlformats-officedocument.presentationml.slideLayout+xml"/>
  <Override PartName="/ppt/slideLayouts/slideLayout143.xml" ContentType="application/vnd.openxmlformats-officedocument.presentationml.slideLayout+xml"/>
  <Override PartName="/ppt/slideLayouts/slideLayout144.xml" ContentType="application/vnd.openxmlformats-officedocument.presentationml.slideLayout+xml"/>
  <Override PartName="/ppt/slideLayouts/slideLayout145.xml" ContentType="application/vnd.openxmlformats-officedocument.presentationml.slideLayout+xml"/>
  <Override PartName="/ppt/slideLayouts/slideLayout146.xml" ContentType="application/vnd.openxmlformats-officedocument.presentationml.slideLayout+xml"/>
  <Override PartName="/ppt/slideLayouts/slideLayout147.xml" ContentType="application/vnd.openxmlformats-officedocument.presentationml.slideLayout+xml"/>
  <Override PartName="/ppt/slideLayouts/slideLayout148.xml" ContentType="application/vnd.openxmlformats-officedocument.presentationml.slideLayout+xml"/>
  <Override PartName="/ppt/slideLayouts/slideLayout149.xml" ContentType="application/vnd.openxmlformats-officedocument.presentationml.slideLayout+xml"/>
  <Override PartName="/ppt/slideLayouts/slideLayout150.xml" ContentType="application/vnd.openxmlformats-officedocument.presentationml.slideLayout+xml"/>
  <Override PartName="/ppt/slideLayouts/slideLayout151.xml" ContentType="application/vnd.openxmlformats-officedocument.presentationml.slideLayout+xml"/>
  <Override PartName="/ppt/slideLayouts/slideLayout152.xml" ContentType="application/vnd.openxmlformats-officedocument.presentationml.slideLayout+xml"/>
  <Override PartName="/ppt/slideLayouts/slideLayout153.xml" ContentType="application/vnd.openxmlformats-officedocument.presentationml.slideLayout+xml"/>
  <Override PartName="/ppt/slideLayouts/slideLayout154.xml" ContentType="application/vnd.openxmlformats-officedocument.presentationml.slideLayout+xml"/>
  <Override PartName="/ppt/slideLayouts/slideLayout155.xml" ContentType="application/vnd.openxmlformats-officedocument.presentationml.slideLayout+xml"/>
  <Override PartName="/ppt/slideLayouts/slideLayout156.xml" ContentType="application/vnd.openxmlformats-officedocument.presentationml.slideLayout+xml"/>
  <Override PartName="/ppt/slideLayouts/slideLayout157.xml" ContentType="application/vnd.openxmlformats-officedocument.presentationml.slideLayout+xml"/>
  <Override PartName="/ppt/slideLayouts/slideLayout158.xml" ContentType="application/vnd.openxmlformats-officedocument.presentationml.slideLayout+xml"/>
  <Override PartName="/ppt/slideLayouts/slideLayout159.xml" ContentType="application/vnd.openxmlformats-officedocument.presentationml.slideLayout+xml"/>
  <Override PartName="/ppt/slideLayouts/slideLayout160.xml" ContentType="application/vnd.openxmlformats-officedocument.presentationml.slideLayout+xml"/>
  <Override PartName="/ppt/slideLayouts/slideLayout161.xml" ContentType="application/vnd.openxmlformats-officedocument.presentationml.slideLayout+xml"/>
  <Override PartName="/ppt/slideLayouts/slideLayout162.xml" ContentType="application/vnd.openxmlformats-officedocument.presentationml.slideLayout+xml"/>
  <Override PartName="/ppt/slideLayouts/slideLayout163.xml" ContentType="application/vnd.openxmlformats-officedocument.presentationml.slideLayout+xml"/>
  <Override PartName="/ppt/slideLayouts/slideLayout164.xml" ContentType="application/vnd.openxmlformats-officedocument.presentationml.slideLayout+xml"/>
  <Override PartName="/ppt/slideLayouts/slideLayout165.xml" ContentType="application/vnd.openxmlformats-officedocument.presentationml.slideLayout+xml"/>
  <Override PartName="/ppt/slideLayouts/slideLayout166.xml" ContentType="application/vnd.openxmlformats-officedocument.presentationml.slideLayout+xml"/>
  <Override PartName="/ppt/slideLayouts/slideLayout167.xml" ContentType="application/vnd.openxmlformats-officedocument.presentationml.slideLayout+xml"/>
  <Override PartName="/ppt/slideLayouts/slideLayout168.xml" ContentType="application/vnd.openxmlformats-officedocument.presentationml.slideLayout+xml"/>
  <Override PartName="/ppt/slideLayouts/slideLayout169.xml" ContentType="application/vnd.openxmlformats-officedocument.presentationml.slideLayout+xml"/>
  <Override PartName="/ppt/slideLayouts/slideLayout170.xml" ContentType="application/vnd.openxmlformats-officedocument.presentationml.slideLayout+xml"/>
  <Override PartName="/ppt/slideLayouts/slideLayout171.xml" ContentType="application/vnd.openxmlformats-officedocument.presentationml.slideLayout+xml"/>
  <Override PartName="/ppt/slideLayouts/slideLayout172.xml" ContentType="application/vnd.openxmlformats-officedocument.presentationml.slideLayout+xml"/>
  <Override PartName="/ppt/slideLayouts/slideLayout173.xml" ContentType="application/vnd.openxmlformats-officedocument.presentationml.slideLayout+xml"/>
  <Override PartName="/ppt/slideLayouts/slideLayout174.xml" ContentType="application/vnd.openxmlformats-officedocument.presentationml.slideLayout+xml"/>
  <Override PartName="/ppt/slideLayouts/slideLayout175.xml" ContentType="application/vnd.openxmlformats-officedocument.presentationml.slideLayout+xml"/>
  <Override PartName="/ppt/slideLayouts/slideLayout176.xml" ContentType="application/vnd.openxmlformats-officedocument.presentationml.slideLayout+xml"/>
  <Override PartName="/ppt/slideLayouts/slideLayout177.xml" ContentType="application/vnd.openxmlformats-officedocument.presentationml.slideLayout+xml"/>
  <Override PartName="/ppt/slideLayouts/slideLayout178.xml" ContentType="application/vnd.openxmlformats-officedocument.presentationml.slideLayout+xml"/>
  <Override PartName="/ppt/slideLayouts/slideLayout179.xml" ContentType="application/vnd.openxmlformats-officedocument.presentationml.slideLayout+xml"/>
  <Override PartName="/ppt/slideLayouts/slideLayout180.xml" ContentType="application/vnd.openxmlformats-officedocument.presentationml.slideLayout+xml"/>
  <Override PartName="/ppt/slideLayouts/slideLayout181.xml" ContentType="application/vnd.openxmlformats-officedocument.presentationml.slideLayout+xml"/>
  <Override PartName="/ppt/slideLayouts/slideLayout182.xml" ContentType="application/vnd.openxmlformats-officedocument.presentationml.slideLayout+xml"/>
  <Override PartName="/ppt/slideLayouts/slideLayout183.xml" ContentType="application/vnd.openxmlformats-officedocument.presentationml.slideLayout+xml"/>
  <Override PartName="/ppt/slideLayouts/slideLayout184.xml" ContentType="application/vnd.openxmlformats-officedocument.presentationml.slideLayout+xml"/>
  <Override PartName="/ppt/slideLayouts/slideLayout185.xml" ContentType="application/vnd.openxmlformats-officedocument.presentationml.slideLayout+xml"/>
  <Override PartName="/ppt/slideLayouts/slideLayout186.xml" ContentType="application/vnd.openxmlformats-officedocument.presentationml.slideLayout+xml"/>
  <Override PartName="/ppt/slideLayouts/slideLayout187.xml" ContentType="application/vnd.openxmlformats-officedocument.presentationml.slideLayout+xml"/>
  <Override PartName="/ppt/slideLayouts/slideLayout188.xml" ContentType="application/vnd.openxmlformats-officedocument.presentationml.slideLayout+xml"/>
  <Override PartName="/ppt/slideLayouts/slideLayout189.xml" ContentType="application/vnd.openxmlformats-officedocument.presentationml.slideLayout+xml"/>
  <Override PartName="/ppt/slideLayouts/slideLayout190.xml" ContentType="application/vnd.openxmlformats-officedocument.presentationml.slideLayout+xml"/>
  <Override PartName="/ppt/slideLayouts/slideLayout191.xml" ContentType="application/vnd.openxmlformats-officedocument.presentationml.slideLayout+xml"/>
  <Override PartName="/ppt/slideLayouts/slideLayout192.xml" ContentType="application/vnd.openxmlformats-officedocument.presentationml.slideLayout+xml"/>
  <Override PartName="/ppt/slideLayouts/slideLayout193.xml" ContentType="application/vnd.openxmlformats-officedocument.presentationml.slideLayout+xml"/>
  <Override PartName="/ppt/slideLayouts/slideLayout194.xml" ContentType="application/vnd.openxmlformats-officedocument.presentationml.slideLayout+xml"/>
  <Override PartName="/ppt/slideLayouts/slideLayout195.xml" ContentType="application/vnd.openxmlformats-officedocument.presentationml.slideLayout+xml"/>
  <Override PartName="/ppt/slideLayouts/slideLayout196.xml" ContentType="application/vnd.openxmlformats-officedocument.presentationml.slideLayout+xml"/>
  <Override PartName="/ppt/slideLayouts/slideLayout197.xml" ContentType="application/vnd.openxmlformats-officedocument.presentationml.slideLayout+xml"/>
  <Override PartName="/ppt/slideLayouts/slideLayout198.xml" ContentType="application/vnd.openxmlformats-officedocument.presentationml.slideLayout+xml"/>
  <Override PartName="/ppt/slideLayouts/slideLayout199.xml" ContentType="application/vnd.openxmlformats-officedocument.presentationml.slideLayout+xml"/>
  <Override PartName="/ppt/slideLayouts/slideLayout200.xml" ContentType="application/vnd.openxmlformats-officedocument.presentationml.slideLayout+xml"/>
  <Override PartName="/ppt/slideLayouts/slideLayout201.xml" ContentType="application/vnd.openxmlformats-officedocument.presentationml.slideLayout+xml"/>
  <Override PartName="/ppt/slideLayouts/slideLayout202.xml" ContentType="application/vnd.openxmlformats-officedocument.presentationml.slideLayout+xml"/>
  <Override PartName="/ppt/slideLayouts/slideLayout203.xml" ContentType="application/vnd.openxmlformats-officedocument.presentationml.slideLayout+xml"/>
  <Override PartName="/ppt/slideLayouts/slideLayout204.xml" ContentType="application/vnd.openxmlformats-officedocument.presentationml.slideLayout+xml"/>
  <Override PartName="/ppt/slideLayouts/slideLayout205.xml" ContentType="application/vnd.openxmlformats-officedocument.presentationml.slideLayout+xml"/>
  <Override PartName="/ppt/slideLayouts/slideLayout206.xml" ContentType="application/vnd.openxmlformats-officedocument.presentationml.slideLayout+xml"/>
  <Override PartName="/ppt/slideLayouts/slideLayout207.xml" ContentType="application/vnd.openxmlformats-officedocument.presentationml.slideLayout+xml"/>
  <Override PartName="/ppt/slideLayouts/slideLayout208.xml" ContentType="application/vnd.openxmlformats-officedocument.presentationml.slideLayout+xml"/>
  <Override PartName="/ppt/slideLayouts/slideLayout209.xml" ContentType="application/vnd.openxmlformats-officedocument.presentationml.slideLayout+xml"/>
  <Override PartName="/ppt/slideLayouts/slideLayout210.xml" ContentType="application/vnd.openxmlformats-officedocument.presentationml.slideLayout+xml"/>
  <Override PartName="/ppt/slideMasters/slideMaster14.xml" ContentType="application/vnd.openxmlformats-officedocument.presentationml.slideMaster+xml"/>
  <Override PartName="/ppt/slideLayouts/slideLayout212.xml" ContentType="application/vnd.openxmlformats-officedocument.presentationml.slideLayout+xml"/>
  <Override PartName="/ppt/slideLayouts/slideLayout213.xml" ContentType="application/vnd.openxmlformats-officedocument.presentationml.slideLayout+xml"/>
  <Override PartName="/ppt/slideLayouts/slideLayout214.xml" ContentType="application/vnd.openxmlformats-officedocument.presentationml.slideLayout+xml"/>
  <Override PartName="/ppt/slideLayouts/slideLayout215.xml" ContentType="application/vnd.openxmlformats-officedocument.presentationml.slideLayout+xml"/>
  <Override PartName="/ppt/slideLayouts/slideLayout216.xml" ContentType="application/vnd.openxmlformats-officedocument.presentationml.slideLayout+xml"/>
  <Override PartName="/ppt/slideLayouts/slideLayout211.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slideMasters/slideMaster13.xml" ContentType="application/vnd.openxmlformats-officedocument.presentationml.slideMaster+xml"/>
  <Override PartName="/ppt/slideMasters/slideMaster12.xml" ContentType="application/vnd.openxmlformats-officedocument.presentationml.slideMaster+xml"/>
  <Override PartName="/ppt/slideMasters/slideMaster11.xml" ContentType="application/vnd.openxmlformats-officedocument.presentationml.slideMaster+xml"/>
  <Override PartName="/ppt/slideMasters/slideMaster10.xml" ContentType="application/vnd.openxmlformats-officedocument.presentationml.slideMaster+xml"/>
  <Override PartName="/ppt/slideMasters/slideMaster9.xml" ContentType="application/vnd.openxmlformats-officedocument.presentationml.slideMaster+xml"/>
  <Override PartName="/ppt/slideMasters/slideMaster8.xml" ContentType="application/vnd.openxmlformats-officedocument.presentationml.slideMaster+xml"/>
  <Override PartName="/ppt/slideMasters/slideMaster7.xml" ContentType="application/vnd.openxmlformats-officedocument.presentationml.slideMaster+xml"/>
  <Override PartName="/ppt/slideMasters/slideMaster6.xml" ContentType="application/vnd.openxmlformats-officedocument.presentationml.slideMaster+xml"/>
  <Override PartName="/ppt/slideMasters/slideMaster5.xml" ContentType="application/vnd.openxmlformats-officedocument.presentationml.slideMaster+xml"/>
  <Override PartName="/ppt/slideMasters/slideMaster4.xml" ContentType="application/vnd.openxmlformats-officedocument.presentationml.slideMaster+xml"/>
  <Override PartName="/ppt/slideMasters/slideMaster3.xml" ContentType="application/vnd.openxmlformats-officedocument.presentationml.slideMaster+xml"/>
  <Override PartName="/ppt/slideMasters/slideMaster2.xml" ContentType="application/vnd.openxmlformats-officedocument.presentationml.slideMaster+xml"/>
  <Override PartName="/ppt/slideMasters/slideMaster1.xml" ContentType="application/vnd.openxmlformats-officedocument.presentationml.slideMaster+xml"/>
  <Override PartName="/ppt/theme/theme18.xml" ContentType="application/vnd.openxmlformats-officedocument.them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commentAuthors.xml" ContentType="application/vnd.openxmlformats-officedocument.presentationml.commentAuthors+xml"/>
  <Override PartName="/ppt/theme/theme1.xml" ContentType="application/vnd.openxmlformats-officedocument.theme+xml"/>
  <Override PartName="/ppt/theme/theme2.xml" ContentType="application/vnd.openxmlformats-officedocument.theme+xml"/>
  <Override PartName="/ppt/theme/theme3.xml" ContentType="application/vnd.openxmlformats-officedocument.theme+xml"/>
  <Override PartName="/ppt/theme/theme17.xml" ContentType="application/vnd.openxmlformats-officedocument.theme+xml"/>
  <Override PartName="/ppt/theme/theme16.xml" ContentType="application/vnd.openxmlformats-officedocument.theme+xml"/>
  <Override PartName="/ppt/theme/theme15.xml" ContentType="application/vnd.openxmlformats-officedocument.theme+xml"/>
  <Override PartName="/ppt/theme/theme14.xml" ContentType="application/vnd.openxmlformats-officedocument.theme+xml"/>
  <Override PartName="/ppt/theme/theme13.xml" ContentType="application/vnd.openxmlformats-officedocument.theme+xml"/>
  <Override PartName="/ppt/theme/theme12.xml" ContentType="application/vnd.openxmlformats-officedocument.theme+xml"/>
  <Override PartName="/ppt/theme/theme11.xml" ContentType="application/vnd.openxmlformats-officedocument.theme+xml"/>
  <Override PartName="/ppt/theme/theme10.xml" ContentType="application/vnd.openxmlformats-officedocument.theme+xml"/>
  <Override PartName="/ppt/theme/theme9.xml" ContentType="application/vnd.openxmlformats-officedocument.theme+xml"/>
  <Override PartName="/ppt/theme/theme8.xml" ContentType="application/vnd.openxmlformats-officedocument.theme+xml"/>
  <Override PartName="/ppt/theme/theme7.xml" ContentType="application/vnd.openxmlformats-officedocument.theme+xml"/>
  <Override PartName="/ppt/theme/theme6.xml" ContentType="application/vnd.openxmlformats-officedocument.theme+xml"/>
  <Override PartName="/ppt/theme/theme5.xml" ContentType="application/vnd.openxmlformats-officedocument.theme+xml"/>
  <Override PartName="/ppt/theme/theme4.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ppt/tags/tag6.xml" ContentType="application/vnd.openxmlformats-officedocument.presentationml.tags+xml"/>
  <Override PartName="/ppt/tags/tag2.xml" ContentType="application/vnd.openxmlformats-officedocument.presentationml.tags+xml"/>
  <Override PartName="/ppt/tags/tag7.xml" ContentType="application/vnd.openxmlformats-officedocument.presentationml.tags+xml"/>
  <Override PartName="/ppt/tags/tag5.xml" ContentType="application/vnd.openxmlformats-officedocument.presentationml.tags+xml"/>
  <Override PartName="/ppt/tags/tag8.xml" ContentType="application/vnd.openxmlformats-officedocument.presentationml.tags+xml"/>
  <Override PartName="/ppt/tags/tag3.xml" ContentType="application/vnd.openxmlformats-officedocument.presentationml.tags+xml"/>
  <Override PartName="/ppt/tags/tag4.xml" ContentType="application/vnd.openxmlformats-officedocument.presentationml.tags+xml"/>
  <Override PartName="/ppt/tags/tag9.xml" ContentType="application/vnd.openxmlformats-officedocument.presentationml.tags+xml"/>
  <Override PartName="/ppt/tags/tag1.xml" ContentType="application/vnd.openxmlformats-officedocument.presentationml.tags+xml"/>
  <Override PartName="/ppt/tags/tag10.xml" ContentType="application/vnd.openxmlformats-officedocument.presentationml.tag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trictFirstAndLastChars="0" saveSubsetFonts="1">
  <p:sldMasterIdLst>
    <p:sldMasterId id="2147484508" r:id="rId1"/>
    <p:sldMasterId id="2147484551" r:id="rId2"/>
    <p:sldMasterId id="2147484569" r:id="rId3"/>
    <p:sldMasterId id="2147484606" r:id="rId4"/>
    <p:sldMasterId id="2147484633" r:id="rId5"/>
    <p:sldMasterId id="2147484660" r:id="rId6"/>
    <p:sldMasterId id="2147484680" r:id="rId7"/>
    <p:sldMasterId id="2147484701" r:id="rId8"/>
    <p:sldMasterId id="2147484765" r:id="rId9"/>
    <p:sldMasterId id="2147484774" r:id="rId10"/>
    <p:sldMasterId id="2147484793" r:id="rId11"/>
    <p:sldMasterId id="2147484814" r:id="rId12"/>
    <p:sldMasterId id="2147484824" r:id="rId13"/>
    <p:sldMasterId id="2147484826" r:id="rId14"/>
    <p:sldMasterId id="2147484876" r:id="rId15"/>
    <p:sldMasterId id="2147484888" r:id="rId16"/>
  </p:sldMasterIdLst>
  <p:notesMasterIdLst>
    <p:notesMasterId r:id="rId28"/>
  </p:notesMasterIdLst>
  <p:handoutMasterIdLst>
    <p:handoutMasterId r:id="rId29"/>
  </p:handoutMasterIdLst>
  <p:sldIdLst>
    <p:sldId id="2141411445" r:id="rId17"/>
    <p:sldId id="2141411082" r:id="rId18"/>
    <p:sldId id="2135714746" r:id="rId19"/>
    <p:sldId id="13407" r:id="rId20"/>
    <p:sldId id="13408" r:id="rId21"/>
    <p:sldId id="2141411446" r:id="rId22"/>
    <p:sldId id="2141411444" r:id="rId23"/>
    <p:sldId id="2141410990" r:id="rId24"/>
    <p:sldId id="2141410713" r:id="rId25"/>
    <p:sldId id="2145706731" r:id="rId26"/>
    <p:sldId id="2135714925" r:id="rId27"/>
  </p:sldIdLst>
  <p:sldSz cx="12192000" cy="6858000"/>
  <p:notesSz cx="7772400" cy="10058400"/>
  <p:custDataLst>
    <p:tags r:id="rId30"/>
  </p:custDataLst>
  <p:defaultTextStyle>
    <a:defPPr>
      <a:defRPr lang="en-GB"/>
    </a:defPPr>
    <a:lvl1pPr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1pPr>
    <a:lvl2pPr marL="4302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2pPr>
    <a:lvl3pPr marL="6461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3pPr>
    <a:lvl4pPr marL="8620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4pPr>
    <a:lvl5pPr marL="1077913" indent="-214313" algn="l" defTabSz="455613" rtl="0" fontAlgn="base">
      <a:spcBef>
        <a:spcPct val="0"/>
      </a:spcBef>
      <a:spcAft>
        <a:spcPct val="0"/>
      </a:spcAft>
      <a:defRPr sz="3600" b="1" kern="1200">
        <a:solidFill>
          <a:schemeClr val="accent2"/>
        </a:solidFill>
        <a:latin typeface="Arial" pitchFamily="-72" charset="0"/>
        <a:ea typeface="MS PGothic" charset="0"/>
        <a:cs typeface="MS PGothic" charset="0"/>
      </a:defRPr>
    </a:lvl5pPr>
    <a:lvl6pPr marL="2286000" algn="l" defTabSz="457200" rtl="0" eaLnBrk="1" latinLnBrk="0" hangingPunct="1">
      <a:defRPr sz="3600" b="1" kern="1200">
        <a:solidFill>
          <a:schemeClr val="accent2"/>
        </a:solidFill>
        <a:latin typeface="Arial" pitchFamily="-72" charset="0"/>
        <a:ea typeface="MS PGothic" charset="0"/>
        <a:cs typeface="MS PGothic" charset="0"/>
      </a:defRPr>
    </a:lvl6pPr>
    <a:lvl7pPr marL="2743200" algn="l" defTabSz="457200" rtl="0" eaLnBrk="1" latinLnBrk="0" hangingPunct="1">
      <a:defRPr sz="3600" b="1" kern="1200">
        <a:solidFill>
          <a:schemeClr val="accent2"/>
        </a:solidFill>
        <a:latin typeface="Arial" pitchFamily="-72" charset="0"/>
        <a:ea typeface="MS PGothic" charset="0"/>
        <a:cs typeface="MS PGothic" charset="0"/>
      </a:defRPr>
    </a:lvl7pPr>
    <a:lvl8pPr marL="3200400" algn="l" defTabSz="457200" rtl="0" eaLnBrk="1" latinLnBrk="0" hangingPunct="1">
      <a:defRPr sz="3600" b="1" kern="1200">
        <a:solidFill>
          <a:schemeClr val="accent2"/>
        </a:solidFill>
        <a:latin typeface="Arial" pitchFamily="-72" charset="0"/>
        <a:ea typeface="MS PGothic" charset="0"/>
        <a:cs typeface="MS PGothic" charset="0"/>
      </a:defRPr>
    </a:lvl8pPr>
    <a:lvl9pPr marL="3657600" algn="l" defTabSz="457200" rtl="0" eaLnBrk="1" latinLnBrk="0" hangingPunct="1">
      <a:defRPr sz="3600" b="1" kern="1200">
        <a:solidFill>
          <a:schemeClr val="accent2"/>
        </a:solidFill>
        <a:latin typeface="Arial" pitchFamily="-72" charset="0"/>
        <a:ea typeface="MS PGothic" charset="0"/>
        <a:cs typeface="MS PGothic" charset="0"/>
      </a:defRPr>
    </a:lvl9pPr>
  </p:defaultTextStyle>
  <p:extLst>
    <p:ext uri="{EFAFB233-063F-42B5-8137-9DF3F51BA10A}">
      <p15:sldGuideLst xmlns:p15="http://schemas.microsoft.com/office/powerpoint/2012/main">
        <p15:guide id="1" orient="horz" pos="4208" userDrawn="1">
          <p15:clr>
            <a:srgbClr val="A4A3A4"/>
          </p15:clr>
        </p15:guide>
        <p15:guide id="2" pos="3719" userDrawn="1">
          <p15:clr>
            <a:srgbClr val="A4A3A4"/>
          </p15:clr>
        </p15:guide>
        <p15:guide id="3" pos="211" userDrawn="1">
          <p15:clr>
            <a:srgbClr val="A4A3A4"/>
          </p15:clr>
        </p15:guide>
        <p15:guide id="4" pos="6208" userDrawn="1">
          <p15:clr>
            <a:srgbClr val="A4A3A4"/>
          </p15:clr>
        </p15:guide>
        <p15:guide id="5" pos="332" userDrawn="1">
          <p15:clr>
            <a:srgbClr val="A4A3A4"/>
          </p15:clr>
        </p15:guide>
      </p15:sldGuideLst>
    </p:ext>
    <p:ext uri="{2D200454-40CA-4A62-9FC3-DE9A4176ACB9}">
      <p15:notesGuideLst xmlns:p15="http://schemas.microsoft.com/office/powerpoint/2012/main">
        <p15:guide id="1" orient="horz" pos="2880">
          <p15:clr>
            <a:srgbClr val="A4A3A4"/>
          </p15:clr>
        </p15:guide>
        <p15:guide id="2" pos="2160">
          <p15:clr>
            <a:srgbClr val="A4A3A4"/>
          </p15:clr>
        </p15:guide>
      </p15:notes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Rick Kaderman" initials="" lastIdx="0" clrIdx="0"/>
  <p:cmAuthor id="1" name="Porter, David" initials="DP" lastIdx="4" clrIdx="1"/>
</p:cmAuthorLst>
</file>

<file path=ppt/presProps.xml><?xml version="1.0" encoding="utf-8"?>
<p:presentationPr xmlns:a="http://schemas.openxmlformats.org/drawingml/2006/main" xmlns:r="http://schemas.openxmlformats.org/officeDocument/2006/relationships" xmlns:p="http://schemas.openxmlformats.org/presentationml/2006/main">
  <p:prnPr/>
  <p:showPr loop="1" showNarration="1">
    <p:browse/>
    <p:sldAll/>
    <p:penClr>
      <a:schemeClr val="tx1"/>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02B4E"/>
    <a:srgbClr val="0432FF"/>
    <a:srgbClr val="FF40FF"/>
    <a:srgbClr val="002B50"/>
    <a:srgbClr val="E2ECF1"/>
    <a:srgbClr val="E0E9F2"/>
    <a:srgbClr val="ECF4F9"/>
    <a:srgbClr val="0022E9"/>
    <a:srgbClr val="002AFA"/>
    <a:srgbClr val="9DD7EB"/>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93296810-A885-4BE3-A3E7-6D5BEEA58F35}" styleName="Medium Style 2 - Accent 6">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6">
              <a:tint val="20000"/>
            </a:schemeClr>
          </a:solidFill>
        </a:fill>
      </a:tcStyle>
    </a:wholeTbl>
    <a:band1H>
      <a:tcStyle>
        <a:tcBdr/>
        <a:fill>
          <a:solidFill>
            <a:schemeClr val="accent6">
              <a:tint val="40000"/>
            </a:schemeClr>
          </a:solidFill>
        </a:fill>
      </a:tcStyle>
    </a:band1H>
    <a:band2H>
      <a:tcStyle>
        <a:tcBdr/>
      </a:tcStyle>
    </a:band2H>
    <a:band1V>
      <a:tcStyle>
        <a:tcBdr/>
        <a:fill>
          <a:solidFill>
            <a:schemeClr val="accent6">
              <a:tint val="40000"/>
            </a:schemeClr>
          </a:solidFill>
        </a:fill>
      </a:tcStyle>
    </a:band1V>
    <a:band2V>
      <a:tcStyle>
        <a:tcBdr/>
      </a:tcStyle>
    </a:band2V>
    <a:lastCol>
      <a:tcTxStyle b="on">
        <a:fontRef idx="minor">
          <a:prstClr val="black"/>
        </a:fontRef>
        <a:schemeClr val="lt1"/>
      </a:tcTxStyle>
      <a:tcStyle>
        <a:tcBdr/>
        <a:fill>
          <a:solidFill>
            <a:schemeClr val="accent6"/>
          </a:solidFill>
        </a:fill>
      </a:tcStyle>
    </a:lastCol>
    <a:firstCol>
      <a:tcTxStyle b="on">
        <a:fontRef idx="minor">
          <a:prstClr val="black"/>
        </a:fontRef>
        <a:schemeClr val="lt1"/>
      </a:tcTxStyle>
      <a:tcStyle>
        <a:tcBdr/>
        <a:fill>
          <a:solidFill>
            <a:schemeClr val="accent6"/>
          </a:solidFill>
        </a:fill>
      </a:tcStyle>
    </a:firstCol>
    <a:lastRow>
      <a:tcTxStyle b="on">
        <a:fontRef idx="minor">
          <a:prstClr val="black"/>
        </a:fontRef>
        <a:schemeClr val="lt1"/>
      </a:tcTxStyle>
      <a:tcStyle>
        <a:tcBdr>
          <a:top>
            <a:ln w="38100" cmpd="sng">
              <a:solidFill>
                <a:schemeClr val="lt1"/>
              </a:solidFill>
            </a:ln>
          </a:top>
        </a:tcBdr>
        <a:fill>
          <a:solidFill>
            <a:schemeClr val="accent6"/>
          </a:solidFill>
        </a:fill>
      </a:tcStyle>
    </a:lastRow>
    <a:firstRow>
      <a:tcTxStyle b="on">
        <a:fontRef idx="minor">
          <a:prstClr val="black"/>
        </a:fontRef>
        <a:schemeClr val="lt1"/>
      </a:tcTxStyle>
      <a:tcStyle>
        <a:tcBdr>
          <a:bottom>
            <a:ln w="38100" cmpd="sng">
              <a:solidFill>
                <a:schemeClr val="lt1"/>
              </a:solidFill>
            </a:ln>
          </a:bottom>
        </a:tcBdr>
        <a:fill>
          <a:solidFill>
            <a:schemeClr val="accent6"/>
          </a:solidFill>
        </a:fill>
      </a:tcStyle>
    </a:firstRow>
  </a:tblStyle>
  <a:tblStyle styleId="{10A1B5D5-9B99-4C35-A422-299274C87663}" styleName="Medium Style 1 - Accent 6">
    <a:wholeTbl>
      <a:tcTxStyle>
        <a:fontRef idx="minor">
          <a:scrgbClr r="0" g="0" b="0"/>
        </a:fontRef>
        <a:schemeClr val="dk1"/>
      </a:tcTxStyle>
      <a:tcStyle>
        <a:tcBdr>
          <a:left>
            <a:ln w="12700" cmpd="sng">
              <a:solidFill>
                <a:schemeClr val="accent6"/>
              </a:solidFill>
            </a:ln>
          </a:left>
          <a:right>
            <a:ln w="12700" cmpd="sng">
              <a:solidFill>
                <a:schemeClr val="accent6"/>
              </a:solidFill>
            </a:ln>
          </a:right>
          <a:top>
            <a:ln w="12700" cmpd="sng">
              <a:solidFill>
                <a:schemeClr val="accent6"/>
              </a:solidFill>
            </a:ln>
          </a:top>
          <a:bottom>
            <a:ln w="12700" cmpd="sng">
              <a:solidFill>
                <a:schemeClr val="accent6"/>
              </a:solidFill>
            </a:ln>
          </a:bottom>
          <a:insideH>
            <a:ln w="12700" cmpd="sng">
              <a:solidFill>
                <a:schemeClr val="accent6"/>
              </a:solidFill>
            </a:ln>
          </a:insideH>
          <a:insideV>
            <a:ln>
              <a:noFill/>
            </a:ln>
          </a:insideV>
        </a:tcBdr>
        <a:fill>
          <a:solidFill>
            <a:schemeClr val="lt1"/>
          </a:solidFill>
        </a:fill>
      </a:tcStyle>
    </a:wholeTbl>
    <a:band1H>
      <a:tcStyle>
        <a:tcBdr/>
        <a:fill>
          <a:solidFill>
            <a:schemeClr val="accent6">
              <a:tint val="20000"/>
            </a:schemeClr>
          </a:solidFill>
        </a:fill>
      </a:tcStyle>
    </a:band1H>
    <a:band1V>
      <a:tcStyle>
        <a:tcBdr/>
        <a:fill>
          <a:solidFill>
            <a:schemeClr val="accent6">
              <a:tint val="20000"/>
            </a:schemeClr>
          </a:solidFill>
        </a:fill>
      </a:tcStyle>
    </a:band1V>
    <a:lastCol>
      <a:tcTxStyle b="on"/>
      <a:tcStyle>
        <a:tcBdr/>
      </a:tcStyle>
    </a:lastCol>
    <a:firstCol>
      <a:tcTxStyle b="on"/>
      <a:tcStyle>
        <a:tcBdr/>
      </a:tcStyle>
    </a:firstCol>
    <a:lastRow>
      <a:tcTxStyle b="on"/>
      <a:tcStyle>
        <a:tcBdr>
          <a:top>
            <a:ln w="50800" cmpd="dbl">
              <a:solidFill>
                <a:schemeClr val="accent6"/>
              </a:solidFill>
            </a:ln>
          </a:top>
        </a:tcBdr>
        <a:fill>
          <a:solidFill>
            <a:schemeClr val="lt1"/>
          </a:solidFill>
        </a:fill>
      </a:tcStyle>
    </a:lastRow>
    <a:firstRow>
      <a:tcTxStyle b="on">
        <a:fontRef idx="minor">
          <a:scrgbClr r="0" g="0" b="0"/>
        </a:fontRef>
        <a:schemeClr val="lt1"/>
      </a:tcTxStyle>
      <a:tcStyle>
        <a:tcBdr/>
        <a:fill>
          <a:solidFill>
            <a:schemeClr val="accent6"/>
          </a:solid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Themed Style 1 - Accent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C4B1156A-380E-4F78-BDF5-A606A8083BF9}" styleName="Medium Style 4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w="12700" cmpd="sng">
              <a:solidFill>
                <a:schemeClr val="accent4"/>
              </a:solidFill>
            </a:ln>
          </a:insideV>
        </a:tcBdr>
        <a:fill>
          <a:solidFill>
            <a:schemeClr val="accent4">
              <a:tint val="20000"/>
            </a:schemeClr>
          </a:solidFill>
        </a:fill>
      </a:tcStyle>
    </a:wholeTbl>
    <a:band1H>
      <a:tcStyle>
        <a:tcBdr/>
        <a:fill>
          <a:solidFill>
            <a:schemeClr val="accent4">
              <a:tint val="40000"/>
            </a:schemeClr>
          </a:solidFill>
        </a:fill>
      </a:tcStyle>
    </a:band1H>
    <a:band1V>
      <a:tcStyle>
        <a:tcBdr/>
        <a:fill>
          <a:solidFill>
            <a:schemeClr val="accent4">
              <a:tint val="40000"/>
            </a:schemeClr>
          </a:solidFill>
        </a:fill>
      </a:tcStyle>
    </a:band1V>
    <a:lastCol>
      <a:tcTxStyle b="on"/>
      <a:tcStyle>
        <a:tcBdr/>
      </a:tcStyle>
    </a:lastCol>
    <a:firstCol>
      <a:tcTxStyle b="on"/>
      <a:tcStyle>
        <a:tcBdr/>
      </a:tcStyle>
    </a:firstCol>
    <a:lastRow>
      <a:tcTxStyle b="on"/>
      <a:tcStyle>
        <a:tcBdr>
          <a:top>
            <a:ln w="25400" cmpd="sng">
              <a:solidFill>
                <a:schemeClr val="accent4"/>
              </a:solidFill>
            </a:ln>
          </a:top>
        </a:tcBdr>
        <a:fill>
          <a:solidFill>
            <a:schemeClr val="accent4">
              <a:tint val="20000"/>
            </a:schemeClr>
          </a:solidFill>
        </a:fill>
      </a:tcStyle>
    </a:lastRow>
    <a:firstRow>
      <a:tcTxStyle b="on"/>
      <a:tcStyle>
        <a:tcBdr/>
        <a:fill>
          <a:solidFill>
            <a:schemeClr val="accent4">
              <a:tint val="20000"/>
            </a:schemeClr>
          </a:solidFill>
        </a:fill>
      </a:tcStyle>
    </a:firstRow>
  </a:tblStyle>
  <a:tblStyle styleId="{F5AB1C69-6EDB-4FF4-983F-18BD219EF322}" styleName="Medium Style 2 - Accent 3">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3">
              <a:tint val="20000"/>
            </a:schemeClr>
          </a:solidFill>
        </a:fill>
      </a:tcStyle>
    </a:wholeTbl>
    <a:band1H>
      <a:tcStyle>
        <a:tcBdr/>
        <a:fill>
          <a:solidFill>
            <a:schemeClr val="accent3">
              <a:tint val="40000"/>
            </a:schemeClr>
          </a:solidFill>
        </a:fill>
      </a:tcStyle>
    </a:band1H>
    <a:band2H>
      <a:tcStyle>
        <a:tcBdr/>
      </a:tcStyle>
    </a:band2H>
    <a:band1V>
      <a:tcStyle>
        <a:tcBdr/>
        <a:fill>
          <a:solidFill>
            <a:schemeClr val="accent3">
              <a:tint val="40000"/>
            </a:schemeClr>
          </a:solidFill>
        </a:fill>
      </a:tcStyle>
    </a:band1V>
    <a:band2V>
      <a:tcStyle>
        <a:tcBdr/>
      </a:tcStyle>
    </a:band2V>
    <a:lastCol>
      <a:tcTxStyle b="on">
        <a:fontRef idx="minor">
          <a:prstClr val="black"/>
        </a:fontRef>
        <a:schemeClr val="lt1"/>
      </a:tcTxStyle>
      <a:tcStyle>
        <a:tcBdr/>
        <a:fill>
          <a:solidFill>
            <a:schemeClr val="accent3"/>
          </a:solidFill>
        </a:fill>
      </a:tcStyle>
    </a:lastCol>
    <a:firstCol>
      <a:tcTxStyle b="on">
        <a:fontRef idx="minor">
          <a:prstClr val="black"/>
        </a:fontRef>
        <a:schemeClr val="lt1"/>
      </a:tcTxStyle>
      <a:tcStyle>
        <a:tcBdr/>
        <a:fill>
          <a:solidFill>
            <a:schemeClr val="accent3"/>
          </a:solidFill>
        </a:fill>
      </a:tcStyle>
    </a:firstCol>
    <a:lastRow>
      <a:tcTxStyle b="on">
        <a:fontRef idx="minor">
          <a:prstClr val="black"/>
        </a:fontRef>
        <a:schemeClr val="lt1"/>
      </a:tcTxStyle>
      <a:tcStyle>
        <a:tcBdr>
          <a:top>
            <a:ln w="38100" cmpd="sng">
              <a:solidFill>
                <a:schemeClr val="lt1"/>
              </a:solidFill>
            </a:ln>
          </a:top>
        </a:tcBdr>
        <a:fill>
          <a:solidFill>
            <a:schemeClr val="accent3"/>
          </a:solidFill>
        </a:fill>
      </a:tcStyle>
    </a:lastRow>
    <a:firstRow>
      <a:tcTxStyle b="on">
        <a:fontRef idx="minor">
          <a:prstClr val="black"/>
        </a:fontRef>
        <a:schemeClr val="lt1"/>
      </a:tcTxStyle>
      <a:tcStyle>
        <a:tcBdr>
          <a:bottom>
            <a:ln w="38100" cmpd="sng">
              <a:solidFill>
                <a:schemeClr val="lt1"/>
              </a:solidFill>
            </a:ln>
          </a:bottom>
        </a:tcBdr>
        <a:fill>
          <a:solidFill>
            <a:schemeClr val="accent3"/>
          </a:solidFill>
        </a:fill>
      </a:tcStyle>
    </a:firstRow>
  </a:tblStyle>
  <a:tblStyle styleId="{EB344D84-9AFB-497E-A393-DC336BA19D2E}" styleName="Medium Style 3 - Accent 3">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3"/>
          </a:solidFill>
        </a:fill>
      </a:tcStyle>
    </a:lastCol>
    <a:firstCol>
      <a:tcTxStyle b="on">
        <a:fontRef idx="minor">
          <a:scrgbClr r="0" g="0" b="0"/>
        </a:fontRef>
        <a:schemeClr val="lt1"/>
      </a:tcTxStyle>
      <a:tcStyle>
        <a:tcBdr/>
        <a:fill>
          <a:solidFill>
            <a:schemeClr val="accent3"/>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3"/>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36497" autoAdjust="0"/>
    <p:restoredTop sz="94708" autoAdjust="0"/>
  </p:normalViewPr>
  <p:slideViewPr>
    <p:cSldViewPr>
      <p:cViewPr varScale="1">
        <p:scale>
          <a:sx n="83" d="100"/>
          <a:sy n="83" d="100"/>
        </p:scale>
        <p:origin x="208" y="200"/>
      </p:cViewPr>
      <p:guideLst>
        <p:guide orient="horz" pos="4208"/>
        <p:guide pos="3719"/>
        <p:guide pos="211"/>
        <p:guide pos="6208"/>
        <p:guide pos="332"/>
      </p:guideLst>
    </p:cSldViewPr>
  </p:slideViewPr>
  <p:outlineViewPr>
    <p:cViewPr varScale="1">
      <p:scale>
        <a:sx n="170" d="200"/>
        <a:sy n="170" d="200"/>
      </p:scale>
      <p:origin x="0" y="-149912"/>
    </p:cViewPr>
  </p:outlineViewPr>
  <p:notesTextViewPr>
    <p:cViewPr>
      <p:scale>
        <a:sx n="100" d="100"/>
        <a:sy n="100" d="100"/>
      </p:scale>
      <p:origin x="0" y="0"/>
    </p:cViewPr>
  </p:notesTextViewPr>
  <p:sorterViewPr>
    <p:cViewPr>
      <p:scale>
        <a:sx n="150" d="100"/>
        <a:sy n="150" d="100"/>
      </p:scale>
      <p:origin x="0" y="0"/>
    </p:cViewPr>
  </p:sorterViewPr>
  <p:notesViewPr>
    <p:cSldViewPr>
      <p:cViewPr varScale="1">
        <p:scale>
          <a:sx n="77" d="100"/>
          <a:sy n="77" d="100"/>
        </p:scale>
        <p:origin x="-2560" y="-104"/>
      </p:cViewPr>
      <p:guideLst>
        <p:guide orient="horz" pos="2880"/>
        <p:guide pos="2160"/>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Master" Target="slideMasters/slideMaster13.xml"/><Relationship Id="rId18" Type="http://schemas.openxmlformats.org/officeDocument/2006/relationships/slide" Target="slides/slide2.xml"/><Relationship Id="rId26" Type="http://schemas.openxmlformats.org/officeDocument/2006/relationships/slide" Target="slides/slide10.xml"/><Relationship Id="rId21" Type="http://schemas.openxmlformats.org/officeDocument/2006/relationships/slide" Target="slides/slide5.xml"/><Relationship Id="rId34" Type="http://schemas.openxmlformats.org/officeDocument/2006/relationships/theme" Target="theme/theme1.xml"/><Relationship Id="rId7" Type="http://schemas.openxmlformats.org/officeDocument/2006/relationships/slideMaster" Target="slideMasters/slideMaster7.xml"/><Relationship Id="rId12" Type="http://schemas.openxmlformats.org/officeDocument/2006/relationships/slideMaster" Target="slideMasters/slideMaster12.xml"/><Relationship Id="rId17" Type="http://schemas.openxmlformats.org/officeDocument/2006/relationships/slide" Target="slides/slide1.xml"/><Relationship Id="rId25" Type="http://schemas.openxmlformats.org/officeDocument/2006/relationships/slide" Target="slides/slide9.xml"/><Relationship Id="rId33" Type="http://schemas.openxmlformats.org/officeDocument/2006/relationships/viewProps" Target="viewProps.xml"/><Relationship Id="rId38" Type="http://schemas.openxmlformats.org/officeDocument/2006/relationships/customXml" Target="../customXml/item3.xml"/><Relationship Id="rId2" Type="http://schemas.openxmlformats.org/officeDocument/2006/relationships/slideMaster" Target="slideMasters/slideMaster2.xml"/><Relationship Id="rId16" Type="http://schemas.openxmlformats.org/officeDocument/2006/relationships/slideMaster" Target="slideMasters/slideMaster16.xml"/><Relationship Id="rId20" Type="http://schemas.openxmlformats.org/officeDocument/2006/relationships/slide" Target="slides/slide4.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Master" Target="slideMasters/slideMaster6.xml"/><Relationship Id="rId11" Type="http://schemas.openxmlformats.org/officeDocument/2006/relationships/slideMaster" Target="slideMasters/slideMaster11.xml"/><Relationship Id="rId24" Type="http://schemas.openxmlformats.org/officeDocument/2006/relationships/slide" Target="slides/slide8.xml"/><Relationship Id="rId32" Type="http://schemas.openxmlformats.org/officeDocument/2006/relationships/presProps" Target="presProps.xml"/><Relationship Id="rId37" Type="http://schemas.openxmlformats.org/officeDocument/2006/relationships/customXml" Target="../customXml/item2.xml"/><Relationship Id="rId5" Type="http://schemas.openxmlformats.org/officeDocument/2006/relationships/slideMaster" Target="slideMasters/slideMaster5.xml"/><Relationship Id="rId15" Type="http://schemas.openxmlformats.org/officeDocument/2006/relationships/slideMaster" Target="slideMasters/slideMaster15.xml"/><Relationship Id="rId23" Type="http://schemas.openxmlformats.org/officeDocument/2006/relationships/slide" Target="slides/slide7.xml"/><Relationship Id="rId28" Type="http://schemas.openxmlformats.org/officeDocument/2006/relationships/notesMaster" Target="notesMasters/notesMaster1.xml"/><Relationship Id="rId36" Type="http://schemas.openxmlformats.org/officeDocument/2006/relationships/customXml" Target="../customXml/item1.xml"/><Relationship Id="rId10" Type="http://schemas.openxmlformats.org/officeDocument/2006/relationships/slideMaster" Target="slideMasters/slideMaster10.xml"/><Relationship Id="rId19" Type="http://schemas.openxmlformats.org/officeDocument/2006/relationships/slide" Target="slides/slide3.xml"/><Relationship Id="rId31" Type="http://schemas.openxmlformats.org/officeDocument/2006/relationships/commentAuthors" Target="commentAuthors.xml"/><Relationship Id="rId4" Type="http://schemas.openxmlformats.org/officeDocument/2006/relationships/slideMaster" Target="slideMasters/slideMaster4.xml"/><Relationship Id="rId9" Type="http://schemas.openxmlformats.org/officeDocument/2006/relationships/slideMaster" Target="slideMasters/slideMaster9.xml"/><Relationship Id="rId14" Type="http://schemas.openxmlformats.org/officeDocument/2006/relationships/slideMaster" Target="slideMasters/slideMaster14.xml"/><Relationship Id="rId22" Type="http://schemas.openxmlformats.org/officeDocument/2006/relationships/slide" Target="slides/slide6.xml"/><Relationship Id="rId27" Type="http://schemas.openxmlformats.org/officeDocument/2006/relationships/slide" Target="slides/slide11.xml"/><Relationship Id="rId30" Type="http://schemas.openxmlformats.org/officeDocument/2006/relationships/tags" Target="tags/tag1.xml"/><Relationship Id="rId35" Type="http://schemas.openxmlformats.org/officeDocument/2006/relationships/tableStyles" Target="tableStyles.xml"/><Relationship Id="rId8" Type="http://schemas.openxmlformats.org/officeDocument/2006/relationships/slideMaster" Target="slideMasters/slideMaster8.xml"/><Relationship Id="rId3" Type="http://schemas.openxmlformats.org/officeDocument/2006/relationships/slideMaster" Target="slideMasters/slideMaster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18.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0354" name="Rectangle 2"/>
          <p:cNvSpPr>
            <a:spLocks noGrp="1" noChangeArrowheads="1"/>
          </p:cNvSpPr>
          <p:nvPr>
            <p:ph type="hdr" sz="quarter"/>
          </p:nvPr>
        </p:nvSpPr>
        <p:spPr bwMode="auto">
          <a:xfrm>
            <a:off x="0" y="0"/>
            <a:ext cx="3352800" cy="5334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eaLnBrk="0" hangingPunct="0">
              <a:lnSpc>
                <a:spcPct val="93000"/>
              </a:lnSpc>
              <a:buClr>
                <a:srgbClr val="000000"/>
              </a:buClr>
              <a:buSzPct val="45000"/>
              <a:buFont typeface="Wingdings" pitchFamily="-72" charset="2"/>
              <a:buNone/>
              <a:defRPr sz="1200">
                <a:latin typeface="Arial" pitchFamily="-72" charset="0"/>
              </a:defRPr>
            </a:lvl1pPr>
          </a:lstStyle>
          <a:p>
            <a:pPr>
              <a:defRPr/>
            </a:pPr>
            <a:endParaRPr lang="en-US"/>
          </a:p>
        </p:txBody>
      </p:sp>
      <p:sp>
        <p:nvSpPr>
          <p:cNvPr id="100355" name="Rectangle 3"/>
          <p:cNvSpPr>
            <a:spLocks noGrp="1" noChangeArrowheads="1"/>
          </p:cNvSpPr>
          <p:nvPr>
            <p:ph type="dt" sz="quarter" idx="1"/>
          </p:nvPr>
        </p:nvSpPr>
        <p:spPr bwMode="auto">
          <a:xfrm>
            <a:off x="4191000" y="0"/>
            <a:ext cx="3352800" cy="533400"/>
          </a:xfrm>
          <a:prstGeom prst="rect">
            <a:avLst/>
          </a:prstGeom>
          <a:noFill/>
          <a:ln w="9525">
            <a:noFill/>
            <a:miter lim="800000"/>
            <a:headEnd/>
            <a:tailEnd/>
          </a:ln>
          <a:effectLst/>
        </p:spPr>
        <p:txBody>
          <a:bodyPr vert="horz" wrap="square" lIns="0" tIns="0" rIns="0" bIns="0" numCol="1" anchor="ctr" anchorCtr="0" compatLnSpc="1">
            <a:prstTxWarp prst="textNoShape">
              <a:avLst/>
            </a:prstTxWarp>
          </a:bodyPr>
          <a:lstStyle>
            <a:lvl1pPr algn="r" eaLnBrk="0" hangingPunct="0">
              <a:lnSpc>
                <a:spcPct val="93000"/>
              </a:lnSpc>
              <a:buClr>
                <a:srgbClr val="000000"/>
              </a:buClr>
              <a:buSzPct val="45000"/>
              <a:buFont typeface="Wingdings" pitchFamily="96" charset="2"/>
              <a:buNone/>
              <a:defRPr sz="1200">
                <a:latin typeface="Arial" charset="0"/>
                <a:ea typeface="MS PGothic" pitchFamily="34" charset="-128"/>
                <a:cs typeface="+mn-cs"/>
              </a:defRPr>
            </a:lvl1pPr>
          </a:lstStyle>
          <a:p>
            <a:pPr>
              <a:defRPr/>
            </a:pPr>
            <a:fld id="{E2B7CC06-35E6-42FC-8B5E-42EE52A72567}" type="datetime1">
              <a:rPr lang="en-US"/>
              <a:pPr>
                <a:defRPr/>
              </a:pPr>
              <a:t>9/1/21</a:t>
            </a:fld>
            <a:endParaRPr lang="en-US"/>
          </a:p>
        </p:txBody>
      </p:sp>
      <p:sp>
        <p:nvSpPr>
          <p:cNvPr id="100356" name="Rectangle 4"/>
          <p:cNvSpPr>
            <a:spLocks noGrp="1" noChangeArrowheads="1"/>
          </p:cNvSpPr>
          <p:nvPr>
            <p:ph type="ftr" sz="quarter" idx="2"/>
          </p:nvPr>
        </p:nvSpPr>
        <p:spPr bwMode="auto">
          <a:xfrm>
            <a:off x="304800" y="9220200"/>
            <a:ext cx="3352800" cy="533400"/>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eaLnBrk="0" hangingPunct="0">
              <a:lnSpc>
                <a:spcPct val="93000"/>
              </a:lnSpc>
              <a:buClr>
                <a:srgbClr val="000000"/>
              </a:buClr>
              <a:buSzPct val="45000"/>
              <a:buFont typeface="Wingdings" pitchFamily="-72" charset="2"/>
              <a:buNone/>
              <a:defRPr sz="1200">
                <a:latin typeface="Arial" pitchFamily="-72" charset="0"/>
              </a:defRPr>
            </a:lvl1pPr>
          </a:lstStyle>
          <a:p>
            <a:pPr>
              <a:defRPr/>
            </a:pPr>
            <a:endParaRPr lang="en-US"/>
          </a:p>
        </p:txBody>
      </p:sp>
      <p:sp>
        <p:nvSpPr>
          <p:cNvPr id="100357" name="Rectangle 5"/>
          <p:cNvSpPr>
            <a:spLocks noGrp="1" noChangeArrowheads="1"/>
          </p:cNvSpPr>
          <p:nvPr>
            <p:ph type="sldNum" sz="quarter" idx="3"/>
          </p:nvPr>
        </p:nvSpPr>
        <p:spPr bwMode="auto">
          <a:xfrm>
            <a:off x="3886200" y="9220200"/>
            <a:ext cx="3200400" cy="533400"/>
          </a:xfrm>
          <a:prstGeom prst="rect">
            <a:avLst/>
          </a:prstGeom>
          <a:noFill/>
          <a:ln w="9525">
            <a:noFill/>
            <a:miter lim="800000"/>
            <a:headEnd/>
            <a:tailEnd/>
          </a:ln>
          <a:effectLst/>
        </p:spPr>
        <p:txBody>
          <a:bodyPr vert="horz" wrap="square" lIns="0" tIns="0" rIns="0" bIns="0" numCol="1" anchor="b" anchorCtr="0" compatLnSpc="1">
            <a:prstTxWarp prst="textNoShape">
              <a:avLst/>
            </a:prstTxWarp>
          </a:bodyPr>
          <a:lstStyle>
            <a:lvl1pPr algn="r" eaLnBrk="0" hangingPunct="0">
              <a:lnSpc>
                <a:spcPct val="93000"/>
              </a:lnSpc>
              <a:buClr>
                <a:srgbClr val="000000"/>
              </a:buClr>
              <a:buSzPct val="45000"/>
              <a:buFont typeface="Wingdings" pitchFamily="96" charset="2"/>
              <a:buNone/>
              <a:defRPr sz="1200">
                <a:latin typeface="Arial" charset="0"/>
                <a:ea typeface="MS PGothic" pitchFamily="34" charset="-128"/>
                <a:cs typeface="+mn-cs"/>
              </a:defRPr>
            </a:lvl1pPr>
          </a:lstStyle>
          <a:p>
            <a:pPr>
              <a:defRPr/>
            </a:pPr>
            <a:fld id="{E82FF3A5-13B6-4316-814F-1F1469E14ECE}" type="slidenum">
              <a:rPr lang="en-US"/>
              <a:pPr>
                <a:defRPr/>
              </a:pPr>
              <a:t>‹#›</a:t>
            </a:fld>
            <a:endParaRPr lang="en-US"/>
          </a:p>
        </p:txBody>
      </p:sp>
    </p:spTree>
    <p:extLst>
      <p:ext uri="{BB962C8B-B14F-4D97-AF65-F5344CB8AC3E}">
        <p14:creationId xmlns:p14="http://schemas.microsoft.com/office/powerpoint/2010/main" val="2906333894"/>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17.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71682" name="Rectangle 1"/>
          <p:cNvSpPr>
            <a:spLocks noGrp="1" noRot="1" noChangeAspect="1" noChangeArrowheads="1"/>
          </p:cNvSpPr>
          <p:nvPr>
            <p:ph type="sldImg"/>
          </p:nvPr>
        </p:nvSpPr>
        <p:spPr bwMode="auto">
          <a:xfrm>
            <a:off x="823913" y="1006475"/>
            <a:ext cx="6121400" cy="3444875"/>
          </a:xfrm>
          <a:prstGeom prst="rect">
            <a:avLst/>
          </a:prstGeom>
          <a:noFill/>
          <a:ln w="9525">
            <a:noFill/>
            <a:miter lim="800000"/>
            <a:headEnd/>
            <a:tailEnd/>
          </a:ln>
        </p:spPr>
      </p:sp>
      <p:sp>
        <p:nvSpPr>
          <p:cNvPr id="2050" name="Rectangle 2"/>
          <p:cNvSpPr>
            <a:spLocks noGrp="1" noChangeArrowheads="1"/>
          </p:cNvSpPr>
          <p:nvPr>
            <p:ph type="body"/>
          </p:nvPr>
        </p:nvSpPr>
        <p:spPr bwMode="auto">
          <a:xfrm>
            <a:off x="1185863" y="4787900"/>
            <a:ext cx="5405437" cy="3824288"/>
          </a:xfrm>
          <a:prstGeom prst="rect">
            <a:avLst/>
          </a:prstGeom>
          <a:noFill/>
          <a:ln w="9525">
            <a:noFill/>
            <a:round/>
            <a:headEnd/>
            <a:tailEnd/>
          </a:ln>
          <a:effectLst/>
        </p:spPr>
        <p:txBody>
          <a:bodyPr vert="horz" wrap="square" lIns="0" tIns="0" rIns="0" bIns="0" numCol="1" anchor="t" anchorCtr="0" compatLnSpc="1">
            <a:prstTxWarp prst="textNoShape">
              <a:avLst/>
            </a:prstTxWarp>
          </a:bodyPr>
          <a:lstStyle/>
          <a:p>
            <a:pPr lvl="0"/>
            <a:endParaRPr lang="en-US" noProof="0"/>
          </a:p>
        </p:txBody>
      </p:sp>
    </p:spTree>
    <p:extLst>
      <p:ext uri="{BB962C8B-B14F-4D97-AF65-F5344CB8AC3E}">
        <p14:creationId xmlns:p14="http://schemas.microsoft.com/office/powerpoint/2010/main" val="4088421580"/>
      </p:ext>
    </p:extLst>
  </p:cSld>
  <p:clrMap bg1="lt1" tx1="dk1" bg2="lt2" tx2="dk2" accent1="accent1" accent2="accent2" accent3="accent3" accent4="accent4" accent5="accent5" accent6="accent6" hlink="hlink" folHlink="folHlink"/>
  <p:notesStyle>
    <a:lvl1pPr algn="l" defTabSz="455613" rtl="0" eaLnBrk="0" fontAlgn="base" hangingPunct="0">
      <a:spcBef>
        <a:spcPct val="30000"/>
      </a:spcBef>
      <a:spcAft>
        <a:spcPct val="0"/>
      </a:spcAft>
      <a:buClr>
        <a:srgbClr val="000000"/>
      </a:buClr>
      <a:buSzPct val="100000"/>
      <a:buFont typeface="Times New Roman" pitchFamily="-72" charset="0"/>
      <a:defRPr sz="1200" kern="1200">
        <a:solidFill>
          <a:srgbClr val="000000"/>
        </a:solidFill>
        <a:latin typeface="Times New Roman" pitchFamily="18" charset="0"/>
        <a:ea typeface="MS PGothic" pitchFamily="34" charset="-128"/>
        <a:cs typeface="MS PGothic" charset="0"/>
      </a:defRPr>
    </a:lvl1pPr>
    <a:lvl2pPr marL="37931725" indent="-37474525" algn="l" defTabSz="455613" rtl="0" eaLnBrk="0" fontAlgn="base" hangingPunct="0">
      <a:spcBef>
        <a:spcPct val="30000"/>
      </a:spcBef>
      <a:spcAft>
        <a:spcPct val="0"/>
      </a:spcAft>
      <a:buClr>
        <a:srgbClr val="000000"/>
      </a:buClr>
      <a:buSzPct val="100000"/>
      <a:buFont typeface="Times New Roman" pitchFamily="-72" charset="0"/>
      <a:defRPr sz="1200" kern="1200">
        <a:solidFill>
          <a:srgbClr val="000000"/>
        </a:solidFill>
        <a:latin typeface="Times New Roman" pitchFamily="18" charset="0"/>
        <a:ea typeface="MS PGothic" pitchFamily="34" charset="-128"/>
        <a:cs typeface="+mn-cs"/>
      </a:defRPr>
    </a:lvl2pPr>
    <a:lvl3pPr marL="1143000" indent="-228600" algn="l" defTabSz="45561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18" charset="0"/>
        <a:ea typeface="ＭＳ Ｐゴシック" pitchFamily="-123" charset="-128"/>
        <a:cs typeface="ＭＳ Ｐゴシック" pitchFamily="-72" charset="-128"/>
      </a:defRPr>
    </a:lvl3pPr>
    <a:lvl4pPr marL="1600200" indent="-228600" algn="l" defTabSz="45561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18" charset="0"/>
        <a:ea typeface="ＭＳ Ｐゴシック" pitchFamily="-123" charset="-128"/>
        <a:cs typeface="+mn-cs"/>
      </a:defRPr>
    </a:lvl4pPr>
    <a:lvl5pPr marL="2057400" indent="-228600" algn="l" defTabSz="455613" rtl="0" eaLnBrk="0" fontAlgn="base" hangingPunct="0">
      <a:spcBef>
        <a:spcPct val="30000"/>
      </a:spcBef>
      <a:spcAft>
        <a:spcPct val="0"/>
      </a:spcAft>
      <a:buClr>
        <a:srgbClr val="000000"/>
      </a:buClr>
      <a:buSzPct val="100000"/>
      <a:buFont typeface="Times New Roman" charset="0"/>
      <a:defRPr sz="1200" kern="1200">
        <a:solidFill>
          <a:srgbClr val="000000"/>
        </a:solidFill>
        <a:latin typeface="Times New Roman" pitchFamily="18" charset="0"/>
        <a:ea typeface="ＭＳ Ｐゴシック" pitchFamily="-123" charset="-128"/>
        <a:cs typeface="+mn-cs"/>
      </a:defRPr>
    </a:lvl5pPr>
    <a:lvl6pPr marL="2285289" algn="l" defTabSz="914115" rtl="0" eaLnBrk="1" latinLnBrk="0" hangingPunct="1">
      <a:defRPr sz="1200" kern="1200">
        <a:solidFill>
          <a:schemeClr val="tx1"/>
        </a:solidFill>
        <a:latin typeface="+mn-lt"/>
        <a:ea typeface="+mn-ea"/>
        <a:cs typeface="+mn-cs"/>
      </a:defRPr>
    </a:lvl6pPr>
    <a:lvl7pPr marL="2742347" algn="l" defTabSz="914115" rtl="0" eaLnBrk="1" latinLnBrk="0" hangingPunct="1">
      <a:defRPr sz="1200" kern="1200">
        <a:solidFill>
          <a:schemeClr val="tx1"/>
        </a:solidFill>
        <a:latin typeface="+mn-lt"/>
        <a:ea typeface="+mn-ea"/>
        <a:cs typeface="+mn-cs"/>
      </a:defRPr>
    </a:lvl7pPr>
    <a:lvl8pPr marL="3199405" algn="l" defTabSz="914115" rtl="0" eaLnBrk="1" latinLnBrk="0" hangingPunct="1">
      <a:defRPr sz="1200" kern="1200">
        <a:solidFill>
          <a:schemeClr val="tx1"/>
        </a:solidFill>
        <a:latin typeface="+mn-lt"/>
        <a:ea typeface="+mn-ea"/>
        <a:cs typeface="+mn-cs"/>
      </a:defRPr>
    </a:lvl8pPr>
    <a:lvl9pPr marL="3656462" algn="l" defTabSz="914115"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3" name="Rectangle 7"/>
          <p:cNvSpPr>
            <a:spLocks noGrp="1" noChangeArrowheads="1"/>
          </p:cNvSpPr>
          <p:nvPr>
            <p:ph type="sldNum" sz="quarter" idx="4294967295"/>
          </p:nvPr>
        </p:nvSpPr>
        <p:spPr bwMode="auto">
          <a:xfrm>
            <a:off x="4402138" y="9553575"/>
            <a:ext cx="3368675" cy="503238"/>
          </a:xfrm>
          <a:prstGeom prst="rect">
            <a:avLst/>
          </a:prstGeom>
          <a:noFill/>
          <a:ln>
            <a:miter lim="800000"/>
            <a:headEnd/>
            <a:tailEnd/>
          </a:ln>
        </p:spPr>
        <p:txBody>
          <a:bodyPr lIns="101882" tIns="50941" rIns="101882" bIns="50941">
            <a:prstTxWarp prst="textNoShape">
              <a:avLst/>
            </a:prstTxWarp>
          </a:bodyPr>
          <a:lstStyle/>
          <a:p>
            <a:pPr marL="0" marR="0" lvl="0" indent="0" algn="ctr" defTabSz="455613" rtl="0" eaLnBrk="0" fontAlgn="base" latinLnBrk="0" hangingPunct="0">
              <a:lnSpc>
                <a:spcPct val="93000"/>
              </a:lnSpc>
              <a:spcBef>
                <a:spcPct val="0"/>
              </a:spcBef>
              <a:spcAft>
                <a:spcPct val="0"/>
              </a:spcAft>
              <a:buClr>
                <a:srgbClr val="000000"/>
              </a:buClr>
              <a:buSzPct val="45000"/>
              <a:buFont typeface="Wingdings" pitchFamily="-72" charset="2"/>
              <a:buNone/>
              <a:tabLst/>
              <a:defRPr/>
            </a:pPr>
            <a:fld id="{DA2F918B-534C-4494-B5B9-E33C0B6FBC7A}" type="slidenum">
              <a:rPr kumimoji="0" lang="en-US" sz="3600" b="1" i="0" u="none" strike="noStrike" kern="1200" cap="none" spc="0" normalizeH="0" baseline="0" noProof="0">
                <a:ln>
                  <a:noFill/>
                </a:ln>
                <a:solidFill>
                  <a:srgbClr val="C0504D"/>
                </a:solidFill>
                <a:effectLst/>
                <a:uLnTx/>
                <a:uFillTx/>
                <a:latin typeface="Arial" pitchFamily="-72" charset="0"/>
                <a:ea typeface="MS PGothic" charset="0"/>
              </a:rPr>
              <a:pPr marL="0" marR="0" lvl="0" indent="0" algn="ctr" defTabSz="455613" rtl="0" eaLnBrk="0" fontAlgn="base" latinLnBrk="0" hangingPunct="0">
                <a:lnSpc>
                  <a:spcPct val="93000"/>
                </a:lnSpc>
                <a:spcBef>
                  <a:spcPct val="0"/>
                </a:spcBef>
                <a:spcAft>
                  <a:spcPct val="0"/>
                </a:spcAft>
                <a:buClr>
                  <a:srgbClr val="000000"/>
                </a:buClr>
                <a:buSzPct val="45000"/>
                <a:buFont typeface="Wingdings" pitchFamily="-72" charset="2"/>
                <a:buNone/>
                <a:tabLst/>
                <a:defRPr/>
              </a:pPr>
              <a:t>1</a:t>
            </a:fld>
            <a:endParaRPr kumimoji="0" lang="en-US" sz="3600" b="1" i="0" u="none" strike="noStrike" kern="1200" cap="none" spc="0" normalizeH="0" baseline="0" noProof="0">
              <a:ln>
                <a:noFill/>
              </a:ln>
              <a:solidFill>
                <a:srgbClr val="C0504D"/>
              </a:solidFill>
              <a:effectLst/>
              <a:uLnTx/>
              <a:uFillTx/>
              <a:latin typeface="Arial" pitchFamily="-72" charset="0"/>
              <a:ea typeface="MS PGothic" charset="0"/>
            </a:endParaRPr>
          </a:p>
        </p:txBody>
      </p:sp>
      <p:sp>
        <p:nvSpPr>
          <p:cNvPr id="74754" name="Rectangle 2"/>
          <p:cNvSpPr>
            <a:spLocks noGrp="1" noRot="1" noChangeAspect="1" noChangeArrowheads="1" noTextEdit="1"/>
          </p:cNvSpPr>
          <p:nvPr>
            <p:ph type="sldImg"/>
          </p:nvPr>
        </p:nvSpPr>
        <p:spPr>
          <a:xfrm>
            <a:off x="823913" y="1006475"/>
            <a:ext cx="6121400" cy="3444875"/>
          </a:xfrm>
        </p:spPr>
      </p:sp>
      <p:sp>
        <p:nvSpPr>
          <p:cNvPr id="74755" name="Rectangle 3"/>
          <p:cNvSpPr>
            <a:spLocks noGrp="1" noChangeArrowheads="1"/>
          </p:cNvSpPr>
          <p:nvPr>
            <p:ph type="body" idx="1"/>
          </p:nvPr>
        </p:nvSpPr>
        <p:spPr>
          <a:noFill/>
          <a:ln/>
        </p:spPr>
        <p:txBody>
          <a:bodyPr/>
          <a:lstStyle/>
          <a:p>
            <a:endParaRPr lang="en-US">
              <a:latin typeface="Times New Roman" pitchFamily="-72" charset="0"/>
              <a:ea typeface="MS PGothic" charset="0"/>
            </a:endParaRPr>
          </a:p>
        </p:txBody>
      </p:sp>
    </p:spTree>
    <p:extLst>
      <p:ext uri="{BB962C8B-B14F-4D97-AF65-F5344CB8AC3E}">
        <p14:creationId xmlns:p14="http://schemas.microsoft.com/office/powerpoint/2010/main" val="148173935"/>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Tree>
    <p:extLst>
      <p:ext uri="{BB962C8B-B14F-4D97-AF65-F5344CB8AC3E}">
        <p14:creationId xmlns:p14="http://schemas.microsoft.com/office/powerpoint/2010/main" val="345885512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3.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5.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6.xml"/></Relationships>
</file>

<file path=ppt/slideLayouts/_rels/slideLayout10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0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0.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1.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2.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11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4.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1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3.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4.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7.xml"/></Relationships>
</file>

<file path=ppt/slideLayouts/_rels/slideLayout125.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6.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7.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8.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29.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0.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1.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2.xml.rels><?xml version="1.0" encoding="UTF-8" standalone="yes"?>
<Relationships xmlns="http://schemas.openxmlformats.org/package/2006/relationships"><Relationship Id="rId1" Type="http://schemas.openxmlformats.org/officeDocument/2006/relationships/slideMaster" Target="../slideMasters/slideMaster7.xml"/></Relationships>
</file>

<file path=ppt/slideLayouts/_rels/slideLayout13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3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4.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5.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6.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7.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8.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4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0.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1.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2.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3.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5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5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5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5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5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8.xml"/></Relationships>
</file>

<file path=ppt/slideLayouts/_rels/slideLayout159.xml.rels><?xml version="1.0" encoding="UTF-8" standalone="yes"?>
<Relationships xmlns="http://schemas.openxmlformats.org/package/2006/relationships"><Relationship Id="rId1" Type="http://schemas.openxmlformats.org/officeDocument/2006/relationships/slideMaster" Target="../slideMasters/slideMaster8.xml"/></Relationships>
</file>

<file path=ppt/slideLayouts/_rels/slideLayout16.xml.rels><?xml version="1.0" encoding="UTF-8" standalone="yes"?>
<Relationships xmlns="http://schemas.openxmlformats.org/package/2006/relationships"><Relationship Id="rId2" Type="http://schemas.openxmlformats.org/officeDocument/2006/relationships/slideMaster" Target="../slideMasters/slideMaster1.xml"/><Relationship Id="rId1" Type="http://schemas.openxmlformats.org/officeDocument/2006/relationships/tags" Target="../tags/tag2.xml"/></Relationships>
</file>

<file path=ppt/slideLayouts/_rels/slideLayout16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jpeg"/><Relationship Id="rId1" Type="http://schemas.openxmlformats.org/officeDocument/2006/relationships/slideMaster" Target="../slideMasters/slideMaster9.xml"/></Relationships>
</file>

<file path=ppt/slideLayouts/_rels/slideLayout161.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2.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3.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4.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5.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6.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7.xml.rels><?xml version="1.0" encoding="UTF-8" standalone="yes"?>
<Relationships xmlns="http://schemas.openxmlformats.org/package/2006/relationships"><Relationship Id="rId1" Type="http://schemas.openxmlformats.org/officeDocument/2006/relationships/slideMaster" Target="../slideMasters/slideMaster9.xml"/></Relationships>
</file>

<file path=ppt/slideLayouts/_rels/slideLayout16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69.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6.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7.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8.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7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10.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80.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1.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2.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3.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4.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5.xml.rels><?xml version="1.0" encoding="UTF-8" standalone="yes"?>
<Relationships xmlns="http://schemas.openxmlformats.org/package/2006/relationships"><Relationship Id="rId1" Type="http://schemas.openxmlformats.org/officeDocument/2006/relationships/slideMaster" Target="../slideMasters/slideMaster10.xml"/></Relationships>
</file>

<file path=ppt/slideLayouts/_rels/slideLayout186.xml.rels><?xml version="1.0" encoding="UTF-8" standalone="yes"?>
<Relationships xmlns="http://schemas.openxmlformats.org/package/2006/relationships"><Relationship Id="rId3" Type="http://schemas.openxmlformats.org/officeDocument/2006/relationships/image" Target="../media/image9.emf"/><Relationship Id="rId2" Type="http://schemas.openxmlformats.org/officeDocument/2006/relationships/image" Target="../media/image10.emf"/><Relationship Id="rId1" Type="http://schemas.openxmlformats.org/officeDocument/2006/relationships/slideMaster" Target="../slideMasters/slideMaster11.xml"/></Relationships>
</file>

<file path=ppt/slideLayouts/_rels/slideLayout187.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1.xml"/></Relationships>
</file>

<file path=ppt/slideLayouts/_rels/slideLayout188.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1.xml"/></Relationships>
</file>

<file path=ppt/slideLayouts/_rels/slideLayout189.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90.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1.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2.xml.rels><?xml version="1.0" encoding="UTF-8" standalone="yes"?>
<Relationships xmlns="http://schemas.openxmlformats.org/package/2006/relationships"><Relationship Id="rId1" Type="http://schemas.openxmlformats.org/officeDocument/2006/relationships/slideMaster" Target="../slideMasters/slideMaster11.xml"/></Relationships>
</file>

<file path=ppt/slideLayouts/_rels/slideLayout193.xml.rels><?xml version="1.0" encoding="UTF-8" standalone="yes"?>
<Relationships xmlns="http://schemas.openxmlformats.org/package/2006/relationships"><Relationship Id="rId2" Type="http://schemas.openxmlformats.org/officeDocument/2006/relationships/image" Target="../media/image9.emf"/><Relationship Id="rId1" Type="http://schemas.openxmlformats.org/officeDocument/2006/relationships/slideMaster" Target="../slideMasters/slideMaster11.xml"/></Relationships>
</file>

<file path=ppt/slideLayouts/_rels/slideLayout194.xml.rels><?xml version="1.0" encoding="UTF-8" standalone="yes"?>
<Relationships xmlns="http://schemas.openxmlformats.org/package/2006/relationships"><Relationship Id="rId1" Type="http://schemas.openxmlformats.org/officeDocument/2006/relationships/slideMaster" Target="../slideMasters/slideMaster12.xml"/></Relationships>
</file>

<file path=ppt/slideLayouts/_rels/slideLayout195.xml.rels><?xml version="1.0" encoding="UTF-8" standalone="yes"?>
<Relationships xmlns="http://schemas.openxmlformats.org/package/2006/relationships"><Relationship Id="rId1" Type="http://schemas.openxmlformats.org/officeDocument/2006/relationships/slideMaster" Target="../slideMasters/slideMaster13.xml"/></Relationships>
</file>

<file path=ppt/slideLayouts/_rels/slideLayout196.xml.rels><?xml version="1.0" encoding="UTF-8" standalone="yes"?>
<Relationships xmlns="http://schemas.openxmlformats.org/package/2006/relationships"><Relationship Id="rId1" Type="http://schemas.openxmlformats.org/officeDocument/2006/relationships/slideMaster" Target="../slideMasters/slideMaster14.xml"/></Relationships>
</file>

<file path=ppt/slideLayouts/_rels/slideLayout19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Master" Target="../slideMasters/slideMaster15.xml"/></Relationships>
</file>

<file path=ppt/slideLayouts/_rels/slideLayout198.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Master" Target="../slideMasters/slideMaster15.xml"/></Relationships>
</file>

<file path=ppt/slideLayouts/_rels/slideLayout199.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Master" Target="../slideMasters/slideMaster15.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0.xml.rels><?xml version="1.0" encoding="UTF-8" standalone="yes"?>
<Relationships xmlns="http://schemas.openxmlformats.org/package/2006/relationships"><Relationship Id="rId2" Type="http://schemas.openxmlformats.org/officeDocument/2006/relationships/image" Target="../media/image15.png"/><Relationship Id="rId1" Type="http://schemas.openxmlformats.org/officeDocument/2006/relationships/slideMaster" Target="../slideMasters/slideMaster15.xml"/></Relationships>
</file>

<file path=ppt/slideLayouts/_rels/slideLayout201.xml.rels><?xml version="1.0" encoding="UTF-8" standalone="yes"?>
<Relationships xmlns="http://schemas.openxmlformats.org/package/2006/relationships"><Relationship Id="rId2" Type="http://schemas.openxmlformats.org/officeDocument/2006/relationships/image" Target="../media/image16.png"/><Relationship Id="rId1" Type="http://schemas.openxmlformats.org/officeDocument/2006/relationships/slideMaster" Target="../slideMasters/slideMaster15.xml"/></Relationships>
</file>

<file path=ppt/slideLayouts/_rels/slideLayout202.xml.rels><?xml version="1.0" encoding="UTF-8" standalone="yes"?>
<Relationships xmlns="http://schemas.openxmlformats.org/package/2006/relationships"><Relationship Id="rId2" Type="http://schemas.openxmlformats.org/officeDocument/2006/relationships/image" Target="../media/image17.png"/><Relationship Id="rId1" Type="http://schemas.openxmlformats.org/officeDocument/2006/relationships/slideMaster" Target="../slideMasters/slideMaster15.xml"/></Relationships>
</file>

<file path=ppt/slideLayouts/_rels/slideLayout203.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4.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5.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6.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7.xml.rels><?xml version="1.0" encoding="UTF-8" standalone="yes"?>
<Relationships xmlns="http://schemas.openxmlformats.org/package/2006/relationships"><Relationship Id="rId1" Type="http://schemas.openxmlformats.org/officeDocument/2006/relationships/slideMaster" Target="../slideMasters/slideMaster15.xml"/></Relationships>
</file>

<file path=ppt/slideLayouts/_rels/slideLayout208.xml.rels><?xml version="1.0" encoding="UTF-8" standalone="yes"?>
<Relationships xmlns="http://schemas.openxmlformats.org/package/2006/relationships"><Relationship Id="rId3" Type="http://schemas.openxmlformats.org/officeDocument/2006/relationships/image" Target="../media/image19.gif"/><Relationship Id="rId2" Type="http://schemas.openxmlformats.org/officeDocument/2006/relationships/image" Target="../media/image18.jpeg"/><Relationship Id="rId1" Type="http://schemas.openxmlformats.org/officeDocument/2006/relationships/slideMaster" Target="../slideMasters/slideMaster16.xml"/><Relationship Id="rId4" Type="http://schemas.openxmlformats.org/officeDocument/2006/relationships/image" Target="../media/image20.jpg"/></Relationships>
</file>

<file path=ppt/slideLayouts/_rels/slideLayout209.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10.xml.rels><?xml version="1.0" encoding="UTF-8" standalone="yes"?>
<Relationships xmlns="http://schemas.openxmlformats.org/package/2006/relationships"><Relationship Id="rId2" Type="http://schemas.openxmlformats.org/officeDocument/2006/relationships/image" Target="../media/image21.jpg"/><Relationship Id="rId1" Type="http://schemas.openxmlformats.org/officeDocument/2006/relationships/slideMaster" Target="../slideMasters/slideMaster16.xml"/></Relationships>
</file>

<file path=ppt/slideLayouts/_rels/slideLayout211.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2.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3.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4.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15.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g"/><Relationship Id="rId1" Type="http://schemas.openxmlformats.org/officeDocument/2006/relationships/slideMaster" Target="../slideMasters/slideMaster16.xml"/></Relationships>
</file>

<file path=ppt/slideLayouts/_rels/slideLayout216.xml.rels><?xml version="1.0" encoding="UTF-8" standalone="yes"?>
<Relationships xmlns="http://schemas.openxmlformats.org/package/2006/relationships"><Relationship Id="rId1" Type="http://schemas.openxmlformats.org/officeDocument/2006/relationships/slideMaster" Target="../slideMasters/slideMaster16.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4.xml.rels><?xml version="1.0" encoding="UTF-8" standalone="yes"?>
<Relationships xmlns="http://schemas.openxmlformats.org/package/2006/relationships"><Relationship Id="rId2" Type="http://schemas.openxmlformats.org/officeDocument/2006/relationships/image" Target="../media/image2.jpg"/><Relationship Id="rId1" Type="http://schemas.openxmlformats.org/officeDocument/2006/relationships/slideMaster" Target="../slideMasters/slideMaster1.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3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0.xml.rels><?xml version="1.0" encoding="UTF-8" standalone="yes"?>
<Relationships xmlns="http://schemas.openxmlformats.org/package/2006/relationships"><Relationship Id="rId2" Type="http://schemas.openxmlformats.org/officeDocument/2006/relationships/slideMaster" Target="../slideMasters/slideMaster2.xml"/><Relationship Id="rId1" Type="http://schemas.openxmlformats.org/officeDocument/2006/relationships/tags" Target="../tags/tag3.xml"/></Relationships>
</file>

<file path=ppt/slideLayouts/_rels/slideLayout4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5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59.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5.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6.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7.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8.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69.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4.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0.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1.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2.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3.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4.xml.rels><?xml version="1.0" encoding="UTF-8" standalone="yes"?>
<Relationships xmlns="http://schemas.openxmlformats.org/package/2006/relationships"><Relationship Id="rId1" Type="http://schemas.openxmlformats.org/officeDocument/2006/relationships/slideMaster" Target="../slideMasters/slideMaster4.xml"/></Relationships>
</file>

<file path=ppt/slideLayouts/_rels/slideLayout7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6.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7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4.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5.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6.xml.rels><?xml version="1.0" encoding="UTF-8" standalone="yes"?>
<Relationships xmlns="http://schemas.openxmlformats.org/package/2006/relationships"><Relationship Id="rId2" Type="http://schemas.openxmlformats.org/officeDocument/2006/relationships/image" Target="../media/image3.emf"/><Relationship Id="rId1" Type="http://schemas.openxmlformats.org/officeDocument/2006/relationships/slideMaster" Target="../slideMasters/slideMaster5.xml"/></Relationships>
</file>

<file path=ppt/slideLayouts/_rels/slideLayout87.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8.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89.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0.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1.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2.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3.xml.rels><?xml version="1.0" encoding="UTF-8" standalone="yes"?>
<Relationships xmlns="http://schemas.openxmlformats.org/package/2006/relationships"><Relationship Id="rId1" Type="http://schemas.openxmlformats.org/officeDocument/2006/relationships/slideMaster" Target="../slideMasters/slideMaster5.xml"/></Relationships>
</file>

<file path=ppt/slideLayouts/_rels/slideLayout94.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5.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6.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7.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8.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_rels/slideLayout99.xml.rels><?xml version="1.0" encoding="UTF-8" standalone="yes"?>
<Relationships xmlns="http://schemas.openxmlformats.org/package/2006/relationships"><Relationship Id="rId1" Type="http://schemas.openxmlformats.org/officeDocument/2006/relationships/slideMaster" Target="../slideMasters/slideMaster6.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7535" y="2347916"/>
            <a:ext cx="11425767" cy="1620837"/>
          </a:xfrm>
        </p:spPr>
        <p:txBody>
          <a:bodyPr/>
          <a:lstStyle/>
          <a:p>
            <a:r>
              <a:rPr lang="en-US"/>
              <a:t>Click to edit Master title style</a:t>
            </a:r>
          </a:p>
        </p:txBody>
      </p:sp>
      <p:sp>
        <p:nvSpPr>
          <p:cNvPr id="3" name="Subtitle 2"/>
          <p:cNvSpPr>
            <a:spLocks noGrp="1"/>
          </p:cNvSpPr>
          <p:nvPr>
            <p:ph type="subTitle" idx="1"/>
          </p:nvPr>
        </p:nvSpPr>
        <p:spPr>
          <a:xfrm>
            <a:off x="2017184" y="4283078"/>
            <a:ext cx="9408584" cy="1931987"/>
          </a:xfrm>
        </p:spPr>
        <p:txBody>
          <a:bodyPr/>
          <a:lstStyle>
            <a:lvl1pPr marL="0" indent="0" algn="ctr">
              <a:buNone/>
              <a:defRPr/>
            </a:lvl1pPr>
            <a:lvl2pPr marL="457058" indent="0" algn="ctr">
              <a:buNone/>
              <a:defRPr/>
            </a:lvl2pPr>
            <a:lvl3pPr marL="914115" indent="0" algn="ctr">
              <a:buNone/>
              <a:defRPr/>
            </a:lvl3pPr>
            <a:lvl4pPr marL="1371173" indent="0" algn="ctr">
              <a:buNone/>
              <a:defRPr/>
            </a:lvl4pPr>
            <a:lvl5pPr marL="1828231" indent="0" algn="ctr">
              <a:buNone/>
              <a:defRPr/>
            </a:lvl5pPr>
            <a:lvl6pPr marL="2285289" indent="0" algn="ctr">
              <a:buNone/>
              <a:defRPr/>
            </a:lvl6pPr>
            <a:lvl7pPr marL="2742347" indent="0" algn="ctr">
              <a:buNone/>
              <a:defRPr/>
            </a:lvl7pPr>
            <a:lvl8pPr marL="3199405" indent="0" algn="ctr">
              <a:buNone/>
              <a:defRPr/>
            </a:lvl8pPr>
            <a:lvl9pPr marL="3656462" indent="0" algn="ctr">
              <a:buNone/>
              <a:defRPr/>
            </a:lvl9pPr>
          </a:lstStyle>
          <a:p>
            <a:r>
              <a:rPr lang="en-US"/>
              <a:t>Click to edit Master subtitle style</a:t>
            </a:r>
          </a:p>
        </p:txBody>
      </p:sp>
    </p:spTree>
    <p:extLst>
      <p:ext uri="{BB962C8B-B14F-4D97-AF65-F5344CB8AC3E}">
        <p14:creationId xmlns:p14="http://schemas.microsoft.com/office/powerpoint/2010/main" val="239883288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7927155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00.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4" name="Rectangle 6"/>
          <p:cNvSpPr>
            <a:spLocks noGrp="1" noChangeArrowheads="1"/>
          </p:cNvSpPr>
          <p:nvPr>
            <p:ph type="sldNum" sz="quarter" idx="12"/>
          </p:nvPr>
        </p:nvSpPr>
        <p:spPr>
          <a:ln/>
        </p:spPr>
        <p:txBody>
          <a:bodyPr/>
          <a:lstStyle>
            <a:lvl1pPr>
              <a:defRPr/>
            </a:lvl1pPr>
          </a:lstStyle>
          <a:p>
            <a:pPr>
              <a:defRPr/>
            </a:pPr>
            <a:fld id="{647DCB44-C55E-4102-AC9E-E865EA5AEE26}" type="slidenum">
              <a:rPr lang="en-US" altLang="en-US"/>
              <a:pPr>
                <a:defRPr/>
              </a:pPr>
              <a:t>‹#›</a:t>
            </a:fld>
            <a:endParaRPr lang="en-US" altLang="en-US"/>
          </a:p>
        </p:txBody>
      </p:sp>
    </p:spTree>
    <p:extLst>
      <p:ext uri="{BB962C8B-B14F-4D97-AF65-F5344CB8AC3E}">
        <p14:creationId xmlns:p14="http://schemas.microsoft.com/office/powerpoint/2010/main" val="1357960008"/>
      </p:ext>
    </p:extLst>
  </p:cSld>
  <p:clrMapOvr>
    <a:masterClrMapping/>
  </p:clrMapOvr>
  <p:transition/>
</p:sldLayout>
</file>

<file path=ppt/slideLayouts/slideLayout101.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3" cy="1162051"/>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37" y="273052"/>
            <a:ext cx="6815667" cy="585311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4"/>
            <a:ext cx="4011083" cy="4691063"/>
          </a:xfrm>
        </p:spPr>
        <p:txBody>
          <a:bodyPr/>
          <a:lstStyle>
            <a:lvl1pPr marL="0" indent="0">
              <a:buNone/>
              <a:defRPr sz="1050"/>
            </a:lvl1pPr>
            <a:lvl2pPr marL="342210" indent="0">
              <a:buNone/>
              <a:defRPr sz="825"/>
            </a:lvl2pPr>
            <a:lvl3pPr marL="684358" indent="0">
              <a:buNone/>
              <a:defRPr sz="750"/>
            </a:lvl3pPr>
            <a:lvl4pPr marL="1026533" indent="0">
              <a:buNone/>
              <a:defRPr sz="675"/>
            </a:lvl4pPr>
            <a:lvl5pPr marL="1368704" indent="0">
              <a:buNone/>
              <a:defRPr sz="675"/>
            </a:lvl5pPr>
            <a:lvl6pPr marL="1710869" indent="0">
              <a:buNone/>
              <a:defRPr sz="675"/>
            </a:lvl6pPr>
            <a:lvl7pPr marL="2053064" indent="0">
              <a:buNone/>
              <a:defRPr sz="675"/>
            </a:lvl7pPr>
            <a:lvl8pPr marL="2395237" indent="0">
              <a:buNone/>
              <a:defRPr sz="675"/>
            </a:lvl8pPr>
            <a:lvl9pPr marL="2737421"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7" name="Rectangle 6"/>
          <p:cNvSpPr>
            <a:spLocks noGrp="1" noChangeArrowheads="1"/>
          </p:cNvSpPr>
          <p:nvPr>
            <p:ph type="sldNum" sz="quarter" idx="12"/>
          </p:nvPr>
        </p:nvSpPr>
        <p:spPr>
          <a:ln/>
        </p:spPr>
        <p:txBody>
          <a:bodyPr/>
          <a:lstStyle>
            <a:lvl1pPr>
              <a:defRPr/>
            </a:lvl1pPr>
          </a:lstStyle>
          <a:p>
            <a:pPr>
              <a:defRPr/>
            </a:pPr>
            <a:fld id="{5AEF9C8C-C5B4-47F3-B4AC-392AE80E8478}" type="slidenum">
              <a:rPr lang="en-US" altLang="en-US"/>
              <a:pPr>
                <a:defRPr/>
              </a:pPr>
              <a:t>‹#›</a:t>
            </a:fld>
            <a:endParaRPr lang="en-US" altLang="en-US"/>
          </a:p>
        </p:txBody>
      </p:sp>
    </p:spTree>
    <p:extLst>
      <p:ext uri="{BB962C8B-B14F-4D97-AF65-F5344CB8AC3E}">
        <p14:creationId xmlns:p14="http://schemas.microsoft.com/office/powerpoint/2010/main" val="3601687668"/>
      </p:ext>
    </p:extLst>
  </p:cSld>
  <p:clrMapOvr>
    <a:masterClrMapping/>
  </p:clrMapOvr>
  <p:transition/>
</p:sldLayout>
</file>

<file path=ppt/slideLayouts/slideLayout102.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566739"/>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210" indent="0">
              <a:buNone/>
              <a:defRPr sz="2100"/>
            </a:lvl2pPr>
            <a:lvl3pPr marL="684358" indent="0">
              <a:buNone/>
              <a:defRPr sz="1800"/>
            </a:lvl3pPr>
            <a:lvl4pPr marL="1026533" indent="0">
              <a:buNone/>
              <a:defRPr sz="1500"/>
            </a:lvl4pPr>
            <a:lvl5pPr marL="1368704" indent="0">
              <a:buNone/>
              <a:defRPr sz="1500"/>
            </a:lvl5pPr>
            <a:lvl6pPr marL="1710869" indent="0">
              <a:buNone/>
              <a:defRPr sz="1500"/>
            </a:lvl6pPr>
            <a:lvl7pPr marL="2053064" indent="0">
              <a:buNone/>
              <a:defRPr sz="1500"/>
            </a:lvl7pPr>
            <a:lvl8pPr marL="2395237" indent="0">
              <a:buNone/>
              <a:defRPr sz="1500"/>
            </a:lvl8pPr>
            <a:lvl9pPr marL="2737421" indent="0">
              <a:buNone/>
              <a:defRPr sz="1500"/>
            </a:lvl9pPr>
          </a:lstStyle>
          <a:p>
            <a:pPr lvl="0"/>
            <a:endParaRPr lang="en-US" noProof="0"/>
          </a:p>
        </p:txBody>
      </p:sp>
      <p:sp>
        <p:nvSpPr>
          <p:cNvPr id="4" name="Text Placeholder 3"/>
          <p:cNvSpPr>
            <a:spLocks noGrp="1"/>
          </p:cNvSpPr>
          <p:nvPr>
            <p:ph type="body" sz="half" idx="2"/>
          </p:nvPr>
        </p:nvSpPr>
        <p:spPr>
          <a:xfrm>
            <a:off x="2389717" y="5367340"/>
            <a:ext cx="7315200" cy="804863"/>
          </a:xfrm>
        </p:spPr>
        <p:txBody>
          <a:bodyPr/>
          <a:lstStyle>
            <a:lvl1pPr marL="0" indent="0">
              <a:buNone/>
              <a:defRPr sz="1050"/>
            </a:lvl1pPr>
            <a:lvl2pPr marL="342210" indent="0">
              <a:buNone/>
              <a:defRPr sz="825"/>
            </a:lvl2pPr>
            <a:lvl3pPr marL="684358" indent="0">
              <a:buNone/>
              <a:defRPr sz="750"/>
            </a:lvl3pPr>
            <a:lvl4pPr marL="1026533" indent="0">
              <a:buNone/>
              <a:defRPr sz="675"/>
            </a:lvl4pPr>
            <a:lvl5pPr marL="1368704" indent="0">
              <a:buNone/>
              <a:defRPr sz="675"/>
            </a:lvl5pPr>
            <a:lvl6pPr marL="1710869" indent="0">
              <a:buNone/>
              <a:defRPr sz="675"/>
            </a:lvl6pPr>
            <a:lvl7pPr marL="2053064" indent="0">
              <a:buNone/>
              <a:defRPr sz="675"/>
            </a:lvl7pPr>
            <a:lvl8pPr marL="2395237" indent="0">
              <a:buNone/>
              <a:defRPr sz="675"/>
            </a:lvl8pPr>
            <a:lvl9pPr marL="2737421"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7" name="Rectangle 6"/>
          <p:cNvSpPr>
            <a:spLocks noGrp="1" noChangeArrowheads="1"/>
          </p:cNvSpPr>
          <p:nvPr>
            <p:ph type="sldNum" sz="quarter" idx="12"/>
          </p:nvPr>
        </p:nvSpPr>
        <p:spPr>
          <a:ln/>
        </p:spPr>
        <p:txBody>
          <a:bodyPr/>
          <a:lstStyle>
            <a:lvl1pPr>
              <a:defRPr/>
            </a:lvl1pPr>
          </a:lstStyle>
          <a:p>
            <a:pPr>
              <a:defRPr/>
            </a:pPr>
            <a:fld id="{F1027447-60D8-4225-8C2B-239F46DDDB4E}" type="slidenum">
              <a:rPr lang="en-US" altLang="en-US"/>
              <a:pPr>
                <a:defRPr/>
              </a:pPr>
              <a:t>‹#›</a:t>
            </a:fld>
            <a:endParaRPr lang="en-US" altLang="en-US"/>
          </a:p>
        </p:txBody>
      </p:sp>
    </p:spTree>
    <p:extLst>
      <p:ext uri="{BB962C8B-B14F-4D97-AF65-F5344CB8AC3E}">
        <p14:creationId xmlns:p14="http://schemas.microsoft.com/office/powerpoint/2010/main" val="410128509"/>
      </p:ext>
    </p:extLst>
  </p:cSld>
  <p:clrMapOvr>
    <a:masterClrMapping/>
  </p:clrMapOvr>
  <p:transition/>
</p:sldLayout>
</file>

<file path=ppt/slideLayouts/slideLayout103.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199AE8EA-08E4-4E6D-8472-DF9942535D0C}" type="slidenum">
              <a:rPr lang="en-US" altLang="en-US"/>
              <a:pPr>
                <a:defRPr/>
              </a:pPr>
              <a:t>‹#›</a:t>
            </a:fld>
            <a:endParaRPr lang="en-US" altLang="en-US"/>
          </a:p>
        </p:txBody>
      </p:sp>
    </p:spTree>
    <p:extLst>
      <p:ext uri="{BB962C8B-B14F-4D97-AF65-F5344CB8AC3E}">
        <p14:creationId xmlns:p14="http://schemas.microsoft.com/office/powerpoint/2010/main" val="339250819"/>
      </p:ext>
    </p:extLst>
  </p:cSld>
  <p:clrMapOvr>
    <a:masterClrMapping/>
  </p:clrMapOvr>
  <p:transition/>
</p:sldLayout>
</file>

<file path=ppt/slideLayouts/slideLayout104.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0"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F30DA69D-0DD0-402F-A3E9-811977E4D790}" type="slidenum">
              <a:rPr lang="en-US" altLang="en-US"/>
              <a:pPr>
                <a:defRPr/>
              </a:pPr>
              <a:t>‹#›</a:t>
            </a:fld>
            <a:endParaRPr lang="en-US" altLang="en-US"/>
          </a:p>
        </p:txBody>
      </p:sp>
    </p:spTree>
    <p:extLst>
      <p:ext uri="{BB962C8B-B14F-4D97-AF65-F5344CB8AC3E}">
        <p14:creationId xmlns:p14="http://schemas.microsoft.com/office/powerpoint/2010/main" val="3753387577"/>
      </p:ext>
    </p:extLst>
  </p:cSld>
  <p:clrMapOvr>
    <a:masterClrMapping/>
  </p:clrMapOvr>
  <p:transition/>
</p:sldLayout>
</file>

<file path=ppt/slideLayouts/slideLayout105.xml><?xml version="1.0" encoding="utf-8"?>
<p:sldLayout xmlns:a="http://schemas.openxmlformats.org/drawingml/2006/main" xmlns:r="http://schemas.openxmlformats.org/officeDocument/2006/relationships" xmlns:p="http://schemas.openxmlformats.org/presentationml/2006/main" userDrawn="1">
  <p:cSld name="Titel und Subtitel">
    <p:spTree>
      <p:nvGrpSpPr>
        <p:cNvPr id="1" name=""/>
        <p:cNvGrpSpPr/>
        <p:nvPr/>
      </p:nvGrpSpPr>
      <p:grpSpPr>
        <a:xfrm>
          <a:off x="0" y="0"/>
          <a:ext cx="0" cy="0"/>
          <a:chOff x="0" y="0"/>
          <a:chExt cx="0" cy="0"/>
        </a:xfrm>
      </p:grpSpPr>
      <p:pic>
        <p:nvPicPr>
          <p:cNvPr id="4" name="Grafik 9" descr="Logo.em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56751" y="457201"/>
            <a:ext cx="202353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9"/>
          <p:cNvSpPr>
            <a:spLocks noGrp="1"/>
          </p:cNvSpPr>
          <p:nvPr>
            <p:ph type="title"/>
          </p:nvPr>
        </p:nvSpPr>
        <p:spPr>
          <a:xfrm>
            <a:off x="609611" y="228572"/>
            <a:ext cx="8228572" cy="914287"/>
          </a:xfrm>
        </p:spPr>
        <p:txBody>
          <a:bodyPr>
            <a:noAutofit/>
          </a:bodyPr>
          <a:lstStyle>
            <a:lvl1pPr algn="l">
              <a:defRPr sz="1725"/>
            </a:lvl1pPr>
          </a:lstStyle>
          <a:p>
            <a:r>
              <a:rPr lang="de-DE" dirty="0"/>
              <a:t>Titelmasterformat durch Klicken bearbeiten</a:t>
            </a:r>
          </a:p>
        </p:txBody>
      </p:sp>
      <p:sp>
        <p:nvSpPr>
          <p:cNvPr id="9" name="Untertitel 2"/>
          <p:cNvSpPr>
            <a:spLocks noGrp="1"/>
          </p:cNvSpPr>
          <p:nvPr>
            <p:ph type="subTitle" idx="13"/>
          </p:nvPr>
        </p:nvSpPr>
        <p:spPr>
          <a:xfrm>
            <a:off x="610291" y="1143107"/>
            <a:ext cx="8228572" cy="683383"/>
          </a:xfrm>
        </p:spPr>
        <p:txBody>
          <a:bodyPr bIns="45287" anchor="b">
            <a:noAutofit/>
          </a:bodyPr>
          <a:lstStyle>
            <a:lvl1pPr marL="0" indent="0" algn="l">
              <a:buNone/>
              <a:defRPr sz="1350">
                <a:solidFill>
                  <a:schemeClr val="tx2"/>
                </a:solidFill>
              </a:defRPr>
            </a:lvl1pPr>
            <a:lvl2pPr marL="339573" indent="0" algn="ctr">
              <a:buNone/>
              <a:defRPr>
                <a:solidFill>
                  <a:schemeClr val="tx1">
                    <a:tint val="75000"/>
                  </a:schemeClr>
                </a:solidFill>
              </a:defRPr>
            </a:lvl2pPr>
            <a:lvl3pPr marL="678855" indent="0" algn="ctr">
              <a:buNone/>
              <a:defRPr>
                <a:solidFill>
                  <a:schemeClr val="tx1">
                    <a:tint val="75000"/>
                  </a:schemeClr>
                </a:solidFill>
              </a:defRPr>
            </a:lvl3pPr>
            <a:lvl4pPr marL="1018247" indent="0" algn="ctr">
              <a:buNone/>
              <a:defRPr>
                <a:solidFill>
                  <a:schemeClr val="tx1">
                    <a:tint val="75000"/>
                  </a:schemeClr>
                </a:solidFill>
              </a:defRPr>
            </a:lvl4pPr>
            <a:lvl5pPr marL="1357670" indent="0" algn="ctr">
              <a:buNone/>
              <a:defRPr>
                <a:solidFill>
                  <a:schemeClr val="tx1">
                    <a:tint val="75000"/>
                  </a:schemeClr>
                </a:solidFill>
              </a:defRPr>
            </a:lvl5pPr>
            <a:lvl6pPr marL="1697078" indent="0" algn="ctr">
              <a:buNone/>
              <a:defRPr>
                <a:solidFill>
                  <a:schemeClr val="tx1">
                    <a:tint val="75000"/>
                  </a:schemeClr>
                </a:solidFill>
              </a:defRPr>
            </a:lvl6pPr>
            <a:lvl7pPr marL="2036497" indent="0" algn="ctr">
              <a:buNone/>
              <a:defRPr>
                <a:solidFill>
                  <a:schemeClr val="tx1">
                    <a:tint val="75000"/>
                  </a:schemeClr>
                </a:solidFill>
              </a:defRPr>
            </a:lvl7pPr>
            <a:lvl8pPr marL="2375927" indent="0" algn="ctr">
              <a:buNone/>
              <a:defRPr>
                <a:solidFill>
                  <a:schemeClr val="tx1">
                    <a:tint val="75000"/>
                  </a:schemeClr>
                </a:solidFill>
              </a:defRPr>
            </a:lvl8pPr>
            <a:lvl9pPr marL="2715376" indent="0" algn="ctr">
              <a:buNone/>
              <a:defRPr>
                <a:solidFill>
                  <a:schemeClr val="tx1">
                    <a:tint val="75000"/>
                  </a:schemeClr>
                </a:solidFill>
              </a:defRPr>
            </a:lvl9pPr>
          </a:lstStyle>
          <a:p>
            <a:r>
              <a:rPr lang="de-DE" dirty="0"/>
              <a:t>Formatvorlage des Untertitelmasters durch Klicken bearbeiten</a:t>
            </a:r>
          </a:p>
        </p:txBody>
      </p:sp>
    </p:spTree>
    <p:extLst>
      <p:ext uri="{BB962C8B-B14F-4D97-AF65-F5344CB8AC3E}">
        <p14:creationId xmlns:p14="http://schemas.microsoft.com/office/powerpoint/2010/main" val="3977314127"/>
      </p:ext>
    </p:extLst>
  </p:cSld>
  <p:clrMapOvr>
    <a:masterClrMapping/>
  </p:clrMapOvr>
</p:sldLayout>
</file>

<file path=ppt/slideLayouts/slideLayout106.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30768" y="1498600"/>
            <a:ext cx="10917765" cy="4864103"/>
          </a:xfrm>
        </p:spPr>
        <p:txBody>
          <a:bodyPr/>
          <a:lstStyle>
            <a:lvl1pPr>
              <a:defRPr sz="1800">
                <a:latin typeface="Arial" pitchFamily="34" charset="0"/>
                <a:cs typeface="Arial" pitchFamily="34" charset="0"/>
              </a:defRPr>
            </a:lvl1pPr>
            <a:lvl2pPr>
              <a:defRPr sz="1500">
                <a:latin typeface="Arial" pitchFamily="34" charset="0"/>
                <a:cs typeface="Arial" pitchFamily="34" charset="0"/>
              </a:defRPr>
            </a:lvl2pPr>
            <a:lvl3pPr>
              <a:defRPr sz="1350">
                <a:latin typeface="Arial" pitchFamily="34" charset="0"/>
                <a:cs typeface="Arial" pitchFamily="34" charset="0"/>
              </a:defRPr>
            </a:lvl3pPr>
            <a:lvl4pPr>
              <a:defRPr sz="1350">
                <a:latin typeface="Arial" pitchFamily="34" charset="0"/>
                <a:cs typeface="Arial" pitchFamily="34" charset="0"/>
              </a:defRPr>
            </a:lvl4pPr>
            <a:lvl5pPr>
              <a:defRPr sz="135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endParaRPr lang="en-GB"/>
          </a:p>
        </p:txBody>
      </p:sp>
      <p:sp>
        <p:nvSpPr>
          <p:cNvPr id="10" name="Text Placeholder 6"/>
          <p:cNvSpPr>
            <a:spLocks noGrp="1"/>
          </p:cNvSpPr>
          <p:nvPr>
            <p:ph type="body" sz="quarter" idx="12"/>
          </p:nvPr>
        </p:nvSpPr>
        <p:spPr>
          <a:xfrm>
            <a:off x="630768" y="6568898"/>
            <a:ext cx="1561284" cy="207573"/>
          </a:xfrm>
        </p:spPr>
        <p:txBody>
          <a:bodyPr wrap="none" anchor="b">
            <a:spAutoFit/>
          </a:bodyPr>
          <a:lstStyle>
            <a:lvl1pPr marL="0" indent="0">
              <a:spcBef>
                <a:spcPts val="0"/>
              </a:spcBef>
              <a:buFontTx/>
              <a:buNone/>
              <a:defRPr sz="750">
                <a:solidFill>
                  <a:schemeClr val="tx1"/>
                </a:solidFill>
              </a:defRPr>
            </a:lvl1pPr>
          </a:lstStyle>
          <a:p>
            <a:pPr lvl="0"/>
            <a:r>
              <a:rPr lang="en-US" dirty="0"/>
              <a:t>Click to edit Master text styles</a:t>
            </a:r>
            <a:endParaRPr lang="en-GB" dirty="0"/>
          </a:p>
        </p:txBody>
      </p:sp>
    </p:spTree>
    <p:extLst>
      <p:ext uri="{BB962C8B-B14F-4D97-AF65-F5344CB8AC3E}">
        <p14:creationId xmlns:p14="http://schemas.microsoft.com/office/powerpoint/2010/main" val="2686899454"/>
      </p:ext>
    </p:extLst>
  </p:cSld>
  <p:clrMapOvr>
    <a:masterClrMapping/>
  </p:clrMapOvr>
</p:sldLayout>
</file>

<file path=ppt/slideLayouts/slideLayout107.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6" name="Text Placeholder 6"/>
          <p:cNvSpPr>
            <a:spLocks noGrp="1"/>
          </p:cNvSpPr>
          <p:nvPr>
            <p:ph type="body" sz="quarter" idx="12"/>
          </p:nvPr>
        </p:nvSpPr>
        <p:spPr>
          <a:xfrm>
            <a:off x="570199" y="6541727"/>
            <a:ext cx="7738116" cy="207573"/>
          </a:xfrm>
        </p:spPr>
        <p:txBody>
          <a:bodyPr anchor="b">
            <a:spAutoFit/>
          </a:bodyPr>
          <a:lstStyle>
            <a:lvl1pPr marL="0" indent="0">
              <a:spcBef>
                <a:spcPts val="0"/>
              </a:spcBef>
              <a:buFontTx/>
              <a:buNone/>
              <a:defRPr sz="750">
                <a:solidFill>
                  <a:srgbClr val="000066"/>
                </a:solidFill>
              </a:defRPr>
            </a:lvl1pPr>
          </a:lstStyle>
          <a:p>
            <a:pPr lvl="0"/>
            <a:r>
              <a:rPr lang="en-US" dirty="0"/>
              <a:t>Click to edit Master text styles</a:t>
            </a:r>
            <a:endParaRPr lang="en-GB" dirty="0"/>
          </a:p>
        </p:txBody>
      </p:sp>
      <p:sp>
        <p:nvSpPr>
          <p:cNvPr id="4" name="Slide Number Placeholder 1"/>
          <p:cNvSpPr>
            <a:spLocks noGrp="1"/>
          </p:cNvSpPr>
          <p:nvPr>
            <p:ph type="sldNum" sz="quarter" idx="13"/>
          </p:nvPr>
        </p:nvSpPr>
        <p:spPr>
          <a:xfrm>
            <a:off x="355600" y="6451602"/>
            <a:ext cx="508000" cy="269875"/>
          </a:xfrm>
        </p:spPr>
        <p:txBody>
          <a:bodyPr lIns="115912" tIns="57964" rIns="115912" bIns="57964"/>
          <a:lstStyle>
            <a:lvl1pPr defTabSz="678656">
              <a:defRPr sz="1350" smtClean="0">
                <a:ea typeface="MS PGothic" panose="020B0600070205080204" pitchFamily="34" charset="-128"/>
              </a:defRPr>
            </a:lvl1pPr>
          </a:lstStyle>
          <a:p>
            <a:pPr>
              <a:defRPr/>
            </a:pPr>
            <a:fld id="{1CD49D0C-94AE-49E4-9009-124B7E94D8F2}" type="slidenum">
              <a:rPr lang="en-GB" altLang="en-US"/>
              <a:pPr>
                <a:defRPr/>
              </a:pPr>
              <a:t>‹#›</a:t>
            </a:fld>
            <a:endParaRPr lang="en-GB" altLang="en-US"/>
          </a:p>
        </p:txBody>
      </p:sp>
    </p:spTree>
    <p:extLst>
      <p:ext uri="{BB962C8B-B14F-4D97-AF65-F5344CB8AC3E}">
        <p14:creationId xmlns:p14="http://schemas.microsoft.com/office/powerpoint/2010/main" val="644032367"/>
      </p:ext>
    </p:extLst>
  </p:cSld>
  <p:clrMapOvr>
    <a:masterClrMapping/>
  </p:clrMapOvr>
</p:sldLayout>
</file>

<file path=ppt/slideLayouts/slideLayout108.xml><?xml version="1.0" encoding="utf-8"?>
<p:sldLayout xmlns:a="http://schemas.openxmlformats.org/drawingml/2006/main" xmlns:r="http://schemas.openxmlformats.org/officeDocument/2006/relationships" xmlns:p="http://schemas.openxmlformats.org/presentationml/2006/main">
  <p:cSld name="2_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vl2pPr>
              <a:defRPr sz="1500"/>
            </a:lvl2pPr>
            <a:lvl3pPr marL="765202" indent="-161597">
              <a:buFont typeface="Arial" pitchFamily="34" charset="0"/>
              <a:buChar char="•"/>
              <a:defRPr lang="en-US" sz="1500" b="0" dirty="0">
                <a:solidFill>
                  <a:schemeClr val="bg2"/>
                </a:solidFill>
                <a:latin typeface="+mn-lt"/>
              </a:defRPr>
            </a:lvl3pPr>
            <a:lvl4pPr marL="855488" indent="-171101">
              <a:defRPr lang="en-US" sz="1500" b="1" dirty="0" smtClean="0">
                <a:solidFill>
                  <a:schemeClr val="bg2"/>
                </a:solidFill>
                <a:latin typeface="+mn-lt"/>
              </a:defRPr>
            </a:lvl4pPr>
            <a:lvl5pPr marL="855488" indent="-171101">
              <a:defRPr lang="en-US" sz="1500" b="1" dirty="0">
                <a:solidFill>
                  <a:schemeClr val="bg2"/>
                </a:solidFill>
                <a:latin typeface="+mn-lt"/>
              </a:defRPr>
            </a:lvl5pPr>
          </a:lstStyle>
          <a:p>
            <a:pPr lvl="0"/>
            <a:r>
              <a:rPr lang="en-US"/>
              <a:t>Click to edit Master text styles</a:t>
            </a:r>
          </a:p>
          <a:p>
            <a:pPr lvl="1"/>
            <a:r>
              <a:rPr lang="en-US"/>
              <a:t>Second level</a:t>
            </a:r>
          </a:p>
          <a:p>
            <a:pPr lvl="2"/>
            <a:r>
              <a:rPr lang="en-US"/>
              <a:t>Third level</a:t>
            </a:r>
          </a:p>
        </p:txBody>
      </p:sp>
      <p:sp>
        <p:nvSpPr>
          <p:cNvPr id="6" name="Title Placeholder 15"/>
          <p:cNvSpPr>
            <a:spLocks noGrp="1"/>
          </p:cNvSpPr>
          <p:nvPr>
            <p:ph type="title"/>
          </p:nvPr>
        </p:nvSpPr>
        <p:spPr>
          <a:xfrm>
            <a:off x="736979" y="82107"/>
            <a:ext cx="10727141" cy="1143001"/>
          </a:xfrm>
          <a:prstGeom prst="rect">
            <a:avLst/>
          </a:prstGeom>
        </p:spPr>
        <p:txBody>
          <a:bodyPr lIns="91266" tIns="45635" rIns="91266" bIns="45635" rtlCol="0" anchor="b">
            <a:normAutofit/>
          </a:bodyPr>
          <a:lstStyle/>
          <a:p>
            <a:r>
              <a:rPr lang="en-US"/>
              <a:t>Click to edit Master title style</a:t>
            </a:r>
            <a:endParaRPr lang="en-US" dirty="0"/>
          </a:p>
        </p:txBody>
      </p:sp>
      <p:sp>
        <p:nvSpPr>
          <p:cNvPr id="4" name="Slide Number Placeholder 2"/>
          <p:cNvSpPr>
            <a:spLocks noGrp="1"/>
          </p:cNvSpPr>
          <p:nvPr>
            <p:ph type="sldNum" sz="quarter" idx="10"/>
          </p:nvPr>
        </p:nvSpPr>
        <p:spPr>
          <a:xfrm>
            <a:off x="9321800" y="6562727"/>
            <a:ext cx="2844800" cy="290513"/>
          </a:xfrm>
        </p:spPr>
        <p:txBody>
          <a:bodyPr lIns="91266" tIns="45635" rIns="91266" bIns="45635" anchor="ctr"/>
          <a:lstStyle>
            <a:lvl1pPr>
              <a:defRPr sz="825" smtClean="0">
                <a:solidFill>
                  <a:srgbClr val="000000"/>
                </a:solidFill>
                <a:latin typeface="Calibri" panose="020F0502020204030204" pitchFamily="34" charset="0"/>
                <a:ea typeface="MS PGothic" panose="020B0600070205080204" pitchFamily="34" charset="-128"/>
                <a:cs typeface="Calibri" panose="020F0502020204030204" pitchFamily="34" charset="0"/>
              </a:defRPr>
            </a:lvl1pPr>
          </a:lstStyle>
          <a:p>
            <a:pPr>
              <a:defRPr/>
            </a:pPr>
            <a:fld id="{5F38F391-5C02-4A13-B2FE-3FA12B1B0E0E}" type="slidenum">
              <a:rPr lang="en-US" altLang="en-US"/>
              <a:pPr>
                <a:defRPr/>
              </a:pPr>
              <a:t>‹#›</a:t>
            </a:fld>
            <a:endParaRPr lang="en-US" altLang="en-US"/>
          </a:p>
        </p:txBody>
      </p:sp>
    </p:spTree>
    <p:extLst>
      <p:ext uri="{BB962C8B-B14F-4D97-AF65-F5344CB8AC3E}">
        <p14:creationId xmlns:p14="http://schemas.microsoft.com/office/powerpoint/2010/main" val="2704934327"/>
      </p:ext>
    </p:extLst>
  </p:cSld>
  <p:clrMapOvr>
    <a:masterClrMapping/>
  </p:clrMapOvr>
</p:sldLayout>
</file>

<file path=ppt/slideLayouts/slideLayout109.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0"/>
            <a:ext cx="12192000" cy="406400"/>
          </a:xfrm>
          <a:prstGeom prst="rect">
            <a:avLst/>
          </a:prstGeom>
          <a:solidFill>
            <a:srgbClr val="7E99AA"/>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sz="1350">
              <a:solidFill>
                <a:srgbClr val="FFFFFF"/>
              </a:solidFill>
            </a:endParaRPr>
          </a:p>
        </p:txBody>
      </p:sp>
      <p:sp>
        <p:nvSpPr>
          <p:cNvPr id="5" name="Line 25"/>
          <p:cNvSpPr>
            <a:spLocks noChangeShapeType="1"/>
          </p:cNvSpPr>
          <p:nvPr userDrawn="1"/>
        </p:nvSpPr>
        <p:spPr bwMode="auto">
          <a:xfrm flipH="1" flipV="1">
            <a:off x="0" y="452439"/>
            <a:ext cx="12192000" cy="6351"/>
          </a:xfrm>
          <a:prstGeom prst="line">
            <a:avLst/>
          </a:prstGeom>
          <a:noFill/>
          <a:ln w="127000">
            <a:solidFill>
              <a:srgbClr val="00678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3" name="Rectangle 4"/>
          <p:cNvSpPr>
            <a:spLocks noGrp="1" noChangeArrowheads="1"/>
          </p:cNvSpPr>
          <p:nvPr>
            <p:ph type="ctrTitle"/>
          </p:nvPr>
        </p:nvSpPr>
        <p:spPr>
          <a:xfrm>
            <a:off x="1598093" y="1603376"/>
            <a:ext cx="8993716" cy="1276351"/>
          </a:xfrm>
          <a:prstGeom prst="rect">
            <a:avLst/>
          </a:prstGeom>
        </p:spPr>
        <p:txBody>
          <a:bodyPr/>
          <a:lstStyle>
            <a:lvl1pPr algn="ctr">
              <a:defRPr sz="2700">
                <a:solidFill>
                  <a:schemeClr val="bg2"/>
                </a:solidFill>
              </a:defRPr>
            </a:lvl1pPr>
          </a:lstStyle>
          <a:p>
            <a:pPr lvl="0"/>
            <a:r>
              <a:rPr lang="en-US" noProof="0"/>
              <a:t>Click to edit Master title style</a:t>
            </a:r>
            <a:endParaRPr lang="en-US" noProof="0" dirty="0"/>
          </a:p>
        </p:txBody>
      </p:sp>
      <p:sp>
        <p:nvSpPr>
          <p:cNvPr id="16" name="Rectangle 5"/>
          <p:cNvSpPr>
            <a:spLocks noGrp="1" noChangeArrowheads="1"/>
          </p:cNvSpPr>
          <p:nvPr>
            <p:ph type="subTitle" idx="1"/>
          </p:nvPr>
        </p:nvSpPr>
        <p:spPr>
          <a:xfrm>
            <a:off x="1602321" y="3222625"/>
            <a:ext cx="8987367" cy="1752600"/>
          </a:xfrm>
        </p:spPr>
        <p:txBody>
          <a:bodyPr/>
          <a:lstStyle>
            <a:lvl1pPr marL="0" indent="0" algn="ctr">
              <a:lnSpc>
                <a:spcPct val="95000"/>
              </a:lnSpc>
              <a:spcBef>
                <a:spcPct val="0"/>
              </a:spcBef>
              <a:buFontTx/>
              <a:buNone/>
              <a:defRPr/>
            </a:lvl1pPr>
          </a:lstStyle>
          <a:p>
            <a:pPr lvl="0"/>
            <a:r>
              <a:rPr lang="en-US" noProof="0" dirty="0"/>
              <a:t>Click to edit Master subtitle style</a:t>
            </a:r>
          </a:p>
        </p:txBody>
      </p:sp>
    </p:spTree>
    <p:extLst>
      <p:ext uri="{BB962C8B-B14F-4D97-AF65-F5344CB8AC3E}">
        <p14:creationId xmlns:p14="http://schemas.microsoft.com/office/powerpoint/2010/main" val="47344624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2738" y="627063"/>
            <a:ext cx="2868084" cy="6235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86369" y="627063"/>
            <a:ext cx="8403167" cy="6235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413754658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10.xml><?xml version="1.0" encoding="utf-8"?>
<p:sldLayout xmlns:a="http://schemas.openxmlformats.org/drawingml/2006/main" xmlns:r="http://schemas.openxmlformats.org/officeDocument/2006/relationships" xmlns:p="http://schemas.openxmlformats.org/presentationml/2006/main" userDrawn="1">
  <p:cSld name="Empty Content">
    <p:spTree>
      <p:nvGrpSpPr>
        <p:cNvPr id="1" name=""/>
        <p:cNvGrpSpPr/>
        <p:nvPr/>
      </p:nvGrpSpPr>
      <p:grpSpPr>
        <a:xfrm>
          <a:off x="0" y="0"/>
          <a:ext cx="0" cy="0"/>
          <a:chOff x="0" y="0"/>
          <a:chExt cx="0" cy="0"/>
        </a:xfrm>
      </p:grpSpPr>
      <p:sp>
        <p:nvSpPr>
          <p:cNvPr id="5" name="Title Placeholder 15"/>
          <p:cNvSpPr>
            <a:spLocks noGrp="1"/>
          </p:cNvSpPr>
          <p:nvPr>
            <p:ph type="title"/>
          </p:nvPr>
        </p:nvSpPr>
        <p:spPr>
          <a:xfrm>
            <a:off x="736979" y="81888"/>
            <a:ext cx="10727141" cy="1143000"/>
          </a:xfrm>
          <a:prstGeom prst="rect">
            <a:avLst/>
          </a:prstGeom>
        </p:spPr>
        <p:txBody>
          <a:bodyPr lIns="91440" tIns="45720" rIns="91440" bIns="45720" rtlCol="0" anchor="b">
            <a:normAutofit/>
          </a:bodyPr>
          <a:lstStyle/>
          <a:p>
            <a:r>
              <a:rPr lang="en-US" dirty="0"/>
              <a:t>Click to edit Master title style</a:t>
            </a:r>
          </a:p>
        </p:txBody>
      </p:sp>
      <p:sp>
        <p:nvSpPr>
          <p:cNvPr id="3" name="Slide Number Placeholder 2"/>
          <p:cNvSpPr>
            <a:spLocks noGrp="1"/>
          </p:cNvSpPr>
          <p:nvPr>
            <p:ph type="sldNum" sz="quarter" idx="10"/>
          </p:nvPr>
        </p:nvSpPr>
        <p:spPr>
          <a:xfrm>
            <a:off x="9321800" y="6562727"/>
            <a:ext cx="2844800" cy="290513"/>
          </a:xfrm>
        </p:spPr>
        <p:txBody>
          <a:bodyPr lIns="91440" tIns="45720" rIns="91440" bIns="45720" anchor="ctr"/>
          <a:lstStyle>
            <a:lvl1pPr>
              <a:defRPr sz="900" smtClean="0">
                <a:solidFill>
                  <a:srgbClr val="000000"/>
                </a:solidFill>
                <a:latin typeface="Calibri" panose="020F0502020204030204" pitchFamily="34" charset="0"/>
              </a:defRPr>
            </a:lvl1pPr>
          </a:lstStyle>
          <a:p>
            <a:pPr>
              <a:defRPr/>
            </a:pPr>
            <a:fld id="{DC5B0E08-7895-4046-9738-F17C77433A91}" type="slidenum">
              <a:rPr lang="en-US" altLang="en-US"/>
              <a:pPr>
                <a:defRPr/>
              </a:pPr>
              <a:t>‹#›</a:t>
            </a:fld>
            <a:endParaRPr lang="en-US" altLang="en-US"/>
          </a:p>
        </p:txBody>
      </p:sp>
    </p:spTree>
    <p:extLst>
      <p:ext uri="{BB962C8B-B14F-4D97-AF65-F5344CB8AC3E}">
        <p14:creationId xmlns:p14="http://schemas.microsoft.com/office/powerpoint/2010/main" val="4275840957"/>
      </p:ext>
    </p:extLst>
  </p:cSld>
  <p:clrMapOvr>
    <a:masterClrMapping/>
  </p:clrMapOvr>
</p:sldLayout>
</file>

<file path=ppt/slideLayouts/slideLayout111.xml><?xml version="1.0" encoding="utf-8"?>
<p:sldLayout xmlns:a="http://schemas.openxmlformats.org/drawingml/2006/main" xmlns:r="http://schemas.openxmlformats.org/officeDocument/2006/relationships" xmlns:p="http://schemas.openxmlformats.org/presentationml/2006/main" userDrawn="1">
  <p:cSld name="Title Slide 1">
    <p:spTree>
      <p:nvGrpSpPr>
        <p:cNvPr id="1" name=""/>
        <p:cNvGrpSpPr/>
        <p:nvPr/>
      </p:nvGrpSpPr>
      <p:grpSpPr>
        <a:xfrm>
          <a:off x="0" y="0"/>
          <a:ext cx="0" cy="0"/>
          <a:chOff x="0" y="0"/>
          <a:chExt cx="0" cy="0"/>
        </a:xfrm>
      </p:grpSpPr>
      <p:sp>
        <p:nvSpPr>
          <p:cNvPr id="7" name="Rectangle 4">
            <a:extLst>
              <a:ext uri="{FF2B5EF4-FFF2-40B4-BE49-F238E27FC236}">
                <a16:creationId xmlns:a16="http://schemas.microsoft.com/office/drawing/2014/main" id="{85F75C71-0673-4D02-960A-7E02B03DD200}"/>
              </a:ext>
            </a:extLst>
          </p:cNvPr>
          <p:cNvSpPr>
            <a:spLocks noGrp="1" noChangeArrowheads="1"/>
          </p:cNvSpPr>
          <p:nvPr>
            <p:ph type="ctrTitle"/>
          </p:nvPr>
        </p:nvSpPr>
        <p:spPr>
          <a:xfrm>
            <a:off x="1598090" y="1603376"/>
            <a:ext cx="8993716" cy="1276351"/>
          </a:xfrm>
          <a:prstGeom prst="rect">
            <a:avLst/>
          </a:prstGeom>
        </p:spPr>
        <p:txBody>
          <a:bodyPr/>
          <a:lstStyle>
            <a:lvl1pPr algn="ctr">
              <a:defRPr sz="2025">
                <a:solidFill>
                  <a:schemeClr val="bg2"/>
                </a:solidFill>
              </a:defRPr>
            </a:lvl1pPr>
          </a:lstStyle>
          <a:p>
            <a:pPr lvl="0"/>
            <a:r>
              <a:rPr lang="en-US" noProof="0"/>
              <a:t>Click to edit Master title style</a:t>
            </a:r>
            <a:endParaRPr lang="en-US" noProof="0" dirty="0"/>
          </a:p>
        </p:txBody>
      </p:sp>
      <p:sp>
        <p:nvSpPr>
          <p:cNvPr id="8" name="Rectangle 5">
            <a:extLst>
              <a:ext uri="{FF2B5EF4-FFF2-40B4-BE49-F238E27FC236}">
                <a16:creationId xmlns:a16="http://schemas.microsoft.com/office/drawing/2014/main" id="{EA7F54D0-EE5E-4532-92FB-613A17633847}"/>
              </a:ext>
            </a:extLst>
          </p:cNvPr>
          <p:cNvSpPr>
            <a:spLocks noGrp="1" noChangeArrowheads="1"/>
          </p:cNvSpPr>
          <p:nvPr>
            <p:ph type="subTitle" idx="1"/>
          </p:nvPr>
        </p:nvSpPr>
        <p:spPr>
          <a:xfrm>
            <a:off x="1602326" y="3222625"/>
            <a:ext cx="8987367" cy="1752600"/>
          </a:xfrm>
        </p:spPr>
        <p:txBody>
          <a:bodyPr/>
          <a:lstStyle>
            <a:lvl1pPr marL="0" indent="0" algn="ctr">
              <a:lnSpc>
                <a:spcPct val="95000"/>
              </a:lnSpc>
              <a:spcBef>
                <a:spcPct val="0"/>
              </a:spcBef>
              <a:buFontTx/>
              <a:buNone/>
              <a:defRPr/>
            </a:lvl1pPr>
          </a:lstStyle>
          <a:p>
            <a:pPr lvl="0"/>
            <a:r>
              <a:rPr lang="en-US" noProof="0" dirty="0"/>
              <a:t>Click to edit Master subtitle style</a:t>
            </a:r>
          </a:p>
        </p:txBody>
      </p:sp>
      <p:sp>
        <p:nvSpPr>
          <p:cNvPr id="9" name="Rectangle 8">
            <a:extLst>
              <a:ext uri="{FF2B5EF4-FFF2-40B4-BE49-F238E27FC236}">
                <a16:creationId xmlns:a16="http://schemas.microsoft.com/office/drawing/2014/main" id="{53D5043A-4288-45B9-A94C-78291AEAF6AB}"/>
              </a:ext>
            </a:extLst>
          </p:cNvPr>
          <p:cNvSpPr/>
          <p:nvPr userDrawn="1"/>
        </p:nvSpPr>
        <p:spPr bwMode="auto">
          <a:xfrm>
            <a:off x="0" y="5461428"/>
            <a:ext cx="12192000" cy="1405719"/>
          </a:xfrm>
          <a:prstGeom prst="rect">
            <a:avLst/>
          </a:prstGeom>
          <a:solidFill>
            <a:srgbClr val="7E99AA"/>
          </a:solidFill>
          <a:ln w="12700" cap="flat" cmpd="sng" algn="ctr">
            <a:noFill/>
            <a:prstDash val="solid"/>
            <a:round/>
            <a:headEnd type="none" w="med" len="med"/>
            <a:tailEnd type="none" w="med" len="med"/>
          </a:ln>
          <a:effectLst/>
          <a:extLst>
            <a:ext uri="{AF507438-7753-43e0-B8FC-AC1667EBCBE1}">
              <a14:hiddenEffects xmlns:a14="http://schemas.microsoft.com/office/drawing/2010/main" xmlns="">
                <a:effectLst>
                  <a:outerShdw dist="35921" dir="2700000" algn="ctr" rotWithShape="0">
                    <a:schemeClr val="bg2"/>
                  </a:outerShdw>
                </a:effectLst>
              </a14:hiddenEffects>
            </a:ext>
          </a:extLst>
        </p:spPr>
        <p:txBody>
          <a:bodyPr vert="horz" wrap="square" lIns="51435" tIns="25718" rIns="51435" bIns="25718" numCol="1" rtlCol="0" anchor="t" anchorCtr="0" compatLnSpc="1">
            <a:prstTxWarp prst="textNoShape">
              <a:avLst/>
            </a:prstTxWarp>
          </a:bodyPr>
          <a:lstStyle/>
          <a:p>
            <a:pPr marL="0" marR="0" indent="0" algn="l" defTabSz="514337" rtl="0" eaLnBrk="1" fontAlgn="base" latinLnBrk="0" hangingPunct="1">
              <a:lnSpc>
                <a:spcPct val="100000"/>
              </a:lnSpc>
              <a:spcBef>
                <a:spcPct val="0"/>
              </a:spcBef>
              <a:spcAft>
                <a:spcPct val="0"/>
              </a:spcAft>
              <a:buClrTx/>
              <a:buSzTx/>
              <a:buFontTx/>
              <a:buNone/>
              <a:tabLst/>
            </a:pPr>
            <a:endParaRPr kumimoji="0" lang="en-US" sz="1013" b="0" i="0" u="none" strike="noStrike" cap="none" normalizeH="0" baseline="0" dirty="0">
              <a:ln>
                <a:noFill/>
              </a:ln>
              <a:solidFill>
                <a:schemeClr val="tx1"/>
              </a:solidFill>
              <a:effectLst/>
              <a:latin typeface="Calibri Regular" charset="0"/>
            </a:endParaRPr>
          </a:p>
        </p:txBody>
      </p:sp>
      <p:sp>
        <p:nvSpPr>
          <p:cNvPr id="11" name="Line 25">
            <a:extLst>
              <a:ext uri="{FF2B5EF4-FFF2-40B4-BE49-F238E27FC236}">
                <a16:creationId xmlns:a16="http://schemas.microsoft.com/office/drawing/2014/main" id="{371E4494-F766-4661-AA4C-7DCB584A0A27}"/>
              </a:ext>
            </a:extLst>
          </p:cNvPr>
          <p:cNvSpPr>
            <a:spLocks noChangeShapeType="1"/>
          </p:cNvSpPr>
          <p:nvPr userDrawn="1"/>
        </p:nvSpPr>
        <p:spPr bwMode="auto">
          <a:xfrm flipH="1" flipV="1">
            <a:off x="0" y="5449646"/>
            <a:ext cx="12192000" cy="6289"/>
          </a:xfrm>
          <a:prstGeom prst="line">
            <a:avLst/>
          </a:prstGeom>
          <a:noFill/>
          <a:ln w="127000">
            <a:solidFill>
              <a:srgbClr val="006784"/>
            </a:solidFill>
            <a:round/>
            <a:headEnd/>
            <a:tailEnd/>
          </a:ln>
          <a:effectLst/>
          <a:extLst>
            <a:ext uri="{909E8E84-426E-40dd-AFC4-6F175D3DCCD1}">
              <a14:hiddenFill xmlns:a14="http://schemas.microsoft.com/office/drawing/2010/main" xmlns="">
                <a:noFill/>
              </a14:hiddenFill>
            </a:ext>
            <a:ext uri="{AF507438-7753-43e0-B8FC-AC1667EBCBE1}">
              <a14:hiddenEffects xmlns:a14="http://schemas.microsoft.com/office/drawing/2010/main" xmlns="">
                <a:effectLst>
                  <a:outerShdw dist="35921" dir="2700000" algn="ctr" rotWithShape="0">
                    <a:schemeClr val="bg2"/>
                  </a:outerShdw>
                </a:effectLst>
              </a14:hiddenEffects>
            </a:ext>
          </a:extLst>
        </p:spPr>
        <p:txBody>
          <a:bodyPr/>
          <a:lstStyle/>
          <a:p>
            <a:endParaRPr lang="en-US" sz="1800" b="0" i="0" dirty="0">
              <a:latin typeface="Calibri Regular" charset="0"/>
            </a:endParaRPr>
          </a:p>
        </p:txBody>
      </p:sp>
    </p:spTree>
    <p:extLst>
      <p:ext uri="{BB962C8B-B14F-4D97-AF65-F5344CB8AC3E}">
        <p14:creationId xmlns:p14="http://schemas.microsoft.com/office/powerpoint/2010/main" val="3033465338"/>
      </p:ext>
    </p:extLst>
  </p:cSld>
  <p:clrMapOvr>
    <a:masterClrMapping/>
  </p:clrMapOvr>
</p:sldLayout>
</file>

<file path=ppt/slideLayouts/slideLayout112.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8440" y="63501"/>
            <a:ext cx="10998200" cy="927100"/>
          </a:xfrm>
        </p:spPr>
        <p:txBody>
          <a:bodyPr/>
          <a:lstStyle/>
          <a:p>
            <a:r>
              <a:rPr lang="en-AU"/>
              <a:t>Click to edit Master title style</a:t>
            </a:r>
            <a:endParaRPr lang="en-US"/>
          </a:p>
        </p:txBody>
      </p:sp>
      <p:sp>
        <p:nvSpPr>
          <p:cNvPr id="3" name="Text Placeholder 2"/>
          <p:cNvSpPr>
            <a:spLocks noGrp="1"/>
          </p:cNvSpPr>
          <p:nvPr>
            <p:ph type="body" sz="half" idx="1"/>
          </p:nvPr>
        </p:nvSpPr>
        <p:spPr>
          <a:xfrm>
            <a:off x="607537" y="1370013"/>
            <a:ext cx="5386916"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6197649" y="1370013"/>
            <a:ext cx="5389033"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1868315417"/>
      </p:ext>
    </p:extLst>
  </p:cSld>
  <p:clrMapOvr>
    <a:masterClrMapping/>
  </p:clrMapOvr>
  <p:transition/>
</p:sldLayout>
</file>

<file path=ppt/slideLayouts/slideLayout11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13" y="213088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458"/>
            <a:ext cx="8534400" cy="1752601"/>
          </a:xfrm>
        </p:spPr>
        <p:txBody>
          <a:bodyPr/>
          <a:lstStyle>
            <a:lvl1pPr marL="0" indent="0" algn="ctr">
              <a:buNone/>
              <a:defRPr/>
            </a:lvl1pPr>
            <a:lvl2pPr marL="341027" indent="0" algn="ctr">
              <a:buNone/>
              <a:defRPr/>
            </a:lvl2pPr>
            <a:lvl3pPr marL="681911" indent="0" algn="ctr">
              <a:buNone/>
              <a:defRPr/>
            </a:lvl3pPr>
            <a:lvl4pPr marL="1022854" indent="0" algn="ctr">
              <a:buNone/>
              <a:defRPr/>
            </a:lvl4pPr>
            <a:lvl5pPr marL="1363802" indent="0" algn="ctr">
              <a:buNone/>
              <a:defRPr/>
            </a:lvl5pPr>
            <a:lvl6pPr marL="1704735" indent="0" algn="ctr">
              <a:buNone/>
              <a:defRPr/>
            </a:lvl6pPr>
            <a:lvl7pPr marL="2045700" indent="0" algn="ctr">
              <a:buNone/>
              <a:defRPr/>
            </a:lvl7pPr>
            <a:lvl8pPr marL="2386661" indent="0" algn="ctr">
              <a:buNone/>
              <a:defRPr/>
            </a:lvl8pPr>
            <a:lvl9pPr marL="2727623"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9768FFC9-A06D-409F-B393-E988FA606531}" type="slidenum">
              <a:rPr lang="en-US"/>
              <a:pPr>
                <a:defRPr/>
              </a:pPr>
              <a:t>‹#›</a:t>
            </a:fld>
            <a:endParaRPr lang="en-US" dirty="0"/>
          </a:p>
        </p:txBody>
      </p:sp>
    </p:spTree>
    <p:extLst>
      <p:ext uri="{BB962C8B-B14F-4D97-AF65-F5344CB8AC3E}">
        <p14:creationId xmlns:p14="http://schemas.microsoft.com/office/powerpoint/2010/main" val="3280688370"/>
      </p:ext>
    </p:extLst>
  </p:cSld>
  <p:clrMapOvr>
    <a:masterClrMapping/>
  </p:clrMapOvr>
  <p:transition/>
</p:sldLayout>
</file>

<file path=ppt/slideLayouts/slideLayout11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71CC21DD-920F-4FC5-8B96-B467EE91112D}" type="slidenum">
              <a:rPr lang="en-US"/>
              <a:pPr>
                <a:defRPr/>
              </a:pPr>
              <a:t>‹#›</a:t>
            </a:fld>
            <a:endParaRPr lang="en-US" dirty="0"/>
          </a:p>
        </p:txBody>
      </p:sp>
    </p:spTree>
    <p:extLst>
      <p:ext uri="{BB962C8B-B14F-4D97-AF65-F5344CB8AC3E}">
        <p14:creationId xmlns:p14="http://schemas.microsoft.com/office/powerpoint/2010/main" val="3356559605"/>
      </p:ext>
    </p:extLst>
  </p:cSld>
  <p:clrMapOvr>
    <a:masterClrMapping/>
  </p:clrMapOvr>
  <p:transition/>
</p:sldLayout>
</file>

<file path=ppt/slideLayouts/slideLayout11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97" y="4407168"/>
            <a:ext cx="10363200" cy="1362075"/>
          </a:xfrm>
        </p:spPr>
        <p:txBody>
          <a:bodyPr anchor="t"/>
          <a:lstStyle>
            <a:lvl1pPr algn="l">
              <a:defRPr sz="3075" b="1" cap="all"/>
            </a:lvl1pPr>
          </a:lstStyle>
          <a:p>
            <a:r>
              <a:rPr lang="en-US"/>
              <a:t>Click to edit Master title style</a:t>
            </a:r>
          </a:p>
        </p:txBody>
      </p:sp>
      <p:sp>
        <p:nvSpPr>
          <p:cNvPr id="3" name="Text Placeholder 2"/>
          <p:cNvSpPr>
            <a:spLocks noGrp="1"/>
          </p:cNvSpPr>
          <p:nvPr>
            <p:ph type="body" idx="1"/>
          </p:nvPr>
        </p:nvSpPr>
        <p:spPr>
          <a:xfrm>
            <a:off x="963097" y="2906909"/>
            <a:ext cx="10363200" cy="1500187"/>
          </a:xfrm>
        </p:spPr>
        <p:txBody>
          <a:bodyPr anchor="b"/>
          <a:lstStyle>
            <a:lvl1pPr marL="0" indent="0">
              <a:buNone/>
              <a:defRPr sz="1500"/>
            </a:lvl1pPr>
            <a:lvl2pPr marL="341027" indent="0">
              <a:buNone/>
              <a:defRPr sz="1350"/>
            </a:lvl2pPr>
            <a:lvl3pPr marL="681911" indent="0">
              <a:buNone/>
              <a:defRPr sz="1275"/>
            </a:lvl3pPr>
            <a:lvl4pPr marL="1022854" indent="0">
              <a:buNone/>
              <a:defRPr sz="1050"/>
            </a:lvl4pPr>
            <a:lvl5pPr marL="1363802" indent="0">
              <a:buNone/>
              <a:defRPr sz="1050"/>
            </a:lvl5pPr>
            <a:lvl6pPr marL="1704735" indent="0">
              <a:buNone/>
              <a:defRPr sz="1050"/>
            </a:lvl6pPr>
            <a:lvl7pPr marL="2045700" indent="0">
              <a:buNone/>
              <a:defRPr sz="1050"/>
            </a:lvl7pPr>
            <a:lvl8pPr marL="2386661" indent="0">
              <a:buNone/>
              <a:defRPr sz="1050"/>
            </a:lvl8pPr>
            <a:lvl9pPr marL="2727623" indent="0">
              <a:buNone/>
              <a:defRPr sz="105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DE3C5317-CAE1-4AF5-B07F-C3A43B31CFA3}" type="slidenum">
              <a:rPr lang="en-US"/>
              <a:pPr>
                <a:defRPr/>
              </a:pPr>
              <a:t>‹#›</a:t>
            </a:fld>
            <a:endParaRPr lang="en-US" dirty="0"/>
          </a:p>
        </p:txBody>
      </p:sp>
    </p:spTree>
    <p:extLst>
      <p:ext uri="{BB962C8B-B14F-4D97-AF65-F5344CB8AC3E}">
        <p14:creationId xmlns:p14="http://schemas.microsoft.com/office/powerpoint/2010/main" val="2068826115"/>
      </p:ext>
    </p:extLst>
  </p:cSld>
  <p:clrMapOvr>
    <a:masterClrMapping/>
  </p:clrMapOvr>
  <p:transition/>
</p:sldLayout>
</file>

<file path=ppt/slideLayouts/slideLayout11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981212"/>
            <a:ext cx="508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981212"/>
            <a:ext cx="508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6"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7" name="Rectangle 6"/>
          <p:cNvSpPr>
            <a:spLocks noGrp="1" noChangeArrowheads="1"/>
          </p:cNvSpPr>
          <p:nvPr>
            <p:ph type="sldNum" sz="quarter" idx="12"/>
          </p:nvPr>
        </p:nvSpPr>
        <p:spPr/>
        <p:txBody>
          <a:bodyPr/>
          <a:lstStyle>
            <a:lvl1pPr defTabSz="685800" eaLnBrk="0" hangingPunct="0">
              <a:defRPr/>
            </a:lvl1pPr>
          </a:lstStyle>
          <a:p>
            <a:pPr>
              <a:defRPr/>
            </a:pPr>
            <a:fld id="{D37CA431-4D35-4616-BDB6-2415FDC2AE6A}" type="slidenum">
              <a:rPr lang="en-US"/>
              <a:pPr>
                <a:defRPr/>
              </a:pPr>
              <a:t>‹#›</a:t>
            </a:fld>
            <a:endParaRPr lang="en-US" dirty="0"/>
          </a:p>
        </p:txBody>
      </p:sp>
    </p:spTree>
    <p:extLst>
      <p:ext uri="{BB962C8B-B14F-4D97-AF65-F5344CB8AC3E}">
        <p14:creationId xmlns:p14="http://schemas.microsoft.com/office/powerpoint/2010/main" val="1342741381"/>
      </p:ext>
    </p:extLst>
  </p:cSld>
  <p:clrMapOvr>
    <a:masterClrMapping/>
  </p:clrMapOvr>
  <p:transition/>
</p:sldLayout>
</file>

<file path=ppt/slideLayouts/slideLayout11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905"/>
            <a:ext cx="10972800" cy="114300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306"/>
            <a:ext cx="5386917" cy="639763"/>
          </a:xfrm>
        </p:spPr>
        <p:txBody>
          <a:bodyPr anchor="b"/>
          <a:lstStyle>
            <a:lvl1pPr marL="0" indent="0">
              <a:buNone/>
              <a:defRPr sz="1800" b="1"/>
            </a:lvl1pPr>
            <a:lvl2pPr marL="341027" indent="0">
              <a:buNone/>
              <a:defRPr sz="1500" b="1"/>
            </a:lvl2pPr>
            <a:lvl3pPr marL="681911" indent="0">
              <a:buNone/>
              <a:defRPr sz="1350" b="1"/>
            </a:lvl3pPr>
            <a:lvl4pPr marL="1022854" indent="0">
              <a:buNone/>
              <a:defRPr sz="1275" b="1"/>
            </a:lvl4pPr>
            <a:lvl5pPr marL="1363802" indent="0">
              <a:buNone/>
              <a:defRPr sz="1275" b="1"/>
            </a:lvl5pPr>
            <a:lvl6pPr marL="1704735" indent="0">
              <a:buNone/>
              <a:defRPr sz="1275" b="1"/>
            </a:lvl6pPr>
            <a:lvl7pPr marL="2045700" indent="0">
              <a:buNone/>
              <a:defRPr sz="1275" b="1"/>
            </a:lvl7pPr>
            <a:lvl8pPr marL="2386661" indent="0">
              <a:buNone/>
              <a:defRPr sz="1275" b="1"/>
            </a:lvl8pPr>
            <a:lvl9pPr marL="2727623" indent="0">
              <a:buNone/>
              <a:defRPr sz="1275" b="1"/>
            </a:lvl9pPr>
          </a:lstStyle>
          <a:p>
            <a:pPr lvl="0"/>
            <a:r>
              <a:rPr lang="en-US"/>
              <a:t>Click to edit Master text styles</a:t>
            </a:r>
          </a:p>
        </p:txBody>
      </p:sp>
      <p:sp>
        <p:nvSpPr>
          <p:cNvPr id="4" name="Content Placeholder 3"/>
          <p:cNvSpPr>
            <a:spLocks noGrp="1"/>
          </p:cNvSpPr>
          <p:nvPr>
            <p:ph sz="half" idx="2"/>
          </p:nvPr>
        </p:nvSpPr>
        <p:spPr>
          <a:xfrm>
            <a:off x="609602" y="2174884"/>
            <a:ext cx="5386917" cy="3951288"/>
          </a:xfrm>
        </p:spPr>
        <p:txBody>
          <a:bodyPr/>
          <a:lstStyle>
            <a:lvl1pPr>
              <a:defRPr sz="1800"/>
            </a:lvl1pPr>
            <a:lvl2pPr>
              <a:defRPr sz="1500"/>
            </a:lvl2pPr>
            <a:lvl3pPr>
              <a:defRPr sz="135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7" y="1535306"/>
            <a:ext cx="5389033" cy="639763"/>
          </a:xfrm>
        </p:spPr>
        <p:txBody>
          <a:bodyPr anchor="b"/>
          <a:lstStyle>
            <a:lvl1pPr marL="0" indent="0">
              <a:buNone/>
              <a:defRPr sz="1800" b="1"/>
            </a:lvl1pPr>
            <a:lvl2pPr marL="341027" indent="0">
              <a:buNone/>
              <a:defRPr sz="1500" b="1"/>
            </a:lvl2pPr>
            <a:lvl3pPr marL="681911" indent="0">
              <a:buNone/>
              <a:defRPr sz="1350" b="1"/>
            </a:lvl3pPr>
            <a:lvl4pPr marL="1022854" indent="0">
              <a:buNone/>
              <a:defRPr sz="1275" b="1"/>
            </a:lvl4pPr>
            <a:lvl5pPr marL="1363802" indent="0">
              <a:buNone/>
              <a:defRPr sz="1275" b="1"/>
            </a:lvl5pPr>
            <a:lvl6pPr marL="1704735" indent="0">
              <a:buNone/>
              <a:defRPr sz="1275" b="1"/>
            </a:lvl6pPr>
            <a:lvl7pPr marL="2045700" indent="0">
              <a:buNone/>
              <a:defRPr sz="1275" b="1"/>
            </a:lvl7pPr>
            <a:lvl8pPr marL="2386661" indent="0">
              <a:buNone/>
              <a:defRPr sz="1275" b="1"/>
            </a:lvl8pPr>
            <a:lvl9pPr marL="2727623" indent="0">
              <a:buNone/>
              <a:defRPr sz="1275" b="1"/>
            </a:lvl9pPr>
          </a:lstStyle>
          <a:p>
            <a:pPr lvl="0"/>
            <a:r>
              <a:rPr lang="en-US"/>
              <a:t>Click to edit Master text styles</a:t>
            </a:r>
          </a:p>
        </p:txBody>
      </p:sp>
      <p:sp>
        <p:nvSpPr>
          <p:cNvPr id="6" name="Content Placeholder 5"/>
          <p:cNvSpPr>
            <a:spLocks noGrp="1"/>
          </p:cNvSpPr>
          <p:nvPr>
            <p:ph sz="quarter" idx="4"/>
          </p:nvPr>
        </p:nvSpPr>
        <p:spPr>
          <a:xfrm>
            <a:off x="6193457" y="2174884"/>
            <a:ext cx="5389033" cy="3951288"/>
          </a:xfrm>
        </p:spPr>
        <p:txBody>
          <a:bodyPr/>
          <a:lstStyle>
            <a:lvl1pPr>
              <a:defRPr sz="1800"/>
            </a:lvl1pPr>
            <a:lvl2pPr>
              <a:defRPr sz="1500"/>
            </a:lvl2pPr>
            <a:lvl3pPr>
              <a:defRPr sz="135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8"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9" name="Rectangle 6"/>
          <p:cNvSpPr>
            <a:spLocks noGrp="1" noChangeArrowheads="1"/>
          </p:cNvSpPr>
          <p:nvPr>
            <p:ph type="sldNum" sz="quarter" idx="12"/>
          </p:nvPr>
        </p:nvSpPr>
        <p:spPr/>
        <p:txBody>
          <a:bodyPr/>
          <a:lstStyle>
            <a:lvl1pPr defTabSz="685800" eaLnBrk="0" hangingPunct="0">
              <a:defRPr/>
            </a:lvl1pPr>
          </a:lstStyle>
          <a:p>
            <a:pPr>
              <a:defRPr/>
            </a:pPr>
            <a:fld id="{5D47E1F4-05F4-4827-BFEF-3142879A32C7}" type="slidenum">
              <a:rPr lang="en-US"/>
              <a:pPr>
                <a:defRPr/>
              </a:pPr>
              <a:t>‹#›</a:t>
            </a:fld>
            <a:endParaRPr lang="en-US" dirty="0"/>
          </a:p>
        </p:txBody>
      </p:sp>
    </p:spTree>
    <p:extLst>
      <p:ext uri="{BB962C8B-B14F-4D97-AF65-F5344CB8AC3E}">
        <p14:creationId xmlns:p14="http://schemas.microsoft.com/office/powerpoint/2010/main" val="1910350187"/>
      </p:ext>
    </p:extLst>
  </p:cSld>
  <p:clrMapOvr>
    <a:masterClrMapping/>
  </p:clrMapOvr>
  <p:transition/>
</p:sldLayout>
</file>

<file path=ppt/slideLayouts/slideLayout11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4"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5" name="Rectangle 6"/>
          <p:cNvSpPr>
            <a:spLocks noGrp="1" noChangeArrowheads="1"/>
          </p:cNvSpPr>
          <p:nvPr>
            <p:ph type="sldNum" sz="quarter" idx="12"/>
          </p:nvPr>
        </p:nvSpPr>
        <p:spPr/>
        <p:txBody>
          <a:bodyPr/>
          <a:lstStyle>
            <a:lvl1pPr defTabSz="685800" eaLnBrk="0" hangingPunct="0">
              <a:defRPr/>
            </a:lvl1pPr>
          </a:lstStyle>
          <a:p>
            <a:pPr>
              <a:defRPr/>
            </a:pPr>
            <a:fld id="{D41A5FCB-A903-4759-9610-202FBECBF2AB}" type="slidenum">
              <a:rPr lang="en-US"/>
              <a:pPr>
                <a:defRPr/>
              </a:pPr>
              <a:t>‹#›</a:t>
            </a:fld>
            <a:endParaRPr lang="en-US" dirty="0"/>
          </a:p>
        </p:txBody>
      </p:sp>
    </p:spTree>
    <p:extLst>
      <p:ext uri="{BB962C8B-B14F-4D97-AF65-F5344CB8AC3E}">
        <p14:creationId xmlns:p14="http://schemas.microsoft.com/office/powerpoint/2010/main" val="579503593"/>
      </p:ext>
    </p:extLst>
  </p:cSld>
  <p:clrMapOvr>
    <a:masterClrMapping/>
  </p:clrMapOvr>
  <p:transition/>
</p:sldLayout>
</file>

<file path=ppt/slideLayouts/slideLayout11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3"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4" name="Rectangle 6"/>
          <p:cNvSpPr>
            <a:spLocks noGrp="1" noChangeArrowheads="1"/>
          </p:cNvSpPr>
          <p:nvPr>
            <p:ph type="sldNum" sz="quarter" idx="12"/>
          </p:nvPr>
        </p:nvSpPr>
        <p:spPr/>
        <p:txBody>
          <a:bodyPr/>
          <a:lstStyle>
            <a:lvl1pPr defTabSz="685800" eaLnBrk="0" hangingPunct="0">
              <a:defRPr/>
            </a:lvl1pPr>
          </a:lstStyle>
          <a:p>
            <a:pPr>
              <a:defRPr/>
            </a:pPr>
            <a:fld id="{08D4CDF4-AA40-4912-8620-DE2C3E8E9F17}" type="slidenum">
              <a:rPr lang="en-US"/>
              <a:pPr>
                <a:defRPr/>
              </a:pPr>
              <a:t>‹#›</a:t>
            </a:fld>
            <a:endParaRPr lang="en-US" dirty="0"/>
          </a:p>
        </p:txBody>
      </p:sp>
    </p:spTree>
    <p:extLst>
      <p:ext uri="{BB962C8B-B14F-4D97-AF65-F5344CB8AC3E}">
        <p14:creationId xmlns:p14="http://schemas.microsoft.com/office/powerpoint/2010/main" val="168910830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86368" y="627068"/>
            <a:ext cx="11474451" cy="1260475"/>
          </a:xfrm>
        </p:spPr>
        <p:txBody>
          <a:bodyPr/>
          <a:lstStyle/>
          <a:p>
            <a:r>
              <a:rPr lang="en-US"/>
              <a:t>Click to edit Master title style</a:t>
            </a:r>
          </a:p>
        </p:txBody>
      </p:sp>
      <p:sp>
        <p:nvSpPr>
          <p:cNvPr id="3" name="Content Placeholder 2"/>
          <p:cNvSpPr>
            <a:spLocks noGrp="1"/>
          </p:cNvSpPr>
          <p:nvPr>
            <p:ph sz="half" idx="1"/>
          </p:nvPr>
        </p:nvSpPr>
        <p:spPr>
          <a:xfrm>
            <a:off x="986369" y="2101854"/>
            <a:ext cx="5634567" cy="476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4138" y="2101854"/>
            <a:ext cx="5636684" cy="476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14555358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2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3" cy="1162051"/>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87" y="273052"/>
            <a:ext cx="6815667" cy="585311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4"/>
            <a:ext cx="4011083" cy="4691063"/>
          </a:xfrm>
        </p:spPr>
        <p:txBody>
          <a:bodyPr/>
          <a:lstStyle>
            <a:lvl1pPr marL="0" indent="0">
              <a:buNone/>
              <a:defRPr sz="1050"/>
            </a:lvl1pPr>
            <a:lvl2pPr marL="341027" indent="0">
              <a:buNone/>
              <a:defRPr sz="825"/>
            </a:lvl2pPr>
            <a:lvl3pPr marL="681911" indent="0">
              <a:buNone/>
              <a:defRPr sz="750"/>
            </a:lvl3pPr>
            <a:lvl4pPr marL="1022854" indent="0">
              <a:buNone/>
              <a:defRPr sz="675"/>
            </a:lvl4pPr>
            <a:lvl5pPr marL="1363802" indent="0">
              <a:buNone/>
              <a:defRPr sz="675"/>
            </a:lvl5pPr>
            <a:lvl6pPr marL="1704735" indent="0">
              <a:buNone/>
              <a:defRPr sz="675"/>
            </a:lvl6pPr>
            <a:lvl7pPr marL="2045700" indent="0">
              <a:buNone/>
              <a:defRPr sz="675"/>
            </a:lvl7pPr>
            <a:lvl8pPr marL="2386661" indent="0">
              <a:buNone/>
              <a:defRPr sz="675"/>
            </a:lvl8pPr>
            <a:lvl9pPr marL="2727623" indent="0">
              <a:buNone/>
              <a:defRPr sz="675"/>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6"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7" name="Rectangle 6"/>
          <p:cNvSpPr>
            <a:spLocks noGrp="1" noChangeArrowheads="1"/>
          </p:cNvSpPr>
          <p:nvPr>
            <p:ph type="sldNum" sz="quarter" idx="12"/>
          </p:nvPr>
        </p:nvSpPr>
        <p:spPr/>
        <p:txBody>
          <a:bodyPr/>
          <a:lstStyle>
            <a:lvl1pPr defTabSz="685800" eaLnBrk="0" hangingPunct="0">
              <a:defRPr/>
            </a:lvl1pPr>
          </a:lstStyle>
          <a:p>
            <a:pPr>
              <a:defRPr/>
            </a:pPr>
            <a:fld id="{14BDCAA2-4FB2-45CE-82A7-7011D51FD65B}" type="slidenum">
              <a:rPr lang="en-US"/>
              <a:pPr>
                <a:defRPr/>
              </a:pPr>
              <a:t>‹#›</a:t>
            </a:fld>
            <a:endParaRPr lang="en-US" dirty="0"/>
          </a:p>
        </p:txBody>
      </p:sp>
    </p:spTree>
    <p:extLst>
      <p:ext uri="{BB962C8B-B14F-4D97-AF65-F5344CB8AC3E}">
        <p14:creationId xmlns:p14="http://schemas.microsoft.com/office/powerpoint/2010/main" val="2684128935"/>
      </p:ext>
    </p:extLst>
  </p:cSld>
  <p:clrMapOvr>
    <a:masterClrMapping/>
  </p:clrMapOvr>
  <p:transition/>
</p:sldLayout>
</file>

<file path=ppt/slideLayouts/slideLayout12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566739"/>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84"/>
            <a:ext cx="7315200" cy="4114800"/>
          </a:xfrm>
        </p:spPr>
        <p:txBody>
          <a:bodyPr/>
          <a:lstStyle>
            <a:lvl1pPr marL="0" indent="0">
              <a:buNone/>
              <a:defRPr sz="2400"/>
            </a:lvl1pPr>
            <a:lvl2pPr marL="341027" indent="0">
              <a:buNone/>
              <a:defRPr sz="2100"/>
            </a:lvl2pPr>
            <a:lvl3pPr marL="681911" indent="0">
              <a:buNone/>
              <a:defRPr sz="1800"/>
            </a:lvl3pPr>
            <a:lvl4pPr marL="1022854" indent="0">
              <a:buNone/>
              <a:defRPr sz="1500"/>
            </a:lvl4pPr>
            <a:lvl5pPr marL="1363802" indent="0">
              <a:buNone/>
              <a:defRPr sz="1500"/>
            </a:lvl5pPr>
            <a:lvl6pPr marL="1704735" indent="0">
              <a:buNone/>
              <a:defRPr sz="1500"/>
            </a:lvl6pPr>
            <a:lvl7pPr marL="2045700" indent="0">
              <a:buNone/>
              <a:defRPr sz="1500"/>
            </a:lvl7pPr>
            <a:lvl8pPr marL="2386661" indent="0">
              <a:buNone/>
              <a:defRPr sz="1500"/>
            </a:lvl8pPr>
            <a:lvl9pPr marL="2727623" indent="0">
              <a:buNone/>
              <a:defRPr sz="1500"/>
            </a:lvl9pPr>
          </a:lstStyle>
          <a:p>
            <a:pPr lvl="0"/>
            <a:endParaRPr lang="en-US" noProof="0" dirty="0"/>
          </a:p>
        </p:txBody>
      </p:sp>
      <p:sp>
        <p:nvSpPr>
          <p:cNvPr id="4" name="Text Placeholder 3"/>
          <p:cNvSpPr>
            <a:spLocks noGrp="1"/>
          </p:cNvSpPr>
          <p:nvPr>
            <p:ph type="body" sz="half" idx="2"/>
          </p:nvPr>
        </p:nvSpPr>
        <p:spPr>
          <a:xfrm>
            <a:off x="2389717" y="5367340"/>
            <a:ext cx="7315200" cy="804863"/>
          </a:xfrm>
        </p:spPr>
        <p:txBody>
          <a:bodyPr/>
          <a:lstStyle>
            <a:lvl1pPr marL="0" indent="0">
              <a:buNone/>
              <a:defRPr sz="1050"/>
            </a:lvl1pPr>
            <a:lvl2pPr marL="341027" indent="0">
              <a:buNone/>
              <a:defRPr sz="825"/>
            </a:lvl2pPr>
            <a:lvl3pPr marL="681911" indent="0">
              <a:buNone/>
              <a:defRPr sz="750"/>
            </a:lvl3pPr>
            <a:lvl4pPr marL="1022854" indent="0">
              <a:buNone/>
              <a:defRPr sz="675"/>
            </a:lvl4pPr>
            <a:lvl5pPr marL="1363802" indent="0">
              <a:buNone/>
              <a:defRPr sz="675"/>
            </a:lvl5pPr>
            <a:lvl6pPr marL="1704735" indent="0">
              <a:buNone/>
              <a:defRPr sz="675"/>
            </a:lvl6pPr>
            <a:lvl7pPr marL="2045700" indent="0">
              <a:buNone/>
              <a:defRPr sz="675"/>
            </a:lvl7pPr>
            <a:lvl8pPr marL="2386661" indent="0">
              <a:buNone/>
              <a:defRPr sz="675"/>
            </a:lvl8pPr>
            <a:lvl9pPr marL="2727623" indent="0">
              <a:buNone/>
              <a:defRPr sz="675"/>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6"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7" name="Rectangle 6"/>
          <p:cNvSpPr>
            <a:spLocks noGrp="1" noChangeArrowheads="1"/>
          </p:cNvSpPr>
          <p:nvPr>
            <p:ph type="sldNum" sz="quarter" idx="12"/>
          </p:nvPr>
        </p:nvSpPr>
        <p:spPr/>
        <p:txBody>
          <a:bodyPr/>
          <a:lstStyle>
            <a:lvl1pPr defTabSz="685800" eaLnBrk="0" hangingPunct="0">
              <a:defRPr/>
            </a:lvl1pPr>
          </a:lstStyle>
          <a:p>
            <a:pPr>
              <a:defRPr/>
            </a:pPr>
            <a:fld id="{4EF2D1C2-10FE-4830-ADF8-CBA06956A5B1}" type="slidenum">
              <a:rPr lang="en-US"/>
              <a:pPr>
                <a:defRPr/>
              </a:pPr>
              <a:t>‹#›</a:t>
            </a:fld>
            <a:endParaRPr lang="en-US" dirty="0"/>
          </a:p>
        </p:txBody>
      </p:sp>
    </p:spTree>
    <p:extLst>
      <p:ext uri="{BB962C8B-B14F-4D97-AF65-F5344CB8AC3E}">
        <p14:creationId xmlns:p14="http://schemas.microsoft.com/office/powerpoint/2010/main" val="1410449318"/>
      </p:ext>
    </p:extLst>
  </p:cSld>
  <p:clrMapOvr>
    <a:masterClrMapping/>
  </p:clrMapOvr>
  <p:transition/>
</p:sldLayout>
</file>

<file path=ppt/slideLayouts/slideLayout12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9FE07F5E-81B1-4A82-B575-E76D059980B4}" type="slidenum">
              <a:rPr lang="en-US"/>
              <a:pPr>
                <a:defRPr/>
              </a:pPr>
              <a:t>‹#›</a:t>
            </a:fld>
            <a:endParaRPr lang="en-US" dirty="0"/>
          </a:p>
        </p:txBody>
      </p:sp>
    </p:spTree>
    <p:extLst>
      <p:ext uri="{BB962C8B-B14F-4D97-AF65-F5344CB8AC3E}">
        <p14:creationId xmlns:p14="http://schemas.microsoft.com/office/powerpoint/2010/main" val="3606980846"/>
      </p:ext>
    </p:extLst>
  </p:cSld>
  <p:clrMapOvr>
    <a:masterClrMapping/>
  </p:clrMapOvr>
  <p:transition/>
</p:sldLayout>
</file>

<file path=ppt/slideLayouts/slideLayout12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8C2F477F-6814-4DAE-A7CA-780EF9ADE9F0}" type="slidenum">
              <a:rPr lang="en-US"/>
              <a:pPr>
                <a:defRPr/>
              </a:pPr>
              <a:t>‹#›</a:t>
            </a:fld>
            <a:endParaRPr lang="en-US" dirty="0"/>
          </a:p>
        </p:txBody>
      </p:sp>
    </p:spTree>
    <p:extLst>
      <p:ext uri="{BB962C8B-B14F-4D97-AF65-F5344CB8AC3E}">
        <p14:creationId xmlns:p14="http://schemas.microsoft.com/office/powerpoint/2010/main" val="2836632719"/>
      </p:ext>
    </p:extLst>
  </p:cSld>
  <p:clrMapOvr>
    <a:masterClrMapping/>
  </p:clrMapOvr>
  <p:transition/>
</p:sldLayout>
</file>

<file path=ppt/slideLayouts/slideLayout124.xml><?xml version="1.0" encoding="utf-8"?>
<p:sldLayout xmlns:a="http://schemas.openxmlformats.org/drawingml/2006/main" xmlns:r="http://schemas.openxmlformats.org/officeDocument/2006/relationships" xmlns:p="http://schemas.openxmlformats.org/presentationml/2006/main" userDrawn="1">
  <p:cSld name="Titel und Subtitel">
    <p:spTree>
      <p:nvGrpSpPr>
        <p:cNvPr id="1" name=""/>
        <p:cNvGrpSpPr/>
        <p:nvPr/>
      </p:nvGrpSpPr>
      <p:grpSpPr>
        <a:xfrm>
          <a:off x="0" y="0"/>
          <a:ext cx="0" cy="0"/>
          <a:chOff x="0" y="0"/>
          <a:chExt cx="0" cy="0"/>
        </a:xfrm>
      </p:grpSpPr>
      <p:pic>
        <p:nvPicPr>
          <p:cNvPr id="4" name="Grafik 9" descr="Logo.em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56827" y="457273"/>
            <a:ext cx="202353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9"/>
          <p:cNvSpPr>
            <a:spLocks noGrp="1"/>
          </p:cNvSpPr>
          <p:nvPr>
            <p:ph type="title"/>
          </p:nvPr>
        </p:nvSpPr>
        <p:spPr>
          <a:xfrm>
            <a:off x="609611" y="228575"/>
            <a:ext cx="8228572" cy="914287"/>
          </a:xfrm>
        </p:spPr>
        <p:txBody>
          <a:bodyPr>
            <a:noAutofit/>
          </a:bodyPr>
          <a:lstStyle>
            <a:lvl1pPr algn="l">
              <a:defRPr sz="1725"/>
            </a:lvl1pPr>
          </a:lstStyle>
          <a:p>
            <a:r>
              <a:rPr lang="de-DE" dirty="0"/>
              <a:t>Titelmasterformat durch Klicken bearbeiten</a:t>
            </a:r>
          </a:p>
        </p:txBody>
      </p:sp>
      <p:sp>
        <p:nvSpPr>
          <p:cNvPr id="9" name="Untertitel 2"/>
          <p:cNvSpPr>
            <a:spLocks noGrp="1"/>
          </p:cNvSpPr>
          <p:nvPr>
            <p:ph type="subTitle" idx="13"/>
          </p:nvPr>
        </p:nvSpPr>
        <p:spPr>
          <a:xfrm>
            <a:off x="610291" y="1143122"/>
            <a:ext cx="8228572" cy="683383"/>
          </a:xfrm>
        </p:spPr>
        <p:txBody>
          <a:bodyPr bIns="45133" anchor="b">
            <a:noAutofit/>
          </a:bodyPr>
          <a:lstStyle>
            <a:lvl1pPr marL="0" indent="0" algn="l">
              <a:buNone/>
              <a:defRPr sz="1350">
                <a:solidFill>
                  <a:schemeClr val="tx2"/>
                </a:solidFill>
              </a:defRPr>
            </a:lvl1pPr>
            <a:lvl2pPr marL="338391" indent="0" algn="ctr">
              <a:buNone/>
              <a:defRPr>
                <a:solidFill>
                  <a:schemeClr val="tx1">
                    <a:tint val="75000"/>
                  </a:schemeClr>
                </a:solidFill>
              </a:defRPr>
            </a:lvl2pPr>
            <a:lvl3pPr marL="676430" indent="0" algn="ctr">
              <a:buNone/>
              <a:defRPr>
                <a:solidFill>
                  <a:schemeClr val="tx1">
                    <a:tint val="75000"/>
                  </a:schemeClr>
                </a:solidFill>
              </a:defRPr>
            </a:lvl3pPr>
            <a:lvl4pPr marL="1014594" indent="0" algn="ctr">
              <a:buNone/>
              <a:defRPr>
                <a:solidFill>
                  <a:schemeClr val="tx1">
                    <a:tint val="75000"/>
                  </a:schemeClr>
                </a:solidFill>
              </a:defRPr>
            </a:lvl4pPr>
            <a:lvl5pPr marL="1352804" indent="0" algn="ctr">
              <a:buNone/>
              <a:defRPr>
                <a:solidFill>
                  <a:schemeClr val="tx1">
                    <a:tint val="75000"/>
                  </a:schemeClr>
                </a:solidFill>
              </a:defRPr>
            </a:lvl5pPr>
            <a:lvl6pPr marL="1690998" indent="0" algn="ctr">
              <a:buNone/>
              <a:defRPr>
                <a:solidFill>
                  <a:schemeClr val="tx1">
                    <a:tint val="75000"/>
                  </a:schemeClr>
                </a:solidFill>
              </a:defRPr>
            </a:lvl6pPr>
            <a:lvl7pPr marL="2029195" indent="0" algn="ctr">
              <a:buNone/>
              <a:defRPr>
                <a:solidFill>
                  <a:schemeClr val="tx1">
                    <a:tint val="75000"/>
                  </a:schemeClr>
                </a:solidFill>
              </a:defRPr>
            </a:lvl7pPr>
            <a:lvl8pPr marL="2367413" indent="0" algn="ctr">
              <a:buNone/>
              <a:defRPr>
                <a:solidFill>
                  <a:schemeClr val="tx1">
                    <a:tint val="75000"/>
                  </a:schemeClr>
                </a:solidFill>
              </a:defRPr>
            </a:lvl8pPr>
            <a:lvl9pPr marL="2705631" indent="0" algn="ctr">
              <a:buNone/>
              <a:defRPr>
                <a:solidFill>
                  <a:schemeClr val="tx1">
                    <a:tint val="75000"/>
                  </a:schemeClr>
                </a:solidFill>
              </a:defRPr>
            </a:lvl9pPr>
          </a:lstStyle>
          <a:p>
            <a:r>
              <a:rPr lang="de-DE" dirty="0"/>
              <a:t>Formatvorlage des Untertitelmasters durch Klicken bearbeiten</a:t>
            </a:r>
          </a:p>
        </p:txBody>
      </p:sp>
    </p:spTree>
    <p:extLst>
      <p:ext uri="{BB962C8B-B14F-4D97-AF65-F5344CB8AC3E}">
        <p14:creationId xmlns:p14="http://schemas.microsoft.com/office/powerpoint/2010/main" val="2559778607"/>
      </p:ext>
    </p:extLst>
  </p:cSld>
  <p:clrMapOvr>
    <a:masterClrMapping/>
  </p:clrMapOvr>
</p:sldLayout>
</file>

<file path=ppt/slideLayouts/slideLayout125.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30772" y="1498600"/>
            <a:ext cx="10917765" cy="4864103"/>
          </a:xfrm>
        </p:spPr>
        <p:txBody>
          <a:bodyPr/>
          <a:lstStyle>
            <a:lvl1pPr>
              <a:defRPr sz="1800">
                <a:latin typeface="Arial" pitchFamily="34" charset="0"/>
                <a:cs typeface="Arial" pitchFamily="34" charset="0"/>
              </a:defRPr>
            </a:lvl1pPr>
            <a:lvl2pPr>
              <a:defRPr sz="1500">
                <a:latin typeface="Arial" pitchFamily="34" charset="0"/>
                <a:cs typeface="Arial" pitchFamily="34" charset="0"/>
              </a:defRPr>
            </a:lvl2pPr>
            <a:lvl3pPr>
              <a:defRPr sz="1350">
                <a:latin typeface="Arial" pitchFamily="34" charset="0"/>
                <a:cs typeface="Arial" pitchFamily="34" charset="0"/>
              </a:defRPr>
            </a:lvl3pPr>
            <a:lvl4pPr>
              <a:defRPr sz="1350">
                <a:latin typeface="Arial" pitchFamily="34" charset="0"/>
                <a:cs typeface="Arial" pitchFamily="34" charset="0"/>
              </a:defRPr>
            </a:lvl4pPr>
            <a:lvl5pPr>
              <a:defRPr sz="135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endParaRPr lang="en-GB"/>
          </a:p>
        </p:txBody>
      </p:sp>
      <p:sp>
        <p:nvSpPr>
          <p:cNvPr id="10" name="Text Placeholder 6"/>
          <p:cNvSpPr>
            <a:spLocks noGrp="1"/>
          </p:cNvSpPr>
          <p:nvPr>
            <p:ph type="body" sz="quarter" idx="12"/>
          </p:nvPr>
        </p:nvSpPr>
        <p:spPr>
          <a:xfrm>
            <a:off x="630771" y="6569333"/>
            <a:ext cx="1560654" cy="207252"/>
          </a:xfrm>
        </p:spPr>
        <p:txBody>
          <a:bodyPr wrap="none" anchor="b">
            <a:spAutoFit/>
          </a:bodyPr>
          <a:lstStyle>
            <a:lvl1pPr marL="0" indent="0">
              <a:spcBef>
                <a:spcPts val="0"/>
              </a:spcBef>
              <a:buFontTx/>
              <a:buNone/>
              <a:defRPr sz="750">
                <a:solidFill>
                  <a:schemeClr val="tx1"/>
                </a:solidFill>
              </a:defRPr>
            </a:lvl1pPr>
          </a:lstStyle>
          <a:p>
            <a:pPr lvl="0"/>
            <a:r>
              <a:rPr lang="en-US" dirty="0"/>
              <a:t>Click to edit Master text styles</a:t>
            </a:r>
            <a:endParaRPr lang="en-GB" dirty="0"/>
          </a:p>
        </p:txBody>
      </p:sp>
    </p:spTree>
    <p:extLst>
      <p:ext uri="{BB962C8B-B14F-4D97-AF65-F5344CB8AC3E}">
        <p14:creationId xmlns:p14="http://schemas.microsoft.com/office/powerpoint/2010/main" val="2792634606"/>
      </p:ext>
    </p:extLst>
  </p:cSld>
  <p:clrMapOvr>
    <a:masterClrMapping/>
  </p:clrMapOvr>
</p:sldLayout>
</file>

<file path=ppt/slideLayouts/slideLayout126.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6" name="Text Placeholder 6"/>
          <p:cNvSpPr>
            <a:spLocks noGrp="1"/>
          </p:cNvSpPr>
          <p:nvPr>
            <p:ph type="body" sz="quarter" idx="12"/>
          </p:nvPr>
        </p:nvSpPr>
        <p:spPr>
          <a:xfrm>
            <a:off x="570266" y="6542424"/>
            <a:ext cx="7738116" cy="207252"/>
          </a:xfrm>
        </p:spPr>
        <p:txBody>
          <a:bodyPr anchor="b">
            <a:spAutoFit/>
          </a:bodyPr>
          <a:lstStyle>
            <a:lvl1pPr marL="0" indent="0">
              <a:spcBef>
                <a:spcPts val="0"/>
              </a:spcBef>
              <a:buFontTx/>
              <a:buNone/>
              <a:defRPr sz="750">
                <a:solidFill>
                  <a:srgbClr val="000066"/>
                </a:solidFill>
              </a:defRPr>
            </a:lvl1pPr>
          </a:lstStyle>
          <a:p>
            <a:pPr lvl="0"/>
            <a:r>
              <a:rPr lang="en-US" dirty="0"/>
              <a:t>Click to edit Master text styles</a:t>
            </a:r>
            <a:endParaRPr lang="en-GB" dirty="0"/>
          </a:p>
        </p:txBody>
      </p:sp>
      <p:sp>
        <p:nvSpPr>
          <p:cNvPr id="4" name="Slide Number Placeholder 1"/>
          <p:cNvSpPr>
            <a:spLocks noGrp="1"/>
          </p:cNvSpPr>
          <p:nvPr>
            <p:ph type="sldNum" sz="quarter" idx="13"/>
          </p:nvPr>
        </p:nvSpPr>
        <p:spPr>
          <a:xfrm>
            <a:off x="355600" y="6451864"/>
            <a:ext cx="508000" cy="269875"/>
          </a:xfrm>
        </p:spPr>
        <p:txBody>
          <a:bodyPr lIns="115495" tIns="57768" rIns="115495" bIns="57768"/>
          <a:lstStyle>
            <a:lvl1pPr defTabSz="676736" eaLnBrk="0" fontAlgn="auto" hangingPunct="0">
              <a:spcBef>
                <a:spcPts val="0"/>
              </a:spcBef>
              <a:spcAft>
                <a:spcPts val="0"/>
              </a:spcAft>
              <a:defRPr sz="1350">
                <a:solidFill>
                  <a:srgbClr val="FFFFFF"/>
                </a:solidFill>
                <a:latin typeface="Arial"/>
                <a:ea typeface="ＭＳ Ｐゴシック" charset="0"/>
              </a:defRPr>
            </a:lvl1pPr>
          </a:lstStyle>
          <a:p>
            <a:pPr>
              <a:defRPr/>
            </a:pPr>
            <a:fld id="{EF3F2B24-632A-4207-A731-5827D9BD66A3}" type="slidenum">
              <a:rPr lang="en-GB"/>
              <a:pPr>
                <a:defRPr/>
              </a:pPr>
              <a:t>‹#›</a:t>
            </a:fld>
            <a:endParaRPr lang="en-GB" dirty="0"/>
          </a:p>
        </p:txBody>
      </p:sp>
    </p:spTree>
    <p:extLst>
      <p:ext uri="{BB962C8B-B14F-4D97-AF65-F5344CB8AC3E}">
        <p14:creationId xmlns:p14="http://schemas.microsoft.com/office/powerpoint/2010/main" val="3429043628"/>
      </p:ext>
    </p:extLst>
  </p:cSld>
  <p:clrMapOvr>
    <a:masterClrMapping/>
  </p:clrMapOvr>
</p:sldLayout>
</file>

<file path=ppt/slideLayouts/slideLayout127.xml><?xml version="1.0" encoding="utf-8"?>
<p:sldLayout xmlns:a="http://schemas.openxmlformats.org/drawingml/2006/main" xmlns:r="http://schemas.openxmlformats.org/officeDocument/2006/relationships" xmlns:p="http://schemas.openxmlformats.org/presentationml/2006/main">
  <p:cSld name="2_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vl2pPr>
              <a:defRPr sz="1500"/>
            </a:lvl2pPr>
            <a:lvl3pPr marL="762466" indent="-161023">
              <a:buFont typeface="Arial" pitchFamily="34" charset="0"/>
              <a:buChar char="•"/>
              <a:defRPr lang="en-US" sz="1500" b="0" dirty="0">
                <a:solidFill>
                  <a:schemeClr val="bg2"/>
                </a:solidFill>
                <a:latin typeface="+mn-lt"/>
              </a:defRPr>
            </a:lvl3pPr>
            <a:lvl4pPr marL="852431" indent="-170495">
              <a:defRPr lang="en-US" sz="1500" b="1" dirty="0" smtClean="0">
                <a:solidFill>
                  <a:schemeClr val="bg2"/>
                </a:solidFill>
                <a:latin typeface="+mn-lt"/>
              </a:defRPr>
            </a:lvl4pPr>
            <a:lvl5pPr marL="852431" indent="-170495">
              <a:defRPr lang="en-US" sz="1500" b="1" dirty="0">
                <a:solidFill>
                  <a:schemeClr val="bg2"/>
                </a:solidFill>
                <a:latin typeface="+mn-lt"/>
              </a:defRPr>
            </a:lvl5pPr>
          </a:lstStyle>
          <a:p>
            <a:pPr lvl="0"/>
            <a:r>
              <a:rPr lang="en-US"/>
              <a:t>Click to edit Master text styles</a:t>
            </a:r>
          </a:p>
          <a:p>
            <a:pPr lvl="1"/>
            <a:r>
              <a:rPr lang="en-US"/>
              <a:t>Second level</a:t>
            </a:r>
          </a:p>
          <a:p>
            <a:pPr lvl="2"/>
            <a:r>
              <a:rPr lang="en-US"/>
              <a:t>Third level</a:t>
            </a:r>
          </a:p>
        </p:txBody>
      </p:sp>
      <p:sp>
        <p:nvSpPr>
          <p:cNvPr id="6" name="Title Placeholder 15"/>
          <p:cNvSpPr>
            <a:spLocks noGrp="1"/>
          </p:cNvSpPr>
          <p:nvPr>
            <p:ph type="title"/>
          </p:nvPr>
        </p:nvSpPr>
        <p:spPr>
          <a:xfrm>
            <a:off x="736979" y="82089"/>
            <a:ext cx="10727141" cy="1143001"/>
          </a:xfrm>
          <a:prstGeom prst="rect">
            <a:avLst/>
          </a:prstGeom>
        </p:spPr>
        <p:txBody>
          <a:bodyPr lIns="90955" tIns="45477" rIns="90955" bIns="45477" rtlCol="0" anchor="b">
            <a:normAutofit/>
          </a:bodyPr>
          <a:lstStyle/>
          <a:p>
            <a:r>
              <a:rPr lang="en-US"/>
              <a:t>Click to edit Master title style</a:t>
            </a:r>
            <a:endParaRPr lang="en-US" dirty="0"/>
          </a:p>
        </p:txBody>
      </p:sp>
      <p:sp>
        <p:nvSpPr>
          <p:cNvPr id="4" name="Slide Number Placeholder 2"/>
          <p:cNvSpPr>
            <a:spLocks noGrp="1"/>
          </p:cNvSpPr>
          <p:nvPr>
            <p:ph type="sldNum" sz="quarter" idx="10"/>
          </p:nvPr>
        </p:nvSpPr>
        <p:spPr>
          <a:xfrm>
            <a:off x="9321800" y="6562990"/>
            <a:ext cx="2844800" cy="290513"/>
          </a:xfrm>
        </p:spPr>
        <p:txBody>
          <a:bodyPr lIns="90955" tIns="45477" rIns="90955" bIns="45477" rtlCol="0" anchor="ctr"/>
          <a:lstStyle>
            <a:lvl1pPr algn="r" defTabSz="685800" eaLnBrk="0" hangingPunct="0">
              <a:defRPr sz="825">
                <a:solidFill>
                  <a:srgbClr val="000000"/>
                </a:solidFill>
                <a:latin typeface="Calibri"/>
                <a:ea typeface="ＭＳ Ｐゴシック" charset="0"/>
                <a:cs typeface="Calibri"/>
              </a:defRPr>
            </a:lvl1pPr>
          </a:lstStyle>
          <a:p>
            <a:pPr>
              <a:defRPr/>
            </a:pPr>
            <a:fld id="{C0805102-1430-4138-A353-48CE09DFD4A4}" type="slidenum">
              <a:rPr lang="en-US"/>
              <a:pPr>
                <a:defRPr/>
              </a:pPr>
              <a:t>‹#›</a:t>
            </a:fld>
            <a:endParaRPr lang="en-US" dirty="0"/>
          </a:p>
        </p:txBody>
      </p:sp>
    </p:spTree>
    <p:extLst>
      <p:ext uri="{BB962C8B-B14F-4D97-AF65-F5344CB8AC3E}">
        <p14:creationId xmlns:p14="http://schemas.microsoft.com/office/powerpoint/2010/main" val="3466773003"/>
      </p:ext>
    </p:extLst>
  </p:cSld>
  <p:clrMapOvr>
    <a:masterClrMapping/>
  </p:clrMapOvr>
</p:sldLayout>
</file>

<file path=ppt/slideLayouts/slideLayout128.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0"/>
            <a:ext cx="12192000" cy="406400"/>
          </a:xfrm>
          <a:prstGeom prst="rect">
            <a:avLst/>
          </a:prstGeom>
          <a:solidFill>
            <a:srgbClr val="7E99AA"/>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346" tIns="34172" rIns="68346" bIns="34172"/>
          <a:lstStyle>
            <a:lvl1pPr defTabSz="1155700">
              <a:defRPr b="1">
                <a:solidFill>
                  <a:schemeClr val="tx1"/>
                </a:solidFill>
                <a:latin typeface="Arial" pitchFamily="34" charset="0"/>
              </a:defRPr>
            </a:lvl1pPr>
            <a:lvl2pPr marL="742950" indent="-285750" defTabSz="1155700">
              <a:defRPr b="1">
                <a:solidFill>
                  <a:schemeClr val="tx1"/>
                </a:solidFill>
                <a:latin typeface="Arial" pitchFamily="34" charset="0"/>
              </a:defRPr>
            </a:lvl2pPr>
            <a:lvl3pPr marL="1143000" indent="-228600" defTabSz="1155700">
              <a:defRPr b="1">
                <a:solidFill>
                  <a:schemeClr val="tx1"/>
                </a:solidFill>
                <a:latin typeface="Arial" pitchFamily="34" charset="0"/>
              </a:defRPr>
            </a:lvl3pPr>
            <a:lvl4pPr marL="1600200" indent="-228600" defTabSz="1155700">
              <a:defRPr b="1">
                <a:solidFill>
                  <a:schemeClr val="tx1"/>
                </a:solidFill>
                <a:latin typeface="Arial" pitchFamily="34" charset="0"/>
              </a:defRPr>
            </a:lvl4pPr>
            <a:lvl5pPr marL="2057400" indent="-228600" defTabSz="1155700">
              <a:defRPr b="1">
                <a:solidFill>
                  <a:schemeClr val="tx1"/>
                </a:solidFill>
                <a:latin typeface="Arial" pitchFamily="34" charset="0"/>
              </a:defRPr>
            </a:lvl5pPr>
            <a:lvl6pPr marL="2514600" indent="-228600" defTabSz="1155700" eaLnBrk="0" fontAlgn="base" hangingPunct="0">
              <a:spcBef>
                <a:spcPct val="0"/>
              </a:spcBef>
              <a:spcAft>
                <a:spcPct val="0"/>
              </a:spcAft>
              <a:defRPr b="1">
                <a:solidFill>
                  <a:schemeClr val="tx1"/>
                </a:solidFill>
                <a:latin typeface="Arial" pitchFamily="34" charset="0"/>
              </a:defRPr>
            </a:lvl6pPr>
            <a:lvl7pPr marL="2971800" indent="-228600" defTabSz="1155700" eaLnBrk="0" fontAlgn="base" hangingPunct="0">
              <a:spcBef>
                <a:spcPct val="0"/>
              </a:spcBef>
              <a:spcAft>
                <a:spcPct val="0"/>
              </a:spcAft>
              <a:defRPr b="1">
                <a:solidFill>
                  <a:schemeClr val="tx1"/>
                </a:solidFill>
                <a:latin typeface="Arial" pitchFamily="34" charset="0"/>
              </a:defRPr>
            </a:lvl7pPr>
            <a:lvl8pPr marL="3429000" indent="-228600" defTabSz="1155700" eaLnBrk="0" fontAlgn="base" hangingPunct="0">
              <a:spcBef>
                <a:spcPct val="0"/>
              </a:spcBef>
              <a:spcAft>
                <a:spcPct val="0"/>
              </a:spcAft>
              <a:defRPr b="1">
                <a:solidFill>
                  <a:schemeClr val="tx1"/>
                </a:solidFill>
                <a:latin typeface="Arial" pitchFamily="34" charset="0"/>
              </a:defRPr>
            </a:lvl8pPr>
            <a:lvl9pPr marL="3886200" indent="-228600" defTabSz="1155700" eaLnBrk="0" fontAlgn="base" hangingPunct="0">
              <a:spcBef>
                <a:spcPct val="0"/>
              </a:spcBef>
              <a:spcAft>
                <a:spcPct val="0"/>
              </a:spcAft>
              <a:defRPr b="1">
                <a:solidFill>
                  <a:schemeClr val="tx1"/>
                </a:solidFill>
                <a:latin typeface="Arial" pitchFamily="34" charset="0"/>
              </a:defRPr>
            </a:lvl9pPr>
          </a:lstStyle>
          <a:p>
            <a:pPr fontAlgn="base">
              <a:spcBef>
                <a:spcPct val="0"/>
              </a:spcBef>
              <a:spcAft>
                <a:spcPct val="0"/>
              </a:spcAft>
            </a:pPr>
            <a:endParaRPr lang="en-US" altLang="en-US" sz="1800" b="0" dirty="0">
              <a:solidFill>
                <a:srgbClr val="FFFFFF"/>
              </a:solidFill>
            </a:endParaRPr>
          </a:p>
        </p:txBody>
      </p:sp>
      <p:sp>
        <p:nvSpPr>
          <p:cNvPr id="5" name="Line 25"/>
          <p:cNvSpPr>
            <a:spLocks noChangeShapeType="1"/>
          </p:cNvSpPr>
          <p:nvPr userDrawn="1"/>
        </p:nvSpPr>
        <p:spPr bwMode="auto">
          <a:xfrm flipH="1" flipV="1">
            <a:off x="0" y="452439"/>
            <a:ext cx="12192000" cy="6351"/>
          </a:xfrm>
          <a:prstGeom prst="line">
            <a:avLst/>
          </a:prstGeom>
          <a:noFill/>
          <a:ln w="127000">
            <a:solidFill>
              <a:srgbClr val="00678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346" tIns="34172" rIns="68346" bIns="34172"/>
          <a:lstStyle/>
          <a:p>
            <a:pPr eaLnBrk="0" fontAlgn="base" hangingPunct="0">
              <a:spcBef>
                <a:spcPct val="0"/>
              </a:spcBef>
              <a:spcAft>
                <a:spcPct val="0"/>
              </a:spcAft>
            </a:pPr>
            <a:endParaRPr lang="en-US" sz="1800" b="1" dirty="0">
              <a:solidFill>
                <a:srgbClr val="FFFFFF"/>
              </a:solidFill>
            </a:endParaRPr>
          </a:p>
        </p:txBody>
      </p:sp>
      <p:sp>
        <p:nvSpPr>
          <p:cNvPr id="13" name="Rectangle 4"/>
          <p:cNvSpPr>
            <a:spLocks noGrp="1" noChangeArrowheads="1"/>
          </p:cNvSpPr>
          <p:nvPr>
            <p:ph type="ctrTitle"/>
          </p:nvPr>
        </p:nvSpPr>
        <p:spPr>
          <a:xfrm>
            <a:off x="1598086" y="1603376"/>
            <a:ext cx="8993717" cy="1276351"/>
          </a:xfrm>
          <a:prstGeom prst="rect">
            <a:avLst/>
          </a:prstGeom>
        </p:spPr>
        <p:txBody>
          <a:bodyPr/>
          <a:lstStyle>
            <a:lvl1pPr algn="ctr">
              <a:defRPr sz="2700">
                <a:solidFill>
                  <a:schemeClr val="bg2"/>
                </a:solidFill>
              </a:defRPr>
            </a:lvl1pPr>
          </a:lstStyle>
          <a:p>
            <a:pPr lvl="0"/>
            <a:r>
              <a:rPr lang="en-US" noProof="0"/>
              <a:t>Click to edit Master title style</a:t>
            </a:r>
            <a:endParaRPr lang="en-US" noProof="0" dirty="0"/>
          </a:p>
        </p:txBody>
      </p:sp>
      <p:sp>
        <p:nvSpPr>
          <p:cNvPr id="16" name="Rectangle 5"/>
          <p:cNvSpPr>
            <a:spLocks noGrp="1" noChangeArrowheads="1"/>
          </p:cNvSpPr>
          <p:nvPr>
            <p:ph type="subTitle" idx="1"/>
          </p:nvPr>
        </p:nvSpPr>
        <p:spPr>
          <a:xfrm>
            <a:off x="1602325" y="3222739"/>
            <a:ext cx="8987365" cy="1752601"/>
          </a:xfrm>
        </p:spPr>
        <p:txBody>
          <a:bodyPr/>
          <a:lstStyle>
            <a:lvl1pPr marL="0" indent="0" algn="ctr">
              <a:lnSpc>
                <a:spcPct val="95000"/>
              </a:lnSpc>
              <a:spcBef>
                <a:spcPct val="0"/>
              </a:spcBef>
              <a:buFontTx/>
              <a:buNone/>
              <a:defRPr/>
            </a:lvl1pPr>
          </a:lstStyle>
          <a:p>
            <a:pPr lvl="0"/>
            <a:r>
              <a:rPr lang="en-US" noProof="0" dirty="0"/>
              <a:t>Click to edit Master subtitle style</a:t>
            </a:r>
          </a:p>
        </p:txBody>
      </p:sp>
    </p:spTree>
    <p:extLst>
      <p:ext uri="{BB962C8B-B14F-4D97-AF65-F5344CB8AC3E}">
        <p14:creationId xmlns:p14="http://schemas.microsoft.com/office/powerpoint/2010/main" val="2892834460"/>
      </p:ext>
    </p:extLst>
  </p:cSld>
  <p:clrMapOvr>
    <a:masterClrMapping/>
  </p:clrMapOvr>
</p:sldLayout>
</file>

<file path=ppt/slideLayouts/slideLayout129.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2339" y="1397002"/>
            <a:ext cx="10691283" cy="4752388"/>
          </a:xfrm>
        </p:spPr>
        <p:txBody>
          <a:bodyPr/>
          <a:lstStyle>
            <a:lvl1pPr>
              <a:defRPr sz="1800"/>
            </a:lvl1pPr>
            <a:lvl2pPr>
              <a:defRPr sz="1500"/>
            </a:lvl2pPr>
            <a:lvl3pPr marL="766711" indent="-161915">
              <a:buFont typeface="Arial" pitchFamily="34" charset="0"/>
              <a:buChar char="•"/>
              <a:defRPr lang="en-US" sz="1500" b="0" dirty="0">
                <a:solidFill>
                  <a:schemeClr val="bg2"/>
                </a:solidFill>
                <a:latin typeface="+mn-lt"/>
              </a:defRPr>
            </a:lvl3pPr>
            <a:lvl4pPr marL="857192" indent="-171438">
              <a:defRPr lang="en-US" sz="1500" b="1" dirty="0" smtClean="0">
                <a:solidFill>
                  <a:schemeClr val="bg2"/>
                </a:solidFill>
                <a:latin typeface="+mn-lt"/>
              </a:defRPr>
            </a:lvl4pPr>
            <a:lvl5pPr marL="857192" indent="-171438">
              <a:defRPr lang="en-US" sz="1500" b="1" dirty="0">
                <a:solidFill>
                  <a:schemeClr val="bg2"/>
                </a:solidFill>
                <a:latin typeface="+mn-lt"/>
              </a:defRPr>
            </a:lvl5pPr>
          </a:lstStyle>
          <a:p>
            <a:pPr lvl="0"/>
            <a:r>
              <a:rPr lang="en-US" dirty="0"/>
              <a:t>Click to edit Master text styles</a:t>
            </a:r>
          </a:p>
          <a:p>
            <a:pPr lvl="1"/>
            <a:r>
              <a:rPr lang="en-US" dirty="0"/>
              <a:t>Second level</a:t>
            </a:r>
          </a:p>
          <a:p>
            <a:pPr lvl="2"/>
            <a:r>
              <a:rPr lang="en-US" dirty="0"/>
              <a:t>Third level</a:t>
            </a:r>
          </a:p>
        </p:txBody>
      </p:sp>
      <p:sp>
        <p:nvSpPr>
          <p:cNvPr id="6" name="Title Placeholder 15"/>
          <p:cNvSpPr>
            <a:spLocks noGrp="1"/>
          </p:cNvSpPr>
          <p:nvPr>
            <p:ph type="title"/>
          </p:nvPr>
        </p:nvSpPr>
        <p:spPr>
          <a:xfrm>
            <a:off x="365811" y="81888"/>
            <a:ext cx="10727143" cy="1143000"/>
          </a:xfrm>
          <a:prstGeom prst="rect">
            <a:avLst/>
          </a:prstGeom>
        </p:spPr>
        <p:txBody>
          <a:bodyPr rtlCol="0">
            <a:normAutofit/>
          </a:bodyPr>
          <a:lstStyle/>
          <a:p>
            <a:r>
              <a:rPr lang="en-US" dirty="0"/>
              <a:t>Click to edit Master title style</a:t>
            </a:r>
          </a:p>
        </p:txBody>
      </p:sp>
    </p:spTree>
    <p:extLst>
      <p:ext uri="{BB962C8B-B14F-4D97-AF65-F5344CB8AC3E}">
        <p14:creationId xmlns:p14="http://schemas.microsoft.com/office/powerpoint/2010/main" val="44367472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2286" y="227013"/>
            <a:ext cx="10358967" cy="1143000"/>
          </a:xfrm>
        </p:spPr>
        <p:txBody>
          <a:bodyPr/>
          <a:lstStyle/>
          <a:p>
            <a:r>
              <a:rPr lang="en-US"/>
              <a:t>Click to edit Master title style</a:t>
            </a:r>
          </a:p>
        </p:txBody>
      </p:sp>
      <p:sp>
        <p:nvSpPr>
          <p:cNvPr id="3" name="Table Placeholder 2"/>
          <p:cNvSpPr>
            <a:spLocks noGrp="1"/>
          </p:cNvSpPr>
          <p:nvPr>
            <p:ph type="tbl" idx="1"/>
          </p:nvPr>
        </p:nvSpPr>
        <p:spPr>
          <a:xfrm>
            <a:off x="912286" y="1416053"/>
            <a:ext cx="10358967" cy="4799013"/>
          </a:xfrm>
        </p:spPr>
        <p:txBody>
          <a:bodyPr/>
          <a:lstStyle/>
          <a:p>
            <a:pPr lvl="0"/>
            <a:endParaRPr lang="en-US" noProof="0"/>
          </a:p>
        </p:txBody>
      </p:sp>
    </p:spTree>
    <p:extLst>
      <p:ext uri="{BB962C8B-B14F-4D97-AF65-F5344CB8AC3E}">
        <p14:creationId xmlns:p14="http://schemas.microsoft.com/office/powerpoint/2010/main" val="145324651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30.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8440" y="63501"/>
            <a:ext cx="10998200" cy="927100"/>
          </a:xfrm>
        </p:spPr>
        <p:txBody>
          <a:bodyPr/>
          <a:lstStyle/>
          <a:p>
            <a:r>
              <a:rPr lang="en-AU"/>
              <a:t>Click to edit Master title style</a:t>
            </a:r>
            <a:endParaRPr lang="en-US"/>
          </a:p>
        </p:txBody>
      </p:sp>
      <p:sp>
        <p:nvSpPr>
          <p:cNvPr id="3" name="Text Placeholder 2"/>
          <p:cNvSpPr>
            <a:spLocks noGrp="1"/>
          </p:cNvSpPr>
          <p:nvPr>
            <p:ph type="body" sz="half" idx="1"/>
          </p:nvPr>
        </p:nvSpPr>
        <p:spPr>
          <a:xfrm>
            <a:off x="607537" y="1370013"/>
            <a:ext cx="5386916"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6197700" y="1370013"/>
            <a:ext cx="5389033"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4197036984"/>
      </p:ext>
    </p:extLst>
  </p:cSld>
  <p:clrMapOvr>
    <a:masterClrMapping/>
  </p:clrMapOvr>
  <p:transition/>
</p:sldLayout>
</file>

<file path=ppt/slideLayouts/slideLayout131.xml><?xml version="1.0" encoding="utf-8"?>
<p:sldLayout xmlns:a="http://schemas.openxmlformats.org/drawingml/2006/main" xmlns:r="http://schemas.openxmlformats.org/officeDocument/2006/relationships" xmlns:p="http://schemas.openxmlformats.org/presentationml/2006/main" userDrawn="1">
  <p:cSld name="Empty Content">
    <p:spTree>
      <p:nvGrpSpPr>
        <p:cNvPr id="1" name=""/>
        <p:cNvGrpSpPr/>
        <p:nvPr/>
      </p:nvGrpSpPr>
      <p:grpSpPr>
        <a:xfrm>
          <a:off x="0" y="0"/>
          <a:ext cx="0" cy="0"/>
          <a:chOff x="0" y="0"/>
          <a:chExt cx="0" cy="0"/>
        </a:xfrm>
      </p:grpSpPr>
      <p:sp>
        <p:nvSpPr>
          <p:cNvPr id="5" name="Title Placeholder 15"/>
          <p:cNvSpPr>
            <a:spLocks noGrp="1"/>
          </p:cNvSpPr>
          <p:nvPr>
            <p:ph type="title"/>
          </p:nvPr>
        </p:nvSpPr>
        <p:spPr>
          <a:xfrm>
            <a:off x="736979" y="82066"/>
            <a:ext cx="10727141" cy="1143001"/>
          </a:xfrm>
          <a:prstGeom prst="rect">
            <a:avLst/>
          </a:prstGeom>
        </p:spPr>
        <p:txBody>
          <a:bodyPr lIns="91128" tIns="45563" rIns="91128" bIns="45563" rtlCol="0" anchor="b">
            <a:normAutofit/>
          </a:bodyPr>
          <a:lstStyle/>
          <a:p>
            <a:r>
              <a:rPr lang="en-US" dirty="0"/>
              <a:t>Click to edit Master title style</a:t>
            </a:r>
          </a:p>
        </p:txBody>
      </p:sp>
      <p:sp>
        <p:nvSpPr>
          <p:cNvPr id="3" name="Slide Number Placeholder 2"/>
          <p:cNvSpPr>
            <a:spLocks noGrp="1"/>
          </p:cNvSpPr>
          <p:nvPr>
            <p:ph type="sldNum" sz="quarter" idx="10"/>
          </p:nvPr>
        </p:nvSpPr>
        <p:spPr>
          <a:xfrm>
            <a:off x="9321800" y="6562990"/>
            <a:ext cx="2844800" cy="290513"/>
          </a:xfrm>
        </p:spPr>
        <p:txBody>
          <a:bodyPr lIns="91128" tIns="45563" rIns="91128" bIns="45563" rtlCol="0" anchor="ctr"/>
          <a:lstStyle>
            <a:lvl1pPr algn="r" defTabSz="685800" eaLnBrk="0" hangingPunct="0">
              <a:defRPr sz="825">
                <a:solidFill>
                  <a:srgbClr val="000000"/>
                </a:solidFill>
                <a:latin typeface="Calibri"/>
                <a:cs typeface="Calibri"/>
              </a:defRPr>
            </a:lvl1pPr>
          </a:lstStyle>
          <a:p>
            <a:pPr>
              <a:defRPr/>
            </a:pPr>
            <a:fld id="{239316AF-76D9-4F88-BF64-D9FEA3187940}" type="slidenum">
              <a:rPr lang="en-US"/>
              <a:pPr>
                <a:defRPr/>
              </a:pPr>
              <a:t>‹#›</a:t>
            </a:fld>
            <a:endParaRPr lang="en-US" dirty="0"/>
          </a:p>
        </p:txBody>
      </p:sp>
    </p:spTree>
    <p:extLst>
      <p:ext uri="{BB962C8B-B14F-4D97-AF65-F5344CB8AC3E}">
        <p14:creationId xmlns:p14="http://schemas.microsoft.com/office/powerpoint/2010/main" val="2811706041"/>
      </p:ext>
    </p:extLst>
  </p:cSld>
  <p:clrMapOvr>
    <a:masterClrMapping/>
  </p:clrMapOvr>
</p:sldLayout>
</file>

<file path=ppt/slideLayouts/slideLayout132.xml><?xml version="1.0" encoding="utf-8"?>
<p:sldLayout xmlns:a="http://schemas.openxmlformats.org/drawingml/2006/main" xmlns:r="http://schemas.openxmlformats.org/officeDocument/2006/relationships" xmlns:p="http://schemas.openxmlformats.org/presentationml/2006/main" userDrawn="1">
  <p:cSld name="Title Slide 1">
    <p:spTree>
      <p:nvGrpSpPr>
        <p:cNvPr id="1" name=""/>
        <p:cNvGrpSpPr/>
        <p:nvPr/>
      </p:nvGrpSpPr>
      <p:grpSpPr>
        <a:xfrm>
          <a:off x="0" y="0"/>
          <a:ext cx="0" cy="0"/>
          <a:chOff x="0" y="0"/>
          <a:chExt cx="0" cy="0"/>
        </a:xfrm>
      </p:grpSpPr>
      <p:sp>
        <p:nvSpPr>
          <p:cNvPr id="7" name="Rectangle 4">
            <a:extLst>
              <a:ext uri="{FF2B5EF4-FFF2-40B4-BE49-F238E27FC236}">
                <a16:creationId xmlns:a16="http://schemas.microsoft.com/office/drawing/2014/main" id="{85F75C71-0673-4D02-960A-7E02B03DD200}"/>
              </a:ext>
            </a:extLst>
          </p:cNvPr>
          <p:cNvSpPr>
            <a:spLocks noGrp="1" noChangeArrowheads="1"/>
          </p:cNvSpPr>
          <p:nvPr>
            <p:ph type="ctrTitle"/>
          </p:nvPr>
        </p:nvSpPr>
        <p:spPr>
          <a:xfrm>
            <a:off x="1598090" y="1603376"/>
            <a:ext cx="8993716" cy="1276351"/>
          </a:xfrm>
          <a:prstGeom prst="rect">
            <a:avLst/>
          </a:prstGeom>
        </p:spPr>
        <p:txBody>
          <a:bodyPr/>
          <a:lstStyle>
            <a:lvl1pPr algn="ctr">
              <a:defRPr sz="2025">
                <a:solidFill>
                  <a:schemeClr val="bg2"/>
                </a:solidFill>
              </a:defRPr>
            </a:lvl1pPr>
          </a:lstStyle>
          <a:p>
            <a:pPr lvl="0"/>
            <a:r>
              <a:rPr lang="en-US" noProof="0"/>
              <a:t>Click to edit Master title style</a:t>
            </a:r>
            <a:endParaRPr lang="en-US" noProof="0" dirty="0"/>
          </a:p>
        </p:txBody>
      </p:sp>
      <p:sp>
        <p:nvSpPr>
          <p:cNvPr id="8" name="Rectangle 5">
            <a:extLst>
              <a:ext uri="{FF2B5EF4-FFF2-40B4-BE49-F238E27FC236}">
                <a16:creationId xmlns:a16="http://schemas.microsoft.com/office/drawing/2014/main" id="{EA7F54D0-EE5E-4532-92FB-613A17633847}"/>
              </a:ext>
            </a:extLst>
          </p:cNvPr>
          <p:cNvSpPr>
            <a:spLocks noGrp="1" noChangeArrowheads="1"/>
          </p:cNvSpPr>
          <p:nvPr>
            <p:ph type="subTitle" idx="1"/>
          </p:nvPr>
        </p:nvSpPr>
        <p:spPr>
          <a:xfrm>
            <a:off x="1602326" y="3222625"/>
            <a:ext cx="8987367" cy="1752600"/>
          </a:xfrm>
        </p:spPr>
        <p:txBody>
          <a:bodyPr/>
          <a:lstStyle>
            <a:lvl1pPr marL="0" indent="0" algn="ctr">
              <a:lnSpc>
                <a:spcPct val="95000"/>
              </a:lnSpc>
              <a:spcBef>
                <a:spcPct val="0"/>
              </a:spcBef>
              <a:buFontTx/>
              <a:buNone/>
              <a:defRPr/>
            </a:lvl1pPr>
          </a:lstStyle>
          <a:p>
            <a:pPr lvl="0"/>
            <a:r>
              <a:rPr lang="en-US" noProof="0" dirty="0"/>
              <a:t>Click to edit Master subtitle style</a:t>
            </a:r>
          </a:p>
        </p:txBody>
      </p:sp>
      <p:sp>
        <p:nvSpPr>
          <p:cNvPr id="9" name="Rectangle 8">
            <a:extLst>
              <a:ext uri="{FF2B5EF4-FFF2-40B4-BE49-F238E27FC236}">
                <a16:creationId xmlns:a16="http://schemas.microsoft.com/office/drawing/2014/main" id="{53D5043A-4288-45B9-A94C-78291AEAF6AB}"/>
              </a:ext>
            </a:extLst>
          </p:cNvPr>
          <p:cNvSpPr/>
          <p:nvPr userDrawn="1"/>
        </p:nvSpPr>
        <p:spPr bwMode="auto">
          <a:xfrm>
            <a:off x="0" y="5461428"/>
            <a:ext cx="12192000" cy="1405719"/>
          </a:xfrm>
          <a:prstGeom prst="rect">
            <a:avLst/>
          </a:prstGeom>
          <a:solidFill>
            <a:srgbClr val="7E99AA"/>
          </a:solidFill>
          <a:ln w="12700" cap="flat" cmpd="sng" algn="ctr">
            <a:noFill/>
            <a:prstDash val="solid"/>
            <a:round/>
            <a:headEnd type="none" w="med" len="med"/>
            <a:tailEnd type="none" w="med" len="med"/>
          </a:ln>
          <a:effectLst/>
          <a:extLst>
            <a:ext uri="{AF507438-7753-43e0-B8FC-AC1667EBCBE1}">
              <a14:hiddenEffects xmlns="" xmlns:a14="http://schemas.microsoft.com/office/drawing/2010/main">
                <a:effectLst>
                  <a:outerShdw dist="35921" dir="2700000" algn="ctr" rotWithShape="0">
                    <a:schemeClr val="bg2"/>
                  </a:outerShdw>
                </a:effectLst>
              </a14:hiddenEffects>
            </a:ext>
          </a:extLst>
        </p:spPr>
        <p:txBody>
          <a:bodyPr vert="horz" wrap="square" lIns="51435" tIns="25718" rIns="51435" bIns="25718" numCol="1" rtlCol="0" anchor="t" anchorCtr="0" compatLnSpc="1">
            <a:prstTxWarp prst="textNoShape">
              <a:avLst/>
            </a:prstTxWarp>
          </a:bodyPr>
          <a:lstStyle/>
          <a:p>
            <a:pPr marL="0" marR="0" indent="0" algn="l" defTabSz="514337" rtl="0" eaLnBrk="1" fontAlgn="base" latinLnBrk="0" hangingPunct="1">
              <a:lnSpc>
                <a:spcPct val="100000"/>
              </a:lnSpc>
              <a:spcBef>
                <a:spcPct val="0"/>
              </a:spcBef>
              <a:spcAft>
                <a:spcPct val="0"/>
              </a:spcAft>
              <a:buClrTx/>
              <a:buSzTx/>
              <a:buFontTx/>
              <a:buNone/>
              <a:tabLst/>
            </a:pPr>
            <a:endParaRPr kumimoji="0" lang="en-US" sz="1013" b="0" i="0" u="none" strike="noStrike" cap="none" normalizeH="0" baseline="0" dirty="0">
              <a:ln>
                <a:noFill/>
              </a:ln>
              <a:solidFill>
                <a:schemeClr val="tx1"/>
              </a:solidFill>
              <a:effectLst/>
              <a:latin typeface="Calibri Regular" charset="0"/>
            </a:endParaRPr>
          </a:p>
        </p:txBody>
      </p:sp>
      <p:sp>
        <p:nvSpPr>
          <p:cNvPr id="11" name="Line 25">
            <a:extLst>
              <a:ext uri="{FF2B5EF4-FFF2-40B4-BE49-F238E27FC236}">
                <a16:creationId xmlns:a16="http://schemas.microsoft.com/office/drawing/2014/main" id="{371E4494-F766-4661-AA4C-7DCB584A0A27}"/>
              </a:ext>
            </a:extLst>
          </p:cNvPr>
          <p:cNvSpPr>
            <a:spLocks noChangeShapeType="1"/>
          </p:cNvSpPr>
          <p:nvPr userDrawn="1"/>
        </p:nvSpPr>
        <p:spPr bwMode="auto">
          <a:xfrm flipH="1" flipV="1">
            <a:off x="0" y="5449646"/>
            <a:ext cx="12192000" cy="6289"/>
          </a:xfrm>
          <a:prstGeom prst="line">
            <a:avLst/>
          </a:prstGeom>
          <a:noFill/>
          <a:ln w="127000">
            <a:solidFill>
              <a:srgbClr val="006784"/>
            </a:solidFill>
            <a:round/>
            <a:headEnd/>
            <a:tailEnd/>
          </a:ln>
          <a:effectLst/>
          <a:extLst>
            <a:ext uri="{909E8E84-426E-40dd-AFC4-6F175D3DCCD1}">
              <a14:hiddenFill xmlns="" xmlns:a14="http://schemas.microsoft.com/office/drawing/2010/main">
                <a:noFill/>
              </a14:hiddenFill>
            </a:ext>
            <a:ext uri="{AF507438-7753-43e0-B8FC-AC1667EBCBE1}">
              <a14:hiddenEffects xmlns="" xmlns:a14="http://schemas.microsoft.com/office/drawing/2010/main">
                <a:effectLst>
                  <a:outerShdw dist="35921" dir="2700000" algn="ctr" rotWithShape="0">
                    <a:schemeClr val="bg2"/>
                  </a:outerShdw>
                </a:effectLst>
              </a14:hiddenEffects>
            </a:ext>
          </a:extLst>
        </p:spPr>
        <p:txBody>
          <a:bodyPr/>
          <a:lstStyle/>
          <a:p>
            <a:endParaRPr lang="en-US" sz="1800" b="0" i="0" dirty="0">
              <a:latin typeface="Calibri Regular" charset="0"/>
            </a:endParaRPr>
          </a:p>
        </p:txBody>
      </p:sp>
    </p:spTree>
    <p:extLst>
      <p:ext uri="{BB962C8B-B14F-4D97-AF65-F5344CB8AC3E}">
        <p14:creationId xmlns:p14="http://schemas.microsoft.com/office/powerpoint/2010/main" val="2740246048"/>
      </p:ext>
    </p:extLst>
  </p:cSld>
  <p:clrMapOvr>
    <a:masterClrMapping/>
  </p:clrMapOvr>
</p:sldLayout>
</file>

<file path=ppt/slideLayouts/slideLayout133.xml><?xml version="1.0" encoding="utf-8"?>
<p:sldLayout xmlns:a="http://schemas.openxmlformats.org/drawingml/2006/main" xmlns:r="http://schemas.openxmlformats.org/officeDocument/2006/relationships" xmlns:p="http://schemas.openxmlformats.org/presentationml/2006/main" preserve="1" userDrawn="1">
  <p:cSld name="Introduction">
    <p:spTree>
      <p:nvGrpSpPr>
        <p:cNvPr id="1" name=""/>
        <p:cNvGrpSpPr/>
        <p:nvPr/>
      </p:nvGrpSpPr>
      <p:grpSpPr>
        <a:xfrm>
          <a:off x="0" y="0"/>
          <a:ext cx="0" cy="0"/>
          <a:chOff x="0" y="0"/>
          <a:chExt cx="0" cy="0"/>
        </a:xfrm>
      </p:grpSpPr>
      <p:sp>
        <p:nvSpPr>
          <p:cNvPr id="4" name="Text Placeholder 3"/>
          <p:cNvSpPr>
            <a:spLocks noGrp="1"/>
          </p:cNvSpPr>
          <p:nvPr>
            <p:ph type="body" sz="quarter" idx="11" hasCustomPrompt="1"/>
          </p:nvPr>
        </p:nvSpPr>
        <p:spPr>
          <a:xfrm>
            <a:off x="316086" y="1552087"/>
            <a:ext cx="9364951" cy="4069252"/>
          </a:xfrm>
          <a:prstGeom prst="rect">
            <a:avLst/>
          </a:prstGeom>
        </p:spPr>
        <p:txBody>
          <a:bodyPr vert="horz"/>
          <a:lstStyle>
            <a:lvl1pPr marL="0" indent="0">
              <a:spcBef>
                <a:spcPts val="0"/>
              </a:spcBef>
              <a:buClr>
                <a:srgbClr val="830051"/>
              </a:buClr>
              <a:buFont typeface="Arial" pitchFamily="34" charset="0"/>
              <a:buNone/>
              <a:defRPr sz="1800" baseline="0">
                <a:solidFill>
                  <a:schemeClr val="tx1"/>
                </a:solidFill>
                <a:latin typeface="Arial" pitchFamily="34" charset="0"/>
                <a:cs typeface="Arial" pitchFamily="34" charset="0"/>
              </a:defRPr>
            </a:lvl1pPr>
            <a:lvl2pPr marL="257175" indent="0">
              <a:buNone/>
              <a:defRPr sz="1350"/>
            </a:lvl2pPr>
            <a:lvl3pPr marL="514350" indent="0">
              <a:buNone/>
              <a:defRPr sz="1350"/>
            </a:lvl3pPr>
            <a:lvl4pPr marL="771525" indent="0">
              <a:buNone/>
              <a:defRPr sz="1350"/>
            </a:lvl4pPr>
            <a:lvl5pPr marL="1028700" indent="0">
              <a:buNone/>
              <a:defRPr sz="1350"/>
            </a:lvl5pPr>
          </a:lstStyle>
          <a:p>
            <a:pPr lvl="0"/>
            <a:r>
              <a:rPr lang="en-GB" noProof="0" dirty="0"/>
              <a:t>Click to add introduction text</a:t>
            </a:r>
          </a:p>
        </p:txBody>
      </p:sp>
      <p:sp>
        <p:nvSpPr>
          <p:cNvPr id="8" name="Title 8"/>
          <p:cNvSpPr>
            <a:spLocks noGrp="1"/>
          </p:cNvSpPr>
          <p:nvPr>
            <p:ph type="title" hasCustomPrompt="1"/>
          </p:nvPr>
        </p:nvSpPr>
        <p:spPr>
          <a:xfrm>
            <a:off x="316087" y="269647"/>
            <a:ext cx="11687535" cy="414000"/>
          </a:xfrm>
          <a:prstGeom prst="rect">
            <a:avLst/>
          </a:prstGeom>
        </p:spPr>
        <p:txBody>
          <a:bodyPr vert="horz"/>
          <a:lstStyle>
            <a:lvl1pPr algn="l">
              <a:lnSpc>
                <a:spcPts val="1688"/>
              </a:lnSpc>
              <a:defRPr sz="1800" b="1" baseline="0">
                <a:solidFill>
                  <a:schemeClr val="tx2"/>
                </a:solidFill>
                <a:latin typeface="Arial" pitchFamily="34" charset="0"/>
                <a:cs typeface="Arial" pitchFamily="34" charset="0"/>
              </a:defRPr>
            </a:lvl1pPr>
          </a:lstStyle>
          <a:p>
            <a:r>
              <a:rPr lang="en-GB" noProof="0" dirty="0"/>
              <a:t>Click to add master title</a:t>
            </a:r>
          </a:p>
        </p:txBody>
      </p:sp>
      <p:sp>
        <p:nvSpPr>
          <p:cNvPr id="6"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5" name="TextBox 4">
            <a:extLst>
              <a:ext uri="{FF2B5EF4-FFF2-40B4-BE49-F238E27FC236}">
                <a16:creationId xmlns:a16="http://schemas.microsoft.com/office/drawing/2014/main" id="{E7FAE5E5-80E6-4CC6-8026-194A84D70EFE}"/>
              </a:ext>
            </a:extLst>
          </p:cNvPr>
          <p:cNvSpPr txBox="1"/>
          <p:nvPr userDrawn="1"/>
        </p:nvSpPr>
        <p:spPr>
          <a:xfrm>
            <a:off x="11215723" y="-1112"/>
            <a:ext cx="978152" cy="196208"/>
          </a:xfrm>
          <a:prstGeom prst="rect">
            <a:avLst/>
          </a:prstGeom>
          <a:noFill/>
        </p:spPr>
        <p:txBody>
          <a:bodyPr wrap="none" rtlCol="0">
            <a:spAutoFit/>
          </a:bodyPr>
          <a:lstStyle/>
          <a:p>
            <a:pPr algn="r"/>
            <a:r>
              <a:rPr lang="en-US" sz="675" dirty="0">
                <a:solidFill>
                  <a:schemeClr val="tx1">
                    <a:lumMod val="50000"/>
                    <a:lumOff val="50000"/>
                  </a:schemeClr>
                </a:solidFill>
              </a:rPr>
              <a:t>Sharman, ASH 2019</a:t>
            </a:r>
          </a:p>
        </p:txBody>
      </p:sp>
    </p:spTree>
    <p:extLst>
      <p:ext uri="{BB962C8B-B14F-4D97-AF65-F5344CB8AC3E}">
        <p14:creationId xmlns:p14="http://schemas.microsoft.com/office/powerpoint/2010/main" val="2589918924"/>
      </p:ext>
    </p:extLst>
  </p:cSld>
  <p:clrMapOvr>
    <a:masterClrMapping/>
  </p:clrMapOvr>
</p:sldLayout>
</file>

<file path=ppt/slideLayouts/slideLayout134.xml><?xml version="1.0" encoding="utf-8"?>
<p:sldLayout xmlns:a="http://schemas.openxmlformats.org/drawingml/2006/main" xmlns:r="http://schemas.openxmlformats.org/officeDocument/2006/relationships" xmlns:p="http://schemas.openxmlformats.org/presentationml/2006/main" preserve="1" userDrawn="1">
  <p:cSld name="Nav Contents 1">
    <p:spTree>
      <p:nvGrpSpPr>
        <p:cNvPr id="1" name=""/>
        <p:cNvGrpSpPr/>
        <p:nvPr/>
      </p:nvGrpSpPr>
      <p:grpSpPr>
        <a:xfrm>
          <a:off x="0" y="0"/>
          <a:ext cx="0" cy="0"/>
          <a:chOff x="0" y="0"/>
          <a:chExt cx="0" cy="0"/>
        </a:xfrm>
      </p:grpSpPr>
      <p:sp>
        <p:nvSpPr>
          <p:cNvPr id="30" name="Table Placeholder 29"/>
          <p:cNvSpPr>
            <a:spLocks noGrp="1"/>
          </p:cNvSpPr>
          <p:nvPr>
            <p:ph type="tbl" sz="quarter" idx="15"/>
          </p:nvPr>
        </p:nvSpPr>
        <p:spPr>
          <a:xfrm>
            <a:off x="1316572" y="1731133"/>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26" name="Text Placeholder 2"/>
          <p:cNvSpPr>
            <a:spLocks noGrp="1"/>
          </p:cNvSpPr>
          <p:nvPr>
            <p:ph type="body" sz="quarter" idx="14"/>
          </p:nvPr>
        </p:nvSpPr>
        <p:spPr>
          <a:xfrm>
            <a:off x="1395603" y="1879888"/>
            <a:ext cx="7624231" cy="394199"/>
          </a:xfrm>
          <a:prstGeom prst="rect">
            <a:avLst/>
          </a:prstGeom>
        </p:spPr>
        <p:txBody>
          <a:bodyPr vert="horz"/>
          <a:lstStyle>
            <a:lvl1pPr marL="0" indent="0">
              <a:lnSpc>
                <a:spcPct val="60000"/>
              </a:lnSpc>
              <a:buNone/>
              <a:defRPr sz="1125" b="1">
                <a:solidFill>
                  <a:schemeClr val="tx2"/>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50" name="Text Placeholder 49"/>
          <p:cNvSpPr>
            <a:spLocks noGrp="1"/>
          </p:cNvSpPr>
          <p:nvPr>
            <p:ph type="body" sz="quarter" idx="26" hasCustomPrompt="1"/>
          </p:nvPr>
        </p:nvSpPr>
        <p:spPr>
          <a:xfrm>
            <a:off x="440267" y="1731600"/>
            <a:ext cx="720000" cy="540000"/>
          </a:xfrm>
          <a:prstGeom prst="rect">
            <a:avLst/>
          </a:prstGeom>
          <a:solidFill>
            <a:srgbClr val="D8DCDE"/>
          </a:solidFill>
          <a:ln w="19050" cmpd="sng">
            <a:noFill/>
          </a:ln>
        </p:spPr>
        <p:txBody>
          <a:bodyPr vert="horz" anchor="ctr"/>
          <a:lstStyle>
            <a:lvl1pPr marL="0" indent="0" algn="ctr">
              <a:lnSpc>
                <a:spcPts val="1575"/>
              </a:lnSpc>
              <a:spcBef>
                <a:spcPts val="338"/>
              </a:spcBef>
              <a:buNone/>
              <a:defRPr sz="1350" b="1">
                <a:solidFill>
                  <a:schemeClr val="tx2"/>
                </a:solidFill>
                <a:latin typeface="Arial" pitchFamily="34" charset="0"/>
                <a:cs typeface="Arial" pitchFamily="34" charset="0"/>
              </a:defRPr>
            </a:lvl1pPr>
          </a:lstStyle>
          <a:p>
            <a:pPr lvl="0"/>
            <a:r>
              <a:rPr lang="en-GB" noProof="0" dirty="0"/>
              <a:t>1</a:t>
            </a:r>
          </a:p>
        </p:txBody>
      </p:sp>
      <p:sp>
        <p:nvSpPr>
          <p:cNvPr id="58" name="Table Placeholder 29"/>
          <p:cNvSpPr>
            <a:spLocks noGrp="1"/>
          </p:cNvSpPr>
          <p:nvPr>
            <p:ph type="tbl" sz="quarter" idx="27"/>
          </p:nvPr>
        </p:nvSpPr>
        <p:spPr>
          <a:xfrm>
            <a:off x="1316572" y="240348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59" name="Text Placeholder 2"/>
          <p:cNvSpPr>
            <a:spLocks noGrp="1"/>
          </p:cNvSpPr>
          <p:nvPr>
            <p:ph type="body" sz="quarter" idx="28"/>
          </p:nvPr>
        </p:nvSpPr>
        <p:spPr>
          <a:xfrm>
            <a:off x="1395603" y="2552244"/>
            <a:ext cx="7624231" cy="394199"/>
          </a:xfrm>
          <a:prstGeom prst="rect">
            <a:avLst/>
          </a:prstGeom>
        </p:spPr>
        <p:txBody>
          <a:bodyPr vert="horz"/>
          <a:lstStyle>
            <a:lvl1pPr marL="0" indent="0">
              <a:lnSpc>
                <a:spcPct val="60000"/>
              </a:lnSpc>
              <a:buNone/>
              <a:defRPr sz="1125" b="1" baseline="0">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0" name="Text Placeholder 49"/>
          <p:cNvSpPr>
            <a:spLocks noGrp="1"/>
          </p:cNvSpPr>
          <p:nvPr>
            <p:ph type="body" sz="quarter" idx="29" hasCustomPrompt="1"/>
          </p:nvPr>
        </p:nvSpPr>
        <p:spPr>
          <a:xfrm>
            <a:off x="440267" y="2403956"/>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dirty="0"/>
              <a:t>2</a:t>
            </a:r>
          </a:p>
        </p:txBody>
      </p:sp>
      <p:sp>
        <p:nvSpPr>
          <p:cNvPr id="62" name="Table Placeholder 29"/>
          <p:cNvSpPr>
            <a:spLocks noGrp="1"/>
          </p:cNvSpPr>
          <p:nvPr>
            <p:ph type="tbl" sz="quarter" idx="30"/>
          </p:nvPr>
        </p:nvSpPr>
        <p:spPr>
          <a:xfrm>
            <a:off x="1316572" y="3082231"/>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63" name="Text Placeholder 2"/>
          <p:cNvSpPr>
            <a:spLocks noGrp="1"/>
          </p:cNvSpPr>
          <p:nvPr>
            <p:ph type="body" sz="quarter" idx="31"/>
          </p:nvPr>
        </p:nvSpPr>
        <p:spPr>
          <a:xfrm>
            <a:off x="1395603" y="3230986"/>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4" name="Text Placeholder 49"/>
          <p:cNvSpPr>
            <a:spLocks noGrp="1"/>
          </p:cNvSpPr>
          <p:nvPr>
            <p:ph type="body" sz="quarter" idx="32" hasCustomPrompt="1"/>
          </p:nvPr>
        </p:nvSpPr>
        <p:spPr>
          <a:xfrm>
            <a:off x="440267" y="3082699"/>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dirty="0"/>
              <a:t>3</a:t>
            </a:r>
          </a:p>
        </p:txBody>
      </p:sp>
      <p:sp>
        <p:nvSpPr>
          <p:cNvPr id="66" name="Table Placeholder 29"/>
          <p:cNvSpPr>
            <a:spLocks noGrp="1"/>
          </p:cNvSpPr>
          <p:nvPr>
            <p:ph type="tbl" sz="quarter" idx="33"/>
          </p:nvPr>
        </p:nvSpPr>
        <p:spPr>
          <a:xfrm>
            <a:off x="1316572" y="3763175"/>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67" name="Text Placeholder 2"/>
          <p:cNvSpPr>
            <a:spLocks noGrp="1"/>
          </p:cNvSpPr>
          <p:nvPr>
            <p:ph type="body" sz="quarter" idx="34"/>
          </p:nvPr>
        </p:nvSpPr>
        <p:spPr>
          <a:xfrm>
            <a:off x="1395603" y="3911930"/>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8" name="Text Placeholder 49"/>
          <p:cNvSpPr>
            <a:spLocks noGrp="1"/>
          </p:cNvSpPr>
          <p:nvPr>
            <p:ph type="body" sz="quarter" idx="35" hasCustomPrompt="1"/>
          </p:nvPr>
        </p:nvSpPr>
        <p:spPr>
          <a:xfrm>
            <a:off x="440267" y="3763643"/>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dirty="0"/>
              <a:t>4</a:t>
            </a:r>
          </a:p>
        </p:txBody>
      </p:sp>
      <p:sp>
        <p:nvSpPr>
          <p:cNvPr id="70" name="Table Placeholder 29"/>
          <p:cNvSpPr>
            <a:spLocks noGrp="1"/>
          </p:cNvSpPr>
          <p:nvPr>
            <p:ph type="tbl" sz="quarter" idx="36"/>
          </p:nvPr>
        </p:nvSpPr>
        <p:spPr>
          <a:xfrm>
            <a:off x="1316572" y="444087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71" name="Text Placeholder 2"/>
          <p:cNvSpPr>
            <a:spLocks noGrp="1"/>
          </p:cNvSpPr>
          <p:nvPr>
            <p:ph type="body" sz="quarter" idx="37"/>
          </p:nvPr>
        </p:nvSpPr>
        <p:spPr>
          <a:xfrm>
            <a:off x="1395603" y="458963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72" name="Text Placeholder 49"/>
          <p:cNvSpPr>
            <a:spLocks noGrp="1"/>
          </p:cNvSpPr>
          <p:nvPr>
            <p:ph type="body" sz="quarter" idx="38" hasCustomPrompt="1"/>
          </p:nvPr>
        </p:nvSpPr>
        <p:spPr>
          <a:xfrm>
            <a:off x="440267" y="444134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dirty="0"/>
              <a:t>5</a:t>
            </a:r>
          </a:p>
        </p:txBody>
      </p:sp>
      <p:sp>
        <p:nvSpPr>
          <p:cNvPr id="74" name="Table Placeholder 29"/>
          <p:cNvSpPr>
            <a:spLocks noGrp="1"/>
          </p:cNvSpPr>
          <p:nvPr>
            <p:ph type="tbl" sz="quarter" idx="39"/>
          </p:nvPr>
        </p:nvSpPr>
        <p:spPr>
          <a:xfrm>
            <a:off x="1316572" y="5129167"/>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75" name="Text Placeholder 2"/>
          <p:cNvSpPr>
            <a:spLocks noGrp="1"/>
          </p:cNvSpPr>
          <p:nvPr>
            <p:ph type="body" sz="quarter" idx="40"/>
          </p:nvPr>
        </p:nvSpPr>
        <p:spPr>
          <a:xfrm>
            <a:off x="1395603" y="527792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76" name="Text Placeholder 49"/>
          <p:cNvSpPr>
            <a:spLocks noGrp="1"/>
          </p:cNvSpPr>
          <p:nvPr>
            <p:ph type="body" sz="quarter" idx="41" hasCustomPrompt="1"/>
          </p:nvPr>
        </p:nvSpPr>
        <p:spPr>
          <a:xfrm>
            <a:off x="440267" y="512963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dirty="0"/>
              <a:t>6</a:t>
            </a:r>
          </a:p>
        </p:txBody>
      </p:sp>
      <p:sp>
        <p:nvSpPr>
          <p:cNvPr id="29"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navigation 1 title</a:t>
            </a:r>
          </a:p>
        </p:txBody>
      </p:sp>
      <p:sp>
        <p:nvSpPr>
          <p:cNvPr id="23"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2692969253"/>
      </p:ext>
    </p:extLst>
  </p:cSld>
  <p:clrMapOvr>
    <a:masterClrMapping/>
  </p:clrMapOvr>
</p:sldLayout>
</file>

<file path=ppt/slideLayouts/slideLayout135.xml><?xml version="1.0" encoding="utf-8"?>
<p:sldLayout xmlns:a="http://schemas.openxmlformats.org/drawingml/2006/main" xmlns:r="http://schemas.openxmlformats.org/officeDocument/2006/relationships" xmlns:p="http://schemas.openxmlformats.org/presentationml/2006/main" preserve="1" userDrawn="1">
  <p:cSld name="Nav Contents 2">
    <p:spTree>
      <p:nvGrpSpPr>
        <p:cNvPr id="1" name=""/>
        <p:cNvGrpSpPr/>
        <p:nvPr/>
      </p:nvGrpSpPr>
      <p:grpSpPr>
        <a:xfrm>
          <a:off x="0" y="0"/>
          <a:ext cx="0" cy="0"/>
          <a:chOff x="0" y="0"/>
          <a:chExt cx="0" cy="0"/>
        </a:xfrm>
      </p:grpSpPr>
      <p:sp>
        <p:nvSpPr>
          <p:cNvPr id="30" name="Table Placeholder 29"/>
          <p:cNvSpPr>
            <a:spLocks noGrp="1"/>
          </p:cNvSpPr>
          <p:nvPr>
            <p:ph type="tbl" sz="quarter" idx="15"/>
          </p:nvPr>
        </p:nvSpPr>
        <p:spPr>
          <a:xfrm>
            <a:off x="1316572" y="1731133"/>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6" name="Text Placeholder 2"/>
          <p:cNvSpPr>
            <a:spLocks noGrp="1"/>
          </p:cNvSpPr>
          <p:nvPr>
            <p:ph type="body" sz="quarter" idx="14"/>
          </p:nvPr>
        </p:nvSpPr>
        <p:spPr>
          <a:xfrm>
            <a:off x="1395603" y="1879888"/>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50" name="Text Placeholder 49"/>
          <p:cNvSpPr>
            <a:spLocks noGrp="1"/>
          </p:cNvSpPr>
          <p:nvPr>
            <p:ph type="body" sz="quarter" idx="26" hasCustomPrompt="1"/>
          </p:nvPr>
        </p:nvSpPr>
        <p:spPr>
          <a:xfrm>
            <a:off x="440267" y="1731600"/>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1</a:t>
            </a:r>
          </a:p>
        </p:txBody>
      </p:sp>
      <p:sp>
        <p:nvSpPr>
          <p:cNvPr id="58" name="Table Placeholder 29"/>
          <p:cNvSpPr>
            <a:spLocks noGrp="1"/>
          </p:cNvSpPr>
          <p:nvPr>
            <p:ph type="tbl" sz="quarter" idx="27"/>
          </p:nvPr>
        </p:nvSpPr>
        <p:spPr>
          <a:xfrm>
            <a:off x="1316572" y="240348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59" name="Text Placeholder 2"/>
          <p:cNvSpPr>
            <a:spLocks noGrp="1"/>
          </p:cNvSpPr>
          <p:nvPr>
            <p:ph type="body" sz="quarter" idx="28"/>
          </p:nvPr>
        </p:nvSpPr>
        <p:spPr>
          <a:xfrm>
            <a:off x="1395603" y="2552244"/>
            <a:ext cx="7624231" cy="394199"/>
          </a:xfrm>
          <a:prstGeom prst="rect">
            <a:avLst/>
          </a:prstGeom>
        </p:spPr>
        <p:txBody>
          <a:bodyPr vert="horz"/>
          <a:lstStyle>
            <a:lvl1pPr marL="0" indent="0">
              <a:lnSpc>
                <a:spcPct val="60000"/>
              </a:lnSpc>
              <a:buNone/>
              <a:defRPr sz="1125" b="1" baseline="0">
                <a:solidFill>
                  <a:schemeClr val="tx2"/>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0" name="Text Placeholder 49"/>
          <p:cNvSpPr>
            <a:spLocks noGrp="1"/>
          </p:cNvSpPr>
          <p:nvPr>
            <p:ph type="body" sz="quarter" idx="29" hasCustomPrompt="1"/>
          </p:nvPr>
        </p:nvSpPr>
        <p:spPr>
          <a:xfrm>
            <a:off x="440267" y="2403956"/>
            <a:ext cx="720000" cy="540000"/>
          </a:xfrm>
          <a:prstGeom prst="rect">
            <a:avLst/>
          </a:prstGeom>
          <a:solidFill>
            <a:srgbClr val="D8DCDE"/>
          </a:solidFill>
          <a:ln w="19050" cmpd="sng">
            <a:noFill/>
          </a:ln>
        </p:spPr>
        <p:txBody>
          <a:bodyPr vert="horz" anchor="ctr"/>
          <a:lstStyle>
            <a:lvl1pPr marL="0" indent="0" algn="ctr">
              <a:lnSpc>
                <a:spcPts val="1575"/>
              </a:lnSpc>
              <a:spcBef>
                <a:spcPts val="0"/>
              </a:spcBef>
              <a:buNone/>
              <a:defRPr sz="1350" b="1">
                <a:solidFill>
                  <a:schemeClr val="tx2"/>
                </a:solidFill>
                <a:latin typeface="Arial" pitchFamily="34" charset="0"/>
                <a:cs typeface="Arial" pitchFamily="34" charset="0"/>
              </a:defRPr>
            </a:lvl1pPr>
          </a:lstStyle>
          <a:p>
            <a:pPr lvl="0"/>
            <a:r>
              <a:rPr lang="en-GB" noProof="0"/>
              <a:t>2</a:t>
            </a:r>
          </a:p>
        </p:txBody>
      </p:sp>
      <p:sp>
        <p:nvSpPr>
          <p:cNvPr id="62" name="Table Placeholder 29"/>
          <p:cNvSpPr>
            <a:spLocks noGrp="1"/>
          </p:cNvSpPr>
          <p:nvPr>
            <p:ph type="tbl" sz="quarter" idx="30"/>
          </p:nvPr>
        </p:nvSpPr>
        <p:spPr>
          <a:xfrm>
            <a:off x="1316572" y="3082231"/>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63" name="Text Placeholder 2"/>
          <p:cNvSpPr>
            <a:spLocks noGrp="1"/>
          </p:cNvSpPr>
          <p:nvPr>
            <p:ph type="body" sz="quarter" idx="31"/>
          </p:nvPr>
        </p:nvSpPr>
        <p:spPr>
          <a:xfrm>
            <a:off x="1395603" y="3230986"/>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a:p>
        </p:txBody>
      </p:sp>
      <p:sp>
        <p:nvSpPr>
          <p:cNvPr id="64" name="Text Placeholder 49"/>
          <p:cNvSpPr>
            <a:spLocks noGrp="1"/>
          </p:cNvSpPr>
          <p:nvPr>
            <p:ph type="body" sz="quarter" idx="32" hasCustomPrompt="1"/>
          </p:nvPr>
        </p:nvSpPr>
        <p:spPr>
          <a:xfrm>
            <a:off x="440267" y="3082699"/>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3</a:t>
            </a:r>
          </a:p>
        </p:txBody>
      </p:sp>
      <p:sp>
        <p:nvSpPr>
          <p:cNvPr id="66" name="Table Placeholder 29"/>
          <p:cNvSpPr>
            <a:spLocks noGrp="1"/>
          </p:cNvSpPr>
          <p:nvPr>
            <p:ph type="tbl" sz="quarter" idx="33"/>
          </p:nvPr>
        </p:nvSpPr>
        <p:spPr>
          <a:xfrm>
            <a:off x="1316572" y="3763175"/>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67" name="Text Placeholder 2"/>
          <p:cNvSpPr>
            <a:spLocks noGrp="1"/>
          </p:cNvSpPr>
          <p:nvPr>
            <p:ph type="body" sz="quarter" idx="34"/>
          </p:nvPr>
        </p:nvSpPr>
        <p:spPr>
          <a:xfrm>
            <a:off x="1395603" y="3911930"/>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8" name="Text Placeholder 49"/>
          <p:cNvSpPr>
            <a:spLocks noGrp="1"/>
          </p:cNvSpPr>
          <p:nvPr>
            <p:ph type="body" sz="quarter" idx="35" hasCustomPrompt="1"/>
          </p:nvPr>
        </p:nvSpPr>
        <p:spPr>
          <a:xfrm>
            <a:off x="440267" y="3763643"/>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4</a:t>
            </a:r>
          </a:p>
        </p:txBody>
      </p:sp>
      <p:sp>
        <p:nvSpPr>
          <p:cNvPr id="70" name="Table Placeholder 29"/>
          <p:cNvSpPr>
            <a:spLocks noGrp="1"/>
          </p:cNvSpPr>
          <p:nvPr>
            <p:ph type="tbl" sz="quarter" idx="36"/>
          </p:nvPr>
        </p:nvSpPr>
        <p:spPr>
          <a:xfrm>
            <a:off x="1316572" y="444087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1" name="Text Placeholder 2"/>
          <p:cNvSpPr>
            <a:spLocks noGrp="1"/>
          </p:cNvSpPr>
          <p:nvPr>
            <p:ph type="body" sz="quarter" idx="37"/>
          </p:nvPr>
        </p:nvSpPr>
        <p:spPr>
          <a:xfrm>
            <a:off x="1395603" y="458963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72" name="Text Placeholder 49"/>
          <p:cNvSpPr>
            <a:spLocks noGrp="1"/>
          </p:cNvSpPr>
          <p:nvPr>
            <p:ph type="body" sz="quarter" idx="38" hasCustomPrompt="1"/>
          </p:nvPr>
        </p:nvSpPr>
        <p:spPr>
          <a:xfrm>
            <a:off x="440267" y="444134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5</a:t>
            </a:r>
          </a:p>
        </p:txBody>
      </p:sp>
      <p:sp>
        <p:nvSpPr>
          <p:cNvPr id="74" name="Table Placeholder 29"/>
          <p:cNvSpPr>
            <a:spLocks noGrp="1"/>
          </p:cNvSpPr>
          <p:nvPr>
            <p:ph type="tbl" sz="quarter" idx="39"/>
          </p:nvPr>
        </p:nvSpPr>
        <p:spPr>
          <a:xfrm>
            <a:off x="1316572" y="5129167"/>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5" name="Text Placeholder 2"/>
          <p:cNvSpPr>
            <a:spLocks noGrp="1"/>
          </p:cNvSpPr>
          <p:nvPr>
            <p:ph type="body" sz="quarter" idx="40"/>
          </p:nvPr>
        </p:nvSpPr>
        <p:spPr>
          <a:xfrm>
            <a:off x="1395603" y="527792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a:p>
        </p:txBody>
      </p:sp>
      <p:sp>
        <p:nvSpPr>
          <p:cNvPr id="76" name="Text Placeholder 49"/>
          <p:cNvSpPr>
            <a:spLocks noGrp="1"/>
          </p:cNvSpPr>
          <p:nvPr>
            <p:ph type="body" sz="quarter" idx="41" hasCustomPrompt="1"/>
          </p:nvPr>
        </p:nvSpPr>
        <p:spPr>
          <a:xfrm>
            <a:off x="440267" y="512963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6</a:t>
            </a:r>
          </a:p>
        </p:txBody>
      </p:sp>
      <p:sp>
        <p:nvSpPr>
          <p:cNvPr id="27"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navigation 2 title</a:t>
            </a:r>
          </a:p>
        </p:txBody>
      </p:sp>
      <p:sp>
        <p:nvSpPr>
          <p:cNvPr id="23"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1882365902"/>
      </p:ext>
    </p:extLst>
  </p:cSld>
  <p:clrMapOvr>
    <a:masterClrMapping/>
  </p:clrMapOvr>
</p:sldLayout>
</file>

<file path=ppt/slideLayouts/slideLayout136.xml><?xml version="1.0" encoding="utf-8"?>
<p:sldLayout xmlns:a="http://schemas.openxmlformats.org/drawingml/2006/main" xmlns:r="http://schemas.openxmlformats.org/officeDocument/2006/relationships" xmlns:p="http://schemas.openxmlformats.org/presentationml/2006/main" preserve="1" userDrawn="1">
  <p:cSld name="Nav Contents 3">
    <p:spTree>
      <p:nvGrpSpPr>
        <p:cNvPr id="1" name=""/>
        <p:cNvGrpSpPr/>
        <p:nvPr/>
      </p:nvGrpSpPr>
      <p:grpSpPr>
        <a:xfrm>
          <a:off x="0" y="0"/>
          <a:ext cx="0" cy="0"/>
          <a:chOff x="0" y="0"/>
          <a:chExt cx="0" cy="0"/>
        </a:xfrm>
      </p:grpSpPr>
      <p:sp>
        <p:nvSpPr>
          <p:cNvPr id="30" name="Table Placeholder 29"/>
          <p:cNvSpPr>
            <a:spLocks noGrp="1"/>
          </p:cNvSpPr>
          <p:nvPr>
            <p:ph type="tbl" sz="quarter" idx="15"/>
          </p:nvPr>
        </p:nvSpPr>
        <p:spPr>
          <a:xfrm>
            <a:off x="1316572" y="1731133"/>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6" name="Text Placeholder 2"/>
          <p:cNvSpPr>
            <a:spLocks noGrp="1"/>
          </p:cNvSpPr>
          <p:nvPr>
            <p:ph type="body" sz="quarter" idx="14"/>
          </p:nvPr>
        </p:nvSpPr>
        <p:spPr>
          <a:xfrm>
            <a:off x="1395603" y="1879888"/>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50" name="Text Placeholder 49"/>
          <p:cNvSpPr>
            <a:spLocks noGrp="1"/>
          </p:cNvSpPr>
          <p:nvPr>
            <p:ph type="body" sz="quarter" idx="26" hasCustomPrompt="1"/>
          </p:nvPr>
        </p:nvSpPr>
        <p:spPr>
          <a:xfrm>
            <a:off x="440267" y="1731600"/>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1</a:t>
            </a:r>
          </a:p>
        </p:txBody>
      </p:sp>
      <p:sp>
        <p:nvSpPr>
          <p:cNvPr id="58" name="Table Placeholder 29"/>
          <p:cNvSpPr>
            <a:spLocks noGrp="1"/>
          </p:cNvSpPr>
          <p:nvPr>
            <p:ph type="tbl" sz="quarter" idx="27"/>
          </p:nvPr>
        </p:nvSpPr>
        <p:spPr>
          <a:xfrm>
            <a:off x="1316572" y="240348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59" name="Text Placeholder 2"/>
          <p:cNvSpPr>
            <a:spLocks noGrp="1"/>
          </p:cNvSpPr>
          <p:nvPr>
            <p:ph type="body" sz="quarter" idx="28"/>
          </p:nvPr>
        </p:nvSpPr>
        <p:spPr>
          <a:xfrm>
            <a:off x="1395603" y="2552244"/>
            <a:ext cx="7624231" cy="394199"/>
          </a:xfrm>
          <a:prstGeom prst="rect">
            <a:avLst/>
          </a:prstGeom>
        </p:spPr>
        <p:txBody>
          <a:bodyPr vert="horz"/>
          <a:lstStyle>
            <a:lvl1pPr marL="0" indent="0">
              <a:lnSpc>
                <a:spcPct val="60000"/>
              </a:lnSpc>
              <a:buNone/>
              <a:defRPr sz="1125" b="1" baseline="0">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0" name="Text Placeholder 49"/>
          <p:cNvSpPr>
            <a:spLocks noGrp="1"/>
          </p:cNvSpPr>
          <p:nvPr>
            <p:ph type="body" sz="quarter" idx="29" hasCustomPrompt="1"/>
          </p:nvPr>
        </p:nvSpPr>
        <p:spPr>
          <a:xfrm>
            <a:off x="440267" y="2403956"/>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2</a:t>
            </a:r>
          </a:p>
        </p:txBody>
      </p:sp>
      <p:sp>
        <p:nvSpPr>
          <p:cNvPr id="62" name="Table Placeholder 29"/>
          <p:cNvSpPr>
            <a:spLocks noGrp="1"/>
          </p:cNvSpPr>
          <p:nvPr>
            <p:ph type="tbl" sz="quarter" idx="30"/>
          </p:nvPr>
        </p:nvSpPr>
        <p:spPr>
          <a:xfrm>
            <a:off x="1316572" y="3082231"/>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63" name="Text Placeholder 2"/>
          <p:cNvSpPr>
            <a:spLocks noGrp="1"/>
          </p:cNvSpPr>
          <p:nvPr>
            <p:ph type="body" sz="quarter" idx="31"/>
          </p:nvPr>
        </p:nvSpPr>
        <p:spPr>
          <a:xfrm>
            <a:off x="1395603" y="3230986"/>
            <a:ext cx="7624231" cy="394199"/>
          </a:xfrm>
          <a:prstGeom prst="rect">
            <a:avLst/>
          </a:prstGeom>
        </p:spPr>
        <p:txBody>
          <a:bodyPr vert="horz"/>
          <a:lstStyle>
            <a:lvl1pPr marL="0" indent="0">
              <a:lnSpc>
                <a:spcPct val="60000"/>
              </a:lnSpc>
              <a:buNone/>
              <a:defRPr sz="1125" b="1">
                <a:solidFill>
                  <a:schemeClr val="tx2"/>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4" name="Text Placeholder 49"/>
          <p:cNvSpPr>
            <a:spLocks noGrp="1"/>
          </p:cNvSpPr>
          <p:nvPr>
            <p:ph type="body" sz="quarter" idx="32" hasCustomPrompt="1"/>
          </p:nvPr>
        </p:nvSpPr>
        <p:spPr>
          <a:xfrm>
            <a:off x="440267" y="3082699"/>
            <a:ext cx="720000" cy="540000"/>
          </a:xfrm>
          <a:prstGeom prst="rect">
            <a:avLst/>
          </a:prstGeom>
          <a:solidFill>
            <a:srgbClr val="D8DCDE"/>
          </a:solidFill>
          <a:ln w="19050" cmpd="sng">
            <a:noFill/>
          </a:ln>
        </p:spPr>
        <p:txBody>
          <a:bodyPr vert="horz" anchor="ctr"/>
          <a:lstStyle>
            <a:lvl1pPr marL="0" indent="0" algn="ctr">
              <a:lnSpc>
                <a:spcPts val="1575"/>
              </a:lnSpc>
              <a:spcBef>
                <a:spcPts val="0"/>
              </a:spcBef>
              <a:buNone/>
              <a:defRPr sz="1350" b="1">
                <a:solidFill>
                  <a:schemeClr val="tx2"/>
                </a:solidFill>
                <a:latin typeface="Arial" pitchFamily="34" charset="0"/>
                <a:cs typeface="Arial" pitchFamily="34" charset="0"/>
              </a:defRPr>
            </a:lvl1pPr>
          </a:lstStyle>
          <a:p>
            <a:pPr lvl="0"/>
            <a:r>
              <a:rPr lang="en-GB" noProof="0" dirty="0"/>
              <a:t>3</a:t>
            </a:r>
          </a:p>
        </p:txBody>
      </p:sp>
      <p:sp>
        <p:nvSpPr>
          <p:cNvPr id="66" name="Table Placeholder 29"/>
          <p:cNvSpPr>
            <a:spLocks noGrp="1"/>
          </p:cNvSpPr>
          <p:nvPr>
            <p:ph type="tbl" sz="quarter" idx="33"/>
          </p:nvPr>
        </p:nvSpPr>
        <p:spPr>
          <a:xfrm>
            <a:off x="1316572" y="3763175"/>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67" name="Text Placeholder 2"/>
          <p:cNvSpPr>
            <a:spLocks noGrp="1"/>
          </p:cNvSpPr>
          <p:nvPr>
            <p:ph type="body" sz="quarter" idx="34"/>
          </p:nvPr>
        </p:nvSpPr>
        <p:spPr>
          <a:xfrm>
            <a:off x="1395603" y="3911930"/>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8" name="Text Placeholder 49"/>
          <p:cNvSpPr>
            <a:spLocks noGrp="1"/>
          </p:cNvSpPr>
          <p:nvPr>
            <p:ph type="body" sz="quarter" idx="35" hasCustomPrompt="1"/>
          </p:nvPr>
        </p:nvSpPr>
        <p:spPr>
          <a:xfrm>
            <a:off x="440267" y="3763643"/>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4</a:t>
            </a:r>
          </a:p>
        </p:txBody>
      </p:sp>
      <p:sp>
        <p:nvSpPr>
          <p:cNvPr id="70" name="Table Placeholder 29"/>
          <p:cNvSpPr>
            <a:spLocks noGrp="1"/>
          </p:cNvSpPr>
          <p:nvPr>
            <p:ph type="tbl" sz="quarter" idx="36"/>
          </p:nvPr>
        </p:nvSpPr>
        <p:spPr>
          <a:xfrm>
            <a:off x="1316572" y="444087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1" name="Text Placeholder 2"/>
          <p:cNvSpPr>
            <a:spLocks noGrp="1"/>
          </p:cNvSpPr>
          <p:nvPr>
            <p:ph type="body" sz="quarter" idx="37"/>
          </p:nvPr>
        </p:nvSpPr>
        <p:spPr>
          <a:xfrm>
            <a:off x="1395603" y="458963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72" name="Text Placeholder 49"/>
          <p:cNvSpPr>
            <a:spLocks noGrp="1"/>
          </p:cNvSpPr>
          <p:nvPr>
            <p:ph type="body" sz="quarter" idx="38" hasCustomPrompt="1"/>
          </p:nvPr>
        </p:nvSpPr>
        <p:spPr>
          <a:xfrm>
            <a:off x="440267" y="444134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5</a:t>
            </a:r>
          </a:p>
        </p:txBody>
      </p:sp>
      <p:sp>
        <p:nvSpPr>
          <p:cNvPr id="74" name="Table Placeholder 29"/>
          <p:cNvSpPr>
            <a:spLocks noGrp="1"/>
          </p:cNvSpPr>
          <p:nvPr>
            <p:ph type="tbl" sz="quarter" idx="39"/>
          </p:nvPr>
        </p:nvSpPr>
        <p:spPr>
          <a:xfrm>
            <a:off x="1316572" y="5129167"/>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5" name="Text Placeholder 2"/>
          <p:cNvSpPr>
            <a:spLocks noGrp="1"/>
          </p:cNvSpPr>
          <p:nvPr>
            <p:ph type="body" sz="quarter" idx="40"/>
          </p:nvPr>
        </p:nvSpPr>
        <p:spPr>
          <a:xfrm>
            <a:off x="1395603" y="527792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76" name="Text Placeholder 49"/>
          <p:cNvSpPr>
            <a:spLocks noGrp="1"/>
          </p:cNvSpPr>
          <p:nvPr>
            <p:ph type="body" sz="quarter" idx="41" hasCustomPrompt="1"/>
          </p:nvPr>
        </p:nvSpPr>
        <p:spPr>
          <a:xfrm>
            <a:off x="440267" y="512963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dirty="0"/>
              <a:t>6</a:t>
            </a:r>
          </a:p>
        </p:txBody>
      </p:sp>
      <p:sp>
        <p:nvSpPr>
          <p:cNvPr id="27"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navigation 3 title</a:t>
            </a:r>
          </a:p>
        </p:txBody>
      </p:sp>
      <p:sp>
        <p:nvSpPr>
          <p:cNvPr id="23"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901087329"/>
      </p:ext>
    </p:extLst>
  </p:cSld>
  <p:clrMapOvr>
    <a:masterClrMapping/>
  </p:clrMapOvr>
</p:sldLayout>
</file>

<file path=ppt/slideLayouts/slideLayout137.xml><?xml version="1.0" encoding="utf-8"?>
<p:sldLayout xmlns:a="http://schemas.openxmlformats.org/drawingml/2006/main" xmlns:r="http://schemas.openxmlformats.org/officeDocument/2006/relationships" xmlns:p="http://schemas.openxmlformats.org/presentationml/2006/main" preserve="1" userDrawn="1">
  <p:cSld name="Nav Contents 4">
    <p:spTree>
      <p:nvGrpSpPr>
        <p:cNvPr id="1" name=""/>
        <p:cNvGrpSpPr/>
        <p:nvPr/>
      </p:nvGrpSpPr>
      <p:grpSpPr>
        <a:xfrm>
          <a:off x="0" y="0"/>
          <a:ext cx="0" cy="0"/>
          <a:chOff x="0" y="0"/>
          <a:chExt cx="0" cy="0"/>
        </a:xfrm>
      </p:grpSpPr>
      <p:sp>
        <p:nvSpPr>
          <p:cNvPr id="30" name="Table Placeholder 29"/>
          <p:cNvSpPr>
            <a:spLocks noGrp="1"/>
          </p:cNvSpPr>
          <p:nvPr>
            <p:ph type="tbl" sz="quarter" idx="15"/>
          </p:nvPr>
        </p:nvSpPr>
        <p:spPr>
          <a:xfrm>
            <a:off x="1316572" y="1731133"/>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6" name="Text Placeholder 2"/>
          <p:cNvSpPr>
            <a:spLocks noGrp="1"/>
          </p:cNvSpPr>
          <p:nvPr>
            <p:ph type="body" sz="quarter" idx="14"/>
          </p:nvPr>
        </p:nvSpPr>
        <p:spPr>
          <a:xfrm>
            <a:off x="1395603" y="1879888"/>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50" name="Text Placeholder 49"/>
          <p:cNvSpPr>
            <a:spLocks noGrp="1"/>
          </p:cNvSpPr>
          <p:nvPr>
            <p:ph type="body" sz="quarter" idx="26" hasCustomPrompt="1"/>
          </p:nvPr>
        </p:nvSpPr>
        <p:spPr>
          <a:xfrm>
            <a:off x="440267" y="1731600"/>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1</a:t>
            </a:r>
          </a:p>
        </p:txBody>
      </p:sp>
      <p:sp>
        <p:nvSpPr>
          <p:cNvPr id="58" name="Table Placeholder 29"/>
          <p:cNvSpPr>
            <a:spLocks noGrp="1"/>
          </p:cNvSpPr>
          <p:nvPr>
            <p:ph type="tbl" sz="quarter" idx="27"/>
          </p:nvPr>
        </p:nvSpPr>
        <p:spPr>
          <a:xfrm>
            <a:off x="1316572" y="240348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59" name="Text Placeholder 2"/>
          <p:cNvSpPr>
            <a:spLocks noGrp="1"/>
          </p:cNvSpPr>
          <p:nvPr>
            <p:ph type="body" sz="quarter" idx="28"/>
          </p:nvPr>
        </p:nvSpPr>
        <p:spPr>
          <a:xfrm>
            <a:off x="1395603" y="2552244"/>
            <a:ext cx="7624231" cy="394199"/>
          </a:xfrm>
          <a:prstGeom prst="rect">
            <a:avLst/>
          </a:prstGeom>
        </p:spPr>
        <p:txBody>
          <a:bodyPr vert="horz"/>
          <a:lstStyle>
            <a:lvl1pPr marL="0" indent="0">
              <a:lnSpc>
                <a:spcPct val="60000"/>
              </a:lnSpc>
              <a:buNone/>
              <a:defRPr sz="1125" b="1" baseline="0">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0" name="Text Placeholder 49"/>
          <p:cNvSpPr>
            <a:spLocks noGrp="1"/>
          </p:cNvSpPr>
          <p:nvPr>
            <p:ph type="body" sz="quarter" idx="29" hasCustomPrompt="1"/>
          </p:nvPr>
        </p:nvSpPr>
        <p:spPr>
          <a:xfrm>
            <a:off x="440267" y="2403956"/>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2</a:t>
            </a:r>
          </a:p>
        </p:txBody>
      </p:sp>
      <p:sp>
        <p:nvSpPr>
          <p:cNvPr id="62" name="Table Placeholder 29"/>
          <p:cNvSpPr>
            <a:spLocks noGrp="1"/>
          </p:cNvSpPr>
          <p:nvPr>
            <p:ph type="tbl" sz="quarter" idx="30"/>
          </p:nvPr>
        </p:nvSpPr>
        <p:spPr>
          <a:xfrm>
            <a:off x="1316572" y="3082231"/>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63" name="Text Placeholder 2"/>
          <p:cNvSpPr>
            <a:spLocks noGrp="1"/>
          </p:cNvSpPr>
          <p:nvPr>
            <p:ph type="body" sz="quarter" idx="31"/>
          </p:nvPr>
        </p:nvSpPr>
        <p:spPr>
          <a:xfrm>
            <a:off x="1395603" y="3230986"/>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4" name="Text Placeholder 49"/>
          <p:cNvSpPr>
            <a:spLocks noGrp="1"/>
          </p:cNvSpPr>
          <p:nvPr>
            <p:ph type="body" sz="quarter" idx="32" hasCustomPrompt="1"/>
          </p:nvPr>
        </p:nvSpPr>
        <p:spPr>
          <a:xfrm>
            <a:off x="440267" y="3082699"/>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3</a:t>
            </a:r>
          </a:p>
        </p:txBody>
      </p:sp>
      <p:sp>
        <p:nvSpPr>
          <p:cNvPr id="66" name="Table Placeholder 29"/>
          <p:cNvSpPr>
            <a:spLocks noGrp="1"/>
          </p:cNvSpPr>
          <p:nvPr>
            <p:ph type="tbl" sz="quarter" idx="33"/>
          </p:nvPr>
        </p:nvSpPr>
        <p:spPr>
          <a:xfrm>
            <a:off x="1316572" y="3763175"/>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67" name="Text Placeholder 2"/>
          <p:cNvSpPr>
            <a:spLocks noGrp="1"/>
          </p:cNvSpPr>
          <p:nvPr>
            <p:ph type="body" sz="quarter" idx="34"/>
          </p:nvPr>
        </p:nvSpPr>
        <p:spPr>
          <a:xfrm>
            <a:off x="1395603" y="3911930"/>
            <a:ext cx="7624231" cy="394199"/>
          </a:xfrm>
          <a:prstGeom prst="rect">
            <a:avLst/>
          </a:prstGeom>
        </p:spPr>
        <p:txBody>
          <a:bodyPr vert="horz"/>
          <a:lstStyle>
            <a:lvl1pPr marL="0" indent="0">
              <a:lnSpc>
                <a:spcPct val="60000"/>
              </a:lnSpc>
              <a:buNone/>
              <a:defRPr sz="1125" b="1">
                <a:solidFill>
                  <a:schemeClr val="tx2"/>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8" name="Text Placeholder 49"/>
          <p:cNvSpPr>
            <a:spLocks noGrp="1"/>
          </p:cNvSpPr>
          <p:nvPr>
            <p:ph type="body" sz="quarter" idx="35" hasCustomPrompt="1"/>
          </p:nvPr>
        </p:nvSpPr>
        <p:spPr>
          <a:xfrm>
            <a:off x="440267" y="3763643"/>
            <a:ext cx="720000" cy="540000"/>
          </a:xfrm>
          <a:prstGeom prst="rect">
            <a:avLst/>
          </a:prstGeom>
          <a:solidFill>
            <a:srgbClr val="D8DCDE"/>
          </a:solidFill>
          <a:ln w="19050" cmpd="sng">
            <a:noFill/>
          </a:ln>
        </p:spPr>
        <p:txBody>
          <a:bodyPr vert="horz" anchor="ctr"/>
          <a:lstStyle>
            <a:lvl1pPr marL="0" indent="0" algn="ctr">
              <a:lnSpc>
                <a:spcPts val="1575"/>
              </a:lnSpc>
              <a:spcBef>
                <a:spcPts val="0"/>
              </a:spcBef>
              <a:buNone/>
              <a:defRPr sz="1350" b="1">
                <a:solidFill>
                  <a:schemeClr val="tx2"/>
                </a:solidFill>
                <a:latin typeface="Arial" pitchFamily="34" charset="0"/>
                <a:cs typeface="Arial" pitchFamily="34" charset="0"/>
              </a:defRPr>
            </a:lvl1pPr>
          </a:lstStyle>
          <a:p>
            <a:pPr lvl="0"/>
            <a:r>
              <a:rPr lang="en-GB" noProof="0"/>
              <a:t>4</a:t>
            </a:r>
          </a:p>
        </p:txBody>
      </p:sp>
      <p:sp>
        <p:nvSpPr>
          <p:cNvPr id="70" name="Table Placeholder 29"/>
          <p:cNvSpPr>
            <a:spLocks noGrp="1"/>
          </p:cNvSpPr>
          <p:nvPr>
            <p:ph type="tbl" sz="quarter" idx="36"/>
          </p:nvPr>
        </p:nvSpPr>
        <p:spPr>
          <a:xfrm>
            <a:off x="1316572" y="444087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1" name="Text Placeholder 2"/>
          <p:cNvSpPr>
            <a:spLocks noGrp="1"/>
          </p:cNvSpPr>
          <p:nvPr>
            <p:ph type="body" sz="quarter" idx="37"/>
          </p:nvPr>
        </p:nvSpPr>
        <p:spPr>
          <a:xfrm>
            <a:off x="1395603" y="458963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72" name="Text Placeholder 49"/>
          <p:cNvSpPr>
            <a:spLocks noGrp="1"/>
          </p:cNvSpPr>
          <p:nvPr>
            <p:ph type="body" sz="quarter" idx="38" hasCustomPrompt="1"/>
          </p:nvPr>
        </p:nvSpPr>
        <p:spPr>
          <a:xfrm>
            <a:off x="440267" y="444134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5</a:t>
            </a:r>
          </a:p>
        </p:txBody>
      </p:sp>
      <p:sp>
        <p:nvSpPr>
          <p:cNvPr id="74" name="Table Placeholder 29"/>
          <p:cNvSpPr>
            <a:spLocks noGrp="1"/>
          </p:cNvSpPr>
          <p:nvPr>
            <p:ph type="tbl" sz="quarter" idx="39"/>
          </p:nvPr>
        </p:nvSpPr>
        <p:spPr>
          <a:xfrm>
            <a:off x="1316572" y="5129167"/>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5" name="Text Placeholder 2"/>
          <p:cNvSpPr>
            <a:spLocks noGrp="1"/>
          </p:cNvSpPr>
          <p:nvPr>
            <p:ph type="body" sz="quarter" idx="40"/>
          </p:nvPr>
        </p:nvSpPr>
        <p:spPr>
          <a:xfrm>
            <a:off x="1395603" y="527792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a:p>
        </p:txBody>
      </p:sp>
      <p:sp>
        <p:nvSpPr>
          <p:cNvPr id="76" name="Text Placeholder 49"/>
          <p:cNvSpPr>
            <a:spLocks noGrp="1"/>
          </p:cNvSpPr>
          <p:nvPr>
            <p:ph type="body" sz="quarter" idx="41" hasCustomPrompt="1"/>
          </p:nvPr>
        </p:nvSpPr>
        <p:spPr>
          <a:xfrm>
            <a:off x="440267" y="512963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6</a:t>
            </a:r>
          </a:p>
        </p:txBody>
      </p:sp>
      <p:sp>
        <p:nvSpPr>
          <p:cNvPr id="27"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navigation 4 title</a:t>
            </a:r>
          </a:p>
        </p:txBody>
      </p:sp>
      <p:sp>
        <p:nvSpPr>
          <p:cNvPr id="23"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3343344417"/>
      </p:ext>
    </p:extLst>
  </p:cSld>
  <p:clrMapOvr>
    <a:masterClrMapping/>
  </p:clrMapOvr>
</p:sldLayout>
</file>

<file path=ppt/slideLayouts/slideLayout138.xml><?xml version="1.0" encoding="utf-8"?>
<p:sldLayout xmlns:a="http://schemas.openxmlformats.org/drawingml/2006/main" xmlns:r="http://schemas.openxmlformats.org/officeDocument/2006/relationships" xmlns:p="http://schemas.openxmlformats.org/presentationml/2006/main" preserve="1" userDrawn="1">
  <p:cSld name="Nav Contents 5">
    <p:spTree>
      <p:nvGrpSpPr>
        <p:cNvPr id="1" name=""/>
        <p:cNvGrpSpPr/>
        <p:nvPr/>
      </p:nvGrpSpPr>
      <p:grpSpPr>
        <a:xfrm>
          <a:off x="0" y="0"/>
          <a:ext cx="0" cy="0"/>
          <a:chOff x="0" y="0"/>
          <a:chExt cx="0" cy="0"/>
        </a:xfrm>
      </p:grpSpPr>
      <p:sp>
        <p:nvSpPr>
          <p:cNvPr id="30" name="Table Placeholder 29"/>
          <p:cNvSpPr>
            <a:spLocks noGrp="1"/>
          </p:cNvSpPr>
          <p:nvPr>
            <p:ph type="tbl" sz="quarter" idx="15"/>
          </p:nvPr>
        </p:nvSpPr>
        <p:spPr>
          <a:xfrm>
            <a:off x="1316572" y="1731133"/>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6" name="Text Placeholder 2"/>
          <p:cNvSpPr>
            <a:spLocks noGrp="1"/>
          </p:cNvSpPr>
          <p:nvPr>
            <p:ph type="body" sz="quarter" idx="14"/>
          </p:nvPr>
        </p:nvSpPr>
        <p:spPr>
          <a:xfrm>
            <a:off x="1395603" y="1879888"/>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50" name="Text Placeholder 49"/>
          <p:cNvSpPr>
            <a:spLocks noGrp="1"/>
          </p:cNvSpPr>
          <p:nvPr>
            <p:ph type="body" sz="quarter" idx="26" hasCustomPrompt="1"/>
          </p:nvPr>
        </p:nvSpPr>
        <p:spPr>
          <a:xfrm>
            <a:off x="440267" y="1731600"/>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1</a:t>
            </a:r>
          </a:p>
        </p:txBody>
      </p:sp>
      <p:sp>
        <p:nvSpPr>
          <p:cNvPr id="58" name="Table Placeholder 29"/>
          <p:cNvSpPr>
            <a:spLocks noGrp="1"/>
          </p:cNvSpPr>
          <p:nvPr>
            <p:ph type="tbl" sz="quarter" idx="27"/>
          </p:nvPr>
        </p:nvSpPr>
        <p:spPr>
          <a:xfrm>
            <a:off x="1316572" y="240348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59" name="Text Placeholder 2"/>
          <p:cNvSpPr>
            <a:spLocks noGrp="1"/>
          </p:cNvSpPr>
          <p:nvPr>
            <p:ph type="body" sz="quarter" idx="28"/>
          </p:nvPr>
        </p:nvSpPr>
        <p:spPr>
          <a:xfrm>
            <a:off x="1395603" y="2552244"/>
            <a:ext cx="7624231" cy="394199"/>
          </a:xfrm>
          <a:prstGeom prst="rect">
            <a:avLst/>
          </a:prstGeom>
        </p:spPr>
        <p:txBody>
          <a:bodyPr vert="horz"/>
          <a:lstStyle>
            <a:lvl1pPr marL="0" indent="0">
              <a:lnSpc>
                <a:spcPct val="60000"/>
              </a:lnSpc>
              <a:buNone/>
              <a:defRPr sz="1125" b="1" baseline="0">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0" name="Text Placeholder 49"/>
          <p:cNvSpPr>
            <a:spLocks noGrp="1"/>
          </p:cNvSpPr>
          <p:nvPr>
            <p:ph type="body" sz="quarter" idx="29" hasCustomPrompt="1"/>
          </p:nvPr>
        </p:nvSpPr>
        <p:spPr>
          <a:xfrm>
            <a:off x="440267" y="2403956"/>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2</a:t>
            </a:r>
          </a:p>
        </p:txBody>
      </p:sp>
      <p:sp>
        <p:nvSpPr>
          <p:cNvPr id="62" name="Table Placeholder 29"/>
          <p:cNvSpPr>
            <a:spLocks noGrp="1"/>
          </p:cNvSpPr>
          <p:nvPr>
            <p:ph type="tbl" sz="quarter" idx="30"/>
          </p:nvPr>
        </p:nvSpPr>
        <p:spPr>
          <a:xfrm>
            <a:off x="1316572" y="3082231"/>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63" name="Text Placeholder 2"/>
          <p:cNvSpPr>
            <a:spLocks noGrp="1"/>
          </p:cNvSpPr>
          <p:nvPr>
            <p:ph type="body" sz="quarter" idx="31"/>
          </p:nvPr>
        </p:nvSpPr>
        <p:spPr>
          <a:xfrm>
            <a:off x="1395603" y="3230986"/>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a:p>
        </p:txBody>
      </p:sp>
      <p:sp>
        <p:nvSpPr>
          <p:cNvPr id="64" name="Text Placeholder 49"/>
          <p:cNvSpPr>
            <a:spLocks noGrp="1"/>
          </p:cNvSpPr>
          <p:nvPr>
            <p:ph type="body" sz="quarter" idx="32" hasCustomPrompt="1"/>
          </p:nvPr>
        </p:nvSpPr>
        <p:spPr>
          <a:xfrm>
            <a:off x="440267" y="3082699"/>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3</a:t>
            </a:r>
          </a:p>
        </p:txBody>
      </p:sp>
      <p:sp>
        <p:nvSpPr>
          <p:cNvPr id="66" name="Table Placeholder 29"/>
          <p:cNvSpPr>
            <a:spLocks noGrp="1"/>
          </p:cNvSpPr>
          <p:nvPr>
            <p:ph type="tbl" sz="quarter" idx="33"/>
          </p:nvPr>
        </p:nvSpPr>
        <p:spPr>
          <a:xfrm>
            <a:off x="1316572" y="3763175"/>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67" name="Text Placeholder 2"/>
          <p:cNvSpPr>
            <a:spLocks noGrp="1"/>
          </p:cNvSpPr>
          <p:nvPr>
            <p:ph type="body" sz="quarter" idx="34"/>
          </p:nvPr>
        </p:nvSpPr>
        <p:spPr>
          <a:xfrm>
            <a:off x="1395603" y="3911930"/>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8" name="Text Placeholder 49"/>
          <p:cNvSpPr>
            <a:spLocks noGrp="1"/>
          </p:cNvSpPr>
          <p:nvPr>
            <p:ph type="body" sz="quarter" idx="35" hasCustomPrompt="1"/>
          </p:nvPr>
        </p:nvSpPr>
        <p:spPr>
          <a:xfrm>
            <a:off x="440267" y="3763643"/>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4</a:t>
            </a:r>
          </a:p>
        </p:txBody>
      </p:sp>
      <p:sp>
        <p:nvSpPr>
          <p:cNvPr id="70" name="Table Placeholder 29"/>
          <p:cNvSpPr>
            <a:spLocks noGrp="1"/>
          </p:cNvSpPr>
          <p:nvPr>
            <p:ph type="tbl" sz="quarter" idx="36"/>
          </p:nvPr>
        </p:nvSpPr>
        <p:spPr>
          <a:xfrm>
            <a:off x="1316572" y="444087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1" name="Text Placeholder 2"/>
          <p:cNvSpPr>
            <a:spLocks noGrp="1"/>
          </p:cNvSpPr>
          <p:nvPr>
            <p:ph type="body" sz="quarter" idx="37"/>
          </p:nvPr>
        </p:nvSpPr>
        <p:spPr>
          <a:xfrm>
            <a:off x="1395603" y="4589632"/>
            <a:ext cx="7624231" cy="394199"/>
          </a:xfrm>
          <a:prstGeom prst="rect">
            <a:avLst/>
          </a:prstGeom>
        </p:spPr>
        <p:txBody>
          <a:bodyPr vert="horz"/>
          <a:lstStyle>
            <a:lvl1pPr marL="0" indent="0">
              <a:lnSpc>
                <a:spcPct val="60000"/>
              </a:lnSpc>
              <a:buNone/>
              <a:defRPr sz="1125" b="1">
                <a:solidFill>
                  <a:schemeClr val="tx2"/>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72" name="Text Placeholder 49"/>
          <p:cNvSpPr>
            <a:spLocks noGrp="1"/>
          </p:cNvSpPr>
          <p:nvPr>
            <p:ph type="body" sz="quarter" idx="38" hasCustomPrompt="1"/>
          </p:nvPr>
        </p:nvSpPr>
        <p:spPr>
          <a:xfrm>
            <a:off x="440267" y="4441345"/>
            <a:ext cx="720000" cy="540000"/>
          </a:xfrm>
          <a:prstGeom prst="rect">
            <a:avLst/>
          </a:prstGeom>
          <a:solidFill>
            <a:srgbClr val="D8DCDE"/>
          </a:solidFill>
          <a:ln w="19050" cmpd="sng">
            <a:noFill/>
          </a:ln>
        </p:spPr>
        <p:txBody>
          <a:bodyPr vert="horz" anchor="ctr"/>
          <a:lstStyle>
            <a:lvl1pPr marL="0" indent="0" algn="ctr">
              <a:lnSpc>
                <a:spcPts val="1575"/>
              </a:lnSpc>
              <a:spcBef>
                <a:spcPts val="0"/>
              </a:spcBef>
              <a:buNone/>
              <a:defRPr sz="1350" b="1">
                <a:solidFill>
                  <a:schemeClr val="tx2"/>
                </a:solidFill>
                <a:latin typeface="Arial" pitchFamily="34" charset="0"/>
                <a:cs typeface="Arial" pitchFamily="34" charset="0"/>
              </a:defRPr>
            </a:lvl1pPr>
          </a:lstStyle>
          <a:p>
            <a:pPr lvl="0"/>
            <a:r>
              <a:rPr lang="en-GB" noProof="0"/>
              <a:t>5</a:t>
            </a:r>
          </a:p>
        </p:txBody>
      </p:sp>
      <p:sp>
        <p:nvSpPr>
          <p:cNvPr id="74" name="Table Placeholder 29"/>
          <p:cNvSpPr>
            <a:spLocks noGrp="1"/>
          </p:cNvSpPr>
          <p:nvPr>
            <p:ph type="tbl" sz="quarter" idx="39"/>
          </p:nvPr>
        </p:nvSpPr>
        <p:spPr>
          <a:xfrm>
            <a:off x="1316572" y="5129167"/>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5" name="Text Placeholder 2"/>
          <p:cNvSpPr>
            <a:spLocks noGrp="1"/>
          </p:cNvSpPr>
          <p:nvPr>
            <p:ph type="body" sz="quarter" idx="40"/>
          </p:nvPr>
        </p:nvSpPr>
        <p:spPr>
          <a:xfrm>
            <a:off x="1395603" y="527792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a:p>
        </p:txBody>
      </p:sp>
      <p:sp>
        <p:nvSpPr>
          <p:cNvPr id="76" name="Text Placeholder 49"/>
          <p:cNvSpPr>
            <a:spLocks noGrp="1"/>
          </p:cNvSpPr>
          <p:nvPr>
            <p:ph type="body" sz="quarter" idx="41" hasCustomPrompt="1"/>
          </p:nvPr>
        </p:nvSpPr>
        <p:spPr>
          <a:xfrm>
            <a:off x="440267" y="512963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6</a:t>
            </a:r>
          </a:p>
        </p:txBody>
      </p:sp>
      <p:sp>
        <p:nvSpPr>
          <p:cNvPr id="27"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navigation 5 title</a:t>
            </a:r>
          </a:p>
        </p:txBody>
      </p:sp>
      <p:sp>
        <p:nvSpPr>
          <p:cNvPr id="23"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2497744104"/>
      </p:ext>
    </p:extLst>
  </p:cSld>
  <p:clrMapOvr>
    <a:masterClrMapping/>
  </p:clrMapOvr>
</p:sldLayout>
</file>

<file path=ppt/slideLayouts/slideLayout139.xml><?xml version="1.0" encoding="utf-8"?>
<p:sldLayout xmlns:a="http://schemas.openxmlformats.org/drawingml/2006/main" xmlns:r="http://schemas.openxmlformats.org/officeDocument/2006/relationships" xmlns:p="http://schemas.openxmlformats.org/presentationml/2006/main" preserve="1" userDrawn="1">
  <p:cSld name="Nav Contents 6">
    <p:spTree>
      <p:nvGrpSpPr>
        <p:cNvPr id="1" name=""/>
        <p:cNvGrpSpPr/>
        <p:nvPr/>
      </p:nvGrpSpPr>
      <p:grpSpPr>
        <a:xfrm>
          <a:off x="0" y="0"/>
          <a:ext cx="0" cy="0"/>
          <a:chOff x="0" y="0"/>
          <a:chExt cx="0" cy="0"/>
        </a:xfrm>
      </p:grpSpPr>
      <p:sp>
        <p:nvSpPr>
          <p:cNvPr id="30" name="Table Placeholder 29"/>
          <p:cNvSpPr>
            <a:spLocks noGrp="1"/>
          </p:cNvSpPr>
          <p:nvPr>
            <p:ph type="tbl" sz="quarter" idx="15"/>
          </p:nvPr>
        </p:nvSpPr>
        <p:spPr>
          <a:xfrm>
            <a:off x="1316572" y="1731133"/>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26" name="Text Placeholder 2"/>
          <p:cNvSpPr>
            <a:spLocks noGrp="1"/>
          </p:cNvSpPr>
          <p:nvPr>
            <p:ph type="body" sz="quarter" idx="14"/>
          </p:nvPr>
        </p:nvSpPr>
        <p:spPr>
          <a:xfrm>
            <a:off x="1395603" y="1879888"/>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50" name="Text Placeholder 49"/>
          <p:cNvSpPr>
            <a:spLocks noGrp="1"/>
          </p:cNvSpPr>
          <p:nvPr>
            <p:ph type="body" sz="quarter" idx="26" hasCustomPrompt="1"/>
          </p:nvPr>
        </p:nvSpPr>
        <p:spPr>
          <a:xfrm>
            <a:off x="440267" y="1731600"/>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dirty="0"/>
              <a:t>1</a:t>
            </a:r>
          </a:p>
        </p:txBody>
      </p:sp>
      <p:sp>
        <p:nvSpPr>
          <p:cNvPr id="58" name="Table Placeholder 29"/>
          <p:cNvSpPr>
            <a:spLocks noGrp="1"/>
          </p:cNvSpPr>
          <p:nvPr>
            <p:ph type="tbl" sz="quarter" idx="27"/>
          </p:nvPr>
        </p:nvSpPr>
        <p:spPr>
          <a:xfrm>
            <a:off x="1316572" y="240348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59" name="Text Placeholder 2"/>
          <p:cNvSpPr>
            <a:spLocks noGrp="1"/>
          </p:cNvSpPr>
          <p:nvPr>
            <p:ph type="body" sz="quarter" idx="28"/>
          </p:nvPr>
        </p:nvSpPr>
        <p:spPr>
          <a:xfrm>
            <a:off x="1395603" y="2552244"/>
            <a:ext cx="7624231" cy="394199"/>
          </a:xfrm>
          <a:prstGeom prst="rect">
            <a:avLst/>
          </a:prstGeom>
        </p:spPr>
        <p:txBody>
          <a:bodyPr vert="horz"/>
          <a:lstStyle>
            <a:lvl1pPr marL="0" indent="0">
              <a:lnSpc>
                <a:spcPct val="60000"/>
              </a:lnSpc>
              <a:buNone/>
              <a:defRPr sz="1125" b="1" baseline="0">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0" name="Text Placeholder 49"/>
          <p:cNvSpPr>
            <a:spLocks noGrp="1"/>
          </p:cNvSpPr>
          <p:nvPr>
            <p:ph type="body" sz="quarter" idx="29" hasCustomPrompt="1"/>
          </p:nvPr>
        </p:nvSpPr>
        <p:spPr>
          <a:xfrm>
            <a:off x="440267" y="2403956"/>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dirty="0"/>
              <a:t>2</a:t>
            </a:r>
          </a:p>
        </p:txBody>
      </p:sp>
      <p:sp>
        <p:nvSpPr>
          <p:cNvPr id="62" name="Table Placeholder 29"/>
          <p:cNvSpPr>
            <a:spLocks noGrp="1"/>
          </p:cNvSpPr>
          <p:nvPr>
            <p:ph type="tbl" sz="quarter" idx="30"/>
          </p:nvPr>
        </p:nvSpPr>
        <p:spPr>
          <a:xfrm>
            <a:off x="1316572" y="3082231"/>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63" name="Text Placeholder 2"/>
          <p:cNvSpPr>
            <a:spLocks noGrp="1"/>
          </p:cNvSpPr>
          <p:nvPr>
            <p:ph type="body" sz="quarter" idx="31"/>
          </p:nvPr>
        </p:nvSpPr>
        <p:spPr>
          <a:xfrm>
            <a:off x="1395603" y="3230986"/>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4" name="Text Placeholder 49"/>
          <p:cNvSpPr>
            <a:spLocks noGrp="1"/>
          </p:cNvSpPr>
          <p:nvPr>
            <p:ph type="body" sz="quarter" idx="32" hasCustomPrompt="1"/>
          </p:nvPr>
        </p:nvSpPr>
        <p:spPr>
          <a:xfrm>
            <a:off x="440267" y="3082699"/>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3</a:t>
            </a:r>
          </a:p>
        </p:txBody>
      </p:sp>
      <p:sp>
        <p:nvSpPr>
          <p:cNvPr id="66" name="Table Placeholder 29"/>
          <p:cNvSpPr>
            <a:spLocks noGrp="1"/>
          </p:cNvSpPr>
          <p:nvPr>
            <p:ph type="tbl" sz="quarter" idx="33"/>
          </p:nvPr>
        </p:nvSpPr>
        <p:spPr>
          <a:xfrm>
            <a:off x="1316572" y="3763175"/>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dirty="0"/>
          </a:p>
        </p:txBody>
      </p:sp>
      <p:sp>
        <p:nvSpPr>
          <p:cNvPr id="67" name="Text Placeholder 2"/>
          <p:cNvSpPr>
            <a:spLocks noGrp="1"/>
          </p:cNvSpPr>
          <p:nvPr>
            <p:ph type="body" sz="quarter" idx="34"/>
          </p:nvPr>
        </p:nvSpPr>
        <p:spPr>
          <a:xfrm>
            <a:off x="1395603" y="3911930"/>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68" name="Text Placeholder 49"/>
          <p:cNvSpPr>
            <a:spLocks noGrp="1"/>
          </p:cNvSpPr>
          <p:nvPr>
            <p:ph type="body" sz="quarter" idx="35" hasCustomPrompt="1"/>
          </p:nvPr>
        </p:nvSpPr>
        <p:spPr>
          <a:xfrm>
            <a:off x="440267" y="3763643"/>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4</a:t>
            </a:r>
          </a:p>
        </p:txBody>
      </p:sp>
      <p:sp>
        <p:nvSpPr>
          <p:cNvPr id="70" name="Table Placeholder 29"/>
          <p:cNvSpPr>
            <a:spLocks noGrp="1"/>
          </p:cNvSpPr>
          <p:nvPr>
            <p:ph type="tbl" sz="quarter" idx="36"/>
          </p:nvPr>
        </p:nvSpPr>
        <p:spPr>
          <a:xfrm>
            <a:off x="1316572" y="4440879"/>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1" name="Text Placeholder 2"/>
          <p:cNvSpPr>
            <a:spLocks noGrp="1"/>
          </p:cNvSpPr>
          <p:nvPr>
            <p:ph type="body" sz="quarter" idx="37"/>
          </p:nvPr>
        </p:nvSpPr>
        <p:spPr>
          <a:xfrm>
            <a:off x="1395603" y="4589632"/>
            <a:ext cx="7624231" cy="394199"/>
          </a:xfrm>
          <a:prstGeom prst="rect">
            <a:avLst/>
          </a:prstGeom>
        </p:spPr>
        <p:txBody>
          <a:bodyPr vert="horz"/>
          <a:lstStyle>
            <a:lvl1pPr marL="0" indent="0">
              <a:lnSpc>
                <a:spcPct val="60000"/>
              </a:lnSpc>
              <a:buNone/>
              <a:defRPr sz="1125" b="1">
                <a:solidFill>
                  <a:srgbClr val="C4CACD"/>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72" name="Text Placeholder 49"/>
          <p:cNvSpPr>
            <a:spLocks noGrp="1"/>
          </p:cNvSpPr>
          <p:nvPr>
            <p:ph type="body" sz="quarter" idx="38" hasCustomPrompt="1"/>
          </p:nvPr>
        </p:nvSpPr>
        <p:spPr>
          <a:xfrm>
            <a:off x="440267" y="4441345"/>
            <a:ext cx="720000" cy="540000"/>
          </a:xfrm>
          <a:prstGeom prst="rect">
            <a:avLst/>
          </a:prstGeom>
          <a:solidFill>
            <a:schemeClr val="tx2"/>
          </a:solidFill>
          <a:ln w="19050" cmpd="sng">
            <a:noFill/>
          </a:ln>
        </p:spPr>
        <p:txBody>
          <a:bodyPr vert="horz" anchor="ctr"/>
          <a:lstStyle>
            <a:lvl1pPr marL="0" indent="0" algn="ctr">
              <a:lnSpc>
                <a:spcPts val="1575"/>
              </a:lnSpc>
              <a:spcBef>
                <a:spcPts val="0"/>
              </a:spcBef>
              <a:buNone/>
              <a:defRPr sz="1350" b="1">
                <a:solidFill>
                  <a:srgbClr val="D8DCDE"/>
                </a:solidFill>
                <a:latin typeface="Arial" pitchFamily="34" charset="0"/>
                <a:cs typeface="Arial" pitchFamily="34" charset="0"/>
              </a:defRPr>
            </a:lvl1pPr>
          </a:lstStyle>
          <a:p>
            <a:pPr lvl="0"/>
            <a:r>
              <a:rPr lang="en-GB" noProof="0"/>
              <a:t>5</a:t>
            </a:r>
          </a:p>
        </p:txBody>
      </p:sp>
      <p:sp>
        <p:nvSpPr>
          <p:cNvPr id="74" name="Table Placeholder 29"/>
          <p:cNvSpPr>
            <a:spLocks noGrp="1"/>
          </p:cNvSpPr>
          <p:nvPr>
            <p:ph type="tbl" sz="quarter" idx="39"/>
          </p:nvPr>
        </p:nvSpPr>
        <p:spPr>
          <a:xfrm>
            <a:off x="1316572" y="5129167"/>
            <a:ext cx="7968000" cy="540000"/>
          </a:xfrm>
          <a:prstGeom prst="rect">
            <a:avLst/>
          </a:prstGeom>
          <a:solidFill>
            <a:srgbClr val="D8DCDE"/>
          </a:solidFill>
        </p:spPr>
        <p:txBody>
          <a:bodyPr vert="horz"/>
          <a:lstStyle>
            <a:lvl1pPr marL="0" indent="0">
              <a:buNone/>
              <a:defRPr sz="100">
                <a:latin typeface="Arial" pitchFamily="34" charset="0"/>
                <a:cs typeface="Arial" pitchFamily="34" charset="0"/>
              </a:defRPr>
            </a:lvl1pPr>
          </a:lstStyle>
          <a:p>
            <a:endParaRPr lang="en-GB" noProof="0"/>
          </a:p>
        </p:txBody>
      </p:sp>
      <p:sp>
        <p:nvSpPr>
          <p:cNvPr id="75" name="Text Placeholder 2"/>
          <p:cNvSpPr>
            <a:spLocks noGrp="1"/>
          </p:cNvSpPr>
          <p:nvPr>
            <p:ph type="body" sz="quarter" idx="40"/>
          </p:nvPr>
        </p:nvSpPr>
        <p:spPr>
          <a:xfrm>
            <a:off x="1395603" y="5277922"/>
            <a:ext cx="7624231" cy="394199"/>
          </a:xfrm>
          <a:prstGeom prst="rect">
            <a:avLst/>
          </a:prstGeom>
        </p:spPr>
        <p:txBody>
          <a:bodyPr vert="horz"/>
          <a:lstStyle>
            <a:lvl1pPr marL="0" indent="0">
              <a:lnSpc>
                <a:spcPct val="60000"/>
              </a:lnSpc>
              <a:buNone/>
              <a:defRPr sz="1125" b="1">
                <a:solidFill>
                  <a:schemeClr val="tx2"/>
                </a:solidFill>
                <a:latin typeface="Arial" pitchFamily="34" charset="0"/>
                <a:cs typeface="Arial" pitchFamily="34" charset="0"/>
              </a:defRPr>
            </a:lvl1pPr>
            <a:lvl2pPr marL="257175" indent="0">
              <a:buNone/>
              <a:defRPr sz="1013" b="1"/>
            </a:lvl2pPr>
            <a:lvl3pPr marL="514350" indent="0">
              <a:buNone/>
              <a:defRPr sz="1013" b="1"/>
            </a:lvl3pPr>
            <a:lvl4pPr marL="771525" indent="0">
              <a:buNone/>
              <a:defRPr sz="1013" b="1"/>
            </a:lvl4pPr>
            <a:lvl5pPr marL="1028700" indent="0">
              <a:buNone/>
              <a:defRPr sz="1013" b="1"/>
            </a:lvl5pPr>
          </a:lstStyle>
          <a:p>
            <a:pPr lvl="0"/>
            <a:endParaRPr lang="en-GB" noProof="0" dirty="0"/>
          </a:p>
        </p:txBody>
      </p:sp>
      <p:sp>
        <p:nvSpPr>
          <p:cNvPr id="76" name="Text Placeholder 49"/>
          <p:cNvSpPr>
            <a:spLocks noGrp="1"/>
          </p:cNvSpPr>
          <p:nvPr>
            <p:ph type="body" sz="quarter" idx="41" hasCustomPrompt="1"/>
          </p:nvPr>
        </p:nvSpPr>
        <p:spPr>
          <a:xfrm>
            <a:off x="440267" y="5129635"/>
            <a:ext cx="720000" cy="540000"/>
          </a:xfrm>
          <a:prstGeom prst="rect">
            <a:avLst/>
          </a:prstGeom>
          <a:solidFill>
            <a:srgbClr val="D8DCDE"/>
          </a:solidFill>
          <a:ln w="19050" cmpd="sng">
            <a:noFill/>
          </a:ln>
        </p:spPr>
        <p:txBody>
          <a:bodyPr vert="horz" anchor="ctr"/>
          <a:lstStyle>
            <a:lvl1pPr marL="0" indent="0" algn="ctr">
              <a:lnSpc>
                <a:spcPts val="1575"/>
              </a:lnSpc>
              <a:spcBef>
                <a:spcPts val="0"/>
              </a:spcBef>
              <a:buNone/>
              <a:defRPr sz="1350" b="1">
                <a:solidFill>
                  <a:schemeClr val="tx2"/>
                </a:solidFill>
                <a:latin typeface="Arial" pitchFamily="34" charset="0"/>
                <a:cs typeface="Arial" pitchFamily="34" charset="0"/>
              </a:defRPr>
            </a:lvl1pPr>
          </a:lstStyle>
          <a:p>
            <a:pPr lvl="0"/>
            <a:r>
              <a:rPr lang="en-GB" noProof="0"/>
              <a:t>6</a:t>
            </a:r>
          </a:p>
        </p:txBody>
      </p:sp>
      <p:sp>
        <p:nvSpPr>
          <p:cNvPr id="27"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navigation 6 title</a:t>
            </a:r>
          </a:p>
        </p:txBody>
      </p:sp>
      <p:sp>
        <p:nvSpPr>
          <p:cNvPr id="23"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2840131263"/>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10363200" cy="1219200"/>
          </a:xfrm>
        </p:spPr>
        <p:txBody>
          <a:bodyPr/>
          <a:lstStyle/>
          <a:p>
            <a:r>
              <a:rPr lang="en-US"/>
              <a:t>Click to edit Master title style</a:t>
            </a:r>
          </a:p>
        </p:txBody>
      </p:sp>
      <p:sp>
        <p:nvSpPr>
          <p:cNvPr id="3" name="Chart Placeholder 2"/>
          <p:cNvSpPr>
            <a:spLocks noGrp="1"/>
          </p:cNvSpPr>
          <p:nvPr>
            <p:ph type="chart" idx="1"/>
          </p:nvPr>
        </p:nvSpPr>
        <p:spPr>
          <a:xfrm>
            <a:off x="914400" y="1828800"/>
            <a:ext cx="10363200" cy="4114800"/>
          </a:xfrm>
        </p:spPr>
        <p:txBody>
          <a:bodyPr/>
          <a:lstStyle/>
          <a:p>
            <a:pPr lvl="0"/>
            <a:endParaRPr lang="en-US" noProof="0"/>
          </a:p>
        </p:txBody>
      </p:sp>
      <p:sp>
        <p:nvSpPr>
          <p:cNvPr id="4"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fld id="{0A90E337-F800-1146-8455-677861B99144}" type="slidenum">
              <a:rPr lang="en-US" altLang="x-none"/>
              <a:pPr/>
              <a:t>‹#›</a:t>
            </a:fld>
            <a:endParaRPr lang="en-US" altLang="x-none"/>
          </a:p>
        </p:txBody>
      </p:sp>
    </p:spTree>
    <p:extLst>
      <p:ext uri="{BB962C8B-B14F-4D97-AF65-F5344CB8AC3E}">
        <p14:creationId xmlns:p14="http://schemas.microsoft.com/office/powerpoint/2010/main" val="3621476641"/>
      </p:ext>
    </p:extLst>
  </p:cSld>
  <p:clrMapOvr>
    <a:masterClrMapping/>
  </p:clrMapOvr>
  <p:transition spd="slow" advClick="0"/>
</p:sldLayout>
</file>

<file path=ppt/slideLayouts/slideLayout140.xml><?xml version="1.0" encoding="utf-8"?>
<p:sldLayout xmlns:a="http://schemas.openxmlformats.org/drawingml/2006/main" xmlns:r="http://schemas.openxmlformats.org/officeDocument/2006/relationships" xmlns:p="http://schemas.openxmlformats.org/presentationml/2006/main" preserve="1" userDrawn="1">
  <p:cSld name="End Slide">
    <p:spTree>
      <p:nvGrpSpPr>
        <p:cNvPr id="1" name=""/>
        <p:cNvGrpSpPr/>
        <p:nvPr/>
      </p:nvGrpSpPr>
      <p:grpSpPr>
        <a:xfrm>
          <a:off x="0" y="0"/>
          <a:ext cx="0" cy="0"/>
          <a:chOff x="0" y="0"/>
          <a:chExt cx="0" cy="0"/>
        </a:xfrm>
      </p:grpSpPr>
      <p:sp>
        <p:nvSpPr>
          <p:cNvPr id="6"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9" name="Rectangle 8"/>
          <p:cNvSpPr>
            <a:spLocks noGrp="1" noChangeArrowheads="1"/>
          </p:cNvSpPr>
          <p:nvPr userDrawn="1"/>
        </p:nvSpPr>
        <p:spPr bwMode="auto">
          <a:xfrm>
            <a:off x="705016" y="4575175"/>
            <a:ext cx="3585633" cy="381000"/>
          </a:xfrm>
          <a:prstGeom prst="rect">
            <a:avLst/>
          </a:prstGeom>
          <a:noFill/>
          <a:ln w="9525">
            <a:noFill/>
            <a:miter lim="800000"/>
            <a:headEnd/>
            <a:tailEnd/>
          </a:ln>
          <a:effectLst/>
        </p:spPr>
        <p:txBody>
          <a:bodyPr anchor="b"/>
          <a:lstStyle/>
          <a:p>
            <a:r>
              <a:rPr lang="en-GB" sz="1050" b="1" dirty="0">
                <a:solidFill>
                  <a:schemeClr val="tx1"/>
                </a:solidFill>
                <a:latin typeface="Arial" pitchFamily="34" charset="0"/>
                <a:cs typeface="Arial" pitchFamily="34" charset="0"/>
              </a:rPr>
              <a:t>Confidentiality Notice </a:t>
            </a:r>
            <a:endParaRPr lang="en-GB" sz="1800" dirty="0">
              <a:solidFill>
                <a:schemeClr val="tx1"/>
              </a:solidFill>
              <a:latin typeface="Arial" pitchFamily="34" charset="0"/>
              <a:cs typeface="Arial" pitchFamily="34" charset="0"/>
            </a:endParaRPr>
          </a:p>
        </p:txBody>
      </p:sp>
      <p:sp>
        <p:nvSpPr>
          <p:cNvPr id="10" name="Rectangle 9"/>
          <p:cNvSpPr>
            <a:spLocks noGrp="1" noChangeArrowheads="1"/>
          </p:cNvSpPr>
          <p:nvPr userDrawn="1"/>
        </p:nvSpPr>
        <p:spPr bwMode="auto">
          <a:xfrm>
            <a:off x="721948" y="4956175"/>
            <a:ext cx="9920657" cy="864000"/>
          </a:xfrm>
          <a:prstGeom prst="rect">
            <a:avLst/>
          </a:prstGeom>
          <a:noFill/>
          <a:ln w="9525">
            <a:noFill/>
            <a:miter lim="800000"/>
            <a:headEnd/>
            <a:tailEnd/>
          </a:ln>
          <a:effectLst/>
        </p:spPr>
        <p:txBody>
          <a:bodyPr/>
          <a:lstStyle/>
          <a:p>
            <a:r>
              <a:rPr lang="en-GB" sz="675" noProof="0" dirty="0">
                <a:solidFill>
                  <a:schemeClr val="tx1"/>
                </a:solidFill>
                <a:latin typeface="+mn-lt"/>
                <a:cs typeface="Arial"/>
              </a:rPr>
              <a:t>This file is private and may contain confidential and proprietary information. If you have received this file in error, please notify us and remove </a:t>
            </a:r>
            <a:br>
              <a:rPr lang="en-GB" sz="675" noProof="0" dirty="0">
                <a:solidFill>
                  <a:schemeClr val="tx1"/>
                </a:solidFill>
                <a:latin typeface="+mn-lt"/>
                <a:cs typeface="Arial"/>
              </a:rPr>
            </a:br>
            <a:r>
              <a:rPr lang="en-GB" sz="675" noProof="0" dirty="0">
                <a:solidFill>
                  <a:schemeClr val="tx1"/>
                </a:solidFill>
                <a:latin typeface="+mn-lt"/>
                <a:cs typeface="Arial"/>
              </a:rPr>
              <a:t>it from your system and note that you must not copy, distribute or take any action in reliance on it. Any unauthorized use or disclosure of the contents of this file is not permitted and may be unlawful. AstraZeneca PLC, </a:t>
            </a:r>
            <a:r>
              <a:rPr lang="en-US" sz="675" kern="1200" dirty="0">
                <a:solidFill>
                  <a:schemeClr val="tx1"/>
                </a:solidFill>
                <a:latin typeface="+mn-lt"/>
                <a:ea typeface="+mn-ea"/>
                <a:cs typeface="Arial"/>
              </a:rPr>
              <a:t>1 Francis Crick Avenue</a:t>
            </a:r>
            <a:r>
              <a:rPr lang="en-US" sz="675" kern="1200" baseline="0" dirty="0">
                <a:solidFill>
                  <a:schemeClr val="tx1"/>
                </a:solidFill>
                <a:latin typeface="+mn-lt"/>
                <a:ea typeface="+mn-ea"/>
                <a:cs typeface="Arial"/>
              </a:rPr>
              <a:t>, </a:t>
            </a:r>
            <a:r>
              <a:rPr lang="en-US" sz="675" kern="1200" dirty="0">
                <a:solidFill>
                  <a:schemeClr val="tx1"/>
                </a:solidFill>
                <a:latin typeface="+mn-lt"/>
                <a:ea typeface="+mn-ea"/>
                <a:cs typeface="Arial"/>
              </a:rPr>
              <a:t>Cambridge Biomedical Campus, Cambridge, CB2 0AA</a:t>
            </a:r>
            <a:r>
              <a:rPr lang="en-GB" sz="675" noProof="0" dirty="0">
                <a:solidFill>
                  <a:schemeClr val="tx1"/>
                </a:solidFill>
                <a:latin typeface="+mn-lt"/>
                <a:cs typeface="Arial"/>
              </a:rPr>
              <a:t>, UK, T: +44(0)203 749 5000, www.astrazeneca.com</a:t>
            </a:r>
          </a:p>
        </p:txBody>
      </p:sp>
    </p:spTree>
    <p:extLst>
      <p:ext uri="{BB962C8B-B14F-4D97-AF65-F5344CB8AC3E}">
        <p14:creationId xmlns:p14="http://schemas.microsoft.com/office/powerpoint/2010/main" val="2121363798"/>
      </p:ext>
    </p:extLst>
  </p:cSld>
  <p:clrMapOvr>
    <a:masterClrMapping/>
  </p:clrMapOvr>
</p:sldLayout>
</file>

<file path=ppt/slideLayouts/slideLayout141.xml><?xml version="1.0" encoding="utf-8"?>
<p:sldLayout xmlns:a="http://schemas.openxmlformats.org/drawingml/2006/main" xmlns:r="http://schemas.openxmlformats.org/officeDocument/2006/relationships" xmlns:p="http://schemas.openxmlformats.org/presentationml/2006/main" preserve="1" userDrawn="1">
  <p:cSld name="Bullet Content 1">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316087" y="43780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9" name="Slide Number Placeholder 5"/>
          <p:cNvSpPr>
            <a:spLocks noGrp="1"/>
          </p:cNvSpPr>
          <p:nvPr>
            <p:ph type="sldNum" sz="quarter" idx="4"/>
          </p:nvPr>
        </p:nvSpPr>
        <p:spPr>
          <a:xfrm>
            <a:off x="11821585" y="6397552"/>
            <a:ext cx="370416" cy="414000"/>
          </a:xfrm>
          <a:prstGeom prst="rect">
            <a:avLst/>
          </a:prstGeom>
        </p:spPr>
        <p:txBody>
          <a:bodyPr vert="horz" lIns="0" tIns="0" rIns="0" bIns="0" rtlCol="0" anchor="b" anchorCtr="0"/>
          <a:lstStyle>
            <a:lvl1pPr algn="ctr">
              <a:defRPr sz="600" b="0">
                <a:solidFill>
                  <a:schemeClr val="tx1"/>
                </a:solidFill>
                <a:latin typeface="Arial" pitchFamily="34" charset="0"/>
                <a:cs typeface="Arial" pitchFamily="34" charset="0"/>
              </a:defRPr>
            </a:lvl1pPr>
          </a:lstStyle>
          <a:p>
            <a:fld id="{345B8B01-2A90-46D1-BCFB-0022759DFE43}" type="slidenum">
              <a:rPr lang="en-GB" smtClean="0"/>
              <a:pPr/>
              <a:t>‹#›</a:t>
            </a:fld>
            <a:endParaRPr lang="en-GB" dirty="0"/>
          </a:p>
        </p:txBody>
      </p:sp>
      <p:sp>
        <p:nvSpPr>
          <p:cNvPr id="7" name="Content Placeholder 2"/>
          <p:cNvSpPr>
            <a:spLocks noGrp="1"/>
          </p:cNvSpPr>
          <p:nvPr>
            <p:ph idx="16" hasCustomPrompt="1"/>
          </p:nvPr>
        </p:nvSpPr>
        <p:spPr>
          <a:xfrm>
            <a:off x="316803" y="1258800"/>
            <a:ext cx="11505236" cy="2157984"/>
          </a:xfrm>
          <a:prstGeom prst="rect">
            <a:avLst/>
          </a:prstGeom>
        </p:spPr>
        <p:txBody>
          <a:bodyPr/>
          <a:lstStyle>
            <a:lvl1pPr marL="135000" indent="-135000">
              <a:lnSpc>
                <a:spcPct val="100000"/>
              </a:lnSpc>
              <a:spcBef>
                <a:spcPts val="0"/>
              </a:spcBef>
              <a:spcAft>
                <a:spcPts val="450"/>
              </a:spcAft>
              <a:buClr>
                <a:schemeClr val="tx2"/>
              </a:buClr>
              <a:buFont typeface="Arial" pitchFamily="34" charset="0"/>
              <a:buChar char="•"/>
              <a:defRPr sz="1275">
                <a:solidFill>
                  <a:schemeClr val="tx1"/>
                </a:solidFill>
                <a:latin typeface="Arial" pitchFamily="34" charset="0"/>
                <a:cs typeface="Arial" pitchFamily="34" charset="0"/>
              </a:defRPr>
            </a:lvl1pPr>
            <a:lvl2pPr marL="405000" indent="-135000">
              <a:lnSpc>
                <a:spcPct val="100000"/>
              </a:lnSpc>
              <a:spcBef>
                <a:spcPts val="0"/>
              </a:spcBef>
              <a:spcAft>
                <a:spcPts val="450"/>
              </a:spcAft>
              <a:defRPr sz="1125"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3" name="TextBox 2">
            <a:extLst>
              <a:ext uri="{FF2B5EF4-FFF2-40B4-BE49-F238E27FC236}">
                <a16:creationId xmlns:a16="http://schemas.microsoft.com/office/drawing/2014/main" id="{3696DDB0-79DC-4F31-AE8D-5F8D532B158F}"/>
              </a:ext>
            </a:extLst>
          </p:cNvPr>
          <p:cNvSpPr txBox="1"/>
          <p:nvPr userDrawn="1"/>
        </p:nvSpPr>
        <p:spPr>
          <a:xfrm>
            <a:off x="11215723" y="-1112"/>
            <a:ext cx="978152" cy="196208"/>
          </a:xfrm>
          <a:prstGeom prst="rect">
            <a:avLst/>
          </a:prstGeom>
          <a:noFill/>
        </p:spPr>
        <p:txBody>
          <a:bodyPr wrap="none" rtlCol="0">
            <a:spAutoFit/>
          </a:bodyPr>
          <a:lstStyle/>
          <a:p>
            <a:pPr algn="r"/>
            <a:r>
              <a:rPr lang="en-US" sz="675" dirty="0">
                <a:solidFill>
                  <a:schemeClr val="tx1">
                    <a:lumMod val="50000"/>
                    <a:lumOff val="50000"/>
                  </a:schemeClr>
                </a:solidFill>
              </a:rPr>
              <a:t>Sharman, ASH 2019</a:t>
            </a:r>
          </a:p>
        </p:txBody>
      </p:sp>
      <p:sp>
        <p:nvSpPr>
          <p:cNvPr id="8" name="Text Placeholder 7">
            <a:extLst>
              <a:ext uri="{FF2B5EF4-FFF2-40B4-BE49-F238E27FC236}">
                <a16:creationId xmlns:a16="http://schemas.microsoft.com/office/drawing/2014/main" id="{17378C36-0FB5-4946-A509-EA00CD9F928A}"/>
              </a:ext>
            </a:extLst>
          </p:cNvPr>
          <p:cNvSpPr>
            <a:spLocks noGrp="1"/>
          </p:cNvSpPr>
          <p:nvPr>
            <p:ph type="body" sz="quarter" idx="17"/>
          </p:nvPr>
        </p:nvSpPr>
        <p:spPr>
          <a:xfrm>
            <a:off x="134051" y="6423674"/>
            <a:ext cx="11687533" cy="404283"/>
          </a:xfrm>
          <a:prstGeom prst="rect">
            <a:avLst/>
          </a:prstGeom>
        </p:spPr>
        <p:txBody>
          <a:bodyPr anchor="b"/>
          <a:lstStyle>
            <a:lvl1pPr marL="0" indent="0">
              <a:spcBef>
                <a:spcPts val="0"/>
              </a:spcBef>
              <a:buNone/>
              <a:defRPr sz="600"/>
            </a:lvl1pPr>
            <a:lvl2pPr>
              <a:defRPr sz="750"/>
            </a:lvl2pPr>
            <a:lvl3pPr>
              <a:defRPr sz="750"/>
            </a:lvl3pPr>
            <a:lvl4pPr>
              <a:defRPr sz="750"/>
            </a:lvl4pPr>
            <a:lvl5pPr>
              <a:defRPr sz="750"/>
            </a:lvl5pPr>
          </a:lstStyle>
          <a:p>
            <a:pPr lvl="0"/>
            <a:r>
              <a:rPr lang="en-US" dirty="0"/>
              <a:t>Click to edit Master text styles</a:t>
            </a:r>
          </a:p>
        </p:txBody>
      </p:sp>
    </p:spTree>
    <p:extLst>
      <p:ext uri="{BB962C8B-B14F-4D97-AF65-F5344CB8AC3E}">
        <p14:creationId xmlns:p14="http://schemas.microsoft.com/office/powerpoint/2010/main" val="1288586702"/>
      </p:ext>
    </p:extLst>
  </p:cSld>
  <p:clrMapOvr>
    <a:masterClrMapping/>
  </p:clrMapOvr>
</p:sldLayout>
</file>

<file path=ppt/slideLayouts/slideLayout142.xml><?xml version="1.0" encoding="utf-8"?>
<p:sldLayout xmlns:a="http://schemas.openxmlformats.org/drawingml/2006/main" xmlns:r="http://schemas.openxmlformats.org/officeDocument/2006/relationships" xmlns:p="http://schemas.openxmlformats.org/presentationml/2006/main" preserve="1" userDrawn="1">
  <p:cSld name="Bullet Content 1 with Subtitle">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6" name="Subtitle 2"/>
          <p:cNvSpPr>
            <a:spLocks noGrp="1"/>
          </p:cNvSpPr>
          <p:nvPr>
            <p:ph type="subTitle" idx="10" hasCustomPrompt="1"/>
          </p:nvPr>
        </p:nvSpPr>
        <p:spPr>
          <a:xfrm>
            <a:off x="316086" y="702468"/>
            <a:ext cx="11687535" cy="432000"/>
          </a:xfrm>
          <a:prstGeom prst="rect">
            <a:avLst/>
          </a:prstGeom>
        </p:spPr>
        <p:txBody>
          <a:bodyPr/>
          <a:lstStyle>
            <a:lvl1pPr marL="0" indent="0" algn="l">
              <a:lnSpc>
                <a:spcPts val="1688"/>
              </a:lnSpc>
              <a:spcBef>
                <a:spcPts val="0"/>
              </a:spcBef>
              <a:buNone/>
              <a:defRPr sz="1800">
                <a:solidFill>
                  <a:schemeClr val="tx2"/>
                </a:solidFill>
                <a:latin typeface="Arial" pitchFamily="34" charset="0"/>
                <a:cs typeface="Arial" pitchFamily="34" charset="0"/>
              </a:defRPr>
            </a:lvl1pPr>
            <a:lvl2pPr marL="257175" indent="0" algn="ctr">
              <a:buNone/>
              <a:defRPr>
                <a:solidFill>
                  <a:schemeClr val="tx1">
                    <a:tint val="75000"/>
                  </a:schemeClr>
                </a:solidFill>
              </a:defRPr>
            </a:lvl2pPr>
            <a:lvl3pPr marL="514350" indent="0" algn="ctr">
              <a:buNone/>
              <a:defRPr>
                <a:solidFill>
                  <a:schemeClr val="tx1">
                    <a:tint val="75000"/>
                  </a:schemeClr>
                </a:solidFill>
              </a:defRPr>
            </a:lvl3pPr>
            <a:lvl4pPr marL="771525" indent="0" algn="ctr">
              <a:buNone/>
              <a:defRPr>
                <a:solidFill>
                  <a:schemeClr val="tx1">
                    <a:tint val="75000"/>
                  </a:schemeClr>
                </a:solidFill>
              </a:defRPr>
            </a:lvl4pPr>
            <a:lvl5pPr marL="1028700" indent="0" algn="ctr">
              <a:buNone/>
              <a:defRPr>
                <a:solidFill>
                  <a:schemeClr val="tx1">
                    <a:tint val="75000"/>
                  </a:schemeClr>
                </a:solidFill>
              </a:defRPr>
            </a:lvl5pPr>
            <a:lvl6pPr marL="1285875" indent="0" algn="ctr">
              <a:buNone/>
              <a:defRPr>
                <a:solidFill>
                  <a:schemeClr val="tx1">
                    <a:tint val="75000"/>
                  </a:schemeClr>
                </a:solidFill>
              </a:defRPr>
            </a:lvl6pPr>
            <a:lvl7pPr marL="1543050" indent="0" algn="ctr">
              <a:buNone/>
              <a:defRPr>
                <a:solidFill>
                  <a:schemeClr val="tx1">
                    <a:tint val="75000"/>
                  </a:schemeClr>
                </a:solidFill>
              </a:defRPr>
            </a:lvl7pPr>
            <a:lvl8pPr marL="1800225" indent="0" algn="ctr">
              <a:buNone/>
              <a:defRPr>
                <a:solidFill>
                  <a:schemeClr val="tx1">
                    <a:tint val="75000"/>
                  </a:schemeClr>
                </a:solidFill>
              </a:defRPr>
            </a:lvl8pPr>
            <a:lvl9pPr marL="2057400" indent="0" algn="ctr">
              <a:buNone/>
              <a:defRPr>
                <a:solidFill>
                  <a:schemeClr val="tx1">
                    <a:tint val="75000"/>
                  </a:schemeClr>
                </a:solidFill>
              </a:defRPr>
            </a:lvl9pPr>
          </a:lstStyle>
          <a:p>
            <a:r>
              <a:rPr lang="en-GB" noProof="0" dirty="0"/>
              <a:t>Click to add subtitle</a:t>
            </a:r>
          </a:p>
        </p:txBody>
      </p:sp>
      <p:sp>
        <p:nvSpPr>
          <p:cNvPr id="10"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7" name="Content Placeholder 2"/>
          <p:cNvSpPr>
            <a:spLocks noGrp="1"/>
          </p:cNvSpPr>
          <p:nvPr>
            <p:ph idx="16" hasCustomPrompt="1"/>
          </p:nvPr>
        </p:nvSpPr>
        <p:spPr>
          <a:xfrm>
            <a:off x="316800" y="1645920"/>
            <a:ext cx="9408000" cy="2157984"/>
          </a:xfrm>
          <a:prstGeom prst="rect">
            <a:avLst/>
          </a:prstGeom>
        </p:spPr>
        <p:txBody>
          <a:bodyPr/>
          <a:lstStyle>
            <a:lvl1pPr marL="135000" indent="-135000">
              <a:lnSpc>
                <a:spcPct val="100000"/>
              </a:lnSpc>
              <a:spcBef>
                <a:spcPts val="0"/>
              </a:spcBef>
              <a:buClr>
                <a:schemeClr val="tx2"/>
              </a:buClr>
              <a:buFont typeface="Arial" pitchFamily="34" charset="0"/>
              <a:buChar char="•"/>
              <a:defRPr sz="1350">
                <a:solidFill>
                  <a:schemeClr val="tx1"/>
                </a:solidFill>
                <a:latin typeface="Arial" pitchFamily="34" charset="0"/>
                <a:cs typeface="Arial" pitchFamily="34" charset="0"/>
              </a:defRPr>
            </a:lvl1pPr>
            <a:lvl2pPr marL="405000" indent="-135000">
              <a:lnSpc>
                <a:spcPct val="100000"/>
              </a:lnSpc>
              <a:spcBef>
                <a:spcPts val="0"/>
              </a:spcBef>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Tree>
    <p:extLst>
      <p:ext uri="{BB962C8B-B14F-4D97-AF65-F5344CB8AC3E}">
        <p14:creationId xmlns:p14="http://schemas.microsoft.com/office/powerpoint/2010/main" val="569526093"/>
      </p:ext>
    </p:extLst>
  </p:cSld>
  <p:clrMapOvr>
    <a:masterClrMapping/>
  </p:clrMapOvr>
</p:sldLayout>
</file>

<file path=ppt/slideLayouts/slideLayout143.xml><?xml version="1.0" encoding="utf-8"?>
<p:sldLayout xmlns:a="http://schemas.openxmlformats.org/drawingml/2006/main" xmlns:r="http://schemas.openxmlformats.org/officeDocument/2006/relationships" xmlns:p="http://schemas.openxmlformats.org/presentationml/2006/main" preserve="1" userDrawn="1">
  <p:cSld name="Body Only 1">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316087" y="269647"/>
            <a:ext cx="11687535" cy="414000"/>
          </a:xfrm>
          <a:prstGeom prst="rect">
            <a:avLst/>
          </a:prstGeom>
        </p:spPr>
        <p:txBody>
          <a:bodyPr vert="horz"/>
          <a:lstStyle>
            <a:lvl1pPr algn="l">
              <a:lnSpc>
                <a:spcPts val="1688"/>
              </a:lnSpc>
              <a:defRPr sz="1800" b="1" baseline="0">
                <a:solidFill>
                  <a:schemeClr val="tx2"/>
                </a:solidFill>
                <a:latin typeface="Arial" pitchFamily="34" charset="0"/>
                <a:cs typeface="Arial" pitchFamily="34" charset="0"/>
              </a:defRPr>
            </a:lvl1pPr>
          </a:lstStyle>
          <a:p>
            <a:r>
              <a:rPr lang="en-GB" noProof="0" dirty="0"/>
              <a:t>Click to add title</a:t>
            </a:r>
          </a:p>
        </p:txBody>
      </p:sp>
      <p:sp>
        <p:nvSpPr>
          <p:cNvPr id="6" name="Text Placeholder 3"/>
          <p:cNvSpPr>
            <a:spLocks noGrp="1"/>
          </p:cNvSpPr>
          <p:nvPr>
            <p:ph type="body" sz="quarter" idx="11"/>
          </p:nvPr>
        </p:nvSpPr>
        <p:spPr>
          <a:xfrm>
            <a:off x="316800" y="1650632"/>
            <a:ext cx="9408000" cy="2160000"/>
          </a:xfrm>
          <a:prstGeom prst="rect">
            <a:avLst/>
          </a:prstGeom>
        </p:spPr>
        <p:txBody>
          <a:bodyPr vert="horz"/>
          <a:lstStyle>
            <a:lvl1pPr marL="0" indent="0" algn="l">
              <a:spcBef>
                <a:spcPts val="0"/>
              </a:spcBef>
              <a:buNone/>
              <a:defRPr sz="1350"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9"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1135822077"/>
      </p:ext>
    </p:extLst>
  </p:cSld>
  <p:clrMapOvr>
    <a:masterClrMapping/>
  </p:clrMapOvr>
</p:sldLayout>
</file>

<file path=ppt/slideLayouts/slideLayout144.xml><?xml version="1.0" encoding="utf-8"?>
<p:sldLayout xmlns:a="http://schemas.openxmlformats.org/drawingml/2006/main" xmlns:r="http://schemas.openxmlformats.org/officeDocument/2006/relationships" xmlns:p="http://schemas.openxmlformats.org/presentationml/2006/main" preserve="1" userDrawn="1">
  <p:cSld name="Body and Content 1">
    <p:spTree>
      <p:nvGrpSpPr>
        <p:cNvPr id="1" name=""/>
        <p:cNvGrpSpPr/>
        <p:nvPr/>
      </p:nvGrpSpPr>
      <p:grpSpPr>
        <a:xfrm>
          <a:off x="0" y="0"/>
          <a:ext cx="0" cy="0"/>
          <a:chOff x="0" y="0"/>
          <a:chExt cx="0" cy="0"/>
        </a:xfrm>
      </p:grpSpPr>
      <p:sp>
        <p:nvSpPr>
          <p:cNvPr id="3" name="Text Placeholder 2"/>
          <p:cNvSpPr>
            <a:spLocks noGrp="1"/>
          </p:cNvSpPr>
          <p:nvPr>
            <p:ph type="body" sz="quarter" idx="13"/>
          </p:nvPr>
        </p:nvSpPr>
        <p:spPr>
          <a:xfrm>
            <a:off x="315383" y="1653727"/>
            <a:ext cx="9408000" cy="2160000"/>
          </a:xfrm>
          <a:prstGeom prst="rect">
            <a:avLst/>
          </a:prstGeom>
        </p:spPr>
        <p:txBody>
          <a:bodyPr vert="horz"/>
          <a:lstStyle>
            <a:lvl1pPr marL="0" marR="0" indent="0" algn="l" defTabSz="514350" rtl="0" eaLnBrk="1" fontAlgn="base" latinLnBrk="0" hangingPunct="1">
              <a:lnSpc>
                <a:spcPct val="100000"/>
              </a:lnSpc>
              <a:spcBef>
                <a:spcPct val="0"/>
              </a:spcBef>
              <a:spcAft>
                <a:spcPct val="0"/>
              </a:spcAft>
              <a:buClrTx/>
              <a:buSzTx/>
              <a:buFontTx/>
              <a:buNone/>
              <a:tabLst/>
              <a:defRPr sz="1350">
                <a:solidFill>
                  <a:schemeClr val="tx1"/>
                </a:solidFill>
                <a:latin typeface="Arial" pitchFamily="34" charset="0"/>
                <a:cs typeface="Arial" pitchFamily="34" charset="0"/>
              </a:defRPr>
            </a:lvl1pPr>
            <a:lvl2pPr marL="149126" marR="0" indent="-148233" algn="l" defTabSz="514350" rtl="0" eaLnBrk="1" fontAlgn="base" latinLnBrk="0" hangingPunct="1">
              <a:lnSpc>
                <a:spcPct val="90000"/>
              </a:lnSpc>
              <a:spcBef>
                <a:spcPct val="0"/>
              </a:spcBef>
              <a:spcAft>
                <a:spcPct val="0"/>
              </a:spcAft>
              <a:buClrTx/>
              <a:buSzTx/>
              <a:buFontTx/>
              <a:buChar char="•"/>
              <a:tabLst/>
              <a:defRPr sz="1013"/>
            </a:lvl2pPr>
            <a:lvl3pPr marL="350044" marR="0" indent="-101798" algn="l" defTabSz="514350" rtl="0" eaLnBrk="1" fontAlgn="base" latinLnBrk="0" hangingPunct="1">
              <a:lnSpc>
                <a:spcPct val="90000"/>
              </a:lnSpc>
              <a:spcBef>
                <a:spcPct val="0"/>
              </a:spcBef>
              <a:spcAft>
                <a:spcPct val="0"/>
              </a:spcAft>
              <a:buClrTx/>
              <a:buSzTx/>
              <a:buFont typeface="Arial" charset="0"/>
              <a:buChar char="-"/>
              <a:tabLst/>
              <a:defRPr sz="1013"/>
            </a:lvl3pPr>
            <a:lvl4pPr marL="932260" indent="-160735">
              <a:buFont typeface="Arial"/>
              <a:buChar char="•"/>
              <a:defRPr sz="1013"/>
            </a:lvl4pPr>
            <a:lvl5pPr marL="1189435" indent="-160735">
              <a:buFont typeface="Arial"/>
              <a:buChar char="•"/>
              <a:defRPr sz="1013"/>
            </a:lvl5pPr>
          </a:lstStyle>
          <a:p>
            <a:pPr lvl="0"/>
            <a:r>
              <a:rPr lang="en-GB" noProof="0" dirty="0"/>
              <a:t>Click to edit Master text styles</a:t>
            </a:r>
          </a:p>
        </p:txBody>
      </p:sp>
      <p:sp>
        <p:nvSpPr>
          <p:cNvPr id="5" name="Title 8"/>
          <p:cNvSpPr>
            <a:spLocks noGrp="1"/>
          </p:cNvSpPr>
          <p:nvPr>
            <p:ph type="title" hasCustomPrompt="1"/>
          </p:nvPr>
        </p:nvSpPr>
        <p:spPr>
          <a:xfrm>
            <a:off x="316087" y="269647"/>
            <a:ext cx="11687535" cy="414000"/>
          </a:xfrm>
          <a:prstGeom prst="rect">
            <a:avLst/>
          </a:prstGeom>
        </p:spPr>
        <p:txBody>
          <a:bodyPr vert="horz"/>
          <a:lstStyle>
            <a:lvl1pPr algn="l">
              <a:lnSpc>
                <a:spcPts val="1688"/>
              </a:lnSpc>
              <a:defRPr sz="1800" b="1" baseline="0">
                <a:solidFill>
                  <a:schemeClr val="tx2"/>
                </a:solidFill>
                <a:latin typeface="Arial" pitchFamily="34" charset="0"/>
                <a:cs typeface="Arial" pitchFamily="34" charset="0"/>
              </a:defRPr>
            </a:lvl1pPr>
          </a:lstStyle>
          <a:p>
            <a:r>
              <a:rPr lang="en-GB" noProof="0" dirty="0"/>
              <a:t>Click to add title</a:t>
            </a:r>
          </a:p>
        </p:txBody>
      </p:sp>
      <p:sp>
        <p:nvSpPr>
          <p:cNvPr id="8"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7" name="Content Placeholder 2"/>
          <p:cNvSpPr>
            <a:spLocks noGrp="1"/>
          </p:cNvSpPr>
          <p:nvPr>
            <p:ph idx="15" hasCustomPrompt="1"/>
          </p:nvPr>
        </p:nvSpPr>
        <p:spPr>
          <a:xfrm>
            <a:off x="316800" y="3874617"/>
            <a:ext cx="9408000" cy="1926336"/>
          </a:xfrm>
          <a:prstGeom prst="rect">
            <a:avLst/>
          </a:prstGeom>
        </p:spPr>
        <p:txBody>
          <a:bodyPr/>
          <a:lstStyle>
            <a:lvl1pPr marL="135000" indent="-135000">
              <a:lnSpc>
                <a:spcPct val="100000"/>
              </a:lnSpc>
              <a:spcBef>
                <a:spcPts val="0"/>
              </a:spcBef>
              <a:buClr>
                <a:schemeClr val="tx2"/>
              </a:buClr>
              <a:buFont typeface="Arial" pitchFamily="34" charset="0"/>
              <a:buChar char="•"/>
              <a:defRPr sz="1350">
                <a:solidFill>
                  <a:schemeClr val="tx1"/>
                </a:solidFill>
                <a:latin typeface="Arial" pitchFamily="34" charset="0"/>
                <a:cs typeface="Arial" pitchFamily="34" charset="0"/>
              </a:defRPr>
            </a:lvl1pPr>
            <a:lvl2pPr marL="405000" indent="-135000">
              <a:lnSpc>
                <a:spcPct val="100000"/>
              </a:lnSpc>
              <a:spcBef>
                <a:spcPts val="0"/>
              </a:spcBef>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Tree>
    <p:extLst>
      <p:ext uri="{BB962C8B-B14F-4D97-AF65-F5344CB8AC3E}">
        <p14:creationId xmlns:p14="http://schemas.microsoft.com/office/powerpoint/2010/main" val="2903493463"/>
      </p:ext>
    </p:extLst>
  </p:cSld>
  <p:clrMapOvr>
    <a:masterClrMapping/>
  </p:clrMapOvr>
</p:sldLayout>
</file>

<file path=ppt/slideLayouts/slideLayout145.xml><?xml version="1.0" encoding="utf-8"?>
<p:sldLayout xmlns:a="http://schemas.openxmlformats.org/drawingml/2006/main" xmlns:r="http://schemas.openxmlformats.org/officeDocument/2006/relationships" xmlns:p="http://schemas.openxmlformats.org/presentationml/2006/main" preserve="1" userDrawn="1">
  <p:cSld name="Body 1 with Content 2">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316087" y="269647"/>
            <a:ext cx="11687535" cy="414000"/>
          </a:xfrm>
          <a:prstGeom prst="rect">
            <a:avLst/>
          </a:prstGeom>
        </p:spPr>
        <p:txBody>
          <a:bodyPr vert="horz"/>
          <a:lstStyle>
            <a:lvl1pPr algn="l">
              <a:lnSpc>
                <a:spcPts val="1688"/>
              </a:lnSpc>
              <a:defRPr sz="1800" b="1" baseline="0">
                <a:solidFill>
                  <a:schemeClr val="tx2"/>
                </a:solidFill>
                <a:latin typeface="Arial" pitchFamily="34" charset="0"/>
                <a:cs typeface="Arial" pitchFamily="34" charset="0"/>
              </a:defRPr>
            </a:lvl1pPr>
          </a:lstStyle>
          <a:p>
            <a:r>
              <a:rPr lang="en-GB" noProof="0" dirty="0"/>
              <a:t>Click to add title</a:t>
            </a:r>
          </a:p>
        </p:txBody>
      </p:sp>
      <p:sp>
        <p:nvSpPr>
          <p:cNvPr id="9" name="Content Placeholder 2"/>
          <p:cNvSpPr>
            <a:spLocks noGrp="1"/>
          </p:cNvSpPr>
          <p:nvPr>
            <p:ph idx="14"/>
          </p:nvPr>
        </p:nvSpPr>
        <p:spPr>
          <a:xfrm>
            <a:off x="316800" y="1645920"/>
            <a:ext cx="9408000" cy="2160000"/>
          </a:xfrm>
          <a:prstGeom prst="rect">
            <a:avLst/>
          </a:prstGeom>
        </p:spPr>
        <p:txBody>
          <a:bodyPr/>
          <a:lstStyle>
            <a:lvl1pPr marL="0" indent="0">
              <a:lnSpc>
                <a:spcPct val="100000"/>
              </a:lnSpc>
              <a:spcBef>
                <a:spcPts val="0"/>
              </a:spcBef>
              <a:buClr>
                <a:srgbClr val="830051"/>
              </a:buClr>
              <a:buFont typeface="Arial" pitchFamily="34" charset="0"/>
              <a:buNone/>
              <a:defRPr sz="1350">
                <a:solidFill>
                  <a:schemeClr val="tx1"/>
                </a:solidFill>
                <a:latin typeface="Arial" pitchFamily="34" charset="0"/>
                <a:cs typeface="Arial" pitchFamily="34" charset="0"/>
              </a:defRPr>
            </a:lvl1pPr>
            <a:lvl2pPr marL="303750" indent="-101250">
              <a:lnSpc>
                <a:spcPct val="100000"/>
              </a:lnSpc>
              <a:spcBef>
                <a:spcPts val="0"/>
              </a:spcBef>
              <a:buNone/>
              <a:defRPr sz="1013" baseline="0">
                <a:solidFill>
                  <a:schemeClr val="tx1"/>
                </a:solidFill>
                <a:latin typeface="Arial" pitchFamily="34" charset="0"/>
                <a:cs typeface="Arial" pitchFamily="34" charset="0"/>
              </a:defRPr>
            </a:lvl2pPr>
            <a:lvl3pPr>
              <a:defRPr sz="788" baseline="0">
                <a:latin typeface="Arial" pitchFamily="34" charset="0"/>
                <a:cs typeface="Arial" pitchFamily="34" charset="0"/>
              </a:defRPr>
            </a:lvl3pPr>
            <a:lvl4pPr marL="350325" indent="-101250">
              <a:defRPr sz="788">
                <a:latin typeface="Arial" pitchFamily="34" charset="0"/>
                <a:cs typeface="Arial" pitchFamily="34" charset="0"/>
              </a:defRPr>
            </a:lvl4pPr>
            <a:lvl5pPr marL="350325">
              <a:defRPr sz="788">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2"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13" name="Content Placeholder 2"/>
          <p:cNvSpPr>
            <a:spLocks noGrp="1"/>
          </p:cNvSpPr>
          <p:nvPr>
            <p:ph idx="13" hasCustomPrompt="1"/>
          </p:nvPr>
        </p:nvSpPr>
        <p:spPr>
          <a:xfrm>
            <a:off x="316083" y="3874617"/>
            <a:ext cx="5448000" cy="1926336"/>
          </a:xfrm>
          <a:prstGeom prst="rect">
            <a:avLst/>
          </a:prstGeom>
        </p:spPr>
        <p:txBody>
          <a:bodyPr/>
          <a:lstStyle>
            <a:lvl1pPr marL="135000" indent="-135000">
              <a:lnSpc>
                <a:spcPct val="100000"/>
              </a:lnSpc>
              <a:spcBef>
                <a:spcPts val="0"/>
              </a:spcBef>
              <a:buClr>
                <a:schemeClr val="tx2"/>
              </a:buClr>
              <a:buFont typeface="Arial" pitchFamily="34" charset="0"/>
              <a:buChar char="•"/>
              <a:defRPr sz="1350">
                <a:solidFill>
                  <a:schemeClr val="tx1"/>
                </a:solidFill>
                <a:latin typeface="Arial" pitchFamily="34" charset="0"/>
                <a:cs typeface="Arial" pitchFamily="34" charset="0"/>
              </a:defRPr>
            </a:lvl1pPr>
            <a:lvl2pPr marL="405000" indent="-135000">
              <a:lnSpc>
                <a:spcPct val="100000"/>
              </a:lnSpc>
              <a:spcBef>
                <a:spcPts val="0"/>
              </a:spcBef>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14" name="Content Placeholder 2"/>
          <p:cNvSpPr>
            <a:spLocks noGrp="1"/>
          </p:cNvSpPr>
          <p:nvPr>
            <p:ph idx="17" hasCustomPrompt="1"/>
          </p:nvPr>
        </p:nvSpPr>
        <p:spPr>
          <a:xfrm>
            <a:off x="6240000" y="3874617"/>
            <a:ext cx="5448000" cy="1926336"/>
          </a:xfrm>
          <a:prstGeom prst="rect">
            <a:avLst/>
          </a:prstGeom>
        </p:spPr>
        <p:txBody>
          <a:bodyPr/>
          <a:lstStyle>
            <a:lvl1pPr marL="135000" indent="-135000">
              <a:lnSpc>
                <a:spcPct val="100000"/>
              </a:lnSpc>
              <a:spcBef>
                <a:spcPts val="0"/>
              </a:spcBef>
              <a:buClr>
                <a:schemeClr val="tx2"/>
              </a:buClr>
              <a:buFont typeface="Arial" pitchFamily="34" charset="0"/>
              <a:buChar char="•"/>
              <a:defRPr sz="1350">
                <a:solidFill>
                  <a:schemeClr val="tx1"/>
                </a:solidFill>
                <a:latin typeface="Arial" pitchFamily="34" charset="0"/>
                <a:cs typeface="Arial" pitchFamily="34" charset="0"/>
              </a:defRPr>
            </a:lvl1pPr>
            <a:lvl2pPr marL="405000" indent="-135000">
              <a:lnSpc>
                <a:spcPct val="100000"/>
              </a:lnSpc>
              <a:spcBef>
                <a:spcPts val="0"/>
              </a:spcBef>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Tree>
    <p:extLst>
      <p:ext uri="{BB962C8B-B14F-4D97-AF65-F5344CB8AC3E}">
        <p14:creationId xmlns:p14="http://schemas.microsoft.com/office/powerpoint/2010/main" val="573379761"/>
      </p:ext>
    </p:extLst>
  </p:cSld>
  <p:clrMapOvr>
    <a:masterClrMapping/>
  </p:clrMapOvr>
</p:sldLayout>
</file>

<file path=ppt/slideLayouts/slideLayout146.xml><?xml version="1.0" encoding="utf-8"?>
<p:sldLayout xmlns:a="http://schemas.openxmlformats.org/drawingml/2006/main" xmlns:r="http://schemas.openxmlformats.org/officeDocument/2006/relationships" xmlns:p="http://schemas.openxmlformats.org/presentationml/2006/main" preserve="1" userDrawn="1">
  <p:cSld name="Body 1 with Content 3">
    <p:spTree>
      <p:nvGrpSpPr>
        <p:cNvPr id="1" name=""/>
        <p:cNvGrpSpPr/>
        <p:nvPr/>
      </p:nvGrpSpPr>
      <p:grpSpPr>
        <a:xfrm>
          <a:off x="0" y="0"/>
          <a:ext cx="0" cy="0"/>
          <a:chOff x="0" y="0"/>
          <a:chExt cx="0" cy="0"/>
        </a:xfrm>
      </p:grpSpPr>
      <p:sp>
        <p:nvSpPr>
          <p:cNvPr id="5"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9" name="Content Placeholder 2"/>
          <p:cNvSpPr>
            <a:spLocks noGrp="1"/>
          </p:cNvSpPr>
          <p:nvPr>
            <p:ph idx="14"/>
          </p:nvPr>
        </p:nvSpPr>
        <p:spPr>
          <a:xfrm>
            <a:off x="316800" y="1651381"/>
            <a:ext cx="9408000" cy="2160000"/>
          </a:xfrm>
          <a:prstGeom prst="rect">
            <a:avLst/>
          </a:prstGeom>
        </p:spPr>
        <p:txBody>
          <a:bodyPr/>
          <a:lstStyle>
            <a:lvl1pPr marL="0" indent="0">
              <a:lnSpc>
                <a:spcPct val="100000"/>
              </a:lnSpc>
              <a:spcBef>
                <a:spcPts val="0"/>
              </a:spcBef>
              <a:buClr>
                <a:srgbClr val="830051"/>
              </a:buClr>
              <a:buFont typeface="Arial" pitchFamily="34" charset="0"/>
              <a:buNone/>
              <a:defRPr sz="1350">
                <a:solidFill>
                  <a:schemeClr val="tx1"/>
                </a:solidFill>
                <a:latin typeface="Arial" pitchFamily="34" charset="0"/>
                <a:cs typeface="Arial" pitchFamily="34" charset="0"/>
              </a:defRPr>
            </a:lvl1pPr>
            <a:lvl2pPr marL="303750" indent="-101250">
              <a:lnSpc>
                <a:spcPct val="100000"/>
              </a:lnSpc>
              <a:spcBef>
                <a:spcPts val="0"/>
              </a:spcBef>
              <a:buNone/>
              <a:defRPr sz="1013" baseline="0">
                <a:solidFill>
                  <a:schemeClr val="tx1"/>
                </a:solidFill>
                <a:latin typeface="Arial" pitchFamily="34" charset="0"/>
                <a:cs typeface="Arial" pitchFamily="34" charset="0"/>
              </a:defRPr>
            </a:lvl2pPr>
            <a:lvl3pPr>
              <a:defRPr sz="788" baseline="0">
                <a:latin typeface="Arial" pitchFamily="34" charset="0"/>
                <a:cs typeface="Arial" pitchFamily="34" charset="0"/>
              </a:defRPr>
            </a:lvl3pPr>
            <a:lvl4pPr marL="350325" indent="-101250">
              <a:defRPr sz="788">
                <a:latin typeface="Arial" pitchFamily="34" charset="0"/>
                <a:cs typeface="Arial" pitchFamily="34" charset="0"/>
              </a:defRPr>
            </a:lvl4pPr>
            <a:lvl5pPr marL="350325">
              <a:defRPr sz="788">
                <a:latin typeface="Arial" pitchFamily="34" charset="0"/>
                <a:cs typeface="Arial" pitchFamily="34" charset="0"/>
              </a:defRPr>
            </a:lvl5pPr>
            <a:lvl6pPr>
              <a:defRPr>
                <a:latin typeface="Arial" pitchFamily="34" charset="0"/>
                <a:cs typeface="Arial" pitchFamily="34" charset="0"/>
              </a:defRPr>
            </a:lvl6pPr>
          </a:lstStyle>
          <a:p>
            <a:r>
              <a:rPr lang="en-GB" noProof="0" dirty="0"/>
              <a:t>Click to edit Master text styles</a:t>
            </a:r>
          </a:p>
        </p:txBody>
      </p:sp>
      <p:sp>
        <p:nvSpPr>
          <p:cNvPr id="13"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14" name="Content Placeholder 2"/>
          <p:cNvSpPr>
            <a:spLocks noGrp="1"/>
          </p:cNvSpPr>
          <p:nvPr>
            <p:ph idx="18" hasCustomPrompt="1"/>
          </p:nvPr>
        </p:nvSpPr>
        <p:spPr>
          <a:xfrm>
            <a:off x="316800" y="3871353"/>
            <a:ext cx="3552000" cy="1926336"/>
          </a:xfrm>
          <a:prstGeom prst="rect">
            <a:avLst/>
          </a:prstGeom>
        </p:spPr>
        <p:txBody>
          <a:bodyPr/>
          <a:lstStyle>
            <a:lvl1pPr marL="135000" indent="-135000">
              <a:lnSpc>
                <a:spcPct val="100000"/>
              </a:lnSpc>
              <a:spcBef>
                <a:spcPts val="0"/>
              </a:spcBef>
              <a:buClr>
                <a:schemeClr val="tx2"/>
              </a:buClr>
              <a:buFont typeface="Arial" pitchFamily="34" charset="0"/>
              <a:buChar char="•"/>
              <a:defRPr sz="1050">
                <a:solidFill>
                  <a:schemeClr val="tx1"/>
                </a:solidFill>
                <a:latin typeface="Arial" pitchFamily="34" charset="0"/>
                <a:cs typeface="Arial" pitchFamily="34" charset="0"/>
              </a:defRPr>
            </a:lvl1pPr>
            <a:lvl2pPr marL="405000" indent="-135000">
              <a:lnSpc>
                <a:spcPct val="100000"/>
              </a:lnSpc>
              <a:spcBef>
                <a:spcPts val="0"/>
              </a:spcBef>
              <a:defRPr sz="10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15" name="Content Placeholder 2"/>
          <p:cNvSpPr>
            <a:spLocks noGrp="1"/>
          </p:cNvSpPr>
          <p:nvPr>
            <p:ph idx="16" hasCustomPrompt="1"/>
          </p:nvPr>
        </p:nvSpPr>
        <p:spPr>
          <a:xfrm>
            <a:off x="4333631" y="3877689"/>
            <a:ext cx="3552000" cy="1920000"/>
          </a:xfrm>
          <a:prstGeom prst="rect">
            <a:avLst/>
          </a:prstGeom>
        </p:spPr>
        <p:txBody>
          <a:bodyPr/>
          <a:lstStyle>
            <a:lvl1pPr marL="101250" indent="-101250">
              <a:lnSpc>
                <a:spcPct val="100000"/>
              </a:lnSpc>
              <a:spcBef>
                <a:spcPts val="0"/>
              </a:spcBef>
              <a:buClr>
                <a:schemeClr val="tx2"/>
              </a:buClr>
              <a:buFont typeface="Arial" pitchFamily="34" charset="0"/>
              <a:buChar char="•"/>
              <a:defRPr sz="1050">
                <a:solidFill>
                  <a:schemeClr val="tx1"/>
                </a:solidFill>
                <a:latin typeface="Arial" pitchFamily="34" charset="0"/>
                <a:cs typeface="Arial" pitchFamily="34" charset="0"/>
              </a:defRPr>
            </a:lvl1pPr>
            <a:lvl2pPr marL="303750" indent="-101250">
              <a:lnSpc>
                <a:spcPct val="100000"/>
              </a:lnSpc>
              <a:spcBef>
                <a:spcPts val="0"/>
              </a:spcBef>
              <a:defRPr sz="1050" baseline="0">
                <a:solidFill>
                  <a:schemeClr val="tx1"/>
                </a:solidFill>
                <a:latin typeface="Arial" pitchFamily="34" charset="0"/>
                <a:cs typeface="Arial" pitchFamily="34" charset="0"/>
              </a:defRPr>
            </a:lvl2pPr>
            <a:lvl3pPr>
              <a:defRPr sz="788" baseline="0">
                <a:latin typeface="Arial" pitchFamily="34" charset="0"/>
                <a:cs typeface="Arial" pitchFamily="34" charset="0"/>
              </a:defRPr>
            </a:lvl3pPr>
            <a:lvl4pPr marL="350325" indent="-101250">
              <a:defRPr sz="788">
                <a:latin typeface="Arial" pitchFamily="34" charset="0"/>
                <a:cs typeface="Arial" pitchFamily="34" charset="0"/>
              </a:defRPr>
            </a:lvl4pPr>
            <a:lvl5pPr marL="350325">
              <a:defRPr sz="788">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p:txBody>
      </p:sp>
      <p:sp>
        <p:nvSpPr>
          <p:cNvPr id="16" name="Content Placeholder 2"/>
          <p:cNvSpPr>
            <a:spLocks noGrp="1"/>
          </p:cNvSpPr>
          <p:nvPr>
            <p:ph idx="17" hasCustomPrompt="1"/>
          </p:nvPr>
        </p:nvSpPr>
        <p:spPr>
          <a:xfrm>
            <a:off x="8365631" y="3877689"/>
            <a:ext cx="3552000" cy="1920000"/>
          </a:xfrm>
          <a:prstGeom prst="rect">
            <a:avLst/>
          </a:prstGeom>
        </p:spPr>
        <p:txBody>
          <a:bodyPr/>
          <a:lstStyle>
            <a:lvl1pPr marL="101250" indent="-101250">
              <a:lnSpc>
                <a:spcPct val="100000"/>
              </a:lnSpc>
              <a:spcBef>
                <a:spcPts val="0"/>
              </a:spcBef>
              <a:buClr>
                <a:schemeClr val="tx2"/>
              </a:buClr>
              <a:buFont typeface="Arial" pitchFamily="34" charset="0"/>
              <a:buChar char="•"/>
              <a:defRPr sz="1050">
                <a:solidFill>
                  <a:schemeClr val="tx1"/>
                </a:solidFill>
                <a:latin typeface="Arial" pitchFamily="34" charset="0"/>
                <a:cs typeface="Arial" pitchFamily="34" charset="0"/>
              </a:defRPr>
            </a:lvl1pPr>
            <a:lvl2pPr marL="303750" indent="-101250">
              <a:lnSpc>
                <a:spcPct val="100000"/>
              </a:lnSpc>
              <a:spcBef>
                <a:spcPts val="0"/>
              </a:spcBef>
              <a:defRPr sz="1050" baseline="0">
                <a:solidFill>
                  <a:schemeClr val="tx1"/>
                </a:solidFill>
                <a:latin typeface="Arial" pitchFamily="34" charset="0"/>
                <a:cs typeface="Arial" pitchFamily="34" charset="0"/>
              </a:defRPr>
            </a:lvl2pPr>
            <a:lvl3pPr>
              <a:defRPr sz="788" baseline="0">
                <a:latin typeface="Arial" pitchFamily="34" charset="0"/>
                <a:cs typeface="Arial" pitchFamily="34" charset="0"/>
              </a:defRPr>
            </a:lvl3pPr>
            <a:lvl4pPr marL="350325" indent="-101250">
              <a:defRPr sz="788">
                <a:latin typeface="Arial" pitchFamily="34" charset="0"/>
                <a:cs typeface="Arial" pitchFamily="34" charset="0"/>
              </a:defRPr>
            </a:lvl4pPr>
            <a:lvl5pPr marL="350325">
              <a:defRPr sz="788">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p:txBody>
      </p:sp>
    </p:spTree>
    <p:extLst>
      <p:ext uri="{BB962C8B-B14F-4D97-AF65-F5344CB8AC3E}">
        <p14:creationId xmlns:p14="http://schemas.microsoft.com/office/powerpoint/2010/main" val="4073600572"/>
      </p:ext>
    </p:extLst>
  </p:cSld>
  <p:clrMapOvr>
    <a:masterClrMapping/>
  </p:clrMapOvr>
</p:sldLayout>
</file>

<file path=ppt/slideLayouts/slideLayout147.xml><?xml version="1.0" encoding="utf-8"?>
<p:sldLayout xmlns:a="http://schemas.openxmlformats.org/drawingml/2006/main" xmlns:r="http://schemas.openxmlformats.org/officeDocument/2006/relationships" xmlns:p="http://schemas.openxmlformats.org/presentationml/2006/main" preserve="1" userDrawn="1">
  <p:cSld name="Body Only 2">
    <p:spTree>
      <p:nvGrpSpPr>
        <p:cNvPr id="1" name=""/>
        <p:cNvGrpSpPr/>
        <p:nvPr/>
      </p:nvGrpSpPr>
      <p:grpSpPr>
        <a:xfrm>
          <a:off x="0" y="0"/>
          <a:ext cx="0" cy="0"/>
          <a:chOff x="0" y="0"/>
          <a:chExt cx="0" cy="0"/>
        </a:xfrm>
      </p:grpSpPr>
      <p:sp>
        <p:nvSpPr>
          <p:cNvPr id="7" name="Text Placeholder 3"/>
          <p:cNvSpPr>
            <a:spLocks noGrp="1"/>
          </p:cNvSpPr>
          <p:nvPr>
            <p:ph type="body" sz="quarter" idx="11"/>
          </p:nvPr>
        </p:nvSpPr>
        <p:spPr>
          <a:xfrm>
            <a:off x="316800" y="1653727"/>
            <a:ext cx="5448000" cy="2160000"/>
          </a:xfrm>
          <a:prstGeom prst="rect">
            <a:avLst/>
          </a:prstGeom>
        </p:spPr>
        <p:txBody>
          <a:bodyPr vert="horz"/>
          <a:lstStyle>
            <a:lvl1pPr marL="0" indent="0" algn="l">
              <a:spcBef>
                <a:spcPts val="0"/>
              </a:spcBef>
              <a:buNone/>
              <a:defRPr sz="1350"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14" name="Text Placeholder 3"/>
          <p:cNvSpPr>
            <a:spLocks noGrp="1"/>
          </p:cNvSpPr>
          <p:nvPr>
            <p:ph type="body" sz="quarter" idx="12"/>
          </p:nvPr>
        </p:nvSpPr>
        <p:spPr>
          <a:xfrm>
            <a:off x="6240000" y="1653727"/>
            <a:ext cx="5448000" cy="2160000"/>
          </a:xfrm>
          <a:prstGeom prst="rect">
            <a:avLst/>
          </a:prstGeom>
        </p:spPr>
        <p:txBody>
          <a:bodyPr vert="horz"/>
          <a:lstStyle>
            <a:lvl1pPr marL="0" indent="0" algn="l">
              <a:spcBef>
                <a:spcPts val="0"/>
              </a:spcBef>
              <a:buNone/>
              <a:defRPr sz="1350"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6"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9"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4090874816"/>
      </p:ext>
    </p:extLst>
  </p:cSld>
  <p:clrMapOvr>
    <a:masterClrMapping/>
  </p:clrMapOvr>
</p:sldLayout>
</file>

<file path=ppt/slideLayouts/slideLayout148.xml><?xml version="1.0" encoding="utf-8"?>
<p:sldLayout xmlns:a="http://schemas.openxmlformats.org/drawingml/2006/main" xmlns:r="http://schemas.openxmlformats.org/officeDocument/2006/relationships" xmlns:p="http://schemas.openxmlformats.org/presentationml/2006/main" preserve="1" userDrawn="1">
  <p:cSld name="Body and Content Right 1">
    <p:spTree>
      <p:nvGrpSpPr>
        <p:cNvPr id="1" name=""/>
        <p:cNvGrpSpPr/>
        <p:nvPr/>
      </p:nvGrpSpPr>
      <p:grpSpPr>
        <a:xfrm>
          <a:off x="0" y="0"/>
          <a:ext cx="0" cy="0"/>
          <a:chOff x="0" y="0"/>
          <a:chExt cx="0" cy="0"/>
        </a:xfrm>
      </p:grpSpPr>
      <p:sp>
        <p:nvSpPr>
          <p:cNvPr id="7" name="Text Placeholder 3"/>
          <p:cNvSpPr>
            <a:spLocks noGrp="1"/>
          </p:cNvSpPr>
          <p:nvPr>
            <p:ph type="body" sz="quarter" idx="11"/>
          </p:nvPr>
        </p:nvSpPr>
        <p:spPr>
          <a:xfrm>
            <a:off x="316800" y="1650709"/>
            <a:ext cx="5448000" cy="2160000"/>
          </a:xfrm>
          <a:prstGeom prst="rect">
            <a:avLst/>
          </a:prstGeom>
        </p:spPr>
        <p:txBody>
          <a:bodyPr vert="horz"/>
          <a:lstStyle>
            <a:lvl1pPr marL="0" indent="0" algn="l">
              <a:spcBef>
                <a:spcPts val="0"/>
              </a:spcBef>
              <a:buNone/>
              <a:defRPr sz="1350"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6"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10"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11" name="Content Placeholder 2"/>
          <p:cNvSpPr>
            <a:spLocks noGrp="1"/>
          </p:cNvSpPr>
          <p:nvPr>
            <p:ph idx="15" hasCustomPrompt="1"/>
          </p:nvPr>
        </p:nvSpPr>
        <p:spPr>
          <a:xfrm>
            <a:off x="6240000" y="1645920"/>
            <a:ext cx="5448000" cy="2157984"/>
          </a:xfrm>
          <a:prstGeom prst="rect">
            <a:avLst/>
          </a:prstGeom>
        </p:spPr>
        <p:txBody>
          <a:bodyPr/>
          <a:lstStyle>
            <a:lvl1pPr marL="135000" indent="-135000">
              <a:lnSpc>
                <a:spcPct val="100000"/>
              </a:lnSpc>
              <a:spcBef>
                <a:spcPts val="0"/>
              </a:spcBef>
              <a:buClr>
                <a:schemeClr val="tx2"/>
              </a:buClr>
              <a:buFont typeface="Arial" pitchFamily="34" charset="0"/>
              <a:buChar char="•"/>
              <a:defRPr sz="1350">
                <a:solidFill>
                  <a:schemeClr val="tx1"/>
                </a:solidFill>
                <a:latin typeface="Arial" pitchFamily="34" charset="0"/>
                <a:cs typeface="Arial" pitchFamily="34" charset="0"/>
              </a:defRPr>
            </a:lvl1pPr>
            <a:lvl2pPr marL="405000" indent="-135000">
              <a:lnSpc>
                <a:spcPct val="100000"/>
              </a:lnSpc>
              <a:spcBef>
                <a:spcPts val="0"/>
              </a:spcBef>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Tree>
    <p:extLst>
      <p:ext uri="{BB962C8B-B14F-4D97-AF65-F5344CB8AC3E}">
        <p14:creationId xmlns:p14="http://schemas.microsoft.com/office/powerpoint/2010/main" val="2147231159"/>
      </p:ext>
    </p:extLst>
  </p:cSld>
  <p:clrMapOvr>
    <a:masterClrMapping/>
  </p:clrMapOvr>
</p:sldLayout>
</file>

<file path=ppt/slideLayouts/slideLayout149.xml><?xml version="1.0" encoding="utf-8"?>
<p:sldLayout xmlns:a="http://schemas.openxmlformats.org/drawingml/2006/main" xmlns:r="http://schemas.openxmlformats.org/officeDocument/2006/relationships" xmlns:p="http://schemas.openxmlformats.org/presentationml/2006/main" preserve="1" userDrawn="1">
  <p:cSld name="Body and Content Right 2">
    <p:spTree>
      <p:nvGrpSpPr>
        <p:cNvPr id="1" name=""/>
        <p:cNvGrpSpPr/>
        <p:nvPr/>
      </p:nvGrpSpPr>
      <p:grpSpPr>
        <a:xfrm>
          <a:off x="0" y="0"/>
          <a:ext cx="0" cy="0"/>
          <a:chOff x="0" y="0"/>
          <a:chExt cx="0" cy="0"/>
        </a:xfrm>
      </p:grpSpPr>
      <p:sp>
        <p:nvSpPr>
          <p:cNvPr id="7" name="Text Placeholder 3"/>
          <p:cNvSpPr>
            <a:spLocks noGrp="1"/>
          </p:cNvSpPr>
          <p:nvPr>
            <p:ph type="body" sz="quarter" idx="11"/>
          </p:nvPr>
        </p:nvSpPr>
        <p:spPr>
          <a:xfrm>
            <a:off x="316800" y="1653727"/>
            <a:ext cx="5448000" cy="2160000"/>
          </a:xfrm>
          <a:prstGeom prst="rect">
            <a:avLst/>
          </a:prstGeom>
        </p:spPr>
        <p:txBody>
          <a:bodyPr vert="horz"/>
          <a:lstStyle>
            <a:lvl1pPr marL="0" indent="0" algn="l">
              <a:spcBef>
                <a:spcPts val="0"/>
              </a:spcBef>
              <a:buNone/>
              <a:defRPr sz="1350"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6"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11"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8" name="Content Placeholder 2"/>
          <p:cNvSpPr>
            <a:spLocks noGrp="1"/>
          </p:cNvSpPr>
          <p:nvPr>
            <p:ph idx="17" hasCustomPrompt="1"/>
          </p:nvPr>
        </p:nvSpPr>
        <p:spPr>
          <a:xfrm>
            <a:off x="6237999" y="3634121"/>
            <a:ext cx="5448000" cy="2157984"/>
          </a:xfrm>
          <a:prstGeom prst="rect">
            <a:avLst/>
          </a:prstGeom>
        </p:spPr>
        <p:txBody>
          <a:bodyPr/>
          <a:lstStyle>
            <a:lvl1pPr marL="135000" indent="-135000">
              <a:lnSpc>
                <a:spcPct val="100000"/>
              </a:lnSpc>
              <a:spcBef>
                <a:spcPts val="0"/>
              </a:spcBef>
              <a:buClr>
                <a:schemeClr val="tx2"/>
              </a:buClr>
              <a:buFont typeface="Arial" pitchFamily="34" charset="0"/>
              <a:buChar char="•"/>
              <a:defRPr sz="1350">
                <a:solidFill>
                  <a:schemeClr val="tx1"/>
                </a:solidFill>
                <a:latin typeface="Arial" pitchFamily="34" charset="0"/>
                <a:cs typeface="Arial" pitchFamily="34" charset="0"/>
              </a:defRPr>
            </a:lvl1pPr>
            <a:lvl2pPr marL="405000" indent="-135000">
              <a:lnSpc>
                <a:spcPct val="100000"/>
              </a:lnSpc>
              <a:spcBef>
                <a:spcPts val="0"/>
              </a:spcBef>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9" name="Content Placeholder 2"/>
          <p:cNvSpPr>
            <a:spLocks noGrp="1"/>
          </p:cNvSpPr>
          <p:nvPr>
            <p:ph idx="16" hasCustomPrompt="1"/>
          </p:nvPr>
        </p:nvSpPr>
        <p:spPr>
          <a:xfrm>
            <a:off x="6240000" y="1645920"/>
            <a:ext cx="5448000" cy="1828800"/>
          </a:xfrm>
          <a:prstGeom prst="rect">
            <a:avLst/>
          </a:prstGeom>
        </p:spPr>
        <p:txBody>
          <a:bodyPr/>
          <a:lstStyle>
            <a:lvl1pPr marL="135000" indent="-135000">
              <a:lnSpc>
                <a:spcPct val="100000"/>
              </a:lnSpc>
              <a:spcBef>
                <a:spcPts val="0"/>
              </a:spcBef>
              <a:buClr>
                <a:schemeClr val="tx2"/>
              </a:buClr>
              <a:buFont typeface="Arial" pitchFamily="34" charset="0"/>
              <a:buChar char="•"/>
              <a:defRPr sz="1350">
                <a:solidFill>
                  <a:schemeClr val="tx1"/>
                </a:solidFill>
                <a:latin typeface="Arial" pitchFamily="34" charset="0"/>
                <a:cs typeface="Arial" pitchFamily="34" charset="0"/>
              </a:defRPr>
            </a:lvl1pPr>
            <a:lvl2pPr marL="405000" indent="-135000">
              <a:lnSpc>
                <a:spcPct val="100000"/>
              </a:lnSpc>
              <a:spcBef>
                <a:spcPts val="0"/>
              </a:spcBef>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Tree>
    <p:extLst>
      <p:ext uri="{BB962C8B-B14F-4D97-AF65-F5344CB8AC3E}">
        <p14:creationId xmlns:p14="http://schemas.microsoft.com/office/powerpoint/2010/main" val="2120233507"/>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itleOnly" preserve="1">
  <p:cSld name="Keypoint Question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question"/>
          <p:cNvSpPr>
            <a:spLocks noGrp="1"/>
          </p:cNvSpPr>
          <p:nvPr>
            <p:ph type="body" idx="10" hasCustomPrompt="1"/>
          </p:nvPr>
        </p:nvSpPr>
        <p:spPr>
          <a:xfrm>
            <a:off x="912283" y="1522413"/>
            <a:ext cx="10367432" cy="685800"/>
          </a:xfrm>
        </p:spPr>
        <p:txBody>
          <a:bodyPr/>
          <a:lstStyle>
            <a:lvl1pPr marL="0" indent="0" algn="l" defTabSz="412750" rtl="0" eaLnBrk="0" fontAlgn="base" hangingPunct="0">
              <a:spcBef>
                <a:spcPct val="30000"/>
              </a:spcBef>
              <a:buClr>
                <a:srgbClr val="000000"/>
              </a:buClr>
              <a:buFontTx/>
              <a:buNone/>
              <a:defRPr/>
            </a:lvl1pPr>
            <a:lvl2pPr marL="522288" indent="0" algn="l" defTabSz="412750" rtl="0" eaLnBrk="0" fontAlgn="base" hangingPunct="0">
              <a:spcBef>
                <a:spcPct val="30000"/>
              </a:spcBef>
              <a:buClr>
                <a:srgbClr val="000000"/>
              </a:buClr>
              <a:buFontTx/>
              <a:buNone/>
              <a:defRPr/>
            </a:lvl2pPr>
            <a:lvl3pPr marL="979488" indent="0" algn="l" defTabSz="412750" rtl="0" eaLnBrk="0" fontAlgn="base" hangingPunct="0">
              <a:spcBef>
                <a:spcPct val="30000"/>
              </a:spcBef>
              <a:buClr>
                <a:srgbClr val="000000"/>
              </a:buClr>
              <a:buFontTx/>
              <a:buNone/>
              <a:defRPr/>
            </a:lvl3pPr>
            <a:lvl4pPr marL="1371600" indent="0" algn="l" defTabSz="412750" rtl="0" eaLnBrk="0" fontAlgn="base" hangingPunct="0">
              <a:spcBef>
                <a:spcPct val="30000"/>
              </a:spcBef>
              <a:buClr>
                <a:srgbClr val="000000"/>
              </a:buClr>
              <a:buFontTx/>
              <a:buNone/>
              <a:defRPr/>
            </a:lvl4pPr>
            <a:lvl5pPr marL="1762125" indent="0" algn="l" defTabSz="412750" rtl="0" eaLnBrk="0" fontAlgn="base" hangingPunct="0">
              <a:spcBef>
                <a:spcPct val="30000"/>
              </a:spcBef>
              <a:buClr>
                <a:srgbClr val="000000"/>
              </a:buClr>
              <a:buFontTx/>
              <a:buNone/>
              <a:defRPr/>
            </a:lvl5pPr>
          </a:lstStyle>
          <a:p>
            <a:pPr lvl="0"/>
            <a:r>
              <a:rPr lang="en-US"/>
              <a:t>Click to add question here</a:t>
            </a:r>
          </a:p>
        </p:txBody>
      </p:sp>
      <p:sp>
        <p:nvSpPr>
          <p:cNvPr id="4" name="choices"/>
          <p:cNvSpPr>
            <a:spLocks noGrp="1"/>
          </p:cNvSpPr>
          <p:nvPr>
            <p:ph type="body" sz="quarter" idx="11" hasCustomPrompt="1"/>
          </p:nvPr>
        </p:nvSpPr>
        <p:spPr>
          <a:xfrm>
            <a:off x="912284" y="2360613"/>
            <a:ext cx="4955645" cy="3810000"/>
          </a:xfrm>
          <a:prstGeom prst="rect">
            <a:avLst/>
          </a:prstGeom>
        </p:spPr>
        <p:txBody>
          <a:bodyPr>
            <a:normAutofit/>
          </a:bodyPr>
          <a:lstStyle>
            <a:lvl1pPr marL="612775" indent="-514350" algn="l" defTabSz="412750" rtl="0" eaLnBrk="0" fontAlgn="base" hangingPunct="0">
              <a:spcBef>
                <a:spcPct val="30000"/>
              </a:spcBef>
              <a:buClr>
                <a:srgbClr val="000000"/>
              </a:buClr>
              <a:buAutoNum type="arabicPeriod"/>
              <a:defRPr/>
            </a:lvl1pPr>
            <a:lvl2pPr marL="1036638" indent="-514350" algn="l" defTabSz="412750" rtl="0" eaLnBrk="0" fontAlgn="base" hangingPunct="0">
              <a:spcBef>
                <a:spcPct val="30000"/>
              </a:spcBef>
              <a:buClr>
                <a:srgbClr val="000000"/>
              </a:buClr>
              <a:buAutoNum type="arabicPeriod"/>
              <a:defRPr/>
            </a:lvl2pPr>
            <a:lvl3pPr marL="1436688" indent="-457200" algn="l" defTabSz="412750" rtl="0" eaLnBrk="0" fontAlgn="base" hangingPunct="0">
              <a:spcBef>
                <a:spcPct val="30000"/>
              </a:spcBef>
              <a:buClr>
                <a:srgbClr val="000000"/>
              </a:buClr>
              <a:buAutoNum type="arabicPeriod"/>
              <a:defRPr/>
            </a:lvl3pPr>
            <a:lvl4pPr marL="1828800" indent="-457200" algn="l" defTabSz="412750" rtl="0" eaLnBrk="0" fontAlgn="base" hangingPunct="0">
              <a:spcBef>
                <a:spcPct val="30000"/>
              </a:spcBef>
              <a:buClr>
                <a:srgbClr val="000000"/>
              </a:buClr>
              <a:buAutoNum type="arabicPeriod"/>
              <a:defRPr/>
            </a:lvl4pPr>
            <a:lvl5pPr marL="2219325" indent="-457200" algn="l" defTabSz="412750" rtl="0" eaLnBrk="0" fontAlgn="base" hangingPunct="0">
              <a:spcBef>
                <a:spcPct val="30000"/>
              </a:spcBef>
              <a:buClr>
                <a:srgbClr val="000000"/>
              </a:buClr>
              <a:buAutoNum type="arabicPeriod"/>
              <a:defRPr/>
            </a:lvl5pPr>
          </a:lstStyle>
          <a:p>
            <a:pPr lvl="0"/>
            <a:r>
              <a:rPr lang="en-US"/>
              <a:t>Click to add choices here</a:t>
            </a:r>
          </a:p>
        </p:txBody>
      </p:sp>
      <p:sp>
        <p:nvSpPr>
          <p:cNvPr id="5" name="chartPosition"/>
          <p:cNvSpPr>
            <a:spLocks noGrp="1"/>
          </p:cNvSpPr>
          <p:nvPr>
            <p:ph type="chart" sz="quarter" idx="12"/>
          </p:nvPr>
        </p:nvSpPr>
        <p:spPr>
          <a:xfrm>
            <a:off x="6324072" y="2360613"/>
            <a:ext cx="4955645" cy="3810000"/>
          </a:xfrm>
          <a:prstGeom prst="rect">
            <a:avLst/>
          </a:prstGeom>
        </p:spPr>
        <p:txBody>
          <a:bodyPr/>
          <a:lstStyle/>
          <a:p>
            <a:endParaRPr lang="en-US"/>
          </a:p>
        </p:txBody>
      </p:sp>
    </p:spTree>
    <p:extLst>
      <p:ext uri="{BB962C8B-B14F-4D97-AF65-F5344CB8AC3E}">
        <p14:creationId xmlns:p14="http://schemas.microsoft.com/office/powerpoint/2010/main" val="138626136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50.xml><?xml version="1.0" encoding="utf-8"?>
<p:sldLayout xmlns:a="http://schemas.openxmlformats.org/drawingml/2006/main" xmlns:r="http://schemas.openxmlformats.org/officeDocument/2006/relationships" xmlns:p="http://schemas.openxmlformats.org/presentationml/2006/main" preserve="1" userDrawn="1">
  <p:cSld name="Double Content">
    <p:spTree>
      <p:nvGrpSpPr>
        <p:cNvPr id="1" name=""/>
        <p:cNvGrpSpPr/>
        <p:nvPr/>
      </p:nvGrpSpPr>
      <p:grpSpPr>
        <a:xfrm>
          <a:off x="0" y="0"/>
          <a:ext cx="0" cy="0"/>
          <a:chOff x="0" y="0"/>
          <a:chExt cx="0" cy="0"/>
        </a:xfrm>
      </p:grpSpPr>
      <p:sp>
        <p:nvSpPr>
          <p:cNvPr id="6"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8"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11" name="Content Placeholder 2"/>
          <p:cNvSpPr>
            <a:spLocks noGrp="1"/>
          </p:cNvSpPr>
          <p:nvPr>
            <p:ph idx="16" hasCustomPrompt="1"/>
          </p:nvPr>
        </p:nvSpPr>
        <p:spPr>
          <a:xfrm>
            <a:off x="316081" y="1645920"/>
            <a:ext cx="5448000" cy="2157984"/>
          </a:xfrm>
          <a:prstGeom prst="rect">
            <a:avLst/>
          </a:prstGeom>
        </p:spPr>
        <p:txBody>
          <a:bodyPr/>
          <a:lstStyle>
            <a:lvl1pPr marL="135000" indent="-135000">
              <a:lnSpc>
                <a:spcPct val="100000"/>
              </a:lnSpc>
              <a:spcBef>
                <a:spcPts val="0"/>
              </a:spcBef>
              <a:buClr>
                <a:schemeClr val="tx2"/>
              </a:buClr>
              <a:buFont typeface="Arial" pitchFamily="34" charset="0"/>
              <a:buChar char="•"/>
              <a:defRPr sz="1350">
                <a:solidFill>
                  <a:schemeClr val="tx1"/>
                </a:solidFill>
                <a:latin typeface="Arial" pitchFamily="34" charset="0"/>
                <a:cs typeface="Arial" pitchFamily="34" charset="0"/>
              </a:defRPr>
            </a:lvl1pPr>
            <a:lvl2pPr marL="405000" indent="-135000">
              <a:lnSpc>
                <a:spcPct val="100000"/>
              </a:lnSpc>
              <a:spcBef>
                <a:spcPts val="0"/>
              </a:spcBef>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12" name="Content Placeholder 2"/>
          <p:cNvSpPr>
            <a:spLocks noGrp="1"/>
          </p:cNvSpPr>
          <p:nvPr>
            <p:ph idx="17" hasCustomPrompt="1"/>
          </p:nvPr>
        </p:nvSpPr>
        <p:spPr>
          <a:xfrm>
            <a:off x="6240000" y="1645920"/>
            <a:ext cx="5448000" cy="2157984"/>
          </a:xfrm>
          <a:prstGeom prst="rect">
            <a:avLst/>
          </a:prstGeom>
        </p:spPr>
        <p:txBody>
          <a:bodyPr/>
          <a:lstStyle>
            <a:lvl1pPr marL="135000" indent="-135000">
              <a:lnSpc>
                <a:spcPct val="100000"/>
              </a:lnSpc>
              <a:spcBef>
                <a:spcPts val="0"/>
              </a:spcBef>
              <a:buClr>
                <a:schemeClr val="tx2"/>
              </a:buClr>
              <a:buFont typeface="Arial" pitchFamily="34" charset="0"/>
              <a:buChar char="•"/>
              <a:defRPr sz="1350">
                <a:solidFill>
                  <a:schemeClr val="tx1"/>
                </a:solidFill>
                <a:latin typeface="Arial" pitchFamily="34" charset="0"/>
                <a:cs typeface="Arial" pitchFamily="34" charset="0"/>
              </a:defRPr>
            </a:lvl1pPr>
            <a:lvl2pPr marL="405000" indent="-135000">
              <a:lnSpc>
                <a:spcPct val="100000"/>
              </a:lnSpc>
              <a:spcBef>
                <a:spcPts val="0"/>
              </a:spcBef>
              <a:defRPr sz="13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Tree>
    <p:extLst>
      <p:ext uri="{BB962C8B-B14F-4D97-AF65-F5344CB8AC3E}">
        <p14:creationId xmlns:p14="http://schemas.microsoft.com/office/powerpoint/2010/main" val="1941428981"/>
      </p:ext>
    </p:extLst>
  </p:cSld>
  <p:clrMapOvr>
    <a:masterClrMapping/>
  </p:clrMapOvr>
</p:sldLayout>
</file>

<file path=ppt/slideLayouts/slideLayout151.xml><?xml version="1.0" encoding="utf-8"?>
<p:sldLayout xmlns:a="http://schemas.openxmlformats.org/drawingml/2006/main" xmlns:r="http://schemas.openxmlformats.org/officeDocument/2006/relationships" xmlns:p="http://schemas.openxmlformats.org/presentationml/2006/main" preserve="1" userDrawn="1">
  <p:cSld name="Triple Headings with Triple Content">
    <p:spTree>
      <p:nvGrpSpPr>
        <p:cNvPr id="1" name=""/>
        <p:cNvGrpSpPr/>
        <p:nvPr/>
      </p:nvGrpSpPr>
      <p:grpSpPr>
        <a:xfrm>
          <a:off x="0" y="0"/>
          <a:ext cx="0" cy="0"/>
          <a:chOff x="0" y="0"/>
          <a:chExt cx="0" cy="0"/>
        </a:xfrm>
      </p:grpSpPr>
      <p:sp>
        <p:nvSpPr>
          <p:cNvPr id="7" name="Text Placeholder 3"/>
          <p:cNvSpPr>
            <a:spLocks noGrp="1"/>
          </p:cNvSpPr>
          <p:nvPr>
            <p:ph type="body" sz="quarter" idx="11"/>
          </p:nvPr>
        </p:nvSpPr>
        <p:spPr>
          <a:xfrm>
            <a:off x="316800" y="1751855"/>
            <a:ext cx="3552000" cy="936000"/>
          </a:xfrm>
          <a:prstGeom prst="rect">
            <a:avLst/>
          </a:prstGeom>
        </p:spPr>
        <p:txBody>
          <a:bodyPr vert="horz"/>
          <a:lstStyle>
            <a:lvl1pPr marL="0" indent="0" algn="l">
              <a:spcBef>
                <a:spcPts val="0"/>
              </a:spcBef>
              <a:buNone/>
              <a:defRPr sz="900" b="1"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8" name="Text Placeholder 3"/>
          <p:cNvSpPr>
            <a:spLocks noGrp="1"/>
          </p:cNvSpPr>
          <p:nvPr>
            <p:ph type="body" sz="quarter" idx="12"/>
          </p:nvPr>
        </p:nvSpPr>
        <p:spPr>
          <a:xfrm>
            <a:off x="8352000" y="1751855"/>
            <a:ext cx="3552000" cy="936000"/>
          </a:xfrm>
          <a:prstGeom prst="rect">
            <a:avLst/>
          </a:prstGeom>
        </p:spPr>
        <p:txBody>
          <a:bodyPr vert="horz"/>
          <a:lstStyle>
            <a:lvl1pPr marL="0" indent="0" algn="l">
              <a:spcBef>
                <a:spcPts val="0"/>
              </a:spcBef>
              <a:buNone/>
              <a:defRPr sz="900" b="1"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13" name="Text Placeholder 3"/>
          <p:cNvSpPr>
            <a:spLocks noGrp="1"/>
          </p:cNvSpPr>
          <p:nvPr>
            <p:ph type="body" sz="quarter" idx="13"/>
          </p:nvPr>
        </p:nvSpPr>
        <p:spPr>
          <a:xfrm>
            <a:off x="4320000" y="1751855"/>
            <a:ext cx="3552000" cy="936000"/>
          </a:xfrm>
          <a:prstGeom prst="rect">
            <a:avLst/>
          </a:prstGeom>
        </p:spPr>
        <p:txBody>
          <a:bodyPr vert="horz"/>
          <a:lstStyle>
            <a:lvl1pPr marL="0" indent="0" algn="l">
              <a:spcBef>
                <a:spcPts val="0"/>
              </a:spcBef>
              <a:buNone/>
              <a:defRPr sz="900" b="1"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11"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16"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14" name="Content Placeholder 2"/>
          <p:cNvSpPr>
            <a:spLocks noGrp="1"/>
          </p:cNvSpPr>
          <p:nvPr>
            <p:ph idx="17" hasCustomPrompt="1"/>
          </p:nvPr>
        </p:nvSpPr>
        <p:spPr>
          <a:xfrm>
            <a:off x="316800" y="2763761"/>
            <a:ext cx="3552000" cy="2687957"/>
          </a:xfrm>
          <a:prstGeom prst="rect">
            <a:avLst/>
          </a:prstGeom>
        </p:spPr>
        <p:txBody>
          <a:bodyPr/>
          <a:lstStyle>
            <a:lvl1pPr marL="135000" indent="-135000">
              <a:lnSpc>
                <a:spcPct val="100000"/>
              </a:lnSpc>
              <a:spcBef>
                <a:spcPts val="0"/>
              </a:spcBef>
              <a:buClr>
                <a:schemeClr val="tx2"/>
              </a:buClr>
              <a:buFont typeface="Arial" pitchFamily="34" charset="0"/>
              <a:buChar char="•"/>
              <a:defRPr sz="1050">
                <a:solidFill>
                  <a:schemeClr val="tx1"/>
                </a:solidFill>
                <a:latin typeface="Arial" pitchFamily="34" charset="0"/>
                <a:cs typeface="Arial" pitchFamily="34" charset="0"/>
              </a:defRPr>
            </a:lvl1pPr>
            <a:lvl2pPr marL="405000" indent="-135000">
              <a:lnSpc>
                <a:spcPct val="100000"/>
              </a:lnSpc>
              <a:spcBef>
                <a:spcPts val="0"/>
              </a:spcBef>
              <a:defRPr sz="10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17" name="Content Placeholder 2"/>
          <p:cNvSpPr>
            <a:spLocks noGrp="1"/>
          </p:cNvSpPr>
          <p:nvPr>
            <p:ph idx="18" hasCustomPrompt="1"/>
          </p:nvPr>
        </p:nvSpPr>
        <p:spPr>
          <a:xfrm>
            <a:off x="4333631" y="2763761"/>
            <a:ext cx="3552000" cy="2687957"/>
          </a:xfrm>
          <a:prstGeom prst="rect">
            <a:avLst/>
          </a:prstGeom>
        </p:spPr>
        <p:txBody>
          <a:bodyPr/>
          <a:lstStyle>
            <a:lvl1pPr marL="135000" indent="-135000">
              <a:lnSpc>
                <a:spcPct val="100000"/>
              </a:lnSpc>
              <a:spcBef>
                <a:spcPts val="0"/>
              </a:spcBef>
              <a:buClr>
                <a:schemeClr val="tx2"/>
              </a:buClr>
              <a:buFont typeface="Arial" pitchFamily="34" charset="0"/>
              <a:buChar char="•"/>
              <a:defRPr sz="1050">
                <a:solidFill>
                  <a:schemeClr val="tx1"/>
                </a:solidFill>
                <a:latin typeface="Arial" pitchFamily="34" charset="0"/>
                <a:cs typeface="Arial" pitchFamily="34" charset="0"/>
              </a:defRPr>
            </a:lvl1pPr>
            <a:lvl2pPr marL="405000" indent="-135000">
              <a:lnSpc>
                <a:spcPct val="100000"/>
              </a:lnSpc>
              <a:spcBef>
                <a:spcPts val="0"/>
              </a:spcBef>
              <a:defRPr sz="10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18" name="Content Placeholder 2"/>
          <p:cNvSpPr>
            <a:spLocks noGrp="1"/>
          </p:cNvSpPr>
          <p:nvPr>
            <p:ph idx="19" hasCustomPrompt="1"/>
          </p:nvPr>
        </p:nvSpPr>
        <p:spPr>
          <a:xfrm>
            <a:off x="8365631" y="2763761"/>
            <a:ext cx="3552000" cy="2687957"/>
          </a:xfrm>
          <a:prstGeom prst="rect">
            <a:avLst/>
          </a:prstGeom>
        </p:spPr>
        <p:txBody>
          <a:bodyPr/>
          <a:lstStyle>
            <a:lvl1pPr marL="135000" indent="-135000">
              <a:lnSpc>
                <a:spcPct val="100000"/>
              </a:lnSpc>
              <a:spcBef>
                <a:spcPts val="0"/>
              </a:spcBef>
              <a:buClr>
                <a:schemeClr val="tx2"/>
              </a:buClr>
              <a:buFont typeface="Arial" pitchFamily="34" charset="0"/>
              <a:buChar char="•"/>
              <a:defRPr sz="1050">
                <a:solidFill>
                  <a:schemeClr val="tx1"/>
                </a:solidFill>
                <a:latin typeface="Arial" pitchFamily="34" charset="0"/>
                <a:cs typeface="Arial" pitchFamily="34" charset="0"/>
              </a:defRPr>
            </a:lvl1pPr>
            <a:lvl2pPr marL="405000" indent="-135000">
              <a:lnSpc>
                <a:spcPct val="100000"/>
              </a:lnSpc>
              <a:spcBef>
                <a:spcPts val="0"/>
              </a:spcBef>
              <a:defRPr sz="1050" baseline="0">
                <a:solidFill>
                  <a:schemeClr val="tx1"/>
                </a:solidFill>
                <a:latin typeface="Arial" pitchFamily="34" charset="0"/>
                <a:cs typeface="Arial" pitchFamily="34" charset="0"/>
              </a:defRPr>
            </a:lvl2pPr>
            <a:lvl3pPr>
              <a:defRPr sz="1050" baseline="0">
                <a:latin typeface="Arial" pitchFamily="34" charset="0"/>
                <a:cs typeface="Arial" pitchFamily="34" charset="0"/>
              </a:defRPr>
            </a:lvl3pPr>
            <a:lvl4pPr marL="467100" indent="-135000">
              <a:defRPr sz="1050">
                <a:latin typeface="Arial" pitchFamily="34" charset="0"/>
                <a:cs typeface="Arial" pitchFamily="34" charset="0"/>
              </a:defRPr>
            </a:lvl4pPr>
            <a:lvl5pPr marL="467100">
              <a:defRPr sz="1050">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Tree>
    <p:extLst>
      <p:ext uri="{BB962C8B-B14F-4D97-AF65-F5344CB8AC3E}">
        <p14:creationId xmlns:p14="http://schemas.microsoft.com/office/powerpoint/2010/main" val="1519231340"/>
      </p:ext>
    </p:extLst>
  </p:cSld>
  <p:clrMapOvr>
    <a:masterClrMapping/>
  </p:clrMapOvr>
</p:sldLayout>
</file>

<file path=ppt/slideLayouts/slideLayout152.xml><?xml version="1.0" encoding="utf-8"?>
<p:sldLayout xmlns:a="http://schemas.openxmlformats.org/drawingml/2006/main" xmlns:r="http://schemas.openxmlformats.org/officeDocument/2006/relationships" xmlns:p="http://schemas.openxmlformats.org/presentationml/2006/main" preserve="1" userDrawn="1">
  <p:cSld name="Body and Picture Right 1">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16800" y="1650821"/>
            <a:ext cx="5448000" cy="936000"/>
          </a:xfrm>
          <a:prstGeom prst="rect">
            <a:avLst/>
          </a:prstGeom>
        </p:spPr>
        <p:txBody>
          <a:bodyPr vert="horz"/>
          <a:lstStyle>
            <a:lvl1pPr marL="0" indent="0" algn="l">
              <a:spcBef>
                <a:spcPts val="0"/>
              </a:spcBef>
              <a:buNone/>
              <a:defRPr sz="1350"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19" name="Picture Placeholder 16"/>
          <p:cNvSpPr>
            <a:spLocks noGrp="1"/>
          </p:cNvSpPr>
          <p:nvPr>
            <p:ph type="pic" sz="quarter" idx="14"/>
          </p:nvPr>
        </p:nvSpPr>
        <p:spPr>
          <a:xfrm>
            <a:off x="6240000" y="1670400"/>
            <a:ext cx="5448000" cy="3781317"/>
          </a:xfrm>
          <a:prstGeom prst="rect">
            <a:avLst/>
          </a:prstGeom>
        </p:spPr>
        <p:txBody>
          <a:bodyPr vert="horz" lIns="0" tIns="0" rIns="0" bIns="0" anchor="ctr" anchorCtr="0"/>
          <a:lstStyle>
            <a:lvl1pPr marL="0" indent="0" algn="ctr">
              <a:spcBef>
                <a:spcPts val="0"/>
              </a:spcBef>
              <a:buNone/>
              <a:defRPr sz="788" baseline="0">
                <a:solidFill>
                  <a:schemeClr val="tx1"/>
                </a:solidFill>
                <a:latin typeface="Arial" pitchFamily="34" charset="0"/>
                <a:cs typeface="Arial" pitchFamily="34" charset="0"/>
              </a:defRPr>
            </a:lvl1pPr>
          </a:lstStyle>
          <a:p>
            <a:r>
              <a:rPr lang="en-GB" noProof="0"/>
              <a:t>Click icon to add picture</a:t>
            </a:r>
          </a:p>
        </p:txBody>
      </p:sp>
      <p:sp>
        <p:nvSpPr>
          <p:cNvPr id="13"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7"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2447473985"/>
      </p:ext>
    </p:extLst>
  </p:cSld>
  <p:clrMapOvr>
    <a:masterClrMapping/>
  </p:clrMapOvr>
</p:sldLayout>
</file>

<file path=ppt/slideLayouts/slideLayout153.xml><?xml version="1.0" encoding="utf-8"?>
<p:sldLayout xmlns:a="http://schemas.openxmlformats.org/drawingml/2006/main" xmlns:r="http://schemas.openxmlformats.org/officeDocument/2006/relationships" xmlns:p="http://schemas.openxmlformats.org/presentationml/2006/main" preserve="1" userDrawn="1">
  <p:cSld name="Body and Picture Right 2">
    <p:spTree>
      <p:nvGrpSpPr>
        <p:cNvPr id="1" name=""/>
        <p:cNvGrpSpPr/>
        <p:nvPr/>
      </p:nvGrpSpPr>
      <p:grpSpPr>
        <a:xfrm>
          <a:off x="0" y="0"/>
          <a:ext cx="0" cy="0"/>
          <a:chOff x="0" y="0"/>
          <a:chExt cx="0" cy="0"/>
        </a:xfrm>
      </p:grpSpPr>
      <p:sp>
        <p:nvSpPr>
          <p:cNvPr id="4" name="Text Placeholder 3"/>
          <p:cNvSpPr>
            <a:spLocks noGrp="1"/>
          </p:cNvSpPr>
          <p:nvPr>
            <p:ph type="body" sz="quarter" idx="11"/>
          </p:nvPr>
        </p:nvSpPr>
        <p:spPr>
          <a:xfrm>
            <a:off x="316800" y="1653467"/>
            <a:ext cx="5448000" cy="936000"/>
          </a:xfrm>
          <a:prstGeom prst="rect">
            <a:avLst/>
          </a:prstGeom>
        </p:spPr>
        <p:txBody>
          <a:bodyPr vert="horz"/>
          <a:lstStyle>
            <a:lvl1pPr marL="0" indent="0" algn="l">
              <a:spcBef>
                <a:spcPts val="0"/>
              </a:spcBef>
              <a:buNone/>
              <a:defRPr sz="1350" baseline="0">
                <a:solidFill>
                  <a:schemeClr val="tx1"/>
                </a:solidFill>
                <a:latin typeface="Arial" pitchFamily="34" charset="0"/>
                <a:cs typeface="Arial" pitchFamily="34" charset="0"/>
              </a:defRPr>
            </a:lvl1pPr>
            <a:lvl2pPr marL="257175" indent="0" algn="l">
              <a:buNone/>
              <a:defRPr sz="788"/>
            </a:lvl2pPr>
            <a:lvl3pPr marL="514350" indent="0" algn="l">
              <a:buNone/>
              <a:defRPr sz="788"/>
            </a:lvl3pPr>
            <a:lvl4pPr marL="771525" indent="0" algn="l">
              <a:buNone/>
              <a:defRPr sz="788"/>
            </a:lvl4pPr>
            <a:lvl5pPr marL="1028700" indent="0" algn="l">
              <a:buNone/>
              <a:defRPr sz="788"/>
            </a:lvl5pPr>
          </a:lstStyle>
          <a:p>
            <a:pPr lvl="0"/>
            <a:r>
              <a:rPr lang="en-GB" noProof="0" dirty="0"/>
              <a:t>Click to edit Master text styles</a:t>
            </a:r>
          </a:p>
        </p:txBody>
      </p:sp>
      <p:sp>
        <p:nvSpPr>
          <p:cNvPr id="19" name="Picture Placeholder 16"/>
          <p:cNvSpPr>
            <a:spLocks noGrp="1"/>
          </p:cNvSpPr>
          <p:nvPr>
            <p:ph type="pic" sz="quarter" idx="14"/>
          </p:nvPr>
        </p:nvSpPr>
        <p:spPr>
          <a:xfrm>
            <a:off x="6240000" y="1670400"/>
            <a:ext cx="5448000" cy="1980000"/>
          </a:xfrm>
          <a:prstGeom prst="rect">
            <a:avLst/>
          </a:prstGeom>
        </p:spPr>
        <p:txBody>
          <a:bodyPr vert="horz" lIns="0" tIns="0" rIns="0" bIns="0" anchor="ctr" anchorCtr="0"/>
          <a:lstStyle>
            <a:lvl1pPr marL="0" indent="0" algn="ctr">
              <a:spcBef>
                <a:spcPts val="0"/>
              </a:spcBef>
              <a:buNone/>
              <a:defRPr sz="788" baseline="0">
                <a:solidFill>
                  <a:schemeClr val="tx1"/>
                </a:solidFill>
                <a:latin typeface="Arial" pitchFamily="34" charset="0"/>
                <a:cs typeface="Arial" pitchFamily="34" charset="0"/>
              </a:defRPr>
            </a:lvl1pPr>
          </a:lstStyle>
          <a:p>
            <a:r>
              <a:rPr lang="en-GB" noProof="0"/>
              <a:t>Click icon to add picture</a:t>
            </a:r>
          </a:p>
        </p:txBody>
      </p:sp>
      <p:sp>
        <p:nvSpPr>
          <p:cNvPr id="20" name="Picture Placeholder 16"/>
          <p:cNvSpPr>
            <a:spLocks noGrp="1"/>
          </p:cNvSpPr>
          <p:nvPr>
            <p:ph type="pic" sz="quarter" idx="15"/>
          </p:nvPr>
        </p:nvSpPr>
        <p:spPr>
          <a:xfrm>
            <a:off x="6240000" y="3872337"/>
            <a:ext cx="5448000" cy="1980000"/>
          </a:xfrm>
          <a:prstGeom prst="rect">
            <a:avLst/>
          </a:prstGeom>
        </p:spPr>
        <p:txBody>
          <a:bodyPr vert="horz" lIns="0" tIns="0" rIns="0" bIns="0" anchor="ctr" anchorCtr="0"/>
          <a:lstStyle>
            <a:lvl1pPr marL="0" indent="0" algn="ctr">
              <a:spcBef>
                <a:spcPts val="0"/>
              </a:spcBef>
              <a:buNone/>
              <a:defRPr sz="788" baseline="0">
                <a:solidFill>
                  <a:schemeClr val="tx1"/>
                </a:solidFill>
                <a:latin typeface="Arial" pitchFamily="34" charset="0"/>
                <a:cs typeface="Arial" pitchFamily="34" charset="0"/>
              </a:defRPr>
            </a:lvl1pPr>
          </a:lstStyle>
          <a:p>
            <a:r>
              <a:rPr lang="en-GB" noProof="0"/>
              <a:t>Click icon to add picture</a:t>
            </a:r>
          </a:p>
        </p:txBody>
      </p:sp>
      <p:sp>
        <p:nvSpPr>
          <p:cNvPr id="9"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8"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3480966016"/>
      </p:ext>
    </p:extLst>
  </p:cSld>
  <p:clrMapOvr>
    <a:masterClrMapping/>
  </p:clrMapOvr>
</p:sldLayout>
</file>

<file path=ppt/slideLayouts/slideLayout154.xml><?xml version="1.0" encoding="utf-8"?>
<p:sldLayout xmlns:a="http://schemas.openxmlformats.org/drawingml/2006/main" xmlns:r="http://schemas.openxmlformats.org/officeDocument/2006/relationships" xmlns:p="http://schemas.openxmlformats.org/presentationml/2006/main" preserve="1" userDrawn="1">
  <p:cSld name="Body and Picture Lower 1">
    <p:spTree>
      <p:nvGrpSpPr>
        <p:cNvPr id="1" name=""/>
        <p:cNvGrpSpPr/>
        <p:nvPr/>
      </p:nvGrpSpPr>
      <p:grpSpPr>
        <a:xfrm>
          <a:off x="0" y="0"/>
          <a:ext cx="0" cy="0"/>
          <a:chOff x="0" y="0"/>
          <a:chExt cx="0" cy="0"/>
        </a:xfrm>
      </p:grpSpPr>
      <p:sp>
        <p:nvSpPr>
          <p:cNvPr id="22" name="Picture Placeholder 16"/>
          <p:cNvSpPr>
            <a:spLocks noGrp="1"/>
          </p:cNvSpPr>
          <p:nvPr>
            <p:ph type="pic" sz="quarter" idx="16"/>
          </p:nvPr>
        </p:nvSpPr>
        <p:spPr>
          <a:xfrm>
            <a:off x="436800" y="3682000"/>
            <a:ext cx="552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788" baseline="0">
                <a:solidFill>
                  <a:schemeClr val="tx1"/>
                </a:solidFill>
                <a:latin typeface="Arial" pitchFamily="34" charset="0"/>
                <a:cs typeface="Arial" pitchFamily="34" charset="0"/>
              </a:defRPr>
            </a:lvl1pPr>
          </a:lstStyle>
          <a:p>
            <a:r>
              <a:rPr lang="en-GB" noProof="0" dirty="0"/>
              <a:t>Click icon to add picture</a:t>
            </a:r>
          </a:p>
        </p:txBody>
      </p:sp>
      <p:sp>
        <p:nvSpPr>
          <p:cNvPr id="17" name="Text Placeholder 2"/>
          <p:cNvSpPr>
            <a:spLocks noGrp="1"/>
          </p:cNvSpPr>
          <p:nvPr>
            <p:ph type="body" sz="quarter" idx="13"/>
          </p:nvPr>
        </p:nvSpPr>
        <p:spPr>
          <a:xfrm>
            <a:off x="315383" y="1649956"/>
            <a:ext cx="9408000" cy="1920000"/>
          </a:xfrm>
          <a:prstGeom prst="rect">
            <a:avLst/>
          </a:prstGeom>
        </p:spPr>
        <p:txBody>
          <a:bodyPr vert="horz"/>
          <a:lstStyle>
            <a:lvl1pPr marL="0" marR="0" indent="0" algn="l" defTabSz="514350" rtl="0" eaLnBrk="1" fontAlgn="base" latinLnBrk="0" hangingPunct="1">
              <a:lnSpc>
                <a:spcPct val="100000"/>
              </a:lnSpc>
              <a:spcBef>
                <a:spcPts val="0"/>
              </a:spcBef>
              <a:spcAft>
                <a:spcPts val="0"/>
              </a:spcAft>
              <a:buClrTx/>
              <a:buSzTx/>
              <a:buFontTx/>
              <a:buNone/>
              <a:tabLst/>
              <a:defRPr sz="1350">
                <a:solidFill>
                  <a:schemeClr val="tx1"/>
                </a:solidFill>
                <a:latin typeface="Arial" pitchFamily="34" charset="0"/>
                <a:cs typeface="Arial" pitchFamily="34" charset="0"/>
              </a:defRPr>
            </a:lvl1pPr>
            <a:lvl2pPr marL="149126" marR="0" indent="-148233" algn="l" defTabSz="514350" rtl="0" eaLnBrk="1" fontAlgn="base" latinLnBrk="0" hangingPunct="1">
              <a:lnSpc>
                <a:spcPct val="90000"/>
              </a:lnSpc>
              <a:spcBef>
                <a:spcPct val="0"/>
              </a:spcBef>
              <a:spcAft>
                <a:spcPct val="0"/>
              </a:spcAft>
              <a:buClrTx/>
              <a:buSzTx/>
              <a:buFontTx/>
              <a:buChar char="•"/>
              <a:tabLst/>
              <a:defRPr sz="1013"/>
            </a:lvl2pPr>
            <a:lvl3pPr marL="350044" marR="0" indent="-101798" algn="l" defTabSz="514350" rtl="0" eaLnBrk="1" fontAlgn="base" latinLnBrk="0" hangingPunct="1">
              <a:lnSpc>
                <a:spcPct val="90000"/>
              </a:lnSpc>
              <a:spcBef>
                <a:spcPct val="0"/>
              </a:spcBef>
              <a:spcAft>
                <a:spcPct val="0"/>
              </a:spcAft>
              <a:buClrTx/>
              <a:buSzTx/>
              <a:buFont typeface="Arial" charset="0"/>
              <a:buChar char="-"/>
              <a:tabLst/>
              <a:defRPr sz="1013"/>
            </a:lvl3pPr>
            <a:lvl4pPr marL="932260" indent="-160735">
              <a:buFont typeface="Arial"/>
              <a:buChar char="•"/>
              <a:defRPr sz="1013"/>
            </a:lvl4pPr>
            <a:lvl5pPr marL="1189435" indent="-160735">
              <a:buFont typeface="Arial"/>
              <a:buChar char="•"/>
              <a:defRPr sz="1013"/>
            </a:lvl5pPr>
          </a:lstStyle>
          <a:p>
            <a:pPr lvl="0"/>
            <a:r>
              <a:rPr lang="en-GB" noProof="0" dirty="0"/>
              <a:t>Click to edit Master text styles</a:t>
            </a:r>
          </a:p>
        </p:txBody>
      </p:sp>
      <p:sp>
        <p:nvSpPr>
          <p:cNvPr id="11"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7"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pic>
        <p:nvPicPr>
          <p:cNvPr id="8" name="Picture 7" descr="ACERTA_RGB_H_COL.png"/>
          <p:cNvPicPr>
            <a:picLocks noChangeAspect="1"/>
          </p:cNvPicPr>
          <p:nvPr userDrawn="1"/>
        </p:nvPicPr>
        <p:blipFill rotWithShape="1">
          <a:blip r:embed="rId2" cstate="print">
            <a:extLst>
              <a:ext uri="{28A0092B-C50C-407E-A947-70E740481C1C}">
                <a14:useLocalDpi xmlns:a14="http://schemas.microsoft.com/office/drawing/2010/main" val="0"/>
              </a:ext>
            </a:extLst>
          </a:blip>
          <a:srcRect r="84279"/>
          <a:stretch/>
        </p:blipFill>
        <p:spPr>
          <a:xfrm>
            <a:off x="10472925" y="6232339"/>
            <a:ext cx="490503" cy="322304"/>
          </a:xfrm>
          <a:prstGeom prst="rect">
            <a:avLst/>
          </a:prstGeom>
        </p:spPr>
      </p:pic>
    </p:spTree>
    <p:extLst>
      <p:ext uri="{BB962C8B-B14F-4D97-AF65-F5344CB8AC3E}">
        <p14:creationId xmlns:p14="http://schemas.microsoft.com/office/powerpoint/2010/main" val="1729829861"/>
      </p:ext>
    </p:extLst>
  </p:cSld>
  <p:clrMapOvr>
    <a:masterClrMapping/>
  </p:clrMapOvr>
</p:sldLayout>
</file>

<file path=ppt/slideLayouts/slideLayout155.xml><?xml version="1.0" encoding="utf-8"?>
<p:sldLayout xmlns:a="http://schemas.openxmlformats.org/drawingml/2006/main" xmlns:r="http://schemas.openxmlformats.org/officeDocument/2006/relationships" xmlns:p="http://schemas.openxmlformats.org/presentationml/2006/main" preserve="1" userDrawn="1">
  <p:cSld name="Body and Picture Lower 2">
    <p:spTree>
      <p:nvGrpSpPr>
        <p:cNvPr id="1" name=""/>
        <p:cNvGrpSpPr/>
        <p:nvPr/>
      </p:nvGrpSpPr>
      <p:grpSpPr>
        <a:xfrm>
          <a:off x="0" y="0"/>
          <a:ext cx="0" cy="0"/>
          <a:chOff x="0" y="0"/>
          <a:chExt cx="0" cy="0"/>
        </a:xfrm>
      </p:grpSpPr>
      <p:sp>
        <p:nvSpPr>
          <p:cNvPr id="21" name="Picture Placeholder 16"/>
          <p:cNvSpPr>
            <a:spLocks noGrp="1"/>
          </p:cNvSpPr>
          <p:nvPr>
            <p:ph type="pic" sz="quarter" idx="15"/>
          </p:nvPr>
        </p:nvSpPr>
        <p:spPr>
          <a:xfrm>
            <a:off x="6158400" y="3682000"/>
            <a:ext cx="552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788" baseline="0">
                <a:solidFill>
                  <a:schemeClr val="tx1"/>
                </a:solidFill>
                <a:latin typeface="Arial" pitchFamily="34" charset="0"/>
                <a:cs typeface="Arial" pitchFamily="34" charset="0"/>
              </a:defRPr>
            </a:lvl1pPr>
          </a:lstStyle>
          <a:p>
            <a:r>
              <a:rPr lang="en-GB" noProof="0"/>
              <a:t>Click icon to add picture</a:t>
            </a:r>
          </a:p>
        </p:txBody>
      </p:sp>
      <p:sp>
        <p:nvSpPr>
          <p:cNvPr id="17" name="Text Placeholder 2"/>
          <p:cNvSpPr>
            <a:spLocks noGrp="1"/>
          </p:cNvSpPr>
          <p:nvPr>
            <p:ph type="body" sz="quarter" idx="13"/>
          </p:nvPr>
        </p:nvSpPr>
        <p:spPr>
          <a:xfrm>
            <a:off x="315383" y="1656155"/>
            <a:ext cx="9408000" cy="1920000"/>
          </a:xfrm>
          <a:prstGeom prst="rect">
            <a:avLst/>
          </a:prstGeom>
        </p:spPr>
        <p:txBody>
          <a:bodyPr vert="horz"/>
          <a:lstStyle>
            <a:lvl1pPr marL="0" marR="0" indent="0" algn="l" defTabSz="514350" rtl="0" eaLnBrk="1" fontAlgn="base" latinLnBrk="0" hangingPunct="1">
              <a:lnSpc>
                <a:spcPct val="100000"/>
              </a:lnSpc>
              <a:spcBef>
                <a:spcPts val="0"/>
              </a:spcBef>
              <a:spcAft>
                <a:spcPts val="0"/>
              </a:spcAft>
              <a:buClrTx/>
              <a:buSzTx/>
              <a:buFontTx/>
              <a:buNone/>
              <a:tabLst/>
              <a:defRPr sz="1350">
                <a:solidFill>
                  <a:schemeClr val="tx1"/>
                </a:solidFill>
                <a:latin typeface="Arial" pitchFamily="34" charset="0"/>
                <a:cs typeface="Arial" pitchFamily="34" charset="0"/>
              </a:defRPr>
            </a:lvl1pPr>
            <a:lvl2pPr marL="149126" marR="0" indent="-148233" algn="l" defTabSz="514350" rtl="0" eaLnBrk="1" fontAlgn="base" latinLnBrk="0" hangingPunct="1">
              <a:lnSpc>
                <a:spcPct val="90000"/>
              </a:lnSpc>
              <a:spcBef>
                <a:spcPct val="0"/>
              </a:spcBef>
              <a:spcAft>
                <a:spcPct val="0"/>
              </a:spcAft>
              <a:buClrTx/>
              <a:buSzTx/>
              <a:buFontTx/>
              <a:buChar char="•"/>
              <a:tabLst/>
              <a:defRPr sz="1013"/>
            </a:lvl2pPr>
            <a:lvl3pPr marL="350044" marR="0" indent="-101798" algn="l" defTabSz="514350" rtl="0" eaLnBrk="1" fontAlgn="base" latinLnBrk="0" hangingPunct="1">
              <a:lnSpc>
                <a:spcPct val="90000"/>
              </a:lnSpc>
              <a:spcBef>
                <a:spcPct val="0"/>
              </a:spcBef>
              <a:spcAft>
                <a:spcPct val="0"/>
              </a:spcAft>
              <a:buClrTx/>
              <a:buSzTx/>
              <a:buFont typeface="Arial" charset="0"/>
              <a:buChar char="-"/>
              <a:tabLst/>
              <a:defRPr sz="1013"/>
            </a:lvl3pPr>
            <a:lvl4pPr marL="932260" indent="-160735">
              <a:buFont typeface="Arial"/>
              <a:buChar char="•"/>
              <a:defRPr sz="1013"/>
            </a:lvl4pPr>
            <a:lvl5pPr marL="1189435" indent="-160735">
              <a:buFont typeface="Arial"/>
              <a:buChar char="•"/>
              <a:defRPr sz="1013"/>
            </a:lvl5pPr>
          </a:lstStyle>
          <a:p>
            <a:pPr lvl="0"/>
            <a:r>
              <a:rPr lang="en-GB" noProof="0" dirty="0"/>
              <a:t>Click to edit Master text styles</a:t>
            </a:r>
          </a:p>
        </p:txBody>
      </p:sp>
      <p:sp>
        <p:nvSpPr>
          <p:cNvPr id="11"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7"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
        <p:nvSpPr>
          <p:cNvPr id="8" name="Picture Placeholder 16"/>
          <p:cNvSpPr>
            <a:spLocks noGrp="1"/>
          </p:cNvSpPr>
          <p:nvPr>
            <p:ph type="pic" sz="quarter" idx="16"/>
          </p:nvPr>
        </p:nvSpPr>
        <p:spPr>
          <a:xfrm>
            <a:off x="442660" y="3682000"/>
            <a:ext cx="552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788" baseline="0">
                <a:solidFill>
                  <a:schemeClr val="tx1"/>
                </a:solidFill>
                <a:latin typeface="Arial" pitchFamily="34" charset="0"/>
                <a:cs typeface="Arial" pitchFamily="34" charset="0"/>
              </a:defRPr>
            </a:lvl1pPr>
          </a:lstStyle>
          <a:p>
            <a:r>
              <a:rPr lang="en-GB" noProof="0"/>
              <a:t>Click icon to add picture</a:t>
            </a:r>
          </a:p>
        </p:txBody>
      </p:sp>
      <p:pic>
        <p:nvPicPr>
          <p:cNvPr id="9" name="Picture 8" descr="ACERTA_RGB_H_COL.png"/>
          <p:cNvPicPr>
            <a:picLocks noChangeAspect="1"/>
          </p:cNvPicPr>
          <p:nvPr userDrawn="1"/>
        </p:nvPicPr>
        <p:blipFill rotWithShape="1">
          <a:blip r:embed="rId2" cstate="print">
            <a:extLst>
              <a:ext uri="{28A0092B-C50C-407E-A947-70E740481C1C}">
                <a14:useLocalDpi xmlns:a14="http://schemas.microsoft.com/office/drawing/2010/main" val="0"/>
              </a:ext>
            </a:extLst>
          </a:blip>
          <a:srcRect r="84279"/>
          <a:stretch/>
        </p:blipFill>
        <p:spPr>
          <a:xfrm>
            <a:off x="10472925" y="6232339"/>
            <a:ext cx="490503" cy="322304"/>
          </a:xfrm>
          <a:prstGeom prst="rect">
            <a:avLst/>
          </a:prstGeom>
        </p:spPr>
      </p:pic>
    </p:spTree>
    <p:extLst>
      <p:ext uri="{BB962C8B-B14F-4D97-AF65-F5344CB8AC3E}">
        <p14:creationId xmlns:p14="http://schemas.microsoft.com/office/powerpoint/2010/main" val="503894266"/>
      </p:ext>
    </p:extLst>
  </p:cSld>
  <p:clrMapOvr>
    <a:masterClrMapping/>
  </p:clrMapOvr>
</p:sldLayout>
</file>

<file path=ppt/slideLayouts/slideLayout156.xml><?xml version="1.0" encoding="utf-8"?>
<p:sldLayout xmlns:a="http://schemas.openxmlformats.org/drawingml/2006/main" xmlns:r="http://schemas.openxmlformats.org/officeDocument/2006/relationships" xmlns:p="http://schemas.openxmlformats.org/presentationml/2006/main" preserve="1" userDrawn="1">
  <p:cSld name="Body and Picture Lower 3">
    <p:spTree>
      <p:nvGrpSpPr>
        <p:cNvPr id="1" name=""/>
        <p:cNvGrpSpPr/>
        <p:nvPr/>
      </p:nvGrpSpPr>
      <p:grpSpPr>
        <a:xfrm>
          <a:off x="0" y="0"/>
          <a:ext cx="0" cy="0"/>
          <a:chOff x="0" y="0"/>
          <a:chExt cx="0" cy="0"/>
        </a:xfrm>
      </p:grpSpPr>
      <p:sp>
        <p:nvSpPr>
          <p:cNvPr id="17" name="Picture Placeholder 16"/>
          <p:cNvSpPr>
            <a:spLocks noGrp="1"/>
          </p:cNvSpPr>
          <p:nvPr>
            <p:ph type="pic" sz="quarter" idx="14"/>
          </p:nvPr>
        </p:nvSpPr>
        <p:spPr>
          <a:xfrm>
            <a:off x="436800" y="3682000"/>
            <a:ext cx="360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788" baseline="0">
                <a:solidFill>
                  <a:schemeClr val="tx1"/>
                </a:solidFill>
                <a:latin typeface="Arial" pitchFamily="34" charset="0"/>
                <a:cs typeface="Arial" pitchFamily="34" charset="0"/>
              </a:defRPr>
            </a:lvl1pPr>
          </a:lstStyle>
          <a:p>
            <a:r>
              <a:rPr lang="en-GB" noProof="0" dirty="0"/>
              <a:t>Click icon to add picture</a:t>
            </a:r>
          </a:p>
        </p:txBody>
      </p:sp>
      <p:sp>
        <p:nvSpPr>
          <p:cNvPr id="18" name="Picture Placeholder 16"/>
          <p:cNvSpPr>
            <a:spLocks noGrp="1"/>
          </p:cNvSpPr>
          <p:nvPr>
            <p:ph type="pic" sz="quarter" idx="15"/>
          </p:nvPr>
        </p:nvSpPr>
        <p:spPr>
          <a:xfrm>
            <a:off x="4268031" y="3682000"/>
            <a:ext cx="360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788" baseline="0">
                <a:solidFill>
                  <a:schemeClr val="tx1"/>
                </a:solidFill>
                <a:latin typeface="Arial" pitchFamily="34" charset="0"/>
                <a:cs typeface="Arial" pitchFamily="34" charset="0"/>
              </a:defRPr>
            </a:lvl1pPr>
          </a:lstStyle>
          <a:p>
            <a:r>
              <a:rPr lang="en-GB" noProof="0"/>
              <a:t>Click icon to add picture</a:t>
            </a:r>
          </a:p>
        </p:txBody>
      </p:sp>
      <p:sp>
        <p:nvSpPr>
          <p:cNvPr id="19" name="Picture Placeholder 16"/>
          <p:cNvSpPr>
            <a:spLocks noGrp="1"/>
          </p:cNvSpPr>
          <p:nvPr>
            <p:ph type="pic" sz="quarter" idx="16"/>
          </p:nvPr>
        </p:nvSpPr>
        <p:spPr>
          <a:xfrm>
            <a:off x="8090331" y="3682000"/>
            <a:ext cx="3600000" cy="2160000"/>
          </a:xfrm>
          <a:prstGeom prst="rect">
            <a:avLst/>
          </a:prstGeom>
        </p:spPr>
        <p:txBody>
          <a:bodyPr vert="horz" lIns="0" tIns="0" rIns="0" bIns="0" anchor="ctr" anchorCtr="0"/>
          <a:lstStyle>
            <a:lvl1pPr marL="0" indent="0" algn="ctr">
              <a:lnSpc>
                <a:spcPct val="100000"/>
              </a:lnSpc>
              <a:spcBef>
                <a:spcPts val="0"/>
              </a:spcBef>
              <a:spcAft>
                <a:spcPts val="0"/>
              </a:spcAft>
              <a:buNone/>
              <a:defRPr sz="788" baseline="0">
                <a:solidFill>
                  <a:schemeClr val="tx1"/>
                </a:solidFill>
                <a:latin typeface="Arial" pitchFamily="34" charset="0"/>
                <a:cs typeface="Arial" pitchFamily="34" charset="0"/>
              </a:defRPr>
            </a:lvl1pPr>
          </a:lstStyle>
          <a:p>
            <a:r>
              <a:rPr lang="en-GB" noProof="0"/>
              <a:t>Click icon to add picture</a:t>
            </a:r>
          </a:p>
        </p:txBody>
      </p:sp>
      <p:sp>
        <p:nvSpPr>
          <p:cNvPr id="21" name="Text Placeholder 2"/>
          <p:cNvSpPr>
            <a:spLocks noGrp="1"/>
          </p:cNvSpPr>
          <p:nvPr>
            <p:ph type="body" sz="quarter" idx="13"/>
          </p:nvPr>
        </p:nvSpPr>
        <p:spPr>
          <a:xfrm>
            <a:off x="315383" y="1649961"/>
            <a:ext cx="9408000" cy="1920000"/>
          </a:xfrm>
          <a:prstGeom prst="rect">
            <a:avLst/>
          </a:prstGeom>
        </p:spPr>
        <p:txBody>
          <a:bodyPr vert="horz"/>
          <a:lstStyle>
            <a:lvl1pPr marL="0" marR="0" indent="0" algn="l" defTabSz="514350" rtl="0" eaLnBrk="1" fontAlgn="base" latinLnBrk="0" hangingPunct="1">
              <a:lnSpc>
                <a:spcPct val="100000"/>
              </a:lnSpc>
              <a:spcBef>
                <a:spcPts val="0"/>
              </a:spcBef>
              <a:spcAft>
                <a:spcPts val="0"/>
              </a:spcAft>
              <a:buClrTx/>
              <a:buSzTx/>
              <a:buFontTx/>
              <a:buNone/>
              <a:tabLst/>
              <a:defRPr sz="1350">
                <a:solidFill>
                  <a:schemeClr val="tx1"/>
                </a:solidFill>
                <a:latin typeface="Arial" pitchFamily="34" charset="0"/>
                <a:cs typeface="Arial" pitchFamily="34" charset="0"/>
              </a:defRPr>
            </a:lvl1pPr>
            <a:lvl2pPr marL="149126" marR="0" indent="-148233" algn="l" defTabSz="514350" rtl="0" eaLnBrk="1" fontAlgn="base" latinLnBrk="0" hangingPunct="1">
              <a:lnSpc>
                <a:spcPct val="90000"/>
              </a:lnSpc>
              <a:spcBef>
                <a:spcPct val="0"/>
              </a:spcBef>
              <a:spcAft>
                <a:spcPct val="0"/>
              </a:spcAft>
              <a:buClrTx/>
              <a:buSzTx/>
              <a:buFontTx/>
              <a:buChar char="•"/>
              <a:tabLst/>
              <a:defRPr sz="1013"/>
            </a:lvl2pPr>
            <a:lvl3pPr marL="350044" marR="0" indent="-101798" algn="l" defTabSz="514350" rtl="0" eaLnBrk="1" fontAlgn="base" latinLnBrk="0" hangingPunct="1">
              <a:lnSpc>
                <a:spcPct val="90000"/>
              </a:lnSpc>
              <a:spcBef>
                <a:spcPct val="0"/>
              </a:spcBef>
              <a:spcAft>
                <a:spcPct val="0"/>
              </a:spcAft>
              <a:buClrTx/>
              <a:buSzTx/>
              <a:buFont typeface="Arial" charset="0"/>
              <a:buChar char="-"/>
              <a:tabLst/>
              <a:defRPr sz="1013"/>
            </a:lvl3pPr>
            <a:lvl4pPr marL="932260" indent="-160735">
              <a:buFont typeface="Arial"/>
              <a:buChar char="•"/>
              <a:defRPr sz="1013"/>
            </a:lvl4pPr>
            <a:lvl5pPr marL="1189435" indent="-160735">
              <a:buFont typeface="Arial"/>
              <a:buChar char="•"/>
              <a:defRPr sz="1013"/>
            </a:lvl5pPr>
          </a:lstStyle>
          <a:p>
            <a:pPr lvl="0"/>
            <a:r>
              <a:rPr lang="en-GB" noProof="0" dirty="0"/>
              <a:t>Click to edit Master text styles</a:t>
            </a:r>
          </a:p>
        </p:txBody>
      </p:sp>
      <p:sp>
        <p:nvSpPr>
          <p:cNvPr id="11"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9"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pic>
        <p:nvPicPr>
          <p:cNvPr id="10" name="Picture 9" descr="ACERTA_RGB_H_COL.png"/>
          <p:cNvPicPr>
            <a:picLocks noChangeAspect="1"/>
          </p:cNvPicPr>
          <p:nvPr userDrawn="1"/>
        </p:nvPicPr>
        <p:blipFill rotWithShape="1">
          <a:blip r:embed="rId2" cstate="print">
            <a:extLst>
              <a:ext uri="{28A0092B-C50C-407E-A947-70E740481C1C}">
                <a14:useLocalDpi xmlns:a14="http://schemas.microsoft.com/office/drawing/2010/main" val="0"/>
              </a:ext>
            </a:extLst>
          </a:blip>
          <a:srcRect r="84279"/>
          <a:stretch/>
        </p:blipFill>
        <p:spPr>
          <a:xfrm>
            <a:off x="10472925" y="6232339"/>
            <a:ext cx="490503" cy="322304"/>
          </a:xfrm>
          <a:prstGeom prst="rect">
            <a:avLst/>
          </a:prstGeom>
        </p:spPr>
      </p:pic>
    </p:spTree>
    <p:extLst>
      <p:ext uri="{BB962C8B-B14F-4D97-AF65-F5344CB8AC3E}">
        <p14:creationId xmlns:p14="http://schemas.microsoft.com/office/powerpoint/2010/main" val="131307762"/>
      </p:ext>
    </p:extLst>
  </p:cSld>
  <p:clrMapOvr>
    <a:masterClrMapping/>
  </p:clrMapOvr>
</p:sldLayout>
</file>

<file path=ppt/slideLayouts/slideLayout157.xml><?xml version="1.0" encoding="utf-8"?>
<p:sldLayout xmlns:a="http://schemas.openxmlformats.org/drawingml/2006/main" xmlns:r="http://schemas.openxmlformats.org/officeDocument/2006/relationships" xmlns:p="http://schemas.openxmlformats.org/presentationml/2006/main" preserve="1" userDrawn="1">
  <p:cSld name="Contents List">
    <p:spTree>
      <p:nvGrpSpPr>
        <p:cNvPr id="1" name=""/>
        <p:cNvGrpSpPr/>
        <p:nvPr/>
      </p:nvGrpSpPr>
      <p:grpSpPr>
        <a:xfrm>
          <a:off x="0" y="0"/>
          <a:ext cx="0" cy="0"/>
          <a:chOff x="0" y="0"/>
          <a:chExt cx="0" cy="0"/>
        </a:xfrm>
      </p:grpSpPr>
      <p:sp>
        <p:nvSpPr>
          <p:cNvPr id="8"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contents title</a:t>
            </a:r>
          </a:p>
        </p:txBody>
      </p:sp>
      <p:sp>
        <p:nvSpPr>
          <p:cNvPr id="7" name="Content Placeholder 2"/>
          <p:cNvSpPr>
            <a:spLocks noGrp="1"/>
          </p:cNvSpPr>
          <p:nvPr>
            <p:ph idx="1" hasCustomPrompt="1"/>
          </p:nvPr>
        </p:nvSpPr>
        <p:spPr>
          <a:xfrm>
            <a:off x="315383" y="1656821"/>
            <a:ext cx="11688232" cy="4230000"/>
          </a:xfrm>
          <a:prstGeom prst="rect">
            <a:avLst/>
          </a:prstGeom>
        </p:spPr>
        <p:txBody>
          <a:bodyPr/>
          <a:lstStyle>
            <a:lvl1pPr marL="202406" indent="-202406">
              <a:lnSpc>
                <a:spcPct val="100000"/>
              </a:lnSpc>
              <a:spcBef>
                <a:spcPts val="0"/>
              </a:spcBef>
              <a:buClrTx/>
              <a:buFont typeface="+mj-lt"/>
              <a:buAutoNum type="arabicPeriod"/>
              <a:defRPr sz="1350" b="1">
                <a:solidFill>
                  <a:schemeClr val="tx1"/>
                </a:solidFill>
                <a:latin typeface="Arial" pitchFamily="34" charset="0"/>
                <a:cs typeface="Arial" pitchFamily="34" charset="0"/>
              </a:defRPr>
            </a:lvl1pPr>
            <a:lvl2pPr marL="354375" indent="-101250">
              <a:lnSpc>
                <a:spcPct val="100000"/>
              </a:lnSpc>
              <a:spcBef>
                <a:spcPts val="0"/>
              </a:spcBef>
              <a:buClrTx/>
              <a:buFont typeface="Arial" pitchFamily="34" charset="0"/>
              <a:buChar char="•"/>
              <a:defRPr sz="1200" baseline="0">
                <a:solidFill>
                  <a:schemeClr val="tx1"/>
                </a:solidFill>
                <a:latin typeface="Arial" pitchFamily="34" charset="0"/>
                <a:cs typeface="Arial" pitchFamily="34" charset="0"/>
              </a:defRPr>
            </a:lvl2pPr>
            <a:lvl3pPr>
              <a:defRPr sz="788" baseline="0">
                <a:latin typeface="Arial" pitchFamily="34" charset="0"/>
                <a:cs typeface="Arial" pitchFamily="34" charset="0"/>
              </a:defRPr>
            </a:lvl3pPr>
            <a:lvl4pPr marL="350325" indent="-101250">
              <a:defRPr sz="788">
                <a:latin typeface="Arial" pitchFamily="34" charset="0"/>
                <a:cs typeface="Arial" pitchFamily="34" charset="0"/>
              </a:defRPr>
            </a:lvl4pPr>
            <a:lvl5pPr marL="350325">
              <a:defRPr sz="788">
                <a:latin typeface="Arial" pitchFamily="34" charset="0"/>
                <a:cs typeface="Arial" pitchFamily="34" charset="0"/>
              </a:defRPr>
            </a:lvl5pPr>
            <a:lvl6pPr>
              <a:defRPr>
                <a:latin typeface="Arial" pitchFamily="34" charset="0"/>
                <a:cs typeface="Arial" pitchFamily="34" charset="0"/>
              </a:defRPr>
            </a:lvl6pPr>
          </a:lstStyle>
          <a:p>
            <a:r>
              <a:rPr lang="en-GB" noProof="0" dirty="0"/>
              <a:t>First level</a:t>
            </a:r>
          </a:p>
          <a:p>
            <a:pPr lvl="1"/>
            <a:r>
              <a:rPr lang="en-GB" noProof="0" dirty="0"/>
              <a:t>Second level</a:t>
            </a:r>
          </a:p>
          <a:p>
            <a:pPr lvl="1"/>
            <a:r>
              <a:rPr lang="en-GB" noProof="0" dirty="0"/>
              <a:t>Third level</a:t>
            </a:r>
          </a:p>
          <a:p>
            <a:pPr lvl="1"/>
            <a:r>
              <a:rPr lang="en-GB" noProof="0" dirty="0"/>
              <a:t>Fourth level</a:t>
            </a:r>
          </a:p>
        </p:txBody>
      </p:sp>
      <p:sp>
        <p:nvSpPr>
          <p:cNvPr id="6"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pic>
        <p:nvPicPr>
          <p:cNvPr id="9" name="Picture 8" descr="ACERTA_RGB_H_COL.png"/>
          <p:cNvPicPr>
            <a:picLocks noChangeAspect="1"/>
          </p:cNvPicPr>
          <p:nvPr userDrawn="1"/>
        </p:nvPicPr>
        <p:blipFill rotWithShape="1">
          <a:blip r:embed="rId2" cstate="print">
            <a:extLst>
              <a:ext uri="{28A0092B-C50C-407E-A947-70E740481C1C}">
                <a14:useLocalDpi xmlns:a14="http://schemas.microsoft.com/office/drawing/2010/main" val="0"/>
              </a:ext>
            </a:extLst>
          </a:blip>
          <a:srcRect r="84279"/>
          <a:stretch/>
        </p:blipFill>
        <p:spPr>
          <a:xfrm>
            <a:off x="10472925" y="6232339"/>
            <a:ext cx="490503" cy="322304"/>
          </a:xfrm>
          <a:prstGeom prst="rect">
            <a:avLst/>
          </a:prstGeom>
        </p:spPr>
      </p:pic>
    </p:spTree>
    <p:extLst>
      <p:ext uri="{BB962C8B-B14F-4D97-AF65-F5344CB8AC3E}">
        <p14:creationId xmlns:p14="http://schemas.microsoft.com/office/powerpoint/2010/main" val="3829293022"/>
      </p:ext>
    </p:extLst>
  </p:cSld>
  <p:clrMapOvr>
    <a:masterClrMapping/>
  </p:clrMapOvr>
</p:sldLayout>
</file>

<file path=ppt/slideLayouts/slideLayout158.xml><?xml version="1.0" encoding="utf-8"?>
<p:sldLayout xmlns:a="http://schemas.openxmlformats.org/drawingml/2006/main" xmlns:r="http://schemas.openxmlformats.org/officeDocument/2006/relationships" xmlns:p="http://schemas.openxmlformats.org/presentationml/2006/main" preserve="1" userDrawn="1">
  <p:cSld name="Title Only">
    <p:spTree>
      <p:nvGrpSpPr>
        <p:cNvPr id="1" name=""/>
        <p:cNvGrpSpPr/>
        <p:nvPr/>
      </p:nvGrpSpPr>
      <p:grpSpPr>
        <a:xfrm>
          <a:off x="0" y="0"/>
          <a:ext cx="0" cy="0"/>
          <a:chOff x="0" y="0"/>
          <a:chExt cx="0" cy="0"/>
        </a:xfrm>
      </p:grpSpPr>
      <p:sp>
        <p:nvSpPr>
          <p:cNvPr id="11" name="Title 8"/>
          <p:cNvSpPr>
            <a:spLocks noGrp="1"/>
          </p:cNvSpPr>
          <p:nvPr>
            <p:ph type="title" hasCustomPrompt="1"/>
          </p:nvPr>
        </p:nvSpPr>
        <p:spPr>
          <a:xfrm>
            <a:off x="316087" y="269647"/>
            <a:ext cx="11687535" cy="414000"/>
          </a:xfrm>
          <a:prstGeom prst="rect">
            <a:avLst/>
          </a:prstGeom>
        </p:spPr>
        <p:txBody>
          <a:bodyPr vert="horz"/>
          <a:lstStyle>
            <a:lvl1pPr algn="l" defTabSz="257175" rtl="0" eaLnBrk="1" latinLnBrk="0" hangingPunct="1">
              <a:lnSpc>
                <a:spcPts val="1688"/>
              </a:lnSpc>
              <a:spcBef>
                <a:spcPct val="0"/>
              </a:spcBef>
              <a:buNone/>
              <a:defRPr lang="en-GB" sz="1800" b="1" kern="1200" baseline="0" noProof="0" dirty="0">
                <a:solidFill>
                  <a:schemeClr val="tx2"/>
                </a:solidFill>
                <a:latin typeface="Arial" pitchFamily="34" charset="0"/>
                <a:ea typeface="+mj-ea"/>
                <a:cs typeface="Arial" pitchFamily="34" charset="0"/>
              </a:defRPr>
            </a:lvl1pPr>
          </a:lstStyle>
          <a:p>
            <a:r>
              <a:rPr lang="en-GB" noProof="0" dirty="0"/>
              <a:t>Click to add title</a:t>
            </a:r>
          </a:p>
        </p:txBody>
      </p:sp>
      <p:sp>
        <p:nvSpPr>
          <p:cNvPr id="5"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pic>
        <p:nvPicPr>
          <p:cNvPr id="6" name="Picture 5" descr="ACERTA_RGB_H_COL.png"/>
          <p:cNvPicPr>
            <a:picLocks noChangeAspect="1"/>
          </p:cNvPicPr>
          <p:nvPr userDrawn="1"/>
        </p:nvPicPr>
        <p:blipFill rotWithShape="1">
          <a:blip r:embed="rId2" cstate="print">
            <a:extLst>
              <a:ext uri="{28A0092B-C50C-407E-A947-70E740481C1C}">
                <a14:useLocalDpi xmlns:a14="http://schemas.microsoft.com/office/drawing/2010/main" val="0"/>
              </a:ext>
            </a:extLst>
          </a:blip>
          <a:srcRect r="84279"/>
          <a:stretch/>
        </p:blipFill>
        <p:spPr>
          <a:xfrm>
            <a:off x="10472925" y="6232339"/>
            <a:ext cx="490503" cy="322304"/>
          </a:xfrm>
          <a:prstGeom prst="rect">
            <a:avLst/>
          </a:prstGeom>
        </p:spPr>
      </p:pic>
    </p:spTree>
    <p:extLst>
      <p:ext uri="{BB962C8B-B14F-4D97-AF65-F5344CB8AC3E}">
        <p14:creationId xmlns:p14="http://schemas.microsoft.com/office/powerpoint/2010/main" val="1338265375"/>
      </p:ext>
    </p:extLst>
  </p:cSld>
  <p:clrMapOvr>
    <a:masterClrMapping/>
  </p:clrMapOvr>
</p:sldLayout>
</file>

<file path=ppt/slideLayouts/slideLayout159.xml><?xml version="1.0" encoding="utf-8"?>
<p:sldLayout xmlns:a="http://schemas.openxmlformats.org/drawingml/2006/main" xmlns:r="http://schemas.openxmlformats.org/officeDocument/2006/relationships" xmlns:p="http://schemas.openxmlformats.org/presentationml/2006/main" showMasterSp="0" preserve="1" userDrawn="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93777792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itleOnly" preserve="1">
  <p:cSld name="Keypoint Clock Shap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Oval 2" hidden="1"/>
          <p:cNvSpPr/>
          <p:nvPr userDrawn="1">
            <p:custDataLst>
              <p:tags r:id="rId1"/>
            </p:custDataLst>
          </p:nvPr>
        </p:nvSpPr>
        <p:spPr bwMode="auto">
          <a:xfrm>
            <a:off x="10922001" y="5905503"/>
            <a:ext cx="846667" cy="483015"/>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none" lIns="0" tIns="0" rIns="0" bIns="0" numCol="1" rtlCol="0" anchor="t" anchorCtr="0" compatLnSpc="1">
            <a:prstTxWarp prst="textNoShape">
              <a:avLst/>
            </a:prstTxWarp>
            <a:noAutofit/>
          </a:bodyPr>
          <a:lstStyle/>
          <a:p>
            <a: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pPr>
            <a:r>
              <a:rPr kumimoji="0" lang="en-US" sz="2400" b="0" i="0" u="none" strike="noStrike" cap="none" normalizeH="0" baseline="0">
                <a:ln>
                  <a:noFill/>
                </a:ln>
                <a:effectLst/>
                <a:latin typeface="Times New Roman" pitchFamily="18" charset="0"/>
              </a:rPr>
              <a:t>10</a:t>
            </a:r>
          </a:p>
        </p:txBody>
      </p:sp>
    </p:spTree>
    <p:extLst>
      <p:ext uri="{BB962C8B-B14F-4D97-AF65-F5344CB8AC3E}">
        <p14:creationId xmlns:p14="http://schemas.microsoft.com/office/powerpoint/2010/main" val="172898288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160.xml><?xml version="1.0" encoding="utf-8"?>
<p:sldLayout xmlns:a="http://schemas.openxmlformats.org/drawingml/2006/main" xmlns:r="http://schemas.openxmlformats.org/officeDocument/2006/relationships" xmlns:p="http://schemas.openxmlformats.org/presentationml/2006/main" type="obj" preserve="1">
  <p:cSld name="Blank">
    <p:spTree>
      <p:nvGrpSpPr>
        <p:cNvPr id="1" name=""/>
        <p:cNvGrpSpPr/>
        <p:nvPr/>
      </p:nvGrpSpPr>
      <p:grpSpPr>
        <a:xfrm>
          <a:off x="0" y="0"/>
          <a:ext cx="0" cy="0"/>
          <a:chOff x="0" y="0"/>
          <a:chExt cx="0" cy="0"/>
        </a:xfrm>
      </p:grpSpPr>
      <p:sp>
        <p:nvSpPr>
          <p:cNvPr id="12" name="Rectangle 11">
            <a:extLst>
              <a:ext uri="{FF2B5EF4-FFF2-40B4-BE49-F238E27FC236}">
                <a16:creationId xmlns:a16="http://schemas.microsoft.com/office/drawing/2014/main" id="{A535680E-15F1-2D40-A98E-07B31960910C}"/>
              </a:ext>
            </a:extLst>
          </p:cNvPr>
          <p:cNvSpPr/>
          <p:nvPr userDrawn="1"/>
        </p:nvSpPr>
        <p:spPr>
          <a:xfrm>
            <a:off x="0" y="5671228"/>
            <a:ext cx="533400" cy="1186772"/>
          </a:xfrm>
          <a:prstGeom prst="rect">
            <a:avLst/>
          </a:prstGeom>
          <a:solidFill>
            <a:srgbClr val="14124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NL" sz="1013"/>
          </a:p>
        </p:txBody>
      </p:sp>
      <p:sp>
        <p:nvSpPr>
          <p:cNvPr id="2" name="Holder 2"/>
          <p:cNvSpPr>
            <a:spLocks noGrp="1"/>
          </p:cNvSpPr>
          <p:nvPr>
            <p:ph type="ftr" sz="quarter" idx="5"/>
          </p:nvPr>
        </p:nvSpPr>
        <p:spPr>
          <a:xfrm>
            <a:off x="4147439" y="6377940"/>
            <a:ext cx="3903472" cy="342900"/>
          </a:xfrm>
          <a:prstGeom prst="rect">
            <a:avLst/>
          </a:prstGeom>
        </p:spPr>
        <p:txBody>
          <a:bodyPr lIns="0" tIns="0" rIns="0" bIns="0"/>
          <a:lstStyle>
            <a:lvl1pPr algn="ctr">
              <a:defRPr>
                <a:solidFill>
                  <a:schemeClr val="tx1">
                    <a:tint val="75000"/>
                  </a:schemeClr>
                </a:solidFill>
              </a:defRPr>
            </a:lvl1pPr>
          </a:lstStyle>
          <a:p>
            <a:endParaRPr dirty="0"/>
          </a:p>
        </p:txBody>
      </p:sp>
      <p:sp>
        <p:nvSpPr>
          <p:cNvPr id="3" name="Holder 3"/>
          <p:cNvSpPr>
            <a:spLocks noGrp="1"/>
          </p:cNvSpPr>
          <p:nvPr>
            <p:ph type="dt" sz="half" idx="6"/>
          </p:nvPr>
        </p:nvSpPr>
        <p:spPr>
          <a:xfrm>
            <a:off x="609919" y="6377940"/>
            <a:ext cx="2805620" cy="342900"/>
          </a:xfrm>
          <a:prstGeom prst="rect">
            <a:avLst/>
          </a:prstGeom>
        </p:spPr>
        <p:txBody>
          <a:bodyPr lIns="0" tIns="0" rIns="0" bIns="0"/>
          <a:lstStyle>
            <a:lvl1pPr algn="l">
              <a:defRPr>
                <a:solidFill>
                  <a:schemeClr val="tx1">
                    <a:tint val="75000"/>
                  </a:schemeClr>
                </a:solidFill>
              </a:defRPr>
            </a:lvl1pPr>
          </a:lstStyle>
          <a:p>
            <a:fld id="{1D8BD707-D9CF-40AE-B4C6-C98DA3205C09}" type="datetimeFigureOut">
              <a:rPr lang="en-US"/>
              <a:t>9/1/21</a:t>
            </a:fld>
            <a:endParaRPr lang="en-US" dirty="0"/>
          </a:p>
        </p:txBody>
      </p:sp>
      <p:sp>
        <p:nvSpPr>
          <p:cNvPr id="4" name="Holder 4"/>
          <p:cNvSpPr>
            <a:spLocks noGrp="1"/>
          </p:cNvSpPr>
          <p:nvPr>
            <p:ph type="sldNum" sz="quarter" idx="7"/>
          </p:nvPr>
        </p:nvSpPr>
        <p:spPr>
          <a:xfrm>
            <a:off x="8782814" y="6377940"/>
            <a:ext cx="2805620" cy="342900"/>
          </a:xfrm>
          <a:prstGeom prst="rect">
            <a:avLst/>
          </a:prstGeom>
        </p:spPr>
        <p:txBody>
          <a:bodyPr lIns="0" tIns="0" rIns="0" bIns="0"/>
          <a:lstStyle>
            <a:lvl1pPr algn="r">
              <a:defRPr>
                <a:solidFill>
                  <a:schemeClr val="tx1">
                    <a:tint val="75000"/>
                  </a:schemeClr>
                </a:solidFill>
              </a:defRPr>
            </a:lvl1pPr>
          </a:lstStyle>
          <a:p>
            <a:fld id="{B6F15528-21DE-4FAA-801E-634DDDAF4B2B}" type="slidenum">
              <a:rPr/>
              <a:t>‹#›</a:t>
            </a:fld>
            <a:endParaRPr dirty="0"/>
          </a:p>
        </p:txBody>
      </p:sp>
      <p:pic>
        <p:nvPicPr>
          <p:cNvPr id="5" name="Picture 4">
            <a:extLst>
              <a:ext uri="{FF2B5EF4-FFF2-40B4-BE49-F238E27FC236}">
                <a16:creationId xmlns:a16="http://schemas.microsoft.com/office/drawing/2014/main" id="{BA519A07-5E2F-E344-875B-FDD00D88E2A3}"/>
              </a:ext>
            </a:extLst>
          </p:cNvPr>
          <p:cNvPicPr>
            <a:picLocks noChangeAspect="1"/>
          </p:cNvPicPr>
          <p:nvPr userDrawn="1"/>
        </p:nvPicPr>
        <p:blipFill rotWithShape="1">
          <a:blip r:embed="rId2" cstate="print">
            <a:extLst>
              <a:ext uri="{28A0092B-C50C-407E-A947-70E740481C1C}">
                <a14:useLocalDpi xmlns:a14="http://schemas.microsoft.com/office/drawing/2010/main" val="0"/>
              </a:ext>
            </a:extLst>
          </a:blip>
          <a:srcRect l="8854" t="8699" r="7819" b="4939"/>
          <a:stretch/>
        </p:blipFill>
        <p:spPr>
          <a:xfrm>
            <a:off x="0" y="0"/>
            <a:ext cx="12192000" cy="6007526"/>
          </a:xfrm>
          <a:prstGeom prst="rect">
            <a:avLst/>
          </a:prstGeom>
        </p:spPr>
      </p:pic>
      <p:grpSp>
        <p:nvGrpSpPr>
          <p:cNvPr id="13" name="Group 12">
            <a:extLst>
              <a:ext uri="{FF2B5EF4-FFF2-40B4-BE49-F238E27FC236}">
                <a16:creationId xmlns:a16="http://schemas.microsoft.com/office/drawing/2014/main" id="{C3E151AD-CCD0-5845-862C-DAC18237FD88}"/>
              </a:ext>
            </a:extLst>
          </p:cNvPr>
          <p:cNvGrpSpPr/>
          <p:nvPr userDrawn="1"/>
        </p:nvGrpSpPr>
        <p:grpSpPr>
          <a:xfrm>
            <a:off x="2" y="5975776"/>
            <a:ext cx="12193271" cy="894246"/>
            <a:chOff x="0" y="6007692"/>
            <a:chExt cx="12193270" cy="894246"/>
          </a:xfrm>
        </p:grpSpPr>
        <p:sp>
          <p:nvSpPr>
            <p:cNvPr id="6" name="object 761">
              <a:extLst>
                <a:ext uri="{FF2B5EF4-FFF2-40B4-BE49-F238E27FC236}">
                  <a16:creationId xmlns:a16="http://schemas.microsoft.com/office/drawing/2014/main" id="{95EF5D8F-8229-A84E-8EAE-F0C9DA45CD42}"/>
                </a:ext>
              </a:extLst>
            </p:cNvPr>
            <p:cNvSpPr/>
            <p:nvPr userDrawn="1"/>
          </p:nvSpPr>
          <p:spPr>
            <a:xfrm>
              <a:off x="838200" y="6008494"/>
              <a:ext cx="11355070" cy="893444"/>
            </a:xfrm>
            <a:custGeom>
              <a:avLst/>
              <a:gdLst/>
              <a:ahLst/>
              <a:cxnLst/>
              <a:rect l="l" t="t" r="r" b="b"/>
              <a:pathLst>
                <a:path w="12193270" h="893445">
                  <a:moveTo>
                    <a:pt x="12193206" y="0"/>
                  </a:moveTo>
                  <a:lnTo>
                    <a:pt x="0" y="0"/>
                  </a:lnTo>
                  <a:lnTo>
                    <a:pt x="0" y="892886"/>
                  </a:lnTo>
                  <a:lnTo>
                    <a:pt x="12193206" y="892886"/>
                  </a:lnTo>
                  <a:lnTo>
                    <a:pt x="12193206" y="0"/>
                  </a:lnTo>
                  <a:close/>
                </a:path>
              </a:pathLst>
            </a:custGeom>
            <a:solidFill>
              <a:srgbClr val="005193"/>
            </a:solidFill>
          </p:spPr>
          <p:txBody>
            <a:bodyPr wrap="square" lIns="0" tIns="0" rIns="0" bIns="0" rtlCol="0"/>
            <a:lstStyle/>
            <a:p>
              <a:endParaRPr sz="1013" dirty="0"/>
            </a:p>
          </p:txBody>
        </p:sp>
        <p:sp>
          <p:nvSpPr>
            <p:cNvPr id="7" name="object 763">
              <a:extLst>
                <a:ext uri="{FF2B5EF4-FFF2-40B4-BE49-F238E27FC236}">
                  <a16:creationId xmlns:a16="http://schemas.microsoft.com/office/drawing/2014/main" id="{1C900A90-A866-D346-A12E-6EAA6DFA23DA}"/>
                </a:ext>
              </a:extLst>
            </p:cNvPr>
            <p:cNvSpPr/>
            <p:nvPr userDrawn="1"/>
          </p:nvSpPr>
          <p:spPr>
            <a:xfrm>
              <a:off x="0" y="6007692"/>
              <a:ext cx="3163570" cy="894080"/>
            </a:xfrm>
            <a:custGeom>
              <a:avLst/>
              <a:gdLst/>
              <a:ahLst/>
              <a:cxnLst/>
              <a:rect l="l" t="t" r="r" b="b"/>
              <a:pathLst>
                <a:path w="3163570" h="894079">
                  <a:moveTo>
                    <a:pt x="3163290" y="0"/>
                  </a:moveTo>
                  <a:lnTo>
                    <a:pt x="298881" y="0"/>
                  </a:lnTo>
                  <a:lnTo>
                    <a:pt x="0" y="893686"/>
                  </a:lnTo>
                  <a:lnTo>
                    <a:pt x="3163290" y="893686"/>
                  </a:lnTo>
                  <a:lnTo>
                    <a:pt x="3163290" y="0"/>
                  </a:lnTo>
                  <a:close/>
                </a:path>
              </a:pathLst>
            </a:custGeom>
            <a:solidFill>
              <a:srgbClr val="005193"/>
            </a:solidFill>
          </p:spPr>
          <p:txBody>
            <a:bodyPr wrap="square" lIns="0" tIns="0" rIns="0" bIns="0" rtlCol="0"/>
            <a:lstStyle/>
            <a:p>
              <a:endParaRPr sz="1013" dirty="0"/>
            </a:p>
          </p:txBody>
        </p:sp>
      </p:grpSp>
      <p:sp>
        <p:nvSpPr>
          <p:cNvPr id="9" name="object 766">
            <a:extLst>
              <a:ext uri="{FF2B5EF4-FFF2-40B4-BE49-F238E27FC236}">
                <a16:creationId xmlns:a16="http://schemas.microsoft.com/office/drawing/2014/main" id="{2DCB0449-851F-2C43-8FC8-6C6F94BBE1F5}"/>
              </a:ext>
            </a:extLst>
          </p:cNvPr>
          <p:cNvSpPr/>
          <p:nvPr/>
        </p:nvSpPr>
        <p:spPr>
          <a:xfrm>
            <a:off x="2" y="4"/>
            <a:ext cx="2805431" cy="1307465"/>
          </a:xfrm>
          <a:custGeom>
            <a:avLst/>
            <a:gdLst/>
            <a:ahLst/>
            <a:cxnLst/>
            <a:rect l="l" t="t" r="r" b="b"/>
            <a:pathLst>
              <a:path w="2805430" h="1307465">
                <a:moveTo>
                  <a:pt x="2805036" y="0"/>
                </a:moveTo>
                <a:lnTo>
                  <a:pt x="0" y="0"/>
                </a:lnTo>
                <a:lnTo>
                  <a:pt x="0" y="1307312"/>
                </a:lnTo>
                <a:lnTo>
                  <a:pt x="2367826" y="1307312"/>
                </a:lnTo>
                <a:lnTo>
                  <a:pt x="2805036" y="0"/>
                </a:lnTo>
                <a:close/>
              </a:path>
            </a:pathLst>
          </a:custGeom>
          <a:solidFill>
            <a:srgbClr val="FFFFFF"/>
          </a:solidFill>
        </p:spPr>
        <p:txBody>
          <a:bodyPr wrap="square" lIns="0" tIns="0" rIns="0" bIns="0" rtlCol="0"/>
          <a:lstStyle/>
          <a:p>
            <a:endParaRPr sz="1013" dirty="0"/>
          </a:p>
        </p:txBody>
      </p:sp>
      <p:pic>
        <p:nvPicPr>
          <p:cNvPr id="10" name="Picture 9">
            <a:extLst>
              <a:ext uri="{FF2B5EF4-FFF2-40B4-BE49-F238E27FC236}">
                <a16:creationId xmlns:a16="http://schemas.microsoft.com/office/drawing/2014/main" id="{7B749C7B-FB53-DF46-9D9F-DA251FDB0CD3}"/>
              </a:ext>
            </a:extLst>
          </p:cNvPr>
          <p:cNvPicPr>
            <a:picLocks noChangeAspect="1"/>
          </p:cNvPicPr>
          <p:nvPr/>
        </p:nvPicPr>
        <p:blipFill>
          <a:blip r:embed="rId3" cstate="print">
            <a:extLst>
              <a:ext uri="{28A0092B-C50C-407E-A947-70E740481C1C}">
                <a14:useLocalDpi xmlns:a14="http://schemas.microsoft.com/office/drawing/2010/main" val="0"/>
              </a:ext>
            </a:extLst>
          </a:blip>
          <a:srcRect/>
          <a:stretch/>
        </p:blipFill>
        <p:spPr>
          <a:xfrm>
            <a:off x="381000" y="249769"/>
            <a:ext cx="1756685" cy="807926"/>
          </a:xfrm>
          <a:prstGeom prst="rect">
            <a:avLst/>
          </a:prstGeom>
        </p:spPr>
      </p:pic>
    </p:spTree>
    <p:extLst>
      <p:ext uri="{BB962C8B-B14F-4D97-AF65-F5344CB8AC3E}">
        <p14:creationId xmlns:p14="http://schemas.microsoft.com/office/powerpoint/2010/main" val="1581551317"/>
      </p:ext>
    </p:extLst>
  </p:cSld>
  <p:clrMapOvr>
    <a:masterClrMapping/>
  </p:clrMapOvr>
</p:sldLayout>
</file>

<file path=ppt/slideLayouts/slideLayout161.xml><?xml version="1.0" encoding="utf-8"?>
<p:sldLayout xmlns:a="http://schemas.openxmlformats.org/drawingml/2006/main" xmlns:r="http://schemas.openxmlformats.org/officeDocument/2006/relationships" xmlns:p="http://schemas.openxmlformats.org/presentationml/2006/main" preserve="1" userDrawn="1">
  <p:cSld name="1_Title Only">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619190F4-38AD-1D4E-990F-118EC3572D26}"/>
              </a:ext>
            </a:extLst>
          </p:cNvPr>
          <p:cNvSpPr/>
          <p:nvPr userDrawn="1"/>
        </p:nvSpPr>
        <p:spPr>
          <a:xfrm>
            <a:off x="2" y="0"/>
            <a:ext cx="12193271" cy="6228000"/>
          </a:xfrm>
          <a:custGeom>
            <a:avLst/>
            <a:gdLst/>
            <a:ahLst/>
            <a:cxnLst/>
            <a:rect l="l" t="t" r="r" b="b"/>
            <a:pathLst>
              <a:path w="12193270" h="6199505">
                <a:moveTo>
                  <a:pt x="12193206" y="0"/>
                </a:moveTo>
                <a:lnTo>
                  <a:pt x="0" y="0"/>
                </a:lnTo>
                <a:lnTo>
                  <a:pt x="0" y="6199073"/>
                </a:lnTo>
                <a:lnTo>
                  <a:pt x="12193206" y="6199073"/>
                </a:lnTo>
                <a:lnTo>
                  <a:pt x="12193206" y="0"/>
                </a:lnTo>
                <a:close/>
              </a:path>
            </a:pathLst>
          </a:custGeom>
          <a:solidFill>
            <a:srgbClr val="005193"/>
          </a:solidFill>
        </p:spPr>
        <p:txBody>
          <a:bodyPr wrap="square" lIns="0" tIns="0" rIns="0" bIns="0" rtlCol="0"/>
          <a:lstStyle/>
          <a:p>
            <a:endParaRPr sz="1013" dirty="0"/>
          </a:p>
        </p:txBody>
      </p:sp>
    </p:spTree>
    <p:extLst>
      <p:ext uri="{BB962C8B-B14F-4D97-AF65-F5344CB8AC3E}">
        <p14:creationId xmlns:p14="http://schemas.microsoft.com/office/powerpoint/2010/main" val="1231989593"/>
      </p:ext>
    </p:extLst>
  </p:cSld>
  <p:clrMapOvr>
    <a:masterClrMapping/>
  </p:clrMapOvr>
</p:sldLayout>
</file>

<file path=ppt/slideLayouts/slideLayout16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lang="en-NL" dirty="0"/>
          </a:p>
        </p:txBody>
      </p:sp>
      <p:sp>
        <p:nvSpPr>
          <p:cNvPr id="3" name="Holder 3"/>
          <p:cNvSpPr>
            <a:spLocks noGrp="1"/>
          </p:cNvSpPr>
          <p:nvPr>
            <p:ph type="body" idx="1"/>
          </p:nvPr>
        </p:nvSpPr>
        <p:spPr/>
        <p:txBody>
          <a:bodyPr lIns="0" tIns="0" rIns="0" bIns="0"/>
          <a:lstStyle>
            <a:lvl1pPr>
              <a:defRPr/>
            </a:lvl1pPr>
          </a:lstStyle>
          <a:p>
            <a:endParaRPr/>
          </a:p>
        </p:txBody>
      </p:sp>
    </p:spTree>
    <p:extLst>
      <p:ext uri="{BB962C8B-B14F-4D97-AF65-F5344CB8AC3E}">
        <p14:creationId xmlns:p14="http://schemas.microsoft.com/office/powerpoint/2010/main" val="1526432639"/>
      </p:ext>
    </p:extLst>
  </p:cSld>
  <p:clrMapOvr>
    <a:masterClrMapping/>
  </p:clrMapOvr>
</p:sldLayout>
</file>

<file path=ppt/slideLayouts/slideLayout163.xml><?xml version="1.0" encoding="utf-8"?>
<p:sldLayout xmlns:a="http://schemas.openxmlformats.org/drawingml/2006/main" xmlns:r="http://schemas.openxmlformats.org/officeDocument/2006/relationships" xmlns:p="http://schemas.openxmlformats.org/presentationml/2006/main" type="obj" preserve="1">
  <p:cSld name="Two Content">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lang="en-NL" dirty="0"/>
          </a:p>
        </p:txBody>
      </p:sp>
      <p:sp>
        <p:nvSpPr>
          <p:cNvPr id="3" name="Holder 3"/>
          <p:cNvSpPr>
            <a:spLocks noGrp="1"/>
          </p:cNvSpPr>
          <p:nvPr>
            <p:ph sz="half" idx="2"/>
          </p:nvPr>
        </p:nvSpPr>
        <p:spPr>
          <a:xfrm>
            <a:off x="609917" y="1577340"/>
            <a:ext cx="5306283" cy="276999"/>
          </a:xfrm>
          <a:prstGeom prst="rect">
            <a:avLst/>
          </a:prstGeom>
        </p:spPr>
        <p:txBody>
          <a:bodyPr wrap="square" lIns="0" tIns="0" rIns="0" bIns="0">
            <a:spAutoFit/>
          </a:bodyPr>
          <a:lstStyle>
            <a:lvl1pPr>
              <a:defRPr/>
            </a:lvl1pPr>
          </a:lstStyle>
          <a:p>
            <a:endParaRPr/>
          </a:p>
        </p:txBody>
      </p:sp>
      <p:sp>
        <p:nvSpPr>
          <p:cNvPr id="4" name="Holder 4"/>
          <p:cNvSpPr>
            <a:spLocks noGrp="1"/>
          </p:cNvSpPr>
          <p:nvPr>
            <p:ph sz="half" idx="3"/>
          </p:nvPr>
        </p:nvSpPr>
        <p:spPr>
          <a:xfrm>
            <a:off x="6282149" y="1577340"/>
            <a:ext cx="5306283" cy="276999"/>
          </a:xfrm>
          <a:prstGeom prst="rect">
            <a:avLst/>
          </a:prstGeom>
        </p:spPr>
        <p:txBody>
          <a:bodyPr wrap="square" lIns="0" tIns="0" rIns="0" bIns="0">
            <a:spAutoFit/>
          </a:bodyPr>
          <a:lstStyle>
            <a:lvl1pPr>
              <a:defRPr/>
            </a:lvl1pPr>
          </a:lstStyle>
          <a:p>
            <a:endParaRPr/>
          </a:p>
        </p:txBody>
      </p:sp>
    </p:spTree>
    <p:extLst>
      <p:ext uri="{BB962C8B-B14F-4D97-AF65-F5344CB8AC3E}">
        <p14:creationId xmlns:p14="http://schemas.microsoft.com/office/powerpoint/2010/main" val="2914020846"/>
      </p:ext>
    </p:extLst>
  </p:cSld>
  <p:clrMapOvr>
    <a:masterClrMapping/>
  </p:clrMapOvr>
</p:sldLayout>
</file>

<file path=ppt/slideLayouts/slideLayout164.xml><?xml version="1.0" encoding="utf-8"?>
<p:sldLayout xmlns:a="http://schemas.openxmlformats.org/drawingml/2006/main" xmlns:r="http://schemas.openxmlformats.org/officeDocument/2006/relationships" xmlns:p="http://schemas.openxmlformats.org/presentationml/2006/main" type="obj" preserve="1">
  <p:cSld name="Title Only">
    <p:spTree>
      <p:nvGrpSpPr>
        <p:cNvPr id="1" name=""/>
        <p:cNvGrpSpPr/>
        <p:nvPr/>
      </p:nvGrpSpPr>
      <p:grpSpPr>
        <a:xfrm>
          <a:off x="0" y="0"/>
          <a:ext cx="0" cy="0"/>
          <a:chOff x="0" y="0"/>
          <a:chExt cx="0" cy="0"/>
        </a:xfrm>
      </p:grpSpPr>
      <p:sp>
        <p:nvSpPr>
          <p:cNvPr id="2" name="Holder 2"/>
          <p:cNvSpPr>
            <a:spLocks noGrp="1"/>
          </p:cNvSpPr>
          <p:nvPr>
            <p:ph type="title"/>
          </p:nvPr>
        </p:nvSpPr>
        <p:spPr/>
        <p:txBody>
          <a:bodyPr lIns="0" tIns="0" rIns="0" bIns="0"/>
          <a:lstStyle>
            <a:lvl1pPr>
              <a:defRPr/>
            </a:lvl1pPr>
          </a:lstStyle>
          <a:p>
            <a:endParaRPr lang="en-NL" dirty="0"/>
          </a:p>
        </p:txBody>
      </p:sp>
    </p:spTree>
    <p:extLst>
      <p:ext uri="{BB962C8B-B14F-4D97-AF65-F5344CB8AC3E}">
        <p14:creationId xmlns:p14="http://schemas.microsoft.com/office/powerpoint/2010/main" val="2115209319"/>
      </p:ext>
    </p:extLst>
  </p:cSld>
  <p:clrMapOvr>
    <a:masterClrMapping/>
  </p:clrMapOvr>
</p:sldLayout>
</file>

<file path=ppt/slideLayouts/slideLayout165.xml><?xml version="1.0" encoding="utf-8"?>
<p:sldLayout xmlns:a="http://schemas.openxmlformats.org/drawingml/2006/main" xmlns:r="http://schemas.openxmlformats.org/officeDocument/2006/relationships" xmlns:p="http://schemas.openxmlformats.org/presentationml/2006/main" preserve="1" userDrawn="1">
  <p:cSld name="2_Title Only">
    <p:spTree>
      <p:nvGrpSpPr>
        <p:cNvPr id="1" name=""/>
        <p:cNvGrpSpPr/>
        <p:nvPr/>
      </p:nvGrpSpPr>
      <p:grpSpPr>
        <a:xfrm>
          <a:off x="0" y="0"/>
          <a:ext cx="0" cy="0"/>
          <a:chOff x="0" y="0"/>
          <a:chExt cx="0" cy="0"/>
        </a:xfrm>
      </p:grpSpPr>
      <p:sp>
        <p:nvSpPr>
          <p:cNvPr id="3" name="object 6">
            <a:extLst>
              <a:ext uri="{FF2B5EF4-FFF2-40B4-BE49-F238E27FC236}">
                <a16:creationId xmlns:a16="http://schemas.microsoft.com/office/drawing/2014/main" id="{619190F4-38AD-1D4E-990F-118EC3572D26}"/>
              </a:ext>
            </a:extLst>
          </p:cNvPr>
          <p:cNvSpPr/>
          <p:nvPr userDrawn="1"/>
        </p:nvSpPr>
        <p:spPr>
          <a:xfrm>
            <a:off x="2" y="0"/>
            <a:ext cx="12193271" cy="6228000"/>
          </a:xfrm>
          <a:custGeom>
            <a:avLst/>
            <a:gdLst/>
            <a:ahLst/>
            <a:cxnLst/>
            <a:rect l="l" t="t" r="r" b="b"/>
            <a:pathLst>
              <a:path w="12193270" h="6199505">
                <a:moveTo>
                  <a:pt x="12193206" y="0"/>
                </a:moveTo>
                <a:lnTo>
                  <a:pt x="0" y="0"/>
                </a:lnTo>
                <a:lnTo>
                  <a:pt x="0" y="6199073"/>
                </a:lnTo>
                <a:lnTo>
                  <a:pt x="12193206" y="6199073"/>
                </a:lnTo>
                <a:lnTo>
                  <a:pt x="12193206" y="0"/>
                </a:lnTo>
                <a:close/>
              </a:path>
            </a:pathLst>
          </a:custGeom>
          <a:solidFill>
            <a:srgbClr val="D9E5EF"/>
          </a:solidFill>
        </p:spPr>
        <p:txBody>
          <a:bodyPr wrap="square" lIns="0" tIns="0" rIns="0" bIns="0" rtlCol="0"/>
          <a:lstStyle/>
          <a:p>
            <a:endParaRPr sz="1013" dirty="0"/>
          </a:p>
        </p:txBody>
      </p:sp>
    </p:spTree>
    <p:extLst>
      <p:ext uri="{BB962C8B-B14F-4D97-AF65-F5344CB8AC3E}">
        <p14:creationId xmlns:p14="http://schemas.microsoft.com/office/powerpoint/2010/main" val="1129402811"/>
      </p:ext>
    </p:extLst>
  </p:cSld>
  <p:clrMapOvr>
    <a:masterClrMapping/>
  </p:clrMapOvr>
</p:sldLayout>
</file>

<file path=ppt/slideLayouts/slideLayout166.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824C78-74F1-495C-8058-FA7C650E761F}"/>
              </a:ext>
            </a:extLst>
          </p:cNvPr>
          <p:cNvSpPr>
            <a:spLocks noGrp="1"/>
          </p:cNvSpPr>
          <p:nvPr>
            <p:ph type="title"/>
          </p:nvPr>
        </p:nvSpPr>
        <p:spPr/>
        <p:txBody>
          <a:bodyPr/>
          <a:lstStyle/>
          <a:p>
            <a:r>
              <a:rPr lang="en-US"/>
              <a:t>Click to edit Master title style</a:t>
            </a:r>
          </a:p>
        </p:txBody>
      </p:sp>
      <p:sp>
        <p:nvSpPr>
          <p:cNvPr id="3" name="Text Placeholder 4">
            <a:extLst>
              <a:ext uri="{FF2B5EF4-FFF2-40B4-BE49-F238E27FC236}">
                <a16:creationId xmlns:a16="http://schemas.microsoft.com/office/drawing/2014/main" id="{D0631B2A-CD08-3543-B4F6-D72038AA2CE4}"/>
              </a:ext>
            </a:extLst>
          </p:cNvPr>
          <p:cNvSpPr>
            <a:spLocks noGrp="1"/>
          </p:cNvSpPr>
          <p:nvPr>
            <p:ph type="body" sz="quarter" idx="10"/>
          </p:nvPr>
        </p:nvSpPr>
        <p:spPr>
          <a:xfrm>
            <a:off x="225426" y="6550027"/>
            <a:ext cx="11757025" cy="307975"/>
          </a:xfrm>
        </p:spPr>
        <p:txBody>
          <a:bodyPr lIns="0" rIns="0" bIns="45720" anchor="b" anchorCtr="0">
            <a:noAutofit/>
          </a:bodyPr>
          <a:lstStyle>
            <a:lvl1pPr marL="0" indent="0">
              <a:lnSpc>
                <a:spcPct val="100000"/>
              </a:lnSpc>
              <a:spcBef>
                <a:spcPts val="0"/>
              </a:spcBef>
              <a:spcAft>
                <a:spcPts val="75"/>
              </a:spcAft>
              <a:buNone/>
              <a:defRPr sz="675"/>
            </a:lvl1pPr>
            <a:lvl2pPr marL="257162" indent="0">
              <a:spcBef>
                <a:spcPts val="0"/>
              </a:spcBef>
              <a:spcAft>
                <a:spcPts val="75"/>
              </a:spcAft>
              <a:buNone/>
              <a:defRPr sz="750"/>
            </a:lvl2pPr>
            <a:lvl3pPr marL="514324" indent="0">
              <a:spcBef>
                <a:spcPts val="0"/>
              </a:spcBef>
              <a:spcAft>
                <a:spcPts val="75"/>
              </a:spcAft>
              <a:buNone/>
              <a:defRPr sz="750"/>
            </a:lvl3pPr>
            <a:lvl4pPr marL="771486" indent="0">
              <a:spcBef>
                <a:spcPts val="0"/>
              </a:spcBef>
              <a:spcAft>
                <a:spcPts val="75"/>
              </a:spcAft>
              <a:buNone/>
              <a:defRPr sz="750"/>
            </a:lvl4pPr>
            <a:lvl5pPr marL="1028649" indent="0">
              <a:spcBef>
                <a:spcPts val="0"/>
              </a:spcBef>
              <a:spcAft>
                <a:spcPts val="75"/>
              </a:spcAft>
              <a:buNone/>
              <a:defRPr sz="750"/>
            </a:lvl5pPr>
          </a:lstStyle>
          <a:p>
            <a:pPr lvl="0"/>
            <a:endParaRPr lang="en-US" dirty="0"/>
          </a:p>
        </p:txBody>
      </p:sp>
    </p:spTree>
    <p:extLst>
      <p:ext uri="{BB962C8B-B14F-4D97-AF65-F5344CB8AC3E}">
        <p14:creationId xmlns:p14="http://schemas.microsoft.com/office/powerpoint/2010/main" val="2503282228"/>
      </p:ext>
    </p:extLst>
  </p:cSld>
  <p:clrMapOvr>
    <a:masterClrMapping/>
  </p:clrMapOvr>
</p:sldLayout>
</file>

<file path=ppt/slideLayouts/slideLayout167.xml><?xml version="1.0" encoding="utf-8"?>
<p:sldLayout xmlns:a="http://schemas.openxmlformats.org/drawingml/2006/main" xmlns:r="http://schemas.openxmlformats.org/officeDocument/2006/relationships" xmlns:p="http://schemas.openxmlformats.org/presentationml/2006/main" userDrawn="1">
  <p:cSld name="TITLE/BLANK">
    <p:spTree>
      <p:nvGrpSpPr>
        <p:cNvPr id="1" name=""/>
        <p:cNvGrpSpPr/>
        <p:nvPr/>
      </p:nvGrpSpPr>
      <p:grpSpPr>
        <a:xfrm>
          <a:off x="0" y="0"/>
          <a:ext cx="0" cy="0"/>
          <a:chOff x="0" y="0"/>
          <a:chExt cx="0" cy="0"/>
        </a:xfrm>
      </p:grpSpPr>
      <p:sp>
        <p:nvSpPr>
          <p:cNvPr id="4" name="Title 3">
            <a:extLst>
              <a:ext uri="{FF2B5EF4-FFF2-40B4-BE49-F238E27FC236}">
                <a16:creationId xmlns:a16="http://schemas.microsoft.com/office/drawing/2014/main" id="{C4824C78-74F1-495C-8058-FA7C650E761F}"/>
              </a:ext>
            </a:extLst>
          </p:cNvPr>
          <p:cNvSpPr>
            <a:spLocks noGrp="1"/>
          </p:cNvSpPr>
          <p:nvPr>
            <p:ph type="title"/>
          </p:nvPr>
        </p:nvSpPr>
        <p:spPr/>
        <p:txBody>
          <a:bodyPr/>
          <a:lstStyle/>
          <a:p>
            <a:r>
              <a:rPr lang="en-US"/>
              <a:t>Click to edit Master title style</a:t>
            </a:r>
          </a:p>
        </p:txBody>
      </p:sp>
      <p:sp>
        <p:nvSpPr>
          <p:cNvPr id="5" name="Slide Number Placeholder 5">
            <a:extLst>
              <a:ext uri="{FF2B5EF4-FFF2-40B4-BE49-F238E27FC236}">
                <a16:creationId xmlns:a16="http://schemas.microsoft.com/office/drawing/2014/main" id="{BB10FB83-7BBE-8141-9F59-8BC3AD0B0CAE}"/>
              </a:ext>
            </a:extLst>
          </p:cNvPr>
          <p:cNvSpPr>
            <a:spLocks noGrp="1"/>
          </p:cNvSpPr>
          <p:nvPr>
            <p:ph type="sldNum" sz="quarter" idx="4"/>
          </p:nvPr>
        </p:nvSpPr>
        <p:spPr>
          <a:xfrm>
            <a:off x="11564989" y="6561340"/>
            <a:ext cx="627017" cy="323167"/>
          </a:xfrm>
          <a:prstGeom prst="rect">
            <a:avLst/>
          </a:prstGeom>
        </p:spPr>
        <p:txBody>
          <a:bodyPr vert="horz" lIns="91440" tIns="91440" rIns="182880" bIns="91440" rtlCol="0" anchor="b"/>
          <a:lstStyle>
            <a:lvl1pPr algn="r">
              <a:defRPr sz="675" b="0">
                <a:solidFill>
                  <a:schemeClr val="bg1">
                    <a:lumMod val="50000"/>
                  </a:schemeClr>
                </a:solidFill>
              </a:defRPr>
            </a:lvl1pPr>
          </a:lstStyle>
          <a:p>
            <a:fld id="{F2D69845-B105-8841-B94D-80F01975F1D3}" type="slidenum">
              <a:rPr lang="en-US"/>
              <a:pPr/>
              <a:t>‹#›</a:t>
            </a:fld>
            <a:endParaRPr lang="en-US"/>
          </a:p>
        </p:txBody>
      </p:sp>
    </p:spTree>
    <p:extLst>
      <p:ext uri="{BB962C8B-B14F-4D97-AF65-F5344CB8AC3E}">
        <p14:creationId xmlns:p14="http://schemas.microsoft.com/office/powerpoint/2010/main" val="1290172516"/>
      </p:ext>
    </p:extLst>
  </p:cSld>
  <p:clrMapOvr>
    <a:masterClrMapping/>
  </p:clrMapOvr>
</p:sldLayout>
</file>

<file path=ppt/slideLayouts/slideLayout16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13" y="2130886"/>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456"/>
            <a:ext cx="8534400" cy="1752601"/>
          </a:xfrm>
        </p:spPr>
        <p:txBody>
          <a:bodyPr/>
          <a:lstStyle>
            <a:lvl1pPr marL="0" indent="0" algn="ctr">
              <a:buNone/>
              <a:defRPr/>
            </a:lvl1pPr>
            <a:lvl2pPr marL="454703" indent="0" algn="ctr">
              <a:buNone/>
              <a:defRPr/>
            </a:lvl2pPr>
            <a:lvl3pPr marL="909214" indent="0" algn="ctr">
              <a:buNone/>
              <a:defRPr/>
            </a:lvl3pPr>
            <a:lvl4pPr marL="1363805" indent="0" algn="ctr">
              <a:buNone/>
              <a:defRPr/>
            </a:lvl4pPr>
            <a:lvl5pPr marL="1818403" indent="0" algn="ctr">
              <a:buNone/>
              <a:defRPr/>
            </a:lvl5pPr>
            <a:lvl6pPr marL="2272980" indent="0" algn="ctr">
              <a:buNone/>
              <a:defRPr/>
            </a:lvl6pPr>
            <a:lvl7pPr marL="2727600" indent="0" algn="ctr">
              <a:buNone/>
              <a:defRPr/>
            </a:lvl7pPr>
            <a:lvl8pPr marL="3182214" indent="0" algn="ctr">
              <a:buNone/>
              <a:defRPr/>
            </a:lvl8pPr>
            <a:lvl9pPr marL="3636830"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914400" eaLnBrk="0" hangingPunct="0">
              <a:defRPr/>
            </a:lvl1pPr>
          </a:lstStyle>
          <a:p>
            <a:pPr>
              <a:defRPr/>
            </a:pPr>
            <a:fld id="{9768FFC9-A06D-409F-B393-E988FA606531}" type="slidenum">
              <a:rPr lang="en-US"/>
              <a:pPr>
                <a:defRPr/>
              </a:pPr>
              <a:t>‹#›</a:t>
            </a:fld>
            <a:endParaRPr lang="en-US" dirty="0"/>
          </a:p>
        </p:txBody>
      </p:sp>
    </p:spTree>
    <p:extLst>
      <p:ext uri="{BB962C8B-B14F-4D97-AF65-F5344CB8AC3E}">
        <p14:creationId xmlns:p14="http://schemas.microsoft.com/office/powerpoint/2010/main" val="1375360773"/>
      </p:ext>
    </p:extLst>
  </p:cSld>
  <p:clrMapOvr>
    <a:masterClrMapping/>
  </p:clrMapOvr>
  <p:transition/>
</p:sldLayout>
</file>

<file path=ppt/slideLayouts/slideLayout16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914400" eaLnBrk="0" hangingPunct="0">
              <a:defRPr/>
            </a:lvl1pPr>
          </a:lstStyle>
          <a:p>
            <a:pPr>
              <a:defRPr/>
            </a:pPr>
            <a:fld id="{71CC21DD-920F-4FC5-8B96-B467EE91112D}" type="slidenum">
              <a:rPr lang="en-US"/>
              <a:pPr>
                <a:defRPr/>
              </a:pPr>
              <a:t>‹#›</a:t>
            </a:fld>
            <a:endParaRPr lang="en-US" dirty="0"/>
          </a:p>
        </p:txBody>
      </p:sp>
    </p:spTree>
    <p:extLst>
      <p:ext uri="{BB962C8B-B14F-4D97-AF65-F5344CB8AC3E}">
        <p14:creationId xmlns:p14="http://schemas.microsoft.com/office/powerpoint/2010/main" val="3657500905"/>
      </p:ext>
    </p:extLst>
  </p:cSld>
  <p:clrMapOvr>
    <a:masterClrMapping/>
  </p:clrMapOvr>
  <p:transition/>
</p:sldLayout>
</file>

<file path=ppt/slideLayouts/slideLayout17.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43521356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7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97" y="4407167"/>
            <a:ext cx="10363200" cy="1362075"/>
          </a:xfrm>
        </p:spPr>
        <p:txBody>
          <a:bodyPr anchor="t"/>
          <a:lstStyle>
            <a:lvl1pPr algn="l">
              <a:defRPr sz="4100" b="1" cap="all"/>
            </a:lvl1pPr>
          </a:lstStyle>
          <a:p>
            <a:r>
              <a:rPr lang="en-US"/>
              <a:t>Click to edit Master title style</a:t>
            </a:r>
          </a:p>
        </p:txBody>
      </p:sp>
      <p:sp>
        <p:nvSpPr>
          <p:cNvPr id="3" name="Text Placeholder 2"/>
          <p:cNvSpPr>
            <a:spLocks noGrp="1"/>
          </p:cNvSpPr>
          <p:nvPr>
            <p:ph type="body" idx="1"/>
          </p:nvPr>
        </p:nvSpPr>
        <p:spPr>
          <a:xfrm>
            <a:off x="963097" y="2906909"/>
            <a:ext cx="10363200" cy="1500187"/>
          </a:xfrm>
        </p:spPr>
        <p:txBody>
          <a:bodyPr anchor="b"/>
          <a:lstStyle>
            <a:lvl1pPr marL="0" indent="0">
              <a:buNone/>
              <a:defRPr sz="2000"/>
            </a:lvl1pPr>
            <a:lvl2pPr marL="454703" indent="0">
              <a:buNone/>
              <a:defRPr sz="1800"/>
            </a:lvl2pPr>
            <a:lvl3pPr marL="909214" indent="0">
              <a:buNone/>
              <a:defRPr sz="1700"/>
            </a:lvl3pPr>
            <a:lvl4pPr marL="1363805" indent="0">
              <a:buNone/>
              <a:defRPr sz="1400"/>
            </a:lvl4pPr>
            <a:lvl5pPr marL="1818403" indent="0">
              <a:buNone/>
              <a:defRPr sz="1400"/>
            </a:lvl5pPr>
            <a:lvl6pPr marL="2272980" indent="0">
              <a:buNone/>
              <a:defRPr sz="1400"/>
            </a:lvl6pPr>
            <a:lvl7pPr marL="2727600" indent="0">
              <a:buNone/>
              <a:defRPr sz="1400"/>
            </a:lvl7pPr>
            <a:lvl8pPr marL="3182214" indent="0">
              <a:buNone/>
              <a:defRPr sz="1400"/>
            </a:lvl8pPr>
            <a:lvl9pPr marL="3636830" indent="0">
              <a:buNone/>
              <a:defRPr sz="140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914400" eaLnBrk="0" hangingPunct="0">
              <a:defRPr/>
            </a:lvl1pPr>
          </a:lstStyle>
          <a:p>
            <a:pPr>
              <a:defRPr/>
            </a:pPr>
            <a:fld id="{DE3C5317-CAE1-4AF5-B07F-C3A43B31CFA3}" type="slidenum">
              <a:rPr lang="en-US"/>
              <a:pPr>
                <a:defRPr/>
              </a:pPr>
              <a:t>‹#›</a:t>
            </a:fld>
            <a:endParaRPr lang="en-US" dirty="0"/>
          </a:p>
        </p:txBody>
      </p:sp>
    </p:spTree>
    <p:extLst>
      <p:ext uri="{BB962C8B-B14F-4D97-AF65-F5344CB8AC3E}">
        <p14:creationId xmlns:p14="http://schemas.microsoft.com/office/powerpoint/2010/main" val="2018781918"/>
      </p:ext>
    </p:extLst>
  </p:cSld>
  <p:clrMapOvr>
    <a:masterClrMapping/>
  </p:clrMapOvr>
  <p:transition/>
</p:sldLayout>
</file>

<file path=ppt/slideLayouts/slideLayout17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981212"/>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981212"/>
            <a:ext cx="5080000" cy="4114800"/>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6"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7" name="Rectangle 6"/>
          <p:cNvSpPr>
            <a:spLocks noGrp="1" noChangeArrowheads="1"/>
          </p:cNvSpPr>
          <p:nvPr>
            <p:ph type="sldNum" sz="quarter" idx="12"/>
          </p:nvPr>
        </p:nvSpPr>
        <p:spPr/>
        <p:txBody>
          <a:bodyPr/>
          <a:lstStyle>
            <a:lvl1pPr defTabSz="914400" eaLnBrk="0" hangingPunct="0">
              <a:defRPr/>
            </a:lvl1pPr>
          </a:lstStyle>
          <a:p>
            <a:pPr>
              <a:defRPr/>
            </a:pPr>
            <a:fld id="{D37CA431-4D35-4616-BDB6-2415FDC2AE6A}" type="slidenum">
              <a:rPr lang="en-US"/>
              <a:pPr>
                <a:defRPr/>
              </a:pPr>
              <a:t>‹#›</a:t>
            </a:fld>
            <a:endParaRPr lang="en-US" dirty="0"/>
          </a:p>
        </p:txBody>
      </p:sp>
    </p:spTree>
    <p:extLst>
      <p:ext uri="{BB962C8B-B14F-4D97-AF65-F5344CB8AC3E}">
        <p14:creationId xmlns:p14="http://schemas.microsoft.com/office/powerpoint/2010/main" val="387609780"/>
      </p:ext>
    </p:extLst>
  </p:cSld>
  <p:clrMapOvr>
    <a:masterClrMapping/>
  </p:clrMapOvr>
  <p:transition/>
</p:sldLayout>
</file>

<file path=ppt/slideLayouts/slideLayout17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903"/>
            <a:ext cx="10972800" cy="114300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304"/>
            <a:ext cx="5386917" cy="639763"/>
          </a:xfrm>
        </p:spPr>
        <p:txBody>
          <a:bodyPr anchor="b"/>
          <a:lstStyle>
            <a:lvl1pPr marL="0" indent="0">
              <a:buNone/>
              <a:defRPr sz="2400" b="1"/>
            </a:lvl1pPr>
            <a:lvl2pPr marL="454703" indent="0">
              <a:buNone/>
              <a:defRPr sz="2000" b="1"/>
            </a:lvl2pPr>
            <a:lvl3pPr marL="909214" indent="0">
              <a:buNone/>
              <a:defRPr sz="1800" b="1"/>
            </a:lvl3pPr>
            <a:lvl4pPr marL="1363805" indent="0">
              <a:buNone/>
              <a:defRPr sz="1700" b="1"/>
            </a:lvl4pPr>
            <a:lvl5pPr marL="1818403" indent="0">
              <a:buNone/>
              <a:defRPr sz="1700" b="1"/>
            </a:lvl5pPr>
            <a:lvl6pPr marL="2272980" indent="0">
              <a:buNone/>
              <a:defRPr sz="1700" b="1"/>
            </a:lvl6pPr>
            <a:lvl7pPr marL="2727600" indent="0">
              <a:buNone/>
              <a:defRPr sz="1700" b="1"/>
            </a:lvl7pPr>
            <a:lvl8pPr marL="3182214" indent="0">
              <a:buNone/>
              <a:defRPr sz="1700" b="1"/>
            </a:lvl8pPr>
            <a:lvl9pPr marL="3636830" indent="0">
              <a:buNone/>
              <a:defRPr sz="1700" b="1"/>
            </a:lvl9pPr>
          </a:lstStyle>
          <a:p>
            <a:pPr lvl="0"/>
            <a:r>
              <a:rPr lang="en-US"/>
              <a:t>Click to edit Master text styles</a:t>
            </a:r>
          </a:p>
        </p:txBody>
      </p:sp>
      <p:sp>
        <p:nvSpPr>
          <p:cNvPr id="4" name="Content Placeholder 3"/>
          <p:cNvSpPr>
            <a:spLocks noGrp="1"/>
          </p:cNvSpPr>
          <p:nvPr>
            <p:ph sz="half" idx="2"/>
          </p:nvPr>
        </p:nvSpPr>
        <p:spPr>
          <a:xfrm>
            <a:off x="609602" y="2174884"/>
            <a:ext cx="5386917" cy="3951288"/>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7" y="1535304"/>
            <a:ext cx="5389033" cy="639763"/>
          </a:xfrm>
        </p:spPr>
        <p:txBody>
          <a:bodyPr anchor="b"/>
          <a:lstStyle>
            <a:lvl1pPr marL="0" indent="0">
              <a:buNone/>
              <a:defRPr sz="2400" b="1"/>
            </a:lvl1pPr>
            <a:lvl2pPr marL="454703" indent="0">
              <a:buNone/>
              <a:defRPr sz="2000" b="1"/>
            </a:lvl2pPr>
            <a:lvl3pPr marL="909214" indent="0">
              <a:buNone/>
              <a:defRPr sz="1800" b="1"/>
            </a:lvl3pPr>
            <a:lvl4pPr marL="1363805" indent="0">
              <a:buNone/>
              <a:defRPr sz="1700" b="1"/>
            </a:lvl4pPr>
            <a:lvl5pPr marL="1818403" indent="0">
              <a:buNone/>
              <a:defRPr sz="1700" b="1"/>
            </a:lvl5pPr>
            <a:lvl6pPr marL="2272980" indent="0">
              <a:buNone/>
              <a:defRPr sz="1700" b="1"/>
            </a:lvl6pPr>
            <a:lvl7pPr marL="2727600" indent="0">
              <a:buNone/>
              <a:defRPr sz="1700" b="1"/>
            </a:lvl7pPr>
            <a:lvl8pPr marL="3182214" indent="0">
              <a:buNone/>
              <a:defRPr sz="1700" b="1"/>
            </a:lvl8pPr>
            <a:lvl9pPr marL="3636830" indent="0">
              <a:buNone/>
              <a:defRPr sz="1700" b="1"/>
            </a:lvl9pPr>
          </a:lstStyle>
          <a:p>
            <a:pPr lvl="0"/>
            <a:r>
              <a:rPr lang="en-US"/>
              <a:t>Click to edit Master text styles</a:t>
            </a:r>
          </a:p>
        </p:txBody>
      </p:sp>
      <p:sp>
        <p:nvSpPr>
          <p:cNvPr id="6" name="Content Placeholder 5"/>
          <p:cNvSpPr>
            <a:spLocks noGrp="1"/>
          </p:cNvSpPr>
          <p:nvPr>
            <p:ph sz="quarter" idx="4"/>
          </p:nvPr>
        </p:nvSpPr>
        <p:spPr>
          <a:xfrm>
            <a:off x="6193457" y="2174884"/>
            <a:ext cx="5389033" cy="3951288"/>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8"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9" name="Rectangle 6"/>
          <p:cNvSpPr>
            <a:spLocks noGrp="1" noChangeArrowheads="1"/>
          </p:cNvSpPr>
          <p:nvPr>
            <p:ph type="sldNum" sz="quarter" idx="12"/>
          </p:nvPr>
        </p:nvSpPr>
        <p:spPr/>
        <p:txBody>
          <a:bodyPr/>
          <a:lstStyle>
            <a:lvl1pPr defTabSz="914400" eaLnBrk="0" hangingPunct="0">
              <a:defRPr/>
            </a:lvl1pPr>
          </a:lstStyle>
          <a:p>
            <a:pPr>
              <a:defRPr/>
            </a:pPr>
            <a:fld id="{5D47E1F4-05F4-4827-BFEF-3142879A32C7}" type="slidenum">
              <a:rPr lang="en-US"/>
              <a:pPr>
                <a:defRPr/>
              </a:pPr>
              <a:t>‹#›</a:t>
            </a:fld>
            <a:endParaRPr lang="en-US" dirty="0"/>
          </a:p>
        </p:txBody>
      </p:sp>
    </p:spTree>
    <p:extLst>
      <p:ext uri="{BB962C8B-B14F-4D97-AF65-F5344CB8AC3E}">
        <p14:creationId xmlns:p14="http://schemas.microsoft.com/office/powerpoint/2010/main" val="3916033587"/>
      </p:ext>
    </p:extLst>
  </p:cSld>
  <p:clrMapOvr>
    <a:masterClrMapping/>
  </p:clrMapOvr>
  <p:transition/>
</p:sldLayout>
</file>

<file path=ppt/slideLayouts/slideLayout17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4"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5" name="Rectangle 6"/>
          <p:cNvSpPr>
            <a:spLocks noGrp="1" noChangeArrowheads="1"/>
          </p:cNvSpPr>
          <p:nvPr>
            <p:ph type="sldNum" sz="quarter" idx="12"/>
          </p:nvPr>
        </p:nvSpPr>
        <p:spPr/>
        <p:txBody>
          <a:bodyPr/>
          <a:lstStyle>
            <a:lvl1pPr defTabSz="914400" eaLnBrk="0" hangingPunct="0">
              <a:defRPr/>
            </a:lvl1pPr>
          </a:lstStyle>
          <a:p>
            <a:pPr>
              <a:defRPr/>
            </a:pPr>
            <a:fld id="{D41A5FCB-A903-4759-9610-202FBECBF2AB}" type="slidenum">
              <a:rPr lang="en-US"/>
              <a:pPr>
                <a:defRPr/>
              </a:pPr>
              <a:t>‹#›</a:t>
            </a:fld>
            <a:endParaRPr lang="en-US" dirty="0"/>
          </a:p>
        </p:txBody>
      </p:sp>
    </p:spTree>
    <p:extLst>
      <p:ext uri="{BB962C8B-B14F-4D97-AF65-F5344CB8AC3E}">
        <p14:creationId xmlns:p14="http://schemas.microsoft.com/office/powerpoint/2010/main" val="4008375855"/>
      </p:ext>
    </p:extLst>
  </p:cSld>
  <p:clrMapOvr>
    <a:masterClrMapping/>
  </p:clrMapOvr>
  <p:transition/>
</p:sldLayout>
</file>

<file path=ppt/slideLayouts/slideLayout17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3"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4" name="Rectangle 6"/>
          <p:cNvSpPr>
            <a:spLocks noGrp="1" noChangeArrowheads="1"/>
          </p:cNvSpPr>
          <p:nvPr>
            <p:ph type="sldNum" sz="quarter" idx="12"/>
          </p:nvPr>
        </p:nvSpPr>
        <p:spPr/>
        <p:txBody>
          <a:bodyPr/>
          <a:lstStyle>
            <a:lvl1pPr defTabSz="914400" eaLnBrk="0" hangingPunct="0">
              <a:defRPr/>
            </a:lvl1pPr>
          </a:lstStyle>
          <a:p>
            <a:pPr>
              <a:defRPr/>
            </a:pPr>
            <a:fld id="{08D4CDF4-AA40-4912-8620-DE2C3E8E9F17}" type="slidenum">
              <a:rPr lang="en-US"/>
              <a:pPr>
                <a:defRPr/>
              </a:pPr>
              <a:t>‹#›</a:t>
            </a:fld>
            <a:endParaRPr lang="en-US" dirty="0"/>
          </a:p>
        </p:txBody>
      </p:sp>
    </p:spTree>
    <p:extLst>
      <p:ext uri="{BB962C8B-B14F-4D97-AF65-F5344CB8AC3E}">
        <p14:creationId xmlns:p14="http://schemas.microsoft.com/office/powerpoint/2010/main" val="1062501946"/>
      </p:ext>
    </p:extLst>
  </p:cSld>
  <p:clrMapOvr>
    <a:masterClrMapping/>
  </p:clrMapOvr>
  <p:transition/>
</p:sldLayout>
</file>

<file path=ppt/slideLayouts/slideLayout17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3" cy="1162050"/>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4766787" y="273052"/>
            <a:ext cx="6815667" cy="5853112"/>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3"/>
            <a:ext cx="4011083" cy="4691063"/>
          </a:xfrm>
        </p:spPr>
        <p:txBody>
          <a:bodyPr/>
          <a:lstStyle>
            <a:lvl1pPr marL="0" indent="0">
              <a:buNone/>
              <a:defRPr sz="1400"/>
            </a:lvl1pPr>
            <a:lvl2pPr marL="454703" indent="0">
              <a:buNone/>
              <a:defRPr sz="1100"/>
            </a:lvl2pPr>
            <a:lvl3pPr marL="909214" indent="0">
              <a:buNone/>
              <a:defRPr sz="1000"/>
            </a:lvl3pPr>
            <a:lvl4pPr marL="1363805" indent="0">
              <a:buNone/>
              <a:defRPr sz="900"/>
            </a:lvl4pPr>
            <a:lvl5pPr marL="1818403" indent="0">
              <a:buNone/>
              <a:defRPr sz="900"/>
            </a:lvl5pPr>
            <a:lvl6pPr marL="2272980" indent="0">
              <a:buNone/>
              <a:defRPr sz="900"/>
            </a:lvl6pPr>
            <a:lvl7pPr marL="2727600" indent="0">
              <a:buNone/>
              <a:defRPr sz="900"/>
            </a:lvl7pPr>
            <a:lvl8pPr marL="3182214" indent="0">
              <a:buNone/>
              <a:defRPr sz="900"/>
            </a:lvl8pPr>
            <a:lvl9pPr marL="363683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6"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7" name="Rectangle 6"/>
          <p:cNvSpPr>
            <a:spLocks noGrp="1" noChangeArrowheads="1"/>
          </p:cNvSpPr>
          <p:nvPr>
            <p:ph type="sldNum" sz="quarter" idx="12"/>
          </p:nvPr>
        </p:nvSpPr>
        <p:spPr/>
        <p:txBody>
          <a:bodyPr/>
          <a:lstStyle>
            <a:lvl1pPr defTabSz="914400" eaLnBrk="0" hangingPunct="0">
              <a:defRPr/>
            </a:lvl1pPr>
          </a:lstStyle>
          <a:p>
            <a:pPr>
              <a:defRPr/>
            </a:pPr>
            <a:fld id="{14BDCAA2-4FB2-45CE-82A7-7011D51FD65B}" type="slidenum">
              <a:rPr lang="en-US"/>
              <a:pPr>
                <a:defRPr/>
              </a:pPr>
              <a:t>‹#›</a:t>
            </a:fld>
            <a:endParaRPr lang="en-US" dirty="0"/>
          </a:p>
        </p:txBody>
      </p:sp>
    </p:spTree>
    <p:extLst>
      <p:ext uri="{BB962C8B-B14F-4D97-AF65-F5344CB8AC3E}">
        <p14:creationId xmlns:p14="http://schemas.microsoft.com/office/powerpoint/2010/main" val="4139234798"/>
      </p:ext>
    </p:extLst>
  </p:cSld>
  <p:clrMapOvr>
    <a:masterClrMapping/>
  </p:clrMapOvr>
  <p:transition/>
</p:sldLayout>
</file>

<file path=ppt/slideLayouts/slideLayout17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1"/>
            <a:ext cx="7315200" cy="566738"/>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389717" y="612784"/>
            <a:ext cx="7315200" cy="4114800"/>
          </a:xfrm>
        </p:spPr>
        <p:txBody>
          <a:bodyPr/>
          <a:lstStyle>
            <a:lvl1pPr marL="0" indent="0">
              <a:buNone/>
              <a:defRPr sz="3200"/>
            </a:lvl1pPr>
            <a:lvl2pPr marL="454703" indent="0">
              <a:buNone/>
              <a:defRPr sz="2800"/>
            </a:lvl2pPr>
            <a:lvl3pPr marL="909214" indent="0">
              <a:buNone/>
              <a:defRPr sz="2400"/>
            </a:lvl3pPr>
            <a:lvl4pPr marL="1363805" indent="0">
              <a:buNone/>
              <a:defRPr sz="2000"/>
            </a:lvl4pPr>
            <a:lvl5pPr marL="1818403" indent="0">
              <a:buNone/>
              <a:defRPr sz="2000"/>
            </a:lvl5pPr>
            <a:lvl6pPr marL="2272980" indent="0">
              <a:buNone/>
              <a:defRPr sz="2000"/>
            </a:lvl6pPr>
            <a:lvl7pPr marL="2727600" indent="0">
              <a:buNone/>
              <a:defRPr sz="2000"/>
            </a:lvl7pPr>
            <a:lvl8pPr marL="3182214" indent="0">
              <a:buNone/>
              <a:defRPr sz="2000"/>
            </a:lvl8pPr>
            <a:lvl9pPr marL="3636830" indent="0">
              <a:buNone/>
              <a:defRPr sz="2000"/>
            </a:lvl9pPr>
          </a:lstStyle>
          <a:p>
            <a:pPr lvl="0"/>
            <a:endParaRPr lang="en-US" noProof="0" dirty="0"/>
          </a:p>
        </p:txBody>
      </p:sp>
      <p:sp>
        <p:nvSpPr>
          <p:cNvPr id="4" name="Text Placeholder 3"/>
          <p:cNvSpPr>
            <a:spLocks noGrp="1"/>
          </p:cNvSpPr>
          <p:nvPr>
            <p:ph type="body" sz="half" idx="2"/>
          </p:nvPr>
        </p:nvSpPr>
        <p:spPr>
          <a:xfrm>
            <a:off x="2389717" y="5367339"/>
            <a:ext cx="7315200" cy="804862"/>
          </a:xfrm>
        </p:spPr>
        <p:txBody>
          <a:bodyPr/>
          <a:lstStyle>
            <a:lvl1pPr marL="0" indent="0">
              <a:buNone/>
              <a:defRPr sz="1400"/>
            </a:lvl1pPr>
            <a:lvl2pPr marL="454703" indent="0">
              <a:buNone/>
              <a:defRPr sz="1100"/>
            </a:lvl2pPr>
            <a:lvl3pPr marL="909214" indent="0">
              <a:buNone/>
              <a:defRPr sz="1000"/>
            </a:lvl3pPr>
            <a:lvl4pPr marL="1363805" indent="0">
              <a:buNone/>
              <a:defRPr sz="900"/>
            </a:lvl4pPr>
            <a:lvl5pPr marL="1818403" indent="0">
              <a:buNone/>
              <a:defRPr sz="900"/>
            </a:lvl5pPr>
            <a:lvl6pPr marL="2272980" indent="0">
              <a:buNone/>
              <a:defRPr sz="900"/>
            </a:lvl6pPr>
            <a:lvl7pPr marL="2727600" indent="0">
              <a:buNone/>
              <a:defRPr sz="900"/>
            </a:lvl7pPr>
            <a:lvl8pPr marL="3182214" indent="0">
              <a:buNone/>
              <a:defRPr sz="900"/>
            </a:lvl8pPr>
            <a:lvl9pPr marL="3636830" indent="0">
              <a:buNone/>
              <a:defRPr sz="900"/>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6"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7" name="Rectangle 6"/>
          <p:cNvSpPr>
            <a:spLocks noGrp="1" noChangeArrowheads="1"/>
          </p:cNvSpPr>
          <p:nvPr>
            <p:ph type="sldNum" sz="quarter" idx="12"/>
          </p:nvPr>
        </p:nvSpPr>
        <p:spPr/>
        <p:txBody>
          <a:bodyPr/>
          <a:lstStyle>
            <a:lvl1pPr defTabSz="914400" eaLnBrk="0" hangingPunct="0">
              <a:defRPr/>
            </a:lvl1pPr>
          </a:lstStyle>
          <a:p>
            <a:pPr>
              <a:defRPr/>
            </a:pPr>
            <a:fld id="{4EF2D1C2-10FE-4830-ADF8-CBA06956A5B1}" type="slidenum">
              <a:rPr lang="en-US"/>
              <a:pPr>
                <a:defRPr/>
              </a:pPr>
              <a:t>‹#›</a:t>
            </a:fld>
            <a:endParaRPr lang="en-US" dirty="0"/>
          </a:p>
        </p:txBody>
      </p:sp>
    </p:spTree>
    <p:extLst>
      <p:ext uri="{BB962C8B-B14F-4D97-AF65-F5344CB8AC3E}">
        <p14:creationId xmlns:p14="http://schemas.microsoft.com/office/powerpoint/2010/main" val="973508744"/>
      </p:ext>
    </p:extLst>
  </p:cSld>
  <p:clrMapOvr>
    <a:masterClrMapping/>
  </p:clrMapOvr>
  <p:transition/>
</p:sldLayout>
</file>

<file path=ppt/slideLayouts/slideLayout17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914400" eaLnBrk="0" hangingPunct="0">
              <a:defRPr/>
            </a:lvl1pPr>
          </a:lstStyle>
          <a:p>
            <a:pPr>
              <a:defRPr/>
            </a:pPr>
            <a:fld id="{9FE07F5E-81B1-4A82-B575-E76D059980B4}" type="slidenum">
              <a:rPr lang="en-US"/>
              <a:pPr>
                <a:defRPr/>
              </a:pPr>
              <a:t>‹#›</a:t>
            </a:fld>
            <a:endParaRPr lang="en-US" dirty="0"/>
          </a:p>
        </p:txBody>
      </p:sp>
    </p:spTree>
    <p:extLst>
      <p:ext uri="{BB962C8B-B14F-4D97-AF65-F5344CB8AC3E}">
        <p14:creationId xmlns:p14="http://schemas.microsoft.com/office/powerpoint/2010/main" val="1472525250"/>
      </p:ext>
    </p:extLst>
  </p:cSld>
  <p:clrMapOvr>
    <a:masterClrMapping/>
  </p:clrMapOvr>
  <p:transition/>
</p:sldLayout>
</file>

<file path=ppt/slideLayouts/slideLayout17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914400"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914400"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914400" eaLnBrk="0" hangingPunct="0">
              <a:defRPr/>
            </a:lvl1pPr>
          </a:lstStyle>
          <a:p>
            <a:pPr>
              <a:defRPr/>
            </a:pPr>
            <a:fld id="{8C2F477F-6814-4DAE-A7CA-780EF9ADE9F0}" type="slidenum">
              <a:rPr lang="en-US"/>
              <a:pPr>
                <a:defRPr/>
              </a:pPr>
              <a:t>‹#›</a:t>
            </a:fld>
            <a:endParaRPr lang="en-US" dirty="0"/>
          </a:p>
        </p:txBody>
      </p:sp>
    </p:spTree>
    <p:extLst>
      <p:ext uri="{BB962C8B-B14F-4D97-AF65-F5344CB8AC3E}">
        <p14:creationId xmlns:p14="http://schemas.microsoft.com/office/powerpoint/2010/main" val="889158500"/>
      </p:ext>
    </p:extLst>
  </p:cSld>
  <p:clrMapOvr>
    <a:masterClrMapping/>
  </p:clrMapOvr>
  <p:transition/>
</p:sldLayout>
</file>

<file path=ppt/slideLayouts/slideLayout179.xml><?xml version="1.0" encoding="utf-8"?>
<p:sldLayout xmlns:a="http://schemas.openxmlformats.org/drawingml/2006/main" xmlns:r="http://schemas.openxmlformats.org/officeDocument/2006/relationships" xmlns:p="http://schemas.openxmlformats.org/presentationml/2006/main" userDrawn="1">
  <p:cSld name="Titel und Subtitel">
    <p:spTree>
      <p:nvGrpSpPr>
        <p:cNvPr id="1" name=""/>
        <p:cNvGrpSpPr/>
        <p:nvPr/>
      </p:nvGrpSpPr>
      <p:grpSpPr>
        <a:xfrm>
          <a:off x="0" y="0"/>
          <a:ext cx="0" cy="0"/>
          <a:chOff x="0" y="0"/>
          <a:chExt cx="0" cy="0"/>
        </a:xfrm>
      </p:grpSpPr>
      <p:pic>
        <p:nvPicPr>
          <p:cNvPr id="4" name="Grafik 9" descr="Logo.em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56827" y="457273"/>
            <a:ext cx="202353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9"/>
          <p:cNvSpPr>
            <a:spLocks noGrp="1"/>
          </p:cNvSpPr>
          <p:nvPr>
            <p:ph type="title"/>
          </p:nvPr>
        </p:nvSpPr>
        <p:spPr>
          <a:xfrm>
            <a:off x="609609" y="228573"/>
            <a:ext cx="8228572" cy="914286"/>
          </a:xfrm>
        </p:spPr>
        <p:txBody>
          <a:bodyPr>
            <a:noAutofit/>
          </a:bodyPr>
          <a:lstStyle>
            <a:lvl1pPr algn="l">
              <a:defRPr sz="2300"/>
            </a:lvl1pPr>
          </a:lstStyle>
          <a:p>
            <a:r>
              <a:rPr lang="de-DE" dirty="0"/>
              <a:t>Titelmasterformat durch Klicken bearbeiten</a:t>
            </a:r>
          </a:p>
        </p:txBody>
      </p:sp>
      <p:sp>
        <p:nvSpPr>
          <p:cNvPr id="9" name="Untertitel 2"/>
          <p:cNvSpPr>
            <a:spLocks noGrp="1"/>
          </p:cNvSpPr>
          <p:nvPr>
            <p:ph type="subTitle" idx="13"/>
          </p:nvPr>
        </p:nvSpPr>
        <p:spPr>
          <a:xfrm>
            <a:off x="610289" y="1143120"/>
            <a:ext cx="8228572" cy="683383"/>
          </a:xfrm>
        </p:spPr>
        <p:txBody>
          <a:bodyPr bIns="45133" anchor="b">
            <a:noAutofit/>
          </a:bodyPr>
          <a:lstStyle>
            <a:lvl1pPr marL="0" indent="0" algn="l">
              <a:buNone/>
              <a:defRPr sz="1800">
                <a:solidFill>
                  <a:schemeClr val="tx2"/>
                </a:solidFill>
              </a:defRPr>
            </a:lvl1pPr>
            <a:lvl2pPr marL="451188" indent="0" algn="ctr">
              <a:buNone/>
              <a:defRPr>
                <a:solidFill>
                  <a:schemeClr val="tx1">
                    <a:tint val="75000"/>
                  </a:schemeClr>
                </a:solidFill>
              </a:defRPr>
            </a:lvl2pPr>
            <a:lvl3pPr marL="901906" indent="0" algn="ctr">
              <a:buNone/>
              <a:defRPr>
                <a:solidFill>
                  <a:schemeClr val="tx1">
                    <a:tint val="75000"/>
                  </a:schemeClr>
                </a:solidFill>
              </a:defRPr>
            </a:lvl3pPr>
            <a:lvl4pPr marL="1352792" indent="0" algn="ctr">
              <a:buNone/>
              <a:defRPr>
                <a:solidFill>
                  <a:schemeClr val="tx1">
                    <a:tint val="75000"/>
                  </a:schemeClr>
                </a:solidFill>
              </a:defRPr>
            </a:lvl4pPr>
            <a:lvl5pPr marL="1803739" indent="0" algn="ctr">
              <a:buNone/>
              <a:defRPr>
                <a:solidFill>
                  <a:schemeClr val="tx1">
                    <a:tint val="75000"/>
                  </a:schemeClr>
                </a:solidFill>
              </a:defRPr>
            </a:lvl5pPr>
            <a:lvl6pPr marL="2254664" indent="0" algn="ctr">
              <a:buNone/>
              <a:defRPr>
                <a:solidFill>
                  <a:schemeClr val="tx1">
                    <a:tint val="75000"/>
                  </a:schemeClr>
                </a:solidFill>
              </a:defRPr>
            </a:lvl6pPr>
            <a:lvl7pPr marL="2705593" indent="0" algn="ctr">
              <a:buNone/>
              <a:defRPr>
                <a:solidFill>
                  <a:schemeClr val="tx1">
                    <a:tint val="75000"/>
                  </a:schemeClr>
                </a:solidFill>
              </a:defRPr>
            </a:lvl7pPr>
            <a:lvl8pPr marL="3156551" indent="0" algn="ctr">
              <a:buNone/>
              <a:defRPr>
                <a:solidFill>
                  <a:schemeClr val="tx1">
                    <a:tint val="75000"/>
                  </a:schemeClr>
                </a:solidFill>
              </a:defRPr>
            </a:lvl8pPr>
            <a:lvl9pPr marL="3607508" indent="0" algn="ctr">
              <a:buNone/>
              <a:defRPr>
                <a:solidFill>
                  <a:schemeClr val="tx1">
                    <a:tint val="75000"/>
                  </a:schemeClr>
                </a:solidFill>
              </a:defRPr>
            </a:lvl9pPr>
          </a:lstStyle>
          <a:p>
            <a:r>
              <a:rPr lang="de-DE" dirty="0"/>
              <a:t>Formatvorlage des Untertitelmasters durch Klicken bearbeiten</a:t>
            </a:r>
          </a:p>
        </p:txBody>
      </p:sp>
    </p:spTree>
    <p:extLst>
      <p:ext uri="{BB962C8B-B14F-4D97-AF65-F5344CB8AC3E}">
        <p14:creationId xmlns:p14="http://schemas.microsoft.com/office/powerpoint/2010/main" val="1177827701"/>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userDrawn="1">
  <p:cSld name="3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179750668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8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30772" y="1498599"/>
            <a:ext cx="10917765" cy="4864102"/>
          </a:xfrm>
        </p:spPr>
        <p:txBody>
          <a:bodyPr/>
          <a:lstStyle>
            <a:lvl1pPr>
              <a:defRPr sz="2400">
                <a:latin typeface="Arial" pitchFamily="34" charset="0"/>
                <a:cs typeface="Arial" pitchFamily="34" charset="0"/>
              </a:defRPr>
            </a:lvl1pPr>
            <a:lvl2pPr>
              <a:defRPr sz="2000">
                <a:latin typeface="Arial" pitchFamily="34" charset="0"/>
                <a:cs typeface="Arial" pitchFamily="34" charset="0"/>
              </a:defRPr>
            </a:lvl2pPr>
            <a:lvl3pPr>
              <a:defRPr sz="1800">
                <a:latin typeface="Arial" pitchFamily="34" charset="0"/>
                <a:cs typeface="Arial" pitchFamily="34" charset="0"/>
              </a:defRPr>
            </a:lvl3pPr>
            <a:lvl4pPr>
              <a:defRPr sz="1800">
                <a:latin typeface="Arial" pitchFamily="34" charset="0"/>
                <a:cs typeface="Arial" pitchFamily="34" charset="0"/>
              </a:defRPr>
            </a:lvl4pPr>
            <a:lvl5pPr>
              <a:defRPr sz="180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endParaRPr lang="en-GB"/>
          </a:p>
        </p:txBody>
      </p:sp>
      <p:sp>
        <p:nvSpPr>
          <p:cNvPr id="10" name="Text Placeholder 6"/>
          <p:cNvSpPr>
            <a:spLocks noGrp="1"/>
          </p:cNvSpPr>
          <p:nvPr>
            <p:ph type="body" sz="quarter" idx="12"/>
          </p:nvPr>
        </p:nvSpPr>
        <p:spPr>
          <a:xfrm>
            <a:off x="630771" y="6530861"/>
            <a:ext cx="2014304" cy="245724"/>
          </a:xfrm>
        </p:spPr>
        <p:txBody>
          <a:bodyPr wrap="none" anchor="b">
            <a:spAutoFit/>
          </a:bodyPr>
          <a:lstStyle>
            <a:lvl1pPr marL="0" indent="0">
              <a:spcBef>
                <a:spcPts val="0"/>
              </a:spcBef>
              <a:buFontTx/>
              <a:buNone/>
              <a:defRPr sz="1000">
                <a:solidFill>
                  <a:schemeClr val="tx1"/>
                </a:solidFill>
              </a:defRPr>
            </a:lvl1pPr>
          </a:lstStyle>
          <a:p>
            <a:pPr lvl="0"/>
            <a:r>
              <a:rPr lang="en-US" dirty="0"/>
              <a:t>Click to edit Master text styles</a:t>
            </a:r>
            <a:endParaRPr lang="en-GB" dirty="0"/>
          </a:p>
        </p:txBody>
      </p:sp>
    </p:spTree>
    <p:extLst>
      <p:ext uri="{BB962C8B-B14F-4D97-AF65-F5344CB8AC3E}">
        <p14:creationId xmlns:p14="http://schemas.microsoft.com/office/powerpoint/2010/main" val="3897114448"/>
      </p:ext>
    </p:extLst>
  </p:cSld>
  <p:clrMapOvr>
    <a:masterClrMapping/>
  </p:clrMapOvr>
</p:sldLayout>
</file>

<file path=ppt/slideLayouts/slideLayout181.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6" name="Text Placeholder 6"/>
          <p:cNvSpPr>
            <a:spLocks noGrp="1"/>
          </p:cNvSpPr>
          <p:nvPr>
            <p:ph type="body" sz="quarter" idx="12"/>
          </p:nvPr>
        </p:nvSpPr>
        <p:spPr>
          <a:xfrm>
            <a:off x="570263" y="6501187"/>
            <a:ext cx="7738116" cy="248489"/>
          </a:xfrm>
        </p:spPr>
        <p:txBody>
          <a:bodyPr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4" name="Slide Number Placeholder 1"/>
          <p:cNvSpPr>
            <a:spLocks noGrp="1"/>
          </p:cNvSpPr>
          <p:nvPr>
            <p:ph type="sldNum" sz="quarter" idx="13"/>
          </p:nvPr>
        </p:nvSpPr>
        <p:spPr>
          <a:xfrm>
            <a:off x="355600" y="6451863"/>
            <a:ext cx="508000" cy="269875"/>
          </a:xfrm>
        </p:spPr>
        <p:txBody>
          <a:bodyPr lIns="115495" tIns="57768" rIns="115495" bIns="57768"/>
          <a:lstStyle>
            <a:lvl1pPr defTabSz="902315" eaLnBrk="0" fontAlgn="auto" hangingPunct="0">
              <a:spcBef>
                <a:spcPts val="0"/>
              </a:spcBef>
              <a:spcAft>
                <a:spcPts val="0"/>
              </a:spcAft>
              <a:defRPr sz="1800">
                <a:solidFill>
                  <a:srgbClr val="FFFFFF"/>
                </a:solidFill>
                <a:latin typeface="Arial"/>
                <a:ea typeface="ＭＳ Ｐゴシック" charset="0"/>
              </a:defRPr>
            </a:lvl1pPr>
          </a:lstStyle>
          <a:p>
            <a:pPr>
              <a:defRPr/>
            </a:pPr>
            <a:fld id="{EF3F2B24-632A-4207-A731-5827D9BD66A3}" type="slidenum">
              <a:rPr lang="en-GB"/>
              <a:pPr>
                <a:defRPr/>
              </a:pPr>
              <a:t>‹#›</a:t>
            </a:fld>
            <a:endParaRPr lang="en-GB" dirty="0"/>
          </a:p>
        </p:txBody>
      </p:sp>
    </p:spTree>
    <p:extLst>
      <p:ext uri="{BB962C8B-B14F-4D97-AF65-F5344CB8AC3E}">
        <p14:creationId xmlns:p14="http://schemas.microsoft.com/office/powerpoint/2010/main" val="3816204718"/>
      </p:ext>
    </p:extLst>
  </p:cSld>
  <p:clrMapOvr>
    <a:masterClrMapping/>
  </p:clrMapOvr>
</p:sldLayout>
</file>

<file path=ppt/slideLayouts/slideLayout182.xml><?xml version="1.0" encoding="utf-8"?>
<p:sldLayout xmlns:a="http://schemas.openxmlformats.org/drawingml/2006/main" xmlns:r="http://schemas.openxmlformats.org/officeDocument/2006/relationships" xmlns:p="http://schemas.openxmlformats.org/presentationml/2006/main">
  <p:cSld name="2_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2400"/>
            </a:lvl1pPr>
            <a:lvl2pPr>
              <a:defRPr sz="2000"/>
            </a:lvl2pPr>
            <a:lvl3pPr marL="1016621" indent="-214697">
              <a:buFont typeface="Arial" pitchFamily="34" charset="0"/>
              <a:buChar char="•"/>
              <a:defRPr lang="en-US" sz="2000" b="0" dirty="0">
                <a:solidFill>
                  <a:schemeClr val="bg2"/>
                </a:solidFill>
                <a:latin typeface="+mn-lt"/>
              </a:defRPr>
            </a:lvl3pPr>
            <a:lvl4pPr marL="1136574" indent="-227327">
              <a:defRPr lang="en-US" sz="2000" b="1" dirty="0" smtClean="0">
                <a:solidFill>
                  <a:schemeClr val="bg2"/>
                </a:solidFill>
                <a:latin typeface="+mn-lt"/>
              </a:defRPr>
            </a:lvl4pPr>
            <a:lvl5pPr marL="1136574" indent="-227327">
              <a:defRPr lang="en-US" sz="2000" b="1" dirty="0">
                <a:solidFill>
                  <a:schemeClr val="bg2"/>
                </a:solidFill>
                <a:latin typeface="+mn-lt"/>
              </a:defRPr>
            </a:lvl5pPr>
          </a:lstStyle>
          <a:p>
            <a:pPr lvl="0"/>
            <a:r>
              <a:rPr lang="en-US"/>
              <a:t>Click to edit Master text styles</a:t>
            </a:r>
          </a:p>
          <a:p>
            <a:pPr lvl="1"/>
            <a:r>
              <a:rPr lang="en-US"/>
              <a:t>Second level</a:t>
            </a:r>
          </a:p>
          <a:p>
            <a:pPr lvl="2"/>
            <a:r>
              <a:rPr lang="en-US"/>
              <a:t>Third level</a:t>
            </a:r>
          </a:p>
        </p:txBody>
      </p:sp>
      <p:sp>
        <p:nvSpPr>
          <p:cNvPr id="6" name="Title Placeholder 15"/>
          <p:cNvSpPr>
            <a:spLocks noGrp="1"/>
          </p:cNvSpPr>
          <p:nvPr>
            <p:ph type="title"/>
          </p:nvPr>
        </p:nvSpPr>
        <p:spPr>
          <a:xfrm>
            <a:off x="736979" y="82087"/>
            <a:ext cx="10727141" cy="1143001"/>
          </a:xfrm>
          <a:prstGeom prst="rect">
            <a:avLst/>
          </a:prstGeom>
        </p:spPr>
        <p:txBody>
          <a:bodyPr lIns="90955" tIns="45477" rIns="90955" bIns="45477" rtlCol="0" anchor="b">
            <a:normAutofit/>
          </a:bodyPr>
          <a:lstStyle/>
          <a:p>
            <a:r>
              <a:rPr lang="en-US"/>
              <a:t>Click to edit Master title style</a:t>
            </a:r>
            <a:endParaRPr lang="en-US" dirty="0"/>
          </a:p>
        </p:txBody>
      </p:sp>
      <p:sp>
        <p:nvSpPr>
          <p:cNvPr id="4" name="Slide Number Placeholder 2"/>
          <p:cNvSpPr>
            <a:spLocks noGrp="1"/>
          </p:cNvSpPr>
          <p:nvPr>
            <p:ph type="sldNum" sz="quarter" idx="10"/>
          </p:nvPr>
        </p:nvSpPr>
        <p:spPr>
          <a:xfrm>
            <a:off x="9321800" y="6562988"/>
            <a:ext cx="2844800" cy="290513"/>
          </a:xfrm>
        </p:spPr>
        <p:txBody>
          <a:bodyPr lIns="90955" tIns="45477" rIns="90955" bIns="45477" rtlCol="0" anchor="ctr"/>
          <a:lstStyle>
            <a:lvl1pPr algn="r" defTabSz="914400" eaLnBrk="0" hangingPunct="0">
              <a:defRPr sz="1100">
                <a:solidFill>
                  <a:srgbClr val="000000"/>
                </a:solidFill>
                <a:latin typeface="Calibri"/>
                <a:ea typeface="ＭＳ Ｐゴシック" charset="0"/>
                <a:cs typeface="Calibri"/>
              </a:defRPr>
            </a:lvl1pPr>
          </a:lstStyle>
          <a:p>
            <a:pPr>
              <a:defRPr/>
            </a:pPr>
            <a:fld id="{C0805102-1430-4138-A353-48CE09DFD4A4}" type="slidenum">
              <a:rPr lang="en-US"/>
              <a:pPr>
                <a:defRPr/>
              </a:pPr>
              <a:t>‹#›</a:t>
            </a:fld>
            <a:endParaRPr lang="en-US" dirty="0"/>
          </a:p>
        </p:txBody>
      </p:sp>
    </p:spTree>
    <p:extLst>
      <p:ext uri="{BB962C8B-B14F-4D97-AF65-F5344CB8AC3E}">
        <p14:creationId xmlns:p14="http://schemas.microsoft.com/office/powerpoint/2010/main" val="1237550135"/>
      </p:ext>
    </p:extLst>
  </p:cSld>
  <p:clrMapOvr>
    <a:masterClrMapping/>
  </p:clrMapOvr>
</p:sldLayout>
</file>

<file path=ppt/slideLayouts/slideLayout18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0"/>
            <a:ext cx="12192000" cy="406400"/>
          </a:xfrm>
          <a:prstGeom prst="rect">
            <a:avLst/>
          </a:prstGeom>
          <a:solidFill>
            <a:srgbClr val="7E99AA"/>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128" tIns="45563" rIns="91128" bIns="45563"/>
          <a:lstStyle>
            <a:lvl1pPr defTabSz="1155700">
              <a:defRPr b="1">
                <a:solidFill>
                  <a:schemeClr val="tx1"/>
                </a:solidFill>
                <a:latin typeface="Arial" pitchFamily="34" charset="0"/>
              </a:defRPr>
            </a:lvl1pPr>
            <a:lvl2pPr marL="742950" indent="-285750" defTabSz="1155700">
              <a:defRPr b="1">
                <a:solidFill>
                  <a:schemeClr val="tx1"/>
                </a:solidFill>
                <a:latin typeface="Arial" pitchFamily="34" charset="0"/>
              </a:defRPr>
            </a:lvl2pPr>
            <a:lvl3pPr marL="1143000" indent="-228600" defTabSz="1155700">
              <a:defRPr b="1">
                <a:solidFill>
                  <a:schemeClr val="tx1"/>
                </a:solidFill>
                <a:latin typeface="Arial" pitchFamily="34" charset="0"/>
              </a:defRPr>
            </a:lvl3pPr>
            <a:lvl4pPr marL="1600200" indent="-228600" defTabSz="1155700">
              <a:defRPr b="1">
                <a:solidFill>
                  <a:schemeClr val="tx1"/>
                </a:solidFill>
                <a:latin typeface="Arial" pitchFamily="34" charset="0"/>
              </a:defRPr>
            </a:lvl4pPr>
            <a:lvl5pPr marL="2057400" indent="-228600" defTabSz="1155700">
              <a:defRPr b="1">
                <a:solidFill>
                  <a:schemeClr val="tx1"/>
                </a:solidFill>
                <a:latin typeface="Arial" pitchFamily="34" charset="0"/>
              </a:defRPr>
            </a:lvl5pPr>
            <a:lvl6pPr marL="2514600" indent="-228600" defTabSz="1155700" eaLnBrk="0" fontAlgn="base" hangingPunct="0">
              <a:spcBef>
                <a:spcPct val="0"/>
              </a:spcBef>
              <a:spcAft>
                <a:spcPct val="0"/>
              </a:spcAft>
              <a:defRPr b="1">
                <a:solidFill>
                  <a:schemeClr val="tx1"/>
                </a:solidFill>
                <a:latin typeface="Arial" pitchFamily="34" charset="0"/>
              </a:defRPr>
            </a:lvl6pPr>
            <a:lvl7pPr marL="2971800" indent="-228600" defTabSz="1155700" eaLnBrk="0" fontAlgn="base" hangingPunct="0">
              <a:spcBef>
                <a:spcPct val="0"/>
              </a:spcBef>
              <a:spcAft>
                <a:spcPct val="0"/>
              </a:spcAft>
              <a:defRPr b="1">
                <a:solidFill>
                  <a:schemeClr val="tx1"/>
                </a:solidFill>
                <a:latin typeface="Arial" pitchFamily="34" charset="0"/>
              </a:defRPr>
            </a:lvl7pPr>
            <a:lvl8pPr marL="3429000" indent="-228600" defTabSz="1155700" eaLnBrk="0" fontAlgn="base" hangingPunct="0">
              <a:spcBef>
                <a:spcPct val="0"/>
              </a:spcBef>
              <a:spcAft>
                <a:spcPct val="0"/>
              </a:spcAft>
              <a:defRPr b="1">
                <a:solidFill>
                  <a:schemeClr val="tx1"/>
                </a:solidFill>
                <a:latin typeface="Arial" pitchFamily="34" charset="0"/>
              </a:defRPr>
            </a:lvl8pPr>
            <a:lvl9pPr marL="3886200" indent="-228600" defTabSz="1155700" eaLnBrk="0" fontAlgn="base" hangingPunct="0">
              <a:spcBef>
                <a:spcPct val="0"/>
              </a:spcBef>
              <a:spcAft>
                <a:spcPct val="0"/>
              </a:spcAft>
              <a:defRPr b="1">
                <a:solidFill>
                  <a:schemeClr val="tx1"/>
                </a:solidFill>
                <a:latin typeface="Arial" pitchFamily="34" charset="0"/>
              </a:defRPr>
            </a:lvl9pPr>
          </a:lstStyle>
          <a:p>
            <a:pPr fontAlgn="base">
              <a:spcBef>
                <a:spcPct val="0"/>
              </a:spcBef>
              <a:spcAft>
                <a:spcPct val="0"/>
              </a:spcAft>
            </a:pPr>
            <a:endParaRPr lang="en-US" altLang="en-US" sz="1800" b="0" dirty="0">
              <a:solidFill>
                <a:srgbClr val="FFFFFF"/>
              </a:solidFill>
            </a:endParaRPr>
          </a:p>
        </p:txBody>
      </p:sp>
      <p:sp>
        <p:nvSpPr>
          <p:cNvPr id="5" name="Line 25"/>
          <p:cNvSpPr>
            <a:spLocks noChangeShapeType="1"/>
          </p:cNvSpPr>
          <p:nvPr userDrawn="1"/>
        </p:nvSpPr>
        <p:spPr bwMode="auto">
          <a:xfrm flipH="1" flipV="1">
            <a:off x="0" y="452438"/>
            <a:ext cx="12192000" cy="6350"/>
          </a:xfrm>
          <a:prstGeom prst="line">
            <a:avLst/>
          </a:prstGeom>
          <a:noFill/>
          <a:ln w="127000">
            <a:solidFill>
              <a:srgbClr val="00678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91128" tIns="45563" rIns="91128" bIns="45563"/>
          <a:lstStyle/>
          <a:p>
            <a:pPr eaLnBrk="0" fontAlgn="base" hangingPunct="0">
              <a:spcBef>
                <a:spcPct val="0"/>
              </a:spcBef>
              <a:spcAft>
                <a:spcPct val="0"/>
              </a:spcAft>
            </a:pPr>
            <a:endParaRPr lang="en-US" sz="1800" b="1" dirty="0">
              <a:solidFill>
                <a:srgbClr val="FFFFFF"/>
              </a:solidFill>
            </a:endParaRPr>
          </a:p>
        </p:txBody>
      </p:sp>
      <p:sp>
        <p:nvSpPr>
          <p:cNvPr id="13" name="Rectangle 4"/>
          <p:cNvSpPr>
            <a:spLocks noGrp="1" noChangeArrowheads="1"/>
          </p:cNvSpPr>
          <p:nvPr>
            <p:ph type="ctrTitle"/>
          </p:nvPr>
        </p:nvSpPr>
        <p:spPr>
          <a:xfrm>
            <a:off x="1598086" y="1603375"/>
            <a:ext cx="8993717" cy="1276350"/>
          </a:xfrm>
          <a:prstGeom prst="rect">
            <a:avLst/>
          </a:prstGeom>
        </p:spPr>
        <p:txBody>
          <a:bodyPr/>
          <a:lstStyle>
            <a:lvl1pPr algn="ctr">
              <a:defRPr sz="3600">
                <a:solidFill>
                  <a:schemeClr val="bg2"/>
                </a:solidFill>
              </a:defRPr>
            </a:lvl1pPr>
          </a:lstStyle>
          <a:p>
            <a:pPr lvl="0"/>
            <a:r>
              <a:rPr lang="en-US" noProof="0"/>
              <a:t>Click to edit Master title style</a:t>
            </a:r>
            <a:endParaRPr lang="en-US" noProof="0" dirty="0"/>
          </a:p>
        </p:txBody>
      </p:sp>
      <p:sp>
        <p:nvSpPr>
          <p:cNvPr id="16" name="Rectangle 5"/>
          <p:cNvSpPr>
            <a:spLocks noGrp="1" noChangeArrowheads="1"/>
          </p:cNvSpPr>
          <p:nvPr>
            <p:ph type="subTitle" idx="1"/>
          </p:nvPr>
        </p:nvSpPr>
        <p:spPr>
          <a:xfrm>
            <a:off x="1602325" y="3222738"/>
            <a:ext cx="8987365" cy="1752601"/>
          </a:xfrm>
        </p:spPr>
        <p:txBody>
          <a:bodyPr/>
          <a:lstStyle>
            <a:lvl1pPr marL="0" indent="0" algn="ctr">
              <a:lnSpc>
                <a:spcPct val="95000"/>
              </a:lnSpc>
              <a:spcBef>
                <a:spcPct val="0"/>
              </a:spcBef>
              <a:buFontTx/>
              <a:buNone/>
              <a:defRPr/>
            </a:lvl1pPr>
          </a:lstStyle>
          <a:p>
            <a:pPr lvl="0"/>
            <a:r>
              <a:rPr lang="en-US" noProof="0" dirty="0"/>
              <a:t>Click to edit Master subtitle style</a:t>
            </a:r>
          </a:p>
        </p:txBody>
      </p:sp>
    </p:spTree>
    <p:extLst>
      <p:ext uri="{BB962C8B-B14F-4D97-AF65-F5344CB8AC3E}">
        <p14:creationId xmlns:p14="http://schemas.microsoft.com/office/powerpoint/2010/main" val="1699465588"/>
      </p:ext>
    </p:extLst>
  </p:cSld>
  <p:clrMapOvr>
    <a:masterClrMapping/>
  </p:clrMapOvr>
</p:sldLayout>
</file>

<file path=ppt/slideLayouts/slideLayout184.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2339" y="1397001"/>
            <a:ext cx="10691283" cy="4752388"/>
          </a:xfrm>
        </p:spPr>
        <p:txBody>
          <a:bodyPr/>
          <a:lstStyle>
            <a:lvl1pPr>
              <a:defRPr sz="2400"/>
            </a:lvl1pPr>
            <a:lvl2pPr>
              <a:defRPr sz="2000"/>
            </a:lvl2pPr>
            <a:lvl3pPr marL="1022281" indent="-215886">
              <a:buFont typeface="Arial" pitchFamily="34" charset="0"/>
              <a:buChar char="•"/>
              <a:defRPr lang="en-US" sz="2000" b="0" dirty="0">
                <a:solidFill>
                  <a:schemeClr val="bg2"/>
                </a:solidFill>
                <a:latin typeface="+mn-lt"/>
              </a:defRPr>
            </a:lvl3pPr>
            <a:lvl4pPr marL="1142922" indent="-228584">
              <a:defRPr lang="en-US" sz="2000" b="1" dirty="0" smtClean="0">
                <a:solidFill>
                  <a:schemeClr val="bg2"/>
                </a:solidFill>
                <a:latin typeface="+mn-lt"/>
              </a:defRPr>
            </a:lvl4pPr>
            <a:lvl5pPr marL="1142922" indent="-228584">
              <a:defRPr lang="en-US" sz="2000" b="1" dirty="0">
                <a:solidFill>
                  <a:schemeClr val="bg2"/>
                </a:solidFill>
                <a:latin typeface="+mn-lt"/>
              </a:defRPr>
            </a:lvl5pPr>
          </a:lstStyle>
          <a:p>
            <a:pPr lvl="0"/>
            <a:r>
              <a:rPr lang="en-US" dirty="0"/>
              <a:t>Click to edit Master text styles</a:t>
            </a:r>
          </a:p>
          <a:p>
            <a:pPr lvl="1"/>
            <a:r>
              <a:rPr lang="en-US" dirty="0"/>
              <a:t>Second level</a:t>
            </a:r>
          </a:p>
          <a:p>
            <a:pPr lvl="2"/>
            <a:r>
              <a:rPr lang="en-US" dirty="0"/>
              <a:t>Third level</a:t>
            </a:r>
          </a:p>
        </p:txBody>
      </p:sp>
      <p:sp>
        <p:nvSpPr>
          <p:cNvPr id="6" name="Title Placeholder 15"/>
          <p:cNvSpPr>
            <a:spLocks noGrp="1"/>
          </p:cNvSpPr>
          <p:nvPr>
            <p:ph type="title"/>
          </p:nvPr>
        </p:nvSpPr>
        <p:spPr>
          <a:xfrm>
            <a:off x="365809" y="81888"/>
            <a:ext cx="10727143" cy="1143000"/>
          </a:xfrm>
          <a:prstGeom prst="rect">
            <a:avLst/>
          </a:prstGeom>
        </p:spPr>
        <p:txBody>
          <a:bodyPr rtlCol="0">
            <a:normAutofit/>
          </a:bodyPr>
          <a:lstStyle/>
          <a:p>
            <a:r>
              <a:rPr lang="en-US" dirty="0"/>
              <a:t>Click to edit Master title style</a:t>
            </a:r>
          </a:p>
        </p:txBody>
      </p:sp>
    </p:spTree>
    <p:extLst>
      <p:ext uri="{BB962C8B-B14F-4D97-AF65-F5344CB8AC3E}">
        <p14:creationId xmlns:p14="http://schemas.microsoft.com/office/powerpoint/2010/main" val="3924774739"/>
      </p:ext>
    </p:extLst>
  </p:cSld>
  <p:clrMapOvr>
    <a:masterClrMapping/>
  </p:clrMapOvr>
</p:sldLayout>
</file>

<file path=ppt/slideLayouts/slideLayout185.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8440" y="63500"/>
            <a:ext cx="10998200" cy="927100"/>
          </a:xfrm>
        </p:spPr>
        <p:txBody>
          <a:bodyPr/>
          <a:lstStyle/>
          <a:p>
            <a:r>
              <a:rPr lang="en-AU"/>
              <a:t>Click to edit Master title style</a:t>
            </a:r>
            <a:endParaRPr lang="en-US"/>
          </a:p>
        </p:txBody>
      </p:sp>
      <p:sp>
        <p:nvSpPr>
          <p:cNvPr id="3" name="Text Placeholder 2"/>
          <p:cNvSpPr>
            <a:spLocks noGrp="1"/>
          </p:cNvSpPr>
          <p:nvPr>
            <p:ph type="body" sz="half" idx="1"/>
          </p:nvPr>
        </p:nvSpPr>
        <p:spPr>
          <a:xfrm>
            <a:off x="607534" y="1370013"/>
            <a:ext cx="5386916"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6197697" y="1370013"/>
            <a:ext cx="5389033"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943513850"/>
      </p:ext>
    </p:extLst>
  </p:cSld>
  <p:clrMapOvr>
    <a:masterClrMapping/>
  </p:clrMapOvr>
  <p:transition/>
</p:sldLayout>
</file>

<file path=ppt/slideLayouts/slideLayout186.xml><?xml version="1.0" encoding="utf-8"?>
<p:sldLayout xmlns:a="http://schemas.openxmlformats.org/drawingml/2006/main" xmlns:r="http://schemas.openxmlformats.org/officeDocument/2006/relationships" xmlns:p="http://schemas.openxmlformats.org/presentationml/2006/main" showMasterSp="0" preserve="1" userDrawn="1">
  <p:cSld name="Title slide">
    <p:spTree>
      <p:nvGrpSpPr>
        <p:cNvPr id="1" name=""/>
        <p:cNvGrpSpPr/>
        <p:nvPr/>
      </p:nvGrpSpPr>
      <p:grpSpPr>
        <a:xfrm>
          <a:off x="0" y="0"/>
          <a:ext cx="0" cy="0"/>
          <a:chOff x="0" y="0"/>
          <a:chExt cx="0" cy="0"/>
        </a:xfrm>
      </p:grpSpPr>
      <p:sp>
        <p:nvSpPr>
          <p:cNvPr id="5" name="Rectangle 4"/>
          <p:cNvSpPr/>
          <p:nvPr/>
        </p:nvSpPr>
        <p:spPr>
          <a:xfrm>
            <a:off x="-21166" y="0"/>
            <a:ext cx="6076951" cy="685800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sp>
      <p:pic>
        <p:nvPicPr>
          <p:cNvPr id="6" name="Picture 7"/>
          <p:cNvPicPr>
            <a:picLocks noChangeAspect="1"/>
          </p:cNvPicPr>
          <p:nvPr userDrawn="1"/>
        </p:nvPicPr>
        <p:blipFill>
          <a:blip r:embed="rId2">
            <a:extLst>
              <a:ext uri="{28A0092B-C50C-407E-A947-70E740481C1C}">
                <a14:useLocalDpi xmlns:a14="http://schemas.microsoft.com/office/drawing/2010/main" val="0"/>
              </a:ext>
            </a:extLst>
          </a:blip>
          <a:srcRect t="16937" r="44241" b="20589"/>
          <a:stretch>
            <a:fillRect/>
          </a:stretch>
        </p:blipFill>
        <p:spPr bwMode="auto">
          <a:xfrm>
            <a:off x="-924985" y="0"/>
            <a:ext cx="7097185" cy="6858000"/>
          </a:xfrm>
          <a:prstGeom prst="rect">
            <a:avLst/>
          </a:prstGeom>
          <a:noFill/>
          <a:ln>
            <a:noFill/>
          </a:ln>
        </p:spPr>
      </p:pic>
      <p:pic>
        <p:nvPicPr>
          <p:cNvPr id="9" name="Picture 13"/>
          <p:cNvPicPr>
            <a:picLocks noChangeAspect="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7945967" y="306388"/>
            <a:ext cx="3706284" cy="136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3" name="Subtitle 2"/>
          <p:cNvSpPr>
            <a:spLocks noGrp="1"/>
          </p:cNvSpPr>
          <p:nvPr>
            <p:ph type="subTitle" idx="1"/>
          </p:nvPr>
        </p:nvSpPr>
        <p:spPr>
          <a:xfrm>
            <a:off x="3351037" y="4119592"/>
            <a:ext cx="5488163" cy="452408"/>
          </a:xfrm>
        </p:spPr>
        <p:txBody>
          <a:bodyPr anchor="t">
            <a:normAutofit/>
          </a:bodyPr>
          <a:lstStyle>
            <a:lvl1pPr marL="0" indent="0" algn="l">
              <a:buNone/>
              <a:defRPr sz="2200" b="0" i="0" cap="none" spc="0" baseline="0">
                <a:solidFill>
                  <a:schemeClr val="bg1">
                    <a:lumMod val="10000"/>
                  </a:schemeClr>
                </a:solidFill>
                <a:latin typeface="Arial" charset="0"/>
                <a:ea typeface="Arial" charset="0"/>
                <a:cs typeface="Arial" charset="0"/>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10" name="Title 1"/>
          <p:cNvSpPr>
            <a:spLocks noGrp="1"/>
          </p:cNvSpPr>
          <p:nvPr>
            <p:ph type="ctrTitle"/>
          </p:nvPr>
        </p:nvSpPr>
        <p:spPr>
          <a:xfrm>
            <a:off x="2743200" y="1143000"/>
            <a:ext cx="5488163" cy="2941364"/>
          </a:xfrm>
          <a:prstGeom prst="rect">
            <a:avLst/>
          </a:prstGeom>
        </p:spPr>
        <p:txBody>
          <a:bodyPr lIns="274320" anchor="b">
            <a:normAutofit/>
          </a:bodyPr>
          <a:lstStyle>
            <a:lvl1pPr algn="l">
              <a:lnSpc>
                <a:spcPct val="100000"/>
              </a:lnSpc>
              <a:defRPr sz="4000" b="0" i="0" spc="-100" baseline="0">
                <a:solidFill>
                  <a:srgbClr val="800000"/>
                </a:solidFill>
                <a:latin typeface="Arial" charset="0"/>
                <a:ea typeface="Arial" charset="0"/>
                <a:cs typeface="Arial" charset="0"/>
              </a:defRPr>
            </a:lvl1pPr>
          </a:lstStyle>
          <a:p>
            <a:r>
              <a:rPr lang="en-US"/>
              <a:t>Click to edit Master title style</a:t>
            </a:r>
            <a:endParaRPr lang="en-US" dirty="0"/>
          </a:p>
        </p:txBody>
      </p:sp>
      <p:sp>
        <p:nvSpPr>
          <p:cNvPr id="4" name="Text Placeholder 3"/>
          <p:cNvSpPr>
            <a:spLocks noGrp="1"/>
          </p:cNvSpPr>
          <p:nvPr>
            <p:ph type="body" sz="quarter" idx="10"/>
          </p:nvPr>
        </p:nvSpPr>
        <p:spPr>
          <a:xfrm>
            <a:off x="3324540" y="4572000"/>
            <a:ext cx="5486400" cy="609600"/>
          </a:xfrm>
        </p:spPr>
        <p:txBody>
          <a:bodyPr>
            <a:normAutofit/>
          </a:bodyPr>
          <a:lstStyle>
            <a:lvl1pPr marL="0" marR="0" indent="0" algn="l" defTabSz="914400" rtl="0" eaLnBrk="1" fontAlgn="auto" latinLnBrk="0" hangingPunct="1">
              <a:lnSpc>
                <a:spcPct val="90000"/>
              </a:lnSpc>
              <a:spcBef>
                <a:spcPts val="1200"/>
              </a:spcBef>
              <a:spcAft>
                <a:spcPts val="0"/>
              </a:spcAft>
              <a:buClr>
                <a:schemeClr val="accent2"/>
              </a:buClr>
              <a:buSzTx/>
              <a:buFont typeface="Wingdings" panose="05000000000000000000" pitchFamily="2" charset="2"/>
              <a:buNone/>
              <a:tabLst/>
              <a:defRPr sz="2000">
                <a:solidFill>
                  <a:schemeClr val="bg1">
                    <a:lumMod val="10000"/>
                  </a:schemeClr>
                </a:solidFill>
              </a:defRPr>
            </a:lvl1pPr>
          </a:lstStyle>
          <a:p>
            <a:pPr lvl="0"/>
            <a:r>
              <a:rPr lang="en-US"/>
              <a:t>Click to edit Master text styles</a:t>
            </a:r>
          </a:p>
        </p:txBody>
      </p:sp>
      <p:sp>
        <p:nvSpPr>
          <p:cNvPr id="13" name="Rectangle 12"/>
          <p:cNvSpPr/>
          <p:nvPr userDrawn="1"/>
        </p:nvSpPr>
        <p:spPr>
          <a:xfrm>
            <a:off x="-21167" y="6569076"/>
            <a:ext cx="12230100" cy="288925"/>
          </a:xfrm>
          <a:prstGeom prst="rect">
            <a:avLst/>
          </a:prstGeom>
          <a:solidFill>
            <a:srgbClr val="7676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D6D6D0"/>
              </a:solidFill>
            </a:endParaRPr>
          </a:p>
        </p:txBody>
      </p:sp>
      <p:sp>
        <p:nvSpPr>
          <p:cNvPr id="14" name="Slide Number Placeholder 5"/>
          <p:cNvSpPr>
            <a:spLocks noGrp="1"/>
          </p:cNvSpPr>
          <p:nvPr>
            <p:ph type="sldNum" sz="quarter" idx="4"/>
          </p:nvPr>
        </p:nvSpPr>
        <p:spPr>
          <a:xfrm>
            <a:off x="10981268" y="6556376"/>
            <a:ext cx="1208617" cy="301625"/>
          </a:xfrm>
          <a:prstGeom prst="rect">
            <a:avLst/>
          </a:prstGeom>
        </p:spPr>
        <p:txBody>
          <a:bodyPr lIns="0"/>
          <a:lstStyle>
            <a:lvl1pPr algn="r" fontAlgn="auto">
              <a:spcBef>
                <a:spcPts val="0"/>
              </a:spcBef>
              <a:spcAft>
                <a:spcPts val="0"/>
              </a:spcAft>
              <a:defRPr sz="1050" smtClean="0">
                <a:solidFill>
                  <a:schemeClr val="bg1"/>
                </a:solidFill>
                <a:latin typeface="Arial" charset="0"/>
                <a:ea typeface="Arial" charset="0"/>
                <a:cs typeface="Arial" charset="0"/>
              </a:defRPr>
            </a:lvl1pPr>
          </a:lstStyle>
          <a:p>
            <a:pPr>
              <a:defRPr/>
            </a:pPr>
            <a:fld id="{8E376C17-02CD-47F7-84D0-EC7C5B0DAEE1}" type="slidenum">
              <a:rPr lang="en-US">
                <a:solidFill>
                  <a:srgbClr val="D6D6D0"/>
                </a:solidFill>
              </a:rPr>
              <a:pPr>
                <a:defRPr/>
              </a:pPr>
              <a:t>‹#›</a:t>
            </a:fld>
            <a:endParaRPr lang="en-US" dirty="0">
              <a:solidFill>
                <a:srgbClr val="D6D6D0"/>
              </a:solidFill>
            </a:endParaRPr>
          </a:p>
        </p:txBody>
      </p:sp>
    </p:spTree>
    <p:extLst>
      <p:ext uri="{BB962C8B-B14F-4D97-AF65-F5344CB8AC3E}">
        <p14:creationId xmlns:p14="http://schemas.microsoft.com/office/powerpoint/2010/main" val="2814193861"/>
      </p:ext>
    </p:extLst>
  </p:cSld>
  <p:clrMapOvr>
    <a:masterClrMapping/>
  </p:clrMapOvr>
</p:sldLayout>
</file>

<file path=ppt/slideLayouts/slideLayout187.xml><?xml version="1.0" encoding="utf-8"?>
<p:sldLayout xmlns:a="http://schemas.openxmlformats.org/drawingml/2006/main" xmlns:r="http://schemas.openxmlformats.org/officeDocument/2006/relationships" xmlns:p="http://schemas.openxmlformats.org/presentationml/2006/main" showMasterSp="0" preserve="1" userDrawn="1">
  <p:cSld name="Title slide with picture">
    <p:spTree>
      <p:nvGrpSpPr>
        <p:cNvPr id="1" name=""/>
        <p:cNvGrpSpPr/>
        <p:nvPr/>
      </p:nvGrpSpPr>
      <p:grpSpPr>
        <a:xfrm>
          <a:off x="0" y="0"/>
          <a:ext cx="0" cy="0"/>
          <a:chOff x="0" y="0"/>
          <a:chExt cx="0" cy="0"/>
        </a:xfrm>
      </p:grpSpPr>
      <p:sp>
        <p:nvSpPr>
          <p:cNvPr id="6" name="Rectangle 5"/>
          <p:cNvSpPr/>
          <p:nvPr/>
        </p:nvSpPr>
        <p:spPr>
          <a:xfrm>
            <a:off x="101600" y="3498851"/>
            <a:ext cx="296333" cy="1482725"/>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sp>
      <p:cxnSp>
        <p:nvCxnSpPr>
          <p:cNvPr id="7" name="Straight Connector 6"/>
          <p:cNvCxnSpPr/>
          <p:nvPr userDrawn="1"/>
        </p:nvCxnSpPr>
        <p:spPr>
          <a:xfrm>
            <a:off x="0" y="1666875"/>
            <a:ext cx="12192000" cy="0"/>
          </a:xfrm>
          <a:prstGeom prst="line">
            <a:avLst/>
          </a:prstGeom>
          <a:ln>
            <a:solidFill>
              <a:schemeClr val="bg2"/>
            </a:solidFill>
          </a:ln>
        </p:spPr>
        <p:style>
          <a:lnRef idx="1">
            <a:schemeClr val="accent1"/>
          </a:lnRef>
          <a:fillRef idx="0">
            <a:schemeClr val="accent1"/>
          </a:fillRef>
          <a:effectRef idx="0">
            <a:schemeClr val="accent1"/>
          </a:effectRef>
          <a:fontRef idx="minor">
            <a:schemeClr val="tx1"/>
          </a:fontRef>
        </p:style>
      </p:cxnSp>
      <p:pic>
        <p:nvPicPr>
          <p:cNvPr id="8" name="Picture 10"/>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45967" y="306388"/>
            <a:ext cx="3706284" cy="136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9" name="Rectangle 8"/>
          <p:cNvSpPr/>
          <p:nvPr userDrawn="1"/>
        </p:nvSpPr>
        <p:spPr>
          <a:xfrm>
            <a:off x="10502901" y="1784350"/>
            <a:ext cx="1073151" cy="4819650"/>
          </a:xfrm>
          <a:prstGeom prst="rect">
            <a:avLst/>
          </a:prstGeom>
          <a:solidFill>
            <a:srgbClr val="8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0" name="Rectangle 9"/>
          <p:cNvSpPr/>
          <p:nvPr userDrawn="1"/>
        </p:nvSpPr>
        <p:spPr>
          <a:xfrm>
            <a:off x="11129434" y="1752600"/>
            <a:ext cx="1073151" cy="481965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1" name="Picture Placeholder 10"/>
          <p:cNvSpPr>
            <a:spLocks noGrp="1"/>
          </p:cNvSpPr>
          <p:nvPr>
            <p:ph type="pic" sz="quarter" idx="13"/>
          </p:nvPr>
        </p:nvSpPr>
        <p:spPr>
          <a:xfrm>
            <a:off x="5486399" y="1753047"/>
            <a:ext cx="5642351" cy="4819203"/>
          </a:xfrm>
          <a:solidFill>
            <a:schemeClr val="bg1">
              <a:lumMod val="85000"/>
            </a:schemeClr>
          </a:solidFill>
        </p:spPr>
        <p:txBody>
          <a:bodyPr rtlCol="0">
            <a:normAutofit/>
          </a:bodyPr>
          <a:lstStyle/>
          <a:p>
            <a:pPr lvl="0"/>
            <a:r>
              <a:rPr lang="en-US" noProof="0" dirty="0"/>
              <a:t>Click icon to add picture</a:t>
            </a:r>
          </a:p>
        </p:txBody>
      </p:sp>
      <p:sp>
        <p:nvSpPr>
          <p:cNvPr id="2" name="Title 1"/>
          <p:cNvSpPr>
            <a:spLocks noGrp="1"/>
          </p:cNvSpPr>
          <p:nvPr>
            <p:ph type="ctrTitle"/>
          </p:nvPr>
        </p:nvSpPr>
        <p:spPr>
          <a:xfrm>
            <a:off x="203200" y="2039631"/>
            <a:ext cx="5488163" cy="2941364"/>
          </a:xfrm>
          <a:prstGeom prst="rect">
            <a:avLst/>
          </a:prstGeom>
        </p:spPr>
        <p:txBody>
          <a:bodyPr lIns="274320" anchor="b">
            <a:normAutofit/>
          </a:bodyPr>
          <a:lstStyle>
            <a:lvl1pPr algn="l">
              <a:lnSpc>
                <a:spcPct val="100000"/>
              </a:lnSpc>
              <a:defRPr sz="4000" b="0" i="0" spc="-100" baseline="0">
                <a:solidFill>
                  <a:srgbClr val="800000"/>
                </a:solidFill>
                <a:latin typeface="Arial" charset="0"/>
                <a:ea typeface="Arial" charset="0"/>
                <a:cs typeface="Arial" charset="0"/>
              </a:defRPr>
            </a:lvl1pPr>
          </a:lstStyle>
          <a:p>
            <a:r>
              <a:rPr lang="en-US"/>
              <a:t>Click to edit Master title style</a:t>
            </a:r>
            <a:endParaRPr lang="en-US" dirty="0"/>
          </a:p>
        </p:txBody>
      </p:sp>
      <p:sp>
        <p:nvSpPr>
          <p:cNvPr id="12" name="Subtitle 2"/>
          <p:cNvSpPr>
            <a:spLocks noGrp="1"/>
          </p:cNvSpPr>
          <p:nvPr>
            <p:ph type="subTitle" idx="1"/>
          </p:nvPr>
        </p:nvSpPr>
        <p:spPr>
          <a:xfrm>
            <a:off x="914400" y="5105400"/>
            <a:ext cx="4775200" cy="452408"/>
          </a:xfrm>
        </p:spPr>
        <p:txBody>
          <a:bodyPr anchor="t">
            <a:normAutofit/>
          </a:bodyPr>
          <a:lstStyle>
            <a:lvl1pPr marL="0" indent="0" algn="l">
              <a:buNone/>
              <a:defRPr sz="2200" b="0" i="0" cap="none" spc="0" baseline="0">
                <a:solidFill>
                  <a:schemeClr val="bg1">
                    <a:lumMod val="10000"/>
                  </a:schemeClr>
                </a:solidFill>
                <a:latin typeface="Arial" charset="0"/>
                <a:ea typeface="Arial" charset="0"/>
                <a:cs typeface="Arial" charset="0"/>
              </a:defRPr>
            </a:lvl1pPr>
            <a:lvl2pPr marL="457200" indent="0" algn="ctr">
              <a:buNone/>
              <a:defRPr sz="2200"/>
            </a:lvl2pPr>
            <a:lvl3pPr marL="914400" indent="0" algn="ctr">
              <a:buNone/>
              <a:defRPr sz="2200"/>
            </a:lvl3pPr>
            <a:lvl4pPr marL="1371600" indent="0" algn="ctr">
              <a:buNone/>
              <a:defRPr sz="2000"/>
            </a:lvl4pPr>
            <a:lvl5pPr marL="1828800" indent="0" algn="ctr">
              <a:buNone/>
              <a:defRPr sz="2000"/>
            </a:lvl5pPr>
            <a:lvl6pPr marL="2286000" indent="0" algn="ctr">
              <a:buNone/>
              <a:defRPr sz="2000"/>
            </a:lvl6pPr>
            <a:lvl7pPr marL="2743200" indent="0" algn="ctr">
              <a:buNone/>
              <a:defRPr sz="2000"/>
            </a:lvl7pPr>
            <a:lvl8pPr marL="3200400" indent="0" algn="ctr">
              <a:buNone/>
              <a:defRPr sz="2000"/>
            </a:lvl8pPr>
            <a:lvl9pPr marL="3657600" indent="0" algn="ctr">
              <a:buNone/>
              <a:defRPr sz="2000"/>
            </a:lvl9pPr>
          </a:lstStyle>
          <a:p>
            <a:r>
              <a:rPr lang="en-US"/>
              <a:t>Click to edit Master subtitle style</a:t>
            </a:r>
            <a:endParaRPr lang="en-US" dirty="0"/>
          </a:p>
        </p:txBody>
      </p:sp>
      <p:sp>
        <p:nvSpPr>
          <p:cNvPr id="14" name="Text Placeholder 3"/>
          <p:cNvSpPr>
            <a:spLocks noGrp="1"/>
          </p:cNvSpPr>
          <p:nvPr>
            <p:ph type="body" sz="quarter" idx="10"/>
          </p:nvPr>
        </p:nvSpPr>
        <p:spPr>
          <a:xfrm>
            <a:off x="915933" y="5557808"/>
            <a:ext cx="4773667" cy="609600"/>
          </a:xfrm>
        </p:spPr>
        <p:txBody>
          <a:bodyPr>
            <a:normAutofit/>
          </a:bodyPr>
          <a:lstStyle>
            <a:lvl1pPr marL="0" marR="0" indent="0" algn="l" defTabSz="914400" rtl="0" eaLnBrk="1" fontAlgn="auto" latinLnBrk="0" hangingPunct="1">
              <a:lnSpc>
                <a:spcPct val="90000"/>
              </a:lnSpc>
              <a:spcBef>
                <a:spcPts val="1200"/>
              </a:spcBef>
              <a:spcAft>
                <a:spcPts val="0"/>
              </a:spcAft>
              <a:buClr>
                <a:schemeClr val="accent2"/>
              </a:buClr>
              <a:buSzTx/>
              <a:buFont typeface="Wingdings" panose="05000000000000000000" pitchFamily="2" charset="2"/>
              <a:buNone/>
              <a:tabLst/>
              <a:defRPr sz="2000">
                <a:solidFill>
                  <a:schemeClr val="bg1">
                    <a:lumMod val="10000"/>
                  </a:schemeClr>
                </a:solidFill>
              </a:defRPr>
            </a:lvl1pPr>
          </a:lstStyle>
          <a:p>
            <a:pPr lvl="0"/>
            <a:r>
              <a:rPr lang="en-US"/>
              <a:t>Click to edit Master text styles</a:t>
            </a:r>
          </a:p>
        </p:txBody>
      </p:sp>
      <p:sp>
        <p:nvSpPr>
          <p:cNvPr id="17" name="Rectangle 16"/>
          <p:cNvSpPr/>
          <p:nvPr userDrawn="1"/>
        </p:nvSpPr>
        <p:spPr>
          <a:xfrm>
            <a:off x="0" y="6569076"/>
            <a:ext cx="12211051" cy="288925"/>
          </a:xfrm>
          <a:prstGeom prst="rect">
            <a:avLst/>
          </a:prstGeom>
          <a:solidFill>
            <a:srgbClr val="7676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D6D6D0"/>
              </a:solidFill>
            </a:endParaRPr>
          </a:p>
        </p:txBody>
      </p:sp>
      <p:sp>
        <p:nvSpPr>
          <p:cNvPr id="18" name="Slide Number Placeholder 5"/>
          <p:cNvSpPr>
            <a:spLocks noGrp="1"/>
          </p:cNvSpPr>
          <p:nvPr>
            <p:ph type="sldNum" sz="quarter" idx="4"/>
          </p:nvPr>
        </p:nvSpPr>
        <p:spPr>
          <a:xfrm>
            <a:off x="10981268" y="6556376"/>
            <a:ext cx="1208617" cy="301625"/>
          </a:xfrm>
          <a:prstGeom prst="rect">
            <a:avLst/>
          </a:prstGeom>
        </p:spPr>
        <p:txBody>
          <a:bodyPr lIns="0"/>
          <a:lstStyle>
            <a:lvl1pPr algn="r" fontAlgn="auto">
              <a:spcBef>
                <a:spcPts val="0"/>
              </a:spcBef>
              <a:spcAft>
                <a:spcPts val="0"/>
              </a:spcAft>
              <a:defRPr sz="1050" smtClean="0">
                <a:solidFill>
                  <a:schemeClr val="bg1"/>
                </a:solidFill>
                <a:latin typeface="Arial" charset="0"/>
                <a:ea typeface="Arial" charset="0"/>
                <a:cs typeface="Arial" charset="0"/>
              </a:defRPr>
            </a:lvl1pPr>
          </a:lstStyle>
          <a:p>
            <a:pPr>
              <a:defRPr/>
            </a:pPr>
            <a:fld id="{8E376C17-02CD-47F7-84D0-EC7C5B0DAEE1}" type="slidenum">
              <a:rPr lang="en-US">
                <a:solidFill>
                  <a:srgbClr val="D6D6D0"/>
                </a:solidFill>
              </a:rPr>
              <a:pPr>
                <a:defRPr/>
              </a:pPr>
              <a:t>‹#›</a:t>
            </a:fld>
            <a:endParaRPr lang="en-US" dirty="0">
              <a:solidFill>
                <a:srgbClr val="D6D6D0"/>
              </a:solidFill>
            </a:endParaRPr>
          </a:p>
        </p:txBody>
      </p:sp>
    </p:spTree>
    <p:extLst>
      <p:ext uri="{BB962C8B-B14F-4D97-AF65-F5344CB8AC3E}">
        <p14:creationId xmlns:p14="http://schemas.microsoft.com/office/powerpoint/2010/main" val="572471241"/>
      </p:ext>
    </p:extLst>
  </p:cSld>
  <p:clrMapOvr>
    <a:masterClrMapping/>
  </p:clrMapOvr>
</p:sldLayout>
</file>

<file path=ppt/slideLayouts/slideLayout188.xml><?xml version="1.0" encoding="utf-8"?>
<p:sldLayout xmlns:a="http://schemas.openxmlformats.org/drawingml/2006/main" xmlns:r="http://schemas.openxmlformats.org/officeDocument/2006/relationships" xmlns:p="http://schemas.openxmlformats.org/presentationml/2006/main" showMasterSp="0" preserve="1" userDrawn="1">
  <p:cSld name="Chapter slide">
    <p:spTree>
      <p:nvGrpSpPr>
        <p:cNvPr id="1" name=""/>
        <p:cNvGrpSpPr/>
        <p:nvPr/>
      </p:nvGrpSpPr>
      <p:grpSpPr>
        <a:xfrm>
          <a:off x="0" y="0"/>
          <a:ext cx="0" cy="0"/>
          <a:chOff x="0" y="0"/>
          <a:chExt cx="0" cy="0"/>
        </a:xfrm>
      </p:grpSpPr>
      <p:cxnSp>
        <p:nvCxnSpPr>
          <p:cNvPr id="4" name="Straight Connector 3"/>
          <p:cNvCxnSpPr/>
          <p:nvPr userDrawn="1"/>
        </p:nvCxnSpPr>
        <p:spPr>
          <a:xfrm>
            <a:off x="0" y="3886200"/>
            <a:ext cx="12192000" cy="0"/>
          </a:xfrm>
          <a:prstGeom prst="line">
            <a:avLst/>
          </a:prstGeom>
          <a:ln w="3175">
            <a:solidFill>
              <a:srgbClr val="767676"/>
            </a:solidFill>
          </a:ln>
        </p:spPr>
        <p:style>
          <a:lnRef idx="1">
            <a:schemeClr val="accent1"/>
          </a:lnRef>
          <a:fillRef idx="0">
            <a:schemeClr val="accent1"/>
          </a:fillRef>
          <a:effectRef idx="0">
            <a:schemeClr val="accent1"/>
          </a:effectRef>
          <a:fontRef idx="minor">
            <a:schemeClr val="tx1"/>
          </a:fontRef>
        </p:style>
      </p:cxnSp>
      <p:sp>
        <p:nvSpPr>
          <p:cNvPr id="5" name="Rectangle 4"/>
          <p:cNvSpPr/>
          <p:nvPr userDrawn="1"/>
        </p:nvSpPr>
        <p:spPr>
          <a:xfrm>
            <a:off x="996951" y="3352800"/>
            <a:ext cx="10193867" cy="106680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D6D6D0"/>
              </a:solidFill>
            </a:endParaRPr>
          </a:p>
        </p:txBody>
      </p:sp>
      <p:pic>
        <p:nvPicPr>
          <p:cNvPr id="6" name="Picture 11"/>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45967" y="306388"/>
            <a:ext cx="3706284" cy="136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Placeholder 12"/>
          <p:cNvSpPr>
            <a:spLocks noGrp="1"/>
          </p:cNvSpPr>
          <p:nvPr>
            <p:ph type="title"/>
          </p:nvPr>
        </p:nvSpPr>
        <p:spPr>
          <a:xfrm>
            <a:off x="1528064" y="3532864"/>
            <a:ext cx="9139937" cy="706672"/>
          </a:xfrm>
          <a:prstGeom prst="rect">
            <a:avLst/>
          </a:prstGeom>
        </p:spPr>
        <p:txBody>
          <a:bodyPr vert="horz" lIns="91440" tIns="45720" rIns="91440" bIns="45720" rtlCol="0" anchor="ctr">
            <a:normAutofit/>
          </a:bodyPr>
          <a:lstStyle>
            <a:lvl1pPr algn="ctr">
              <a:defRPr sz="3200" b="0" baseline="0">
                <a:solidFill>
                  <a:schemeClr val="bg1"/>
                </a:solidFill>
              </a:defRPr>
            </a:lvl1pPr>
          </a:lstStyle>
          <a:p>
            <a:r>
              <a:rPr lang="en-US"/>
              <a:t>Click to edit Master title style</a:t>
            </a:r>
            <a:endParaRPr lang="en-US" dirty="0"/>
          </a:p>
        </p:txBody>
      </p:sp>
      <p:sp>
        <p:nvSpPr>
          <p:cNvPr id="9" name="Rectangle 8"/>
          <p:cNvSpPr/>
          <p:nvPr userDrawn="1"/>
        </p:nvSpPr>
        <p:spPr>
          <a:xfrm>
            <a:off x="0" y="6569076"/>
            <a:ext cx="12211051" cy="288925"/>
          </a:xfrm>
          <a:prstGeom prst="rect">
            <a:avLst/>
          </a:prstGeom>
          <a:solidFill>
            <a:srgbClr val="7676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D6D6D0"/>
              </a:solidFill>
            </a:endParaRPr>
          </a:p>
        </p:txBody>
      </p:sp>
    </p:spTree>
    <p:extLst>
      <p:ext uri="{BB962C8B-B14F-4D97-AF65-F5344CB8AC3E}">
        <p14:creationId xmlns:p14="http://schemas.microsoft.com/office/powerpoint/2010/main" val="2372046850"/>
      </p:ext>
    </p:extLst>
  </p:cSld>
  <p:clrMapOvr>
    <a:masterClrMapping/>
  </p:clrMapOvr>
</p:sldLayout>
</file>

<file path=ppt/slideLayouts/slideLayout189.xml><?xml version="1.0" encoding="utf-8"?>
<p:sldLayout xmlns:a="http://schemas.openxmlformats.org/drawingml/2006/main" xmlns:r="http://schemas.openxmlformats.org/officeDocument/2006/relationships" xmlns:p="http://schemas.openxmlformats.org/presentationml/2006/main" preserve="1" userDrawn="1">
  <p:cSld name="Words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n-US" dirty="0"/>
          </a:p>
        </p:txBody>
      </p:sp>
      <p:sp>
        <p:nvSpPr>
          <p:cNvPr id="9" name="Text Placeholder 7"/>
          <p:cNvSpPr>
            <a:spLocks noGrp="1"/>
          </p:cNvSpPr>
          <p:nvPr>
            <p:ph type="body" sz="quarter" idx="13"/>
          </p:nvPr>
        </p:nvSpPr>
        <p:spPr>
          <a:xfrm>
            <a:off x="1511809" y="1902501"/>
            <a:ext cx="9575292" cy="3299085"/>
          </a:xfrm>
        </p:spPr>
        <p:txBody>
          <a:bodyPr anchor="t">
            <a:normAutofit/>
          </a:bodyPr>
          <a:lstStyle>
            <a:lvl1pPr marL="285750" indent="-285750">
              <a:lnSpc>
                <a:spcPct val="100000"/>
              </a:lnSpc>
              <a:buClrTx/>
              <a:buFont typeface="Wingdings" panose="05000000000000000000" pitchFamily="2" charset="2"/>
              <a:buChar char="§"/>
              <a:defRPr sz="3200" baseline="0"/>
            </a:lvl1pPr>
            <a:lvl2pPr marL="502920" indent="0">
              <a:buNone/>
              <a:defRPr/>
            </a:lvl2pPr>
          </a:lstStyle>
          <a:p>
            <a:pPr lvl="0"/>
            <a:r>
              <a:rPr lang="en-US" dirty="0"/>
              <a:t>Click to edit Master text styles</a:t>
            </a:r>
          </a:p>
        </p:txBody>
      </p:sp>
      <p:sp>
        <p:nvSpPr>
          <p:cNvPr id="7" name="Slide Number Placeholder 5"/>
          <p:cNvSpPr>
            <a:spLocks noGrp="1"/>
          </p:cNvSpPr>
          <p:nvPr>
            <p:ph type="sldNum" sz="quarter" idx="4"/>
          </p:nvPr>
        </p:nvSpPr>
        <p:spPr>
          <a:xfrm>
            <a:off x="10981268" y="6556376"/>
            <a:ext cx="1208617" cy="301625"/>
          </a:xfrm>
          <a:prstGeom prst="rect">
            <a:avLst/>
          </a:prstGeom>
        </p:spPr>
        <p:txBody>
          <a:bodyPr lIns="0"/>
          <a:lstStyle>
            <a:lvl1pPr algn="r" fontAlgn="auto">
              <a:spcBef>
                <a:spcPts val="0"/>
              </a:spcBef>
              <a:spcAft>
                <a:spcPts val="0"/>
              </a:spcAft>
              <a:defRPr sz="1050" smtClean="0">
                <a:solidFill>
                  <a:schemeClr val="bg1"/>
                </a:solidFill>
                <a:latin typeface="Arial" charset="0"/>
                <a:ea typeface="Arial" charset="0"/>
                <a:cs typeface="Arial" charset="0"/>
              </a:defRPr>
            </a:lvl1pPr>
          </a:lstStyle>
          <a:p>
            <a:pPr>
              <a:defRPr/>
            </a:pPr>
            <a:fld id="{8E376C17-02CD-47F7-84D0-EC7C5B0DAEE1}" type="slidenum">
              <a:rPr lang="en-US">
                <a:solidFill>
                  <a:srgbClr val="D6D6D0"/>
                </a:solidFill>
              </a:rPr>
              <a:pPr>
                <a:defRPr/>
              </a:pPr>
              <a:t>‹#›</a:t>
            </a:fld>
            <a:endParaRPr lang="en-US" dirty="0">
              <a:solidFill>
                <a:srgbClr val="D6D6D0"/>
              </a:solidFill>
            </a:endParaRPr>
          </a:p>
        </p:txBody>
      </p:sp>
    </p:spTree>
    <p:extLst>
      <p:ext uri="{BB962C8B-B14F-4D97-AF65-F5344CB8AC3E}">
        <p14:creationId xmlns:p14="http://schemas.microsoft.com/office/powerpoint/2010/main" val="3127488529"/>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9" y="6631088"/>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3"/>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cs typeface="ＭＳ Ｐゴシック"/>
              </a:rPr>
              <a:pPr>
                <a:defRPr/>
              </a:pPr>
              <a:t>‹#›</a:t>
            </a:fld>
            <a:endParaRPr lang="en-GB">
              <a:cs typeface="ＭＳ Ｐゴシック"/>
            </a:endParaRPr>
          </a:p>
        </p:txBody>
      </p:sp>
    </p:spTree>
    <p:extLst>
      <p:ext uri="{BB962C8B-B14F-4D97-AF65-F5344CB8AC3E}">
        <p14:creationId xmlns:p14="http://schemas.microsoft.com/office/powerpoint/2010/main" val="47235199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190.xml><?xml version="1.0" encoding="utf-8"?>
<p:sldLayout xmlns:a="http://schemas.openxmlformats.org/drawingml/2006/main" xmlns:r="http://schemas.openxmlformats.org/officeDocument/2006/relationships" xmlns:p="http://schemas.openxmlformats.org/presentationml/2006/main" preserve="1" userDrawn="1">
  <p:cSld name="Picture only">
    <p:spTree>
      <p:nvGrpSpPr>
        <p:cNvPr id="1" name=""/>
        <p:cNvGrpSpPr/>
        <p:nvPr/>
      </p:nvGrpSpPr>
      <p:grpSpPr>
        <a:xfrm>
          <a:off x="0" y="0"/>
          <a:ext cx="0" cy="0"/>
          <a:chOff x="0" y="0"/>
          <a:chExt cx="0" cy="0"/>
        </a:xfrm>
      </p:grpSpPr>
      <p:sp>
        <p:nvSpPr>
          <p:cNvPr id="6" name="Rectangle 5"/>
          <p:cNvSpPr/>
          <p:nvPr userDrawn="1"/>
        </p:nvSpPr>
        <p:spPr>
          <a:xfrm>
            <a:off x="10490201" y="1417638"/>
            <a:ext cx="1073151" cy="4819650"/>
          </a:xfrm>
          <a:prstGeom prst="rect">
            <a:avLst/>
          </a:prstGeom>
          <a:solidFill>
            <a:srgbClr val="8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userDrawn="1"/>
        </p:nvSpPr>
        <p:spPr>
          <a:xfrm>
            <a:off x="11116734" y="1417638"/>
            <a:ext cx="1073151" cy="481965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5" name="Picture Placeholder 4"/>
          <p:cNvSpPr>
            <a:spLocks noGrp="1"/>
          </p:cNvSpPr>
          <p:nvPr>
            <p:ph type="pic" sz="quarter" idx="11"/>
          </p:nvPr>
        </p:nvSpPr>
        <p:spPr>
          <a:xfrm>
            <a:off x="1" y="1417638"/>
            <a:ext cx="11116019" cy="4819338"/>
          </a:xfrm>
        </p:spPr>
        <p:txBody>
          <a:bodyPr rtlCol="0">
            <a:normAutofit/>
          </a:bodyPr>
          <a:lstStyle>
            <a:lvl1pPr>
              <a:defRPr/>
            </a:lvl1pPr>
          </a:lstStyle>
          <a:p>
            <a:pPr lvl="0"/>
            <a:r>
              <a:rPr lang="en-US" noProof="0" dirty="0"/>
              <a:t>Click icon to add picture</a:t>
            </a:r>
          </a:p>
        </p:txBody>
      </p:sp>
      <p:sp>
        <p:nvSpPr>
          <p:cNvPr id="4" name="Title 3"/>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n-US" dirty="0"/>
          </a:p>
        </p:txBody>
      </p:sp>
      <p:sp>
        <p:nvSpPr>
          <p:cNvPr id="9" name="Slide Number Placeholder 5"/>
          <p:cNvSpPr>
            <a:spLocks noGrp="1"/>
          </p:cNvSpPr>
          <p:nvPr>
            <p:ph type="sldNum" sz="quarter" idx="13"/>
          </p:nvPr>
        </p:nvSpPr>
        <p:spPr/>
        <p:txBody>
          <a:bodyPr/>
          <a:lstStyle>
            <a:lvl1pPr algn="r">
              <a:defRPr sz="1050" smtClean="0">
                <a:solidFill>
                  <a:schemeClr val="bg1"/>
                </a:solidFill>
                <a:latin typeface="Arial" charset="0"/>
                <a:ea typeface="Arial" charset="0"/>
                <a:cs typeface="Arial" charset="0"/>
              </a:defRPr>
            </a:lvl1pPr>
          </a:lstStyle>
          <a:p>
            <a:pPr>
              <a:defRPr/>
            </a:pPr>
            <a:fld id="{B28C51D8-0520-4541-8BE8-84C924D8E5F3}" type="slidenum">
              <a:rPr lang="en-US">
                <a:solidFill>
                  <a:srgbClr val="D6D6D0"/>
                </a:solidFill>
              </a:rPr>
              <a:pPr>
                <a:defRPr/>
              </a:pPr>
              <a:t>‹#›</a:t>
            </a:fld>
            <a:endParaRPr lang="en-US" dirty="0">
              <a:solidFill>
                <a:srgbClr val="D6D6D0"/>
              </a:solidFill>
            </a:endParaRPr>
          </a:p>
        </p:txBody>
      </p:sp>
    </p:spTree>
    <p:extLst>
      <p:ext uri="{BB962C8B-B14F-4D97-AF65-F5344CB8AC3E}">
        <p14:creationId xmlns:p14="http://schemas.microsoft.com/office/powerpoint/2010/main" val="999249729"/>
      </p:ext>
    </p:extLst>
  </p:cSld>
  <p:clrMapOvr>
    <a:masterClrMapping/>
  </p:clrMapOvr>
</p:sldLayout>
</file>

<file path=ppt/slideLayouts/slideLayout191.xml><?xml version="1.0" encoding="utf-8"?>
<p:sldLayout xmlns:a="http://schemas.openxmlformats.org/drawingml/2006/main" xmlns:r="http://schemas.openxmlformats.org/officeDocument/2006/relationships" xmlns:p="http://schemas.openxmlformats.org/presentationml/2006/main" preserve="1" userDrawn="1">
  <p:cSld name="Words with picture">
    <p:spTree>
      <p:nvGrpSpPr>
        <p:cNvPr id="1" name=""/>
        <p:cNvGrpSpPr/>
        <p:nvPr/>
      </p:nvGrpSpPr>
      <p:grpSpPr>
        <a:xfrm>
          <a:off x="0" y="0"/>
          <a:ext cx="0" cy="0"/>
          <a:chOff x="0" y="0"/>
          <a:chExt cx="0" cy="0"/>
        </a:xfrm>
      </p:grpSpPr>
      <p:grpSp>
        <p:nvGrpSpPr>
          <p:cNvPr id="5" name="Group 6"/>
          <p:cNvGrpSpPr>
            <a:grpSpLocks/>
          </p:cNvGrpSpPr>
          <p:nvPr userDrawn="1"/>
        </p:nvGrpSpPr>
        <p:grpSpPr bwMode="auto">
          <a:xfrm>
            <a:off x="9734551" y="1784350"/>
            <a:ext cx="1382183" cy="3417888"/>
            <a:chOff x="7063151" y="1784404"/>
            <a:chExt cx="1273864" cy="4819338"/>
          </a:xfrm>
        </p:grpSpPr>
        <p:sp>
          <p:nvSpPr>
            <p:cNvPr id="6" name="Rectangle 5"/>
            <p:cNvSpPr/>
            <p:nvPr userDrawn="1"/>
          </p:nvSpPr>
          <p:spPr>
            <a:xfrm>
              <a:off x="7063151" y="1784404"/>
              <a:ext cx="803725" cy="4819338"/>
            </a:xfrm>
            <a:prstGeom prst="rect">
              <a:avLst/>
            </a:prstGeom>
            <a:solidFill>
              <a:srgbClr val="800000">
                <a:alpha val="4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7" name="Rectangle 6"/>
            <p:cNvSpPr/>
            <p:nvPr userDrawn="1"/>
          </p:nvSpPr>
          <p:spPr>
            <a:xfrm>
              <a:off x="7533290" y="1784404"/>
              <a:ext cx="803725" cy="4819338"/>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sp>
      </p:grpSp>
      <p:sp>
        <p:nvSpPr>
          <p:cNvPr id="8" name="Text Placeholder 7"/>
          <p:cNvSpPr>
            <a:spLocks noGrp="1"/>
          </p:cNvSpPr>
          <p:nvPr>
            <p:ph type="body" sz="quarter" idx="13"/>
          </p:nvPr>
        </p:nvSpPr>
        <p:spPr>
          <a:xfrm>
            <a:off x="1487426" y="1785080"/>
            <a:ext cx="4396215" cy="3416459"/>
          </a:xfrm>
        </p:spPr>
        <p:txBody>
          <a:bodyPr anchor="t">
            <a:normAutofit/>
          </a:bodyPr>
          <a:lstStyle>
            <a:lvl1pPr marL="0" indent="0">
              <a:lnSpc>
                <a:spcPct val="100000"/>
              </a:lnSpc>
              <a:buFontTx/>
              <a:buNone/>
              <a:defRPr sz="1800"/>
            </a:lvl1pPr>
          </a:lstStyle>
          <a:p>
            <a:pPr lvl="0"/>
            <a:r>
              <a:rPr lang="en-US"/>
              <a:t>Click to edit Master text styles</a:t>
            </a:r>
          </a:p>
        </p:txBody>
      </p:sp>
      <p:sp>
        <p:nvSpPr>
          <p:cNvPr id="4" name="Picture Placeholder 3"/>
          <p:cNvSpPr>
            <a:spLocks noGrp="1"/>
          </p:cNvSpPr>
          <p:nvPr>
            <p:ph type="pic" sz="quarter" idx="14"/>
          </p:nvPr>
        </p:nvSpPr>
        <p:spPr>
          <a:xfrm>
            <a:off x="5884334" y="1784404"/>
            <a:ext cx="3850217" cy="3417834"/>
          </a:xfrm>
        </p:spPr>
        <p:txBody>
          <a:bodyPr rtlCol="0">
            <a:normAutofit/>
          </a:bodyPr>
          <a:lstStyle/>
          <a:p>
            <a:pPr lvl="0"/>
            <a:r>
              <a:rPr lang="en-US" noProof="0" dirty="0"/>
              <a:t>Click icon to add picture</a:t>
            </a:r>
          </a:p>
        </p:txBody>
      </p:sp>
      <p:sp>
        <p:nvSpPr>
          <p:cNvPr id="12" name="Title 3"/>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n-US" dirty="0"/>
          </a:p>
        </p:txBody>
      </p:sp>
      <p:sp>
        <p:nvSpPr>
          <p:cNvPr id="10" name="Slide Number Placeholder 5"/>
          <p:cNvSpPr>
            <a:spLocks noGrp="1"/>
          </p:cNvSpPr>
          <p:nvPr>
            <p:ph type="sldNum" sz="quarter" idx="16"/>
          </p:nvPr>
        </p:nvSpPr>
        <p:spPr/>
        <p:txBody>
          <a:bodyPr/>
          <a:lstStyle>
            <a:lvl1pPr algn="r">
              <a:defRPr sz="1050" smtClean="0">
                <a:solidFill>
                  <a:schemeClr val="bg1"/>
                </a:solidFill>
                <a:latin typeface="Arial" charset="0"/>
                <a:ea typeface="Arial" charset="0"/>
                <a:cs typeface="Arial" charset="0"/>
              </a:defRPr>
            </a:lvl1pPr>
          </a:lstStyle>
          <a:p>
            <a:pPr>
              <a:defRPr/>
            </a:pPr>
            <a:fld id="{7B23D768-5DC2-4EE4-9FA0-3C73DA044AC1}" type="slidenum">
              <a:rPr lang="en-US">
                <a:solidFill>
                  <a:srgbClr val="D6D6D0"/>
                </a:solidFill>
              </a:rPr>
              <a:pPr>
                <a:defRPr/>
              </a:pPr>
              <a:t>‹#›</a:t>
            </a:fld>
            <a:endParaRPr lang="en-US" dirty="0">
              <a:solidFill>
                <a:srgbClr val="D6D6D0"/>
              </a:solidFill>
            </a:endParaRPr>
          </a:p>
        </p:txBody>
      </p:sp>
    </p:spTree>
    <p:extLst>
      <p:ext uri="{BB962C8B-B14F-4D97-AF65-F5344CB8AC3E}">
        <p14:creationId xmlns:p14="http://schemas.microsoft.com/office/powerpoint/2010/main" val="1134217170"/>
      </p:ext>
    </p:extLst>
  </p:cSld>
  <p:clrMapOvr>
    <a:masterClrMapping/>
  </p:clrMapOvr>
</p:sldLayout>
</file>

<file path=ppt/slideLayouts/slideLayout192.xml><?xml version="1.0" encoding="utf-8"?>
<p:sldLayout xmlns:a="http://schemas.openxmlformats.org/drawingml/2006/main" xmlns:r="http://schemas.openxmlformats.org/officeDocument/2006/relationships" xmlns:p="http://schemas.openxmlformats.org/presentationml/2006/main" preserve="1" userDrawn="1">
  <p:cSld name="Video">
    <p:spTree>
      <p:nvGrpSpPr>
        <p:cNvPr id="1" name=""/>
        <p:cNvGrpSpPr/>
        <p:nvPr/>
      </p:nvGrpSpPr>
      <p:grpSpPr>
        <a:xfrm>
          <a:off x="0" y="0"/>
          <a:ext cx="0" cy="0"/>
          <a:chOff x="0" y="0"/>
          <a:chExt cx="0" cy="0"/>
        </a:xfrm>
      </p:grpSpPr>
      <p:sp>
        <p:nvSpPr>
          <p:cNvPr id="5" name="Rectangle 4"/>
          <p:cNvSpPr/>
          <p:nvPr userDrawn="1"/>
        </p:nvSpPr>
        <p:spPr>
          <a:xfrm>
            <a:off x="569384" y="1066800"/>
            <a:ext cx="11013016" cy="4546600"/>
          </a:xfrm>
          <a:prstGeom prst="rect">
            <a:avLst/>
          </a:prstGeom>
          <a:solidFill>
            <a:srgbClr val="800000">
              <a:alpha val="30000"/>
            </a:srgb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6" name="Shape 2708"/>
          <p:cNvSpPr/>
          <p:nvPr userDrawn="1"/>
        </p:nvSpPr>
        <p:spPr>
          <a:xfrm>
            <a:off x="10737851" y="4679951"/>
            <a:ext cx="514349" cy="385763"/>
          </a:xfrm>
          <a:custGeom>
            <a:avLst/>
            <a:gdLst/>
            <a:ahLst/>
            <a:cxnLst>
              <a:cxn ang="0">
                <a:pos x="wd2" y="hd2"/>
              </a:cxn>
              <a:cxn ang="5400000">
                <a:pos x="wd2" y="hd2"/>
              </a:cxn>
              <a:cxn ang="10800000">
                <a:pos x="wd2" y="hd2"/>
              </a:cxn>
              <a:cxn ang="16200000">
                <a:pos x="wd2" y="hd2"/>
              </a:cxn>
            </a:cxnLst>
            <a:rect l="0" t="0" r="r" b="b"/>
            <a:pathLst>
              <a:path w="21600" h="21600" extrusionOk="0">
                <a:moveTo>
                  <a:pt x="10800" y="20618"/>
                </a:moveTo>
                <a:cubicBezTo>
                  <a:pt x="5378" y="20618"/>
                  <a:pt x="982" y="16222"/>
                  <a:pt x="982" y="10800"/>
                </a:cubicBezTo>
                <a:cubicBezTo>
                  <a:pt x="982" y="5377"/>
                  <a:pt x="5378" y="982"/>
                  <a:pt x="10800" y="982"/>
                </a:cubicBezTo>
                <a:cubicBezTo>
                  <a:pt x="16223" y="982"/>
                  <a:pt x="20618" y="5377"/>
                  <a:pt x="20618" y="10800"/>
                </a:cubicBezTo>
                <a:cubicBezTo>
                  <a:pt x="20618" y="16222"/>
                  <a:pt x="16223" y="20618"/>
                  <a:pt x="10800" y="20618"/>
                </a:cubicBezTo>
                <a:moveTo>
                  <a:pt x="10800" y="0"/>
                </a:moveTo>
                <a:cubicBezTo>
                  <a:pt x="4836" y="0"/>
                  <a:pt x="0" y="4835"/>
                  <a:pt x="0" y="10800"/>
                </a:cubicBezTo>
                <a:cubicBezTo>
                  <a:pt x="0" y="16765"/>
                  <a:pt x="4836" y="21600"/>
                  <a:pt x="10800" y="21600"/>
                </a:cubicBezTo>
                <a:cubicBezTo>
                  <a:pt x="16764" y="21600"/>
                  <a:pt x="21600" y="16765"/>
                  <a:pt x="21600" y="10800"/>
                </a:cubicBezTo>
                <a:cubicBezTo>
                  <a:pt x="21600" y="4835"/>
                  <a:pt x="16764" y="0"/>
                  <a:pt x="10800" y="0"/>
                </a:cubicBezTo>
                <a:moveTo>
                  <a:pt x="8836" y="13888"/>
                </a:moveTo>
                <a:lnTo>
                  <a:pt x="8836" y="7712"/>
                </a:lnTo>
                <a:lnTo>
                  <a:pt x="14241" y="10800"/>
                </a:lnTo>
                <a:cubicBezTo>
                  <a:pt x="14241" y="10800"/>
                  <a:pt x="8836" y="13888"/>
                  <a:pt x="8836" y="13888"/>
                </a:cubicBezTo>
                <a:close/>
                <a:moveTo>
                  <a:pt x="15520" y="10422"/>
                </a:moveTo>
                <a:lnTo>
                  <a:pt x="15525" y="10416"/>
                </a:lnTo>
                <a:lnTo>
                  <a:pt x="15438" y="10367"/>
                </a:lnTo>
                <a:cubicBezTo>
                  <a:pt x="15425" y="10361"/>
                  <a:pt x="15414" y="10351"/>
                  <a:pt x="15401" y="10346"/>
                </a:cubicBezTo>
                <a:lnTo>
                  <a:pt x="8652" y="6489"/>
                </a:lnTo>
                <a:lnTo>
                  <a:pt x="8647" y="6495"/>
                </a:lnTo>
                <a:cubicBezTo>
                  <a:pt x="8563" y="6428"/>
                  <a:pt x="8461" y="6382"/>
                  <a:pt x="8345" y="6382"/>
                </a:cubicBezTo>
                <a:cubicBezTo>
                  <a:pt x="8075" y="6382"/>
                  <a:pt x="7855" y="6601"/>
                  <a:pt x="7855" y="6873"/>
                </a:cubicBezTo>
                <a:lnTo>
                  <a:pt x="7855" y="14727"/>
                </a:lnTo>
                <a:cubicBezTo>
                  <a:pt x="7855" y="14999"/>
                  <a:pt x="8075" y="15218"/>
                  <a:pt x="8345" y="15218"/>
                </a:cubicBezTo>
                <a:cubicBezTo>
                  <a:pt x="8461" y="15218"/>
                  <a:pt x="8563" y="15172"/>
                  <a:pt x="8647" y="15105"/>
                </a:cubicBezTo>
                <a:lnTo>
                  <a:pt x="8652" y="15111"/>
                </a:lnTo>
                <a:lnTo>
                  <a:pt x="15401" y="11254"/>
                </a:lnTo>
                <a:cubicBezTo>
                  <a:pt x="15414" y="11249"/>
                  <a:pt x="15425" y="11240"/>
                  <a:pt x="15438" y="11233"/>
                </a:cubicBezTo>
                <a:lnTo>
                  <a:pt x="15525" y="11184"/>
                </a:lnTo>
                <a:lnTo>
                  <a:pt x="15520" y="11178"/>
                </a:lnTo>
                <a:cubicBezTo>
                  <a:pt x="15632" y="11088"/>
                  <a:pt x="15709" y="10955"/>
                  <a:pt x="15709" y="10800"/>
                </a:cubicBezTo>
                <a:cubicBezTo>
                  <a:pt x="15709" y="10645"/>
                  <a:pt x="15632" y="10512"/>
                  <a:pt x="15520" y="10422"/>
                </a:cubicBezTo>
              </a:path>
            </a:pathLst>
          </a:custGeom>
          <a:solidFill>
            <a:schemeClr val="tx1"/>
          </a:solidFill>
          <a:ln w="12700">
            <a:solidFill>
              <a:schemeClr val="tx1"/>
            </a:solidFill>
            <a:miter lim="400000"/>
          </a:ln>
        </p:spPr>
        <p:txBody>
          <a:bodyPr lIns="14284" tIns="14284" rIns="14284" bIns="14284" anchor="ctr"/>
          <a:lstStyle/>
          <a:p>
            <a:pPr defTabSz="171399" fontAlgn="auto">
              <a:spcBef>
                <a:spcPts val="0"/>
              </a:spcBef>
              <a:spcAft>
                <a:spcPts val="0"/>
              </a:spcAft>
              <a:defRPr sz="3000" cap="none">
                <a:solidFill>
                  <a:srgbClr val="FFFFFF"/>
                </a:solidFill>
                <a:effectLst>
                  <a:outerShdw blurRad="38100" dist="12700" dir="5400000" rotWithShape="0">
                    <a:srgbClr val="000000">
                      <a:alpha val="50000"/>
                    </a:srgbClr>
                  </a:outerShdw>
                </a:effectLst>
                <a:latin typeface="Gill Sans"/>
                <a:ea typeface="Gill Sans"/>
                <a:cs typeface="Gill Sans"/>
                <a:sym typeface="Gill Sans"/>
              </a:defRPr>
            </a:pPr>
            <a:endParaRPr sz="1125" dirty="0">
              <a:solidFill>
                <a:srgbClr val="FFFFFF"/>
              </a:solidFill>
              <a:effectLst>
                <a:outerShdw blurRad="38100" dist="12700" dir="5400000" rotWithShape="0">
                  <a:srgbClr val="000000">
                    <a:alpha val="50000"/>
                  </a:srgbClr>
                </a:outerShdw>
              </a:effectLst>
              <a:latin typeface="Gill Sans"/>
              <a:ea typeface="Gill Sans"/>
              <a:cs typeface="Gill Sans"/>
              <a:sym typeface="Gill Sans"/>
            </a:endParaRPr>
          </a:p>
        </p:txBody>
      </p:sp>
      <p:sp>
        <p:nvSpPr>
          <p:cNvPr id="4" name="Title 3"/>
          <p:cNvSpPr>
            <a:spLocks noGrp="1"/>
          </p:cNvSpPr>
          <p:nvPr>
            <p:ph type="title"/>
          </p:nvPr>
        </p:nvSpPr>
        <p:spPr>
          <a:xfrm>
            <a:off x="609600" y="274638"/>
            <a:ext cx="10972800" cy="1143000"/>
          </a:xfrm>
          <a:prstGeom prst="rect">
            <a:avLst/>
          </a:prstGeom>
        </p:spPr>
        <p:txBody>
          <a:bodyPr/>
          <a:lstStyle>
            <a:lvl1pPr>
              <a:defRPr/>
            </a:lvl1pPr>
          </a:lstStyle>
          <a:p>
            <a:r>
              <a:rPr lang="en-US"/>
              <a:t>Click to edit Master title style</a:t>
            </a:r>
            <a:endParaRPr lang="en-US" dirty="0"/>
          </a:p>
        </p:txBody>
      </p:sp>
      <p:sp>
        <p:nvSpPr>
          <p:cNvPr id="3" name="Media Placeholder 2"/>
          <p:cNvSpPr>
            <a:spLocks noGrp="1"/>
          </p:cNvSpPr>
          <p:nvPr>
            <p:ph type="media" sz="quarter" idx="11"/>
          </p:nvPr>
        </p:nvSpPr>
        <p:spPr>
          <a:xfrm>
            <a:off x="837118" y="1252516"/>
            <a:ext cx="9497729" cy="3812788"/>
          </a:xfrm>
        </p:spPr>
        <p:txBody>
          <a:bodyPr rtlCol="0">
            <a:normAutofit/>
          </a:bodyPr>
          <a:lstStyle/>
          <a:p>
            <a:pPr lvl="0"/>
            <a:r>
              <a:rPr lang="en-US" noProof="0" dirty="0"/>
              <a:t>Click icon to add media</a:t>
            </a:r>
          </a:p>
        </p:txBody>
      </p:sp>
      <p:sp>
        <p:nvSpPr>
          <p:cNvPr id="8" name="Slide Number Placeholder 5"/>
          <p:cNvSpPr>
            <a:spLocks noGrp="1"/>
          </p:cNvSpPr>
          <p:nvPr>
            <p:ph type="sldNum" sz="quarter" idx="13"/>
          </p:nvPr>
        </p:nvSpPr>
        <p:spPr/>
        <p:txBody>
          <a:bodyPr/>
          <a:lstStyle>
            <a:lvl1pPr algn="r">
              <a:defRPr sz="1050" smtClean="0">
                <a:solidFill>
                  <a:schemeClr val="bg1"/>
                </a:solidFill>
                <a:latin typeface="Arial" charset="0"/>
                <a:ea typeface="Arial" charset="0"/>
                <a:cs typeface="Arial" charset="0"/>
              </a:defRPr>
            </a:lvl1pPr>
          </a:lstStyle>
          <a:p>
            <a:pPr>
              <a:defRPr/>
            </a:pPr>
            <a:fld id="{F5CAA021-C81D-4FF5-B499-9D9869F4139F}" type="slidenum">
              <a:rPr lang="en-US">
                <a:solidFill>
                  <a:srgbClr val="D6D6D0"/>
                </a:solidFill>
              </a:rPr>
              <a:pPr>
                <a:defRPr/>
              </a:pPr>
              <a:t>‹#›</a:t>
            </a:fld>
            <a:endParaRPr lang="en-US" dirty="0">
              <a:solidFill>
                <a:srgbClr val="D6D6D0"/>
              </a:solidFill>
            </a:endParaRPr>
          </a:p>
        </p:txBody>
      </p:sp>
    </p:spTree>
    <p:extLst>
      <p:ext uri="{BB962C8B-B14F-4D97-AF65-F5344CB8AC3E}">
        <p14:creationId xmlns:p14="http://schemas.microsoft.com/office/powerpoint/2010/main" val="1307990139"/>
      </p:ext>
    </p:extLst>
  </p:cSld>
  <p:clrMapOvr>
    <a:masterClrMapping/>
  </p:clrMapOvr>
</p:sldLayout>
</file>

<file path=ppt/slideLayouts/slideLayout193.xml><?xml version="1.0" encoding="utf-8"?>
<p:sldLayout xmlns:a="http://schemas.openxmlformats.org/drawingml/2006/main" xmlns:r="http://schemas.openxmlformats.org/officeDocument/2006/relationships" xmlns:p="http://schemas.openxmlformats.org/presentationml/2006/main" showMasterSp="0" preserve="1" userDrawn="1">
  <p:cSld name="Thank you">
    <p:spTree>
      <p:nvGrpSpPr>
        <p:cNvPr id="1" name=""/>
        <p:cNvGrpSpPr/>
        <p:nvPr/>
      </p:nvGrpSpPr>
      <p:grpSpPr>
        <a:xfrm>
          <a:off x="0" y="0"/>
          <a:ext cx="0" cy="0"/>
          <a:chOff x="0" y="0"/>
          <a:chExt cx="0" cy="0"/>
        </a:xfrm>
      </p:grpSpPr>
      <p:cxnSp>
        <p:nvCxnSpPr>
          <p:cNvPr id="4" name="Straight Connector 3"/>
          <p:cNvCxnSpPr/>
          <p:nvPr userDrawn="1"/>
        </p:nvCxnSpPr>
        <p:spPr>
          <a:xfrm>
            <a:off x="0" y="2716213"/>
            <a:ext cx="12517967" cy="0"/>
          </a:xfrm>
          <a:prstGeom prst="line">
            <a:avLst/>
          </a:prstGeom>
          <a:ln>
            <a:solidFill>
              <a:schemeClr val="bg1"/>
            </a:solidFill>
          </a:ln>
        </p:spPr>
        <p:style>
          <a:lnRef idx="1">
            <a:schemeClr val="accent1"/>
          </a:lnRef>
          <a:fillRef idx="0">
            <a:schemeClr val="accent1"/>
          </a:fillRef>
          <a:effectRef idx="0">
            <a:schemeClr val="accent1"/>
          </a:effectRef>
          <a:fontRef idx="minor">
            <a:schemeClr val="tx1"/>
          </a:fontRef>
        </p:style>
      </p:cxnSp>
      <p:sp>
        <p:nvSpPr>
          <p:cNvPr id="5" name="Rectangle 4"/>
          <p:cNvSpPr/>
          <p:nvPr userDrawn="1"/>
        </p:nvSpPr>
        <p:spPr>
          <a:xfrm>
            <a:off x="996951" y="1901825"/>
            <a:ext cx="10193867" cy="1816100"/>
          </a:xfrm>
          <a:prstGeom prst="rect">
            <a:avLst/>
          </a:prstGeom>
          <a:solidFill>
            <a:srgbClr val="80000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D6D6D0"/>
              </a:solidFill>
            </a:endParaRPr>
          </a:p>
        </p:txBody>
      </p:sp>
      <p:pic>
        <p:nvPicPr>
          <p:cNvPr id="6" name="Picture 10"/>
          <p:cNvPicPr>
            <a:picLocks noChangeAspect="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7945967" y="306388"/>
            <a:ext cx="3706284" cy="13604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Title Placeholder 12"/>
          <p:cNvSpPr>
            <a:spLocks noGrp="1"/>
          </p:cNvSpPr>
          <p:nvPr>
            <p:ph type="title"/>
          </p:nvPr>
        </p:nvSpPr>
        <p:spPr>
          <a:xfrm>
            <a:off x="1528063" y="2362733"/>
            <a:ext cx="9559036" cy="706672"/>
          </a:xfrm>
          <a:prstGeom prst="rect">
            <a:avLst/>
          </a:prstGeom>
        </p:spPr>
        <p:txBody>
          <a:bodyPr vert="horz" lIns="91440" tIns="45720" rIns="91440" bIns="45720" rtlCol="0" anchor="ctr">
            <a:normAutofit/>
          </a:bodyPr>
          <a:lstStyle>
            <a:lvl1pPr>
              <a:defRPr baseline="0">
                <a:solidFill>
                  <a:schemeClr val="bg1"/>
                </a:solidFill>
              </a:defRPr>
            </a:lvl1pPr>
          </a:lstStyle>
          <a:p>
            <a:r>
              <a:rPr lang="en-US"/>
              <a:t>Click to edit Master title style</a:t>
            </a:r>
            <a:endParaRPr lang="en-US" dirty="0"/>
          </a:p>
        </p:txBody>
      </p:sp>
      <p:sp>
        <p:nvSpPr>
          <p:cNvPr id="7" name="Text Placeholder 6"/>
          <p:cNvSpPr>
            <a:spLocks noGrp="1"/>
          </p:cNvSpPr>
          <p:nvPr>
            <p:ph type="body" sz="quarter" idx="10"/>
          </p:nvPr>
        </p:nvSpPr>
        <p:spPr>
          <a:xfrm>
            <a:off x="1784349" y="4179223"/>
            <a:ext cx="9302751" cy="2019300"/>
          </a:xfrm>
        </p:spPr>
        <p:txBody>
          <a:bodyPr/>
          <a:lstStyle>
            <a:lvl1pPr marL="0" indent="0">
              <a:buNone/>
              <a:defRPr sz="3600"/>
            </a:lvl1pPr>
          </a:lstStyle>
          <a:p>
            <a:pPr lvl="0"/>
            <a:r>
              <a:rPr lang="en-US"/>
              <a:t>Click to edit Master text styles</a:t>
            </a:r>
          </a:p>
          <a:p>
            <a:pPr lvl="1"/>
            <a:r>
              <a:rPr lang="en-US"/>
              <a:t>Second level</a:t>
            </a:r>
          </a:p>
        </p:txBody>
      </p:sp>
    </p:spTree>
    <p:extLst>
      <p:ext uri="{BB962C8B-B14F-4D97-AF65-F5344CB8AC3E}">
        <p14:creationId xmlns:p14="http://schemas.microsoft.com/office/powerpoint/2010/main" val="965111586"/>
      </p:ext>
    </p:extLst>
  </p:cSld>
  <p:clrMapOvr>
    <a:masterClrMapping/>
  </p:clrMapOvr>
</p:sldLayout>
</file>

<file path=ppt/slideLayouts/slideLayout19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914377" eaLnBrk="0" hangingPunct="0">
              <a:defRPr/>
            </a:lvl1pPr>
          </a:lstStyle>
          <a:p>
            <a:pPr>
              <a:defRPr/>
            </a:pPr>
            <a:endParaRPr lang="en-US" dirty="0"/>
          </a:p>
        </p:txBody>
      </p:sp>
      <p:sp>
        <p:nvSpPr>
          <p:cNvPr id="5" name="Rectangle 5"/>
          <p:cNvSpPr>
            <a:spLocks noGrp="1" noChangeArrowheads="1"/>
          </p:cNvSpPr>
          <p:nvPr>
            <p:ph type="ftr" sz="quarter" idx="11"/>
          </p:nvPr>
        </p:nvSpPr>
        <p:spPr/>
        <p:txBody>
          <a:bodyPr/>
          <a:lstStyle>
            <a:lvl1pPr defTabSz="914377" eaLnBrk="0" hangingPunct="0">
              <a:defRPr/>
            </a:lvl1pPr>
          </a:lstStyle>
          <a:p>
            <a:pPr>
              <a:defRPr/>
            </a:pPr>
            <a:endParaRPr lang="en-US" dirty="0"/>
          </a:p>
        </p:txBody>
      </p:sp>
      <p:sp>
        <p:nvSpPr>
          <p:cNvPr id="6" name="Rectangle 6"/>
          <p:cNvSpPr>
            <a:spLocks noGrp="1" noChangeArrowheads="1"/>
          </p:cNvSpPr>
          <p:nvPr>
            <p:ph type="sldNum" sz="quarter" idx="12"/>
          </p:nvPr>
        </p:nvSpPr>
        <p:spPr/>
        <p:txBody>
          <a:bodyPr/>
          <a:lstStyle>
            <a:lvl1pPr defTabSz="914377" eaLnBrk="0" hangingPunct="0">
              <a:defRPr/>
            </a:lvl1pPr>
          </a:lstStyle>
          <a:p>
            <a:pPr>
              <a:defRPr/>
            </a:pPr>
            <a:fld id="{71CC21DD-920F-4FC5-8B96-B467EE91112D}" type="slidenum">
              <a:rPr lang="en-US"/>
              <a:pPr>
                <a:defRPr/>
              </a:pPr>
              <a:t>‹#›</a:t>
            </a:fld>
            <a:endParaRPr lang="en-US" dirty="0"/>
          </a:p>
        </p:txBody>
      </p:sp>
    </p:spTree>
    <p:extLst>
      <p:ext uri="{BB962C8B-B14F-4D97-AF65-F5344CB8AC3E}">
        <p14:creationId xmlns:p14="http://schemas.microsoft.com/office/powerpoint/2010/main" val="1958943032"/>
      </p:ext>
    </p:extLst>
  </p:cSld>
  <p:clrMapOvr>
    <a:masterClrMapping/>
  </p:clrMapOvr>
  <p:transition/>
</p:sldLayout>
</file>

<file path=ppt/slideLayouts/slideLayout195.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759" y="238127"/>
            <a:ext cx="11141055" cy="1103313"/>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2465803821"/>
      </p:ext>
    </p:extLst>
  </p:cSld>
  <p:clrMapOvr>
    <a:masterClrMapping/>
  </p:clrMapOvr>
</p:sldLayout>
</file>

<file path=ppt/slideLayouts/slideLayout196.xml><?xml version="1.0" encoding="utf-8"?>
<p:sldLayout xmlns:a="http://schemas.openxmlformats.org/drawingml/2006/main" xmlns:r="http://schemas.openxmlformats.org/officeDocument/2006/relationships" xmlns:p="http://schemas.openxmlformats.org/presentationml/2006/main" preserve="1" userDrawn="1">
  <p:cSld name="Clear">
    <p:spTree>
      <p:nvGrpSpPr>
        <p:cNvPr id="1" name=""/>
        <p:cNvGrpSpPr/>
        <p:nvPr/>
      </p:nvGrpSpPr>
      <p:grpSpPr>
        <a:xfrm>
          <a:off x="0" y="0"/>
          <a:ext cx="0" cy="0"/>
          <a:chOff x="0" y="0"/>
          <a:chExt cx="0" cy="0"/>
        </a:xfrm>
      </p:grpSpPr>
      <p:sp>
        <p:nvSpPr>
          <p:cNvPr id="6" name="Title 1"/>
          <p:cNvSpPr>
            <a:spLocks noGrp="1"/>
          </p:cNvSpPr>
          <p:nvPr>
            <p:ph type="title"/>
          </p:nvPr>
        </p:nvSpPr>
        <p:spPr>
          <a:xfrm>
            <a:off x="719668" y="132515"/>
            <a:ext cx="10752667" cy="828675"/>
          </a:xfrm>
          <a:prstGeom prst="rect">
            <a:avLst/>
          </a:prstGeom>
        </p:spPr>
        <p:txBody>
          <a:bodyPr lIns="0" tIns="0" rIns="0" bIns="0" anchor="ctr" anchorCtr="0">
            <a:normAutofit/>
          </a:bodyPr>
          <a:lstStyle>
            <a:lvl1pPr>
              <a:lnSpc>
                <a:spcPct val="90000"/>
              </a:lnSpc>
              <a:defRPr/>
            </a:lvl1pPr>
          </a:lstStyle>
          <a:p>
            <a:r>
              <a:rPr lang="en-US"/>
              <a:t>Click to edit Master title style</a:t>
            </a:r>
          </a:p>
        </p:txBody>
      </p:sp>
    </p:spTree>
    <p:extLst>
      <p:ext uri="{BB962C8B-B14F-4D97-AF65-F5344CB8AC3E}">
        <p14:creationId xmlns:p14="http://schemas.microsoft.com/office/powerpoint/2010/main" val="391506519"/>
      </p:ext>
    </p:extLst>
  </p:cSld>
  <p:clrMapOvr>
    <a:masterClrMapping/>
  </p:clrMapOvr>
</p:sldLayout>
</file>

<file path=ppt/slideLayouts/slideLayout197.xml><?xml version="1.0" encoding="utf-8"?>
<p:sldLayout xmlns:a="http://schemas.openxmlformats.org/drawingml/2006/main" xmlns:r="http://schemas.openxmlformats.org/officeDocument/2006/relationships" xmlns:p="http://schemas.openxmlformats.org/presentationml/2006/main" preserve="1" userDrawn="1">
  <p:cSld name="3_Title Slide">
    <p:spTree>
      <p:nvGrpSpPr>
        <p:cNvPr id="1" name=""/>
        <p:cNvGrpSpPr/>
        <p:nvPr/>
      </p:nvGrpSpPr>
      <p:grpSpPr>
        <a:xfrm>
          <a:off x="0" y="0"/>
          <a:ext cx="0" cy="0"/>
          <a:chOff x="0" y="0"/>
          <a:chExt cx="0" cy="0"/>
        </a:xfrm>
      </p:grpSpPr>
      <p:sp>
        <p:nvSpPr>
          <p:cNvPr id="13" name="Rectangle 12">
            <a:extLst>
              <a:ext uri="{FF2B5EF4-FFF2-40B4-BE49-F238E27FC236}">
                <a16:creationId xmlns:a16="http://schemas.microsoft.com/office/drawing/2014/main" id="{59F74A2C-1B7E-EA4D-A968-F7653CE6772E}"/>
              </a:ext>
            </a:extLst>
          </p:cNvPr>
          <p:cNvSpPr/>
          <p:nvPr userDrawn="1"/>
        </p:nvSpPr>
        <p:spPr>
          <a:xfrm>
            <a:off x="0" y="0"/>
            <a:ext cx="12185651" cy="6858000"/>
          </a:xfrm>
          <a:prstGeom prst="rect">
            <a:avLst/>
          </a:prstGeom>
          <a:solidFill>
            <a:schemeClr val="bg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2400" dirty="0"/>
          </a:p>
        </p:txBody>
      </p:sp>
      <p:pic>
        <p:nvPicPr>
          <p:cNvPr id="10" name="Picture 9">
            <a:extLst>
              <a:ext uri="{FF2B5EF4-FFF2-40B4-BE49-F238E27FC236}">
                <a16:creationId xmlns:a16="http://schemas.microsoft.com/office/drawing/2014/main" id="{F5E58BBF-42E4-AD4E-97E2-21A7C6F7A48F}"/>
              </a:ext>
            </a:extLst>
          </p:cNvPr>
          <p:cNvPicPr>
            <a:picLocks noChangeAspect="1"/>
          </p:cNvPicPr>
          <p:nvPr userDrawn="1"/>
        </p:nvPicPr>
        <p:blipFill>
          <a:blip r:embed="rId2"/>
          <a:srcRect/>
          <a:stretch/>
        </p:blipFill>
        <p:spPr>
          <a:xfrm>
            <a:off x="6351" y="3575"/>
            <a:ext cx="12188952" cy="6856285"/>
          </a:xfrm>
          <a:prstGeom prst="rect">
            <a:avLst/>
          </a:prstGeom>
        </p:spPr>
      </p:pic>
      <p:sp>
        <p:nvSpPr>
          <p:cNvPr id="2" name="Title 1">
            <a:extLst>
              <a:ext uri="{FF2B5EF4-FFF2-40B4-BE49-F238E27FC236}">
                <a16:creationId xmlns:a16="http://schemas.microsoft.com/office/drawing/2014/main" id="{A49A1D7F-42E5-744A-B105-2EE2F92CCCE3}"/>
              </a:ext>
            </a:extLst>
          </p:cNvPr>
          <p:cNvSpPr>
            <a:spLocks noGrp="1"/>
          </p:cNvSpPr>
          <p:nvPr>
            <p:ph type="title"/>
          </p:nvPr>
        </p:nvSpPr>
        <p:spPr>
          <a:xfrm>
            <a:off x="1003854" y="695741"/>
            <a:ext cx="7007087" cy="1214575"/>
          </a:xfrm>
        </p:spPr>
        <p:txBody>
          <a:bodyPr anchor="b">
            <a:normAutofit/>
          </a:bodyPr>
          <a:lstStyle>
            <a:lvl1pPr>
              <a:defRPr sz="4400">
                <a:solidFill>
                  <a:schemeClr val="accent6"/>
                </a:solidFill>
              </a:defRPr>
            </a:lvl1pPr>
          </a:lstStyle>
          <a:p>
            <a:r>
              <a:rPr lang="en-US" dirty="0"/>
              <a:t>Click to edit Master title style</a:t>
            </a:r>
          </a:p>
        </p:txBody>
      </p:sp>
      <p:sp>
        <p:nvSpPr>
          <p:cNvPr id="3" name="Text Placeholder 2">
            <a:extLst>
              <a:ext uri="{FF2B5EF4-FFF2-40B4-BE49-F238E27FC236}">
                <a16:creationId xmlns:a16="http://schemas.microsoft.com/office/drawing/2014/main" id="{4671D49D-D782-6548-B199-80BAA995A843}"/>
              </a:ext>
            </a:extLst>
          </p:cNvPr>
          <p:cNvSpPr>
            <a:spLocks noGrp="1"/>
          </p:cNvSpPr>
          <p:nvPr>
            <p:ph type="body" idx="1" hasCustomPrompt="1"/>
          </p:nvPr>
        </p:nvSpPr>
        <p:spPr>
          <a:xfrm>
            <a:off x="997502" y="1935167"/>
            <a:ext cx="7007087" cy="817973"/>
          </a:xfrm>
        </p:spPr>
        <p:txBody>
          <a:bodyPr lIns="0" tIns="0" rIns="0" bIns="0">
            <a:noAutofit/>
          </a:bodyPr>
          <a:lstStyle>
            <a:lvl1pPr marL="0" indent="0">
              <a:buNone/>
              <a:defRPr sz="2400" b="1">
                <a:solidFill>
                  <a:schemeClr val="tx1">
                    <a:lumMod val="75000"/>
                  </a:schemeClr>
                </a:solidFill>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Edit Master text styles</a:t>
            </a:r>
          </a:p>
        </p:txBody>
      </p:sp>
      <p:sp>
        <p:nvSpPr>
          <p:cNvPr id="8" name="Rectangle 7">
            <a:extLst>
              <a:ext uri="{FF2B5EF4-FFF2-40B4-BE49-F238E27FC236}">
                <a16:creationId xmlns:a16="http://schemas.microsoft.com/office/drawing/2014/main" id="{AD793B59-BB13-A945-8902-32240F045549}"/>
              </a:ext>
            </a:extLst>
          </p:cNvPr>
          <p:cNvSpPr/>
          <p:nvPr userDrawn="1"/>
        </p:nvSpPr>
        <p:spPr>
          <a:xfrm>
            <a:off x="10238910" y="6574073"/>
            <a:ext cx="1612942" cy="246221"/>
          </a:xfrm>
          <a:prstGeom prst="rect">
            <a:avLst/>
          </a:prstGeom>
        </p:spPr>
        <p:txBody>
          <a:bodyPr wrap="none">
            <a:spAutoFit/>
          </a:bodyPr>
          <a:lstStyle/>
          <a:p>
            <a:pPr algn="ctr"/>
            <a:r>
              <a:rPr lang="en-US" sz="1000" i="1" dirty="0">
                <a:solidFill>
                  <a:schemeClr val="bg1"/>
                </a:solidFill>
              </a:rPr>
              <a:t>Curio Science Confidential</a:t>
            </a:r>
          </a:p>
        </p:txBody>
      </p:sp>
    </p:spTree>
    <p:extLst>
      <p:ext uri="{BB962C8B-B14F-4D97-AF65-F5344CB8AC3E}">
        <p14:creationId xmlns:p14="http://schemas.microsoft.com/office/powerpoint/2010/main" val="3682818992"/>
      </p:ext>
    </p:extLst>
  </p:cSld>
  <p:clrMapOvr>
    <a:masterClrMapping/>
  </p:clrMapOvr>
</p:sldLayout>
</file>

<file path=ppt/slideLayouts/slideLayout198.xml><?xml version="1.0" encoding="utf-8"?>
<p:sldLayout xmlns:a="http://schemas.openxmlformats.org/drawingml/2006/main" xmlns:r="http://schemas.openxmlformats.org/officeDocument/2006/relationships" xmlns:p="http://schemas.openxmlformats.org/presentationml/2006/main" showMasterSp="0" preserve="1" userDrawn="1">
  <p:cSld name="6_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5E58BBF-42E4-AD4E-97E2-21A7C6F7A48F}"/>
              </a:ext>
            </a:extLst>
          </p:cNvPr>
          <p:cNvPicPr>
            <a:picLocks noChangeAspect="1"/>
          </p:cNvPicPr>
          <p:nvPr userDrawn="1"/>
        </p:nvPicPr>
        <p:blipFill>
          <a:blip r:embed="rId2"/>
          <a:srcRect/>
          <a:stretch/>
        </p:blipFill>
        <p:spPr>
          <a:xfrm>
            <a:off x="7875" y="1717"/>
            <a:ext cx="12176252" cy="6856284"/>
          </a:xfrm>
          <a:prstGeom prst="rect">
            <a:avLst/>
          </a:prstGeom>
        </p:spPr>
      </p:pic>
      <p:sp>
        <p:nvSpPr>
          <p:cNvPr id="2" name="Title 1">
            <a:extLst>
              <a:ext uri="{FF2B5EF4-FFF2-40B4-BE49-F238E27FC236}">
                <a16:creationId xmlns:a16="http://schemas.microsoft.com/office/drawing/2014/main" id="{A49A1D7F-42E5-744A-B105-2EE2F92CCCE3}"/>
              </a:ext>
            </a:extLst>
          </p:cNvPr>
          <p:cNvSpPr>
            <a:spLocks noGrp="1"/>
          </p:cNvSpPr>
          <p:nvPr>
            <p:ph type="title"/>
          </p:nvPr>
        </p:nvSpPr>
        <p:spPr>
          <a:xfrm>
            <a:off x="947804" y="2821714"/>
            <a:ext cx="7013437" cy="1214575"/>
          </a:xfrm>
        </p:spPr>
        <p:txBody>
          <a:bodyPr anchor="b">
            <a:normAutofit/>
          </a:bodyPr>
          <a:lstStyle>
            <a:lvl1pPr>
              <a:defRPr sz="4400">
                <a:solidFill>
                  <a:schemeClr val="tx1"/>
                </a:solidFill>
                <a:effectLst/>
              </a:defRPr>
            </a:lvl1pPr>
          </a:lstStyle>
          <a:p>
            <a:r>
              <a:rPr lang="en-US" dirty="0"/>
              <a:t>Click to edit Master title style</a:t>
            </a:r>
          </a:p>
        </p:txBody>
      </p:sp>
      <p:sp>
        <p:nvSpPr>
          <p:cNvPr id="3" name="Text Placeholder 2">
            <a:extLst>
              <a:ext uri="{FF2B5EF4-FFF2-40B4-BE49-F238E27FC236}">
                <a16:creationId xmlns:a16="http://schemas.microsoft.com/office/drawing/2014/main" id="{4671D49D-D782-6548-B199-80BAA995A843}"/>
              </a:ext>
            </a:extLst>
          </p:cNvPr>
          <p:cNvSpPr>
            <a:spLocks noGrp="1"/>
          </p:cNvSpPr>
          <p:nvPr>
            <p:ph type="body" idx="1" hasCustomPrompt="1"/>
          </p:nvPr>
        </p:nvSpPr>
        <p:spPr>
          <a:xfrm>
            <a:off x="954155" y="4061140"/>
            <a:ext cx="7007087" cy="817973"/>
          </a:xfrm>
        </p:spPr>
        <p:txBody>
          <a:bodyPr lIns="0" tIns="0" rIns="0" bIns="0">
            <a:noAutofit/>
          </a:bodyPr>
          <a:lstStyle>
            <a:lvl1pPr marL="0" indent="0">
              <a:buNone/>
              <a:defRPr sz="2400" b="1">
                <a:solidFill>
                  <a:schemeClr val="accent6"/>
                </a:solidFill>
                <a:effectLst/>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Edit Master text styles</a:t>
            </a:r>
          </a:p>
        </p:txBody>
      </p:sp>
      <p:sp>
        <p:nvSpPr>
          <p:cNvPr id="6" name="Rectangle 5">
            <a:extLst>
              <a:ext uri="{FF2B5EF4-FFF2-40B4-BE49-F238E27FC236}">
                <a16:creationId xmlns:a16="http://schemas.microsoft.com/office/drawing/2014/main" id="{4DB15D7D-6B0B-2E4A-B7FD-7DFC871668A1}"/>
              </a:ext>
            </a:extLst>
          </p:cNvPr>
          <p:cNvSpPr/>
          <p:nvPr userDrawn="1"/>
        </p:nvSpPr>
        <p:spPr>
          <a:xfrm>
            <a:off x="10238910" y="6574073"/>
            <a:ext cx="1612942" cy="246221"/>
          </a:xfrm>
          <a:prstGeom prst="rect">
            <a:avLst/>
          </a:prstGeom>
        </p:spPr>
        <p:txBody>
          <a:bodyPr wrap="none">
            <a:spAutoFit/>
          </a:bodyPr>
          <a:lstStyle/>
          <a:p>
            <a:pPr algn="ctr"/>
            <a:r>
              <a:rPr lang="en-US" sz="1000" i="1" dirty="0">
                <a:solidFill>
                  <a:schemeClr val="bg1"/>
                </a:solidFill>
              </a:rPr>
              <a:t>Curio Science Confidential</a:t>
            </a:r>
          </a:p>
        </p:txBody>
      </p:sp>
    </p:spTree>
    <p:extLst>
      <p:ext uri="{BB962C8B-B14F-4D97-AF65-F5344CB8AC3E}">
        <p14:creationId xmlns:p14="http://schemas.microsoft.com/office/powerpoint/2010/main" val="3653723774"/>
      </p:ext>
    </p:extLst>
  </p:cSld>
  <p:clrMapOvr>
    <a:masterClrMapping/>
  </p:clrMapOvr>
</p:sldLayout>
</file>

<file path=ppt/slideLayouts/slideLayout199.xml><?xml version="1.0" encoding="utf-8"?>
<p:sldLayout xmlns:a="http://schemas.openxmlformats.org/drawingml/2006/main" xmlns:r="http://schemas.openxmlformats.org/officeDocument/2006/relationships" xmlns:p="http://schemas.openxmlformats.org/presentationml/2006/main" preserve="1" userDrawn="1">
  <p:cSld name="4_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5E58BBF-42E4-AD4E-97E2-21A7C6F7A48F}"/>
              </a:ext>
            </a:extLst>
          </p:cNvPr>
          <p:cNvPicPr>
            <a:picLocks noChangeAspect="1"/>
          </p:cNvPicPr>
          <p:nvPr userDrawn="1"/>
        </p:nvPicPr>
        <p:blipFill>
          <a:blip r:embed="rId2"/>
          <a:srcRect/>
          <a:stretch/>
        </p:blipFill>
        <p:spPr>
          <a:xfrm>
            <a:off x="2" y="1717"/>
            <a:ext cx="12188951" cy="6856284"/>
          </a:xfrm>
          <a:prstGeom prst="rect">
            <a:avLst/>
          </a:prstGeom>
        </p:spPr>
      </p:pic>
      <p:sp>
        <p:nvSpPr>
          <p:cNvPr id="2" name="Title 1">
            <a:extLst>
              <a:ext uri="{FF2B5EF4-FFF2-40B4-BE49-F238E27FC236}">
                <a16:creationId xmlns:a16="http://schemas.microsoft.com/office/drawing/2014/main" id="{A49A1D7F-42E5-744A-B105-2EE2F92CCCE3}"/>
              </a:ext>
            </a:extLst>
          </p:cNvPr>
          <p:cNvSpPr>
            <a:spLocks noGrp="1"/>
          </p:cNvSpPr>
          <p:nvPr>
            <p:ph type="title"/>
          </p:nvPr>
        </p:nvSpPr>
        <p:spPr>
          <a:xfrm>
            <a:off x="947804" y="695739"/>
            <a:ext cx="7013437" cy="1214575"/>
          </a:xfrm>
        </p:spPr>
        <p:txBody>
          <a:bodyPr anchor="b">
            <a:normAutofit/>
          </a:bodyPr>
          <a:lstStyle>
            <a:lvl1pPr>
              <a:defRPr sz="4400">
                <a:solidFill>
                  <a:schemeClr val="bg1"/>
                </a:solidFill>
                <a:effectLst/>
              </a:defRPr>
            </a:lvl1pPr>
          </a:lstStyle>
          <a:p>
            <a:r>
              <a:rPr lang="en-US" dirty="0"/>
              <a:t>Click to edit Master title style</a:t>
            </a:r>
          </a:p>
        </p:txBody>
      </p:sp>
      <p:sp>
        <p:nvSpPr>
          <p:cNvPr id="3" name="Text Placeholder 2">
            <a:extLst>
              <a:ext uri="{FF2B5EF4-FFF2-40B4-BE49-F238E27FC236}">
                <a16:creationId xmlns:a16="http://schemas.microsoft.com/office/drawing/2014/main" id="{4671D49D-D782-6548-B199-80BAA995A843}"/>
              </a:ext>
            </a:extLst>
          </p:cNvPr>
          <p:cNvSpPr>
            <a:spLocks noGrp="1"/>
          </p:cNvSpPr>
          <p:nvPr>
            <p:ph type="body" idx="1" hasCustomPrompt="1"/>
          </p:nvPr>
        </p:nvSpPr>
        <p:spPr>
          <a:xfrm>
            <a:off x="954155" y="1935167"/>
            <a:ext cx="7007087" cy="817973"/>
          </a:xfrm>
        </p:spPr>
        <p:txBody>
          <a:bodyPr lIns="0" tIns="0" rIns="0" bIns="0">
            <a:noAutofit/>
          </a:bodyPr>
          <a:lstStyle>
            <a:lvl1pPr marL="0" indent="0">
              <a:buNone/>
              <a:defRPr sz="2400" b="1">
                <a:solidFill>
                  <a:schemeClr val="accent5">
                    <a:lumMod val="20000"/>
                    <a:lumOff val="80000"/>
                  </a:schemeClr>
                </a:solidFill>
                <a:effectLst/>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Edit Master text styles</a:t>
            </a:r>
          </a:p>
        </p:txBody>
      </p:sp>
      <p:sp>
        <p:nvSpPr>
          <p:cNvPr id="6" name="Rectangle 5">
            <a:extLst>
              <a:ext uri="{FF2B5EF4-FFF2-40B4-BE49-F238E27FC236}">
                <a16:creationId xmlns:a16="http://schemas.microsoft.com/office/drawing/2014/main" id="{9772B2FE-8316-BB4B-BA67-E5A35D3E38A9}"/>
              </a:ext>
            </a:extLst>
          </p:cNvPr>
          <p:cNvSpPr/>
          <p:nvPr userDrawn="1"/>
        </p:nvSpPr>
        <p:spPr>
          <a:xfrm>
            <a:off x="10238910" y="6574073"/>
            <a:ext cx="1612942" cy="246221"/>
          </a:xfrm>
          <a:prstGeom prst="rect">
            <a:avLst/>
          </a:prstGeom>
        </p:spPr>
        <p:txBody>
          <a:bodyPr wrap="none">
            <a:spAutoFit/>
          </a:bodyPr>
          <a:lstStyle/>
          <a:p>
            <a:pPr algn="ctr"/>
            <a:r>
              <a:rPr lang="en-US" sz="1000" i="1" dirty="0">
                <a:solidFill>
                  <a:schemeClr val="tx1"/>
                </a:solidFill>
              </a:rPr>
              <a:t>Curio Science Confidential</a:t>
            </a:r>
          </a:p>
        </p:txBody>
      </p:sp>
    </p:spTree>
    <p:extLst>
      <p:ext uri="{BB962C8B-B14F-4D97-AF65-F5344CB8AC3E}">
        <p14:creationId xmlns:p14="http://schemas.microsoft.com/office/powerpoint/2010/main" val="29059014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64491732"/>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xml><?xml version="1.0" encoding="utf-8"?>
<p:sldLayout xmlns:a="http://schemas.openxmlformats.org/drawingml/2006/main" xmlns:r="http://schemas.openxmlformats.org/officeDocument/2006/relationships" xmlns:p="http://schemas.openxmlformats.org/presentationml/2006/main" userDrawn="1">
  <p:cSld name="2_NEW Title Only">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a:t>Click to edit Master title style</a:t>
            </a:r>
            <a:endParaRPr lang="en-GB"/>
          </a:p>
        </p:txBody>
      </p:sp>
      <p:sp>
        <p:nvSpPr>
          <p:cNvPr id="7" name="Text Placeholder 6"/>
          <p:cNvSpPr>
            <a:spLocks noGrp="1"/>
          </p:cNvSpPr>
          <p:nvPr>
            <p:ph type="body" sz="quarter" idx="12"/>
          </p:nvPr>
        </p:nvSpPr>
        <p:spPr>
          <a:xfrm>
            <a:off x="630769" y="6631088"/>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3"/>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2E99AA7-133A-E54F-B877-701653B6C8EF}" type="slidenum">
              <a:rPr lang="en-GB"/>
              <a:pPr>
                <a:defRPr/>
              </a:pPr>
              <a:t>‹#›</a:t>
            </a:fld>
            <a:endParaRPr lang="en-GB"/>
          </a:p>
        </p:txBody>
      </p:sp>
    </p:spTree>
    <p:extLst>
      <p:ext uri="{BB962C8B-B14F-4D97-AF65-F5344CB8AC3E}">
        <p14:creationId xmlns:p14="http://schemas.microsoft.com/office/powerpoint/2010/main" val="3415229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00.xml><?xml version="1.0" encoding="utf-8"?>
<p:sldLayout xmlns:a="http://schemas.openxmlformats.org/drawingml/2006/main" xmlns:r="http://schemas.openxmlformats.org/officeDocument/2006/relationships" xmlns:p="http://schemas.openxmlformats.org/presentationml/2006/main" showMasterSp="0" preserve="1" userDrawn="1">
  <p:cSld name="7_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5E58BBF-42E4-AD4E-97E2-21A7C6F7A48F}"/>
              </a:ext>
            </a:extLst>
          </p:cNvPr>
          <p:cNvPicPr>
            <a:picLocks noChangeAspect="1"/>
          </p:cNvPicPr>
          <p:nvPr userDrawn="1"/>
        </p:nvPicPr>
        <p:blipFill>
          <a:blip r:embed="rId2"/>
          <a:srcRect/>
          <a:stretch/>
        </p:blipFill>
        <p:spPr>
          <a:xfrm>
            <a:off x="6350" y="1717"/>
            <a:ext cx="12176252" cy="6856284"/>
          </a:xfrm>
          <a:prstGeom prst="rect">
            <a:avLst/>
          </a:prstGeom>
        </p:spPr>
      </p:pic>
      <p:sp>
        <p:nvSpPr>
          <p:cNvPr id="2" name="Title 1">
            <a:extLst>
              <a:ext uri="{FF2B5EF4-FFF2-40B4-BE49-F238E27FC236}">
                <a16:creationId xmlns:a16="http://schemas.microsoft.com/office/drawing/2014/main" id="{A49A1D7F-42E5-744A-B105-2EE2F92CCCE3}"/>
              </a:ext>
            </a:extLst>
          </p:cNvPr>
          <p:cNvSpPr>
            <a:spLocks noGrp="1"/>
          </p:cNvSpPr>
          <p:nvPr>
            <p:ph type="title"/>
          </p:nvPr>
        </p:nvSpPr>
        <p:spPr>
          <a:xfrm>
            <a:off x="947804" y="2821714"/>
            <a:ext cx="7013437" cy="1214575"/>
          </a:xfrm>
        </p:spPr>
        <p:txBody>
          <a:bodyPr anchor="b">
            <a:normAutofit/>
          </a:bodyPr>
          <a:lstStyle>
            <a:lvl1pPr>
              <a:defRPr sz="4400">
                <a:solidFill>
                  <a:schemeClr val="bg1"/>
                </a:solidFill>
                <a:effectLst/>
              </a:defRPr>
            </a:lvl1pPr>
          </a:lstStyle>
          <a:p>
            <a:r>
              <a:rPr lang="en-US" dirty="0"/>
              <a:t>Click to edit Master title style</a:t>
            </a:r>
          </a:p>
        </p:txBody>
      </p:sp>
      <p:sp>
        <p:nvSpPr>
          <p:cNvPr id="3" name="Text Placeholder 2">
            <a:extLst>
              <a:ext uri="{FF2B5EF4-FFF2-40B4-BE49-F238E27FC236}">
                <a16:creationId xmlns:a16="http://schemas.microsoft.com/office/drawing/2014/main" id="{4671D49D-D782-6548-B199-80BAA995A843}"/>
              </a:ext>
            </a:extLst>
          </p:cNvPr>
          <p:cNvSpPr>
            <a:spLocks noGrp="1"/>
          </p:cNvSpPr>
          <p:nvPr>
            <p:ph type="body" idx="1" hasCustomPrompt="1"/>
          </p:nvPr>
        </p:nvSpPr>
        <p:spPr>
          <a:xfrm>
            <a:off x="954155" y="4061140"/>
            <a:ext cx="7007087" cy="817973"/>
          </a:xfrm>
        </p:spPr>
        <p:txBody>
          <a:bodyPr lIns="0" tIns="0" rIns="0" bIns="0">
            <a:noAutofit/>
          </a:bodyPr>
          <a:lstStyle>
            <a:lvl1pPr marL="0" indent="0">
              <a:buNone/>
              <a:defRPr sz="2400" b="1">
                <a:solidFill>
                  <a:schemeClr val="accent5">
                    <a:lumMod val="20000"/>
                    <a:lumOff val="80000"/>
                  </a:schemeClr>
                </a:solidFill>
                <a:effectLst/>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Edit Master text styles</a:t>
            </a:r>
          </a:p>
        </p:txBody>
      </p:sp>
      <p:sp>
        <p:nvSpPr>
          <p:cNvPr id="11" name="Rectangle 10">
            <a:extLst>
              <a:ext uri="{FF2B5EF4-FFF2-40B4-BE49-F238E27FC236}">
                <a16:creationId xmlns:a16="http://schemas.microsoft.com/office/drawing/2014/main" id="{B7B40B94-1307-5748-9202-1D25B40D24E2}"/>
              </a:ext>
            </a:extLst>
          </p:cNvPr>
          <p:cNvSpPr/>
          <p:nvPr userDrawn="1"/>
        </p:nvSpPr>
        <p:spPr>
          <a:xfrm>
            <a:off x="10373708" y="6572155"/>
            <a:ext cx="1645002" cy="246221"/>
          </a:xfrm>
          <a:prstGeom prst="rect">
            <a:avLst/>
          </a:prstGeom>
        </p:spPr>
        <p:txBody>
          <a:bodyPr wrap="none">
            <a:spAutoFit/>
          </a:bodyPr>
          <a:lstStyle/>
          <a:p>
            <a:r>
              <a:rPr lang="en-US" sz="1000" i="1" dirty="0">
                <a:solidFill>
                  <a:schemeClr val="bg1"/>
                </a:solidFill>
              </a:rPr>
              <a:t>Curio Science Confidential.</a:t>
            </a:r>
          </a:p>
        </p:txBody>
      </p:sp>
      <p:sp>
        <p:nvSpPr>
          <p:cNvPr id="6" name="Rectangle 5">
            <a:extLst>
              <a:ext uri="{FF2B5EF4-FFF2-40B4-BE49-F238E27FC236}">
                <a16:creationId xmlns:a16="http://schemas.microsoft.com/office/drawing/2014/main" id="{51E70DFB-438C-4E46-88D1-B80B0F3114DC}"/>
              </a:ext>
            </a:extLst>
          </p:cNvPr>
          <p:cNvSpPr/>
          <p:nvPr userDrawn="1"/>
        </p:nvSpPr>
        <p:spPr>
          <a:xfrm>
            <a:off x="10238910" y="6574073"/>
            <a:ext cx="1612942" cy="246221"/>
          </a:xfrm>
          <a:prstGeom prst="rect">
            <a:avLst/>
          </a:prstGeom>
        </p:spPr>
        <p:txBody>
          <a:bodyPr wrap="none">
            <a:spAutoFit/>
          </a:bodyPr>
          <a:lstStyle/>
          <a:p>
            <a:pPr algn="ctr"/>
            <a:r>
              <a:rPr lang="en-US" sz="1000" i="1" dirty="0">
                <a:solidFill>
                  <a:schemeClr val="tx1"/>
                </a:solidFill>
              </a:rPr>
              <a:t>Curio Science Confidential</a:t>
            </a:r>
          </a:p>
        </p:txBody>
      </p:sp>
    </p:spTree>
    <p:extLst>
      <p:ext uri="{BB962C8B-B14F-4D97-AF65-F5344CB8AC3E}">
        <p14:creationId xmlns:p14="http://schemas.microsoft.com/office/powerpoint/2010/main" val="338292296"/>
      </p:ext>
    </p:extLst>
  </p:cSld>
  <p:clrMapOvr>
    <a:masterClrMapping/>
  </p:clrMapOvr>
</p:sldLayout>
</file>

<file path=ppt/slideLayouts/slideLayout201.xml><?xml version="1.0" encoding="utf-8"?>
<p:sldLayout xmlns:a="http://schemas.openxmlformats.org/drawingml/2006/main" xmlns:r="http://schemas.openxmlformats.org/officeDocument/2006/relationships" xmlns:p="http://schemas.openxmlformats.org/presentationml/2006/main" preserve="1" userDrawn="1">
  <p:cSld name="5_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5E58BBF-42E4-AD4E-97E2-21A7C6F7A48F}"/>
              </a:ext>
            </a:extLst>
          </p:cNvPr>
          <p:cNvPicPr>
            <a:picLocks noChangeAspect="1"/>
          </p:cNvPicPr>
          <p:nvPr userDrawn="1"/>
        </p:nvPicPr>
        <p:blipFill>
          <a:blip r:embed="rId2"/>
          <a:srcRect/>
          <a:stretch/>
        </p:blipFill>
        <p:spPr>
          <a:xfrm>
            <a:off x="2" y="1717"/>
            <a:ext cx="12188949" cy="6856284"/>
          </a:xfrm>
          <a:prstGeom prst="rect">
            <a:avLst/>
          </a:prstGeom>
        </p:spPr>
      </p:pic>
      <p:sp>
        <p:nvSpPr>
          <p:cNvPr id="2" name="Title 1">
            <a:extLst>
              <a:ext uri="{FF2B5EF4-FFF2-40B4-BE49-F238E27FC236}">
                <a16:creationId xmlns:a16="http://schemas.microsoft.com/office/drawing/2014/main" id="{A49A1D7F-42E5-744A-B105-2EE2F92CCCE3}"/>
              </a:ext>
            </a:extLst>
          </p:cNvPr>
          <p:cNvSpPr>
            <a:spLocks noGrp="1"/>
          </p:cNvSpPr>
          <p:nvPr>
            <p:ph type="title"/>
          </p:nvPr>
        </p:nvSpPr>
        <p:spPr>
          <a:xfrm>
            <a:off x="947804" y="695739"/>
            <a:ext cx="7013437" cy="1214575"/>
          </a:xfrm>
        </p:spPr>
        <p:txBody>
          <a:bodyPr anchor="b">
            <a:normAutofit/>
          </a:bodyPr>
          <a:lstStyle>
            <a:lvl1pPr>
              <a:defRPr sz="4400">
                <a:solidFill>
                  <a:schemeClr val="bg1"/>
                </a:solidFill>
                <a:effectLst/>
              </a:defRPr>
            </a:lvl1pPr>
          </a:lstStyle>
          <a:p>
            <a:r>
              <a:rPr lang="en-US" dirty="0"/>
              <a:t>Click to edit Master title style</a:t>
            </a:r>
          </a:p>
        </p:txBody>
      </p:sp>
      <p:sp>
        <p:nvSpPr>
          <p:cNvPr id="3" name="Text Placeholder 2">
            <a:extLst>
              <a:ext uri="{FF2B5EF4-FFF2-40B4-BE49-F238E27FC236}">
                <a16:creationId xmlns:a16="http://schemas.microsoft.com/office/drawing/2014/main" id="{4671D49D-D782-6548-B199-80BAA995A843}"/>
              </a:ext>
            </a:extLst>
          </p:cNvPr>
          <p:cNvSpPr>
            <a:spLocks noGrp="1"/>
          </p:cNvSpPr>
          <p:nvPr>
            <p:ph type="body" idx="1" hasCustomPrompt="1"/>
          </p:nvPr>
        </p:nvSpPr>
        <p:spPr>
          <a:xfrm>
            <a:off x="954155" y="1935167"/>
            <a:ext cx="7007087" cy="817973"/>
          </a:xfrm>
        </p:spPr>
        <p:txBody>
          <a:bodyPr lIns="0" tIns="0" rIns="0" bIns="0">
            <a:noAutofit/>
          </a:bodyPr>
          <a:lstStyle>
            <a:lvl1pPr marL="0" indent="0">
              <a:buNone/>
              <a:defRPr sz="2400" b="1">
                <a:solidFill>
                  <a:schemeClr val="tx1">
                    <a:lumMod val="20000"/>
                    <a:lumOff val="80000"/>
                  </a:schemeClr>
                </a:solidFill>
                <a:effectLst/>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Edit Master text styles</a:t>
            </a:r>
          </a:p>
        </p:txBody>
      </p:sp>
      <p:sp>
        <p:nvSpPr>
          <p:cNvPr id="6" name="Rectangle 5">
            <a:extLst>
              <a:ext uri="{FF2B5EF4-FFF2-40B4-BE49-F238E27FC236}">
                <a16:creationId xmlns:a16="http://schemas.microsoft.com/office/drawing/2014/main" id="{3D6C24D8-C8D4-7742-A8E2-895548B7FA3B}"/>
              </a:ext>
            </a:extLst>
          </p:cNvPr>
          <p:cNvSpPr/>
          <p:nvPr userDrawn="1"/>
        </p:nvSpPr>
        <p:spPr>
          <a:xfrm>
            <a:off x="10238910" y="6574073"/>
            <a:ext cx="1612942" cy="246221"/>
          </a:xfrm>
          <a:prstGeom prst="rect">
            <a:avLst/>
          </a:prstGeom>
        </p:spPr>
        <p:txBody>
          <a:bodyPr wrap="none">
            <a:spAutoFit/>
          </a:bodyPr>
          <a:lstStyle/>
          <a:p>
            <a:pPr algn="ctr"/>
            <a:r>
              <a:rPr lang="en-US" sz="1000" i="1" dirty="0">
                <a:solidFill>
                  <a:schemeClr val="tx1"/>
                </a:solidFill>
              </a:rPr>
              <a:t>Curio Science Confidential</a:t>
            </a:r>
          </a:p>
        </p:txBody>
      </p:sp>
    </p:spTree>
    <p:extLst>
      <p:ext uri="{BB962C8B-B14F-4D97-AF65-F5344CB8AC3E}">
        <p14:creationId xmlns:p14="http://schemas.microsoft.com/office/powerpoint/2010/main" val="2060947748"/>
      </p:ext>
    </p:extLst>
  </p:cSld>
  <p:clrMapOvr>
    <a:masterClrMapping/>
  </p:clrMapOvr>
</p:sldLayout>
</file>

<file path=ppt/slideLayouts/slideLayout202.xml><?xml version="1.0" encoding="utf-8"?>
<p:sldLayout xmlns:a="http://schemas.openxmlformats.org/drawingml/2006/main" xmlns:r="http://schemas.openxmlformats.org/officeDocument/2006/relationships" xmlns:p="http://schemas.openxmlformats.org/presentationml/2006/main" showMasterSp="0" preserve="1" userDrawn="1">
  <p:cSld name="8_Title Slide">
    <p:spTree>
      <p:nvGrpSpPr>
        <p:cNvPr id="1" name=""/>
        <p:cNvGrpSpPr/>
        <p:nvPr/>
      </p:nvGrpSpPr>
      <p:grpSpPr>
        <a:xfrm>
          <a:off x="0" y="0"/>
          <a:ext cx="0" cy="0"/>
          <a:chOff x="0" y="0"/>
          <a:chExt cx="0" cy="0"/>
        </a:xfrm>
      </p:grpSpPr>
      <p:pic>
        <p:nvPicPr>
          <p:cNvPr id="10" name="Picture 9">
            <a:extLst>
              <a:ext uri="{FF2B5EF4-FFF2-40B4-BE49-F238E27FC236}">
                <a16:creationId xmlns:a16="http://schemas.microsoft.com/office/drawing/2014/main" id="{F5E58BBF-42E4-AD4E-97E2-21A7C6F7A48F}"/>
              </a:ext>
            </a:extLst>
          </p:cNvPr>
          <p:cNvPicPr>
            <a:picLocks noChangeAspect="1"/>
          </p:cNvPicPr>
          <p:nvPr userDrawn="1"/>
        </p:nvPicPr>
        <p:blipFill>
          <a:blip r:embed="rId2"/>
          <a:srcRect/>
          <a:stretch/>
        </p:blipFill>
        <p:spPr>
          <a:xfrm>
            <a:off x="2" y="1717"/>
            <a:ext cx="12188949" cy="6856284"/>
          </a:xfrm>
          <a:prstGeom prst="rect">
            <a:avLst/>
          </a:prstGeom>
        </p:spPr>
      </p:pic>
      <p:sp>
        <p:nvSpPr>
          <p:cNvPr id="2" name="Title 1">
            <a:extLst>
              <a:ext uri="{FF2B5EF4-FFF2-40B4-BE49-F238E27FC236}">
                <a16:creationId xmlns:a16="http://schemas.microsoft.com/office/drawing/2014/main" id="{A49A1D7F-42E5-744A-B105-2EE2F92CCCE3}"/>
              </a:ext>
            </a:extLst>
          </p:cNvPr>
          <p:cNvSpPr>
            <a:spLocks noGrp="1"/>
          </p:cNvSpPr>
          <p:nvPr>
            <p:ph type="title"/>
          </p:nvPr>
        </p:nvSpPr>
        <p:spPr>
          <a:xfrm>
            <a:off x="947804" y="2821714"/>
            <a:ext cx="7013437" cy="1214575"/>
          </a:xfrm>
        </p:spPr>
        <p:txBody>
          <a:bodyPr anchor="b">
            <a:normAutofit/>
          </a:bodyPr>
          <a:lstStyle>
            <a:lvl1pPr>
              <a:defRPr sz="4400">
                <a:solidFill>
                  <a:schemeClr val="accent5"/>
                </a:solidFill>
                <a:effectLst/>
              </a:defRPr>
            </a:lvl1pPr>
          </a:lstStyle>
          <a:p>
            <a:r>
              <a:rPr lang="en-US" dirty="0"/>
              <a:t>Click to edit Master title style</a:t>
            </a:r>
          </a:p>
        </p:txBody>
      </p:sp>
      <p:sp>
        <p:nvSpPr>
          <p:cNvPr id="3" name="Text Placeholder 2">
            <a:extLst>
              <a:ext uri="{FF2B5EF4-FFF2-40B4-BE49-F238E27FC236}">
                <a16:creationId xmlns:a16="http://schemas.microsoft.com/office/drawing/2014/main" id="{4671D49D-D782-6548-B199-80BAA995A843}"/>
              </a:ext>
            </a:extLst>
          </p:cNvPr>
          <p:cNvSpPr>
            <a:spLocks noGrp="1"/>
          </p:cNvSpPr>
          <p:nvPr>
            <p:ph type="body" idx="1" hasCustomPrompt="1"/>
          </p:nvPr>
        </p:nvSpPr>
        <p:spPr>
          <a:xfrm>
            <a:off x="954155" y="4061140"/>
            <a:ext cx="7007087" cy="817973"/>
          </a:xfrm>
        </p:spPr>
        <p:txBody>
          <a:bodyPr lIns="0" tIns="0" rIns="0" bIns="0">
            <a:noAutofit/>
          </a:bodyPr>
          <a:lstStyle>
            <a:lvl1pPr marL="0" indent="0">
              <a:buNone/>
              <a:defRPr sz="2400" b="1">
                <a:solidFill>
                  <a:schemeClr val="bg1"/>
                </a:solidFill>
                <a:effectLst/>
              </a:defRPr>
            </a:lvl1pPr>
            <a:lvl2pPr marL="457189" indent="0">
              <a:buNone/>
              <a:defRPr sz="2000">
                <a:solidFill>
                  <a:schemeClr val="tx1">
                    <a:tint val="75000"/>
                  </a:schemeClr>
                </a:solidFill>
              </a:defRPr>
            </a:lvl2pPr>
            <a:lvl3pPr marL="914377" indent="0">
              <a:buNone/>
              <a:defRPr sz="1800">
                <a:solidFill>
                  <a:schemeClr val="tx1">
                    <a:tint val="75000"/>
                  </a:schemeClr>
                </a:solidFill>
              </a:defRPr>
            </a:lvl3pPr>
            <a:lvl4pPr marL="1371566" indent="0">
              <a:buNone/>
              <a:defRPr sz="1600">
                <a:solidFill>
                  <a:schemeClr val="tx1">
                    <a:tint val="75000"/>
                  </a:schemeClr>
                </a:solidFill>
              </a:defRPr>
            </a:lvl4pPr>
            <a:lvl5pPr marL="1828754" indent="0">
              <a:buNone/>
              <a:defRPr sz="1600">
                <a:solidFill>
                  <a:schemeClr val="tx1">
                    <a:tint val="75000"/>
                  </a:schemeClr>
                </a:solidFill>
              </a:defRPr>
            </a:lvl5pPr>
            <a:lvl6pPr marL="2285943" indent="0">
              <a:buNone/>
              <a:defRPr sz="1600">
                <a:solidFill>
                  <a:schemeClr val="tx1">
                    <a:tint val="75000"/>
                  </a:schemeClr>
                </a:solidFill>
              </a:defRPr>
            </a:lvl6pPr>
            <a:lvl7pPr marL="2743131" indent="0">
              <a:buNone/>
              <a:defRPr sz="1600">
                <a:solidFill>
                  <a:schemeClr val="tx1">
                    <a:tint val="75000"/>
                  </a:schemeClr>
                </a:solidFill>
              </a:defRPr>
            </a:lvl7pPr>
            <a:lvl8pPr marL="3200320" indent="0">
              <a:buNone/>
              <a:defRPr sz="1600">
                <a:solidFill>
                  <a:schemeClr val="tx1">
                    <a:tint val="75000"/>
                  </a:schemeClr>
                </a:solidFill>
              </a:defRPr>
            </a:lvl8pPr>
            <a:lvl9pPr marL="3657509" indent="0">
              <a:buNone/>
              <a:defRPr sz="1600">
                <a:solidFill>
                  <a:schemeClr val="tx1">
                    <a:tint val="75000"/>
                  </a:schemeClr>
                </a:solidFill>
              </a:defRPr>
            </a:lvl9pPr>
          </a:lstStyle>
          <a:p>
            <a:pPr lvl="0"/>
            <a:r>
              <a:rPr lang="en-US" dirty="0"/>
              <a:t>Edit Master text styles</a:t>
            </a:r>
          </a:p>
        </p:txBody>
      </p:sp>
      <p:sp>
        <p:nvSpPr>
          <p:cNvPr id="11" name="Rectangle 10">
            <a:extLst>
              <a:ext uri="{FF2B5EF4-FFF2-40B4-BE49-F238E27FC236}">
                <a16:creationId xmlns:a16="http://schemas.microsoft.com/office/drawing/2014/main" id="{B7B40B94-1307-5748-9202-1D25B40D24E2}"/>
              </a:ext>
            </a:extLst>
          </p:cNvPr>
          <p:cNvSpPr/>
          <p:nvPr userDrawn="1"/>
        </p:nvSpPr>
        <p:spPr>
          <a:xfrm>
            <a:off x="10373708" y="6572155"/>
            <a:ext cx="1645002" cy="246221"/>
          </a:xfrm>
          <a:prstGeom prst="rect">
            <a:avLst/>
          </a:prstGeom>
        </p:spPr>
        <p:txBody>
          <a:bodyPr wrap="none">
            <a:spAutoFit/>
          </a:bodyPr>
          <a:lstStyle/>
          <a:p>
            <a:r>
              <a:rPr lang="en-US" sz="1000" i="1" dirty="0">
                <a:solidFill>
                  <a:schemeClr val="bg1"/>
                </a:solidFill>
              </a:rPr>
              <a:t>Curio Science Confidential.</a:t>
            </a:r>
          </a:p>
        </p:txBody>
      </p:sp>
      <p:sp>
        <p:nvSpPr>
          <p:cNvPr id="6" name="Rectangle 5">
            <a:extLst>
              <a:ext uri="{FF2B5EF4-FFF2-40B4-BE49-F238E27FC236}">
                <a16:creationId xmlns:a16="http://schemas.microsoft.com/office/drawing/2014/main" id="{0796F39E-ABC1-F048-8900-7ABA4CD6FE85}"/>
              </a:ext>
            </a:extLst>
          </p:cNvPr>
          <p:cNvSpPr/>
          <p:nvPr userDrawn="1"/>
        </p:nvSpPr>
        <p:spPr>
          <a:xfrm>
            <a:off x="10238910" y="6574073"/>
            <a:ext cx="1612942" cy="246221"/>
          </a:xfrm>
          <a:prstGeom prst="rect">
            <a:avLst/>
          </a:prstGeom>
        </p:spPr>
        <p:txBody>
          <a:bodyPr wrap="none">
            <a:spAutoFit/>
          </a:bodyPr>
          <a:lstStyle/>
          <a:p>
            <a:pPr algn="ctr"/>
            <a:r>
              <a:rPr lang="en-US" sz="1000" i="1" dirty="0">
                <a:solidFill>
                  <a:schemeClr val="tx1"/>
                </a:solidFill>
              </a:rPr>
              <a:t>Curio Science Confidential</a:t>
            </a:r>
          </a:p>
        </p:txBody>
      </p:sp>
    </p:spTree>
    <p:extLst>
      <p:ext uri="{BB962C8B-B14F-4D97-AF65-F5344CB8AC3E}">
        <p14:creationId xmlns:p14="http://schemas.microsoft.com/office/powerpoint/2010/main" val="1907907716"/>
      </p:ext>
    </p:extLst>
  </p:cSld>
  <p:clrMapOvr>
    <a:masterClrMapping/>
  </p:clrMapOvr>
</p:sldLayout>
</file>

<file path=ppt/slideLayouts/slideLayout203.xml><?xml version="1.0" encoding="utf-8"?>
<p:sldLayout xmlns:a="http://schemas.openxmlformats.org/drawingml/2006/main" xmlns:r="http://schemas.openxmlformats.org/officeDocument/2006/relationships" xmlns:p="http://schemas.openxmlformats.org/presentationml/2006/main" preserve="1" userDrawn="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CB715-DDCC-184D-B2D7-D091E66023EF}"/>
              </a:ext>
            </a:extLst>
          </p:cNvPr>
          <p:cNvSpPr>
            <a:spLocks noGrp="1"/>
          </p:cNvSpPr>
          <p:nvPr>
            <p:ph type="title"/>
          </p:nvPr>
        </p:nvSpPr>
        <p:spPr>
          <a:xfrm>
            <a:off x="497840" y="327442"/>
            <a:ext cx="11226800" cy="1086196"/>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1ACBFAA7-E18F-214C-B258-46BD7FCF3DA2}"/>
              </a:ext>
            </a:extLst>
          </p:cNvPr>
          <p:cNvSpPr>
            <a:spLocks noGrp="1"/>
          </p:cNvSpPr>
          <p:nvPr>
            <p:ph idx="1" hasCustomPrompt="1"/>
          </p:nvPr>
        </p:nvSpPr>
        <p:spPr>
          <a:xfrm>
            <a:off x="497840" y="1575880"/>
            <a:ext cx="11226800" cy="4245800"/>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Slide Number Placeholder 3">
            <a:extLst>
              <a:ext uri="{FF2B5EF4-FFF2-40B4-BE49-F238E27FC236}">
                <a16:creationId xmlns:a16="http://schemas.microsoft.com/office/drawing/2014/main" id="{D7865649-7484-FA4D-85C6-F59F993B2F4F}"/>
              </a:ext>
            </a:extLst>
          </p:cNvPr>
          <p:cNvSpPr>
            <a:spLocks noGrp="1"/>
          </p:cNvSpPr>
          <p:nvPr>
            <p:ph type="sldNum" sz="quarter" idx="4"/>
          </p:nvPr>
        </p:nvSpPr>
        <p:spPr>
          <a:xfrm>
            <a:off x="11715213" y="6568292"/>
            <a:ext cx="467360" cy="284997"/>
          </a:xfrm>
          <a:prstGeom prst="rect">
            <a:avLst/>
          </a:prstGeom>
        </p:spPr>
        <p:txBody>
          <a:bodyPr vert="horz" lIns="91440" tIns="45720" rIns="91440" bIns="45720" rtlCol="0" anchor="ctr"/>
          <a:lstStyle>
            <a:lvl1pPr algn="r">
              <a:defRPr sz="1100">
                <a:solidFill>
                  <a:schemeClr val="tx1">
                    <a:tint val="75000"/>
                  </a:schemeClr>
                </a:solidFill>
              </a:defRPr>
            </a:lvl1pPr>
          </a:lstStyle>
          <a:p>
            <a:fld id="{1904728E-9179-7340-B99F-8A5623059787}" type="slidenum">
              <a:rPr lang="en-US" smtClean="0"/>
              <a:pPr/>
              <a:t>‹#›</a:t>
            </a:fld>
            <a:endParaRPr lang="en-US" sz="1100" dirty="0"/>
          </a:p>
        </p:txBody>
      </p:sp>
      <p:sp>
        <p:nvSpPr>
          <p:cNvPr id="6" name="Text Placeholder 5">
            <a:extLst>
              <a:ext uri="{FF2B5EF4-FFF2-40B4-BE49-F238E27FC236}">
                <a16:creationId xmlns:a16="http://schemas.microsoft.com/office/drawing/2014/main" id="{ED7CBFB9-8DA0-C84B-84F0-3378B7CE1D9E}"/>
              </a:ext>
            </a:extLst>
          </p:cNvPr>
          <p:cNvSpPr>
            <a:spLocks noGrp="1"/>
          </p:cNvSpPr>
          <p:nvPr>
            <p:ph type="body" sz="quarter" idx="10"/>
          </p:nvPr>
        </p:nvSpPr>
        <p:spPr>
          <a:xfrm>
            <a:off x="497841" y="6194323"/>
            <a:ext cx="6909435" cy="583549"/>
          </a:xfrm>
        </p:spPr>
        <p:txBody>
          <a:bodyPr anchor="b"/>
          <a:lstStyle>
            <a:lvl1pPr>
              <a:spcBef>
                <a:spcPts val="0"/>
              </a:spcBef>
              <a:spcAft>
                <a:spcPts val="0"/>
              </a:spcAft>
              <a:buNone/>
              <a:defRPr sz="1000"/>
            </a:lvl1pPr>
            <a:lvl2pPr>
              <a:buNone/>
              <a:defRPr sz="1000"/>
            </a:lvl2pPr>
            <a:lvl3pPr>
              <a:buNone/>
              <a:defRPr sz="1000"/>
            </a:lvl3pPr>
            <a:lvl4pPr>
              <a:buNone/>
              <a:defRPr sz="1000"/>
            </a:lvl4pPr>
            <a:lvl5pPr>
              <a:buNone/>
              <a:defRPr sz="1000"/>
            </a:lvl5pPr>
          </a:lstStyle>
          <a:p>
            <a:pPr lvl="0"/>
            <a:r>
              <a:rPr lang="en-US" dirty="0"/>
              <a:t>Click to edit Master text styles</a:t>
            </a:r>
          </a:p>
        </p:txBody>
      </p:sp>
    </p:spTree>
    <p:extLst>
      <p:ext uri="{BB962C8B-B14F-4D97-AF65-F5344CB8AC3E}">
        <p14:creationId xmlns:p14="http://schemas.microsoft.com/office/powerpoint/2010/main" val="2093162885"/>
      </p:ext>
    </p:extLst>
  </p:cSld>
  <p:clrMapOvr>
    <a:masterClrMapping/>
  </p:clrMapOvr>
</p:sldLayout>
</file>

<file path=ppt/slideLayouts/slideLayout204.xml><?xml version="1.0" encoding="utf-8"?>
<p:sldLayout xmlns:a="http://schemas.openxmlformats.org/drawingml/2006/main" xmlns:r="http://schemas.openxmlformats.org/officeDocument/2006/relationships" xmlns:p="http://schemas.openxmlformats.org/presentationml/2006/main" preserve="1" userDrawn="1">
  <p:cSld name="4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CB715-DDCC-184D-B2D7-D091E66023EF}"/>
              </a:ext>
            </a:extLst>
          </p:cNvPr>
          <p:cNvSpPr>
            <a:spLocks noGrp="1"/>
          </p:cNvSpPr>
          <p:nvPr>
            <p:ph type="title"/>
          </p:nvPr>
        </p:nvSpPr>
        <p:spPr>
          <a:xfrm>
            <a:off x="497840" y="327441"/>
            <a:ext cx="11226800" cy="1105435"/>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1ACBFAA7-E18F-214C-B258-46BD7FCF3DA2}"/>
              </a:ext>
            </a:extLst>
          </p:cNvPr>
          <p:cNvSpPr>
            <a:spLocks noGrp="1"/>
          </p:cNvSpPr>
          <p:nvPr>
            <p:ph idx="1" hasCustomPrompt="1"/>
          </p:nvPr>
        </p:nvSpPr>
        <p:spPr>
          <a:xfrm>
            <a:off x="497840" y="1595121"/>
            <a:ext cx="5477792" cy="4226561"/>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Content Placeholder 2">
            <a:extLst>
              <a:ext uri="{FF2B5EF4-FFF2-40B4-BE49-F238E27FC236}">
                <a16:creationId xmlns:a16="http://schemas.microsoft.com/office/drawing/2014/main" id="{FC3C44D1-6018-C14B-AADC-3D4356627D72}"/>
              </a:ext>
            </a:extLst>
          </p:cNvPr>
          <p:cNvSpPr>
            <a:spLocks noGrp="1"/>
          </p:cNvSpPr>
          <p:nvPr>
            <p:ph idx="10" hasCustomPrompt="1"/>
          </p:nvPr>
        </p:nvSpPr>
        <p:spPr>
          <a:xfrm>
            <a:off x="6216368" y="1595119"/>
            <a:ext cx="5508272" cy="4226563"/>
          </a:xfrm>
        </p:spPr>
        <p:txBody>
          <a:bodyPr>
            <a:no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5" name="Slide Number Placeholder 3">
            <a:extLst>
              <a:ext uri="{FF2B5EF4-FFF2-40B4-BE49-F238E27FC236}">
                <a16:creationId xmlns:a16="http://schemas.microsoft.com/office/drawing/2014/main" id="{C5F94200-7FC0-9A4E-A413-F6E00934AD12}"/>
              </a:ext>
            </a:extLst>
          </p:cNvPr>
          <p:cNvSpPr>
            <a:spLocks noGrp="1"/>
          </p:cNvSpPr>
          <p:nvPr>
            <p:ph type="sldNum" sz="quarter" idx="4"/>
          </p:nvPr>
        </p:nvSpPr>
        <p:spPr>
          <a:xfrm>
            <a:off x="11715213" y="6568292"/>
            <a:ext cx="467360" cy="284997"/>
          </a:xfrm>
          <a:prstGeom prst="rect">
            <a:avLst/>
          </a:prstGeom>
        </p:spPr>
        <p:txBody>
          <a:bodyPr vert="horz" lIns="91440" tIns="45720" rIns="91440" bIns="45720" rtlCol="0" anchor="ctr"/>
          <a:lstStyle>
            <a:lvl1pPr algn="r">
              <a:defRPr sz="1100">
                <a:solidFill>
                  <a:schemeClr val="tx1">
                    <a:tint val="75000"/>
                  </a:schemeClr>
                </a:solidFill>
              </a:defRPr>
            </a:lvl1pPr>
          </a:lstStyle>
          <a:p>
            <a:fld id="{1904728E-9179-7340-B99F-8A5623059787}" type="slidenum">
              <a:rPr lang="en-US" smtClean="0"/>
              <a:pPr/>
              <a:t>‹#›</a:t>
            </a:fld>
            <a:endParaRPr lang="en-US" sz="1100" dirty="0"/>
          </a:p>
        </p:txBody>
      </p:sp>
      <p:sp>
        <p:nvSpPr>
          <p:cNvPr id="7" name="Text Placeholder 5">
            <a:extLst>
              <a:ext uri="{FF2B5EF4-FFF2-40B4-BE49-F238E27FC236}">
                <a16:creationId xmlns:a16="http://schemas.microsoft.com/office/drawing/2014/main" id="{957D897E-3A74-704A-9640-6EBF4A423268}"/>
              </a:ext>
            </a:extLst>
          </p:cNvPr>
          <p:cNvSpPr>
            <a:spLocks noGrp="1"/>
          </p:cNvSpPr>
          <p:nvPr>
            <p:ph type="body" sz="quarter" idx="11"/>
          </p:nvPr>
        </p:nvSpPr>
        <p:spPr>
          <a:xfrm>
            <a:off x="497841" y="6194323"/>
            <a:ext cx="6909435" cy="583549"/>
          </a:xfrm>
        </p:spPr>
        <p:txBody>
          <a:bodyPr anchor="b"/>
          <a:lstStyle>
            <a:lvl1pPr>
              <a:spcBef>
                <a:spcPts val="0"/>
              </a:spcBef>
              <a:spcAft>
                <a:spcPts val="0"/>
              </a:spcAft>
              <a:buNone/>
              <a:defRPr sz="1000"/>
            </a:lvl1pPr>
            <a:lvl2pPr>
              <a:buNone/>
              <a:defRPr sz="1000"/>
            </a:lvl2pPr>
            <a:lvl3pPr>
              <a:buNone/>
              <a:defRPr sz="1000"/>
            </a:lvl3pPr>
            <a:lvl4pPr>
              <a:buNone/>
              <a:defRPr sz="1000"/>
            </a:lvl4pPr>
            <a:lvl5pPr>
              <a:buNone/>
              <a:defRPr sz="1000"/>
            </a:lvl5pPr>
          </a:lstStyle>
          <a:p>
            <a:pPr lvl="0"/>
            <a:r>
              <a:rPr lang="en-US" dirty="0"/>
              <a:t>Click to edit Master text styles</a:t>
            </a:r>
          </a:p>
        </p:txBody>
      </p:sp>
    </p:spTree>
    <p:extLst>
      <p:ext uri="{BB962C8B-B14F-4D97-AF65-F5344CB8AC3E}">
        <p14:creationId xmlns:p14="http://schemas.microsoft.com/office/powerpoint/2010/main" val="1827838554"/>
      </p:ext>
    </p:extLst>
  </p:cSld>
  <p:clrMapOvr>
    <a:masterClrMapping/>
  </p:clrMapOvr>
</p:sldLayout>
</file>

<file path=ppt/slideLayouts/slideLayout205.xml><?xml version="1.0" encoding="utf-8"?>
<p:sldLayout xmlns:a="http://schemas.openxmlformats.org/drawingml/2006/main" xmlns:r="http://schemas.openxmlformats.org/officeDocument/2006/relationships" xmlns:p="http://schemas.openxmlformats.org/presentationml/2006/main" preserve="1" userDrawn="1">
  <p:cSld name="5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CB715-DDCC-184D-B2D7-D091E66023EF}"/>
              </a:ext>
            </a:extLst>
          </p:cNvPr>
          <p:cNvSpPr>
            <a:spLocks noGrp="1"/>
          </p:cNvSpPr>
          <p:nvPr>
            <p:ph type="title"/>
          </p:nvPr>
        </p:nvSpPr>
        <p:spPr>
          <a:xfrm>
            <a:off x="497840" y="327441"/>
            <a:ext cx="11226800" cy="1105435"/>
          </a:xfrm>
        </p:spPr>
        <p:txBody>
          <a:bodyPr/>
          <a:lstStyle/>
          <a:p>
            <a:r>
              <a:rPr lang="en-US" dirty="0"/>
              <a:t>Click to edit Master title style</a:t>
            </a:r>
          </a:p>
        </p:txBody>
      </p:sp>
      <p:sp>
        <p:nvSpPr>
          <p:cNvPr id="3" name="Content Placeholder 2">
            <a:extLst>
              <a:ext uri="{FF2B5EF4-FFF2-40B4-BE49-F238E27FC236}">
                <a16:creationId xmlns:a16="http://schemas.microsoft.com/office/drawing/2014/main" id="{1ACBFAA7-E18F-214C-B258-46BD7FCF3DA2}"/>
              </a:ext>
            </a:extLst>
          </p:cNvPr>
          <p:cNvSpPr>
            <a:spLocks noGrp="1"/>
          </p:cNvSpPr>
          <p:nvPr>
            <p:ph idx="1" hasCustomPrompt="1"/>
          </p:nvPr>
        </p:nvSpPr>
        <p:spPr>
          <a:xfrm>
            <a:off x="497840" y="1595121"/>
            <a:ext cx="5477792" cy="4226561"/>
          </a:xfrm>
        </p:spPr>
        <p:txBody>
          <a:bodyPr>
            <a:noAutofit/>
          </a:bodyPr>
          <a:lstStyle>
            <a:lvl1pPr>
              <a:buFont typeface="+mj-lt"/>
              <a:buAutoNum type="arabicPeriod"/>
              <a:defRPr/>
            </a:lvl1pPr>
          </a:lstStyle>
          <a:p>
            <a:pPr lvl="0"/>
            <a:r>
              <a:rPr lang="en-US" dirty="0"/>
              <a:t>Edit Master text styles</a:t>
            </a:r>
          </a:p>
        </p:txBody>
      </p:sp>
      <p:sp>
        <p:nvSpPr>
          <p:cNvPr id="5" name="Slide Number Placeholder 3">
            <a:extLst>
              <a:ext uri="{FF2B5EF4-FFF2-40B4-BE49-F238E27FC236}">
                <a16:creationId xmlns:a16="http://schemas.microsoft.com/office/drawing/2014/main" id="{C5F94200-7FC0-9A4E-A413-F6E00934AD12}"/>
              </a:ext>
            </a:extLst>
          </p:cNvPr>
          <p:cNvSpPr>
            <a:spLocks noGrp="1"/>
          </p:cNvSpPr>
          <p:nvPr>
            <p:ph type="sldNum" sz="quarter" idx="4"/>
          </p:nvPr>
        </p:nvSpPr>
        <p:spPr>
          <a:xfrm>
            <a:off x="11715213" y="6568292"/>
            <a:ext cx="467360" cy="284997"/>
          </a:xfrm>
          <a:prstGeom prst="rect">
            <a:avLst/>
          </a:prstGeom>
        </p:spPr>
        <p:txBody>
          <a:bodyPr vert="horz" lIns="91440" tIns="45720" rIns="91440" bIns="45720" rtlCol="0" anchor="ctr"/>
          <a:lstStyle>
            <a:lvl1pPr algn="r">
              <a:defRPr sz="1100">
                <a:solidFill>
                  <a:schemeClr val="tx1">
                    <a:tint val="75000"/>
                  </a:schemeClr>
                </a:solidFill>
              </a:defRPr>
            </a:lvl1pPr>
          </a:lstStyle>
          <a:p>
            <a:fld id="{1904728E-9179-7340-B99F-8A5623059787}" type="slidenum">
              <a:rPr lang="en-US" smtClean="0"/>
              <a:pPr/>
              <a:t>‹#›</a:t>
            </a:fld>
            <a:endParaRPr lang="en-US" sz="1100" dirty="0"/>
          </a:p>
        </p:txBody>
      </p:sp>
      <p:sp>
        <p:nvSpPr>
          <p:cNvPr id="7" name="Text Placeholder 5">
            <a:extLst>
              <a:ext uri="{FF2B5EF4-FFF2-40B4-BE49-F238E27FC236}">
                <a16:creationId xmlns:a16="http://schemas.microsoft.com/office/drawing/2014/main" id="{957D897E-3A74-704A-9640-6EBF4A423268}"/>
              </a:ext>
            </a:extLst>
          </p:cNvPr>
          <p:cNvSpPr>
            <a:spLocks noGrp="1"/>
          </p:cNvSpPr>
          <p:nvPr>
            <p:ph type="body" sz="quarter" idx="11"/>
          </p:nvPr>
        </p:nvSpPr>
        <p:spPr>
          <a:xfrm>
            <a:off x="497841" y="6194323"/>
            <a:ext cx="6909435" cy="583549"/>
          </a:xfrm>
        </p:spPr>
        <p:txBody>
          <a:bodyPr anchor="b"/>
          <a:lstStyle>
            <a:lvl1pPr>
              <a:spcBef>
                <a:spcPts val="0"/>
              </a:spcBef>
              <a:spcAft>
                <a:spcPts val="0"/>
              </a:spcAft>
              <a:buNone/>
              <a:defRPr sz="1000"/>
            </a:lvl1pPr>
            <a:lvl2pPr>
              <a:buNone/>
              <a:defRPr sz="1000"/>
            </a:lvl2pPr>
            <a:lvl3pPr>
              <a:buNone/>
              <a:defRPr sz="1000"/>
            </a:lvl3pPr>
            <a:lvl4pPr>
              <a:buNone/>
              <a:defRPr sz="1000"/>
            </a:lvl4pPr>
            <a:lvl5pPr>
              <a:buNone/>
              <a:defRPr sz="1000"/>
            </a:lvl5pPr>
          </a:lstStyle>
          <a:p>
            <a:pPr lvl="0"/>
            <a:r>
              <a:rPr lang="en-US" dirty="0"/>
              <a:t>Click to edit Master text styles</a:t>
            </a:r>
          </a:p>
        </p:txBody>
      </p:sp>
    </p:spTree>
    <p:extLst>
      <p:ext uri="{BB962C8B-B14F-4D97-AF65-F5344CB8AC3E}">
        <p14:creationId xmlns:p14="http://schemas.microsoft.com/office/powerpoint/2010/main" val="3832995850"/>
      </p:ext>
    </p:extLst>
  </p:cSld>
  <p:clrMapOvr>
    <a:masterClrMapping/>
  </p:clrMapOvr>
</p:sldLayout>
</file>

<file path=ppt/slideLayouts/slideLayout206.xml><?xml version="1.0" encoding="utf-8"?>
<p:sldLayout xmlns:a="http://schemas.openxmlformats.org/drawingml/2006/main" xmlns:r="http://schemas.openxmlformats.org/officeDocument/2006/relationships" xmlns:p="http://schemas.openxmlformats.org/presentationml/2006/main" preserve="1" userDrawn="1">
  <p:cSld name="1_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D1CB715-DDCC-184D-B2D7-D091E66023EF}"/>
              </a:ext>
            </a:extLst>
          </p:cNvPr>
          <p:cNvSpPr>
            <a:spLocks noGrp="1"/>
          </p:cNvSpPr>
          <p:nvPr>
            <p:ph type="title"/>
          </p:nvPr>
        </p:nvSpPr>
        <p:spPr>
          <a:xfrm>
            <a:off x="497840" y="327442"/>
            <a:ext cx="11226800" cy="1044159"/>
          </a:xfrm>
        </p:spPr>
        <p:txBody>
          <a:bodyPr/>
          <a:lstStyle/>
          <a:p>
            <a:r>
              <a:rPr lang="en-US" dirty="0"/>
              <a:t>Click to edit Master title style</a:t>
            </a:r>
          </a:p>
        </p:txBody>
      </p:sp>
      <p:sp>
        <p:nvSpPr>
          <p:cNvPr id="3" name="Slide Number Placeholder 3">
            <a:extLst>
              <a:ext uri="{FF2B5EF4-FFF2-40B4-BE49-F238E27FC236}">
                <a16:creationId xmlns:a16="http://schemas.microsoft.com/office/drawing/2014/main" id="{E5068F54-C406-F346-94BC-49B24D1D6667}"/>
              </a:ext>
            </a:extLst>
          </p:cNvPr>
          <p:cNvSpPr>
            <a:spLocks noGrp="1"/>
          </p:cNvSpPr>
          <p:nvPr>
            <p:ph type="sldNum" sz="quarter" idx="4"/>
          </p:nvPr>
        </p:nvSpPr>
        <p:spPr>
          <a:xfrm>
            <a:off x="11715213" y="6568292"/>
            <a:ext cx="467360" cy="284997"/>
          </a:xfrm>
          <a:prstGeom prst="rect">
            <a:avLst/>
          </a:prstGeom>
        </p:spPr>
        <p:txBody>
          <a:bodyPr vert="horz" lIns="91440" tIns="45720" rIns="91440" bIns="45720" rtlCol="0" anchor="ctr"/>
          <a:lstStyle>
            <a:lvl1pPr algn="r">
              <a:defRPr sz="1100">
                <a:solidFill>
                  <a:schemeClr val="tx1">
                    <a:tint val="75000"/>
                  </a:schemeClr>
                </a:solidFill>
              </a:defRPr>
            </a:lvl1pPr>
          </a:lstStyle>
          <a:p>
            <a:fld id="{1904728E-9179-7340-B99F-8A5623059787}" type="slidenum">
              <a:rPr lang="en-US" smtClean="0"/>
              <a:pPr/>
              <a:t>‹#›</a:t>
            </a:fld>
            <a:endParaRPr lang="en-US" sz="1100" dirty="0"/>
          </a:p>
        </p:txBody>
      </p:sp>
      <p:sp>
        <p:nvSpPr>
          <p:cNvPr id="5" name="Text Placeholder 5">
            <a:extLst>
              <a:ext uri="{FF2B5EF4-FFF2-40B4-BE49-F238E27FC236}">
                <a16:creationId xmlns:a16="http://schemas.microsoft.com/office/drawing/2014/main" id="{C6C7C9BF-5111-574D-9F9B-EB7F4036C2AA}"/>
              </a:ext>
            </a:extLst>
          </p:cNvPr>
          <p:cNvSpPr>
            <a:spLocks noGrp="1"/>
          </p:cNvSpPr>
          <p:nvPr>
            <p:ph type="body" sz="quarter" idx="10"/>
          </p:nvPr>
        </p:nvSpPr>
        <p:spPr>
          <a:xfrm>
            <a:off x="497841" y="6194323"/>
            <a:ext cx="6909435" cy="583549"/>
          </a:xfrm>
        </p:spPr>
        <p:txBody>
          <a:bodyPr anchor="b"/>
          <a:lstStyle>
            <a:lvl1pPr>
              <a:spcBef>
                <a:spcPts val="0"/>
              </a:spcBef>
              <a:spcAft>
                <a:spcPts val="0"/>
              </a:spcAft>
              <a:buNone/>
              <a:defRPr sz="1000"/>
            </a:lvl1pPr>
            <a:lvl2pPr>
              <a:buNone/>
              <a:defRPr sz="1000"/>
            </a:lvl2pPr>
            <a:lvl3pPr>
              <a:buNone/>
              <a:defRPr sz="1000"/>
            </a:lvl3pPr>
            <a:lvl4pPr>
              <a:buNone/>
              <a:defRPr sz="1000"/>
            </a:lvl4pPr>
            <a:lvl5pPr>
              <a:buNone/>
              <a:defRPr sz="1000"/>
            </a:lvl5pPr>
          </a:lstStyle>
          <a:p>
            <a:pPr lvl="0"/>
            <a:r>
              <a:rPr lang="en-US" dirty="0"/>
              <a:t>Click to edit Master text styles</a:t>
            </a:r>
          </a:p>
        </p:txBody>
      </p:sp>
    </p:spTree>
    <p:extLst>
      <p:ext uri="{BB962C8B-B14F-4D97-AF65-F5344CB8AC3E}">
        <p14:creationId xmlns:p14="http://schemas.microsoft.com/office/powerpoint/2010/main" val="2672804584"/>
      </p:ext>
    </p:extLst>
  </p:cSld>
  <p:clrMapOvr>
    <a:masterClrMapping/>
  </p:clrMapOvr>
</p:sldLayout>
</file>

<file path=ppt/slideLayouts/slideLayout207.xml><?xml version="1.0" encoding="utf-8"?>
<p:sldLayout xmlns:a="http://schemas.openxmlformats.org/drawingml/2006/main" xmlns:r="http://schemas.openxmlformats.org/officeDocument/2006/relationships" xmlns:p="http://schemas.openxmlformats.org/presentationml/2006/main" preserve="1" userDrawn="1">
  <p:cSld name="3_Title and Content">
    <p:spTree>
      <p:nvGrpSpPr>
        <p:cNvPr id="1" name=""/>
        <p:cNvGrpSpPr/>
        <p:nvPr/>
      </p:nvGrpSpPr>
      <p:grpSpPr>
        <a:xfrm>
          <a:off x="0" y="0"/>
          <a:ext cx="0" cy="0"/>
          <a:chOff x="0" y="0"/>
          <a:chExt cx="0" cy="0"/>
        </a:xfrm>
      </p:grpSpPr>
      <p:sp>
        <p:nvSpPr>
          <p:cNvPr id="2" name="Slide Number Placeholder 3">
            <a:extLst>
              <a:ext uri="{FF2B5EF4-FFF2-40B4-BE49-F238E27FC236}">
                <a16:creationId xmlns:a16="http://schemas.microsoft.com/office/drawing/2014/main" id="{B2FE622D-D975-4442-93B2-B0BFE697BE8F}"/>
              </a:ext>
            </a:extLst>
          </p:cNvPr>
          <p:cNvSpPr>
            <a:spLocks noGrp="1"/>
          </p:cNvSpPr>
          <p:nvPr>
            <p:ph type="sldNum" sz="quarter" idx="4"/>
          </p:nvPr>
        </p:nvSpPr>
        <p:spPr>
          <a:xfrm>
            <a:off x="11715213" y="6568292"/>
            <a:ext cx="467360" cy="284997"/>
          </a:xfrm>
          <a:prstGeom prst="rect">
            <a:avLst/>
          </a:prstGeom>
        </p:spPr>
        <p:txBody>
          <a:bodyPr vert="horz" lIns="91440" tIns="45720" rIns="91440" bIns="45720" rtlCol="0" anchor="ctr"/>
          <a:lstStyle>
            <a:lvl1pPr algn="r">
              <a:defRPr sz="1100">
                <a:solidFill>
                  <a:schemeClr val="tx1">
                    <a:tint val="75000"/>
                  </a:schemeClr>
                </a:solidFill>
              </a:defRPr>
            </a:lvl1pPr>
          </a:lstStyle>
          <a:p>
            <a:fld id="{1904728E-9179-7340-B99F-8A5623059787}" type="slidenum">
              <a:rPr lang="en-US" smtClean="0"/>
              <a:pPr/>
              <a:t>‹#›</a:t>
            </a:fld>
            <a:endParaRPr lang="en-US" sz="1100" dirty="0"/>
          </a:p>
        </p:txBody>
      </p:sp>
      <p:sp>
        <p:nvSpPr>
          <p:cNvPr id="4" name="Text Placeholder 5">
            <a:extLst>
              <a:ext uri="{FF2B5EF4-FFF2-40B4-BE49-F238E27FC236}">
                <a16:creationId xmlns:a16="http://schemas.microsoft.com/office/drawing/2014/main" id="{9C262538-2345-0648-9110-5A33A3FCE9E5}"/>
              </a:ext>
            </a:extLst>
          </p:cNvPr>
          <p:cNvSpPr>
            <a:spLocks noGrp="1"/>
          </p:cNvSpPr>
          <p:nvPr>
            <p:ph type="body" sz="quarter" idx="10"/>
          </p:nvPr>
        </p:nvSpPr>
        <p:spPr>
          <a:xfrm>
            <a:off x="497841" y="6194323"/>
            <a:ext cx="6909435" cy="583549"/>
          </a:xfrm>
        </p:spPr>
        <p:txBody>
          <a:bodyPr anchor="b"/>
          <a:lstStyle>
            <a:lvl1pPr>
              <a:spcBef>
                <a:spcPts val="0"/>
              </a:spcBef>
              <a:spcAft>
                <a:spcPts val="0"/>
              </a:spcAft>
              <a:buNone/>
              <a:defRPr sz="1000"/>
            </a:lvl1pPr>
            <a:lvl2pPr>
              <a:buNone/>
              <a:defRPr sz="1000"/>
            </a:lvl2pPr>
            <a:lvl3pPr>
              <a:buNone/>
              <a:defRPr sz="1000"/>
            </a:lvl3pPr>
            <a:lvl4pPr>
              <a:buNone/>
              <a:defRPr sz="1000"/>
            </a:lvl4pPr>
            <a:lvl5pPr>
              <a:buNone/>
              <a:defRPr sz="1000"/>
            </a:lvl5pPr>
          </a:lstStyle>
          <a:p>
            <a:pPr lvl="0"/>
            <a:r>
              <a:rPr lang="en-US" dirty="0"/>
              <a:t>Click to edit Master text styles</a:t>
            </a:r>
          </a:p>
        </p:txBody>
      </p:sp>
    </p:spTree>
    <p:extLst>
      <p:ext uri="{BB962C8B-B14F-4D97-AF65-F5344CB8AC3E}">
        <p14:creationId xmlns:p14="http://schemas.microsoft.com/office/powerpoint/2010/main" val="2993291538"/>
      </p:ext>
    </p:extLst>
  </p:cSld>
  <p:clrMapOvr>
    <a:masterClrMapping/>
  </p:clrMapOvr>
</p:sldLayout>
</file>

<file path=ppt/slideLayouts/slideLayout208.xml><?xml version="1.0" encoding="utf-8"?>
<p:sldLayout xmlns:a="http://schemas.openxmlformats.org/drawingml/2006/main" xmlns:r="http://schemas.openxmlformats.org/officeDocument/2006/relationships" xmlns:p="http://schemas.openxmlformats.org/presentationml/2006/main" showMasterSp="0" preserve="1">
  <p:cSld name="Title Slide">
    <p:spTree>
      <p:nvGrpSpPr>
        <p:cNvPr id="1" name=""/>
        <p:cNvGrpSpPr/>
        <p:nvPr/>
      </p:nvGrpSpPr>
      <p:grpSpPr>
        <a:xfrm>
          <a:off x="0" y="0"/>
          <a:ext cx="0" cy="0"/>
          <a:chOff x="0" y="0"/>
          <a:chExt cx="0" cy="0"/>
        </a:xfrm>
      </p:grpSpPr>
      <p:pic>
        <p:nvPicPr>
          <p:cNvPr id="22" name="Picture 21">
            <a:extLst>
              <a:ext uri="{FF2B5EF4-FFF2-40B4-BE49-F238E27FC236}">
                <a16:creationId xmlns:a16="http://schemas.microsoft.com/office/drawing/2014/main" id="{3811F168-5851-4164-A476-942919F07F41}"/>
              </a:ext>
            </a:extLst>
          </p:cNvPr>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6121400" y="3662363"/>
            <a:ext cx="6078537" cy="32004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0" name="Rectangle 54"/>
          <p:cNvSpPr>
            <a:spLocks noGrp="1" noChangeArrowheads="1"/>
          </p:cNvSpPr>
          <p:nvPr>
            <p:ph type="subTitle" idx="1"/>
          </p:nvPr>
        </p:nvSpPr>
        <p:spPr>
          <a:xfrm>
            <a:off x="609600" y="4041650"/>
            <a:ext cx="5181600" cy="1120775"/>
          </a:xfrm>
        </p:spPr>
        <p:txBody>
          <a:bodyPr/>
          <a:lstStyle>
            <a:lvl1pPr marL="0" indent="0">
              <a:lnSpc>
                <a:spcPct val="100000"/>
              </a:lnSpc>
              <a:buFont typeface="Wingdings" pitchFamily="2" charset="2"/>
              <a:buNone/>
              <a:defRPr sz="2000" b="1">
                <a:solidFill>
                  <a:schemeClr val="bg2"/>
                </a:solidFill>
              </a:defRPr>
            </a:lvl1pPr>
          </a:lstStyle>
          <a:p>
            <a:r>
              <a:rPr lang="en-US"/>
              <a:t>Click to edit Master subtitle style</a:t>
            </a:r>
            <a:endParaRPr lang="en-US" dirty="0"/>
          </a:p>
        </p:txBody>
      </p:sp>
      <p:sp>
        <p:nvSpPr>
          <p:cNvPr id="8" name="Rectangle 7">
            <a:extLst>
              <a:ext uri="{FF2B5EF4-FFF2-40B4-BE49-F238E27FC236}">
                <a16:creationId xmlns:a16="http://schemas.microsoft.com/office/drawing/2014/main" id="{02294B36-D511-4E23-A768-EAFA149B5CC7}"/>
              </a:ext>
            </a:extLst>
          </p:cNvPr>
          <p:cNvSpPr/>
          <p:nvPr/>
        </p:nvSpPr>
        <p:spPr>
          <a:xfrm>
            <a:off x="1" y="1620838"/>
            <a:ext cx="12192000" cy="2057400"/>
          </a:xfrm>
          <a:prstGeom prst="rect">
            <a:avLst/>
          </a:prstGeom>
          <a:solidFill>
            <a:srgbClr val="CDCDCF">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9" name="Straight Connector 8">
            <a:extLst>
              <a:ext uri="{FF2B5EF4-FFF2-40B4-BE49-F238E27FC236}">
                <a16:creationId xmlns:a16="http://schemas.microsoft.com/office/drawing/2014/main" id="{A5B42F6D-719A-45C6-BB57-84887368226C}"/>
              </a:ext>
            </a:extLst>
          </p:cNvPr>
          <p:cNvCxnSpPr/>
          <p:nvPr/>
        </p:nvCxnSpPr>
        <p:spPr bwMode="auto">
          <a:xfrm>
            <a:off x="-14291" y="1620838"/>
            <a:ext cx="12214232" cy="0"/>
          </a:xfrm>
          <a:prstGeom prst="line">
            <a:avLst/>
          </a:prstGeom>
          <a:ln w="12700">
            <a:solidFill>
              <a:schemeClr val="bg2"/>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cxnSp>
        <p:nvCxnSpPr>
          <p:cNvPr id="12" name="Straight Connector 11">
            <a:extLst>
              <a:ext uri="{FF2B5EF4-FFF2-40B4-BE49-F238E27FC236}">
                <a16:creationId xmlns:a16="http://schemas.microsoft.com/office/drawing/2014/main" id="{9ACD6CB8-625C-44F5-9B90-77A60BCC4A2E}"/>
              </a:ext>
            </a:extLst>
          </p:cNvPr>
          <p:cNvCxnSpPr/>
          <p:nvPr/>
        </p:nvCxnSpPr>
        <p:spPr bwMode="auto">
          <a:xfrm>
            <a:off x="-14291" y="3662363"/>
            <a:ext cx="12214232" cy="0"/>
          </a:xfrm>
          <a:prstGeom prst="line">
            <a:avLst/>
          </a:prstGeom>
          <a:ln w="12700">
            <a:solidFill>
              <a:schemeClr val="bg2"/>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sp>
        <p:nvSpPr>
          <p:cNvPr id="13" name="Rectangle 55">
            <a:extLst>
              <a:ext uri="{FF2B5EF4-FFF2-40B4-BE49-F238E27FC236}">
                <a16:creationId xmlns:a16="http://schemas.microsoft.com/office/drawing/2014/main" id="{078B106A-3121-420B-B2D9-854FF204BD0F}"/>
              </a:ext>
            </a:extLst>
          </p:cNvPr>
          <p:cNvSpPr>
            <a:spLocks noGrp="1" noChangeArrowheads="1"/>
          </p:cNvSpPr>
          <p:nvPr>
            <p:ph type="ctrTitle"/>
          </p:nvPr>
        </p:nvSpPr>
        <p:spPr bwMode="invGray">
          <a:xfrm>
            <a:off x="609600" y="1600200"/>
            <a:ext cx="11264901" cy="2057400"/>
          </a:xfrm>
          <a:prstGeom prst="rect">
            <a:avLst/>
          </a:prstGeom>
        </p:spPr>
        <p:txBody>
          <a:bodyPr/>
          <a:lstStyle>
            <a:lvl1pPr>
              <a:defRPr sz="3900">
                <a:solidFill>
                  <a:srgbClr val="455560"/>
                </a:solidFill>
              </a:defRPr>
            </a:lvl1pPr>
          </a:lstStyle>
          <a:p>
            <a:r>
              <a:rPr lang="en-US"/>
              <a:t>Click to edit Master title style</a:t>
            </a:r>
            <a:endParaRPr lang="en-US" dirty="0"/>
          </a:p>
        </p:txBody>
      </p:sp>
      <p:sp>
        <p:nvSpPr>
          <p:cNvPr id="14" name="Rectangle 13">
            <a:extLst>
              <a:ext uri="{FF2B5EF4-FFF2-40B4-BE49-F238E27FC236}">
                <a16:creationId xmlns:a16="http://schemas.microsoft.com/office/drawing/2014/main" id="{C6C33664-ACD6-44A3-95A5-32325CBC9685}"/>
              </a:ext>
            </a:extLst>
          </p:cNvPr>
          <p:cNvSpPr/>
          <p:nvPr userDrawn="1"/>
        </p:nvSpPr>
        <p:spPr>
          <a:xfrm>
            <a:off x="1" y="1620838"/>
            <a:ext cx="12192000" cy="2057400"/>
          </a:xfrm>
          <a:prstGeom prst="rect">
            <a:avLst/>
          </a:prstGeom>
          <a:solidFill>
            <a:srgbClr val="CDCDCF">
              <a:alpha val="24000"/>
            </a:srgb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a:defRPr/>
            </a:pPr>
            <a:endParaRPr lang="en-US"/>
          </a:p>
        </p:txBody>
      </p:sp>
      <p:cxnSp>
        <p:nvCxnSpPr>
          <p:cNvPr id="15" name="Straight Connector 14">
            <a:extLst>
              <a:ext uri="{FF2B5EF4-FFF2-40B4-BE49-F238E27FC236}">
                <a16:creationId xmlns:a16="http://schemas.microsoft.com/office/drawing/2014/main" id="{5EECCBFD-9ED3-4167-961B-65218739F1A5}"/>
              </a:ext>
            </a:extLst>
          </p:cNvPr>
          <p:cNvCxnSpPr/>
          <p:nvPr userDrawn="1"/>
        </p:nvCxnSpPr>
        <p:spPr bwMode="auto">
          <a:xfrm>
            <a:off x="-14291" y="1620838"/>
            <a:ext cx="12214232" cy="0"/>
          </a:xfrm>
          <a:prstGeom prst="line">
            <a:avLst/>
          </a:prstGeom>
          <a:ln w="12700">
            <a:solidFill>
              <a:schemeClr val="bg2"/>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pic>
        <p:nvPicPr>
          <p:cNvPr id="16" name="Picture 15">
            <a:extLst>
              <a:ext uri="{FF2B5EF4-FFF2-40B4-BE49-F238E27FC236}">
                <a16:creationId xmlns:a16="http://schemas.microsoft.com/office/drawing/2014/main" id="{FA66A9F5-09EF-41DA-9109-8000D4A9FF31}"/>
              </a:ext>
            </a:extLst>
          </p:cNvPr>
          <p:cNvPicPr>
            <a:picLocks noChangeAspect="1"/>
          </p:cNvPicPr>
          <p:nvPr userDrawn="1"/>
        </p:nvPicPr>
        <p:blipFill>
          <a:blip r:embed="rId3">
            <a:extLst>
              <a:ext uri="{28A0092B-C50C-407E-A947-70E740481C1C}">
                <a14:useLocalDpi xmlns:a14="http://schemas.microsoft.com/office/drawing/2010/main" val="0"/>
              </a:ext>
            </a:extLst>
          </a:blip>
          <a:stretch>
            <a:fillRect/>
          </a:stretch>
        </p:blipFill>
        <p:spPr>
          <a:xfrm>
            <a:off x="9981289" y="328613"/>
            <a:ext cx="1740838" cy="938609"/>
          </a:xfrm>
          <a:prstGeom prst="rect">
            <a:avLst/>
          </a:prstGeom>
        </p:spPr>
      </p:pic>
      <p:pic>
        <p:nvPicPr>
          <p:cNvPr id="4" name="Picture 3" descr="A close up of a sandy beach&#10;&#10;Description automatically generated">
            <a:extLst>
              <a:ext uri="{FF2B5EF4-FFF2-40B4-BE49-F238E27FC236}">
                <a16:creationId xmlns:a16="http://schemas.microsoft.com/office/drawing/2014/main" id="{F3C4FA0E-2516-4772-83E3-EE8D8A13C0B6}"/>
              </a:ext>
            </a:extLst>
          </p:cNvPr>
          <p:cNvPicPr>
            <a:picLocks noChangeAspect="1"/>
          </p:cNvPicPr>
          <p:nvPr userDrawn="1"/>
        </p:nvPicPr>
        <p:blipFill>
          <a:blip r:embed="rId4">
            <a:extLst>
              <a:ext uri="{28A0092B-C50C-407E-A947-70E740481C1C}">
                <a14:useLocalDpi xmlns:a14="http://schemas.microsoft.com/office/drawing/2010/main" val="0"/>
              </a:ext>
            </a:extLst>
          </a:blip>
          <a:stretch>
            <a:fillRect/>
          </a:stretch>
        </p:blipFill>
        <p:spPr>
          <a:xfrm>
            <a:off x="6113462" y="3662363"/>
            <a:ext cx="6086475" cy="3200400"/>
          </a:xfrm>
          <a:prstGeom prst="rect">
            <a:avLst/>
          </a:prstGeom>
        </p:spPr>
      </p:pic>
      <p:cxnSp>
        <p:nvCxnSpPr>
          <p:cNvPr id="19" name="Straight Connector 18">
            <a:extLst>
              <a:ext uri="{FF2B5EF4-FFF2-40B4-BE49-F238E27FC236}">
                <a16:creationId xmlns:a16="http://schemas.microsoft.com/office/drawing/2014/main" id="{F95A2832-7EB2-44CE-B43D-FCA9D107E325}"/>
              </a:ext>
            </a:extLst>
          </p:cNvPr>
          <p:cNvCxnSpPr/>
          <p:nvPr userDrawn="1"/>
        </p:nvCxnSpPr>
        <p:spPr bwMode="auto">
          <a:xfrm>
            <a:off x="-14291" y="3662363"/>
            <a:ext cx="12214232" cy="0"/>
          </a:xfrm>
          <a:prstGeom prst="line">
            <a:avLst/>
          </a:prstGeom>
          <a:ln w="12700">
            <a:solidFill>
              <a:schemeClr val="bg2"/>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spTree>
    <p:extLst>
      <p:ext uri="{BB962C8B-B14F-4D97-AF65-F5344CB8AC3E}">
        <p14:creationId xmlns:p14="http://schemas.microsoft.com/office/powerpoint/2010/main" val="1694460154"/>
      </p:ext>
    </p:extLst>
  </p:cSld>
  <p:clrMapOvr>
    <a:masterClrMapping/>
  </p:clrMapOvr>
</p:sldLayout>
</file>

<file path=ppt/slideLayouts/slideLayout20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59" y="238127"/>
            <a:ext cx="10872444" cy="1103313"/>
          </a:xfrm>
          <a:prstGeom prst="rect">
            <a:avLst/>
          </a:prstGeom>
        </p:spPr>
        <p:txBody>
          <a:bodyPr/>
          <a:lstStyle>
            <a:lvl1pPr>
              <a:defRPr/>
            </a:lvl1pPr>
          </a:lstStyle>
          <a:p>
            <a:r>
              <a:rPr lang="en-US"/>
              <a:t>Click to edit Master title style</a:t>
            </a:r>
            <a:endParaRPr lang="en-US" dirty="0"/>
          </a:p>
        </p:txBody>
      </p:sp>
      <p:sp>
        <p:nvSpPr>
          <p:cNvPr id="3" name="Content Placeholder 2"/>
          <p:cNvSpPr>
            <a:spLocks noGrp="1"/>
          </p:cNvSpPr>
          <p:nvPr>
            <p:ph idx="1"/>
          </p:nvPr>
        </p:nvSpPr>
        <p:spPr>
          <a:xfrm>
            <a:off x="604675" y="1513047"/>
            <a:ext cx="10877529" cy="4650686"/>
          </a:xfrm>
          <a:prstGeom prst="rect">
            <a:avLst/>
          </a:prstGeo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512989438"/>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userDrawn="1">
  <p:cSld name="5_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GB"/>
          </a:p>
        </p:txBody>
      </p:sp>
      <p:sp>
        <p:nvSpPr>
          <p:cNvPr id="3" name="Content Placeholder 2"/>
          <p:cNvSpPr>
            <a:spLocks noGrp="1"/>
          </p:cNvSpPr>
          <p:nvPr>
            <p:ph idx="1"/>
          </p:nvPr>
        </p:nvSpPr>
        <p:spPr/>
        <p:txBody>
          <a:bodyPr/>
          <a:lstStyle/>
          <a:p>
            <a:pPr lvl="0"/>
            <a:r>
              <a:rPr lang="en-US" dirty="0"/>
              <a:t>Click to edit Master text styles</a:t>
            </a:r>
          </a:p>
          <a:p>
            <a:pPr lvl="1"/>
            <a:r>
              <a:rPr lang="en-US" dirty="0"/>
              <a:t>Second level</a:t>
            </a:r>
          </a:p>
          <a:p>
            <a:pPr lvl="2"/>
            <a:r>
              <a:rPr lang="en-US" dirty="0"/>
              <a:t>Third level</a:t>
            </a:r>
          </a:p>
          <a:p>
            <a:pPr lvl="3"/>
            <a:r>
              <a:rPr lang="en-US" dirty="0"/>
              <a:t>Fourth level</a:t>
            </a:r>
          </a:p>
        </p:txBody>
      </p:sp>
      <p:sp>
        <p:nvSpPr>
          <p:cNvPr id="4" name="Text Placeholder 4"/>
          <p:cNvSpPr>
            <a:spLocks noGrp="1"/>
          </p:cNvSpPr>
          <p:nvPr>
            <p:ph type="body" sz="quarter" idx="10"/>
          </p:nvPr>
        </p:nvSpPr>
        <p:spPr>
          <a:xfrm>
            <a:off x="609600" y="6210780"/>
            <a:ext cx="5488517" cy="447993"/>
          </a:xfrm>
        </p:spPr>
        <p:txBody>
          <a:bodyPr anchor="b"/>
          <a:lstStyle>
            <a:lvl1pPr marL="0" indent="0">
              <a:spcAft>
                <a:spcPts val="0"/>
              </a:spcAft>
              <a:buNone/>
              <a:defRPr sz="1200"/>
            </a:lvl1pPr>
            <a:lvl2pPr marL="376244" indent="0">
              <a:buNone/>
              <a:defRPr/>
            </a:lvl2pPr>
            <a:lvl3pPr marL="722324" indent="0">
              <a:buNone/>
              <a:defRPr/>
            </a:lvl3pPr>
            <a:lvl4pPr marL="995380" indent="0">
              <a:buNone/>
              <a:defRPr/>
            </a:lvl4pPr>
            <a:lvl5pPr marL="1395435" indent="0">
              <a:buFont typeface="Arial" pitchFamily="34" charset="0"/>
              <a:buNone/>
              <a:defRPr/>
            </a:lvl5pPr>
          </a:lstStyle>
          <a:p>
            <a:pPr lvl="0"/>
            <a:r>
              <a:rPr lang="en-US" dirty="0"/>
              <a:t>Click to edit Master text styles</a:t>
            </a:r>
            <a:endParaRPr lang="en-GB" dirty="0"/>
          </a:p>
        </p:txBody>
      </p:sp>
      <p:sp>
        <p:nvSpPr>
          <p:cNvPr id="5" name="Text Placeholder 4"/>
          <p:cNvSpPr>
            <a:spLocks noGrp="1"/>
          </p:cNvSpPr>
          <p:nvPr>
            <p:ph type="body" sz="quarter" idx="11"/>
          </p:nvPr>
        </p:nvSpPr>
        <p:spPr>
          <a:xfrm>
            <a:off x="6098118" y="6210780"/>
            <a:ext cx="5488517" cy="447993"/>
          </a:xfrm>
        </p:spPr>
        <p:txBody>
          <a:bodyPr anchor="b"/>
          <a:lstStyle>
            <a:lvl1pPr marL="0" indent="0" algn="r">
              <a:spcAft>
                <a:spcPts val="0"/>
              </a:spcAft>
              <a:buNone/>
              <a:defRPr sz="1200"/>
            </a:lvl1pPr>
            <a:lvl2pPr marL="376244" indent="0">
              <a:buNone/>
              <a:defRPr/>
            </a:lvl2pPr>
            <a:lvl3pPr marL="722324" indent="0">
              <a:buNone/>
              <a:defRPr/>
            </a:lvl3pPr>
            <a:lvl4pPr marL="995380" indent="0">
              <a:buNone/>
              <a:defRPr/>
            </a:lvl4pPr>
            <a:lvl5pPr marL="1395435" indent="0">
              <a:buFont typeface="Arial" pitchFamily="34" charset="0"/>
              <a:buNone/>
              <a:defRPr/>
            </a:lvl5pPr>
          </a:lstStyle>
          <a:p>
            <a:pPr lvl="0"/>
            <a:r>
              <a:rPr lang="en-US" dirty="0"/>
              <a:t>Click to edit Master text styles</a:t>
            </a:r>
            <a:endParaRPr lang="en-GB" dirty="0"/>
          </a:p>
        </p:txBody>
      </p:sp>
    </p:spTree>
    <p:extLst>
      <p:ext uri="{BB962C8B-B14F-4D97-AF65-F5344CB8AC3E}">
        <p14:creationId xmlns:p14="http://schemas.microsoft.com/office/powerpoint/2010/main" val="137657464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10.xml><?xml version="1.0" encoding="utf-8"?>
<p:sldLayout xmlns:a="http://schemas.openxmlformats.org/drawingml/2006/main" xmlns:r="http://schemas.openxmlformats.org/officeDocument/2006/relationships" xmlns:p="http://schemas.openxmlformats.org/presentationml/2006/main" preserve="1">
  <p:cSld name="Transition Slide">
    <p:spTree>
      <p:nvGrpSpPr>
        <p:cNvPr id="1" name=""/>
        <p:cNvGrpSpPr/>
        <p:nvPr/>
      </p:nvGrpSpPr>
      <p:grpSpPr>
        <a:xfrm>
          <a:off x="0" y="0"/>
          <a:ext cx="0" cy="0"/>
          <a:chOff x="0" y="0"/>
          <a:chExt cx="0" cy="0"/>
        </a:xfrm>
      </p:grpSpPr>
      <p:sp>
        <p:nvSpPr>
          <p:cNvPr id="5" name="Title 1"/>
          <p:cNvSpPr>
            <a:spLocks noGrp="1"/>
          </p:cNvSpPr>
          <p:nvPr>
            <p:ph type="title"/>
          </p:nvPr>
        </p:nvSpPr>
        <p:spPr>
          <a:xfrm>
            <a:off x="514352" y="330201"/>
            <a:ext cx="11244149" cy="5250792"/>
          </a:xfrm>
          <a:prstGeom prst="rect">
            <a:avLst/>
          </a:prstGeom>
        </p:spPr>
        <p:txBody>
          <a:bodyPr anchorCtr="1"/>
          <a:lstStyle>
            <a:lvl1pPr algn="ctr">
              <a:defRPr sz="4000" b="1" cap="none">
                <a:solidFill>
                  <a:schemeClr val="bg2"/>
                </a:solidFill>
              </a:defRPr>
            </a:lvl1pPr>
          </a:lstStyle>
          <a:p>
            <a:r>
              <a:rPr lang="en-US"/>
              <a:t>Click to edit Master title style</a:t>
            </a:r>
            <a:endParaRPr lang="en-US" dirty="0"/>
          </a:p>
        </p:txBody>
      </p:sp>
      <p:sp>
        <p:nvSpPr>
          <p:cNvPr id="4" name="Rectangle 3">
            <a:extLst>
              <a:ext uri="{FF2B5EF4-FFF2-40B4-BE49-F238E27FC236}">
                <a16:creationId xmlns:a16="http://schemas.microsoft.com/office/drawing/2014/main" id="{CF8F8BDA-1A03-445B-A76B-525DE8317C18}"/>
              </a:ext>
            </a:extLst>
          </p:cNvPr>
          <p:cNvSpPr/>
          <p:nvPr userDrawn="1"/>
        </p:nvSpPr>
        <p:spPr>
          <a:xfrm>
            <a:off x="1" y="6590270"/>
            <a:ext cx="12192000" cy="267732"/>
          </a:xfrm>
          <a:prstGeom prst="rect">
            <a:avLst/>
          </a:prstGeom>
          <a:solidFill>
            <a:schemeClr val="tx1">
              <a:lumMod val="8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pic>
        <p:nvPicPr>
          <p:cNvPr id="9" name="Picture 8">
            <a:extLst>
              <a:ext uri="{FF2B5EF4-FFF2-40B4-BE49-F238E27FC236}">
                <a16:creationId xmlns:a16="http://schemas.microsoft.com/office/drawing/2014/main" id="{49293BAA-8C62-4F73-8124-D4D6BEBF8845}"/>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64581" y="5345430"/>
            <a:ext cx="3827419" cy="1247410"/>
          </a:xfrm>
          <a:prstGeom prst="rect">
            <a:avLst/>
          </a:prstGeom>
        </p:spPr>
      </p:pic>
      <p:cxnSp>
        <p:nvCxnSpPr>
          <p:cNvPr id="10" name="Straight Connector 9">
            <a:extLst>
              <a:ext uri="{FF2B5EF4-FFF2-40B4-BE49-F238E27FC236}">
                <a16:creationId xmlns:a16="http://schemas.microsoft.com/office/drawing/2014/main" id="{F7E97A50-08EF-437E-A636-931428B27154}"/>
              </a:ext>
            </a:extLst>
          </p:cNvPr>
          <p:cNvCxnSpPr/>
          <p:nvPr userDrawn="1"/>
        </p:nvCxnSpPr>
        <p:spPr>
          <a:xfrm>
            <a:off x="1" y="6589713"/>
            <a:ext cx="12192000" cy="0"/>
          </a:xfrm>
          <a:prstGeom prst="line">
            <a:avLst/>
          </a:prstGeom>
          <a:ln w="19050">
            <a:solidFill>
              <a:srgbClr val="7F3F98"/>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3199027458"/>
      </p:ext>
    </p:extLst>
  </p:cSld>
  <p:clrMapOvr>
    <a:masterClrMapping/>
  </p:clrMapOvr>
</p:sldLayout>
</file>

<file path=ppt/slideLayouts/slideLayout2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a:xfrm>
            <a:off x="609759" y="238127"/>
            <a:ext cx="10872445" cy="1103313"/>
          </a:xfrm>
          <a:prstGeom prst="rect">
            <a:avLst/>
          </a:prstGeom>
        </p:spPr>
        <p:txBody>
          <a:bodyPr/>
          <a:lstStyle/>
          <a:p>
            <a:r>
              <a:rPr lang="en-US"/>
              <a:t>Click to edit Master title style</a:t>
            </a:r>
            <a:endParaRPr lang="en-US" dirty="0"/>
          </a:p>
        </p:txBody>
      </p:sp>
      <p:sp>
        <p:nvSpPr>
          <p:cNvPr id="3" name="Content Placeholder 2"/>
          <p:cNvSpPr>
            <a:spLocks noGrp="1"/>
          </p:cNvSpPr>
          <p:nvPr>
            <p:ph sz="half" idx="1"/>
          </p:nvPr>
        </p:nvSpPr>
        <p:spPr>
          <a:xfrm>
            <a:off x="601820" y="1510730"/>
            <a:ext cx="5309278" cy="4678738"/>
          </a:xfrm>
          <a:prstGeom prst="rect">
            <a:avLst/>
          </a:prstGeom>
        </p:spPr>
        <p:txBody>
          <a:bodyPr/>
          <a:lstStyle>
            <a:lvl1pPr>
              <a:defRPr sz="2800"/>
            </a:lvl1pPr>
            <a:lvl2pPr>
              <a:defRPr sz="2600"/>
            </a:lvl2pPr>
            <a:lvl3pPr>
              <a:defRPr sz="2400"/>
            </a:lvl3pPr>
            <a:lvl4pPr>
              <a:defRPr sz="2200"/>
            </a:lvl4pPr>
            <a:lvl5pPr>
              <a:defRPr sz="20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252634" y="1510730"/>
            <a:ext cx="5229570" cy="4679462"/>
          </a:xfrm>
          <a:prstGeom prst="rect">
            <a:avLst/>
          </a:prstGeom>
        </p:spPr>
        <p:txBody>
          <a:bodyPr/>
          <a:lstStyle>
            <a:lvl1pPr>
              <a:defRPr sz="2800"/>
            </a:lvl1pPr>
            <a:lvl2pPr>
              <a:defRPr sz="2600"/>
            </a:lvl2pPr>
            <a:lvl3pPr>
              <a:defRPr sz="2400"/>
            </a:lvl3pPr>
            <a:lvl4pPr>
              <a:defRPr sz="2200"/>
            </a:lvl4pPr>
            <a:lvl5pPr>
              <a:defRPr sz="20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3407225866"/>
      </p:ext>
    </p:extLst>
  </p:cSld>
  <p:clrMapOvr>
    <a:masterClrMapping/>
  </p:clrMapOvr>
</p:sldLayout>
</file>

<file path=ppt/slideLayouts/slideLayout212.xml><?xml version="1.0" encoding="utf-8"?>
<p:sldLayout xmlns:a="http://schemas.openxmlformats.org/drawingml/2006/main" xmlns:r="http://schemas.openxmlformats.org/officeDocument/2006/relationships" xmlns:p="http://schemas.openxmlformats.org/presentationml/2006/main" preserve="1">
  <p:cSld name="Title, Text and Chart">
    <p:spTree>
      <p:nvGrpSpPr>
        <p:cNvPr id="1" name=""/>
        <p:cNvGrpSpPr/>
        <p:nvPr/>
      </p:nvGrpSpPr>
      <p:grpSpPr>
        <a:xfrm>
          <a:off x="0" y="0"/>
          <a:ext cx="0" cy="0"/>
          <a:chOff x="0" y="0"/>
          <a:chExt cx="0" cy="0"/>
        </a:xfrm>
      </p:grpSpPr>
      <p:sp>
        <p:nvSpPr>
          <p:cNvPr id="9" name="Content Placeholder 3"/>
          <p:cNvSpPr>
            <a:spLocks noGrp="1"/>
          </p:cNvSpPr>
          <p:nvPr>
            <p:ph sz="half" idx="2"/>
          </p:nvPr>
        </p:nvSpPr>
        <p:spPr>
          <a:xfrm>
            <a:off x="6252634" y="1510730"/>
            <a:ext cx="5229570" cy="4665746"/>
          </a:xfrm>
          <a:prstGeom prst="rect">
            <a:avLst/>
          </a:prstGeom>
        </p:spPr>
        <p:txBody>
          <a:bodyPr/>
          <a:lstStyle>
            <a:lvl1pPr>
              <a:defRPr sz="2800"/>
            </a:lvl1pPr>
            <a:lvl2pPr>
              <a:defRPr sz="2400"/>
            </a:lvl2pPr>
            <a:lvl3pPr>
              <a:defRPr sz="2200"/>
            </a:lvl3pPr>
            <a:lvl4pPr>
              <a:defRPr sz="2000"/>
            </a:lvl4pPr>
            <a:lvl5pPr>
              <a:defRPr sz="1800"/>
            </a:lvl5pPr>
            <a:lvl6pPr>
              <a:defRPr sz="1800"/>
            </a:lvl6pPr>
            <a:lvl7pPr>
              <a:defRPr sz="1800"/>
            </a:lvl7pPr>
            <a:lvl8pPr>
              <a:defRPr sz="1800"/>
            </a:lvl8pPr>
            <a:lvl9pPr>
              <a:defRPr sz="1800"/>
            </a:lvl9pPr>
          </a:lstStyle>
          <a:p>
            <a:pPr lvl="0"/>
            <a:r>
              <a:rPr lang="en-US"/>
              <a:t>Edit Master text styles</a:t>
            </a:r>
          </a:p>
        </p:txBody>
      </p:sp>
      <p:sp>
        <p:nvSpPr>
          <p:cNvPr id="10" name="Title 1"/>
          <p:cNvSpPr>
            <a:spLocks noGrp="1"/>
          </p:cNvSpPr>
          <p:nvPr>
            <p:ph type="title"/>
          </p:nvPr>
        </p:nvSpPr>
        <p:spPr>
          <a:xfrm>
            <a:off x="609759" y="238127"/>
            <a:ext cx="10872444" cy="1103313"/>
          </a:xfrm>
          <a:prstGeom prst="rect">
            <a:avLst/>
          </a:prstGeom>
        </p:spPr>
        <p:txBody>
          <a:bodyPr/>
          <a:lstStyle/>
          <a:p>
            <a:r>
              <a:rPr lang="en-US"/>
              <a:t>Click to edit Master title style</a:t>
            </a:r>
            <a:endParaRPr lang="en-US" dirty="0"/>
          </a:p>
        </p:txBody>
      </p:sp>
      <p:sp>
        <p:nvSpPr>
          <p:cNvPr id="11" name="Content Placeholder 2"/>
          <p:cNvSpPr>
            <a:spLocks noGrp="1"/>
          </p:cNvSpPr>
          <p:nvPr>
            <p:ph sz="half" idx="1"/>
          </p:nvPr>
        </p:nvSpPr>
        <p:spPr>
          <a:xfrm>
            <a:off x="601820" y="1510730"/>
            <a:ext cx="5309278" cy="4678738"/>
          </a:xfrm>
          <a:prstGeom prst="rect">
            <a:avLst/>
          </a:prstGeom>
        </p:spPr>
        <p:txBody>
          <a:bodyPr/>
          <a:lstStyle>
            <a:lvl1pPr>
              <a:defRPr sz="2800"/>
            </a:lvl1pPr>
            <a:lvl2pPr>
              <a:defRPr sz="2600"/>
            </a:lvl2pPr>
            <a:lvl3pPr>
              <a:defRPr sz="2400"/>
            </a:lvl3pPr>
            <a:lvl4pPr>
              <a:defRPr sz="2200"/>
            </a:lvl4pPr>
            <a:lvl5pPr>
              <a:defRPr sz="2000"/>
            </a:lvl5pPr>
            <a:lvl6pPr>
              <a:defRPr sz="1800"/>
            </a:lvl6pPr>
            <a:lvl7pPr>
              <a:defRPr sz="1800"/>
            </a:lvl7pPr>
            <a:lvl8pPr>
              <a:defRPr sz="1800"/>
            </a:lvl8pPr>
            <a:lvl9pPr>
              <a:defRPr sz="18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Tree>
    <p:extLst>
      <p:ext uri="{BB962C8B-B14F-4D97-AF65-F5344CB8AC3E}">
        <p14:creationId xmlns:p14="http://schemas.microsoft.com/office/powerpoint/2010/main" val="2782402265"/>
      </p:ext>
    </p:extLst>
  </p:cSld>
  <p:clrMapOvr>
    <a:masterClrMapping/>
  </p:clrMapOvr>
</p:sldLayout>
</file>

<file path=ppt/slideLayouts/slideLayout21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09759" y="238127"/>
            <a:ext cx="11141055" cy="1103313"/>
          </a:xfrm>
          <a:prstGeom prst="rect">
            <a:avLst/>
          </a:prstGeom>
        </p:spPr>
        <p:txBody>
          <a:bodyPr/>
          <a:lstStyle/>
          <a:p>
            <a:r>
              <a:rPr lang="en-US"/>
              <a:t>Click to edit Master title style</a:t>
            </a:r>
            <a:endParaRPr lang="en-US" dirty="0"/>
          </a:p>
        </p:txBody>
      </p:sp>
    </p:spTree>
    <p:extLst>
      <p:ext uri="{BB962C8B-B14F-4D97-AF65-F5344CB8AC3E}">
        <p14:creationId xmlns:p14="http://schemas.microsoft.com/office/powerpoint/2010/main" val="1388690770"/>
      </p:ext>
    </p:extLst>
  </p:cSld>
  <p:clrMapOvr>
    <a:masterClrMapping/>
  </p:clrMapOvr>
</p:sldLayout>
</file>

<file path=ppt/slideLayouts/slideLayout21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691823119"/>
      </p:ext>
    </p:extLst>
  </p:cSld>
  <p:clrMapOvr>
    <a:masterClrMapping/>
  </p:clrMapOvr>
</p:sldLayout>
</file>

<file path=ppt/slideLayouts/slideLayout215.xml><?xml version="1.0" encoding="utf-8"?>
<p:sldLayout xmlns:a="http://schemas.openxmlformats.org/drawingml/2006/main" xmlns:r="http://schemas.openxmlformats.org/officeDocument/2006/relationships" xmlns:p="http://schemas.openxmlformats.org/presentationml/2006/main" preserve="1">
  <p:cSld name="Promo Slide">
    <p:spTree>
      <p:nvGrpSpPr>
        <p:cNvPr id="1" name=""/>
        <p:cNvGrpSpPr/>
        <p:nvPr/>
      </p:nvGrpSpPr>
      <p:grpSpPr>
        <a:xfrm>
          <a:off x="0" y="0"/>
          <a:ext cx="0" cy="0"/>
          <a:chOff x="0" y="0"/>
          <a:chExt cx="0" cy="0"/>
        </a:xfrm>
      </p:grpSpPr>
      <p:sp>
        <p:nvSpPr>
          <p:cNvPr id="10" name="Content Placeholder 9"/>
          <p:cNvSpPr>
            <a:spLocks noGrp="1"/>
          </p:cNvSpPr>
          <p:nvPr>
            <p:ph sz="quarter" idx="11"/>
          </p:nvPr>
        </p:nvSpPr>
        <p:spPr>
          <a:xfrm>
            <a:off x="514351" y="4856674"/>
            <a:ext cx="11283950" cy="1155939"/>
          </a:xfrm>
          <a:prstGeom prst="rect">
            <a:avLst/>
          </a:prstGeom>
        </p:spPr>
        <p:txBody>
          <a:bodyPr/>
          <a:lstStyle>
            <a:lvl1pPr>
              <a:buFontTx/>
              <a:buNone/>
              <a:defRPr sz="2400" b="1">
                <a:solidFill>
                  <a:srgbClr val="8B3D9A"/>
                </a:solidFill>
              </a:defRPr>
            </a:lvl1pPr>
            <a:lvl2pPr>
              <a:buFontTx/>
              <a:buNone/>
              <a:defRPr sz="2400"/>
            </a:lvl2pPr>
            <a:lvl3pPr>
              <a:buFontTx/>
              <a:buNone/>
              <a:defRPr sz="2400"/>
            </a:lvl3pPr>
            <a:lvl4pPr>
              <a:buFontTx/>
              <a:buNone/>
              <a:defRPr sz="2400"/>
            </a:lvl4pPr>
            <a:lvl5pPr>
              <a:buFontTx/>
              <a:buNone/>
              <a:defRPr sz="2400"/>
            </a:lvl5pPr>
          </a:lstStyle>
          <a:p>
            <a:pPr lvl="0"/>
            <a:r>
              <a:rPr lang="en-US" dirty="0"/>
              <a:t>Edit Master text styles</a:t>
            </a:r>
          </a:p>
        </p:txBody>
      </p:sp>
      <p:sp>
        <p:nvSpPr>
          <p:cNvPr id="2" name="Title 1"/>
          <p:cNvSpPr>
            <a:spLocks noGrp="1"/>
          </p:cNvSpPr>
          <p:nvPr>
            <p:ph type="title"/>
          </p:nvPr>
        </p:nvSpPr>
        <p:spPr>
          <a:xfrm>
            <a:off x="514484" y="239715"/>
            <a:ext cx="11244016" cy="1674813"/>
          </a:xfrm>
          <a:prstGeom prst="rect">
            <a:avLst/>
          </a:prstGeom>
        </p:spPr>
        <p:txBody>
          <a:bodyPr/>
          <a:lstStyle>
            <a:lvl1pPr algn="ctr">
              <a:defRPr sz="3900">
                <a:solidFill>
                  <a:schemeClr val="bg2"/>
                </a:solidFill>
              </a:defRPr>
            </a:lvl1pPr>
          </a:lstStyle>
          <a:p>
            <a:r>
              <a:rPr lang="en-US"/>
              <a:t>Click to edit Master title style</a:t>
            </a:r>
            <a:endParaRPr lang="en-US" dirty="0"/>
          </a:p>
        </p:txBody>
      </p:sp>
      <p:sp>
        <p:nvSpPr>
          <p:cNvPr id="8" name="Content Placeholder 7"/>
          <p:cNvSpPr>
            <a:spLocks noGrp="1"/>
          </p:cNvSpPr>
          <p:nvPr>
            <p:ph sz="quarter" idx="10"/>
          </p:nvPr>
        </p:nvSpPr>
        <p:spPr>
          <a:xfrm>
            <a:off x="609759" y="1895477"/>
            <a:ext cx="10872444" cy="2605717"/>
          </a:xfrm>
          <a:prstGeom prst="rect">
            <a:avLst/>
          </a:prstGeom>
        </p:spPr>
        <p:txBody>
          <a:bodyPr/>
          <a:lstStyle>
            <a:lvl1pPr marL="0" indent="0">
              <a:buFontTx/>
              <a:buNone/>
              <a:defRPr sz="2000" b="1">
                <a:solidFill>
                  <a:schemeClr val="bg2"/>
                </a:solidFill>
              </a:defRPr>
            </a:lvl1pPr>
            <a:lvl2pPr>
              <a:buFontTx/>
              <a:buNone/>
              <a:defRPr/>
            </a:lvl2pPr>
            <a:lvl3pPr>
              <a:buFontTx/>
              <a:buNone/>
              <a:defRPr/>
            </a:lvl3pPr>
            <a:lvl4pPr>
              <a:buFontTx/>
              <a:buNone/>
              <a:defRPr/>
            </a:lvl4pPr>
            <a:lvl5pPr>
              <a:buFontTx/>
              <a:buNone/>
              <a:defRPr/>
            </a:lvl5pPr>
          </a:lstStyle>
          <a:p>
            <a:pPr lvl="0"/>
            <a:r>
              <a:rPr lang="en-US" dirty="0"/>
              <a:t>Edit Master text styles</a:t>
            </a:r>
          </a:p>
        </p:txBody>
      </p:sp>
      <p:pic>
        <p:nvPicPr>
          <p:cNvPr id="12" name="Picture 11">
            <a:extLst>
              <a:ext uri="{FF2B5EF4-FFF2-40B4-BE49-F238E27FC236}">
                <a16:creationId xmlns:a16="http://schemas.microsoft.com/office/drawing/2014/main" id="{5EDCE80E-A528-4F84-999C-167B7BD8770A}"/>
              </a:ext>
            </a:extLst>
          </p:cNvPr>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8361406" y="3355525"/>
            <a:ext cx="3827419" cy="1247410"/>
          </a:xfrm>
          <a:prstGeom prst="rect">
            <a:avLst/>
          </a:prstGeom>
        </p:spPr>
      </p:pic>
      <p:cxnSp>
        <p:nvCxnSpPr>
          <p:cNvPr id="11" name="Straight Connector 10">
            <a:extLst>
              <a:ext uri="{FF2B5EF4-FFF2-40B4-BE49-F238E27FC236}">
                <a16:creationId xmlns:a16="http://schemas.microsoft.com/office/drawing/2014/main" id="{5FB50470-EA3D-49B4-8F28-4C9C1E0D226A}"/>
              </a:ext>
            </a:extLst>
          </p:cNvPr>
          <p:cNvCxnSpPr/>
          <p:nvPr userDrawn="1"/>
        </p:nvCxnSpPr>
        <p:spPr bwMode="auto">
          <a:xfrm>
            <a:off x="-22231" y="4605619"/>
            <a:ext cx="12214231" cy="0"/>
          </a:xfrm>
          <a:prstGeom prst="line">
            <a:avLst/>
          </a:prstGeom>
          <a:ln w="28575">
            <a:solidFill>
              <a:schemeClr val="tx1">
                <a:lumMod val="75000"/>
              </a:schemeClr>
            </a:solidFill>
            <a:headEnd type="none" w="med" len="med"/>
            <a:tailEnd type="none" w="med" len="med"/>
          </a:ln>
          <a:effectLst/>
        </p:spPr>
        <p:style>
          <a:lnRef idx="2">
            <a:schemeClr val="accent6"/>
          </a:lnRef>
          <a:fillRef idx="0">
            <a:schemeClr val="accent6"/>
          </a:fillRef>
          <a:effectRef idx="1">
            <a:schemeClr val="accent6"/>
          </a:effectRef>
          <a:fontRef idx="minor">
            <a:schemeClr val="tx1"/>
          </a:fontRef>
        </p:style>
      </p:cxnSp>
      <p:pic>
        <p:nvPicPr>
          <p:cNvPr id="9" name="Picture 5" descr="CCO_ONC_RGB.jpg">
            <a:extLst>
              <a:ext uri="{FF2B5EF4-FFF2-40B4-BE49-F238E27FC236}">
                <a16:creationId xmlns:a16="http://schemas.microsoft.com/office/drawing/2014/main" id="{A8FCC512-B9D6-45E5-83A8-5B1B4BEE1414}"/>
              </a:ext>
            </a:extLst>
          </p:cNvPr>
          <p:cNvPicPr>
            <a:picLocks noChangeAspect="1"/>
          </p:cNvPicPr>
          <p:nvPr userDrawn="1"/>
        </p:nvPicPr>
        <p:blipFill>
          <a:blip r:embed="rId3">
            <a:extLst>
              <a:ext uri="{28A0092B-C50C-407E-A947-70E740481C1C}">
                <a14:useLocalDpi xmlns:a14="http://schemas.microsoft.com/office/drawing/2010/main" val="0"/>
              </a:ext>
            </a:extLst>
          </a:blip>
          <a:srcRect t="44931"/>
          <a:stretch>
            <a:fillRect/>
          </a:stretch>
        </p:blipFill>
        <p:spPr bwMode="auto">
          <a:xfrm>
            <a:off x="8150225" y="5876925"/>
            <a:ext cx="3673475" cy="717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652952684"/>
      </p:ext>
    </p:extLst>
  </p:cSld>
  <p:clrMapOvr>
    <a:masterClrMapping/>
  </p:clrMapOvr>
</p:sldLayout>
</file>

<file path=ppt/slideLayouts/slideLayout216.xml><?xml version="1.0" encoding="utf-8"?>
<p:sldLayout xmlns:a="http://schemas.openxmlformats.org/drawingml/2006/main" xmlns:r="http://schemas.openxmlformats.org/officeDocument/2006/relationships" xmlns:p="http://schemas.openxmlformats.org/presentationml/2006/main" userDrawn="1">
  <p:cSld name="1_Blank">
    <p:spTree>
      <p:nvGrpSpPr>
        <p:cNvPr id="1" name=""/>
        <p:cNvGrpSpPr/>
        <p:nvPr/>
      </p:nvGrpSpPr>
      <p:grpSpPr>
        <a:xfrm>
          <a:off x="0" y="0"/>
          <a:ext cx="0" cy="0"/>
          <a:chOff x="0" y="0"/>
          <a:chExt cx="0" cy="0"/>
        </a:xfrm>
      </p:grpSpPr>
      <p:sp>
        <p:nvSpPr>
          <p:cNvPr id="3" name="Footer Placeholder 2"/>
          <p:cNvSpPr>
            <a:spLocks noGrp="1"/>
          </p:cNvSpPr>
          <p:nvPr>
            <p:ph type="ftr" sz="quarter" idx="11"/>
          </p:nvPr>
        </p:nvSpPr>
        <p:spPr>
          <a:xfrm>
            <a:off x="471932" y="6356351"/>
            <a:ext cx="3860800" cy="365125"/>
          </a:xfrm>
        </p:spPr>
        <p:txBody>
          <a:bodyPr/>
          <a:lstStyle>
            <a:lvl1pPr>
              <a:defRPr>
                <a:solidFill>
                  <a:srgbClr val="000000"/>
                </a:solidFill>
              </a:defRPr>
            </a:lvl1pPr>
          </a:lstStyle>
          <a:p>
            <a:pPr marL="0" marR="0" lvl="0" indent="0" algn="l" defTabSz="914400" rtl="0" eaLnBrk="0" fontAlgn="base" latinLnBrk="0" hangingPunct="0">
              <a:lnSpc>
                <a:spcPct val="100000"/>
              </a:lnSpc>
              <a:spcBef>
                <a:spcPct val="0"/>
              </a:spcBef>
              <a:spcAft>
                <a:spcPct val="0"/>
              </a:spcAft>
              <a:buClrTx/>
              <a:buSzTx/>
              <a:buFontTx/>
              <a:buNone/>
              <a:tabLst/>
              <a:defRPr/>
            </a:pPr>
            <a:endPar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4" name="Slide Number Placeholder 3"/>
          <p:cNvSpPr>
            <a:spLocks noGrp="1"/>
          </p:cNvSpPr>
          <p:nvPr>
            <p:ph type="sldNum" sz="quarter" idx="12"/>
          </p:nvPr>
        </p:nvSpPr>
        <p:spPr>
          <a:xfrm>
            <a:off x="4900084" y="6356351"/>
            <a:ext cx="2844800" cy="365125"/>
          </a:xfrm>
        </p:spPr>
        <p:txBody>
          <a:bodyPr/>
          <a:lstStyle>
            <a:lvl1pPr algn="ctr">
              <a:defRPr>
                <a:solidFill>
                  <a:srgbClr val="000000"/>
                </a:solidFill>
              </a:defRPr>
            </a:lvl1pPr>
          </a:lstStyle>
          <a:p>
            <a:pPr marL="0" marR="0" lvl="0" indent="0" algn="ctr" defTabSz="914400" rtl="0" eaLnBrk="0" fontAlgn="base" latinLnBrk="0" hangingPunct="0">
              <a:lnSpc>
                <a:spcPct val="100000"/>
              </a:lnSpc>
              <a:spcBef>
                <a:spcPct val="0"/>
              </a:spcBef>
              <a:spcAft>
                <a:spcPct val="0"/>
              </a:spcAft>
              <a:buClrTx/>
              <a:buSzTx/>
              <a:buFontTx/>
              <a:buNone/>
              <a:tabLst/>
              <a:defRPr/>
            </a:pPr>
            <a:fld id="{D9DADDD7-F6DB-DE43-84D3-BDE65D6DBA61}" type="slidenum">
              <a:rPr kumimoji="0" lang="en-US" sz="1800" b="1" i="0" u="none" strike="noStrike" kern="1200" cap="none" spc="0" normalizeH="0" baseline="0" noProof="0" smtClean="0">
                <a:ln>
                  <a:noFill/>
                </a:ln>
                <a:solidFill>
                  <a:srgbClr val="000000"/>
                </a:solidFill>
                <a:effectLst/>
                <a:uLnTx/>
                <a:uFillTx/>
                <a:latin typeface="Arial" panose="020B0604020202020204" pitchFamily="34" charset="0"/>
                <a:ea typeface="+mn-ea"/>
                <a:cs typeface="Arial" panose="020B0604020202020204" pitchFamily="34" charset="0"/>
              </a:rPr>
              <a:pPr marL="0" marR="0" lvl="0" indent="0" algn="ctr" defTabSz="914400" rtl="0" eaLnBrk="0" fontAlgn="base" latinLnBrk="0" hangingPunct="0">
                <a:lnSpc>
                  <a:spcPct val="100000"/>
                </a:lnSpc>
                <a:spcBef>
                  <a:spcPct val="0"/>
                </a:spcBef>
                <a:spcAft>
                  <a:spcPct val="0"/>
                </a:spcAft>
                <a:buClrTx/>
                <a:buSzTx/>
                <a:buFontTx/>
                <a:buNone/>
                <a:tabLst/>
                <a:defRPr/>
              </a:pPr>
              <a:t>‹#›</a:t>
            </a:fld>
            <a:endParaRPr kumimoji="0" lang="en-US" sz="1800" b="1" i="0" u="none" strike="noStrike" kern="1200" cap="none" spc="0" normalizeH="0" baseline="0" noProof="0" dirty="0">
              <a:ln>
                <a:noFill/>
              </a:ln>
              <a:solidFill>
                <a:srgbClr val="000000"/>
              </a:solidFill>
              <a:effectLst/>
              <a:uLnTx/>
              <a:uFillTx/>
              <a:latin typeface="Arial" panose="020B0604020202020204" pitchFamily="34" charset="0"/>
              <a:ea typeface="+mn-ea"/>
              <a:cs typeface="Arial" panose="020B0604020202020204" pitchFamily="34" charset="0"/>
            </a:endParaRPr>
          </a:p>
        </p:txBody>
      </p:sp>
      <p:sp>
        <p:nvSpPr>
          <p:cNvPr id="6" name="Title 1"/>
          <p:cNvSpPr>
            <a:spLocks noGrp="1"/>
          </p:cNvSpPr>
          <p:nvPr>
            <p:ph type="title"/>
          </p:nvPr>
        </p:nvSpPr>
        <p:spPr>
          <a:xfrm>
            <a:off x="471933" y="161668"/>
            <a:ext cx="11394276" cy="685234"/>
          </a:xfrm>
        </p:spPr>
        <p:txBody>
          <a:bodyPr/>
          <a:lstStyle>
            <a:lvl1pPr>
              <a:defRPr/>
            </a:lvl1pPr>
          </a:lstStyle>
          <a:p>
            <a:r>
              <a:rPr lang="en-US"/>
              <a:t>Click to edit Master title style</a:t>
            </a:r>
          </a:p>
        </p:txBody>
      </p:sp>
    </p:spTree>
    <p:extLst>
      <p:ext uri="{BB962C8B-B14F-4D97-AF65-F5344CB8AC3E}">
        <p14:creationId xmlns:p14="http://schemas.microsoft.com/office/powerpoint/2010/main" val="1528723698"/>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userDrawn="1">
  <p:cSld name="14_NEW Title Only">
    <p:spTree>
      <p:nvGrpSpPr>
        <p:cNvPr id="1" name=""/>
        <p:cNvGrpSpPr/>
        <p:nvPr/>
      </p:nvGrpSpPr>
      <p:grpSpPr>
        <a:xfrm>
          <a:off x="0" y="0"/>
          <a:ext cx="0" cy="0"/>
          <a:chOff x="0" y="0"/>
          <a:chExt cx="0" cy="0"/>
        </a:xfrm>
      </p:grpSpPr>
      <p:sp>
        <p:nvSpPr>
          <p:cNvPr id="4" name="Title 3"/>
          <p:cNvSpPr>
            <a:spLocks noGrp="1"/>
          </p:cNvSpPr>
          <p:nvPr>
            <p:ph type="title"/>
          </p:nvPr>
        </p:nvSpPr>
        <p:spPr>
          <a:xfrm>
            <a:off x="609600" y="0"/>
            <a:ext cx="10972800" cy="1143000"/>
          </a:xfrm>
        </p:spPr>
        <p:txBody>
          <a:bodyPr/>
          <a:lstStyle/>
          <a:p>
            <a:r>
              <a:rPr lang="en-US" dirty="0"/>
              <a:t>Click to edit Master title style</a:t>
            </a:r>
            <a:endParaRPr lang="en-GB" dirty="0"/>
          </a:p>
        </p:txBody>
      </p:sp>
      <p:sp>
        <p:nvSpPr>
          <p:cNvPr id="7" name="Text Placeholder 6"/>
          <p:cNvSpPr>
            <a:spLocks noGrp="1"/>
          </p:cNvSpPr>
          <p:nvPr>
            <p:ph type="body" sz="quarter" idx="12"/>
          </p:nvPr>
        </p:nvSpPr>
        <p:spPr>
          <a:xfrm>
            <a:off x="630767" y="6631087"/>
            <a:ext cx="7738116" cy="153888"/>
          </a:xfrm>
        </p:spPr>
        <p:txBody>
          <a:bodyPr lIns="0" tIns="0" rIns="0" bIns="0" anchor="b">
            <a:spAutoFit/>
          </a:bodyPr>
          <a:lstStyle>
            <a:lvl1pPr marL="0" indent="0">
              <a:spcBef>
                <a:spcPts val="0"/>
              </a:spcBef>
              <a:buFontTx/>
              <a:buNone/>
              <a:defRPr sz="1000">
                <a:solidFill>
                  <a:srgbClr val="000066"/>
                </a:solidFill>
              </a:defRPr>
            </a:lvl1pPr>
          </a:lstStyle>
          <a:p>
            <a:pPr lvl="0"/>
            <a:r>
              <a:rPr lang="en-US" dirty="0"/>
              <a:t>Click to edit Master text styles</a:t>
            </a:r>
            <a:endParaRPr lang="en-GB" dirty="0"/>
          </a:p>
        </p:txBody>
      </p:sp>
      <p:sp>
        <p:nvSpPr>
          <p:cNvPr id="5" name="Slide Number Placeholder 2"/>
          <p:cNvSpPr>
            <a:spLocks noGrp="1"/>
          </p:cNvSpPr>
          <p:nvPr>
            <p:ph type="sldNum" sz="quarter" idx="13"/>
          </p:nvPr>
        </p:nvSpPr>
        <p:spPr>
          <a:xfrm>
            <a:off x="4233" y="6489701"/>
            <a:ext cx="533400" cy="365125"/>
          </a:xfrm>
          <a:prstGeom prst="rect">
            <a:avLst/>
          </a:prstGeom>
        </p:spPr>
        <p:txBody>
          <a:bodyPr vert="horz" wrap="square" lIns="91440" tIns="45720" rIns="91440" bIns="45720" numCol="1" anchor="ctr" anchorCtr="0" compatLnSpc="1">
            <a:prstTxWarp prst="textNoShape">
              <a:avLst/>
            </a:prstTxWarp>
          </a:bodyPr>
          <a:lstStyle>
            <a:lvl1pPr algn="r">
              <a:defRPr sz="1200">
                <a:solidFill>
                  <a:srgbClr val="FFFFFF"/>
                </a:solidFill>
                <a:cs typeface="+mn-cs"/>
              </a:defRPr>
            </a:lvl1pPr>
          </a:lstStyle>
          <a:p>
            <a:pPr>
              <a:defRPr/>
            </a:pPr>
            <a:fld id="{796EC0D8-CF13-B54F-AABB-1280F8E58F14}" type="slidenum">
              <a:rPr lang="en-GB"/>
              <a:pPr>
                <a:defRPr/>
              </a:pPr>
              <a:t>‹#›</a:t>
            </a:fld>
            <a:endParaRPr lang="en-GB"/>
          </a:p>
        </p:txBody>
      </p:sp>
    </p:spTree>
    <p:extLst>
      <p:ext uri="{BB962C8B-B14F-4D97-AF65-F5344CB8AC3E}">
        <p14:creationId xmlns:p14="http://schemas.microsoft.com/office/powerpoint/2010/main" val="205637640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3.xml><?xml version="1.0" encoding="utf-8"?>
<p:sldLayout xmlns:a="http://schemas.openxmlformats.org/drawingml/2006/main" xmlns:r="http://schemas.openxmlformats.org/officeDocument/2006/relationships" xmlns:p="http://schemas.openxmlformats.org/presentationml/2006/main" userDrawn="1">
  <p:cSld name="3_Title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607485" y="115889"/>
            <a:ext cx="10991849" cy="779671"/>
          </a:xfrm>
        </p:spPr>
        <p:txBody>
          <a:bodyPr>
            <a:normAutofit/>
          </a:bodyPr>
          <a:lstStyle>
            <a:lvl1pPr algn="l">
              <a:defRPr sz="2800" b="1" i="0">
                <a:solidFill>
                  <a:srgbClr val="064F59"/>
                </a:solidFill>
                <a:latin typeface="Arial"/>
              </a:defRPr>
            </a:lvl1pPr>
          </a:lstStyle>
          <a:p>
            <a:r>
              <a:rPr lang="en-US" dirty="0"/>
              <a:t>Click to edit Master title style</a:t>
            </a:r>
          </a:p>
        </p:txBody>
      </p:sp>
      <p:sp>
        <p:nvSpPr>
          <p:cNvPr id="3" name="Content Placeholder 2"/>
          <p:cNvSpPr>
            <a:spLocks noGrp="1"/>
          </p:cNvSpPr>
          <p:nvPr>
            <p:ph idx="1"/>
          </p:nvPr>
        </p:nvSpPr>
        <p:spPr>
          <a:xfrm>
            <a:off x="617284" y="1376989"/>
            <a:ext cx="10972800" cy="4525963"/>
          </a:xfrm>
        </p:spPr>
        <p:txBody>
          <a:bodyPr lIns="0" rtlCol="0">
            <a:normAutofit/>
          </a:bodyPr>
          <a:lstStyle>
            <a:lvl1pPr>
              <a:defRPr lang="en-US" sz="2100" dirty="0" smtClean="0"/>
            </a:lvl1pPr>
            <a:lvl2pPr>
              <a:defRPr lang="en-US" sz="2000" dirty="0" smtClean="0"/>
            </a:lvl2pPr>
            <a:lvl3pPr>
              <a:defRPr lang="en-US" sz="2000" dirty="0" smtClean="0"/>
            </a:lvl3pPr>
            <a:lvl4pPr>
              <a:defRPr lang="en-US" dirty="0" smtClean="0"/>
            </a:lvl4pPr>
            <a:lvl5pPr>
              <a:defRPr lang="en-US" dirty="0"/>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Text Placeholder 21"/>
          <p:cNvSpPr>
            <a:spLocks noGrp="1"/>
          </p:cNvSpPr>
          <p:nvPr>
            <p:ph type="body" sz="quarter" idx="10"/>
          </p:nvPr>
        </p:nvSpPr>
        <p:spPr>
          <a:xfrm>
            <a:off x="615951" y="6289940"/>
            <a:ext cx="10993967" cy="463313"/>
          </a:xfrm>
        </p:spPr>
        <p:txBody>
          <a:bodyPr lIns="0" tIns="0" rIns="0" bIns="0" anchor="b">
            <a:noAutofit/>
          </a:bodyPr>
          <a:lstStyle>
            <a:lvl1pPr marL="0" indent="0">
              <a:lnSpc>
                <a:spcPct val="100000"/>
              </a:lnSpc>
              <a:spcBef>
                <a:spcPts val="200"/>
              </a:spcBef>
              <a:buNone/>
              <a:defRPr sz="1000" b="0">
                <a:solidFill>
                  <a:srgbClr val="064F59"/>
                </a:solidFill>
              </a:defRPr>
            </a:lvl1pPr>
            <a:lvl2pPr marL="457200" indent="0">
              <a:buNone/>
              <a:defRPr/>
            </a:lvl2pPr>
            <a:lvl3pPr marL="914400" indent="0">
              <a:buNone/>
              <a:defRPr/>
            </a:lvl3pPr>
            <a:lvl4pPr marL="1371600" indent="0">
              <a:buNone/>
              <a:defRPr/>
            </a:lvl4pPr>
            <a:lvl5pPr marL="1828800" indent="0">
              <a:buNone/>
              <a:defRPr/>
            </a:lvl5pPr>
          </a:lstStyle>
          <a:p>
            <a:pPr lvl="0"/>
            <a:r>
              <a:rPr lang="en-US" noProof="0" dirty="0"/>
              <a:t>Click to edit Master text styles</a:t>
            </a:r>
          </a:p>
        </p:txBody>
      </p:sp>
      <p:sp>
        <p:nvSpPr>
          <p:cNvPr id="5" name="Slide Number Placeholder 5"/>
          <p:cNvSpPr>
            <a:spLocks noGrp="1"/>
          </p:cNvSpPr>
          <p:nvPr>
            <p:ph type="sldNum" sz="quarter" idx="11"/>
          </p:nvPr>
        </p:nvSpPr>
        <p:spPr>
          <a:xfrm>
            <a:off x="9012767" y="6491289"/>
            <a:ext cx="2844800" cy="365125"/>
          </a:xfrm>
          <a:prstGeom prst="rect">
            <a:avLst/>
          </a:prstGeom>
        </p:spPr>
        <p:txBody>
          <a:bodyPr/>
          <a:lstStyle>
            <a:lvl1pPr>
              <a:defRPr sz="1100" b="0" i="0">
                <a:solidFill>
                  <a:srgbClr val="064F59"/>
                </a:solidFill>
                <a:latin typeface="Arial"/>
                <a:cs typeface="Arial"/>
              </a:defRPr>
            </a:lvl1pPr>
          </a:lstStyle>
          <a:p>
            <a:pPr>
              <a:defRPr/>
            </a:pPr>
            <a:fld id="{865B40A2-B197-3B46-BE14-65D655D54854}" type="slidenum">
              <a:rPr lang="en-US"/>
              <a:pPr>
                <a:defRPr/>
              </a:pPr>
              <a:t>‹#›</a:t>
            </a:fld>
            <a:endParaRPr lang="en-US" dirty="0"/>
          </a:p>
        </p:txBody>
      </p:sp>
      <p:sp>
        <p:nvSpPr>
          <p:cNvPr id="6" name="Footer Placeholder 7"/>
          <p:cNvSpPr>
            <a:spLocks noGrp="1"/>
          </p:cNvSpPr>
          <p:nvPr>
            <p:ph type="ftr" sz="quarter" idx="12"/>
          </p:nvPr>
        </p:nvSpPr>
        <p:spPr>
          <a:xfrm>
            <a:off x="4165600" y="6356351"/>
            <a:ext cx="3860800" cy="365125"/>
          </a:xfrm>
          <a:prstGeom prst="rect">
            <a:avLst/>
          </a:prstGeom>
        </p:spPr>
        <p:txBody>
          <a:bodyPr/>
          <a:lstStyle>
            <a:lvl1pPr>
              <a:defRPr>
                <a:solidFill>
                  <a:srgbClr val="064F59">
                    <a:tint val="75000"/>
                  </a:srgbClr>
                </a:solidFill>
              </a:defRPr>
            </a:lvl1pPr>
          </a:lstStyle>
          <a:p>
            <a:pPr>
              <a:defRPr/>
            </a:pPr>
            <a:endParaRPr lang="en-US"/>
          </a:p>
        </p:txBody>
      </p:sp>
    </p:spTree>
    <p:extLst>
      <p:ext uri="{BB962C8B-B14F-4D97-AF65-F5344CB8AC3E}">
        <p14:creationId xmlns:p14="http://schemas.microsoft.com/office/powerpoint/2010/main" val="94668335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4.xml><?xml version="1.0" encoding="utf-8"?>
<p:sldLayout xmlns:a="http://schemas.openxmlformats.org/drawingml/2006/main" xmlns:r="http://schemas.openxmlformats.org/officeDocument/2006/relationships" xmlns:p="http://schemas.openxmlformats.org/presentationml/2006/main" showMasterSp="0" preserve="1" userDrawn="1">
  <p:cSld name="1_Custom Layout">
    <p:bg>
      <p:bgPr>
        <a:blipFill dpi="0" rotWithShape="1">
          <a:blip r:embed="rId2">
            <a:lum/>
          </a:blip>
          <a:srcRect/>
          <a:stretch>
            <a:fillRect/>
          </a:stretch>
        </a:blipFill>
        <a:effectLst/>
      </p:bgPr>
    </p:bg>
    <p:spTree>
      <p:nvGrpSpPr>
        <p:cNvPr id="1" name=""/>
        <p:cNvGrpSpPr/>
        <p:nvPr/>
      </p:nvGrpSpPr>
      <p:grpSpPr>
        <a:xfrm>
          <a:off x="0" y="0"/>
          <a:ext cx="0" cy="0"/>
          <a:chOff x="0" y="0"/>
          <a:chExt cx="0" cy="0"/>
        </a:xfrm>
      </p:grpSpPr>
    </p:spTree>
    <p:extLst>
      <p:ext uri="{BB962C8B-B14F-4D97-AF65-F5344CB8AC3E}">
        <p14:creationId xmlns:p14="http://schemas.microsoft.com/office/powerpoint/2010/main" val="51196561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5.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007535" y="2347916"/>
            <a:ext cx="11425767" cy="1620837"/>
          </a:xfrm>
        </p:spPr>
        <p:txBody>
          <a:bodyPr/>
          <a:lstStyle/>
          <a:p>
            <a:r>
              <a:rPr lang="en-US"/>
              <a:t>Click to edit Master title style</a:t>
            </a:r>
          </a:p>
        </p:txBody>
      </p:sp>
      <p:sp>
        <p:nvSpPr>
          <p:cNvPr id="3" name="Subtitle 2"/>
          <p:cNvSpPr>
            <a:spLocks noGrp="1"/>
          </p:cNvSpPr>
          <p:nvPr>
            <p:ph type="subTitle" idx="1"/>
          </p:nvPr>
        </p:nvSpPr>
        <p:spPr>
          <a:xfrm>
            <a:off x="2017184" y="4283078"/>
            <a:ext cx="9408584" cy="1931987"/>
          </a:xfrm>
        </p:spPr>
        <p:txBody>
          <a:bodyPr/>
          <a:lstStyle>
            <a:lvl1pPr marL="0" indent="0" algn="ctr">
              <a:buNone/>
              <a:defRPr/>
            </a:lvl1pPr>
            <a:lvl2pPr marL="457058" indent="0" algn="ctr">
              <a:buNone/>
              <a:defRPr/>
            </a:lvl2pPr>
            <a:lvl3pPr marL="914115" indent="0" algn="ctr">
              <a:buNone/>
              <a:defRPr/>
            </a:lvl3pPr>
            <a:lvl4pPr marL="1371173" indent="0" algn="ctr">
              <a:buNone/>
              <a:defRPr/>
            </a:lvl4pPr>
            <a:lvl5pPr marL="1828231" indent="0" algn="ctr">
              <a:buNone/>
              <a:defRPr/>
            </a:lvl5pPr>
            <a:lvl6pPr marL="2285289" indent="0" algn="ctr">
              <a:buNone/>
              <a:defRPr/>
            </a:lvl6pPr>
            <a:lvl7pPr marL="2742347" indent="0" algn="ctr">
              <a:buNone/>
              <a:defRPr/>
            </a:lvl7pPr>
            <a:lvl8pPr marL="3199405" indent="0" algn="ctr">
              <a:buNone/>
              <a:defRPr/>
            </a:lvl8pPr>
            <a:lvl9pPr marL="3656462" indent="0" algn="ctr">
              <a:buNone/>
              <a:defRPr/>
            </a:lvl9pPr>
          </a:lstStyle>
          <a:p>
            <a:r>
              <a:rPr lang="en-US"/>
              <a:t>Click to edit Master subtitle style</a:t>
            </a:r>
          </a:p>
        </p:txBody>
      </p:sp>
    </p:spTree>
    <p:extLst>
      <p:ext uri="{BB962C8B-B14F-4D97-AF65-F5344CB8AC3E}">
        <p14:creationId xmlns:p14="http://schemas.microsoft.com/office/powerpoint/2010/main" val="31821268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6.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66271452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7.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2568" y="4857756"/>
            <a:ext cx="11423651" cy="15017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62568" y="3203577"/>
            <a:ext cx="11423651" cy="1654175"/>
          </a:xfrm>
        </p:spPr>
        <p:txBody>
          <a:bodyPr anchor="b"/>
          <a:lstStyle>
            <a:lvl1pPr marL="0" indent="0">
              <a:buNone/>
              <a:defRPr sz="2000"/>
            </a:lvl1pPr>
            <a:lvl2pPr marL="457058" indent="0">
              <a:buNone/>
              <a:defRPr sz="1800"/>
            </a:lvl2pPr>
            <a:lvl3pPr marL="914115" indent="0">
              <a:buNone/>
              <a:defRPr sz="1700"/>
            </a:lvl3pPr>
            <a:lvl4pPr marL="1371173" indent="0">
              <a:buNone/>
              <a:defRPr sz="1400"/>
            </a:lvl4pPr>
            <a:lvl5pPr marL="1828231" indent="0">
              <a:buNone/>
              <a:defRPr sz="1400"/>
            </a:lvl5pPr>
            <a:lvl6pPr marL="2285289" indent="0">
              <a:buNone/>
              <a:defRPr sz="1400"/>
            </a:lvl6pPr>
            <a:lvl7pPr marL="2742347" indent="0">
              <a:buNone/>
              <a:defRPr sz="1400"/>
            </a:lvl7pPr>
            <a:lvl8pPr marL="3199405" indent="0">
              <a:buNone/>
              <a:defRPr sz="1400"/>
            </a:lvl8pPr>
            <a:lvl9pPr marL="3656462" indent="0">
              <a:buNone/>
              <a:defRPr sz="1400"/>
            </a:lvl9pPr>
          </a:lstStyle>
          <a:p>
            <a:pPr lvl="0"/>
            <a:r>
              <a:rPr lang="en-US"/>
              <a:t>Click to edit Master text styles</a:t>
            </a:r>
          </a:p>
        </p:txBody>
      </p:sp>
    </p:spTree>
    <p:extLst>
      <p:ext uri="{BB962C8B-B14F-4D97-AF65-F5344CB8AC3E}">
        <p14:creationId xmlns:p14="http://schemas.microsoft.com/office/powerpoint/2010/main" val="59023125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8.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86369" y="2101854"/>
            <a:ext cx="5634567"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24138" y="2101854"/>
            <a:ext cx="5636684"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0381855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29.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73104" y="303219"/>
            <a:ext cx="12096751" cy="12588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3101" y="1692275"/>
            <a:ext cx="5937251" cy="704850"/>
          </a:xfrm>
        </p:spPr>
        <p:txBody>
          <a:bodyPr anchor="b"/>
          <a:lstStyle>
            <a:lvl1pPr marL="0" indent="0">
              <a:buNone/>
              <a:defRPr sz="2400" b="1"/>
            </a:lvl1pPr>
            <a:lvl2pPr marL="457058" indent="0">
              <a:buNone/>
              <a:defRPr sz="2000" b="1"/>
            </a:lvl2pPr>
            <a:lvl3pPr marL="914115" indent="0">
              <a:buNone/>
              <a:defRPr sz="1800" b="1"/>
            </a:lvl3pPr>
            <a:lvl4pPr marL="1371173" indent="0">
              <a:buNone/>
              <a:defRPr sz="1700" b="1"/>
            </a:lvl4pPr>
            <a:lvl5pPr marL="1828231" indent="0">
              <a:buNone/>
              <a:defRPr sz="1700" b="1"/>
            </a:lvl5pPr>
            <a:lvl6pPr marL="2285289" indent="0">
              <a:buNone/>
              <a:defRPr sz="1700" b="1"/>
            </a:lvl6pPr>
            <a:lvl7pPr marL="2742347" indent="0">
              <a:buNone/>
              <a:defRPr sz="1700" b="1"/>
            </a:lvl7pPr>
            <a:lvl8pPr marL="3199405" indent="0">
              <a:buNone/>
              <a:defRPr sz="1700" b="1"/>
            </a:lvl8pPr>
            <a:lvl9pPr marL="3656462" indent="0">
              <a:buNone/>
              <a:defRPr sz="1700" b="1"/>
            </a:lvl9pPr>
          </a:lstStyle>
          <a:p>
            <a:pPr lvl="0"/>
            <a:r>
              <a:rPr lang="en-US"/>
              <a:t>Click to edit Master text styles</a:t>
            </a:r>
          </a:p>
        </p:txBody>
      </p:sp>
      <p:sp>
        <p:nvSpPr>
          <p:cNvPr id="4" name="Content Placeholder 3"/>
          <p:cNvSpPr>
            <a:spLocks noGrp="1"/>
          </p:cNvSpPr>
          <p:nvPr>
            <p:ph sz="half" idx="2"/>
          </p:nvPr>
        </p:nvSpPr>
        <p:spPr>
          <a:xfrm>
            <a:off x="673101" y="2397125"/>
            <a:ext cx="5937251" cy="4356100"/>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828371" y="1692275"/>
            <a:ext cx="5941484" cy="704850"/>
          </a:xfrm>
        </p:spPr>
        <p:txBody>
          <a:bodyPr anchor="b"/>
          <a:lstStyle>
            <a:lvl1pPr marL="0" indent="0">
              <a:buNone/>
              <a:defRPr sz="2400" b="1"/>
            </a:lvl1pPr>
            <a:lvl2pPr marL="457058" indent="0">
              <a:buNone/>
              <a:defRPr sz="2000" b="1"/>
            </a:lvl2pPr>
            <a:lvl3pPr marL="914115" indent="0">
              <a:buNone/>
              <a:defRPr sz="1800" b="1"/>
            </a:lvl3pPr>
            <a:lvl4pPr marL="1371173" indent="0">
              <a:buNone/>
              <a:defRPr sz="1700" b="1"/>
            </a:lvl4pPr>
            <a:lvl5pPr marL="1828231" indent="0">
              <a:buNone/>
              <a:defRPr sz="1700" b="1"/>
            </a:lvl5pPr>
            <a:lvl6pPr marL="2285289" indent="0">
              <a:buNone/>
              <a:defRPr sz="1700" b="1"/>
            </a:lvl6pPr>
            <a:lvl7pPr marL="2742347" indent="0">
              <a:buNone/>
              <a:defRPr sz="1700" b="1"/>
            </a:lvl7pPr>
            <a:lvl8pPr marL="3199405" indent="0">
              <a:buNone/>
              <a:defRPr sz="1700" b="1"/>
            </a:lvl8pPr>
            <a:lvl9pPr marL="3656462" indent="0">
              <a:buNone/>
              <a:defRPr sz="1700" b="1"/>
            </a:lvl9pPr>
          </a:lstStyle>
          <a:p>
            <a:pPr lvl="0"/>
            <a:r>
              <a:rPr lang="en-US"/>
              <a:t>Click to edit Master text styles</a:t>
            </a:r>
          </a:p>
        </p:txBody>
      </p:sp>
      <p:sp>
        <p:nvSpPr>
          <p:cNvPr id="6" name="Content Placeholder 5"/>
          <p:cNvSpPr>
            <a:spLocks noGrp="1"/>
          </p:cNvSpPr>
          <p:nvPr>
            <p:ph sz="quarter" idx="4"/>
          </p:nvPr>
        </p:nvSpPr>
        <p:spPr>
          <a:xfrm>
            <a:off x="6828371" y="2397125"/>
            <a:ext cx="5941484" cy="4356100"/>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5934383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1062568" y="4857756"/>
            <a:ext cx="11423651" cy="1501775"/>
          </a:xfrm>
        </p:spPr>
        <p:txBody>
          <a:bodyPr anchor="t"/>
          <a:lstStyle>
            <a:lvl1pPr algn="l">
              <a:defRPr sz="4000" b="1" cap="all"/>
            </a:lvl1pPr>
          </a:lstStyle>
          <a:p>
            <a:r>
              <a:rPr lang="en-US"/>
              <a:t>Click to edit Master title style</a:t>
            </a:r>
          </a:p>
        </p:txBody>
      </p:sp>
      <p:sp>
        <p:nvSpPr>
          <p:cNvPr id="3" name="Text Placeholder 2"/>
          <p:cNvSpPr>
            <a:spLocks noGrp="1"/>
          </p:cNvSpPr>
          <p:nvPr>
            <p:ph type="body" idx="1"/>
          </p:nvPr>
        </p:nvSpPr>
        <p:spPr>
          <a:xfrm>
            <a:off x="1062568" y="3203577"/>
            <a:ext cx="11423651" cy="1654175"/>
          </a:xfrm>
        </p:spPr>
        <p:txBody>
          <a:bodyPr anchor="b"/>
          <a:lstStyle>
            <a:lvl1pPr marL="0" indent="0">
              <a:buNone/>
              <a:defRPr sz="2000"/>
            </a:lvl1pPr>
            <a:lvl2pPr marL="457058" indent="0">
              <a:buNone/>
              <a:defRPr sz="1800"/>
            </a:lvl2pPr>
            <a:lvl3pPr marL="914115" indent="0">
              <a:buNone/>
              <a:defRPr sz="1700"/>
            </a:lvl3pPr>
            <a:lvl4pPr marL="1371173" indent="0">
              <a:buNone/>
              <a:defRPr sz="1400"/>
            </a:lvl4pPr>
            <a:lvl5pPr marL="1828231" indent="0">
              <a:buNone/>
              <a:defRPr sz="1400"/>
            </a:lvl5pPr>
            <a:lvl6pPr marL="2285289" indent="0">
              <a:buNone/>
              <a:defRPr sz="1400"/>
            </a:lvl6pPr>
            <a:lvl7pPr marL="2742347" indent="0">
              <a:buNone/>
              <a:defRPr sz="1400"/>
            </a:lvl7pPr>
            <a:lvl8pPr marL="3199405" indent="0">
              <a:buNone/>
              <a:defRPr sz="1400"/>
            </a:lvl8pPr>
            <a:lvl9pPr marL="3656462" indent="0">
              <a:buNone/>
              <a:defRPr sz="1400"/>
            </a:lvl9pPr>
          </a:lstStyle>
          <a:p>
            <a:pPr lvl="0"/>
            <a:r>
              <a:rPr lang="en-US"/>
              <a:t>Click to edit Master text styles</a:t>
            </a:r>
          </a:p>
        </p:txBody>
      </p:sp>
    </p:spTree>
    <p:extLst>
      <p:ext uri="{BB962C8B-B14F-4D97-AF65-F5344CB8AC3E}">
        <p14:creationId xmlns:p14="http://schemas.microsoft.com/office/powerpoint/2010/main" val="67558603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0.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075135363"/>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1.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74449180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2.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3100" y="301625"/>
            <a:ext cx="4421717" cy="12795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255690" y="301628"/>
            <a:ext cx="7514167" cy="64515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73100" y="1581156"/>
            <a:ext cx="4421717" cy="5172075"/>
          </a:xfrm>
        </p:spPr>
        <p:txBody>
          <a:bodyPr/>
          <a:lstStyle>
            <a:lvl1pPr marL="0" indent="0">
              <a:buNone/>
              <a:defRPr sz="1400"/>
            </a:lvl1pPr>
            <a:lvl2pPr marL="457058" indent="0">
              <a:buNone/>
              <a:defRPr sz="1200"/>
            </a:lvl2pPr>
            <a:lvl3pPr marL="914115" indent="0">
              <a:buNone/>
              <a:defRPr sz="1000"/>
            </a:lvl3pPr>
            <a:lvl4pPr marL="1371173" indent="0">
              <a:buNone/>
              <a:defRPr sz="900"/>
            </a:lvl4pPr>
            <a:lvl5pPr marL="1828231" indent="0">
              <a:buNone/>
              <a:defRPr sz="900"/>
            </a:lvl5pPr>
            <a:lvl6pPr marL="2285289" indent="0">
              <a:buNone/>
              <a:defRPr sz="900"/>
            </a:lvl6pPr>
            <a:lvl7pPr marL="2742347" indent="0">
              <a:buNone/>
              <a:defRPr sz="900"/>
            </a:lvl7pPr>
            <a:lvl8pPr marL="3199405" indent="0">
              <a:buNone/>
              <a:defRPr sz="900"/>
            </a:lvl8pPr>
            <a:lvl9pPr marL="3656462" indent="0">
              <a:buNone/>
              <a:defRPr sz="900"/>
            </a:lvl9pPr>
          </a:lstStyle>
          <a:p>
            <a:pPr lvl="0"/>
            <a:r>
              <a:rPr lang="en-US"/>
              <a:t>Click to edit Master text styles</a:t>
            </a:r>
          </a:p>
        </p:txBody>
      </p:sp>
    </p:spTree>
    <p:extLst>
      <p:ext uri="{BB962C8B-B14F-4D97-AF65-F5344CB8AC3E}">
        <p14:creationId xmlns:p14="http://schemas.microsoft.com/office/powerpoint/2010/main" val="335167918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3.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35255" y="5291143"/>
            <a:ext cx="8064500" cy="62547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635255" y="674691"/>
            <a:ext cx="8064500" cy="4537075"/>
          </a:xfrm>
        </p:spPr>
        <p:txBody>
          <a:bodyPr/>
          <a:lstStyle>
            <a:lvl1pPr marL="0" indent="0">
              <a:buNone/>
              <a:defRPr sz="3200"/>
            </a:lvl1pPr>
            <a:lvl2pPr marL="457058" indent="0">
              <a:buNone/>
              <a:defRPr sz="2800"/>
            </a:lvl2pPr>
            <a:lvl3pPr marL="914115" indent="0">
              <a:buNone/>
              <a:defRPr sz="2400"/>
            </a:lvl3pPr>
            <a:lvl4pPr marL="1371173" indent="0">
              <a:buNone/>
              <a:defRPr sz="2000"/>
            </a:lvl4pPr>
            <a:lvl5pPr marL="1828231" indent="0">
              <a:buNone/>
              <a:defRPr sz="2000"/>
            </a:lvl5pPr>
            <a:lvl6pPr marL="2285289" indent="0">
              <a:buNone/>
              <a:defRPr sz="2000"/>
            </a:lvl6pPr>
            <a:lvl7pPr marL="2742347" indent="0">
              <a:buNone/>
              <a:defRPr sz="2000"/>
            </a:lvl7pPr>
            <a:lvl8pPr marL="3199405" indent="0">
              <a:buNone/>
              <a:defRPr sz="2000"/>
            </a:lvl8pPr>
            <a:lvl9pPr marL="3656462" indent="0">
              <a:buNone/>
              <a:defRPr sz="2000"/>
            </a:lvl9pPr>
          </a:lstStyle>
          <a:p>
            <a:pPr lvl="0"/>
            <a:endParaRPr lang="en-US" noProof="0"/>
          </a:p>
        </p:txBody>
      </p:sp>
      <p:sp>
        <p:nvSpPr>
          <p:cNvPr id="4" name="Text Placeholder 3"/>
          <p:cNvSpPr>
            <a:spLocks noGrp="1"/>
          </p:cNvSpPr>
          <p:nvPr>
            <p:ph type="body" sz="half" idx="2"/>
          </p:nvPr>
        </p:nvSpPr>
        <p:spPr>
          <a:xfrm>
            <a:off x="2635255" y="5916613"/>
            <a:ext cx="8064500" cy="887412"/>
          </a:xfrm>
        </p:spPr>
        <p:txBody>
          <a:bodyPr/>
          <a:lstStyle>
            <a:lvl1pPr marL="0" indent="0">
              <a:buNone/>
              <a:defRPr sz="1400"/>
            </a:lvl1pPr>
            <a:lvl2pPr marL="457058" indent="0">
              <a:buNone/>
              <a:defRPr sz="1200"/>
            </a:lvl2pPr>
            <a:lvl3pPr marL="914115" indent="0">
              <a:buNone/>
              <a:defRPr sz="1000"/>
            </a:lvl3pPr>
            <a:lvl4pPr marL="1371173" indent="0">
              <a:buNone/>
              <a:defRPr sz="900"/>
            </a:lvl4pPr>
            <a:lvl5pPr marL="1828231" indent="0">
              <a:buNone/>
              <a:defRPr sz="900"/>
            </a:lvl5pPr>
            <a:lvl6pPr marL="2285289" indent="0">
              <a:buNone/>
              <a:defRPr sz="900"/>
            </a:lvl6pPr>
            <a:lvl7pPr marL="2742347" indent="0">
              <a:buNone/>
              <a:defRPr sz="900"/>
            </a:lvl7pPr>
            <a:lvl8pPr marL="3199405" indent="0">
              <a:buNone/>
              <a:defRPr sz="900"/>
            </a:lvl8pPr>
            <a:lvl9pPr marL="3656462" indent="0">
              <a:buNone/>
              <a:defRPr sz="900"/>
            </a:lvl9pPr>
          </a:lstStyle>
          <a:p>
            <a:pPr lvl="0"/>
            <a:r>
              <a:rPr lang="en-US"/>
              <a:t>Click to edit Master text styles</a:t>
            </a:r>
          </a:p>
        </p:txBody>
      </p:sp>
    </p:spTree>
    <p:extLst>
      <p:ext uri="{BB962C8B-B14F-4D97-AF65-F5344CB8AC3E}">
        <p14:creationId xmlns:p14="http://schemas.microsoft.com/office/powerpoint/2010/main" val="22934852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4.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78789403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5.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9592738" y="627063"/>
            <a:ext cx="2868084" cy="62357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86369" y="627063"/>
            <a:ext cx="8403167" cy="62357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309432868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6.xml><?xml version="1.0" encoding="utf-8"?>
<p:sldLayout xmlns:a="http://schemas.openxmlformats.org/drawingml/2006/main" xmlns:r="http://schemas.openxmlformats.org/officeDocument/2006/relationships" xmlns:p="http://schemas.openxmlformats.org/presentationml/2006/main" type="objAndTx" preserve="1">
  <p:cSld name="Title, Content and Text">
    <p:spTree>
      <p:nvGrpSpPr>
        <p:cNvPr id="1" name=""/>
        <p:cNvGrpSpPr/>
        <p:nvPr/>
      </p:nvGrpSpPr>
      <p:grpSpPr>
        <a:xfrm>
          <a:off x="0" y="0"/>
          <a:ext cx="0" cy="0"/>
          <a:chOff x="0" y="0"/>
          <a:chExt cx="0" cy="0"/>
        </a:xfrm>
      </p:grpSpPr>
      <p:sp>
        <p:nvSpPr>
          <p:cNvPr id="2" name="Title 1"/>
          <p:cNvSpPr>
            <a:spLocks noGrp="1"/>
          </p:cNvSpPr>
          <p:nvPr>
            <p:ph type="title"/>
          </p:nvPr>
        </p:nvSpPr>
        <p:spPr>
          <a:xfrm>
            <a:off x="986368" y="627068"/>
            <a:ext cx="11474451" cy="1260475"/>
          </a:xfrm>
        </p:spPr>
        <p:txBody>
          <a:bodyPr/>
          <a:lstStyle/>
          <a:p>
            <a:r>
              <a:rPr lang="en-US"/>
              <a:t>Click to edit Master title style</a:t>
            </a:r>
          </a:p>
        </p:txBody>
      </p:sp>
      <p:sp>
        <p:nvSpPr>
          <p:cNvPr id="3" name="Content Placeholder 2"/>
          <p:cNvSpPr>
            <a:spLocks noGrp="1"/>
          </p:cNvSpPr>
          <p:nvPr>
            <p:ph sz="half" idx="1"/>
          </p:nvPr>
        </p:nvSpPr>
        <p:spPr>
          <a:xfrm>
            <a:off x="986369" y="2101854"/>
            <a:ext cx="5634567" cy="476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824138" y="2101854"/>
            <a:ext cx="5636684" cy="476091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36074773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7.xml><?xml version="1.0" encoding="utf-8"?>
<p:sldLayout xmlns:a="http://schemas.openxmlformats.org/drawingml/2006/main" xmlns:r="http://schemas.openxmlformats.org/officeDocument/2006/relationships" xmlns:p="http://schemas.openxmlformats.org/presentationml/2006/main" type="tbl" preserve="1">
  <p:cSld name="Title and Table">
    <p:spTree>
      <p:nvGrpSpPr>
        <p:cNvPr id="1" name=""/>
        <p:cNvGrpSpPr/>
        <p:nvPr/>
      </p:nvGrpSpPr>
      <p:grpSpPr>
        <a:xfrm>
          <a:off x="0" y="0"/>
          <a:ext cx="0" cy="0"/>
          <a:chOff x="0" y="0"/>
          <a:chExt cx="0" cy="0"/>
        </a:xfrm>
      </p:grpSpPr>
      <p:sp>
        <p:nvSpPr>
          <p:cNvPr id="2" name="Title 1"/>
          <p:cNvSpPr>
            <a:spLocks noGrp="1"/>
          </p:cNvSpPr>
          <p:nvPr>
            <p:ph type="title"/>
          </p:nvPr>
        </p:nvSpPr>
        <p:spPr>
          <a:xfrm>
            <a:off x="912286" y="227013"/>
            <a:ext cx="10358967" cy="1143000"/>
          </a:xfrm>
        </p:spPr>
        <p:txBody>
          <a:bodyPr/>
          <a:lstStyle/>
          <a:p>
            <a:r>
              <a:rPr lang="en-US"/>
              <a:t>Click to edit Master title style</a:t>
            </a:r>
          </a:p>
        </p:txBody>
      </p:sp>
      <p:sp>
        <p:nvSpPr>
          <p:cNvPr id="3" name="Table Placeholder 2"/>
          <p:cNvSpPr>
            <a:spLocks noGrp="1"/>
          </p:cNvSpPr>
          <p:nvPr>
            <p:ph type="tbl" idx="1"/>
          </p:nvPr>
        </p:nvSpPr>
        <p:spPr>
          <a:xfrm>
            <a:off x="912286" y="1416053"/>
            <a:ext cx="10358967" cy="4799013"/>
          </a:xfrm>
        </p:spPr>
        <p:txBody>
          <a:bodyPr/>
          <a:lstStyle/>
          <a:p>
            <a:pPr lvl="0"/>
            <a:endParaRPr lang="en-US" noProof="0"/>
          </a:p>
        </p:txBody>
      </p:sp>
    </p:spTree>
    <p:extLst>
      <p:ext uri="{BB962C8B-B14F-4D97-AF65-F5344CB8AC3E}">
        <p14:creationId xmlns:p14="http://schemas.microsoft.com/office/powerpoint/2010/main" val="358202693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38.xml><?xml version="1.0" encoding="utf-8"?>
<p:sldLayout xmlns:a="http://schemas.openxmlformats.org/drawingml/2006/main" xmlns:r="http://schemas.openxmlformats.org/officeDocument/2006/relationships" xmlns:p="http://schemas.openxmlformats.org/presentationml/2006/main" type="chart">
  <p:cSld name="Title and Chart">
    <p:spTree>
      <p:nvGrpSpPr>
        <p:cNvPr id="1" name=""/>
        <p:cNvGrpSpPr/>
        <p:nvPr/>
      </p:nvGrpSpPr>
      <p:grpSpPr>
        <a:xfrm>
          <a:off x="0" y="0"/>
          <a:ext cx="0" cy="0"/>
          <a:chOff x="0" y="0"/>
          <a:chExt cx="0" cy="0"/>
        </a:xfrm>
      </p:grpSpPr>
      <p:sp>
        <p:nvSpPr>
          <p:cNvPr id="2" name="Title 1"/>
          <p:cNvSpPr>
            <a:spLocks noGrp="1"/>
          </p:cNvSpPr>
          <p:nvPr>
            <p:ph type="title"/>
          </p:nvPr>
        </p:nvSpPr>
        <p:spPr>
          <a:xfrm>
            <a:off x="914400" y="228600"/>
            <a:ext cx="10363200" cy="1219200"/>
          </a:xfrm>
        </p:spPr>
        <p:txBody>
          <a:bodyPr/>
          <a:lstStyle/>
          <a:p>
            <a:r>
              <a:rPr lang="en-US"/>
              <a:t>Click to edit Master title style</a:t>
            </a:r>
          </a:p>
        </p:txBody>
      </p:sp>
      <p:sp>
        <p:nvSpPr>
          <p:cNvPr id="3" name="Chart Placeholder 2"/>
          <p:cNvSpPr>
            <a:spLocks noGrp="1"/>
          </p:cNvSpPr>
          <p:nvPr>
            <p:ph type="chart" idx="1"/>
          </p:nvPr>
        </p:nvSpPr>
        <p:spPr>
          <a:xfrm>
            <a:off x="914400" y="1828800"/>
            <a:ext cx="10363200" cy="4114800"/>
          </a:xfrm>
        </p:spPr>
        <p:txBody>
          <a:bodyPr/>
          <a:lstStyle/>
          <a:p>
            <a:pPr lvl="0"/>
            <a:endParaRPr lang="en-US" noProof="0"/>
          </a:p>
        </p:txBody>
      </p:sp>
      <p:sp>
        <p:nvSpPr>
          <p:cNvPr id="4" name="Rectangle 4"/>
          <p:cNvSpPr>
            <a:spLocks noGrp="1" noChangeArrowheads="1"/>
          </p:cNvSpPr>
          <p:nvPr>
            <p:ph type="dt" sz="half" idx="10"/>
          </p:nvPr>
        </p:nvSpPr>
        <p:spPr>
          <a:xfrm>
            <a:off x="914400" y="6248400"/>
            <a:ext cx="2540000" cy="457200"/>
          </a:xfrm>
          <a:prstGeom prst="rect">
            <a:avLst/>
          </a:prstGeom>
          <a:ln/>
        </p:spPr>
        <p:txBody>
          <a:bodyPr/>
          <a:lstStyle>
            <a:lvl1pPr>
              <a:defRPr/>
            </a:lvl1pPr>
          </a:lstStyle>
          <a:p>
            <a:pPr>
              <a:defRPr/>
            </a:pPr>
            <a:endParaRPr lang="en-US"/>
          </a:p>
        </p:txBody>
      </p:sp>
      <p:sp>
        <p:nvSpPr>
          <p:cNvPr id="5" name="Rectangle 5"/>
          <p:cNvSpPr>
            <a:spLocks noGrp="1" noChangeArrowheads="1"/>
          </p:cNvSpPr>
          <p:nvPr>
            <p:ph type="ftr" sz="quarter" idx="11"/>
          </p:nvPr>
        </p:nvSpPr>
        <p:spPr>
          <a:xfrm>
            <a:off x="4165600" y="6248400"/>
            <a:ext cx="3860800" cy="457200"/>
          </a:xfrm>
          <a:prstGeom prst="rect">
            <a:avLst/>
          </a:prstGeom>
          <a:ln/>
        </p:spPr>
        <p:txBody>
          <a:bodyPr/>
          <a:lstStyle>
            <a:lvl1pPr>
              <a:defRPr/>
            </a:lvl1pPr>
          </a:lstStyle>
          <a:p>
            <a:pPr>
              <a:defRPr/>
            </a:pPr>
            <a:endParaRPr lang="en-US"/>
          </a:p>
        </p:txBody>
      </p:sp>
      <p:sp>
        <p:nvSpPr>
          <p:cNvPr id="6" name="Rectangle 6"/>
          <p:cNvSpPr>
            <a:spLocks noGrp="1" noChangeArrowheads="1"/>
          </p:cNvSpPr>
          <p:nvPr>
            <p:ph type="sldNum" sz="quarter" idx="12"/>
          </p:nvPr>
        </p:nvSpPr>
        <p:spPr>
          <a:xfrm>
            <a:off x="8737600" y="6248400"/>
            <a:ext cx="2540000" cy="457200"/>
          </a:xfrm>
          <a:prstGeom prst="rect">
            <a:avLst/>
          </a:prstGeom>
          <a:ln/>
        </p:spPr>
        <p:txBody>
          <a:bodyPr/>
          <a:lstStyle>
            <a:lvl1pPr>
              <a:defRPr/>
            </a:lvl1pPr>
          </a:lstStyle>
          <a:p>
            <a:fld id="{0A90E337-F800-1146-8455-677861B99144}" type="slidenum">
              <a:rPr lang="en-US" altLang="x-none"/>
              <a:pPr/>
              <a:t>‹#›</a:t>
            </a:fld>
            <a:endParaRPr lang="en-US" altLang="x-none"/>
          </a:p>
        </p:txBody>
      </p:sp>
    </p:spTree>
    <p:extLst>
      <p:ext uri="{BB962C8B-B14F-4D97-AF65-F5344CB8AC3E}">
        <p14:creationId xmlns:p14="http://schemas.microsoft.com/office/powerpoint/2010/main" val="3578262503"/>
      </p:ext>
    </p:extLst>
  </p:cSld>
  <p:clrMapOvr>
    <a:masterClrMapping/>
  </p:clrMapOvr>
  <p:transition spd="slow" advClick="0"/>
</p:sldLayout>
</file>

<file path=ppt/slideLayouts/slideLayout39.xml><?xml version="1.0" encoding="utf-8"?>
<p:sldLayout xmlns:a="http://schemas.openxmlformats.org/drawingml/2006/main" xmlns:r="http://schemas.openxmlformats.org/officeDocument/2006/relationships" xmlns:p="http://schemas.openxmlformats.org/presentationml/2006/main" type="titleOnly" preserve="1">
  <p:cSld name="Keypoint Question And Char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question"/>
          <p:cNvSpPr>
            <a:spLocks noGrp="1"/>
          </p:cNvSpPr>
          <p:nvPr>
            <p:ph type="body" idx="10" hasCustomPrompt="1"/>
          </p:nvPr>
        </p:nvSpPr>
        <p:spPr>
          <a:xfrm>
            <a:off x="912283" y="1522413"/>
            <a:ext cx="10367432" cy="685800"/>
          </a:xfrm>
        </p:spPr>
        <p:txBody>
          <a:bodyPr/>
          <a:lstStyle>
            <a:lvl1pPr marL="0" indent="0" algn="l" defTabSz="412750" rtl="0" eaLnBrk="0" fontAlgn="base" hangingPunct="0">
              <a:spcBef>
                <a:spcPct val="30000"/>
              </a:spcBef>
              <a:buClr>
                <a:srgbClr val="000000"/>
              </a:buClr>
              <a:buFontTx/>
              <a:buNone/>
              <a:defRPr/>
            </a:lvl1pPr>
            <a:lvl2pPr marL="522288" indent="0" algn="l" defTabSz="412750" rtl="0" eaLnBrk="0" fontAlgn="base" hangingPunct="0">
              <a:spcBef>
                <a:spcPct val="30000"/>
              </a:spcBef>
              <a:buClr>
                <a:srgbClr val="000000"/>
              </a:buClr>
              <a:buFontTx/>
              <a:buNone/>
              <a:defRPr/>
            </a:lvl2pPr>
            <a:lvl3pPr marL="979488" indent="0" algn="l" defTabSz="412750" rtl="0" eaLnBrk="0" fontAlgn="base" hangingPunct="0">
              <a:spcBef>
                <a:spcPct val="30000"/>
              </a:spcBef>
              <a:buClr>
                <a:srgbClr val="000000"/>
              </a:buClr>
              <a:buFontTx/>
              <a:buNone/>
              <a:defRPr/>
            </a:lvl3pPr>
            <a:lvl4pPr marL="1371600" indent="0" algn="l" defTabSz="412750" rtl="0" eaLnBrk="0" fontAlgn="base" hangingPunct="0">
              <a:spcBef>
                <a:spcPct val="30000"/>
              </a:spcBef>
              <a:buClr>
                <a:srgbClr val="000000"/>
              </a:buClr>
              <a:buFontTx/>
              <a:buNone/>
              <a:defRPr/>
            </a:lvl4pPr>
            <a:lvl5pPr marL="1762125" indent="0" algn="l" defTabSz="412750" rtl="0" eaLnBrk="0" fontAlgn="base" hangingPunct="0">
              <a:spcBef>
                <a:spcPct val="30000"/>
              </a:spcBef>
              <a:buClr>
                <a:srgbClr val="000000"/>
              </a:buClr>
              <a:buFontTx/>
              <a:buNone/>
              <a:defRPr/>
            </a:lvl5pPr>
          </a:lstStyle>
          <a:p>
            <a:pPr lvl="0"/>
            <a:r>
              <a:rPr lang="en-US"/>
              <a:t>Click to add question here</a:t>
            </a:r>
          </a:p>
        </p:txBody>
      </p:sp>
      <p:sp>
        <p:nvSpPr>
          <p:cNvPr id="4" name="choices"/>
          <p:cNvSpPr>
            <a:spLocks noGrp="1"/>
          </p:cNvSpPr>
          <p:nvPr>
            <p:ph type="body" sz="quarter" idx="11" hasCustomPrompt="1"/>
          </p:nvPr>
        </p:nvSpPr>
        <p:spPr>
          <a:xfrm>
            <a:off x="912284" y="2360613"/>
            <a:ext cx="4955645" cy="3810000"/>
          </a:xfrm>
          <a:prstGeom prst="rect">
            <a:avLst/>
          </a:prstGeom>
        </p:spPr>
        <p:txBody>
          <a:bodyPr>
            <a:normAutofit/>
          </a:bodyPr>
          <a:lstStyle>
            <a:lvl1pPr marL="612775" indent="-514350" algn="l" defTabSz="412750" rtl="0" eaLnBrk="0" fontAlgn="base" hangingPunct="0">
              <a:spcBef>
                <a:spcPct val="30000"/>
              </a:spcBef>
              <a:buClr>
                <a:srgbClr val="000000"/>
              </a:buClr>
              <a:buAutoNum type="arabicPeriod"/>
              <a:defRPr/>
            </a:lvl1pPr>
            <a:lvl2pPr marL="1036638" indent="-514350" algn="l" defTabSz="412750" rtl="0" eaLnBrk="0" fontAlgn="base" hangingPunct="0">
              <a:spcBef>
                <a:spcPct val="30000"/>
              </a:spcBef>
              <a:buClr>
                <a:srgbClr val="000000"/>
              </a:buClr>
              <a:buAutoNum type="arabicPeriod"/>
              <a:defRPr/>
            </a:lvl2pPr>
            <a:lvl3pPr marL="1436688" indent="-457200" algn="l" defTabSz="412750" rtl="0" eaLnBrk="0" fontAlgn="base" hangingPunct="0">
              <a:spcBef>
                <a:spcPct val="30000"/>
              </a:spcBef>
              <a:buClr>
                <a:srgbClr val="000000"/>
              </a:buClr>
              <a:buAutoNum type="arabicPeriod"/>
              <a:defRPr/>
            </a:lvl3pPr>
            <a:lvl4pPr marL="1828800" indent="-457200" algn="l" defTabSz="412750" rtl="0" eaLnBrk="0" fontAlgn="base" hangingPunct="0">
              <a:spcBef>
                <a:spcPct val="30000"/>
              </a:spcBef>
              <a:buClr>
                <a:srgbClr val="000000"/>
              </a:buClr>
              <a:buAutoNum type="arabicPeriod"/>
              <a:defRPr/>
            </a:lvl4pPr>
            <a:lvl5pPr marL="2219325" indent="-457200" algn="l" defTabSz="412750" rtl="0" eaLnBrk="0" fontAlgn="base" hangingPunct="0">
              <a:spcBef>
                <a:spcPct val="30000"/>
              </a:spcBef>
              <a:buClr>
                <a:srgbClr val="000000"/>
              </a:buClr>
              <a:buAutoNum type="arabicPeriod"/>
              <a:defRPr/>
            </a:lvl5pPr>
          </a:lstStyle>
          <a:p>
            <a:pPr lvl="0"/>
            <a:r>
              <a:rPr lang="en-US"/>
              <a:t>Click to add choices here</a:t>
            </a:r>
          </a:p>
        </p:txBody>
      </p:sp>
      <p:sp>
        <p:nvSpPr>
          <p:cNvPr id="5" name="chartPosition"/>
          <p:cNvSpPr>
            <a:spLocks noGrp="1"/>
          </p:cNvSpPr>
          <p:nvPr>
            <p:ph type="chart" sz="quarter" idx="12"/>
          </p:nvPr>
        </p:nvSpPr>
        <p:spPr>
          <a:xfrm>
            <a:off x="6324072" y="2360613"/>
            <a:ext cx="4955645" cy="3810000"/>
          </a:xfrm>
          <a:prstGeom prst="rect">
            <a:avLst/>
          </a:prstGeom>
        </p:spPr>
        <p:txBody>
          <a:bodyPr/>
          <a:lstStyle/>
          <a:p>
            <a:endParaRPr lang="en-US"/>
          </a:p>
        </p:txBody>
      </p:sp>
    </p:spTree>
    <p:extLst>
      <p:ext uri="{BB962C8B-B14F-4D97-AF65-F5344CB8AC3E}">
        <p14:creationId xmlns:p14="http://schemas.microsoft.com/office/powerpoint/2010/main" val="184552432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86369" y="2101854"/>
            <a:ext cx="5634567"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824138" y="2101854"/>
            <a:ext cx="5636684" cy="476091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105140017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0.xml><?xml version="1.0" encoding="utf-8"?>
<p:sldLayout xmlns:a="http://schemas.openxmlformats.org/drawingml/2006/main" xmlns:r="http://schemas.openxmlformats.org/officeDocument/2006/relationships" xmlns:p="http://schemas.openxmlformats.org/presentationml/2006/main" type="titleOnly" preserve="1">
  <p:cSld name="Keypoint Clock Shape">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Oval 2" hidden="1"/>
          <p:cNvSpPr/>
          <p:nvPr userDrawn="1">
            <p:custDataLst>
              <p:tags r:id="rId1"/>
            </p:custDataLst>
          </p:nvPr>
        </p:nvSpPr>
        <p:spPr bwMode="auto">
          <a:xfrm>
            <a:off x="10922001" y="5905503"/>
            <a:ext cx="846667" cy="483015"/>
          </a:xfrm>
          <a:prstGeom prst="ellipse">
            <a:avLst/>
          </a:prstGeom>
          <a:solidFill>
            <a:srgbClr val="FFFF00"/>
          </a:solidFill>
          <a:ln w="9525" cap="flat" cmpd="sng" algn="ctr">
            <a:solidFill>
              <a:schemeClr val="tx1"/>
            </a:solidFill>
            <a:prstDash val="solid"/>
            <a:round/>
            <a:headEnd type="none" w="med" len="med"/>
            <a:tailEnd type="none" w="med" len="med"/>
          </a:ln>
          <a:effectLst/>
        </p:spPr>
        <p:txBody>
          <a:bodyPr vert="horz" wrap="none" lIns="0" tIns="0" rIns="0" bIns="0" numCol="1" rtlCol="0" anchor="t" anchorCtr="0" compatLnSpc="1">
            <a:prstTxWarp prst="textNoShape">
              <a:avLst/>
            </a:prstTxWarp>
            <a:noAutofit/>
          </a:bodyPr>
          <a:lstStyle/>
          <a:p>
            <a: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pPr>
            <a:r>
              <a:rPr kumimoji="0" lang="en-US" sz="2400" b="0" i="0" u="none" strike="noStrike" cap="none" normalizeH="0" baseline="0">
                <a:ln>
                  <a:noFill/>
                </a:ln>
                <a:effectLst/>
                <a:latin typeface="Times New Roman" pitchFamily="18" charset="0"/>
              </a:rPr>
              <a:t>10</a:t>
            </a:r>
          </a:p>
        </p:txBody>
      </p:sp>
    </p:spTree>
    <p:extLst>
      <p:ext uri="{BB962C8B-B14F-4D97-AF65-F5344CB8AC3E}">
        <p14:creationId xmlns:p14="http://schemas.microsoft.com/office/powerpoint/2010/main" val="341192086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3"/>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 grpId="0" animBg="1"/>
    </p:bldLst>
  </p:timing>
</p:sldLayout>
</file>

<file path=ppt/slideLayouts/slideLayout41.xml><?xml version="1.0" encoding="utf-8"?>
<p:sldLayout xmlns:a="http://schemas.openxmlformats.org/drawingml/2006/main" xmlns:r="http://schemas.openxmlformats.org/officeDocument/2006/relationships" xmlns:p="http://schemas.openxmlformats.org/presentationml/2006/main" userDrawn="1">
  <p:cSld name="1_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sz="2800"/>
            </a:lvl1pPr>
          </a:lstStyle>
          <a:p>
            <a:r>
              <a:rPr lang="en-US"/>
              <a:t>Click to edit Master title style</a:t>
            </a:r>
            <a:endParaRPr lang="en-GB"/>
          </a:p>
        </p:txBody>
      </p:sp>
      <p:sp>
        <p:nvSpPr>
          <p:cNvPr id="5" name="Content Placeholder 4"/>
          <p:cNvSpPr>
            <a:spLocks noGrp="1"/>
          </p:cNvSpPr>
          <p:nvPr>
            <p:ph sz="quarter" idx="10"/>
          </p:nvPr>
        </p:nvSpPr>
        <p:spPr>
          <a:xfrm>
            <a:off x="207264" y="6322423"/>
            <a:ext cx="5350933" cy="304800"/>
          </a:xfrm>
        </p:spPr>
        <p:txBody>
          <a:bodyPr anchor="b"/>
          <a:lstStyle>
            <a:lvl1pPr marL="0" indent="0">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
        <p:nvSpPr>
          <p:cNvPr id="6" name="Content Placeholder 4"/>
          <p:cNvSpPr>
            <a:spLocks noGrp="1"/>
          </p:cNvSpPr>
          <p:nvPr>
            <p:ph sz="quarter" idx="11"/>
          </p:nvPr>
        </p:nvSpPr>
        <p:spPr>
          <a:xfrm>
            <a:off x="6624320" y="6323295"/>
            <a:ext cx="5350933" cy="304800"/>
          </a:xfrm>
        </p:spPr>
        <p:txBody>
          <a:bodyPr anchor="b"/>
          <a:lstStyle>
            <a:lvl1pPr marL="0" indent="0" algn="r">
              <a:spcBef>
                <a:spcPts val="0"/>
              </a:spcBef>
              <a:buNone/>
              <a:defRPr sz="1000"/>
            </a:lvl1pPr>
            <a:lvl2pPr marL="457200" indent="0">
              <a:buNone/>
              <a:defRPr sz="1050"/>
            </a:lvl2pPr>
            <a:lvl3pPr marL="914400" indent="0">
              <a:buNone/>
              <a:defRPr sz="1000"/>
            </a:lvl3pPr>
            <a:lvl4pPr marL="1371600" indent="0">
              <a:buNone/>
              <a:defRPr sz="900"/>
            </a:lvl4pPr>
            <a:lvl5pPr marL="1828800" indent="0">
              <a:buNone/>
              <a:defRPr sz="900"/>
            </a:lvl5pPr>
          </a:lstStyle>
          <a:p>
            <a:pPr lvl="0"/>
            <a:r>
              <a:rPr lang="en-US" dirty="0"/>
              <a:t>Click to edit Master text style</a:t>
            </a:r>
          </a:p>
        </p:txBody>
      </p:sp>
    </p:spTree>
    <p:extLst>
      <p:ext uri="{BB962C8B-B14F-4D97-AF65-F5344CB8AC3E}">
        <p14:creationId xmlns:p14="http://schemas.microsoft.com/office/powerpoint/2010/main" val="3351517751"/>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4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15" y="213090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523"/>
            <a:ext cx="8534400" cy="1752601"/>
          </a:xfrm>
        </p:spPr>
        <p:txBody>
          <a:bodyPr/>
          <a:lstStyle>
            <a:lvl1pPr marL="0" indent="0" algn="ctr">
              <a:buNone/>
              <a:defRPr/>
            </a:lvl1pPr>
            <a:lvl2pPr marL="340958" indent="0" algn="ctr">
              <a:buNone/>
              <a:defRPr/>
            </a:lvl2pPr>
            <a:lvl3pPr marL="681771" indent="0" algn="ctr">
              <a:buNone/>
              <a:defRPr/>
            </a:lvl3pPr>
            <a:lvl4pPr marL="1022645" indent="0" algn="ctr">
              <a:buNone/>
              <a:defRPr/>
            </a:lvl4pPr>
            <a:lvl5pPr marL="1363525" indent="0" algn="ctr">
              <a:buNone/>
              <a:defRPr/>
            </a:lvl5pPr>
            <a:lvl6pPr marL="1704385" indent="0" algn="ctr">
              <a:buNone/>
              <a:defRPr/>
            </a:lvl6pPr>
            <a:lvl7pPr marL="2045282" indent="0" algn="ctr">
              <a:buNone/>
              <a:defRPr/>
            </a:lvl7pPr>
            <a:lvl8pPr marL="2386172" indent="0" algn="ctr">
              <a:buNone/>
              <a:defRPr/>
            </a:lvl8pPr>
            <a:lvl9pPr marL="2727064"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4594" eaLnBrk="0" hangingPunct="0">
              <a:defRPr smtClean="0"/>
            </a:lvl1pPr>
          </a:lstStyle>
          <a:p>
            <a:pPr>
              <a:defRPr/>
            </a:pPr>
            <a:fld id="{DDBBA548-B974-48E1-B3B1-CBEEF620BD8C}" type="slidenum">
              <a:rPr lang="en-US" altLang="en-US"/>
              <a:pPr>
                <a:defRPr/>
              </a:pPr>
              <a:t>‹#›</a:t>
            </a:fld>
            <a:endParaRPr lang="en-US" altLang="en-US"/>
          </a:p>
        </p:txBody>
      </p:sp>
    </p:spTree>
    <p:extLst>
      <p:ext uri="{BB962C8B-B14F-4D97-AF65-F5344CB8AC3E}">
        <p14:creationId xmlns:p14="http://schemas.microsoft.com/office/powerpoint/2010/main" val="1911640432"/>
      </p:ext>
    </p:extLst>
  </p:cSld>
  <p:clrMapOvr>
    <a:masterClrMapping/>
  </p:clrMapOvr>
  <p:transition/>
</p:sldLayout>
</file>

<file path=ppt/slideLayouts/slideLayout4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4594" eaLnBrk="0" hangingPunct="0">
              <a:defRPr smtClean="0"/>
            </a:lvl1pPr>
          </a:lstStyle>
          <a:p>
            <a:pPr>
              <a:defRPr/>
            </a:pPr>
            <a:fld id="{A53B1CC0-63A3-4300-A238-26096AF95E9B}" type="slidenum">
              <a:rPr lang="en-US" altLang="en-US"/>
              <a:pPr>
                <a:defRPr/>
              </a:pPr>
              <a:t>‹#›</a:t>
            </a:fld>
            <a:endParaRPr lang="en-US" altLang="en-US"/>
          </a:p>
        </p:txBody>
      </p:sp>
    </p:spTree>
    <p:extLst>
      <p:ext uri="{BB962C8B-B14F-4D97-AF65-F5344CB8AC3E}">
        <p14:creationId xmlns:p14="http://schemas.microsoft.com/office/powerpoint/2010/main" val="3200904276"/>
      </p:ext>
    </p:extLst>
  </p:cSld>
  <p:clrMapOvr>
    <a:masterClrMapping/>
  </p:clrMapOvr>
  <p:transition/>
</p:sldLayout>
</file>

<file path=ppt/slideLayouts/slideLayout4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97" y="4407184"/>
            <a:ext cx="10363200" cy="1362075"/>
          </a:xfrm>
        </p:spPr>
        <p:txBody>
          <a:bodyPr anchor="t"/>
          <a:lstStyle>
            <a:lvl1pPr algn="l">
              <a:defRPr sz="3075" b="1" cap="all"/>
            </a:lvl1pPr>
          </a:lstStyle>
          <a:p>
            <a:r>
              <a:rPr lang="en-US"/>
              <a:t>Click to edit Master title style</a:t>
            </a:r>
          </a:p>
        </p:txBody>
      </p:sp>
      <p:sp>
        <p:nvSpPr>
          <p:cNvPr id="3" name="Text Placeholder 2"/>
          <p:cNvSpPr>
            <a:spLocks noGrp="1"/>
          </p:cNvSpPr>
          <p:nvPr>
            <p:ph type="body" idx="1"/>
          </p:nvPr>
        </p:nvSpPr>
        <p:spPr>
          <a:xfrm>
            <a:off x="963097" y="2906918"/>
            <a:ext cx="10363200" cy="1500187"/>
          </a:xfrm>
        </p:spPr>
        <p:txBody>
          <a:bodyPr anchor="b"/>
          <a:lstStyle>
            <a:lvl1pPr marL="0" indent="0">
              <a:buNone/>
              <a:defRPr sz="1500"/>
            </a:lvl1pPr>
            <a:lvl2pPr marL="340958" indent="0">
              <a:buNone/>
              <a:defRPr sz="1351"/>
            </a:lvl2pPr>
            <a:lvl3pPr marL="681771" indent="0">
              <a:buNone/>
              <a:defRPr sz="1275"/>
            </a:lvl3pPr>
            <a:lvl4pPr marL="1022645" indent="0">
              <a:buNone/>
              <a:defRPr sz="1051"/>
            </a:lvl4pPr>
            <a:lvl5pPr marL="1363525" indent="0">
              <a:buNone/>
              <a:defRPr sz="1051"/>
            </a:lvl5pPr>
            <a:lvl6pPr marL="1704385" indent="0">
              <a:buNone/>
              <a:defRPr sz="1051"/>
            </a:lvl6pPr>
            <a:lvl7pPr marL="2045282" indent="0">
              <a:buNone/>
              <a:defRPr sz="1051"/>
            </a:lvl7pPr>
            <a:lvl8pPr marL="2386172" indent="0">
              <a:buNone/>
              <a:defRPr sz="1051"/>
            </a:lvl8pPr>
            <a:lvl9pPr marL="2727064" indent="0">
              <a:buNone/>
              <a:defRPr sz="1051"/>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4594" eaLnBrk="0" hangingPunct="0">
              <a:defRPr smtClean="0"/>
            </a:lvl1pPr>
          </a:lstStyle>
          <a:p>
            <a:pPr>
              <a:defRPr/>
            </a:pPr>
            <a:fld id="{AAB4D9E4-29B5-4CE5-A62B-09784FC8F281}" type="slidenum">
              <a:rPr lang="en-US" altLang="en-US"/>
              <a:pPr>
                <a:defRPr/>
              </a:pPr>
              <a:t>‹#›</a:t>
            </a:fld>
            <a:endParaRPr lang="en-US" altLang="en-US"/>
          </a:p>
        </p:txBody>
      </p:sp>
    </p:spTree>
    <p:extLst>
      <p:ext uri="{BB962C8B-B14F-4D97-AF65-F5344CB8AC3E}">
        <p14:creationId xmlns:p14="http://schemas.microsoft.com/office/powerpoint/2010/main" val="1842984601"/>
      </p:ext>
    </p:extLst>
  </p:cSld>
  <p:clrMapOvr>
    <a:masterClrMapping/>
  </p:clrMapOvr>
  <p:transition/>
</p:sldLayout>
</file>

<file path=ppt/slideLayouts/slideLayout4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981212"/>
            <a:ext cx="5080000" cy="4114800"/>
          </a:xfrm>
        </p:spPr>
        <p:txBody>
          <a:bodyPr/>
          <a:lstStyle>
            <a:lvl1pPr>
              <a:defRPr sz="2100"/>
            </a:lvl1pPr>
            <a:lvl2pPr>
              <a:defRPr sz="1800"/>
            </a:lvl2pPr>
            <a:lvl3pPr>
              <a:defRPr sz="1500"/>
            </a:lvl3pPr>
            <a:lvl4pPr>
              <a:defRPr sz="1351"/>
            </a:lvl4pPr>
            <a:lvl5pPr>
              <a:defRPr sz="1351"/>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4" y="1981212"/>
            <a:ext cx="5080000" cy="4114800"/>
          </a:xfrm>
        </p:spPr>
        <p:txBody>
          <a:bodyPr/>
          <a:lstStyle>
            <a:lvl1pPr>
              <a:defRPr sz="2100"/>
            </a:lvl1pPr>
            <a:lvl2pPr>
              <a:defRPr sz="1800"/>
            </a:lvl2pPr>
            <a:lvl3pPr>
              <a:defRPr sz="1500"/>
            </a:lvl3pPr>
            <a:lvl4pPr>
              <a:defRPr sz="1351"/>
            </a:lvl4pPr>
            <a:lvl5pPr>
              <a:defRPr sz="1351"/>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6" name="Footer Placeholder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7" name="Slide Number Placeholder 6"/>
          <p:cNvSpPr>
            <a:spLocks noGrp="1" noChangeArrowheads="1"/>
          </p:cNvSpPr>
          <p:nvPr>
            <p:ph type="sldNum" sz="quarter" idx="12"/>
          </p:nvPr>
        </p:nvSpPr>
        <p:spPr/>
        <p:txBody>
          <a:bodyPr/>
          <a:lstStyle>
            <a:lvl1pPr defTabSz="684594" eaLnBrk="0" hangingPunct="0">
              <a:defRPr smtClean="0"/>
            </a:lvl1pPr>
          </a:lstStyle>
          <a:p>
            <a:pPr>
              <a:defRPr/>
            </a:pPr>
            <a:fld id="{6A0D857C-5EF5-4752-B692-27C7D463743F}" type="slidenum">
              <a:rPr lang="en-US" altLang="en-US"/>
              <a:pPr>
                <a:defRPr/>
              </a:pPr>
              <a:t>‹#›</a:t>
            </a:fld>
            <a:endParaRPr lang="en-US" altLang="en-US"/>
          </a:p>
        </p:txBody>
      </p:sp>
    </p:spTree>
    <p:extLst>
      <p:ext uri="{BB962C8B-B14F-4D97-AF65-F5344CB8AC3E}">
        <p14:creationId xmlns:p14="http://schemas.microsoft.com/office/powerpoint/2010/main" val="2086085859"/>
      </p:ext>
    </p:extLst>
  </p:cSld>
  <p:clrMapOvr>
    <a:masterClrMapping/>
  </p:clrMapOvr>
  <p:transition/>
</p:sldLayout>
</file>

<file path=ppt/slideLayouts/slideLayout4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975"/>
            <a:ext cx="10972800" cy="114300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4" y="1535309"/>
            <a:ext cx="5386917" cy="639763"/>
          </a:xfrm>
        </p:spPr>
        <p:txBody>
          <a:bodyPr anchor="b"/>
          <a:lstStyle>
            <a:lvl1pPr marL="0" indent="0">
              <a:buNone/>
              <a:defRPr sz="1800" b="1"/>
            </a:lvl1pPr>
            <a:lvl2pPr marL="340958" indent="0">
              <a:buNone/>
              <a:defRPr sz="1500" b="1"/>
            </a:lvl2pPr>
            <a:lvl3pPr marL="681771" indent="0">
              <a:buNone/>
              <a:defRPr sz="1351" b="1"/>
            </a:lvl3pPr>
            <a:lvl4pPr marL="1022645" indent="0">
              <a:buNone/>
              <a:defRPr sz="1275" b="1"/>
            </a:lvl4pPr>
            <a:lvl5pPr marL="1363525" indent="0">
              <a:buNone/>
              <a:defRPr sz="1275" b="1"/>
            </a:lvl5pPr>
            <a:lvl6pPr marL="1704385" indent="0">
              <a:buNone/>
              <a:defRPr sz="1275" b="1"/>
            </a:lvl6pPr>
            <a:lvl7pPr marL="2045282" indent="0">
              <a:buNone/>
              <a:defRPr sz="1275" b="1"/>
            </a:lvl7pPr>
            <a:lvl8pPr marL="2386172" indent="0">
              <a:buNone/>
              <a:defRPr sz="1275" b="1"/>
            </a:lvl8pPr>
            <a:lvl9pPr marL="2727064" indent="0">
              <a:buNone/>
              <a:defRPr sz="1275" b="1"/>
            </a:lvl9pPr>
          </a:lstStyle>
          <a:p>
            <a:pPr lvl="0"/>
            <a:r>
              <a:rPr lang="en-US"/>
              <a:t>Click to edit Master text styles</a:t>
            </a:r>
          </a:p>
        </p:txBody>
      </p:sp>
      <p:sp>
        <p:nvSpPr>
          <p:cNvPr id="4" name="Content Placeholder 3"/>
          <p:cNvSpPr>
            <a:spLocks noGrp="1"/>
          </p:cNvSpPr>
          <p:nvPr>
            <p:ph sz="half" idx="2"/>
          </p:nvPr>
        </p:nvSpPr>
        <p:spPr>
          <a:xfrm>
            <a:off x="609604" y="2174884"/>
            <a:ext cx="5386917" cy="3951288"/>
          </a:xfrm>
        </p:spPr>
        <p:txBody>
          <a:bodyPr/>
          <a:lstStyle>
            <a:lvl1pPr>
              <a:defRPr sz="1800"/>
            </a:lvl1pPr>
            <a:lvl2pPr>
              <a:defRPr sz="1500"/>
            </a:lvl2pPr>
            <a:lvl3pPr>
              <a:defRPr sz="1351"/>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62" y="1535309"/>
            <a:ext cx="5389033" cy="639763"/>
          </a:xfrm>
        </p:spPr>
        <p:txBody>
          <a:bodyPr anchor="b"/>
          <a:lstStyle>
            <a:lvl1pPr marL="0" indent="0">
              <a:buNone/>
              <a:defRPr sz="1800" b="1"/>
            </a:lvl1pPr>
            <a:lvl2pPr marL="340958" indent="0">
              <a:buNone/>
              <a:defRPr sz="1500" b="1"/>
            </a:lvl2pPr>
            <a:lvl3pPr marL="681771" indent="0">
              <a:buNone/>
              <a:defRPr sz="1351" b="1"/>
            </a:lvl3pPr>
            <a:lvl4pPr marL="1022645" indent="0">
              <a:buNone/>
              <a:defRPr sz="1275" b="1"/>
            </a:lvl4pPr>
            <a:lvl5pPr marL="1363525" indent="0">
              <a:buNone/>
              <a:defRPr sz="1275" b="1"/>
            </a:lvl5pPr>
            <a:lvl6pPr marL="1704385" indent="0">
              <a:buNone/>
              <a:defRPr sz="1275" b="1"/>
            </a:lvl6pPr>
            <a:lvl7pPr marL="2045282" indent="0">
              <a:buNone/>
              <a:defRPr sz="1275" b="1"/>
            </a:lvl7pPr>
            <a:lvl8pPr marL="2386172" indent="0">
              <a:buNone/>
              <a:defRPr sz="1275" b="1"/>
            </a:lvl8pPr>
            <a:lvl9pPr marL="2727064" indent="0">
              <a:buNone/>
              <a:defRPr sz="1275" b="1"/>
            </a:lvl9pPr>
          </a:lstStyle>
          <a:p>
            <a:pPr lvl="0"/>
            <a:r>
              <a:rPr lang="en-US"/>
              <a:t>Click to edit Master text styles</a:t>
            </a:r>
          </a:p>
        </p:txBody>
      </p:sp>
      <p:sp>
        <p:nvSpPr>
          <p:cNvPr id="6" name="Content Placeholder 5"/>
          <p:cNvSpPr>
            <a:spLocks noGrp="1"/>
          </p:cNvSpPr>
          <p:nvPr>
            <p:ph sz="quarter" idx="4"/>
          </p:nvPr>
        </p:nvSpPr>
        <p:spPr>
          <a:xfrm>
            <a:off x="6193462" y="2174884"/>
            <a:ext cx="5389033" cy="3951288"/>
          </a:xfrm>
        </p:spPr>
        <p:txBody>
          <a:bodyPr/>
          <a:lstStyle>
            <a:lvl1pPr>
              <a:defRPr sz="1800"/>
            </a:lvl1pPr>
            <a:lvl2pPr>
              <a:defRPr sz="1500"/>
            </a:lvl2pPr>
            <a:lvl3pPr>
              <a:defRPr sz="1351"/>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8" name="Rectangle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9" name="Rectangle 6"/>
          <p:cNvSpPr>
            <a:spLocks noGrp="1" noChangeArrowheads="1"/>
          </p:cNvSpPr>
          <p:nvPr>
            <p:ph type="sldNum" sz="quarter" idx="12"/>
          </p:nvPr>
        </p:nvSpPr>
        <p:spPr/>
        <p:txBody>
          <a:bodyPr/>
          <a:lstStyle>
            <a:lvl1pPr defTabSz="684594" eaLnBrk="0" hangingPunct="0">
              <a:defRPr smtClean="0"/>
            </a:lvl1pPr>
          </a:lstStyle>
          <a:p>
            <a:pPr>
              <a:defRPr/>
            </a:pPr>
            <a:fld id="{E78D2ABB-8954-45C3-B80E-D867FBD11723}" type="slidenum">
              <a:rPr lang="en-US" altLang="en-US"/>
              <a:pPr>
                <a:defRPr/>
              </a:pPr>
              <a:t>‹#›</a:t>
            </a:fld>
            <a:endParaRPr lang="en-US" altLang="en-US"/>
          </a:p>
        </p:txBody>
      </p:sp>
    </p:spTree>
    <p:extLst>
      <p:ext uri="{BB962C8B-B14F-4D97-AF65-F5344CB8AC3E}">
        <p14:creationId xmlns:p14="http://schemas.microsoft.com/office/powerpoint/2010/main" val="657186975"/>
      </p:ext>
    </p:extLst>
  </p:cSld>
  <p:clrMapOvr>
    <a:masterClrMapping/>
  </p:clrMapOvr>
  <p:transition/>
</p:sldLayout>
</file>

<file path=ppt/slideLayouts/slideLayout4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4" name="Rectangle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5" name="Rectangle 6"/>
          <p:cNvSpPr>
            <a:spLocks noGrp="1" noChangeArrowheads="1"/>
          </p:cNvSpPr>
          <p:nvPr>
            <p:ph type="sldNum" sz="quarter" idx="12"/>
          </p:nvPr>
        </p:nvSpPr>
        <p:spPr/>
        <p:txBody>
          <a:bodyPr/>
          <a:lstStyle>
            <a:lvl1pPr defTabSz="684594" eaLnBrk="0" hangingPunct="0">
              <a:defRPr smtClean="0"/>
            </a:lvl1pPr>
          </a:lstStyle>
          <a:p>
            <a:pPr>
              <a:defRPr/>
            </a:pPr>
            <a:fld id="{E8602D7C-E723-4A8B-A4E6-1B1DD864720F}" type="slidenum">
              <a:rPr lang="en-US" altLang="en-US"/>
              <a:pPr>
                <a:defRPr/>
              </a:pPr>
              <a:t>‹#›</a:t>
            </a:fld>
            <a:endParaRPr lang="en-US" altLang="en-US"/>
          </a:p>
        </p:txBody>
      </p:sp>
    </p:spTree>
    <p:extLst>
      <p:ext uri="{BB962C8B-B14F-4D97-AF65-F5344CB8AC3E}">
        <p14:creationId xmlns:p14="http://schemas.microsoft.com/office/powerpoint/2010/main" val="3167275907"/>
      </p:ext>
    </p:extLst>
  </p:cSld>
  <p:clrMapOvr>
    <a:masterClrMapping/>
  </p:clrMapOvr>
  <p:transition/>
</p:sldLayout>
</file>

<file path=ppt/slideLayouts/slideLayout4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3" name="Rectangle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4" name="Rectangle 6"/>
          <p:cNvSpPr>
            <a:spLocks noGrp="1" noChangeArrowheads="1"/>
          </p:cNvSpPr>
          <p:nvPr>
            <p:ph type="sldNum" sz="quarter" idx="12"/>
          </p:nvPr>
        </p:nvSpPr>
        <p:spPr/>
        <p:txBody>
          <a:bodyPr/>
          <a:lstStyle>
            <a:lvl1pPr defTabSz="684594" eaLnBrk="0" hangingPunct="0">
              <a:defRPr smtClean="0"/>
            </a:lvl1pPr>
          </a:lstStyle>
          <a:p>
            <a:pPr>
              <a:defRPr/>
            </a:pPr>
            <a:fld id="{569281E3-554A-48F9-9F84-5D2D2945C36E}" type="slidenum">
              <a:rPr lang="en-US" altLang="en-US"/>
              <a:pPr>
                <a:defRPr/>
              </a:pPr>
              <a:t>‹#›</a:t>
            </a:fld>
            <a:endParaRPr lang="en-US" altLang="en-US"/>
          </a:p>
        </p:txBody>
      </p:sp>
    </p:spTree>
    <p:extLst>
      <p:ext uri="{BB962C8B-B14F-4D97-AF65-F5344CB8AC3E}">
        <p14:creationId xmlns:p14="http://schemas.microsoft.com/office/powerpoint/2010/main" val="1630418785"/>
      </p:ext>
    </p:extLst>
  </p:cSld>
  <p:clrMapOvr>
    <a:masterClrMapping/>
  </p:clrMapOvr>
  <p:transition/>
</p:sldLayout>
</file>

<file path=ppt/slideLayouts/slideLayout4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4" y="273050"/>
            <a:ext cx="4011083" cy="1162051"/>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53" y="273052"/>
            <a:ext cx="6815668" cy="585311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4" y="1435104"/>
            <a:ext cx="4011083" cy="4691063"/>
          </a:xfrm>
        </p:spPr>
        <p:txBody>
          <a:bodyPr/>
          <a:lstStyle>
            <a:lvl1pPr marL="0" indent="0">
              <a:buNone/>
              <a:defRPr sz="1051"/>
            </a:lvl1pPr>
            <a:lvl2pPr marL="340958" indent="0">
              <a:buNone/>
              <a:defRPr sz="825"/>
            </a:lvl2pPr>
            <a:lvl3pPr marL="681771" indent="0">
              <a:buNone/>
              <a:defRPr sz="751"/>
            </a:lvl3pPr>
            <a:lvl4pPr marL="1022645" indent="0">
              <a:buNone/>
              <a:defRPr sz="675"/>
            </a:lvl4pPr>
            <a:lvl5pPr marL="1363525" indent="0">
              <a:buNone/>
              <a:defRPr sz="675"/>
            </a:lvl5pPr>
            <a:lvl6pPr marL="1704385" indent="0">
              <a:buNone/>
              <a:defRPr sz="675"/>
            </a:lvl6pPr>
            <a:lvl7pPr marL="2045282" indent="0">
              <a:buNone/>
              <a:defRPr sz="675"/>
            </a:lvl7pPr>
            <a:lvl8pPr marL="2386172" indent="0">
              <a:buNone/>
              <a:defRPr sz="675"/>
            </a:lvl8pPr>
            <a:lvl9pPr marL="2727064" indent="0">
              <a:buNone/>
              <a:defRPr sz="675"/>
            </a:lvl9pPr>
          </a:lstStyle>
          <a:p>
            <a:pPr lvl="0"/>
            <a:r>
              <a:rPr lang="en-US"/>
              <a:t>Click to edit Master text styles</a:t>
            </a:r>
          </a:p>
        </p:txBody>
      </p:sp>
      <p:sp>
        <p:nvSpPr>
          <p:cNvPr id="5" name="Date Placeholder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6" name="Footer Placeholder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7" name="Slide Number Placeholder 6"/>
          <p:cNvSpPr>
            <a:spLocks noGrp="1" noChangeArrowheads="1"/>
          </p:cNvSpPr>
          <p:nvPr>
            <p:ph type="sldNum" sz="quarter" idx="12"/>
          </p:nvPr>
        </p:nvSpPr>
        <p:spPr/>
        <p:txBody>
          <a:bodyPr/>
          <a:lstStyle>
            <a:lvl1pPr defTabSz="684594" eaLnBrk="0" hangingPunct="0">
              <a:defRPr smtClean="0"/>
            </a:lvl1pPr>
          </a:lstStyle>
          <a:p>
            <a:pPr>
              <a:defRPr/>
            </a:pPr>
            <a:fld id="{BFC53189-E8EB-4B82-B538-AB193156007B}" type="slidenum">
              <a:rPr lang="en-US" altLang="en-US"/>
              <a:pPr>
                <a:defRPr/>
              </a:pPr>
              <a:t>‹#›</a:t>
            </a:fld>
            <a:endParaRPr lang="en-US" altLang="en-US"/>
          </a:p>
        </p:txBody>
      </p:sp>
    </p:spTree>
    <p:extLst>
      <p:ext uri="{BB962C8B-B14F-4D97-AF65-F5344CB8AC3E}">
        <p14:creationId xmlns:p14="http://schemas.microsoft.com/office/powerpoint/2010/main" val="3969266891"/>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73104" y="303219"/>
            <a:ext cx="12096751" cy="1258887"/>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3101" y="1692275"/>
            <a:ext cx="5937251" cy="704850"/>
          </a:xfrm>
        </p:spPr>
        <p:txBody>
          <a:bodyPr anchor="b"/>
          <a:lstStyle>
            <a:lvl1pPr marL="0" indent="0">
              <a:buNone/>
              <a:defRPr sz="2400" b="1"/>
            </a:lvl1pPr>
            <a:lvl2pPr marL="457058" indent="0">
              <a:buNone/>
              <a:defRPr sz="2000" b="1"/>
            </a:lvl2pPr>
            <a:lvl3pPr marL="914115" indent="0">
              <a:buNone/>
              <a:defRPr sz="1800" b="1"/>
            </a:lvl3pPr>
            <a:lvl4pPr marL="1371173" indent="0">
              <a:buNone/>
              <a:defRPr sz="1700" b="1"/>
            </a:lvl4pPr>
            <a:lvl5pPr marL="1828231" indent="0">
              <a:buNone/>
              <a:defRPr sz="1700" b="1"/>
            </a:lvl5pPr>
            <a:lvl6pPr marL="2285289" indent="0">
              <a:buNone/>
              <a:defRPr sz="1700" b="1"/>
            </a:lvl6pPr>
            <a:lvl7pPr marL="2742347" indent="0">
              <a:buNone/>
              <a:defRPr sz="1700" b="1"/>
            </a:lvl7pPr>
            <a:lvl8pPr marL="3199405" indent="0">
              <a:buNone/>
              <a:defRPr sz="1700" b="1"/>
            </a:lvl8pPr>
            <a:lvl9pPr marL="3656462" indent="0">
              <a:buNone/>
              <a:defRPr sz="1700" b="1"/>
            </a:lvl9pPr>
          </a:lstStyle>
          <a:p>
            <a:pPr lvl="0"/>
            <a:r>
              <a:rPr lang="en-US"/>
              <a:t>Click to edit Master text styles</a:t>
            </a:r>
          </a:p>
        </p:txBody>
      </p:sp>
      <p:sp>
        <p:nvSpPr>
          <p:cNvPr id="4" name="Content Placeholder 3"/>
          <p:cNvSpPr>
            <a:spLocks noGrp="1"/>
          </p:cNvSpPr>
          <p:nvPr>
            <p:ph sz="half" idx="2"/>
          </p:nvPr>
        </p:nvSpPr>
        <p:spPr>
          <a:xfrm>
            <a:off x="673101" y="2397125"/>
            <a:ext cx="5937251" cy="4356100"/>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828371" y="1692275"/>
            <a:ext cx="5941484" cy="704850"/>
          </a:xfrm>
        </p:spPr>
        <p:txBody>
          <a:bodyPr anchor="b"/>
          <a:lstStyle>
            <a:lvl1pPr marL="0" indent="0">
              <a:buNone/>
              <a:defRPr sz="2400" b="1"/>
            </a:lvl1pPr>
            <a:lvl2pPr marL="457058" indent="0">
              <a:buNone/>
              <a:defRPr sz="2000" b="1"/>
            </a:lvl2pPr>
            <a:lvl3pPr marL="914115" indent="0">
              <a:buNone/>
              <a:defRPr sz="1800" b="1"/>
            </a:lvl3pPr>
            <a:lvl4pPr marL="1371173" indent="0">
              <a:buNone/>
              <a:defRPr sz="1700" b="1"/>
            </a:lvl4pPr>
            <a:lvl5pPr marL="1828231" indent="0">
              <a:buNone/>
              <a:defRPr sz="1700" b="1"/>
            </a:lvl5pPr>
            <a:lvl6pPr marL="2285289" indent="0">
              <a:buNone/>
              <a:defRPr sz="1700" b="1"/>
            </a:lvl6pPr>
            <a:lvl7pPr marL="2742347" indent="0">
              <a:buNone/>
              <a:defRPr sz="1700" b="1"/>
            </a:lvl7pPr>
            <a:lvl8pPr marL="3199405" indent="0">
              <a:buNone/>
              <a:defRPr sz="1700" b="1"/>
            </a:lvl8pPr>
            <a:lvl9pPr marL="3656462" indent="0">
              <a:buNone/>
              <a:defRPr sz="1700" b="1"/>
            </a:lvl9pPr>
          </a:lstStyle>
          <a:p>
            <a:pPr lvl="0"/>
            <a:r>
              <a:rPr lang="en-US"/>
              <a:t>Click to edit Master text styles</a:t>
            </a:r>
          </a:p>
        </p:txBody>
      </p:sp>
      <p:sp>
        <p:nvSpPr>
          <p:cNvPr id="6" name="Content Placeholder 5"/>
          <p:cNvSpPr>
            <a:spLocks noGrp="1"/>
          </p:cNvSpPr>
          <p:nvPr>
            <p:ph sz="quarter" idx="4"/>
          </p:nvPr>
        </p:nvSpPr>
        <p:spPr>
          <a:xfrm>
            <a:off x="6828371" y="2397125"/>
            <a:ext cx="5941484" cy="4356100"/>
          </a:xfrm>
        </p:spPr>
        <p:txBody>
          <a:bodyPr/>
          <a:lstStyle>
            <a:lvl1pPr>
              <a:defRPr sz="2400"/>
            </a:lvl1pPr>
            <a:lvl2pPr>
              <a:defRPr sz="2000"/>
            </a:lvl2pPr>
            <a:lvl3pPr>
              <a:defRPr sz="1800"/>
            </a:lvl3pPr>
            <a:lvl4pPr>
              <a:defRPr sz="1700"/>
            </a:lvl4pPr>
            <a:lvl5pPr>
              <a:defRPr sz="1700"/>
            </a:lvl5pPr>
            <a:lvl6pPr>
              <a:defRPr sz="1700"/>
            </a:lvl6pPr>
            <a:lvl7pPr>
              <a:defRPr sz="1700"/>
            </a:lvl7pPr>
            <a:lvl8pPr>
              <a:defRPr sz="1700"/>
            </a:lvl8pPr>
            <a:lvl9pPr>
              <a:defRPr sz="17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104939748"/>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5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4"/>
            <a:ext cx="7315200" cy="566739"/>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84"/>
            <a:ext cx="7315200" cy="4114800"/>
          </a:xfrm>
        </p:spPr>
        <p:txBody>
          <a:bodyPr/>
          <a:lstStyle>
            <a:lvl1pPr marL="0" indent="0">
              <a:buNone/>
              <a:defRPr sz="2400"/>
            </a:lvl1pPr>
            <a:lvl2pPr marL="340958" indent="0">
              <a:buNone/>
              <a:defRPr sz="2100"/>
            </a:lvl2pPr>
            <a:lvl3pPr marL="681771" indent="0">
              <a:buNone/>
              <a:defRPr sz="1800"/>
            </a:lvl3pPr>
            <a:lvl4pPr marL="1022645" indent="0">
              <a:buNone/>
              <a:defRPr sz="1500"/>
            </a:lvl4pPr>
            <a:lvl5pPr marL="1363525" indent="0">
              <a:buNone/>
              <a:defRPr sz="1500"/>
            </a:lvl5pPr>
            <a:lvl6pPr marL="1704385" indent="0">
              <a:buNone/>
              <a:defRPr sz="1500"/>
            </a:lvl6pPr>
            <a:lvl7pPr marL="2045282" indent="0">
              <a:buNone/>
              <a:defRPr sz="1500"/>
            </a:lvl7pPr>
            <a:lvl8pPr marL="2386172" indent="0">
              <a:buNone/>
              <a:defRPr sz="1500"/>
            </a:lvl8pPr>
            <a:lvl9pPr marL="2727064" indent="0">
              <a:buNone/>
              <a:defRPr sz="1500"/>
            </a:lvl9pPr>
          </a:lstStyle>
          <a:p>
            <a:pPr lvl="0"/>
            <a:endParaRPr lang="en-US" noProof="0"/>
          </a:p>
        </p:txBody>
      </p:sp>
      <p:sp>
        <p:nvSpPr>
          <p:cNvPr id="4" name="Text Placeholder 3"/>
          <p:cNvSpPr>
            <a:spLocks noGrp="1"/>
          </p:cNvSpPr>
          <p:nvPr>
            <p:ph type="body" sz="half" idx="2"/>
          </p:nvPr>
        </p:nvSpPr>
        <p:spPr>
          <a:xfrm>
            <a:off x="2389717" y="5367346"/>
            <a:ext cx="7315200" cy="804863"/>
          </a:xfrm>
        </p:spPr>
        <p:txBody>
          <a:bodyPr/>
          <a:lstStyle>
            <a:lvl1pPr marL="0" indent="0">
              <a:buNone/>
              <a:defRPr sz="1051"/>
            </a:lvl1pPr>
            <a:lvl2pPr marL="340958" indent="0">
              <a:buNone/>
              <a:defRPr sz="825"/>
            </a:lvl2pPr>
            <a:lvl3pPr marL="681771" indent="0">
              <a:buNone/>
              <a:defRPr sz="751"/>
            </a:lvl3pPr>
            <a:lvl4pPr marL="1022645" indent="0">
              <a:buNone/>
              <a:defRPr sz="675"/>
            </a:lvl4pPr>
            <a:lvl5pPr marL="1363525" indent="0">
              <a:buNone/>
              <a:defRPr sz="675"/>
            </a:lvl5pPr>
            <a:lvl6pPr marL="1704385" indent="0">
              <a:buNone/>
              <a:defRPr sz="675"/>
            </a:lvl6pPr>
            <a:lvl7pPr marL="2045282" indent="0">
              <a:buNone/>
              <a:defRPr sz="675"/>
            </a:lvl7pPr>
            <a:lvl8pPr marL="2386172" indent="0">
              <a:buNone/>
              <a:defRPr sz="675"/>
            </a:lvl8pPr>
            <a:lvl9pPr marL="2727064" indent="0">
              <a:buNone/>
              <a:defRPr sz="675"/>
            </a:lvl9pPr>
          </a:lstStyle>
          <a:p>
            <a:pPr lvl="0"/>
            <a:r>
              <a:rPr lang="en-US"/>
              <a:t>Click to edit Master text styles</a:t>
            </a:r>
          </a:p>
        </p:txBody>
      </p:sp>
      <p:sp>
        <p:nvSpPr>
          <p:cNvPr id="5" name="Date Placeholder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6" name="Footer Placeholder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7" name="Slide Number Placeholder 6"/>
          <p:cNvSpPr>
            <a:spLocks noGrp="1" noChangeArrowheads="1"/>
          </p:cNvSpPr>
          <p:nvPr>
            <p:ph type="sldNum" sz="quarter" idx="12"/>
          </p:nvPr>
        </p:nvSpPr>
        <p:spPr/>
        <p:txBody>
          <a:bodyPr/>
          <a:lstStyle>
            <a:lvl1pPr defTabSz="684594" eaLnBrk="0" hangingPunct="0">
              <a:defRPr smtClean="0"/>
            </a:lvl1pPr>
          </a:lstStyle>
          <a:p>
            <a:pPr>
              <a:defRPr/>
            </a:pPr>
            <a:fld id="{2F0FE595-691D-4772-8363-9115524B02BF}" type="slidenum">
              <a:rPr lang="en-US" altLang="en-US"/>
              <a:pPr>
                <a:defRPr/>
              </a:pPr>
              <a:t>‹#›</a:t>
            </a:fld>
            <a:endParaRPr lang="en-US" altLang="en-US"/>
          </a:p>
        </p:txBody>
      </p:sp>
    </p:spTree>
    <p:extLst>
      <p:ext uri="{BB962C8B-B14F-4D97-AF65-F5344CB8AC3E}">
        <p14:creationId xmlns:p14="http://schemas.microsoft.com/office/powerpoint/2010/main" val="2379047059"/>
      </p:ext>
    </p:extLst>
  </p:cSld>
  <p:clrMapOvr>
    <a:masterClrMapping/>
  </p:clrMapOvr>
  <p:transition/>
</p:sldLayout>
</file>

<file path=ppt/slideLayouts/slideLayout5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4594" eaLnBrk="0" hangingPunct="0">
              <a:defRPr smtClean="0"/>
            </a:lvl1pPr>
          </a:lstStyle>
          <a:p>
            <a:pPr>
              <a:defRPr/>
            </a:pPr>
            <a:fld id="{457FC983-68A6-4877-9932-C673F9234BE7}" type="slidenum">
              <a:rPr lang="en-US" altLang="en-US"/>
              <a:pPr>
                <a:defRPr/>
              </a:pPr>
              <a:t>‹#›</a:t>
            </a:fld>
            <a:endParaRPr lang="en-US" altLang="en-US"/>
          </a:p>
        </p:txBody>
      </p:sp>
    </p:spTree>
    <p:extLst>
      <p:ext uri="{BB962C8B-B14F-4D97-AF65-F5344CB8AC3E}">
        <p14:creationId xmlns:p14="http://schemas.microsoft.com/office/powerpoint/2010/main" val="2933658958"/>
      </p:ext>
    </p:extLst>
  </p:cSld>
  <p:clrMapOvr>
    <a:masterClrMapping/>
  </p:clrMapOvr>
  <p:transition/>
</p:sldLayout>
</file>

<file path=ppt/slideLayouts/slideLayout5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4"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3"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68566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66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4594" eaLnBrk="0" hangingPunct="0">
              <a:defRPr smtClean="0"/>
            </a:lvl1pPr>
          </a:lstStyle>
          <a:p>
            <a:pPr>
              <a:defRPr/>
            </a:pPr>
            <a:fld id="{5527A6FD-C9BE-4587-8FFF-59394DB0DA13}" type="slidenum">
              <a:rPr lang="en-US" altLang="en-US"/>
              <a:pPr>
                <a:defRPr/>
              </a:pPr>
              <a:t>‹#›</a:t>
            </a:fld>
            <a:endParaRPr lang="en-US" altLang="en-US"/>
          </a:p>
        </p:txBody>
      </p:sp>
    </p:spTree>
    <p:extLst>
      <p:ext uri="{BB962C8B-B14F-4D97-AF65-F5344CB8AC3E}">
        <p14:creationId xmlns:p14="http://schemas.microsoft.com/office/powerpoint/2010/main" val="2067674050"/>
      </p:ext>
    </p:extLst>
  </p:cSld>
  <p:clrMapOvr>
    <a:masterClrMapping/>
  </p:clrMapOvr>
  <p:transition/>
</p:sldLayout>
</file>

<file path=ppt/slideLayouts/slideLayout53.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30772" y="1498608"/>
            <a:ext cx="10917765" cy="4864103"/>
          </a:xfrm>
        </p:spPr>
        <p:txBody>
          <a:bodyPr/>
          <a:lstStyle>
            <a:lvl1pPr>
              <a:defRPr sz="1800">
                <a:latin typeface="Arial" pitchFamily="34" charset="0"/>
                <a:cs typeface="Arial" pitchFamily="34" charset="0"/>
              </a:defRPr>
            </a:lvl1pPr>
            <a:lvl2pPr>
              <a:defRPr sz="1500">
                <a:latin typeface="Arial" pitchFamily="34" charset="0"/>
                <a:cs typeface="Arial" pitchFamily="34" charset="0"/>
              </a:defRPr>
            </a:lvl2pPr>
            <a:lvl3pPr>
              <a:defRPr sz="1351">
                <a:latin typeface="Arial" pitchFamily="34" charset="0"/>
                <a:cs typeface="Arial" pitchFamily="34" charset="0"/>
              </a:defRPr>
            </a:lvl3pPr>
            <a:lvl4pPr>
              <a:defRPr sz="1351">
                <a:latin typeface="Arial" pitchFamily="34" charset="0"/>
                <a:cs typeface="Arial" pitchFamily="34" charset="0"/>
              </a:defRPr>
            </a:lvl4pPr>
            <a:lvl5pPr>
              <a:defRPr sz="1351">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endParaRPr lang="en-GB"/>
          </a:p>
        </p:txBody>
      </p:sp>
      <p:sp>
        <p:nvSpPr>
          <p:cNvPr id="10" name="Text Placeholder 6"/>
          <p:cNvSpPr>
            <a:spLocks noGrp="1"/>
          </p:cNvSpPr>
          <p:nvPr>
            <p:ph type="body" sz="quarter" idx="12"/>
          </p:nvPr>
        </p:nvSpPr>
        <p:spPr>
          <a:xfrm>
            <a:off x="630939" y="6569223"/>
            <a:ext cx="1560622" cy="207364"/>
          </a:xfrm>
        </p:spPr>
        <p:txBody>
          <a:bodyPr wrap="none" anchor="b">
            <a:spAutoFit/>
          </a:bodyPr>
          <a:lstStyle>
            <a:lvl1pPr marL="0" indent="0">
              <a:spcBef>
                <a:spcPts val="0"/>
              </a:spcBef>
              <a:buFontTx/>
              <a:buNone/>
              <a:defRPr sz="751">
                <a:solidFill>
                  <a:schemeClr val="tx1"/>
                </a:solidFill>
              </a:defRPr>
            </a:lvl1pPr>
          </a:lstStyle>
          <a:p>
            <a:pPr lvl="0"/>
            <a:r>
              <a:rPr lang="en-US" dirty="0"/>
              <a:t>Click to edit Master text styles</a:t>
            </a:r>
            <a:endParaRPr lang="en-GB" dirty="0"/>
          </a:p>
        </p:txBody>
      </p:sp>
    </p:spTree>
    <p:extLst>
      <p:ext uri="{BB962C8B-B14F-4D97-AF65-F5344CB8AC3E}">
        <p14:creationId xmlns:p14="http://schemas.microsoft.com/office/powerpoint/2010/main" val="2969882350"/>
      </p:ext>
    </p:extLst>
  </p:cSld>
  <p:clrMapOvr>
    <a:masterClrMapping/>
  </p:clrMapOvr>
</p:sldLayout>
</file>

<file path=ppt/slideLayouts/slideLayout54.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6" name="Text Placeholder 6"/>
          <p:cNvSpPr>
            <a:spLocks noGrp="1"/>
          </p:cNvSpPr>
          <p:nvPr>
            <p:ph type="body" sz="quarter" idx="12"/>
          </p:nvPr>
        </p:nvSpPr>
        <p:spPr>
          <a:xfrm>
            <a:off x="570269" y="6542117"/>
            <a:ext cx="7738116" cy="207364"/>
          </a:xfrm>
        </p:spPr>
        <p:txBody>
          <a:bodyPr anchor="b">
            <a:spAutoFit/>
          </a:bodyPr>
          <a:lstStyle>
            <a:lvl1pPr marL="0" indent="0">
              <a:spcBef>
                <a:spcPts val="0"/>
              </a:spcBef>
              <a:buFontTx/>
              <a:buNone/>
              <a:defRPr sz="751">
                <a:solidFill>
                  <a:srgbClr val="000066"/>
                </a:solidFill>
              </a:defRPr>
            </a:lvl1pPr>
          </a:lstStyle>
          <a:p>
            <a:pPr lvl="0"/>
            <a:r>
              <a:rPr lang="en-US" dirty="0"/>
              <a:t>Click to edit Master text styles</a:t>
            </a:r>
            <a:endParaRPr lang="en-GB" dirty="0"/>
          </a:p>
        </p:txBody>
      </p:sp>
      <p:sp>
        <p:nvSpPr>
          <p:cNvPr id="4" name="Slide Number Placeholder 1"/>
          <p:cNvSpPr>
            <a:spLocks noGrp="1"/>
          </p:cNvSpPr>
          <p:nvPr>
            <p:ph type="sldNum" sz="quarter" idx="13"/>
          </p:nvPr>
        </p:nvSpPr>
        <p:spPr>
          <a:xfrm>
            <a:off x="355600" y="6451602"/>
            <a:ext cx="508000" cy="269875"/>
          </a:xfrm>
        </p:spPr>
        <p:txBody>
          <a:bodyPr lIns="115474" tIns="57758" rIns="115474" bIns="57758"/>
          <a:lstStyle>
            <a:lvl1pPr defTabSz="676258" eaLnBrk="0" hangingPunct="0">
              <a:defRPr sz="1351" smtClean="0">
                <a:ea typeface="MS PGothic" panose="020B0600070205080204" pitchFamily="34" charset="-128"/>
              </a:defRPr>
            </a:lvl1pPr>
          </a:lstStyle>
          <a:p>
            <a:pPr>
              <a:defRPr/>
            </a:pPr>
            <a:fld id="{4D280D29-FAA1-4AA2-9D91-690792A0BB84}" type="slidenum">
              <a:rPr lang="en-GB" altLang="en-US"/>
              <a:pPr>
                <a:defRPr/>
              </a:pPr>
              <a:t>‹#›</a:t>
            </a:fld>
            <a:endParaRPr lang="en-GB" altLang="en-US"/>
          </a:p>
        </p:txBody>
      </p:sp>
    </p:spTree>
    <p:extLst>
      <p:ext uri="{BB962C8B-B14F-4D97-AF65-F5344CB8AC3E}">
        <p14:creationId xmlns:p14="http://schemas.microsoft.com/office/powerpoint/2010/main" val="56846956"/>
      </p:ext>
    </p:extLst>
  </p:cSld>
  <p:clrMapOvr>
    <a:masterClrMapping/>
  </p:clrMapOvr>
</p:sldLayout>
</file>

<file path=ppt/slideLayouts/slideLayout55.xml><?xml version="1.0" encoding="utf-8"?>
<p:sldLayout xmlns:a="http://schemas.openxmlformats.org/drawingml/2006/main" xmlns:r="http://schemas.openxmlformats.org/officeDocument/2006/relationships" xmlns:p="http://schemas.openxmlformats.org/presentationml/2006/main">
  <p:cSld name="2_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vl2pPr>
              <a:defRPr sz="1500"/>
            </a:lvl2pPr>
            <a:lvl3pPr marL="762309" indent="-160991">
              <a:buFont typeface="Arial" pitchFamily="34" charset="0"/>
              <a:buChar char="•"/>
              <a:defRPr lang="en-US" sz="1500" b="0" dirty="0">
                <a:solidFill>
                  <a:schemeClr val="bg2"/>
                </a:solidFill>
                <a:latin typeface="+mn-lt"/>
              </a:defRPr>
            </a:lvl3pPr>
            <a:lvl4pPr marL="852257" indent="-170461">
              <a:defRPr lang="en-US" sz="1500" b="1" dirty="0" smtClean="0">
                <a:solidFill>
                  <a:schemeClr val="bg2"/>
                </a:solidFill>
                <a:latin typeface="+mn-lt"/>
              </a:defRPr>
            </a:lvl4pPr>
            <a:lvl5pPr marL="852257" indent="-170461">
              <a:defRPr lang="en-US" sz="1500" b="1" dirty="0">
                <a:solidFill>
                  <a:schemeClr val="bg2"/>
                </a:solidFill>
                <a:latin typeface="+mn-lt"/>
              </a:defRPr>
            </a:lvl5pPr>
          </a:lstStyle>
          <a:p>
            <a:pPr lvl="0"/>
            <a:r>
              <a:rPr lang="en-US"/>
              <a:t>Click to edit Master text styles</a:t>
            </a:r>
          </a:p>
          <a:p>
            <a:pPr lvl="1"/>
            <a:r>
              <a:rPr lang="en-US"/>
              <a:t>Second level</a:t>
            </a:r>
          </a:p>
          <a:p>
            <a:pPr lvl="2"/>
            <a:r>
              <a:rPr lang="en-US"/>
              <a:t>Third level</a:t>
            </a:r>
          </a:p>
        </p:txBody>
      </p:sp>
      <p:sp>
        <p:nvSpPr>
          <p:cNvPr id="6" name="Title Placeholder 15"/>
          <p:cNvSpPr>
            <a:spLocks noGrp="1"/>
          </p:cNvSpPr>
          <p:nvPr>
            <p:ph type="title"/>
          </p:nvPr>
        </p:nvSpPr>
        <p:spPr>
          <a:xfrm>
            <a:off x="736980" y="82153"/>
            <a:ext cx="10727141" cy="1143001"/>
          </a:xfrm>
          <a:prstGeom prst="rect">
            <a:avLst/>
          </a:prstGeom>
        </p:spPr>
        <p:txBody>
          <a:bodyPr lIns="90939" tIns="45469" rIns="90939" bIns="45469" rtlCol="0" anchor="b">
            <a:normAutofit/>
          </a:bodyPr>
          <a:lstStyle/>
          <a:p>
            <a:r>
              <a:rPr lang="en-US"/>
              <a:t>Click to edit Master title style</a:t>
            </a:r>
            <a:endParaRPr lang="en-US" dirty="0"/>
          </a:p>
        </p:txBody>
      </p:sp>
      <p:sp>
        <p:nvSpPr>
          <p:cNvPr id="4" name="Slide Number Placeholder 2"/>
          <p:cNvSpPr>
            <a:spLocks noGrp="1"/>
          </p:cNvSpPr>
          <p:nvPr>
            <p:ph type="sldNum" sz="quarter" idx="10"/>
          </p:nvPr>
        </p:nvSpPr>
        <p:spPr>
          <a:xfrm>
            <a:off x="9321801" y="6562733"/>
            <a:ext cx="2844800" cy="290513"/>
          </a:xfrm>
        </p:spPr>
        <p:txBody>
          <a:bodyPr lIns="90939" tIns="45469" rIns="90939" bIns="45469" anchor="ctr"/>
          <a:lstStyle>
            <a:lvl1pPr defTabSz="684594" eaLnBrk="0" hangingPunct="0">
              <a:defRPr sz="825" smtClean="0">
                <a:solidFill>
                  <a:srgbClr val="000000"/>
                </a:solidFill>
                <a:latin typeface="Calibri" panose="020F0502020204030204" pitchFamily="34" charset="0"/>
                <a:ea typeface="MS PGothic" panose="020B0600070205080204" pitchFamily="34" charset="-128"/>
                <a:cs typeface="Calibri" panose="020F0502020204030204" pitchFamily="34" charset="0"/>
              </a:defRPr>
            </a:lvl1pPr>
          </a:lstStyle>
          <a:p>
            <a:pPr>
              <a:defRPr/>
            </a:pPr>
            <a:fld id="{E177D941-3AA4-4EEE-BE95-81E06B624BC8}" type="slidenum">
              <a:rPr lang="en-US" altLang="en-US"/>
              <a:pPr>
                <a:defRPr/>
              </a:pPr>
              <a:t>‹#›</a:t>
            </a:fld>
            <a:endParaRPr lang="en-US" altLang="en-US"/>
          </a:p>
        </p:txBody>
      </p:sp>
    </p:spTree>
    <p:extLst>
      <p:ext uri="{BB962C8B-B14F-4D97-AF65-F5344CB8AC3E}">
        <p14:creationId xmlns:p14="http://schemas.microsoft.com/office/powerpoint/2010/main" val="682797762"/>
      </p:ext>
    </p:extLst>
  </p:cSld>
  <p:clrMapOvr>
    <a:masterClrMapping/>
  </p:clrMapOvr>
</p:sldLayout>
</file>

<file path=ppt/slideLayouts/slideLayout56.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3"/>
          <p:cNvSpPr>
            <a:spLocks noChangeArrowheads="1"/>
          </p:cNvSpPr>
          <p:nvPr userDrawn="1"/>
        </p:nvSpPr>
        <p:spPr bwMode="auto">
          <a:xfrm>
            <a:off x="0" y="0"/>
            <a:ext cx="12192000" cy="406400"/>
          </a:xfrm>
          <a:prstGeom prst="rect">
            <a:avLst/>
          </a:prstGeom>
          <a:solidFill>
            <a:srgbClr val="7E99AA"/>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333" tIns="34167" rIns="68333" bIns="34167"/>
          <a:lstStyle>
            <a:lvl1pPr defTabSz="1155700">
              <a:defRPr b="1">
                <a:solidFill>
                  <a:schemeClr val="tx1"/>
                </a:solidFill>
                <a:latin typeface="Arial" pitchFamily="34" charset="0"/>
              </a:defRPr>
            </a:lvl1pPr>
            <a:lvl2pPr marL="742950" indent="-285750" defTabSz="1155700">
              <a:defRPr b="1">
                <a:solidFill>
                  <a:schemeClr val="tx1"/>
                </a:solidFill>
                <a:latin typeface="Arial" pitchFamily="34" charset="0"/>
              </a:defRPr>
            </a:lvl2pPr>
            <a:lvl3pPr marL="1143000" indent="-228600" defTabSz="1155700">
              <a:defRPr b="1">
                <a:solidFill>
                  <a:schemeClr val="tx1"/>
                </a:solidFill>
                <a:latin typeface="Arial" pitchFamily="34" charset="0"/>
              </a:defRPr>
            </a:lvl3pPr>
            <a:lvl4pPr marL="1600200" indent="-228600" defTabSz="1155700">
              <a:defRPr b="1">
                <a:solidFill>
                  <a:schemeClr val="tx1"/>
                </a:solidFill>
                <a:latin typeface="Arial" pitchFamily="34" charset="0"/>
              </a:defRPr>
            </a:lvl4pPr>
            <a:lvl5pPr marL="2057400" indent="-228600" defTabSz="1155700">
              <a:defRPr b="1">
                <a:solidFill>
                  <a:schemeClr val="tx1"/>
                </a:solidFill>
                <a:latin typeface="Arial" pitchFamily="34" charset="0"/>
              </a:defRPr>
            </a:lvl5pPr>
            <a:lvl6pPr marL="2514600" indent="-228600" defTabSz="1155700" eaLnBrk="0" fontAlgn="base" hangingPunct="0">
              <a:spcBef>
                <a:spcPct val="0"/>
              </a:spcBef>
              <a:spcAft>
                <a:spcPct val="0"/>
              </a:spcAft>
              <a:defRPr b="1">
                <a:solidFill>
                  <a:schemeClr val="tx1"/>
                </a:solidFill>
                <a:latin typeface="Arial" pitchFamily="34" charset="0"/>
              </a:defRPr>
            </a:lvl6pPr>
            <a:lvl7pPr marL="2971800" indent="-228600" defTabSz="1155700" eaLnBrk="0" fontAlgn="base" hangingPunct="0">
              <a:spcBef>
                <a:spcPct val="0"/>
              </a:spcBef>
              <a:spcAft>
                <a:spcPct val="0"/>
              </a:spcAft>
              <a:defRPr b="1">
                <a:solidFill>
                  <a:schemeClr val="tx1"/>
                </a:solidFill>
                <a:latin typeface="Arial" pitchFamily="34" charset="0"/>
              </a:defRPr>
            </a:lvl7pPr>
            <a:lvl8pPr marL="3429000" indent="-228600" defTabSz="1155700" eaLnBrk="0" fontAlgn="base" hangingPunct="0">
              <a:spcBef>
                <a:spcPct val="0"/>
              </a:spcBef>
              <a:spcAft>
                <a:spcPct val="0"/>
              </a:spcAft>
              <a:defRPr b="1">
                <a:solidFill>
                  <a:schemeClr val="tx1"/>
                </a:solidFill>
                <a:latin typeface="Arial" pitchFamily="34" charset="0"/>
              </a:defRPr>
            </a:lvl8pPr>
            <a:lvl9pPr marL="3886200" indent="-228600" defTabSz="1155700" eaLnBrk="0" fontAlgn="base" hangingPunct="0">
              <a:spcBef>
                <a:spcPct val="0"/>
              </a:spcBef>
              <a:spcAft>
                <a:spcPct val="0"/>
              </a:spcAft>
              <a:defRPr b="1">
                <a:solidFill>
                  <a:schemeClr val="tx1"/>
                </a:solidFill>
                <a:latin typeface="Arial" pitchFamily="34" charset="0"/>
              </a:defRPr>
            </a:lvl9pPr>
          </a:lstStyle>
          <a:p>
            <a:pPr eaLnBrk="1" hangingPunct="1">
              <a:defRPr/>
            </a:pPr>
            <a:endParaRPr lang="en-US" altLang="en-US" sz="1351" b="0">
              <a:solidFill>
                <a:srgbClr val="FFFFFF"/>
              </a:solidFill>
              <a:cs typeface="+mn-cs"/>
            </a:endParaRPr>
          </a:p>
        </p:txBody>
      </p:sp>
      <p:sp>
        <p:nvSpPr>
          <p:cNvPr id="5" name="Line 25"/>
          <p:cNvSpPr>
            <a:spLocks noChangeShapeType="1"/>
          </p:cNvSpPr>
          <p:nvPr userDrawn="1"/>
        </p:nvSpPr>
        <p:spPr bwMode="auto">
          <a:xfrm flipH="1" flipV="1">
            <a:off x="0" y="452439"/>
            <a:ext cx="12192000" cy="6351"/>
          </a:xfrm>
          <a:prstGeom prst="line">
            <a:avLst/>
          </a:prstGeom>
          <a:noFill/>
          <a:ln w="127000">
            <a:solidFill>
              <a:srgbClr val="00678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333" tIns="34167" rIns="68333" bIns="34167"/>
          <a:lstStyle/>
          <a:p>
            <a:endParaRPr lang="en-US" sz="1800"/>
          </a:p>
        </p:txBody>
      </p:sp>
      <p:sp>
        <p:nvSpPr>
          <p:cNvPr id="13" name="Rectangle 4"/>
          <p:cNvSpPr>
            <a:spLocks noGrp="1" noChangeArrowheads="1"/>
          </p:cNvSpPr>
          <p:nvPr>
            <p:ph type="ctrTitle"/>
          </p:nvPr>
        </p:nvSpPr>
        <p:spPr>
          <a:xfrm>
            <a:off x="1598095" y="1603382"/>
            <a:ext cx="8993717" cy="1276351"/>
          </a:xfrm>
          <a:prstGeom prst="rect">
            <a:avLst/>
          </a:prstGeom>
        </p:spPr>
        <p:txBody>
          <a:bodyPr/>
          <a:lstStyle>
            <a:lvl1pPr algn="ctr">
              <a:defRPr sz="2700">
                <a:solidFill>
                  <a:schemeClr val="bg2"/>
                </a:solidFill>
              </a:defRPr>
            </a:lvl1pPr>
          </a:lstStyle>
          <a:p>
            <a:pPr lvl="0"/>
            <a:r>
              <a:rPr lang="en-US" noProof="0"/>
              <a:t>Click to edit Master title style</a:t>
            </a:r>
            <a:endParaRPr lang="en-US" noProof="0" dirty="0"/>
          </a:p>
        </p:txBody>
      </p:sp>
      <p:sp>
        <p:nvSpPr>
          <p:cNvPr id="16" name="Rectangle 5"/>
          <p:cNvSpPr>
            <a:spLocks noGrp="1" noChangeArrowheads="1"/>
          </p:cNvSpPr>
          <p:nvPr>
            <p:ph type="subTitle" idx="1"/>
          </p:nvPr>
        </p:nvSpPr>
        <p:spPr>
          <a:xfrm>
            <a:off x="1602324" y="3222739"/>
            <a:ext cx="8987365" cy="1752601"/>
          </a:xfrm>
        </p:spPr>
        <p:txBody>
          <a:bodyPr/>
          <a:lstStyle>
            <a:lvl1pPr marL="0" indent="0" algn="ctr">
              <a:lnSpc>
                <a:spcPct val="95000"/>
              </a:lnSpc>
              <a:spcBef>
                <a:spcPct val="0"/>
              </a:spcBef>
              <a:buFontTx/>
              <a:buNone/>
              <a:defRPr/>
            </a:lvl1pPr>
          </a:lstStyle>
          <a:p>
            <a:pPr lvl="0"/>
            <a:r>
              <a:rPr lang="en-US" noProof="0" dirty="0"/>
              <a:t>Click to edit Master subtitle style</a:t>
            </a:r>
          </a:p>
        </p:txBody>
      </p:sp>
    </p:spTree>
    <p:extLst>
      <p:ext uri="{BB962C8B-B14F-4D97-AF65-F5344CB8AC3E}">
        <p14:creationId xmlns:p14="http://schemas.microsoft.com/office/powerpoint/2010/main" val="4158122947"/>
      </p:ext>
    </p:extLst>
  </p:cSld>
  <p:clrMapOvr>
    <a:masterClrMapping/>
  </p:clrMapOvr>
</p:sldLayout>
</file>

<file path=ppt/slideLayouts/slideLayout57.xml><?xml version="1.0" encoding="utf-8"?>
<p:sldLayout xmlns:a="http://schemas.openxmlformats.org/drawingml/2006/main" xmlns:r="http://schemas.openxmlformats.org/officeDocument/2006/relationships" xmlns:p="http://schemas.openxmlformats.org/presentationml/2006/main" userDrawn="1">
  <p:cSld name="Empty Content">
    <p:spTree>
      <p:nvGrpSpPr>
        <p:cNvPr id="1" name=""/>
        <p:cNvGrpSpPr/>
        <p:nvPr/>
      </p:nvGrpSpPr>
      <p:grpSpPr>
        <a:xfrm>
          <a:off x="0" y="0"/>
          <a:ext cx="0" cy="0"/>
          <a:chOff x="0" y="0"/>
          <a:chExt cx="0" cy="0"/>
        </a:xfrm>
      </p:grpSpPr>
      <p:sp>
        <p:nvSpPr>
          <p:cNvPr id="5" name="Title Placeholder 15"/>
          <p:cNvSpPr>
            <a:spLocks noGrp="1"/>
          </p:cNvSpPr>
          <p:nvPr>
            <p:ph type="title"/>
          </p:nvPr>
        </p:nvSpPr>
        <p:spPr>
          <a:xfrm>
            <a:off x="736980" y="82131"/>
            <a:ext cx="10727141" cy="1143001"/>
          </a:xfrm>
          <a:prstGeom prst="rect">
            <a:avLst/>
          </a:prstGeom>
        </p:spPr>
        <p:txBody>
          <a:bodyPr lIns="91111" tIns="45555" rIns="91111" bIns="45555" rtlCol="0" anchor="b">
            <a:normAutofit/>
          </a:bodyPr>
          <a:lstStyle/>
          <a:p>
            <a:r>
              <a:rPr lang="en-US" dirty="0"/>
              <a:t>Click to edit Master title style</a:t>
            </a:r>
          </a:p>
        </p:txBody>
      </p:sp>
      <p:sp>
        <p:nvSpPr>
          <p:cNvPr id="3" name="Slide Number Placeholder 2"/>
          <p:cNvSpPr>
            <a:spLocks noGrp="1"/>
          </p:cNvSpPr>
          <p:nvPr>
            <p:ph type="sldNum" sz="quarter" idx="10"/>
          </p:nvPr>
        </p:nvSpPr>
        <p:spPr>
          <a:xfrm>
            <a:off x="9321801" y="6562733"/>
            <a:ext cx="2844800" cy="290513"/>
          </a:xfrm>
        </p:spPr>
        <p:txBody>
          <a:bodyPr lIns="91111" tIns="45555" rIns="91111" bIns="45555" anchor="ctr"/>
          <a:lstStyle>
            <a:lvl1pPr defTabSz="684594" eaLnBrk="0" hangingPunct="0">
              <a:defRPr sz="825" smtClean="0">
                <a:solidFill>
                  <a:srgbClr val="000000"/>
                </a:solidFill>
                <a:latin typeface="Calibri" panose="020F0502020204030204" pitchFamily="34" charset="0"/>
              </a:defRPr>
            </a:lvl1pPr>
          </a:lstStyle>
          <a:p>
            <a:pPr>
              <a:defRPr/>
            </a:pPr>
            <a:fld id="{7A9D4DC0-8D27-44F5-A87F-F7690A417E37}" type="slidenum">
              <a:rPr lang="en-US" altLang="en-US"/>
              <a:pPr>
                <a:defRPr/>
              </a:pPr>
              <a:t>‹#›</a:t>
            </a:fld>
            <a:endParaRPr lang="en-US" altLang="en-US"/>
          </a:p>
        </p:txBody>
      </p:sp>
    </p:spTree>
    <p:extLst>
      <p:ext uri="{BB962C8B-B14F-4D97-AF65-F5344CB8AC3E}">
        <p14:creationId xmlns:p14="http://schemas.microsoft.com/office/powerpoint/2010/main" val="196746135"/>
      </p:ext>
    </p:extLst>
  </p:cSld>
  <p:clrMapOvr>
    <a:masterClrMapping/>
  </p:clrMapOvr>
</p:sldLayout>
</file>

<file path=ppt/slideLayouts/slideLayout58.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763"/>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449"/>
            <a:ext cx="8534400" cy="1752601"/>
          </a:xfrm>
        </p:spPr>
        <p:txBody>
          <a:bodyPr/>
          <a:lstStyle>
            <a:lvl1pPr marL="0" indent="0" algn="ctr">
              <a:buNone/>
              <a:defRPr/>
            </a:lvl1pPr>
            <a:lvl2pPr marL="342202" indent="0" algn="ctr">
              <a:buNone/>
              <a:defRPr/>
            </a:lvl2pPr>
            <a:lvl3pPr marL="684342" indent="0" algn="ctr">
              <a:buNone/>
              <a:defRPr/>
            </a:lvl3pPr>
            <a:lvl4pPr marL="1026508" indent="0" algn="ctr">
              <a:buNone/>
              <a:defRPr/>
            </a:lvl4pPr>
            <a:lvl5pPr marL="1368670" indent="0" algn="ctr">
              <a:buNone/>
              <a:defRPr/>
            </a:lvl5pPr>
            <a:lvl6pPr marL="1710827" indent="0" algn="ctr">
              <a:buNone/>
              <a:defRPr/>
            </a:lvl6pPr>
            <a:lvl7pPr marL="2053013" indent="0" algn="ctr">
              <a:buNone/>
              <a:defRPr/>
            </a:lvl7pPr>
            <a:lvl8pPr marL="2395177" indent="0" algn="ctr">
              <a:buNone/>
              <a:defRPr/>
            </a:lvl8pPr>
            <a:lvl9pPr marL="2737353"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31A5FCAF-2EC3-4DFA-BD14-3DDDCB93AE93}" type="slidenum">
              <a:rPr lang="en-US" altLang="en-US"/>
              <a:pPr>
                <a:defRPr/>
              </a:pPr>
              <a:t>‹#›</a:t>
            </a:fld>
            <a:endParaRPr lang="en-US" altLang="en-US"/>
          </a:p>
        </p:txBody>
      </p:sp>
    </p:spTree>
    <p:extLst>
      <p:ext uri="{BB962C8B-B14F-4D97-AF65-F5344CB8AC3E}">
        <p14:creationId xmlns:p14="http://schemas.microsoft.com/office/powerpoint/2010/main" val="443799511"/>
      </p:ext>
    </p:extLst>
  </p:cSld>
  <p:clrMapOvr>
    <a:masterClrMapping/>
  </p:clrMapOvr>
  <p:transition/>
</p:sldLayout>
</file>

<file path=ppt/slideLayouts/slideLayout59.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49E61C9C-4A46-4308-9A9E-A23FDF81076F}" type="slidenum">
              <a:rPr lang="en-US" altLang="en-US"/>
              <a:pPr>
                <a:defRPr/>
              </a:pPr>
              <a:t>‹#›</a:t>
            </a:fld>
            <a:endParaRPr lang="en-US" altLang="en-US"/>
          </a:p>
        </p:txBody>
      </p:sp>
    </p:spTree>
    <p:extLst>
      <p:ext uri="{BB962C8B-B14F-4D97-AF65-F5344CB8AC3E}">
        <p14:creationId xmlns:p14="http://schemas.microsoft.com/office/powerpoint/2010/main" val="4133826287"/>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Tree>
    <p:extLst>
      <p:ext uri="{BB962C8B-B14F-4D97-AF65-F5344CB8AC3E}">
        <p14:creationId xmlns:p14="http://schemas.microsoft.com/office/powerpoint/2010/main" val="1405673895"/>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60.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7150"/>
            <a:ext cx="10363200" cy="1362075"/>
          </a:xfrm>
        </p:spPr>
        <p:txBody>
          <a:bodyPr anchor="t"/>
          <a:lstStyle>
            <a:lvl1pPr algn="l">
              <a:defRPr sz="3075" b="1" cap="all"/>
            </a:lvl1pPr>
          </a:lstStyle>
          <a:p>
            <a:r>
              <a:rPr lang="en-US"/>
              <a:t>Click to edit Master title style</a:t>
            </a:r>
          </a:p>
        </p:txBody>
      </p:sp>
      <p:sp>
        <p:nvSpPr>
          <p:cNvPr id="3" name="Text Placeholder 2"/>
          <p:cNvSpPr>
            <a:spLocks noGrp="1"/>
          </p:cNvSpPr>
          <p:nvPr>
            <p:ph type="body" idx="1"/>
          </p:nvPr>
        </p:nvSpPr>
        <p:spPr>
          <a:xfrm>
            <a:off x="963084" y="2906801"/>
            <a:ext cx="10363200" cy="1500187"/>
          </a:xfrm>
        </p:spPr>
        <p:txBody>
          <a:bodyPr anchor="b"/>
          <a:lstStyle>
            <a:lvl1pPr marL="0" indent="0">
              <a:buNone/>
              <a:defRPr sz="1500"/>
            </a:lvl1pPr>
            <a:lvl2pPr marL="342202" indent="0">
              <a:buNone/>
              <a:defRPr sz="1351"/>
            </a:lvl2pPr>
            <a:lvl3pPr marL="684342" indent="0">
              <a:buNone/>
              <a:defRPr sz="1275"/>
            </a:lvl3pPr>
            <a:lvl4pPr marL="1026508" indent="0">
              <a:buNone/>
              <a:defRPr sz="1051"/>
            </a:lvl4pPr>
            <a:lvl5pPr marL="1368670" indent="0">
              <a:buNone/>
              <a:defRPr sz="1051"/>
            </a:lvl5pPr>
            <a:lvl6pPr marL="1710827" indent="0">
              <a:buNone/>
              <a:defRPr sz="1051"/>
            </a:lvl6pPr>
            <a:lvl7pPr marL="2053013" indent="0">
              <a:buNone/>
              <a:defRPr sz="1051"/>
            </a:lvl7pPr>
            <a:lvl8pPr marL="2395177" indent="0">
              <a:buNone/>
              <a:defRPr sz="1051"/>
            </a:lvl8pPr>
            <a:lvl9pPr marL="2737353" indent="0">
              <a:buNone/>
              <a:defRPr sz="1051"/>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ED5B25B3-919A-497F-A8B0-1DC6BE2B7411}" type="slidenum">
              <a:rPr lang="en-US" altLang="en-US"/>
              <a:pPr>
                <a:defRPr/>
              </a:pPr>
              <a:t>‹#›</a:t>
            </a:fld>
            <a:endParaRPr lang="en-US" altLang="en-US"/>
          </a:p>
        </p:txBody>
      </p:sp>
    </p:spTree>
    <p:extLst>
      <p:ext uri="{BB962C8B-B14F-4D97-AF65-F5344CB8AC3E}">
        <p14:creationId xmlns:p14="http://schemas.microsoft.com/office/powerpoint/2010/main" val="2631158032"/>
      </p:ext>
    </p:extLst>
  </p:cSld>
  <p:clrMapOvr>
    <a:masterClrMapping/>
  </p:clrMapOvr>
  <p:transition/>
</p:sldLayout>
</file>

<file path=ppt/slideLayouts/slideLayout6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981203"/>
            <a:ext cx="5080000" cy="4114800"/>
          </a:xfrm>
        </p:spPr>
        <p:txBody>
          <a:bodyPr/>
          <a:lstStyle>
            <a:lvl1pPr>
              <a:defRPr sz="2100"/>
            </a:lvl1pPr>
            <a:lvl2pPr>
              <a:defRPr sz="1800"/>
            </a:lvl2pPr>
            <a:lvl3pPr>
              <a:defRPr sz="1500"/>
            </a:lvl3pPr>
            <a:lvl4pPr>
              <a:defRPr sz="1351"/>
            </a:lvl4pPr>
            <a:lvl5pPr>
              <a:defRPr sz="1351"/>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981203"/>
            <a:ext cx="5080000" cy="4114800"/>
          </a:xfrm>
        </p:spPr>
        <p:txBody>
          <a:bodyPr/>
          <a:lstStyle>
            <a:lvl1pPr>
              <a:defRPr sz="2100"/>
            </a:lvl1pPr>
            <a:lvl2pPr>
              <a:defRPr sz="1800"/>
            </a:lvl2pPr>
            <a:lvl3pPr>
              <a:defRPr sz="1500"/>
            </a:lvl3pPr>
            <a:lvl4pPr>
              <a:defRPr sz="1351"/>
            </a:lvl4pPr>
            <a:lvl5pPr>
              <a:defRPr sz="1351"/>
            </a:lvl5pPr>
            <a:lvl6pPr>
              <a:defRPr sz="1351"/>
            </a:lvl6pPr>
            <a:lvl7pPr>
              <a:defRPr sz="1351"/>
            </a:lvl7pPr>
            <a:lvl8pPr>
              <a:defRPr sz="1351"/>
            </a:lvl8pPr>
            <a:lvl9pPr>
              <a:defRPr sz="1351"/>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7" name="Rectangle 6"/>
          <p:cNvSpPr>
            <a:spLocks noGrp="1" noChangeArrowheads="1"/>
          </p:cNvSpPr>
          <p:nvPr>
            <p:ph type="sldNum" sz="quarter" idx="12"/>
          </p:nvPr>
        </p:nvSpPr>
        <p:spPr>
          <a:ln/>
        </p:spPr>
        <p:txBody>
          <a:bodyPr/>
          <a:lstStyle>
            <a:lvl1pPr>
              <a:defRPr/>
            </a:lvl1pPr>
          </a:lstStyle>
          <a:p>
            <a:pPr>
              <a:defRPr/>
            </a:pPr>
            <a:fld id="{FEB91F52-0DA6-4132-A615-23B3FBD70E68}" type="slidenum">
              <a:rPr lang="en-US" altLang="en-US"/>
              <a:pPr>
                <a:defRPr/>
              </a:pPr>
              <a:t>‹#›</a:t>
            </a:fld>
            <a:endParaRPr lang="en-US" altLang="en-US"/>
          </a:p>
        </p:txBody>
      </p:sp>
    </p:spTree>
    <p:extLst>
      <p:ext uri="{BB962C8B-B14F-4D97-AF65-F5344CB8AC3E}">
        <p14:creationId xmlns:p14="http://schemas.microsoft.com/office/powerpoint/2010/main" val="2148853820"/>
      </p:ext>
    </p:extLst>
  </p:cSld>
  <p:clrMapOvr>
    <a:masterClrMapping/>
  </p:clrMapOvr>
  <p:transition/>
</p:sldLayout>
</file>

<file path=ppt/slideLayouts/slideLayout6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895"/>
            <a:ext cx="10972800" cy="114300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4" y="1535196"/>
            <a:ext cx="5386917" cy="639763"/>
          </a:xfrm>
        </p:spPr>
        <p:txBody>
          <a:bodyPr anchor="b"/>
          <a:lstStyle>
            <a:lvl1pPr marL="0" indent="0">
              <a:buNone/>
              <a:defRPr sz="1800" b="1"/>
            </a:lvl1pPr>
            <a:lvl2pPr marL="342202" indent="0">
              <a:buNone/>
              <a:defRPr sz="1500" b="1"/>
            </a:lvl2pPr>
            <a:lvl3pPr marL="684342" indent="0">
              <a:buNone/>
              <a:defRPr sz="1351" b="1"/>
            </a:lvl3pPr>
            <a:lvl4pPr marL="1026508" indent="0">
              <a:buNone/>
              <a:defRPr sz="1275" b="1"/>
            </a:lvl4pPr>
            <a:lvl5pPr marL="1368670" indent="0">
              <a:buNone/>
              <a:defRPr sz="1275" b="1"/>
            </a:lvl5pPr>
            <a:lvl6pPr marL="1710827" indent="0">
              <a:buNone/>
              <a:defRPr sz="1275" b="1"/>
            </a:lvl6pPr>
            <a:lvl7pPr marL="2053013" indent="0">
              <a:buNone/>
              <a:defRPr sz="1275" b="1"/>
            </a:lvl7pPr>
            <a:lvl8pPr marL="2395177" indent="0">
              <a:buNone/>
              <a:defRPr sz="1275" b="1"/>
            </a:lvl8pPr>
            <a:lvl9pPr marL="2737353" indent="0">
              <a:buNone/>
              <a:defRPr sz="1275" b="1"/>
            </a:lvl9pPr>
          </a:lstStyle>
          <a:p>
            <a:pPr lvl="0"/>
            <a:r>
              <a:rPr lang="en-US"/>
              <a:t>Click to edit Master text styles</a:t>
            </a:r>
          </a:p>
        </p:txBody>
      </p:sp>
      <p:sp>
        <p:nvSpPr>
          <p:cNvPr id="4" name="Content Placeholder 3"/>
          <p:cNvSpPr>
            <a:spLocks noGrp="1"/>
          </p:cNvSpPr>
          <p:nvPr>
            <p:ph sz="half" idx="2"/>
          </p:nvPr>
        </p:nvSpPr>
        <p:spPr>
          <a:xfrm>
            <a:off x="609604" y="2174875"/>
            <a:ext cx="5386917" cy="3951288"/>
          </a:xfrm>
        </p:spPr>
        <p:txBody>
          <a:bodyPr/>
          <a:lstStyle>
            <a:lvl1pPr>
              <a:defRPr sz="1800"/>
            </a:lvl1pPr>
            <a:lvl2pPr>
              <a:defRPr sz="1500"/>
            </a:lvl2pPr>
            <a:lvl3pPr>
              <a:defRPr sz="1351"/>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62" y="1535196"/>
            <a:ext cx="5389033" cy="639763"/>
          </a:xfrm>
        </p:spPr>
        <p:txBody>
          <a:bodyPr anchor="b"/>
          <a:lstStyle>
            <a:lvl1pPr marL="0" indent="0">
              <a:buNone/>
              <a:defRPr sz="1800" b="1"/>
            </a:lvl1pPr>
            <a:lvl2pPr marL="342202" indent="0">
              <a:buNone/>
              <a:defRPr sz="1500" b="1"/>
            </a:lvl2pPr>
            <a:lvl3pPr marL="684342" indent="0">
              <a:buNone/>
              <a:defRPr sz="1351" b="1"/>
            </a:lvl3pPr>
            <a:lvl4pPr marL="1026508" indent="0">
              <a:buNone/>
              <a:defRPr sz="1275" b="1"/>
            </a:lvl4pPr>
            <a:lvl5pPr marL="1368670" indent="0">
              <a:buNone/>
              <a:defRPr sz="1275" b="1"/>
            </a:lvl5pPr>
            <a:lvl6pPr marL="1710827" indent="0">
              <a:buNone/>
              <a:defRPr sz="1275" b="1"/>
            </a:lvl6pPr>
            <a:lvl7pPr marL="2053013" indent="0">
              <a:buNone/>
              <a:defRPr sz="1275" b="1"/>
            </a:lvl7pPr>
            <a:lvl8pPr marL="2395177" indent="0">
              <a:buNone/>
              <a:defRPr sz="1275" b="1"/>
            </a:lvl8pPr>
            <a:lvl9pPr marL="2737353" indent="0">
              <a:buNone/>
              <a:defRPr sz="1275" b="1"/>
            </a:lvl9pPr>
          </a:lstStyle>
          <a:p>
            <a:pPr lvl="0"/>
            <a:r>
              <a:rPr lang="en-US"/>
              <a:t>Click to edit Master text styles</a:t>
            </a:r>
          </a:p>
        </p:txBody>
      </p:sp>
      <p:sp>
        <p:nvSpPr>
          <p:cNvPr id="6" name="Content Placeholder 5"/>
          <p:cNvSpPr>
            <a:spLocks noGrp="1"/>
          </p:cNvSpPr>
          <p:nvPr>
            <p:ph sz="quarter" idx="4"/>
          </p:nvPr>
        </p:nvSpPr>
        <p:spPr>
          <a:xfrm>
            <a:off x="6193462" y="2174875"/>
            <a:ext cx="5389033" cy="3951288"/>
          </a:xfrm>
        </p:spPr>
        <p:txBody>
          <a:bodyPr/>
          <a:lstStyle>
            <a:lvl1pPr>
              <a:defRPr sz="1800"/>
            </a:lvl1pPr>
            <a:lvl2pPr>
              <a:defRPr sz="1500"/>
            </a:lvl2pPr>
            <a:lvl3pPr>
              <a:defRPr sz="1351"/>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9" name="Rectangle 6"/>
          <p:cNvSpPr>
            <a:spLocks noGrp="1" noChangeArrowheads="1"/>
          </p:cNvSpPr>
          <p:nvPr>
            <p:ph type="sldNum" sz="quarter" idx="12"/>
          </p:nvPr>
        </p:nvSpPr>
        <p:spPr>
          <a:ln/>
        </p:spPr>
        <p:txBody>
          <a:bodyPr/>
          <a:lstStyle>
            <a:lvl1pPr>
              <a:defRPr/>
            </a:lvl1pPr>
          </a:lstStyle>
          <a:p>
            <a:pPr>
              <a:defRPr/>
            </a:pPr>
            <a:fld id="{48E70FFF-4201-4EBB-85A1-C391B9C32F3F}" type="slidenum">
              <a:rPr lang="en-US" altLang="en-US"/>
              <a:pPr>
                <a:defRPr/>
              </a:pPr>
              <a:t>‹#›</a:t>
            </a:fld>
            <a:endParaRPr lang="en-US" altLang="en-US"/>
          </a:p>
        </p:txBody>
      </p:sp>
    </p:spTree>
    <p:extLst>
      <p:ext uri="{BB962C8B-B14F-4D97-AF65-F5344CB8AC3E}">
        <p14:creationId xmlns:p14="http://schemas.microsoft.com/office/powerpoint/2010/main" val="2881208973"/>
      </p:ext>
    </p:extLst>
  </p:cSld>
  <p:clrMapOvr>
    <a:masterClrMapping/>
  </p:clrMapOvr>
  <p:transition/>
</p:sldLayout>
</file>

<file path=ppt/slideLayouts/slideLayout63.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5" name="Rectangle 6"/>
          <p:cNvSpPr>
            <a:spLocks noGrp="1" noChangeArrowheads="1"/>
          </p:cNvSpPr>
          <p:nvPr>
            <p:ph type="sldNum" sz="quarter" idx="12"/>
          </p:nvPr>
        </p:nvSpPr>
        <p:spPr>
          <a:ln/>
        </p:spPr>
        <p:txBody>
          <a:bodyPr/>
          <a:lstStyle>
            <a:lvl1pPr>
              <a:defRPr/>
            </a:lvl1pPr>
          </a:lstStyle>
          <a:p>
            <a:pPr>
              <a:defRPr/>
            </a:pPr>
            <a:fld id="{E90B48C5-48AC-4660-B237-1971BBFA426D}" type="slidenum">
              <a:rPr lang="en-US" altLang="en-US"/>
              <a:pPr>
                <a:defRPr/>
              </a:pPr>
              <a:t>‹#›</a:t>
            </a:fld>
            <a:endParaRPr lang="en-US" altLang="en-US"/>
          </a:p>
        </p:txBody>
      </p:sp>
    </p:spTree>
    <p:extLst>
      <p:ext uri="{BB962C8B-B14F-4D97-AF65-F5344CB8AC3E}">
        <p14:creationId xmlns:p14="http://schemas.microsoft.com/office/powerpoint/2010/main" val="2329769954"/>
      </p:ext>
    </p:extLst>
  </p:cSld>
  <p:clrMapOvr>
    <a:masterClrMapping/>
  </p:clrMapOvr>
  <p:transition/>
</p:sldLayout>
</file>

<file path=ppt/slideLayouts/slideLayout64.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a:ln/>
        </p:spPr>
        <p:txBody>
          <a:bodyPr/>
          <a:lstStyle>
            <a:lvl1pPr>
              <a:defRPr/>
            </a:lvl1pPr>
          </a:lstStyle>
          <a:p>
            <a:pPr>
              <a:defRPr/>
            </a:pPr>
            <a:endParaRPr lang="en-US"/>
          </a:p>
        </p:txBody>
      </p:sp>
      <p:sp>
        <p:nvSpPr>
          <p:cNvPr id="3"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4" name="Rectangle 6"/>
          <p:cNvSpPr>
            <a:spLocks noGrp="1" noChangeArrowheads="1"/>
          </p:cNvSpPr>
          <p:nvPr>
            <p:ph type="sldNum" sz="quarter" idx="12"/>
          </p:nvPr>
        </p:nvSpPr>
        <p:spPr>
          <a:ln/>
        </p:spPr>
        <p:txBody>
          <a:bodyPr/>
          <a:lstStyle>
            <a:lvl1pPr>
              <a:defRPr/>
            </a:lvl1pPr>
          </a:lstStyle>
          <a:p>
            <a:pPr>
              <a:defRPr/>
            </a:pPr>
            <a:fld id="{647DCB44-C55E-4102-AC9E-E865EA5AEE26}" type="slidenum">
              <a:rPr lang="en-US" altLang="en-US"/>
              <a:pPr>
                <a:defRPr/>
              </a:pPr>
              <a:t>‹#›</a:t>
            </a:fld>
            <a:endParaRPr lang="en-US" altLang="en-US"/>
          </a:p>
        </p:txBody>
      </p:sp>
    </p:spTree>
    <p:extLst>
      <p:ext uri="{BB962C8B-B14F-4D97-AF65-F5344CB8AC3E}">
        <p14:creationId xmlns:p14="http://schemas.microsoft.com/office/powerpoint/2010/main" val="1204428764"/>
      </p:ext>
    </p:extLst>
  </p:cSld>
  <p:clrMapOvr>
    <a:masterClrMapping/>
  </p:clrMapOvr>
  <p:transition/>
</p:sldLayout>
</file>

<file path=ppt/slideLayouts/slideLayout65.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3" cy="1162051"/>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42" y="273052"/>
            <a:ext cx="6815668" cy="585311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4"/>
            <a:ext cx="4011083" cy="4691063"/>
          </a:xfrm>
        </p:spPr>
        <p:txBody>
          <a:bodyPr/>
          <a:lstStyle>
            <a:lvl1pPr marL="0" indent="0">
              <a:buNone/>
              <a:defRPr sz="1051"/>
            </a:lvl1pPr>
            <a:lvl2pPr marL="342202" indent="0">
              <a:buNone/>
              <a:defRPr sz="825"/>
            </a:lvl2pPr>
            <a:lvl3pPr marL="684342" indent="0">
              <a:buNone/>
              <a:defRPr sz="751"/>
            </a:lvl3pPr>
            <a:lvl4pPr marL="1026508" indent="0">
              <a:buNone/>
              <a:defRPr sz="675"/>
            </a:lvl4pPr>
            <a:lvl5pPr marL="1368670" indent="0">
              <a:buNone/>
              <a:defRPr sz="675"/>
            </a:lvl5pPr>
            <a:lvl6pPr marL="1710827" indent="0">
              <a:buNone/>
              <a:defRPr sz="675"/>
            </a:lvl6pPr>
            <a:lvl7pPr marL="2053013" indent="0">
              <a:buNone/>
              <a:defRPr sz="675"/>
            </a:lvl7pPr>
            <a:lvl8pPr marL="2395177" indent="0">
              <a:buNone/>
              <a:defRPr sz="675"/>
            </a:lvl8pPr>
            <a:lvl9pPr marL="2737353"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7" name="Rectangle 6"/>
          <p:cNvSpPr>
            <a:spLocks noGrp="1" noChangeArrowheads="1"/>
          </p:cNvSpPr>
          <p:nvPr>
            <p:ph type="sldNum" sz="quarter" idx="12"/>
          </p:nvPr>
        </p:nvSpPr>
        <p:spPr>
          <a:ln/>
        </p:spPr>
        <p:txBody>
          <a:bodyPr/>
          <a:lstStyle>
            <a:lvl1pPr>
              <a:defRPr/>
            </a:lvl1pPr>
          </a:lstStyle>
          <a:p>
            <a:pPr>
              <a:defRPr/>
            </a:pPr>
            <a:fld id="{5AEF9C8C-C5B4-47F3-B4AC-392AE80E8478}" type="slidenum">
              <a:rPr lang="en-US" altLang="en-US"/>
              <a:pPr>
                <a:defRPr/>
              </a:pPr>
              <a:t>‹#›</a:t>
            </a:fld>
            <a:endParaRPr lang="en-US" altLang="en-US"/>
          </a:p>
        </p:txBody>
      </p:sp>
    </p:spTree>
    <p:extLst>
      <p:ext uri="{BB962C8B-B14F-4D97-AF65-F5344CB8AC3E}">
        <p14:creationId xmlns:p14="http://schemas.microsoft.com/office/powerpoint/2010/main" val="2661041507"/>
      </p:ext>
    </p:extLst>
  </p:cSld>
  <p:clrMapOvr>
    <a:masterClrMapping/>
  </p:clrMapOvr>
  <p:transition/>
</p:sldLayout>
</file>

<file path=ppt/slideLayouts/slideLayout66.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566739"/>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75"/>
            <a:ext cx="7315200" cy="4114800"/>
          </a:xfrm>
        </p:spPr>
        <p:txBody>
          <a:bodyPr/>
          <a:lstStyle>
            <a:lvl1pPr marL="0" indent="0">
              <a:buNone/>
              <a:defRPr sz="2400"/>
            </a:lvl1pPr>
            <a:lvl2pPr marL="342202" indent="0">
              <a:buNone/>
              <a:defRPr sz="2100"/>
            </a:lvl2pPr>
            <a:lvl3pPr marL="684342" indent="0">
              <a:buNone/>
              <a:defRPr sz="1800"/>
            </a:lvl3pPr>
            <a:lvl4pPr marL="1026508" indent="0">
              <a:buNone/>
              <a:defRPr sz="1500"/>
            </a:lvl4pPr>
            <a:lvl5pPr marL="1368670" indent="0">
              <a:buNone/>
              <a:defRPr sz="1500"/>
            </a:lvl5pPr>
            <a:lvl6pPr marL="1710827" indent="0">
              <a:buNone/>
              <a:defRPr sz="1500"/>
            </a:lvl6pPr>
            <a:lvl7pPr marL="2053013" indent="0">
              <a:buNone/>
              <a:defRPr sz="1500"/>
            </a:lvl7pPr>
            <a:lvl8pPr marL="2395177" indent="0">
              <a:buNone/>
              <a:defRPr sz="1500"/>
            </a:lvl8pPr>
            <a:lvl9pPr marL="2737353" indent="0">
              <a:buNone/>
              <a:defRPr sz="1500"/>
            </a:lvl9pPr>
          </a:lstStyle>
          <a:p>
            <a:pPr lvl="0"/>
            <a:endParaRPr lang="en-US" noProof="0"/>
          </a:p>
        </p:txBody>
      </p:sp>
      <p:sp>
        <p:nvSpPr>
          <p:cNvPr id="4" name="Text Placeholder 3"/>
          <p:cNvSpPr>
            <a:spLocks noGrp="1"/>
          </p:cNvSpPr>
          <p:nvPr>
            <p:ph type="body" sz="half" idx="2"/>
          </p:nvPr>
        </p:nvSpPr>
        <p:spPr>
          <a:xfrm>
            <a:off x="2389717" y="5367346"/>
            <a:ext cx="7315200" cy="804863"/>
          </a:xfrm>
        </p:spPr>
        <p:txBody>
          <a:bodyPr/>
          <a:lstStyle>
            <a:lvl1pPr marL="0" indent="0">
              <a:buNone/>
              <a:defRPr sz="1051"/>
            </a:lvl1pPr>
            <a:lvl2pPr marL="342202" indent="0">
              <a:buNone/>
              <a:defRPr sz="825"/>
            </a:lvl2pPr>
            <a:lvl3pPr marL="684342" indent="0">
              <a:buNone/>
              <a:defRPr sz="751"/>
            </a:lvl3pPr>
            <a:lvl4pPr marL="1026508" indent="0">
              <a:buNone/>
              <a:defRPr sz="675"/>
            </a:lvl4pPr>
            <a:lvl5pPr marL="1368670" indent="0">
              <a:buNone/>
              <a:defRPr sz="675"/>
            </a:lvl5pPr>
            <a:lvl6pPr marL="1710827" indent="0">
              <a:buNone/>
              <a:defRPr sz="675"/>
            </a:lvl6pPr>
            <a:lvl7pPr marL="2053013" indent="0">
              <a:buNone/>
              <a:defRPr sz="675"/>
            </a:lvl7pPr>
            <a:lvl8pPr marL="2395177" indent="0">
              <a:buNone/>
              <a:defRPr sz="675"/>
            </a:lvl8pPr>
            <a:lvl9pPr marL="2737353" indent="0">
              <a:buNone/>
              <a:defRPr sz="675"/>
            </a:lvl9pPr>
          </a:lstStyle>
          <a:p>
            <a:pPr lvl="0"/>
            <a:r>
              <a:rPr lang="en-US"/>
              <a:t>Click to edit Master text styles</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7" name="Rectangle 6"/>
          <p:cNvSpPr>
            <a:spLocks noGrp="1" noChangeArrowheads="1"/>
          </p:cNvSpPr>
          <p:nvPr>
            <p:ph type="sldNum" sz="quarter" idx="12"/>
          </p:nvPr>
        </p:nvSpPr>
        <p:spPr>
          <a:ln/>
        </p:spPr>
        <p:txBody>
          <a:bodyPr/>
          <a:lstStyle>
            <a:lvl1pPr>
              <a:defRPr/>
            </a:lvl1pPr>
          </a:lstStyle>
          <a:p>
            <a:pPr>
              <a:defRPr/>
            </a:pPr>
            <a:fld id="{F1027447-60D8-4225-8C2B-239F46DDDB4E}" type="slidenum">
              <a:rPr lang="en-US" altLang="en-US"/>
              <a:pPr>
                <a:defRPr/>
              </a:pPr>
              <a:t>‹#›</a:t>
            </a:fld>
            <a:endParaRPr lang="en-US" altLang="en-US"/>
          </a:p>
        </p:txBody>
      </p:sp>
    </p:spTree>
    <p:extLst>
      <p:ext uri="{BB962C8B-B14F-4D97-AF65-F5344CB8AC3E}">
        <p14:creationId xmlns:p14="http://schemas.microsoft.com/office/powerpoint/2010/main" val="279113606"/>
      </p:ext>
    </p:extLst>
  </p:cSld>
  <p:clrMapOvr>
    <a:masterClrMapping/>
  </p:clrMapOvr>
  <p:transition/>
</p:sldLayout>
</file>

<file path=ppt/slideLayouts/slideLayout67.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199AE8EA-08E4-4E6D-8472-DF9942535D0C}" type="slidenum">
              <a:rPr lang="en-US" altLang="en-US"/>
              <a:pPr>
                <a:defRPr/>
              </a:pPr>
              <a:t>‹#›</a:t>
            </a:fld>
            <a:endParaRPr lang="en-US" altLang="en-US"/>
          </a:p>
        </p:txBody>
      </p:sp>
    </p:spTree>
    <p:extLst>
      <p:ext uri="{BB962C8B-B14F-4D97-AF65-F5344CB8AC3E}">
        <p14:creationId xmlns:p14="http://schemas.microsoft.com/office/powerpoint/2010/main" val="2364444170"/>
      </p:ext>
    </p:extLst>
  </p:cSld>
  <p:clrMapOvr>
    <a:masterClrMapping/>
  </p:clrMapOvr>
  <p:transition/>
</p:sldLayout>
</file>

<file path=ppt/slideLayouts/slideLayout68.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3"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3"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F30DA69D-0DD0-402F-A3E9-811977E4D790}" type="slidenum">
              <a:rPr lang="en-US" altLang="en-US"/>
              <a:pPr>
                <a:defRPr/>
              </a:pPr>
              <a:t>‹#›</a:t>
            </a:fld>
            <a:endParaRPr lang="en-US" altLang="en-US"/>
          </a:p>
        </p:txBody>
      </p:sp>
    </p:spTree>
    <p:extLst>
      <p:ext uri="{BB962C8B-B14F-4D97-AF65-F5344CB8AC3E}">
        <p14:creationId xmlns:p14="http://schemas.microsoft.com/office/powerpoint/2010/main" val="1629677067"/>
      </p:ext>
    </p:extLst>
  </p:cSld>
  <p:clrMapOvr>
    <a:masterClrMapping/>
  </p:clrMapOvr>
  <p:transition/>
</p:sldLayout>
</file>

<file path=ppt/slideLayouts/slideLayout69.xml><?xml version="1.0" encoding="utf-8"?>
<p:sldLayout xmlns:a="http://schemas.openxmlformats.org/drawingml/2006/main" xmlns:r="http://schemas.openxmlformats.org/officeDocument/2006/relationships" xmlns:p="http://schemas.openxmlformats.org/presentationml/2006/main" userDrawn="1">
  <p:cSld name="Titel und Subtitel">
    <p:spTree>
      <p:nvGrpSpPr>
        <p:cNvPr id="1" name=""/>
        <p:cNvGrpSpPr/>
        <p:nvPr/>
      </p:nvGrpSpPr>
      <p:grpSpPr>
        <a:xfrm>
          <a:off x="0" y="0"/>
          <a:ext cx="0" cy="0"/>
          <a:chOff x="0" y="0"/>
          <a:chExt cx="0" cy="0"/>
        </a:xfrm>
      </p:grpSpPr>
      <p:pic>
        <p:nvPicPr>
          <p:cNvPr id="4" name="Grafik 9" descr="Logo.em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56754" y="457201"/>
            <a:ext cx="2023535"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9"/>
          <p:cNvSpPr>
            <a:spLocks noGrp="1"/>
          </p:cNvSpPr>
          <p:nvPr>
            <p:ph type="title"/>
          </p:nvPr>
        </p:nvSpPr>
        <p:spPr>
          <a:xfrm>
            <a:off x="609613" y="228578"/>
            <a:ext cx="8228572" cy="914287"/>
          </a:xfrm>
        </p:spPr>
        <p:txBody>
          <a:bodyPr>
            <a:noAutofit/>
          </a:bodyPr>
          <a:lstStyle>
            <a:lvl1pPr algn="l">
              <a:defRPr sz="1725"/>
            </a:lvl1pPr>
          </a:lstStyle>
          <a:p>
            <a:r>
              <a:rPr lang="de-DE" dirty="0"/>
              <a:t>Titelmasterformat durch Klicken bearbeiten</a:t>
            </a:r>
          </a:p>
        </p:txBody>
      </p:sp>
      <p:sp>
        <p:nvSpPr>
          <p:cNvPr id="9" name="Untertitel 2"/>
          <p:cNvSpPr>
            <a:spLocks noGrp="1"/>
          </p:cNvSpPr>
          <p:nvPr>
            <p:ph type="subTitle" idx="13"/>
          </p:nvPr>
        </p:nvSpPr>
        <p:spPr>
          <a:xfrm>
            <a:off x="610294" y="1143112"/>
            <a:ext cx="8228572" cy="683383"/>
          </a:xfrm>
        </p:spPr>
        <p:txBody>
          <a:bodyPr bIns="45287" anchor="b">
            <a:noAutofit/>
          </a:bodyPr>
          <a:lstStyle>
            <a:lvl1pPr marL="0" indent="0" algn="l">
              <a:buNone/>
              <a:defRPr sz="1351">
                <a:solidFill>
                  <a:schemeClr val="tx2"/>
                </a:solidFill>
              </a:defRPr>
            </a:lvl1pPr>
            <a:lvl2pPr marL="339565" indent="0" algn="ctr">
              <a:buNone/>
              <a:defRPr>
                <a:solidFill>
                  <a:schemeClr val="tx1">
                    <a:tint val="75000"/>
                  </a:schemeClr>
                </a:solidFill>
              </a:defRPr>
            </a:lvl2pPr>
            <a:lvl3pPr marL="678838" indent="0" algn="ctr">
              <a:buNone/>
              <a:defRPr>
                <a:solidFill>
                  <a:schemeClr val="tx1">
                    <a:tint val="75000"/>
                  </a:schemeClr>
                </a:solidFill>
              </a:defRPr>
            </a:lvl3pPr>
            <a:lvl4pPr marL="1018221" indent="0" algn="ctr">
              <a:buNone/>
              <a:defRPr>
                <a:solidFill>
                  <a:schemeClr val="tx1">
                    <a:tint val="75000"/>
                  </a:schemeClr>
                </a:solidFill>
              </a:defRPr>
            </a:lvl4pPr>
            <a:lvl5pPr marL="1357637" indent="0" algn="ctr">
              <a:buNone/>
              <a:defRPr>
                <a:solidFill>
                  <a:schemeClr val="tx1">
                    <a:tint val="75000"/>
                  </a:schemeClr>
                </a:solidFill>
              </a:defRPr>
            </a:lvl5pPr>
            <a:lvl6pPr marL="1697036" indent="0" algn="ctr">
              <a:buNone/>
              <a:defRPr>
                <a:solidFill>
                  <a:schemeClr val="tx1">
                    <a:tint val="75000"/>
                  </a:schemeClr>
                </a:solidFill>
              </a:defRPr>
            </a:lvl6pPr>
            <a:lvl7pPr marL="2036446" indent="0" algn="ctr">
              <a:buNone/>
              <a:defRPr>
                <a:solidFill>
                  <a:schemeClr val="tx1">
                    <a:tint val="75000"/>
                  </a:schemeClr>
                </a:solidFill>
              </a:defRPr>
            </a:lvl7pPr>
            <a:lvl8pPr marL="2375867" indent="0" algn="ctr">
              <a:buNone/>
              <a:defRPr>
                <a:solidFill>
                  <a:schemeClr val="tx1">
                    <a:tint val="75000"/>
                  </a:schemeClr>
                </a:solidFill>
              </a:defRPr>
            </a:lvl8pPr>
            <a:lvl9pPr marL="2715308" indent="0" algn="ctr">
              <a:buNone/>
              <a:defRPr>
                <a:solidFill>
                  <a:schemeClr val="tx1">
                    <a:tint val="75000"/>
                  </a:schemeClr>
                </a:solidFill>
              </a:defRPr>
            </a:lvl9pPr>
          </a:lstStyle>
          <a:p>
            <a:r>
              <a:rPr lang="de-DE" dirty="0"/>
              <a:t>Formatvorlage des Untertitelmasters durch Klicken bearbeiten</a:t>
            </a:r>
          </a:p>
        </p:txBody>
      </p:sp>
    </p:spTree>
    <p:extLst>
      <p:ext uri="{BB962C8B-B14F-4D97-AF65-F5344CB8AC3E}">
        <p14:creationId xmlns:p14="http://schemas.microsoft.com/office/powerpoint/2010/main" val="225766583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Tree>
    <p:extLst>
      <p:ext uri="{BB962C8B-B14F-4D97-AF65-F5344CB8AC3E}">
        <p14:creationId xmlns:p14="http://schemas.microsoft.com/office/powerpoint/2010/main" val="2837874104"/>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70.xml><?xml version="1.0" encoding="utf-8"?>
<p:sldLayout xmlns:a="http://schemas.openxmlformats.org/drawingml/2006/main" xmlns:r="http://schemas.openxmlformats.org/officeDocument/2006/relationships" xmlns:p="http://schemas.openxmlformats.org/presentationml/2006/main"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30771" y="1498600"/>
            <a:ext cx="10917765" cy="4864103"/>
          </a:xfrm>
        </p:spPr>
        <p:txBody>
          <a:bodyPr/>
          <a:lstStyle>
            <a:lvl1pPr>
              <a:defRPr sz="1800">
                <a:latin typeface="Arial" pitchFamily="34" charset="0"/>
                <a:cs typeface="Arial" pitchFamily="34" charset="0"/>
              </a:defRPr>
            </a:lvl1pPr>
            <a:lvl2pPr>
              <a:defRPr sz="1500">
                <a:latin typeface="Arial" pitchFamily="34" charset="0"/>
                <a:cs typeface="Arial" pitchFamily="34" charset="0"/>
              </a:defRPr>
            </a:lvl2pPr>
            <a:lvl3pPr>
              <a:defRPr sz="1351">
                <a:latin typeface="Arial" pitchFamily="34" charset="0"/>
                <a:cs typeface="Arial" pitchFamily="34" charset="0"/>
              </a:defRPr>
            </a:lvl3pPr>
            <a:lvl4pPr>
              <a:defRPr sz="1351">
                <a:latin typeface="Arial" pitchFamily="34" charset="0"/>
                <a:cs typeface="Arial" pitchFamily="34" charset="0"/>
              </a:defRPr>
            </a:lvl4pPr>
            <a:lvl5pPr>
              <a:defRPr sz="1351">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endParaRPr lang="en-GB"/>
          </a:p>
        </p:txBody>
      </p:sp>
      <p:sp>
        <p:nvSpPr>
          <p:cNvPr id="10" name="Text Placeholder 6"/>
          <p:cNvSpPr>
            <a:spLocks noGrp="1"/>
          </p:cNvSpPr>
          <p:nvPr>
            <p:ph type="body" sz="quarter" idx="12"/>
          </p:nvPr>
        </p:nvSpPr>
        <p:spPr>
          <a:xfrm>
            <a:off x="630768" y="6568769"/>
            <a:ext cx="1561284" cy="207702"/>
          </a:xfrm>
        </p:spPr>
        <p:txBody>
          <a:bodyPr wrap="none" anchor="b">
            <a:spAutoFit/>
          </a:bodyPr>
          <a:lstStyle>
            <a:lvl1pPr marL="0" indent="0">
              <a:spcBef>
                <a:spcPts val="0"/>
              </a:spcBef>
              <a:buFontTx/>
              <a:buNone/>
              <a:defRPr sz="751">
                <a:solidFill>
                  <a:schemeClr val="tx1"/>
                </a:solidFill>
              </a:defRPr>
            </a:lvl1pPr>
          </a:lstStyle>
          <a:p>
            <a:pPr lvl="0"/>
            <a:r>
              <a:rPr lang="en-US" dirty="0"/>
              <a:t>Click to edit Master text styles</a:t>
            </a:r>
            <a:endParaRPr lang="en-GB" dirty="0"/>
          </a:p>
        </p:txBody>
      </p:sp>
    </p:spTree>
    <p:extLst>
      <p:ext uri="{BB962C8B-B14F-4D97-AF65-F5344CB8AC3E}">
        <p14:creationId xmlns:p14="http://schemas.microsoft.com/office/powerpoint/2010/main" val="3179021649"/>
      </p:ext>
    </p:extLst>
  </p:cSld>
  <p:clrMapOvr>
    <a:masterClrMapping/>
  </p:clrMapOvr>
</p:sldLayout>
</file>

<file path=ppt/slideLayouts/slideLayout71.xml><?xml version="1.0" encoding="utf-8"?>
<p:sldLayout xmlns:a="http://schemas.openxmlformats.org/drawingml/2006/main" xmlns:r="http://schemas.openxmlformats.org/officeDocument/2006/relationships" xmlns:p="http://schemas.openxmlformats.org/presentationml/2006/main" userDrawn="1">
  <p:cSld name="NEW 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6" name="Text Placeholder 6"/>
          <p:cNvSpPr>
            <a:spLocks noGrp="1"/>
          </p:cNvSpPr>
          <p:nvPr>
            <p:ph type="body" sz="quarter" idx="12"/>
          </p:nvPr>
        </p:nvSpPr>
        <p:spPr>
          <a:xfrm>
            <a:off x="570201" y="6541598"/>
            <a:ext cx="7738116" cy="207702"/>
          </a:xfrm>
        </p:spPr>
        <p:txBody>
          <a:bodyPr anchor="b">
            <a:spAutoFit/>
          </a:bodyPr>
          <a:lstStyle>
            <a:lvl1pPr marL="0" indent="0">
              <a:spcBef>
                <a:spcPts val="0"/>
              </a:spcBef>
              <a:buFontTx/>
              <a:buNone/>
              <a:defRPr sz="751">
                <a:solidFill>
                  <a:srgbClr val="000066"/>
                </a:solidFill>
              </a:defRPr>
            </a:lvl1pPr>
          </a:lstStyle>
          <a:p>
            <a:pPr lvl="0"/>
            <a:r>
              <a:rPr lang="en-US" dirty="0"/>
              <a:t>Click to edit Master text styles</a:t>
            </a:r>
            <a:endParaRPr lang="en-GB" dirty="0"/>
          </a:p>
        </p:txBody>
      </p:sp>
      <p:sp>
        <p:nvSpPr>
          <p:cNvPr id="4" name="Slide Number Placeholder 1"/>
          <p:cNvSpPr>
            <a:spLocks noGrp="1"/>
          </p:cNvSpPr>
          <p:nvPr>
            <p:ph type="sldNum" sz="quarter" idx="13"/>
          </p:nvPr>
        </p:nvSpPr>
        <p:spPr>
          <a:xfrm>
            <a:off x="355600" y="6451602"/>
            <a:ext cx="508000" cy="269875"/>
          </a:xfrm>
        </p:spPr>
        <p:txBody>
          <a:bodyPr lIns="115912" tIns="57964" rIns="115912" bIns="57964"/>
          <a:lstStyle>
            <a:lvl1pPr defTabSz="678639">
              <a:defRPr sz="1351" smtClean="0">
                <a:ea typeface="MS PGothic" panose="020B0600070205080204" pitchFamily="34" charset="-128"/>
              </a:defRPr>
            </a:lvl1pPr>
          </a:lstStyle>
          <a:p>
            <a:pPr>
              <a:defRPr/>
            </a:pPr>
            <a:fld id="{1CD49D0C-94AE-49E4-9009-124B7E94D8F2}" type="slidenum">
              <a:rPr lang="en-GB" altLang="en-US"/>
              <a:pPr>
                <a:defRPr/>
              </a:pPr>
              <a:t>‹#›</a:t>
            </a:fld>
            <a:endParaRPr lang="en-GB" altLang="en-US"/>
          </a:p>
        </p:txBody>
      </p:sp>
    </p:spTree>
    <p:extLst>
      <p:ext uri="{BB962C8B-B14F-4D97-AF65-F5344CB8AC3E}">
        <p14:creationId xmlns:p14="http://schemas.microsoft.com/office/powerpoint/2010/main" val="3247293485"/>
      </p:ext>
    </p:extLst>
  </p:cSld>
  <p:clrMapOvr>
    <a:masterClrMapping/>
  </p:clrMapOvr>
</p:sldLayout>
</file>

<file path=ppt/slideLayouts/slideLayout72.xml><?xml version="1.0" encoding="utf-8"?>
<p:sldLayout xmlns:a="http://schemas.openxmlformats.org/drawingml/2006/main" xmlns:r="http://schemas.openxmlformats.org/officeDocument/2006/relationships" xmlns:p="http://schemas.openxmlformats.org/presentationml/2006/main">
  <p:cSld name="2_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vl2pPr>
              <a:defRPr sz="1500"/>
            </a:lvl2pPr>
            <a:lvl3pPr marL="765184" indent="-161593">
              <a:buFont typeface="Arial" pitchFamily="34" charset="0"/>
              <a:buChar char="•"/>
              <a:defRPr lang="en-US" sz="1500" b="0" dirty="0">
                <a:solidFill>
                  <a:schemeClr val="bg2"/>
                </a:solidFill>
                <a:latin typeface="+mn-lt"/>
              </a:defRPr>
            </a:lvl3pPr>
            <a:lvl4pPr marL="855467" indent="-171097">
              <a:defRPr lang="en-US" sz="1500" b="1" dirty="0" smtClean="0">
                <a:solidFill>
                  <a:schemeClr val="bg2"/>
                </a:solidFill>
                <a:latin typeface="+mn-lt"/>
              </a:defRPr>
            </a:lvl4pPr>
            <a:lvl5pPr marL="855467" indent="-171097">
              <a:defRPr lang="en-US" sz="1500" b="1" dirty="0">
                <a:solidFill>
                  <a:schemeClr val="bg2"/>
                </a:solidFill>
                <a:latin typeface="+mn-lt"/>
              </a:defRPr>
            </a:lvl5pPr>
          </a:lstStyle>
          <a:p>
            <a:pPr lvl="0"/>
            <a:r>
              <a:rPr lang="en-US"/>
              <a:t>Click to edit Master text styles</a:t>
            </a:r>
          </a:p>
          <a:p>
            <a:pPr lvl="1"/>
            <a:r>
              <a:rPr lang="en-US"/>
              <a:t>Second level</a:t>
            </a:r>
          </a:p>
          <a:p>
            <a:pPr lvl="2"/>
            <a:r>
              <a:rPr lang="en-US"/>
              <a:t>Third level</a:t>
            </a:r>
          </a:p>
        </p:txBody>
      </p:sp>
      <p:sp>
        <p:nvSpPr>
          <p:cNvPr id="6" name="Title Placeholder 15"/>
          <p:cNvSpPr>
            <a:spLocks noGrp="1"/>
          </p:cNvSpPr>
          <p:nvPr>
            <p:ph type="title"/>
          </p:nvPr>
        </p:nvSpPr>
        <p:spPr>
          <a:xfrm>
            <a:off x="736980" y="82110"/>
            <a:ext cx="10727141" cy="1143001"/>
          </a:xfrm>
          <a:prstGeom prst="rect">
            <a:avLst/>
          </a:prstGeom>
        </p:spPr>
        <p:txBody>
          <a:bodyPr lIns="91266" tIns="45635" rIns="91266" bIns="45635" rtlCol="0" anchor="b">
            <a:normAutofit/>
          </a:bodyPr>
          <a:lstStyle/>
          <a:p>
            <a:r>
              <a:rPr lang="en-US"/>
              <a:t>Click to edit Master title style</a:t>
            </a:r>
            <a:endParaRPr lang="en-US" dirty="0"/>
          </a:p>
        </p:txBody>
      </p:sp>
      <p:sp>
        <p:nvSpPr>
          <p:cNvPr id="4" name="Slide Number Placeholder 2"/>
          <p:cNvSpPr>
            <a:spLocks noGrp="1"/>
          </p:cNvSpPr>
          <p:nvPr>
            <p:ph type="sldNum" sz="quarter" idx="10"/>
          </p:nvPr>
        </p:nvSpPr>
        <p:spPr>
          <a:xfrm>
            <a:off x="9321801" y="6562733"/>
            <a:ext cx="2844800" cy="290513"/>
          </a:xfrm>
        </p:spPr>
        <p:txBody>
          <a:bodyPr lIns="91266" tIns="45635" rIns="91266" bIns="45635" anchor="ctr"/>
          <a:lstStyle>
            <a:lvl1pPr>
              <a:defRPr sz="825" smtClean="0">
                <a:solidFill>
                  <a:srgbClr val="000000"/>
                </a:solidFill>
                <a:latin typeface="Calibri" panose="020F0502020204030204" pitchFamily="34" charset="0"/>
                <a:ea typeface="MS PGothic" panose="020B0600070205080204" pitchFamily="34" charset="-128"/>
                <a:cs typeface="Calibri" panose="020F0502020204030204" pitchFamily="34" charset="0"/>
              </a:defRPr>
            </a:lvl1pPr>
          </a:lstStyle>
          <a:p>
            <a:pPr>
              <a:defRPr/>
            </a:pPr>
            <a:fld id="{5F38F391-5C02-4A13-B2FE-3FA12B1B0E0E}" type="slidenum">
              <a:rPr lang="en-US" altLang="en-US"/>
              <a:pPr>
                <a:defRPr/>
              </a:pPr>
              <a:t>‹#›</a:t>
            </a:fld>
            <a:endParaRPr lang="en-US" altLang="en-US"/>
          </a:p>
        </p:txBody>
      </p:sp>
    </p:spTree>
    <p:extLst>
      <p:ext uri="{BB962C8B-B14F-4D97-AF65-F5344CB8AC3E}">
        <p14:creationId xmlns:p14="http://schemas.microsoft.com/office/powerpoint/2010/main" val="1295465423"/>
      </p:ext>
    </p:extLst>
  </p:cSld>
  <p:clrMapOvr>
    <a:masterClrMapping/>
  </p:clrMapOvr>
</p:sldLayout>
</file>

<file path=ppt/slideLayouts/slideLayout73.xml><?xml version="1.0" encoding="utf-8"?>
<p:sldLayout xmlns:a="http://schemas.openxmlformats.org/drawingml/2006/main" xmlns:r="http://schemas.openxmlformats.org/officeDocument/2006/relationships" xmlns:p="http://schemas.openxmlformats.org/presentationml/2006/main" userDrawn="1">
  <p:cSld name="1_Title Slide">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0"/>
            <a:ext cx="12192000" cy="406400"/>
          </a:xfrm>
          <a:prstGeom prst="rect">
            <a:avLst/>
          </a:prstGeom>
          <a:solidFill>
            <a:srgbClr val="7E99AA"/>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pPr eaLnBrk="1" hangingPunct="1"/>
            <a:endParaRPr lang="en-US" altLang="en-US" sz="1351">
              <a:solidFill>
                <a:srgbClr val="FFFFFF"/>
              </a:solidFill>
            </a:endParaRPr>
          </a:p>
        </p:txBody>
      </p:sp>
      <p:sp>
        <p:nvSpPr>
          <p:cNvPr id="5" name="Line 25"/>
          <p:cNvSpPr>
            <a:spLocks noChangeShapeType="1"/>
          </p:cNvSpPr>
          <p:nvPr userDrawn="1"/>
        </p:nvSpPr>
        <p:spPr bwMode="auto">
          <a:xfrm flipH="1" flipV="1">
            <a:off x="0" y="452439"/>
            <a:ext cx="12192000" cy="6351"/>
          </a:xfrm>
          <a:prstGeom prst="line">
            <a:avLst/>
          </a:prstGeom>
          <a:noFill/>
          <a:ln w="127000">
            <a:solidFill>
              <a:srgbClr val="00678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a:lstStyle/>
          <a:p>
            <a:endParaRPr lang="en-US" sz="1800"/>
          </a:p>
        </p:txBody>
      </p:sp>
      <p:sp>
        <p:nvSpPr>
          <p:cNvPr id="13" name="Rectangle 4"/>
          <p:cNvSpPr>
            <a:spLocks noGrp="1" noChangeArrowheads="1"/>
          </p:cNvSpPr>
          <p:nvPr>
            <p:ph type="ctrTitle"/>
          </p:nvPr>
        </p:nvSpPr>
        <p:spPr>
          <a:xfrm>
            <a:off x="1598097" y="1603382"/>
            <a:ext cx="8993716" cy="1276351"/>
          </a:xfrm>
          <a:prstGeom prst="rect">
            <a:avLst/>
          </a:prstGeom>
        </p:spPr>
        <p:txBody>
          <a:bodyPr/>
          <a:lstStyle>
            <a:lvl1pPr algn="ctr">
              <a:defRPr sz="2700">
                <a:solidFill>
                  <a:schemeClr val="bg2"/>
                </a:solidFill>
              </a:defRPr>
            </a:lvl1pPr>
          </a:lstStyle>
          <a:p>
            <a:pPr lvl="0"/>
            <a:r>
              <a:rPr lang="en-US" noProof="0"/>
              <a:t>Click to edit Master title style</a:t>
            </a:r>
            <a:endParaRPr lang="en-US" noProof="0" dirty="0"/>
          </a:p>
        </p:txBody>
      </p:sp>
      <p:sp>
        <p:nvSpPr>
          <p:cNvPr id="16" name="Rectangle 5"/>
          <p:cNvSpPr>
            <a:spLocks noGrp="1" noChangeArrowheads="1"/>
          </p:cNvSpPr>
          <p:nvPr>
            <p:ph type="subTitle" idx="1"/>
          </p:nvPr>
        </p:nvSpPr>
        <p:spPr>
          <a:xfrm>
            <a:off x="1602322" y="3222625"/>
            <a:ext cx="8987367" cy="1752600"/>
          </a:xfrm>
        </p:spPr>
        <p:txBody>
          <a:bodyPr/>
          <a:lstStyle>
            <a:lvl1pPr marL="0" indent="0" algn="ctr">
              <a:lnSpc>
                <a:spcPct val="95000"/>
              </a:lnSpc>
              <a:spcBef>
                <a:spcPct val="0"/>
              </a:spcBef>
              <a:buFontTx/>
              <a:buNone/>
              <a:defRPr/>
            </a:lvl1pPr>
          </a:lstStyle>
          <a:p>
            <a:pPr lvl="0"/>
            <a:r>
              <a:rPr lang="en-US" noProof="0" dirty="0"/>
              <a:t>Click to edit Master subtitle style</a:t>
            </a:r>
          </a:p>
        </p:txBody>
      </p:sp>
    </p:spTree>
    <p:extLst>
      <p:ext uri="{BB962C8B-B14F-4D97-AF65-F5344CB8AC3E}">
        <p14:creationId xmlns:p14="http://schemas.microsoft.com/office/powerpoint/2010/main" val="4142873587"/>
      </p:ext>
    </p:extLst>
  </p:cSld>
  <p:clrMapOvr>
    <a:masterClrMapping/>
  </p:clrMapOvr>
</p:sldLayout>
</file>

<file path=ppt/slideLayouts/slideLayout74.xml><?xml version="1.0" encoding="utf-8"?>
<p:sldLayout xmlns:a="http://schemas.openxmlformats.org/drawingml/2006/main" xmlns:r="http://schemas.openxmlformats.org/officeDocument/2006/relationships" xmlns:p="http://schemas.openxmlformats.org/presentationml/2006/main"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8441" y="63506"/>
            <a:ext cx="10998201" cy="927100"/>
          </a:xfrm>
        </p:spPr>
        <p:txBody>
          <a:bodyPr/>
          <a:lstStyle/>
          <a:p>
            <a:r>
              <a:rPr lang="en-AU"/>
              <a:t>Click to edit Master title style</a:t>
            </a:r>
            <a:endParaRPr lang="en-US"/>
          </a:p>
        </p:txBody>
      </p:sp>
      <p:sp>
        <p:nvSpPr>
          <p:cNvPr id="3" name="Text Placeholder 2"/>
          <p:cNvSpPr>
            <a:spLocks noGrp="1"/>
          </p:cNvSpPr>
          <p:nvPr>
            <p:ph type="body" sz="half" idx="1"/>
          </p:nvPr>
        </p:nvSpPr>
        <p:spPr>
          <a:xfrm>
            <a:off x="607538" y="1370013"/>
            <a:ext cx="5386916"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6197653" y="1370013"/>
            <a:ext cx="5389033"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526302197"/>
      </p:ext>
    </p:extLst>
  </p:cSld>
  <p:clrMapOvr>
    <a:masterClrMapping/>
  </p:clrMapOvr>
  <p:transition/>
</p:sldLayout>
</file>

<file path=ppt/slideLayouts/slideLayout75.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13" y="2130887"/>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458"/>
            <a:ext cx="8534400" cy="1752601"/>
          </a:xfrm>
        </p:spPr>
        <p:txBody>
          <a:bodyPr/>
          <a:lstStyle>
            <a:lvl1pPr marL="0" indent="0" algn="ctr">
              <a:buNone/>
              <a:defRPr/>
            </a:lvl1pPr>
            <a:lvl2pPr marL="341027" indent="0" algn="ctr">
              <a:buNone/>
              <a:defRPr/>
            </a:lvl2pPr>
            <a:lvl3pPr marL="681911" indent="0" algn="ctr">
              <a:buNone/>
              <a:defRPr/>
            </a:lvl3pPr>
            <a:lvl4pPr marL="1022854" indent="0" algn="ctr">
              <a:buNone/>
              <a:defRPr/>
            </a:lvl4pPr>
            <a:lvl5pPr marL="1363802" indent="0" algn="ctr">
              <a:buNone/>
              <a:defRPr/>
            </a:lvl5pPr>
            <a:lvl6pPr marL="1704735" indent="0" algn="ctr">
              <a:buNone/>
              <a:defRPr/>
            </a:lvl6pPr>
            <a:lvl7pPr marL="2045700" indent="0" algn="ctr">
              <a:buNone/>
              <a:defRPr/>
            </a:lvl7pPr>
            <a:lvl8pPr marL="2386661" indent="0" algn="ctr">
              <a:buNone/>
              <a:defRPr/>
            </a:lvl8pPr>
            <a:lvl9pPr marL="2727623" indent="0" algn="ctr">
              <a:buNone/>
              <a:defRPr/>
            </a:lvl9pPr>
          </a:lstStyle>
          <a:p>
            <a:r>
              <a:rPr lang="en-US"/>
              <a:t>Click to edit Master subtitle style</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9768FFC9-A06D-409F-B393-E988FA606531}" type="slidenum">
              <a:rPr lang="en-US"/>
              <a:pPr>
                <a:defRPr/>
              </a:pPr>
              <a:t>‹#›</a:t>
            </a:fld>
            <a:endParaRPr lang="en-US"/>
          </a:p>
        </p:txBody>
      </p:sp>
    </p:spTree>
    <p:extLst>
      <p:ext uri="{BB962C8B-B14F-4D97-AF65-F5344CB8AC3E}">
        <p14:creationId xmlns:p14="http://schemas.microsoft.com/office/powerpoint/2010/main" val="262075995"/>
      </p:ext>
    </p:extLst>
  </p:cSld>
  <p:clrMapOvr>
    <a:masterClrMapping/>
  </p:clrMapOvr>
  <p:transition/>
</p:sldLayout>
</file>

<file path=ppt/slideLayouts/slideLayout76.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71CC21DD-920F-4FC5-8B96-B467EE91112D}" type="slidenum">
              <a:rPr lang="en-US"/>
              <a:pPr>
                <a:defRPr/>
              </a:pPr>
              <a:t>‹#›</a:t>
            </a:fld>
            <a:endParaRPr lang="en-US"/>
          </a:p>
        </p:txBody>
      </p:sp>
    </p:spTree>
    <p:extLst>
      <p:ext uri="{BB962C8B-B14F-4D97-AF65-F5344CB8AC3E}">
        <p14:creationId xmlns:p14="http://schemas.microsoft.com/office/powerpoint/2010/main" val="2342819623"/>
      </p:ext>
    </p:extLst>
  </p:cSld>
  <p:clrMapOvr>
    <a:masterClrMapping/>
  </p:clrMapOvr>
  <p:transition/>
</p:sldLayout>
</file>

<file path=ppt/slideLayouts/slideLayout77.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97" y="4407168"/>
            <a:ext cx="10363200" cy="1362075"/>
          </a:xfrm>
        </p:spPr>
        <p:txBody>
          <a:bodyPr anchor="t"/>
          <a:lstStyle>
            <a:lvl1pPr algn="l">
              <a:defRPr sz="3075" b="1" cap="all"/>
            </a:lvl1pPr>
          </a:lstStyle>
          <a:p>
            <a:r>
              <a:rPr lang="en-US"/>
              <a:t>Click to edit Master title style</a:t>
            </a:r>
          </a:p>
        </p:txBody>
      </p:sp>
      <p:sp>
        <p:nvSpPr>
          <p:cNvPr id="3" name="Text Placeholder 2"/>
          <p:cNvSpPr>
            <a:spLocks noGrp="1"/>
          </p:cNvSpPr>
          <p:nvPr>
            <p:ph type="body" idx="1"/>
          </p:nvPr>
        </p:nvSpPr>
        <p:spPr>
          <a:xfrm>
            <a:off x="963097" y="2906909"/>
            <a:ext cx="10363200" cy="1500187"/>
          </a:xfrm>
        </p:spPr>
        <p:txBody>
          <a:bodyPr anchor="b"/>
          <a:lstStyle>
            <a:lvl1pPr marL="0" indent="0">
              <a:buNone/>
              <a:defRPr sz="1500"/>
            </a:lvl1pPr>
            <a:lvl2pPr marL="341027" indent="0">
              <a:buNone/>
              <a:defRPr sz="1350"/>
            </a:lvl2pPr>
            <a:lvl3pPr marL="681911" indent="0">
              <a:buNone/>
              <a:defRPr sz="1275"/>
            </a:lvl3pPr>
            <a:lvl4pPr marL="1022854" indent="0">
              <a:buNone/>
              <a:defRPr sz="1050"/>
            </a:lvl4pPr>
            <a:lvl5pPr marL="1363802" indent="0">
              <a:buNone/>
              <a:defRPr sz="1050"/>
            </a:lvl5pPr>
            <a:lvl6pPr marL="1704735" indent="0">
              <a:buNone/>
              <a:defRPr sz="1050"/>
            </a:lvl6pPr>
            <a:lvl7pPr marL="2045700" indent="0">
              <a:buNone/>
              <a:defRPr sz="1050"/>
            </a:lvl7pPr>
            <a:lvl8pPr marL="2386661" indent="0">
              <a:buNone/>
              <a:defRPr sz="1050"/>
            </a:lvl8pPr>
            <a:lvl9pPr marL="2727623" indent="0">
              <a:buNone/>
              <a:defRPr sz="1050"/>
            </a:lvl9pPr>
          </a:lstStyle>
          <a:p>
            <a:pPr lvl="0"/>
            <a:r>
              <a:rPr lang="en-US"/>
              <a:t>Click to edit Master text styles</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DE3C5317-CAE1-4AF5-B07F-C3A43B31CFA3}" type="slidenum">
              <a:rPr lang="en-US"/>
              <a:pPr>
                <a:defRPr/>
              </a:pPr>
              <a:t>‹#›</a:t>
            </a:fld>
            <a:endParaRPr lang="en-US"/>
          </a:p>
        </p:txBody>
      </p:sp>
    </p:spTree>
    <p:extLst>
      <p:ext uri="{BB962C8B-B14F-4D97-AF65-F5344CB8AC3E}">
        <p14:creationId xmlns:p14="http://schemas.microsoft.com/office/powerpoint/2010/main" val="3682797141"/>
      </p:ext>
    </p:extLst>
  </p:cSld>
  <p:clrMapOvr>
    <a:masterClrMapping/>
  </p:clrMapOvr>
  <p:transition/>
</p:sldLayout>
</file>

<file path=ppt/slideLayouts/slideLayout78.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981212"/>
            <a:ext cx="508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981212"/>
            <a:ext cx="508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6"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7" name="Rectangle 6"/>
          <p:cNvSpPr>
            <a:spLocks noGrp="1" noChangeArrowheads="1"/>
          </p:cNvSpPr>
          <p:nvPr>
            <p:ph type="sldNum" sz="quarter" idx="12"/>
          </p:nvPr>
        </p:nvSpPr>
        <p:spPr/>
        <p:txBody>
          <a:bodyPr/>
          <a:lstStyle>
            <a:lvl1pPr defTabSz="685800" eaLnBrk="0" hangingPunct="0">
              <a:defRPr/>
            </a:lvl1pPr>
          </a:lstStyle>
          <a:p>
            <a:pPr>
              <a:defRPr/>
            </a:pPr>
            <a:fld id="{D37CA431-4D35-4616-BDB6-2415FDC2AE6A}" type="slidenum">
              <a:rPr lang="en-US"/>
              <a:pPr>
                <a:defRPr/>
              </a:pPr>
              <a:t>‹#›</a:t>
            </a:fld>
            <a:endParaRPr lang="en-US"/>
          </a:p>
        </p:txBody>
      </p:sp>
    </p:spTree>
    <p:extLst>
      <p:ext uri="{BB962C8B-B14F-4D97-AF65-F5344CB8AC3E}">
        <p14:creationId xmlns:p14="http://schemas.microsoft.com/office/powerpoint/2010/main" val="1684726331"/>
      </p:ext>
    </p:extLst>
  </p:cSld>
  <p:clrMapOvr>
    <a:masterClrMapping/>
  </p:clrMapOvr>
  <p:transition/>
</p:sldLayout>
</file>

<file path=ppt/slideLayouts/slideLayout79.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905"/>
            <a:ext cx="10972800" cy="114300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306"/>
            <a:ext cx="5386917" cy="639763"/>
          </a:xfrm>
        </p:spPr>
        <p:txBody>
          <a:bodyPr anchor="b"/>
          <a:lstStyle>
            <a:lvl1pPr marL="0" indent="0">
              <a:buNone/>
              <a:defRPr sz="1800" b="1"/>
            </a:lvl1pPr>
            <a:lvl2pPr marL="341027" indent="0">
              <a:buNone/>
              <a:defRPr sz="1500" b="1"/>
            </a:lvl2pPr>
            <a:lvl3pPr marL="681911" indent="0">
              <a:buNone/>
              <a:defRPr sz="1350" b="1"/>
            </a:lvl3pPr>
            <a:lvl4pPr marL="1022854" indent="0">
              <a:buNone/>
              <a:defRPr sz="1275" b="1"/>
            </a:lvl4pPr>
            <a:lvl5pPr marL="1363802" indent="0">
              <a:buNone/>
              <a:defRPr sz="1275" b="1"/>
            </a:lvl5pPr>
            <a:lvl6pPr marL="1704735" indent="0">
              <a:buNone/>
              <a:defRPr sz="1275" b="1"/>
            </a:lvl6pPr>
            <a:lvl7pPr marL="2045700" indent="0">
              <a:buNone/>
              <a:defRPr sz="1275" b="1"/>
            </a:lvl7pPr>
            <a:lvl8pPr marL="2386661" indent="0">
              <a:buNone/>
              <a:defRPr sz="1275" b="1"/>
            </a:lvl8pPr>
            <a:lvl9pPr marL="2727623" indent="0">
              <a:buNone/>
              <a:defRPr sz="1275" b="1"/>
            </a:lvl9pPr>
          </a:lstStyle>
          <a:p>
            <a:pPr lvl="0"/>
            <a:r>
              <a:rPr lang="en-US"/>
              <a:t>Click to edit Master text styles</a:t>
            </a:r>
          </a:p>
        </p:txBody>
      </p:sp>
      <p:sp>
        <p:nvSpPr>
          <p:cNvPr id="4" name="Content Placeholder 3"/>
          <p:cNvSpPr>
            <a:spLocks noGrp="1"/>
          </p:cNvSpPr>
          <p:nvPr>
            <p:ph sz="half" idx="2"/>
          </p:nvPr>
        </p:nvSpPr>
        <p:spPr>
          <a:xfrm>
            <a:off x="609602" y="2174884"/>
            <a:ext cx="5386917" cy="3951288"/>
          </a:xfrm>
        </p:spPr>
        <p:txBody>
          <a:bodyPr/>
          <a:lstStyle>
            <a:lvl1pPr>
              <a:defRPr sz="1800"/>
            </a:lvl1pPr>
            <a:lvl2pPr>
              <a:defRPr sz="1500"/>
            </a:lvl2pPr>
            <a:lvl3pPr>
              <a:defRPr sz="135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7" y="1535306"/>
            <a:ext cx="5389033" cy="639763"/>
          </a:xfrm>
        </p:spPr>
        <p:txBody>
          <a:bodyPr anchor="b"/>
          <a:lstStyle>
            <a:lvl1pPr marL="0" indent="0">
              <a:buNone/>
              <a:defRPr sz="1800" b="1"/>
            </a:lvl1pPr>
            <a:lvl2pPr marL="341027" indent="0">
              <a:buNone/>
              <a:defRPr sz="1500" b="1"/>
            </a:lvl2pPr>
            <a:lvl3pPr marL="681911" indent="0">
              <a:buNone/>
              <a:defRPr sz="1350" b="1"/>
            </a:lvl3pPr>
            <a:lvl4pPr marL="1022854" indent="0">
              <a:buNone/>
              <a:defRPr sz="1275" b="1"/>
            </a:lvl4pPr>
            <a:lvl5pPr marL="1363802" indent="0">
              <a:buNone/>
              <a:defRPr sz="1275" b="1"/>
            </a:lvl5pPr>
            <a:lvl6pPr marL="1704735" indent="0">
              <a:buNone/>
              <a:defRPr sz="1275" b="1"/>
            </a:lvl6pPr>
            <a:lvl7pPr marL="2045700" indent="0">
              <a:buNone/>
              <a:defRPr sz="1275" b="1"/>
            </a:lvl7pPr>
            <a:lvl8pPr marL="2386661" indent="0">
              <a:buNone/>
              <a:defRPr sz="1275" b="1"/>
            </a:lvl8pPr>
            <a:lvl9pPr marL="2727623" indent="0">
              <a:buNone/>
              <a:defRPr sz="1275" b="1"/>
            </a:lvl9pPr>
          </a:lstStyle>
          <a:p>
            <a:pPr lvl="0"/>
            <a:r>
              <a:rPr lang="en-US"/>
              <a:t>Click to edit Master text styles</a:t>
            </a:r>
          </a:p>
        </p:txBody>
      </p:sp>
      <p:sp>
        <p:nvSpPr>
          <p:cNvPr id="6" name="Content Placeholder 5"/>
          <p:cNvSpPr>
            <a:spLocks noGrp="1"/>
          </p:cNvSpPr>
          <p:nvPr>
            <p:ph sz="quarter" idx="4"/>
          </p:nvPr>
        </p:nvSpPr>
        <p:spPr>
          <a:xfrm>
            <a:off x="6193457" y="2174884"/>
            <a:ext cx="5389033" cy="3951288"/>
          </a:xfrm>
        </p:spPr>
        <p:txBody>
          <a:bodyPr/>
          <a:lstStyle>
            <a:lvl1pPr>
              <a:defRPr sz="1800"/>
            </a:lvl1pPr>
            <a:lvl2pPr>
              <a:defRPr sz="1500"/>
            </a:lvl2pPr>
            <a:lvl3pPr>
              <a:defRPr sz="135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8"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9" name="Rectangle 6"/>
          <p:cNvSpPr>
            <a:spLocks noGrp="1" noChangeArrowheads="1"/>
          </p:cNvSpPr>
          <p:nvPr>
            <p:ph type="sldNum" sz="quarter" idx="12"/>
          </p:nvPr>
        </p:nvSpPr>
        <p:spPr/>
        <p:txBody>
          <a:bodyPr/>
          <a:lstStyle>
            <a:lvl1pPr defTabSz="685800" eaLnBrk="0" hangingPunct="0">
              <a:defRPr/>
            </a:lvl1pPr>
          </a:lstStyle>
          <a:p>
            <a:pPr>
              <a:defRPr/>
            </a:pPr>
            <a:fld id="{5D47E1F4-05F4-4827-BFEF-3142879A32C7}" type="slidenum">
              <a:rPr lang="en-US"/>
              <a:pPr>
                <a:defRPr/>
              </a:pPr>
              <a:t>‹#›</a:t>
            </a:fld>
            <a:endParaRPr lang="en-US"/>
          </a:p>
        </p:txBody>
      </p:sp>
    </p:spTree>
    <p:extLst>
      <p:ext uri="{BB962C8B-B14F-4D97-AF65-F5344CB8AC3E}">
        <p14:creationId xmlns:p14="http://schemas.microsoft.com/office/powerpoint/2010/main" val="105838544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3100" y="301625"/>
            <a:ext cx="4421717" cy="1279525"/>
          </a:xfrm>
        </p:spPr>
        <p:txBody>
          <a:bodyPr anchor="b"/>
          <a:lstStyle>
            <a:lvl1pPr algn="l">
              <a:defRPr sz="2000" b="1"/>
            </a:lvl1pPr>
          </a:lstStyle>
          <a:p>
            <a:r>
              <a:rPr lang="en-US"/>
              <a:t>Click to edit Master title style</a:t>
            </a:r>
          </a:p>
        </p:txBody>
      </p:sp>
      <p:sp>
        <p:nvSpPr>
          <p:cNvPr id="3" name="Content Placeholder 2"/>
          <p:cNvSpPr>
            <a:spLocks noGrp="1"/>
          </p:cNvSpPr>
          <p:nvPr>
            <p:ph idx="1"/>
          </p:nvPr>
        </p:nvSpPr>
        <p:spPr>
          <a:xfrm>
            <a:off x="5255690" y="301628"/>
            <a:ext cx="7514167" cy="6451599"/>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73100" y="1581156"/>
            <a:ext cx="4421717" cy="5172075"/>
          </a:xfrm>
        </p:spPr>
        <p:txBody>
          <a:bodyPr/>
          <a:lstStyle>
            <a:lvl1pPr marL="0" indent="0">
              <a:buNone/>
              <a:defRPr sz="1400"/>
            </a:lvl1pPr>
            <a:lvl2pPr marL="457058" indent="0">
              <a:buNone/>
              <a:defRPr sz="1200"/>
            </a:lvl2pPr>
            <a:lvl3pPr marL="914115" indent="0">
              <a:buNone/>
              <a:defRPr sz="1000"/>
            </a:lvl3pPr>
            <a:lvl4pPr marL="1371173" indent="0">
              <a:buNone/>
              <a:defRPr sz="900"/>
            </a:lvl4pPr>
            <a:lvl5pPr marL="1828231" indent="0">
              <a:buNone/>
              <a:defRPr sz="900"/>
            </a:lvl5pPr>
            <a:lvl6pPr marL="2285289" indent="0">
              <a:buNone/>
              <a:defRPr sz="900"/>
            </a:lvl6pPr>
            <a:lvl7pPr marL="2742347" indent="0">
              <a:buNone/>
              <a:defRPr sz="900"/>
            </a:lvl7pPr>
            <a:lvl8pPr marL="3199405" indent="0">
              <a:buNone/>
              <a:defRPr sz="900"/>
            </a:lvl8pPr>
            <a:lvl9pPr marL="3656462" indent="0">
              <a:buNone/>
              <a:defRPr sz="900"/>
            </a:lvl9pPr>
          </a:lstStyle>
          <a:p>
            <a:pPr lvl="0"/>
            <a:r>
              <a:rPr lang="en-US"/>
              <a:t>Click to edit Master text styles</a:t>
            </a:r>
          </a:p>
        </p:txBody>
      </p:sp>
    </p:spTree>
    <p:extLst>
      <p:ext uri="{BB962C8B-B14F-4D97-AF65-F5344CB8AC3E}">
        <p14:creationId xmlns:p14="http://schemas.microsoft.com/office/powerpoint/2010/main" val="2641543656"/>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80.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4"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5" name="Rectangle 6"/>
          <p:cNvSpPr>
            <a:spLocks noGrp="1" noChangeArrowheads="1"/>
          </p:cNvSpPr>
          <p:nvPr>
            <p:ph type="sldNum" sz="quarter" idx="12"/>
          </p:nvPr>
        </p:nvSpPr>
        <p:spPr/>
        <p:txBody>
          <a:bodyPr/>
          <a:lstStyle>
            <a:lvl1pPr defTabSz="685800" eaLnBrk="0" hangingPunct="0">
              <a:defRPr/>
            </a:lvl1pPr>
          </a:lstStyle>
          <a:p>
            <a:pPr>
              <a:defRPr/>
            </a:pPr>
            <a:fld id="{D41A5FCB-A903-4759-9610-202FBECBF2AB}" type="slidenum">
              <a:rPr lang="en-US"/>
              <a:pPr>
                <a:defRPr/>
              </a:pPr>
              <a:t>‹#›</a:t>
            </a:fld>
            <a:endParaRPr lang="en-US"/>
          </a:p>
        </p:txBody>
      </p:sp>
    </p:spTree>
    <p:extLst>
      <p:ext uri="{BB962C8B-B14F-4D97-AF65-F5344CB8AC3E}">
        <p14:creationId xmlns:p14="http://schemas.microsoft.com/office/powerpoint/2010/main" val="727363176"/>
      </p:ext>
    </p:extLst>
  </p:cSld>
  <p:clrMapOvr>
    <a:masterClrMapping/>
  </p:clrMapOvr>
  <p:transition/>
</p:sldLayout>
</file>

<file path=ppt/slideLayouts/slideLayout81.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3"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4" name="Rectangle 6"/>
          <p:cNvSpPr>
            <a:spLocks noGrp="1" noChangeArrowheads="1"/>
          </p:cNvSpPr>
          <p:nvPr>
            <p:ph type="sldNum" sz="quarter" idx="12"/>
          </p:nvPr>
        </p:nvSpPr>
        <p:spPr/>
        <p:txBody>
          <a:bodyPr/>
          <a:lstStyle>
            <a:lvl1pPr defTabSz="685800" eaLnBrk="0" hangingPunct="0">
              <a:defRPr/>
            </a:lvl1pPr>
          </a:lstStyle>
          <a:p>
            <a:pPr>
              <a:defRPr/>
            </a:pPr>
            <a:fld id="{08D4CDF4-AA40-4912-8620-DE2C3E8E9F17}" type="slidenum">
              <a:rPr lang="en-US"/>
              <a:pPr>
                <a:defRPr/>
              </a:pPr>
              <a:t>‹#›</a:t>
            </a:fld>
            <a:endParaRPr lang="en-US"/>
          </a:p>
        </p:txBody>
      </p:sp>
    </p:spTree>
    <p:extLst>
      <p:ext uri="{BB962C8B-B14F-4D97-AF65-F5344CB8AC3E}">
        <p14:creationId xmlns:p14="http://schemas.microsoft.com/office/powerpoint/2010/main" val="725387228"/>
      </p:ext>
    </p:extLst>
  </p:cSld>
  <p:clrMapOvr>
    <a:masterClrMapping/>
  </p:clrMapOvr>
  <p:transition/>
</p:sldLayout>
</file>

<file path=ppt/slideLayouts/slideLayout82.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09601" y="273050"/>
            <a:ext cx="4011083" cy="1162051"/>
          </a:xfrm>
        </p:spPr>
        <p:txBody>
          <a:bodyPr anchor="b"/>
          <a:lstStyle>
            <a:lvl1pPr algn="l">
              <a:defRPr sz="1500" b="1"/>
            </a:lvl1pPr>
          </a:lstStyle>
          <a:p>
            <a:r>
              <a:rPr lang="en-US"/>
              <a:t>Click to edit Master title style</a:t>
            </a:r>
          </a:p>
        </p:txBody>
      </p:sp>
      <p:sp>
        <p:nvSpPr>
          <p:cNvPr id="3" name="Content Placeholder 2"/>
          <p:cNvSpPr>
            <a:spLocks noGrp="1"/>
          </p:cNvSpPr>
          <p:nvPr>
            <p:ph idx="1"/>
          </p:nvPr>
        </p:nvSpPr>
        <p:spPr>
          <a:xfrm>
            <a:off x="4766787" y="273052"/>
            <a:ext cx="6815667" cy="5853112"/>
          </a:xfrm>
        </p:spPr>
        <p:txBody>
          <a:bodyPr/>
          <a:lstStyle>
            <a:lvl1pPr>
              <a:defRPr sz="2400"/>
            </a:lvl1pPr>
            <a:lvl2pPr>
              <a:defRPr sz="2100"/>
            </a:lvl2pPr>
            <a:lvl3pPr>
              <a:defRPr sz="1800"/>
            </a:lvl3pPr>
            <a:lvl4pPr>
              <a:defRPr sz="1500"/>
            </a:lvl4pPr>
            <a:lvl5pPr>
              <a:defRPr sz="1500"/>
            </a:lvl5pPr>
            <a:lvl6pPr>
              <a:defRPr sz="1500"/>
            </a:lvl6pPr>
            <a:lvl7pPr>
              <a:defRPr sz="1500"/>
            </a:lvl7pPr>
            <a:lvl8pPr>
              <a:defRPr sz="1500"/>
            </a:lvl8pPr>
            <a:lvl9pPr>
              <a:defRPr sz="15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09601" y="1435104"/>
            <a:ext cx="4011083" cy="4691063"/>
          </a:xfrm>
        </p:spPr>
        <p:txBody>
          <a:bodyPr/>
          <a:lstStyle>
            <a:lvl1pPr marL="0" indent="0">
              <a:buNone/>
              <a:defRPr sz="1050"/>
            </a:lvl1pPr>
            <a:lvl2pPr marL="341027" indent="0">
              <a:buNone/>
              <a:defRPr sz="825"/>
            </a:lvl2pPr>
            <a:lvl3pPr marL="681911" indent="0">
              <a:buNone/>
              <a:defRPr sz="750"/>
            </a:lvl3pPr>
            <a:lvl4pPr marL="1022854" indent="0">
              <a:buNone/>
              <a:defRPr sz="675"/>
            </a:lvl4pPr>
            <a:lvl5pPr marL="1363802" indent="0">
              <a:buNone/>
              <a:defRPr sz="675"/>
            </a:lvl5pPr>
            <a:lvl6pPr marL="1704735" indent="0">
              <a:buNone/>
              <a:defRPr sz="675"/>
            </a:lvl6pPr>
            <a:lvl7pPr marL="2045700" indent="0">
              <a:buNone/>
              <a:defRPr sz="675"/>
            </a:lvl7pPr>
            <a:lvl8pPr marL="2386661" indent="0">
              <a:buNone/>
              <a:defRPr sz="675"/>
            </a:lvl8pPr>
            <a:lvl9pPr marL="2727623" indent="0">
              <a:buNone/>
              <a:defRPr sz="675"/>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6"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7" name="Rectangle 6"/>
          <p:cNvSpPr>
            <a:spLocks noGrp="1" noChangeArrowheads="1"/>
          </p:cNvSpPr>
          <p:nvPr>
            <p:ph type="sldNum" sz="quarter" idx="12"/>
          </p:nvPr>
        </p:nvSpPr>
        <p:spPr/>
        <p:txBody>
          <a:bodyPr/>
          <a:lstStyle>
            <a:lvl1pPr defTabSz="685800" eaLnBrk="0" hangingPunct="0">
              <a:defRPr/>
            </a:lvl1pPr>
          </a:lstStyle>
          <a:p>
            <a:pPr>
              <a:defRPr/>
            </a:pPr>
            <a:fld id="{14BDCAA2-4FB2-45CE-82A7-7011D51FD65B}" type="slidenum">
              <a:rPr lang="en-US"/>
              <a:pPr>
                <a:defRPr/>
              </a:pPr>
              <a:t>‹#›</a:t>
            </a:fld>
            <a:endParaRPr lang="en-US"/>
          </a:p>
        </p:txBody>
      </p:sp>
    </p:spTree>
    <p:extLst>
      <p:ext uri="{BB962C8B-B14F-4D97-AF65-F5344CB8AC3E}">
        <p14:creationId xmlns:p14="http://schemas.microsoft.com/office/powerpoint/2010/main" val="1164115863"/>
      </p:ext>
    </p:extLst>
  </p:cSld>
  <p:clrMapOvr>
    <a:masterClrMapping/>
  </p:clrMapOvr>
  <p:transition/>
</p:sldLayout>
</file>

<file path=ppt/slideLayouts/slideLayout83.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389717" y="4800602"/>
            <a:ext cx="7315200" cy="566739"/>
          </a:xfrm>
        </p:spPr>
        <p:txBody>
          <a:bodyPr anchor="b"/>
          <a:lstStyle>
            <a:lvl1pPr algn="l">
              <a:defRPr sz="1500" b="1"/>
            </a:lvl1pPr>
          </a:lstStyle>
          <a:p>
            <a:r>
              <a:rPr lang="en-US"/>
              <a:t>Click to edit Master title style</a:t>
            </a:r>
          </a:p>
        </p:txBody>
      </p:sp>
      <p:sp>
        <p:nvSpPr>
          <p:cNvPr id="3" name="Picture Placeholder 2"/>
          <p:cNvSpPr>
            <a:spLocks noGrp="1"/>
          </p:cNvSpPr>
          <p:nvPr>
            <p:ph type="pic" idx="1"/>
          </p:nvPr>
        </p:nvSpPr>
        <p:spPr>
          <a:xfrm>
            <a:off x="2389717" y="612784"/>
            <a:ext cx="7315200" cy="4114800"/>
          </a:xfrm>
        </p:spPr>
        <p:txBody>
          <a:bodyPr/>
          <a:lstStyle>
            <a:lvl1pPr marL="0" indent="0">
              <a:buNone/>
              <a:defRPr sz="2400"/>
            </a:lvl1pPr>
            <a:lvl2pPr marL="341027" indent="0">
              <a:buNone/>
              <a:defRPr sz="2100"/>
            </a:lvl2pPr>
            <a:lvl3pPr marL="681911" indent="0">
              <a:buNone/>
              <a:defRPr sz="1800"/>
            </a:lvl3pPr>
            <a:lvl4pPr marL="1022854" indent="0">
              <a:buNone/>
              <a:defRPr sz="1500"/>
            </a:lvl4pPr>
            <a:lvl5pPr marL="1363802" indent="0">
              <a:buNone/>
              <a:defRPr sz="1500"/>
            </a:lvl5pPr>
            <a:lvl6pPr marL="1704735" indent="0">
              <a:buNone/>
              <a:defRPr sz="1500"/>
            </a:lvl6pPr>
            <a:lvl7pPr marL="2045700" indent="0">
              <a:buNone/>
              <a:defRPr sz="1500"/>
            </a:lvl7pPr>
            <a:lvl8pPr marL="2386661" indent="0">
              <a:buNone/>
              <a:defRPr sz="1500"/>
            </a:lvl8pPr>
            <a:lvl9pPr marL="2727623" indent="0">
              <a:buNone/>
              <a:defRPr sz="1500"/>
            </a:lvl9pPr>
          </a:lstStyle>
          <a:p>
            <a:pPr lvl="0"/>
            <a:endParaRPr lang="en-US" noProof="0"/>
          </a:p>
        </p:txBody>
      </p:sp>
      <p:sp>
        <p:nvSpPr>
          <p:cNvPr id="4" name="Text Placeholder 3"/>
          <p:cNvSpPr>
            <a:spLocks noGrp="1"/>
          </p:cNvSpPr>
          <p:nvPr>
            <p:ph type="body" sz="half" idx="2"/>
          </p:nvPr>
        </p:nvSpPr>
        <p:spPr>
          <a:xfrm>
            <a:off x="2389717" y="5367340"/>
            <a:ext cx="7315200" cy="804863"/>
          </a:xfrm>
        </p:spPr>
        <p:txBody>
          <a:bodyPr/>
          <a:lstStyle>
            <a:lvl1pPr marL="0" indent="0">
              <a:buNone/>
              <a:defRPr sz="1050"/>
            </a:lvl1pPr>
            <a:lvl2pPr marL="341027" indent="0">
              <a:buNone/>
              <a:defRPr sz="825"/>
            </a:lvl2pPr>
            <a:lvl3pPr marL="681911" indent="0">
              <a:buNone/>
              <a:defRPr sz="750"/>
            </a:lvl3pPr>
            <a:lvl4pPr marL="1022854" indent="0">
              <a:buNone/>
              <a:defRPr sz="675"/>
            </a:lvl4pPr>
            <a:lvl5pPr marL="1363802" indent="0">
              <a:buNone/>
              <a:defRPr sz="675"/>
            </a:lvl5pPr>
            <a:lvl6pPr marL="1704735" indent="0">
              <a:buNone/>
              <a:defRPr sz="675"/>
            </a:lvl6pPr>
            <a:lvl7pPr marL="2045700" indent="0">
              <a:buNone/>
              <a:defRPr sz="675"/>
            </a:lvl7pPr>
            <a:lvl8pPr marL="2386661" indent="0">
              <a:buNone/>
              <a:defRPr sz="675"/>
            </a:lvl8pPr>
            <a:lvl9pPr marL="2727623" indent="0">
              <a:buNone/>
              <a:defRPr sz="675"/>
            </a:lvl9pPr>
          </a:lstStyle>
          <a:p>
            <a:pPr lvl="0"/>
            <a:r>
              <a:rPr lang="en-US"/>
              <a:t>Click to edit Master text styles</a:t>
            </a:r>
          </a:p>
        </p:txBody>
      </p:sp>
      <p:sp>
        <p:nvSpPr>
          <p:cNvPr id="5"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6"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7" name="Rectangle 6"/>
          <p:cNvSpPr>
            <a:spLocks noGrp="1" noChangeArrowheads="1"/>
          </p:cNvSpPr>
          <p:nvPr>
            <p:ph type="sldNum" sz="quarter" idx="12"/>
          </p:nvPr>
        </p:nvSpPr>
        <p:spPr/>
        <p:txBody>
          <a:bodyPr/>
          <a:lstStyle>
            <a:lvl1pPr defTabSz="685800" eaLnBrk="0" hangingPunct="0">
              <a:defRPr/>
            </a:lvl1pPr>
          </a:lstStyle>
          <a:p>
            <a:pPr>
              <a:defRPr/>
            </a:pPr>
            <a:fld id="{4EF2D1C2-10FE-4830-ADF8-CBA06956A5B1}" type="slidenum">
              <a:rPr lang="en-US"/>
              <a:pPr>
                <a:defRPr/>
              </a:pPr>
              <a:t>‹#›</a:t>
            </a:fld>
            <a:endParaRPr lang="en-US"/>
          </a:p>
        </p:txBody>
      </p:sp>
    </p:spTree>
    <p:extLst>
      <p:ext uri="{BB962C8B-B14F-4D97-AF65-F5344CB8AC3E}">
        <p14:creationId xmlns:p14="http://schemas.microsoft.com/office/powerpoint/2010/main" val="435441045"/>
      </p:ext>
    </p:extLst>
  </p:cSld>
  <p:clrMapOvr>
    <a:masterClrMapping/>
  </p:clrMapOvr>
  <p:transition/>
</p:sldLayout>
</file>

<file path=ppt/slideLayouts/slideLayout84.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9FE07F5E-81B1-4A82-B575-E76D059980B4}" type="slidenum">
              <a:rPr lang="en-US"/>
              <a:pPr>
                <a:defRPr/>
              </a:pPr>
              <a:t>‹#›</a:t>
            </a:fld>
            <a:endParaRPr lang="en-US"/>
          </a:p>
        </p:txBody>
      </p:sp>
    </p:spTree>
    <p:extLst>
      <p:ext uri="{BB962C8B-B14F-4D97-AF65-F5344CB8AC3E}">
        <p14:creationId xmlns:p14="http://schemas.microsoft.com/office/powerpoint/2010/main" val="3910541245"/>
      </p:ext>
    </p:extLst>
  </p:cSld>
  <p:clrMapOvr>
    <a:masterClrMapping/>
  </p:clrMapOvr>
  <p:transition/>
</p:sldLayout>
</file>

<file path=ppt/slideLayouts/slideLayout85.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686801" y="609600"/>
            <a:ext cx="2590800" cy="5486400"/>
          </a:xfrm>
        </p:spPr>
        <p:txBody>
          <a:bodyPr vert="eaVert"/>
          <a:lstStyle/>
          <a:p>
            <a:r>
              <a:rPr lang="en-US"/>
              <a:t>Click to edit Master title style</a:t>
            </a:r>
          </a:p>
        </p:txBody>
      </p:sp>
      <p:sp>
        <p:nvSpPr>
          <p:cNvPr id="3" name="Vertical Text Placeholder 2"/>
          <p:cNvSpPr>
            <a:spLocks noGrp="1"/>
          </p:cNvSpPr>
          <p:nvPr>
            <p:ph type="body" orient="vert" idx="1"/>
          </p:nvPr>
        </p:nvSpPr>
        <p:spPr>
          <a:xfrm>
            <a:off x="914400" y="609600"/>
            <a:ext cx="7569200" cy="54864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p:txBody>
          <a:bodyPr/>
          <a:lstStyle>
            <a:lvl1pPr defTabSz="685800" eaLnBrk="0" hangingPunct="0">
              <a:defRPr/>
            </a:lvl1pPr>
          </a:lstStyle>
          <a:p>
            <a:pPr>
              <a:defRPr/>
            </a:pPr>
            <a:endParaRPr lang="en-US"/>
          </a:p>
        </p:txBody>
      </p:sp>
      <p:sp>
        <p:nvSpPr>
          <p:cNvPr id="5" name="Rectangle 5"/>
          <p:cNvSpPr>
            <a:spLocks noGrp="1" noChangeArrowheads="1"/>
          </p:cNvSpPr>
          <p:nvPr>
            <p:ph type="ftr" sz="quarter" idx="11"/>
          </p:nvPr>
        </p:nvSpPr>
        <p:spPr/>
        <p:txBody>
          <a:bodyPr/>
          <a:lstStyle>
            <a:lvl1pPr defTabSz="685800" eaLnBrk="0" hangingPunct="0">
              <a:defRPr/>
            </a:lvl1pPr>
          </a:lstStyle>
          <a:p>
            <a:pPr>
              <a:defRPr/>
            </a:pPr>
            <a:endParaRPr lang="en-US"/>
          </a:p>
        </p:txBody>
      </p:sp>
      <p:sp>
        <p:nvSpPr>
          <p:cNvPr id="6" name="Rectangle 6"/>
          <p:cNvSpPr>
            <a:spLocks noGrp="1" noChangeArrowheads="1"/>
          </p:cNvSpPr>
          <p:nvPr>
            <p:ph type="sldNum" sz="quarter" idx="12"/>
          </p:nvPr>
        </p:nvSpPr>
        <p:spPr/>
        <p:txBody>
          <a:bodyPr/>
          <a:lstStyle>
            <a:lvl1pPr defTabSz="685800" eaLnBrk="0" hangingPunct="0">
              <a:defRPr/>
            </a:lvl1pPr>
          </a:lstStyle>
          <a:p>
            <a:pPr>
              <a:defRPr/>
            </a:pPr>
            <a:fld id="{8C2F477F-6814-4DAE-A7CA-780EF9ADE9F0}" type="slidenum">
              <a:rPr lang="en-US"/>
              <a:pPr>
                <a:defRPr/>
              </a:pPr>
              <a:t>‹#›</a:t>
            </a:fld>
            <a:endParaRPr lang="en-US"/>
          </a:p>
        </p:txBody>
      </p:sp>
    </p:spTree>
    <p:extLst>
      <p:ext uri="{BB962C8B-B14F-4D97-AF65-F5344CB8AC3E}">
        <p14:creationId xmlns:p14="http://schemas.microsoft.com/office/powerpoint/2010/main" val="3665336864"/>
      </p:ext>
    </p:extLst>
  </p:cSld>
  <p:clrMapOvr>
    <a:masterClrMapping/>
  </p:clrMapOvr>
  <p:transition/>
</p:sldLayout>
</file>

<file path=ppt/slideLayouts/slideLayout86.xml><?xml version="1.0" encoding="utf-8"?>
<p:sldLayout xmlns:a="http://schemas.openxmlformats.org/drawingml/2006/main" xmlns:r="http://schemas.openxmlformats.org/officeDocument/2006/relationships" xmlns:p="http://schemas.openxmlformats.org/presentationml/2006/main" showMasterSp="0" userDrawn="1">
  <p:cSld name="Titel und Subtitel">
    <p:spTree>
      <p:nvGrpSpPr>
        <p:cNvPr id="1" name=""/>
        <p:cNvGrpSpPr/>
        <p:nvPr/>
      </p:nvGrpSpPr>
      <p:grpSpPr>
        <a:xfrm>
          <a:off x="0" y="0"/>
          <a:ext cx="0" cy="0"/>
          <a:chOff x="0" y="0"/>
          <a:chExt cx="0" cy="0"/>
        </a:xfrm>
      </p:grpSpPr>
      <p:pic>
        <p:nvPicPr>
          <p:cNvPr id="4" name="Grafik 9" descr="Logo.emf"/>
          <p:cNvPicPr>
            <a:picLocks noChangeAspect="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9556827" y="457273"/>
            <a:ext cx="2023533" cy="4667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8" name="Titel 19"/>
          <p:cNvSpPr>
            <a:spLocks noGrp="1"/>
          </p:cNvSpPr>
          <p:nvPr>
            <p:ph type="title"/>
          </p:nvPr>
        </p:nvSpPr>
        <p:spPr>
          <a:xfrm>
            <a:off x="609611" y="228575"/>
            <a:ext cx="8228572" cy="914287"/>
          </a:xfrm>
        </p:spPr>
        <p:txBody>
          <a:bodyPr>
            <a:noAutofit/>
          </a:bodyPr>
          <a:lstStyle>
            <a:lvl1pPr algn="l">
              <a:defRPr sz="1725"/>
            </a:lvl1pPr>
          </a:lstStyle>
          <a:p>
            <a:r>
              <a:rPr lang="de-DE" dirty="0"/>
              <a:t>Titelmasterformat durch Klicken bearbeiten</a:t>
            </a:r>
          </a:p>
        </p:txBody>
      </p:sp>
      <p:sp>
        <p:nvSpPr>
          <p:cNvPr id="9" name="Untertitel 2"/>
          <p:cNvSpPr>
            <a:spLocks noGrp="1"/>
          </p:cNvSpPr>
          <p:nvPr>
            <p:ph type="subTitle" idx="13"/>
          </p:nvPr>
        </p:nvSpPr>
        <p:spPr>
          <a:xfrm>
            <a:off x="610291" y="1143122"/>
            <a:ext cx="8228572" cy="683383"/>
          </a:xfrm>
        </p:spPr>
        <p:txBody>
          <a:bodyPr bIns="45133" anchor="b">
            <a:noAutofit/>
          </a:bodyPr>
          <a:lstStyle>
            <a:lvl1pPr marL="0" indent="0" algn="l">
              <a:buNone/>
              <a:defRPr sz="1350">
                <a:solidFill>
                  <a:schemeClr val="tx2"/>
                </a:solidFill>
              </a:defRPr>
            </a:lvl1pPr>
            <a:lvl2pPr marL="338391" indent="0" algn="ctr">
              <a:buNone/>
              <a:defRPr>
                <a:solidFill>
                  <a:schemeClr val="tx1">
                    <a:tint val="75000"/>
                  </a:schemeClr>
                </a:solidFill>
              </a:defRPr>
            </a:lvl2pPr>
            <a:lvl3pPr marL="676430" indent="0" algn="ctr">
              <a:buNone/>
              <a:defRPr>
                <a:solidFill>
                  <a:schemeClr val="tx1">
                    <a:tint val="75000"/>
                  </a:schemeClr>
                </a:solidFill>
              </a:defRPr>
            </a:lvl3pPr>
            <a:lvl4pPr marL="1014594" indent="0" algn="ctr">
              <a:buNone/>
              <a:defRPr>
                <a:solidFill>
                  <a:schemeClr val="tx1">
                    <a:tint val="75000"/>
                  </a:schemeClr>
                </a:solidFill>
              </a:defRPr>
            </a:lvl4pPr>
            <a:lvl5pPr marL="1352804" indent="0" algn="ctr">
              <a:buNone/>
              <a:defRPr>
                <a:solidFill>
                  <a:schemeClr val="tx1">
                    <a:tint val="75000"/>
                  </a:schemeClr>
                </a:solidFill>
              </a:defRPr>
            </a:lvl5pPr>
            <a:lvl6pPr marL="1690998" indent="0" algn="ctr">
              <a:buNone/>
              <a:defRPr>
                <a:solidFill>
                  <a:schemeClr val="tx1">
                    <a:tint val="75000"/>
                  </a:schemeClr>
                </a:solidFill>
              </a:defRPr>
            </a:lvl6pPr>
            <a:lvl7pPr marL="2029195" indent="0" algn="ctr">
              <a:buNone/>
              <a:defRPr>
                <a:solidFill>
                  <a:schemeClr val="tx1">
                    <a:tint val="75000"/>
                  </a:schemeClr>
                </a:solidFill>
              </a:defRPr>
            </a:lvl7pPr>
            <a:lvl8pPr marL="2367413" indent="0" algn="ctr">
              <a:buNone/>
              <a:defRPr>
                <a:solidFill>
                  <a:schemeClr val="tx1">
                    <a:tint val="75000"/>
                  </a:schemeClr>
                </a:solidFill>
              </a:defRPr>
            </a:lvl8pPr>
            <a:lvl9pPr marL="2705631" indent="0" algn="ctr">
              <a:buNone/>
              <a:defRPr>
                <a:solidFill>
                  <a:schemeClr val="tx1">
                    <a:tint val="75000"/>
                  </a:schemeClr>
                </a:solidFill>
              </a:defRPr>
            </a:lvl9pPr>
          </a:lstStyle>
          <a:p>
            <a:r>
              <a:rPr lang="de-DE" dirty="0"/>
              <a:t>Formatvorlage des Untertitelmasters durch Klicken bearbeiten</a:t>
            </a:r>
          </a:p>
        </p:txBody>
      </p:sp>
    </p:spTree>
    <p:extLst>
      <p:ext uri="{BB962C8B-B14F-4D97-AF65-F5344CB8AC3E}">
        <p14:creationId xmlns:p14="http://schemas.microsoft.com/office/powerpoint/2010/main" val="1900944815"/>
      </p:ext>
    </p:extLst>
  </p:cSld>
  <p:clrMapOvr>
    <a:masterClrMapping/>
  </p:clrMapOvr>
</p:sldLayout>
</file>

<file path=ppt/slideLayouts/slideLayout87.xml><?xml version="1.0" encoding="utf-8"?>
<p:sldLayout xmlns:a="http://schemas.openxmlformats.org/drawingml/2006/main" xmlns:r="http://schemas.openxmlformats.org/officeDocument/2006/relationships" xmlns:p="http://schemas.openxmlformats.org/presentationml/2006/main" showMasterSp="0" userDrawn="1">
  <p:cSld name="1_Title and 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630772" y="1498600"/>
            <a:ext cx="10917765" cy="4864103"/>
          </a:xfrm>
        </p:spPr>
        <p:txBody>
          <a:bodyPr/>
          <a:lstStyle>
            <a:lvl1pPr>
              <a:defRPr sz="1800">
                <a:latin typeface="Arial" pitchFamily="34" charset="0"/>
                <a:cs typeface="Arial" pitchFamily="34" charset="0"/>
              </a:defRPr>
            </a:lvl1pPr>
            <a:lvl2pPr>
              <a:defRPr sz="1500">
                <a:latin typeface="Arial" pitchFamily="34" charset="0"/>
                <a:cs typeface="Arial" pitchFamily="34" charset="0"/>
              </a:defRPr>
            </a:lvl2pPr>
            <a:lvl3pPr>
              <a:defRPr sz="1350">
                <a:latin typeface="Arial" pitchFamily="34" charset="0"/>
                <a:cs typeface="Arial" pitchFamily="34" charset="0"/>
              </a:defRPr>
            </a:lvl3pPr>
            <a:lvl4pPr>
              <a:defRPr sz="1350">
                <a:latin typeface="Arial" pitchFamily="34" charset="0"/>
                <a:cs typeface="Arial" pitchFamily="34" charset="0"/>
              </a:defRPr>
            </a:lvl4pPr>
            <a:lvl5pPr>
              <a:defRPr sz="1350">
                <a:latin typeface="Arial" pitchFamily="34" charset="0"/>
                <a:cs typeface="Arial"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Title 3"/>
          <p:cNvSpPr>
            <a:spLocks noGrp="1"/>
          </p:cNvSpPr>
          <p:nvPr>
            <p:ph type="title"/>
          </p:nvPr>
        </p:nvSpPr>
        <p:spPr/>
        <p:txBody>
          <a:bodyPr/>
          <a:lstStyle/>
          <a:p>
            <a:r>
              <a:rPr lang="en-US"/>
              <a:t>Click to edit Master title style</a:t>
            </a:r>
            <a:endParaRPr lang="en-GB"/>
          </a:p>
        </p:txBody>
      </p:sp>
      <p:sp>
        <p:nvSpPr>
          <p:cNvPr id="10" name="Text Placeholder 6"/>
          <p:cNvSpPr>
            <a:spLocks noGrp="1"/>
          </p:cNvSpPr>
          <p:nvPr>
            <p:ph type="body" sz="quarter" idx="12"/>
          </p:nvPr>
        </p:nvSpPr>
        <p:spPr>
          <a:xfrm>
            <a:off x="630771" y="6569333"/>
            <a:ext cx="1560654" cy="207252"/>
          </a:xfrm>
        </p:spPr>
        <p:txBody>
          <a:bodyPr wrap="none" anchor="b">
            <a:spAutoFit/>
          </a:bodyPr>
          <a:lstStyle>
            <a:lvl1pPr marL="0" indent="0">
              <a:spcBef>
                <a:spcPts val="0"/>
              </a:spcBef>
              <a:buFontTx/>
              <a:buNone/>
              <a:defRPr sz="750">
                <a:solidFill>
                  <a:schemeClr val="tx1"/>
                </a:solidFill>
              </a:defRPr>
            </a:lvl1pPr>
          </a:lstStyle>
          <a:p>
            <a:pPr lvl="0"/>
            <a:r>
              <a:rPr lang="en-US" dirty="0"/>
              <a:t>Click to edit Master text styles</a:t>
            </a:r>
            <a:endParaRPr lang="en-GB" dirty="0"/>
          </a:p>
        </p:txBody>
      </p:sp>
    </p:spTree>
    <p:extLst>
      <p:ext uri="{BB962C8B-B14F-4D97-AF65-F5344CB8AC3E}">
        <p14:creationId xmlns:p14="http://schemas.microsoft.com/office/powerpoint/2010/main" val="1578882504"/>
      </p:ext>
    </p:extLst>
  </p:cSld>
  <p:clrMapOvr>
    <a:masterClrMapping/>
  </p:clrMapOvr>
</p:sldLayout>
</file>

<file path=ppt/slideLayouts/slideLayout88.xml><?xml version="1.0" encoding="utf-8"?>
<p:sldLayout xmlns:a="http://schemas.openxmlformats.org/drawingml/2006/main" xmlns:r="http://schemas.openxmlformats.org/officeDocument/2006/relationships" xmlns:p="http://schemas.openxmlformats.org/presentationml/2006/main" showMasterSp="0" userDrawn="1">
  <p:cSld name="NEW Title Only">
    <p:spTree>
      <p:nvGrpSpPr>
        <p:cNvPr id="1" name=""/>
        <p:cNvGrpSpPr/>
        <p:nvPr/>
      </p:nvGrpSpPr>
      <p:grpSpPr>
        <a:xfrm>
          <a:off x="0" y="0"/>
          <a:ext cx="0" cy="0"/>
          <a:chOff x="0" y="0"/>
          <a:chExt cx="0" cy="0"/>
        </a:xfrm>
      </p:grpSpPr>
      <p:sp>
        <p:nvSpPr>
          <p:cNvPr id="3" name="Title 2"/>
          <p:cNvSpPr>
            <a:spLocks noGrp="1"/>
          </p:cNvSpPr>
          <p:nvPr>
            <p:ph type="title"/>
          </p:nvPr>
        </p:nvSpPr>
        <p:spPr/>
        <p:txBody>
          <a:bodyPr/>
          <a:lstStyle/>
          <a:p>
            <a:r>
              <a:rPr lang="en-US"/>
              <a:t>Click to edit Master title style</a:t>
            </a:r>
            <a:endParaRPr lang="en-GB"/>
          </a:p>
        </p:txBody>
      </p:sp>
      <p:sp>
        <p:nvSpPr>
          <p:cNvPr id="6" name="Text Placeholder 6"/>
          <p:cNvSpPr>
            <a:spLocks noGrp="1"/>
          </p:cNvSpPr>
          <p:nvPr>
            <p:ph type="body" sz="quarter" idx="12"/>
          </p:nvPr>
        </p:nvSpPr>
        <p:spPr>
          <a:xfrm>
            <a:off x="570266" y="6542424"/>
            <a:ext cx="7738116" cy="207252"/>
          </a:xfrm>
        </p:spPr>
        <p:txBody>
          <a:bodyPr anchor="b">
            <a:spAutoFit/>
          </a:bodyPr>
          <a:lstStyle>
            <a:lvl1pPr marL="0" indent="0">
              <a:spcBef>
                <a:spcPts val="0"/>
              </a:spcBef>
              <a:buFontTx/>
              <a:buNone/>
              <a:defRPr sz="750">
                <a:solidFill>
                  <a:srgbClr val="000066"/>
                </a:solidFill>
              </a:defRPr>
            </a:lvl1pPr>
          </a:lstStyle>
          <a:p>
            <a:pPr lvl="0"/>
            <a:r>
              <a:rPr lang="en-US" dirty="0"/>
              <a:t>Click to edit Master text styles</a:t>
            </a:r>
            <a:endParaRPr lang="en-GB" dirty="0"/>
          </a:p>
        </p:txBody>
      </p:sp>
      <p:sp>
        <p:nvSpPr>
          <p:cNvPr id="4" name="Slide Number Placeholder 1"/>
          <p:cNvSpPr>
            <a:spLocks noGrp="1"/>
          </p:cNvSpPr>
          <p:nvPr>
            <p:ph type="sldNum" sz="quarter" idx="13"/>
          </p:nvPr>
        </p:nvSpPr>
        <p:spPr>
          <a:xfrm>
            <a:off x="355600" y="6451864"/>
            <a:ext cx="508000" cy="269875"/>
          </a:xfrm>
        </p:spPr>
        <p:txBody>
          <a:bodyPr lIns="115495" tIns="57768" rIns="115495" bIns="57768"/>
          <a:lstStyle>
            <a:lvl1pPr defTabSz="676736" eaLnBrk="0" fontAlgn="auto" hangingPunct="0">
              <a:spcBef>
                <a:spcPts val="0"/>
              </a:spcBef>
              <a:spcAft>
                <a:spcPts val="0"/>
              </a:spcAft>
              <a:defRPr sz="1350">
                <a:solidFill>
                  <a:srgbClr val="FFFFFF"/>
                </a:solidFill>
                <a:latin typeface="Arial"/>
                <a:ea typeface="ＭＳ Ｐゴシック" charset="0"/>
              </a:defRPr>
            </a:lvl1pPr>
          </a:lstStyle>
          <a:p>
            <a:pPr>
              <a:defRPr/>
            </a:pPr>
            <a:fld id="{EF3F2B24-632A-4207-A731-5827D9BD66A3}" type="slidenum">
              <a:rPr lang="en-GB"/>
              <a:pPr>
                <a:defRPr/>
              </a:pPr>
              <a:t>‹#›</a:t>
            </a:fld>
            <a:endParaRPr lang="en-GB"/>
          </a:p>
        </p:txBody>
      </p:sp>
    </p:spTree>
    <p:extLst>
      <p:ext uri="{BB962C8B-B14F-4D97-AF65-F5344CB8AC3E}">
        <p14:creationId xmlns:p14="http://schemas.microsoft.com/office/powerpoint/2010/main" val="3506730705"/>
      </p:ext>
    </p:extLst>
  </p:cSld>
  <p:clrMapOvr>
    <a:masterClrMapping/>
  </p:clrMapOvr>
</p:sldLayout>
</file>

<file path=ppt/slideLayouts/slideLayout89.xml><?xml version="1.0" encoding="utf-8"?>
<p:sldLayout xmlns:a="http://schemas.openxmlformats.org/drawingml/2006/main" xmlns:r="http://schemas.openxmlformats.org/officeDocument/2006/relationships" xmlns:p="http://schemas.openxmlformats.org/presentationml/2006/main" showMasterSp="0">
  <p:cSld name="2_Content">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lvl1pPr>
              <a:defRPr sz="1800"/>
            </a:lvl1pPr>
            <a:lvl2pPr>
              <a:defRPr sz="1500"/>
            </a:lvl2pPr>
            <a:lvl3pPr marL="762466" indent="-161023">
              <a:buFont typeface="Arial" pitchFamily="34" charset="0"/>
              <a:buChar char="•"/>
              <a:defRPr lang="en-US" sz="1500" b="0" dirty="0">
                <a:solidFill>
                  <a:schemeClr val="bg2"/>
                </a:solidFill>
                <a:latin typeface="+mn-lt"/>
              </a:defRPr>
            </a:lvl3pPr>
            <a:lvl4pPr marL="852431" indent="-170495">
              <a:defRPr lang="en-US" sz="1500" b="1" dirty="0" smtClean="0">
                <a:solidFill>
                  <a:schemeClr val="bg2"/>
                </a:solidFill>
                <a:latin typeface="+mn-lt"/>
              </a:defRPr>
            </a:lvl4pPr>
            <a:lvl5pPr marL="852431" indent="-170495">
              <a:defRPr lang="en-US" sz="1500" b="1" dirty="0">
                <a:solidFill>
                  <a:schemeClr val="bg2"/>
                </a:solidFill>
                <a:latin typeface="+mn-lt"/>
              </a:defRPr>
            </a:lvl5pPr>
          </a:lstStyle>
          <a:p>
            <a:pPr lvl="0"/>
            <a:r>
              <a:rPr lang="en-US"/>
              <a:t>Click to edit Master text styles</a:t>
            </a:r>
          </a:p>
          <a:p>
            <a:pPr lvl="1"/>
            <a:r>
              <a:rPr lang="en-US"/>
              <a:t>Second level</a:t>
            </a:r>
          </a:p>
          <a:p>
            <a:pPr lvl="2"/>
            <a:r>
              <a:rPr lang="en-US"/>
              <a:t>Third level</a:t>
            </a:r>
          </a:p>
        </p:txBody>
      </p:sp>
      <p:sp>
        <p:nvSpPr>
          <p:cNvPr id="6" name="Title Placeholder 15"/>
          <p:cNvSpPr>
            <a:spLocks noGrp="1"/>
          </p:cNvSpPr>
          <p:nvPr>
            <p:ph type="title"/>
          </p:nvPr>
        </p:nvSpPr>
        <p:spPr>
          <a:xfrm>
            <a:off x="736979" y="82089"/>
            <a:ext cx="10727141" cy="1143001"/>
          </a:xfrm>
          <a:prstGeom prst="rect">
            <a:avLst/>
          </a:prstGeom>
        </p:spPr>
        <p:txBody>
          <a:bodyPr lIns="90955" tIns="45477" rIns="90955" bIns="45477" rtlCol="0" anchor="b">
            <a:normAutofit/>
          </a:bodyPr>
          <a:lstStyle/>
          <a:p>
            <a:r>
              <a:rPr lang="en-US"/>
              <a:t>Click to edit Master title style</a:t>
            </a:r>
            <a:endParaRPr lang="en-US" dirty="0"/>
          </a:p>
        </p:txBody>
      </p:sp>
      <p:sp>
        <p:nvSpPr>
          <p:cNvPr id="4" name="Slide Number Placeholder 2"/>
          <p:cNvSpPr>
            <a:spLocks noGrp="1"/>
          </p:cNvSpPr>
          <p:nvPr>
            <p:ph type="sldNum" sz="quarter" idx="10"/>
          </p:nvPr>
        </p:nvSpPr>
        <p:spPr>
          <a:xfrm>
            <a:off x="9321800" y="6562990"/>
            <a:ext cx="2844800" cy="290513"/>
          </a:xfrm>
        </p:spPr>
        <p:txBody>
          <a:bodyPr lIns="90955" tIns="45477" rIns="90955" bIns="45477" rtlCol="0" anchor="ctr"/>
          <a:lstStyle>
            <a:lvl1pPr algn="r" defTabSz="685800" eaLnBrk="0" hangingPunct="0">
              <a:defRPr sz="825">
                <a:solidFill>
                  <a:srgbClr val="000000"/>
                </a:solidFill>
                <a:latin typeface="Calibri"/>
                <a:ea typeface="ＭＳ Ｐゴシック" charset="0"/>
                <a:cs typeface="Calibri"/>
              </a:defRPr>
            </a:lvl1pPr>
          </a:lstStyle>
          <a:p>
            <a:pPr>
              <a:defRPr/>
            </a:pPr>
            <a:fld id="{C0805102-1430-4138-A353-48CE09DFD4A4}" type="slidenum">
              <a:rPr lang="en-US"/>
              <a:pPr>
                <a:defRPr/>
              </a:pPr>
              <a:t>‹#›</a:t>
            </a:fld>
            <a:endParaRPr lang="en-US" dirty="0"/>
          </a:p>
        </p:txBody>
      </p:sp>
    </p:spTree>
    <p:extLst>
      <p:ext uri="{BB962C8B-B14F-4D97-AF65-F5344CB8AC3E}">
        <p14:creationId xmlns:p14="http://schemas.microsoft.com/office/powerpoint/2010/main" val="162675664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35255" y="5291143"/>
            <a:ext cx="8064500" cy="625475"/>
          </a:xfrm>
        </p:spPr>
        <p:txBody>
          <a:bodyPr anchor="b"/>
          <a:lstStyle>
            <a:lvl1pPr algn="l">
              <a:defRPr sz="2000" b="1"/>
            </a:lvl1pPr>
          </a:lstStyle>
          <a:p>
            <a:r>
              <a:rPr lang="en-US"/>
              <a:t>Click to edit Master title style</a:t>
            </a:r>
          </a:p>
        </p:txBody>
      </p:sp>
      <p:sp>
        <p:nvSpPr>
          <p:cNvPr id="3" name="Picture Placeholder 2"/>
          <p:cNvSpPr>
            <a:spLocks noGrp="1"/>
          </p:cNvSpPr>
          <p:nvPr>
            <p:ph type="pic" idx="1"/>
          </p:nvPr>
        </p:nvSpPr>
        <p:spPr>
          <a:xfrm>
            <a:off x="2635255" y="674691"/>
            <a:ext cx="8064500" cy="4537075"/>
          </a:xfrm>
        </p:spPr>
        <p:txBody>
          <a:bodyPr/>
          <a:lstStyle>
            <a:lvl1pPr marL="0" indent="0">
              <a:buNone/>
              <a:defRPr sz="3200"/>
            </a:lvl1pPr>
            <a:lvl2pPr marL="457058" indent="0">
              <a:buNone/>
              <a:defRPr sz="2800"/>
            </a:lvl2pPr>
            <a:lvl3pPr marL="914115" indent="0">
              <a:buNone/>
              <a:defRPr sz="2400"/>
            </a:lvl3pPr>
            <a:lvl4pPr marL="1371173" indent="0">
              <a:buNone/>
              <a:defRPr sz="2000"/>
            </a:lvl4pPr>
            <a:lvl5pPr marL="1828231" indent="0">
              <a:buNone/>
              <a:defRPr sz="2000"/>
            </a:lvl5pPr>
            <a:lvl6pPr marL="2285289" indent="0">
              <a:buNone/>
              <a:defRPr sz="2000"/>
            </a:lvl6pPr>
            <a:lvl7pPr marL="2742347" indent="0">
              <a:buNone/>
              <a:defRPr sz="2000"/>
            </a:lvl7pPr>
            <a:lvl8pPr marL="3199405" indent="0">
              <a:buNone/>
              <a:defRPr sz="2000"/>
            </a:lvl8pPr>
            <a:lvl9pPr marL="3656462" indent="0">
              <a:buNone/>
              <a:defRPr sz="2000"/>
            </a:lvl9pPr>
          </a:lstStyle>
          <a:p>
            <a:pPr lvl="0"/>
            <a:endParaRPr lang="en-US" noProof="0"/>
          </a:p>
        </p:txBody>
      </p:sp>
      <p:sp>
        <p:nvSpPr>
          <p:cNvPr id="4" name="Text Placeholder 3"/>
          <p:cNvSpPr>
            <a:spLocks noGrp="1"/>
          </p:cNvSpPr>
          <p:nvPr>
            <p:ph type="body" sz="half" idx="2"/>
          </p:nvPr>
        </p:nvSpPr>
        <p:spPr>
          <a:xfrm>
            <a:off x="2635255" y="5916613"/>
            <a:ext cx="8064500" cy="887412"/>
          </a:xfrm>
        </p:spPr>
        <p:txBody>
          <a:bodyPr/>
          <a:lstStyle>
            <a:lvl1pPr marL="0" indent="0">
              <a:buNone/>
              <a:defRPr sz="1400"/>
            </a:lvl1pPr>
            <a:lvl2pPr marL="457058" indent="0">
              <a:buNone/>
              <a:defRPr sz="1200"/>
            </a:lvl2pPr>
            <a:lvl3pPr marL="914115" indent="0">
              <a:buNone/>
              <a:defRPr sz="1000"/>
            </a:lvl3pPr>
            <a:lvl4pPr marL="1371173" indent="0">
              <a:buNone/>
              <a:defRPr sz="900"/>
            </a:lvl4pPr>
            <a:lvl5pPr marL="1828231" indent="0">
              <a:buNone/>
              <a:defRPr sz="900"/>
            </a:lvl5pPr>
            <a:lvl6pPr marL="2285289" indent="0">
              <a:buNone/>
              <a:defRPr sz="900"/>
            </a:lvl6pPr>
            <a:lvl7pPr marL="2742347" indent="0">
              <a:buNone/>
              <a:defRPr sz="900"/>
            </a:lvl7pPr>
            <a:lvl8pPr marL="3199405" indent="0">
              <a:buNone/>
              <a:defRPr sz="900"/>
            </a:lvl8pPr>
            <a:lvl9pPr marL="3656462" indent="0">
              <a:buNone/>
              <a:defRPr sz="900"/>
            </a:lvl9pPr>
          </a:lstStyle>
          <a:p>
            <a:pPr lvl="0"/>
            <a:r>
              <a:rPr lang="en-US"/>
              <a:t>Click to edit Master text styles</a:t>
            </a:r>
          </a:p>
        </p:txBody>
      </p:sp>
    </p:spTree>
    <p:extLst>
      <p:ext uri="{BB962C8B-B14F-4D97-AF65-F5344CB8AC3E}">
        <p14:creationId xmlns:p14="http://schemas.microsoft.com/office/powerpoint/2010/main" val="147823410"/>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Layout>
</file>

<file path=ppt/slideLayouts/slideLayout90.xml><?xml version="1.0" encoding="utf-8"?>
<p:sldLayout xmlns:a="http://schemas.openxmlformats.org/drawingml/2006/main" xmlns:r="http://schemas.openxmlformats.org/officeDocument/2006/relationships" xmlns:p="http://schemas.openxmlformats.org/presentationml/2006/main" showMasterSp="0" userDrawn="1">
  <p:cSld name="1_Title Slide">
    <p:spTree>
      <p:nvGrpSpPr>
        <p:cNvPr id="1" name=""/>
        <p:cNvGrpSpPr/>
        <p:nvPr/>
      </p:nvGrpSpPr>
      <p:grpSpPr>
        <a:xfrm>
          <a:off x="0" y="0"/>
          <a:ext cx="0" cy="0"/>
          <a:chOff x="0" y="0"/>
          <a:chExt cx="0" cy="0"/>
        </a:xfrm>
      </p:grpSpPr>
      <p:sp>
        <p:nvSpPr>
          <p:cNvPr id="4" name="Rectangle 6"/>
          <p:cNvSpPr>
            <a:spLocks noChangeArrowheads="1"/>
          </p:cNvSpPr>
          <p:nvPr userDrawn="1"/>
        </p:nvSpPr>
        <p:spPr bwMode="auto">
          <a:xfrm>
            <a:off x="0" y="0"/>
            <a:ext cx="12192000" cy="406400"/>
          </a:xfrm>
          <a:prstGeom prst="rect">
            <a:avLst/>
          </a:prstGeom>
          <a:solidFill>
            <a:srgbClr val="7E99AA"/>
          </a:solidFill>
          <a:ln>
            <a:noFill/>
          </a:ln>
          <a:effectLst/>
          <a:extLst>
            <a:ext uri="{91240B29-F687-4F45-9708-019B960494DF}">
              <a14:hiddenLine xmlns:a14="http://schemas.microsoft.com/office/drawing/2010/main" w="12700" algn="ctr">
                <a:solidFill>
                  <a:srgbClr val="000000"/>
                </a:solidFill>
                <a:round/>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346" tIns="34172" rIns="68346" bIns="34172"/>
          <a:lstStyle>
            <a:lvl1pPr defTabSz="1155700">
              <a:defRPr b="1">
                <a:solidFill>
                  <a:schemeClr val="tx1"/>
                </a:solidFill>
                <a:latin typeface="Arial" pitchFamily="34" charset="0"/>
              </a:defRPr>
            </a:lvl1pPr>
            <a:lvl2pPr marL="742950" indent="-285750" defTabSz="1155700">
              <a:defRPr b="1">
                <a:solidFill>
                  <a:schemeClr val="tx1"/>
                </a:solidFill>
                <a:latin typeface="Arial" pitchFamily="34" charset="0"/>
              </a:defRPr>
            </a:lvl2pPr>
            <a:lvl3pPr marL="1143000" indent="-228600" defTabSz="1155700">
              <a:defRPr b="1">
                <a:solidFill>
                  <a:schemeClr val="tx1"/>
                </a:solidFill>
                <a:latin typeface="Arial" pitchFamily="34" charset="0"/>
              </a:defRPr>
            </a:lvl3pPr>
            <a:lvl4pPr marL="1600200" indent="-228600" defTabSz="1155700">
              <a:defRPr b="1">
                <a:solidFill>
                  <a:schemeClr val="tx1"/>
                </a:solidFill>
                <a:latin typeface="Arial" pitchFamily="34" charset="0"/>
              </a:defRPr>
            </a:lvl4pPr>
            <a:lvl5pPr marL="2057400" indent="-228600" defTabSz="1155700">
              <a:defRPr b="1">
                <a:solidFill>
                  <a:schemeClr val="tx1"/>
                </a:solidFill>
                <a:latin typeface="Arial" pitchFamily="34" charset="0"/>
              </a:defRPr>
            </a:lvl5pPr>
            <a:lvl6pPr marL="2514600" indent="-228600" defTabSz="1155700" eaLnBrk="0" fontAlgn="base" hangingPunct="0">
              <a:spcBef>
                <a:spcPct val="0"/>
              </a:spcBef>
              <a:spcAft>
                <a:spcPct val="0"/>
              </a:spcAft>
              <a:defRPr b="1">
                <a:solidFill>
                  <a:schemeClr val="tx1"/>
                </a:solidFill>
                <a:latin typeface="Arial" pitchFamily="34" charset="0"/>
              </a:defRPr>
            </a:lvl6pPr>
            <a:lvl7pPr marL="2971800" indent="-228600" defTabSz="1155700" eaLnBrk="0" fontAlgn="base" hangingPunct="0">
              <a:spcBef>
                <a:spcPct val="0"/>
              </a:spcBef>
              <a:spcAft>
                <a:spcPct val="0"/>
              </a:spcAft>
              <a:defRPr b="1">
                <a:solidFill>
                  <a:schemeClr val="tx1"/>
                </a:solidFill>
                <a:latin typeface="Arial" pitchFamily="34" charset="0"/>
              </a:defRPr>
            </a:lvl7pPr>
            <a:lvl8pPr marL="3429000" indent="-228600" defTabSz="1155700" eaLnBrk="0" fontAlgn="base" hangingPunct="0">
              <a:spcBef>
                <a:spcPct val="0"/>
              </a:spcBef>
              <a:spcAft>
                <a:spcPct val="0"/>
              </a:spcAft>
              <a:defRPr b="1">
                <a:solidFill>
                  <a:schemeClr val="tx1"/>
                </a:solidFill>
                <a:latin typeface="Arial" pitchFamily="34" charset="0"/>
              </a:defRPr>
            </a:lvl8pPr>
            <a:lvl9pPr marL="3886200" indent="-228600" defTabSz="1155700" eaLnBrk="0" fontAlgn="base" hangingPunct="0">
              <a:spcBef>
                <a:spcPct val="0"/>
              </a:spcBef>
              <a:spcAft>
                <a:spcPct val="0"/>
              </a:spcAft>
              <a:defRPr b="1">
                <a:solidFill>
                  <a:schemeClr val="tx1"/>
                </a:solidFill>
                <a:latin typeface="Arial" pitchFamily="34" charset="0"/>
              </a:defRPr>
            </a:lvl9pPr>
          </a:lstStyle>
          <a:p>
            <a:pPr fontAlgn="base">
              <a:spcBef>
                <a:spcPct val="0"/>
              </a:spcBef>
              <a:spcAft>
                <a:spcPct val="0"/>
              </a:spcAft>
            </a:pPr>
            <a:endParaRPr lang="en-US" altLang="en-US" sz="1800" b="0">
              <a:solidFill>
                <a:srgbClr val="FFFFFF"/>
              </a:solidFill>
            </a:endParaRPr>
          </a:p>
        </p:txBody>
      </p:sp>
      <p:sp>
        <p:nvSpPr>
          <p:cNvPr id="5" name="Line 25"/>
          <p:cNvSpPr>
            <a:spLocks noChangeShapeType="1"/>
          </p:cNvSpPr>
          <p:nvPr userDrawn="1"/>
        </p:nvSpPr>
        <p:spPr bwMode="auto">
          <a:xfrm flipH="1" flipV="1">
            <a:off x="0" y="452439"/>
            <a:ext cx="12192000" cy="6351"/>
          </a:xfrm>
          <a:prstGeom prst="line">
            <a:avLst/>
          </a:prstGeom>
          <a:noFill/>
          <a:ln w="127000">
            <a:solidFill>
              <a:srgbClr val="006784"/>
            </a:solidFill>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dist="35921" dir="2700000" algn="ctr" rotWithShape="0">
                    <a:schemeClr val="bg2"/>
                  </a:outerShdw>
                </a:effectLst>
              </a14:hiddenEffects>
            </a:ext>
          </a:extLst>
        </p:spPr>
        <p:txBody>
          <a:bodyPr lIns="68346" tIns="34172" rIns="68346" bIns="34172"/>
          <a:lstStyle/>
          <a:p>
            <a:pPr eaLnBrk="0" fontAlgn="base" hangingPunct="0">
              <a:spcBef>
                <a:spcPct val="0"/>
              </a:spcBef>
              <a:spcAft>
                <a:spcPct val="0"/>
              </a:spcAft>
            </a:pPr>
            <a:endParaRPr lang="en-US" sz="1800" b="1">
              <a:solidFill>
                <a:srgbClr val="FFFFFF"/>
              </a:solidFill>
            </a:endParaRPr>
          </a:p>
        </p:txBody>
      </p:sp>
      <p:sp>
        <p:nvSpPr>
          <p:cNvPr id="13" name="Rectangle 4"/>
          <p:cNvSpPr>
            <a:spLocks noGrp="1" noChangeArrowheads="1"/>
          </p:cNvSpPr>
          <p:nvPr>
            <p:ph type="ctrTitle"/>
          </p:nvPr>
        </p:nvSpPr>
        <p:spPr>
          <a:xfrm>
            <a:off x="1598086" y="1603376"/>
            <a:ext cx="8993717" cy="1276351"/>
          </a:xfrm>
          <a:prstGeom prst="rect">
            <a:avLst/>
          </a:prstGeom>
        </p:spPr>
        <p:txBody>
          <a:bodyPr/>
          <a:lstStyle>
            <a:lvl1pPr algn="ctr">
              <a:defRPr sz="2700">
                <a:solidFill>
                  <a:schemeClr val="bg2"/>
                </a:solidFill>
              </a:defRPr>
            </a:lvl1pPr>
          </a:lstStyle>
          <a:p>
            <a:pPr lvl="0"/>
            <a:r>
              <a:rPr lang="en-US" noProof="0"/>
              <a:t>Click to edit Master title style</a:t>
            </a:r>
            <a:endParaRPr lang="en-US" noProof="0" dirty="0"/>
          </a:p>
        </p:txBody>
      </p:sp>
      <p:sp>
        <p:nvSpPr>
          <p:cNvPr id="16" name="Rectangle 5"/>
          <p:cNvSpPr>
            <a:spLocks noGrp="1" noChangeArrowheads="1"/>
          </p:cNvSpPr>
          <p:nvPr>
            <p:ph type="subTitle" idx="1"/>
          </p:nvPr>
        </p:nvSpPr>
        <p:spPr>
          <a:xfrm>
            <a:off x="1602325" y="3222739"/>
            <a:ext cx="8987365" cy="1752601"/>
          </a:xfrm>
        </p:spPr>
        <p:txBody>
          <a:bodyPr/>
          <a:lstStyle>
            <a:lvl1pPr marL="0" indent="0" algn="ctr">
              <a:lnSpc>
                <a:spcPct val="95000"/>
              </a:lnSpc>
              <a:spcBef>
                <a:spcPct val="0"/>
              </a:spcBef>
              <a:buFontTx/>
              <a:buNone/>
              <a:defRPr/>
            </a:lvl1pPr>
          </a:lstStyle>
          <a:p>
            <a:pPr lvl="0"/>
            <a:r>
              <a:rPr lang="en-US" noProof="0" dirty="0"/>
              <a:t>Click to edit Master subtitle style</a:t>
            </a:r>
          </a:p>
        </p:txBody>
      </p:sp>
    </p:spTree>
    <p:extLst>
      <p:ext uri="{BB962C8B-B14F-4D97-AF65-F5344CB8AC3E}">
        <p14:creationId xmlns:p14="http://schemas.microsoft.com/office/powerpoint/2010/main" val="3206652385"/>
      </p:ext>
    </p:extLst>
  </p:cSld>
  <p:clrMapOvr>
    <a:masterClrMapping/>
  </p:clrMapOvr>
</p:sldLayout>
</file>

<file path=ppt/slideLayouts/slideLayout91.xml><?xml version="1.0" encoding="utf-8"?>
<p:sldLayout xmlns:a="http://schemas.openxmlformats.org/drawingml/2006/main" xmlns:r="http://schemas.openxmlformats.org/officeDocument/2006/relationships" xmlns:p="http://schemas.openxmlformats.org/presentationml/2006/main" showMasterSp="0" userDrawn="1">
  <p:cSld name="Empty Content">
    <p:spTree>
      <p:nvGrpSpPr>
        <p:cNvPr id="1" name=""/>
        <p:cNvGrpSpPr/>
        <p:nvPr/>
      </p:nvGrpSpPr>
      <p:grpSpPr>
        <a:xfrm>
          <a:off x="0" y="0"/>
          <a:ext cx="0" cy="0"/>
          <a:chOff x="0" y="0"/>
          <a:chExt cx="0" cy="0"/>
        </a:xfrm>
      </p:grpSpPr>
      <p:sp>
        <p:nvSpPr>
          <p:cNvPr id="5" name="Title Placeholder 15"/>
          <p:cNvSpPr>
            <a:spLocks noGrp="1"/>
          </p:cNvSpPr>
          <p:nvPr>
            <p:ph type="title"/>
          </p:nvPr>
        </p:nvSpPr>
        <p:spPr>
          <a:xfrm>
            <a:off x="736979" y="82066"/>
            <a:ext cx="10727141" cy="1143001"/>
          </a:xfrm>
          <a:prstGeom prst="rect">
            <a:avLst/>
          </a:prstGeom>
        </p:spPr>
        <p:txBody>
          <a:bodyPr lIns="91128" tIns="45563" rIns="91128" bIns="45563" rtlCol="0" anchor="b">
            <a:normAutofit/>
          </a:bodyPr>
          <a:lstStyle/>
          <a:p>
            <a:r>
              <a:rPr lang="en-US" dirty="0"/>
              <a:t>Click to edit Master title style</a:t>
            </a:r>
          </a:p>
        </p:txBody>
      </p:sp>
      <p:sp>
        <p:nvSpPr>
          <p:cNvPr id="3" name="Slide Number Placeholder 2"/>
          <p:cNvSpPr>
            <a:spLocks noGrp="1"/>
          </p:cNvSpPr>
          <p:nvPr>
            <p:ph type="sldNum" sz="quarter" idx="10"/>
          </p:nvPr>
        </p:nvSpPr>
        <p:spPr>
          <a:xfrm>
            <a:off x="9321800" y="6562990"/>
            <a:ext cx="2844800" cy="290513"/>
          </a:xfrm>
        </p:spPr>
        <p:txBody>
          <a:bodyPr lIns="91128" tIns="45563" rIns="91128" bIns="45563" rtlCol="0" anchor="ctr"/>
          <a:lstStyle>
            <a:lvl1pPr algn="r" defTabSz="685800" eaLnBrk="0" hangingPunct="0">
              <a:defRPr sz="825">
                <a:solidFill>
                  <a:srgbClr val="000000"/>
                </a:solidFill>
                <a:latin typeface="Calibri"/>
                <a:cs typeface="Calibri"/>
              </a:defRPr>
            </a:lvl1pPr>
          </a:lstStyle>
          <a:p>
            <a:pPr>
              <a:defRPr/>
            </a:pPr>
            <a:fld id="{239316AF-76D9-4F88-BF64-D9FEA3187940}" type="slidenum">
              <a:rPr lang="en-US"/>
              <a:pPr>
                <a:defRPr/>
              </a:pPr>
              <a:t>‹#›</a:t>
            </a:fld>
            <a:endParaRPr lang="en-US" dirty="0"/>
          </a:p>
        </p:txBody>
      </p:sp>
    </p:spTree>
    <p:extLst>
      <p:ext uri="{BB962C8B-B14F-4D97-AF65-F5344CB8AC3E}">
        <p14:creationId xmlns:p14="http://schemas.microsoft.com/office/powerpoint/2010/main" val="921942681"/>
      </p:ext>
    </p:extLst>
  </p:cSld>
  <p:clrMapOvr>
    <a:masterClrMapping/>
  </p:clrMapOvr>
</p:sldLayout>
</file>

<file path=ppt/slideLayouts/slideLayout92.xml><?xml version="1.0" encoding="utf-8"?>
<p:sldLayout xmlns:a="http://schemas.openxmlformats.org/drawingml/2006/main" xmlns:r="http://schemas.openxmlformats.org/officeDocument/2006/relationships" xmlns:p="http://schemas.openxmlformats.org/presentationml/2006/main" userDrawn="1">
  <p:cSld name="1_Content">
    <p:spTree>
      <p:nvGrpSpPr>
        <p:cNvPr id="1" name=""/>
        <p:cNvGrpSpPr/>
        <p:nvPr/>
      </p:nvGrpSpPr>
      <p:grpSpPr>
        <a:xfrm>
          <a:off x="0" y="0"/>
          <a:ext cx="0" cy="0"/>
          <a:chOff x="0" y="0"/>
          <a:chExt cx="0" cy="0"/>
        </a:xfrm>
      </p:grpSpPr>
      <p:sp>
        <p:nvSpPr>
          <p:cNvPr id="3" name="Content Placeholder 2"/>
          <p:cNvSpPr>
            <a:spLocks noGrp="1"/>
          </p:cNvSpPr>
          <p:nvPr>
            <p:ph idx="1"/>
          </p:nvPr>
        </p:nvSpPr>
        <p:spPr>
          <a:xfrm>
            <a:off x="402339" y="1397002"/>
            <a:ext cx="10691283" cy="4752388"/>
          </a:xfrm>
        </p:spPr>
        <p:txBody>
          <a:bodyPr/>
          <a:lstStyle>
            <a:lvl1pPr>
              <a:defRPr sz="1800"/>
            </a:lvl1pPr>
            <a:lvl2pPr>
              <a:defRPr sz="1500"/>
            </a:lvl2pPr>
            <a:lvl3pPr marL="766711" indent="-161915">
              <a:buFont typeface="Arial" pitchFamily="34" charset="0"/>
              <a:buChar char="•"/>
              <a:defRPr lang="en-US" sz="1500" b="0" dirty="0">
                <a:solidFill>
                  <a:schemeClr val="bg2"/>
                </a:solidFill>
                <a:latin typeface="+mn-lt"/>
              </a:defRPr>
            </a:lvl3pPr>
            <a:lvl4pPr marL="857192" indent="-171438">
              <a:defRPr lang="en-US" sz="1500" b="1" dirty="0" smtClean="0">
                <a:solidFill>
                  <a:schemeClr val="bg2"/>
                </a:solidFill>
                <a:latin typeface="+mn-lt"/>
              </a:defRPr>
            </a:lvl4pPr>
            <a:lvl5pPr marL="857192" indent="-171438">
              <a:defRPr lang="en-US" sz="1500" b="1" dirty="0">
                <a:solidFill>
                  <a:schemeClr val="bg2"/>
                </a:solidFill>
                <a:latin typeface="+mn-lt"/>
              </a:defRPr>
            </a:lvl5pPr>
          </a:lstStyle>
          <a:p>
            <a:pPr lvl="0"/>
            <a:r>
              <a:rPr lang="en-US" dirty="0"/>
              <a:t>Click to edit Master text styles</a:t>
            </a:r>
          </a:p>
          <a:p>
            <a:pPr lvl="1"/>
            <a:r>
              <a:rPr lang="en-US" dirty="0"/>
              <a:t>Second level</a:t>
            </a:r>
          </a:p>
          <a:p>
            <a:pPr lvl="2"/>
            <a:r>
              <a:rPr lang="en-US" dirty="0"/>
              <a:t>Third level</a:t>
            </a:r>
          </a:p>
        </p:txBody>
      </p:sp>
      <p:sp>
        <p:nvSpPr>
          <p:cNvPr id="6" name="Title Placeholder 15"/>
          <p:cNvSpPr>
            <a:spLocks noGrp="1"/>
          </p:cNvSpPr>
          <p:nvPr>
            <p:ph type="title"/>
          </p:nvPr>
        </p:nvSpPr>
        <p:spPr>
          <a:xfrm>
            <a:off x="365811" y="81888"/>
            <a:ext cx="10727143" cy="1143000"/>
          </a:xfrm>
          <a:prstGeom prst="rect">
            <a:avLst/>
          </a:prstGeom>
        </p:spPr>
        <p:txBody>
          <a:bodyPr rtlCol="0">
            <a:normAutofit/>
          </a:bodyPr>
          <a:lstStyle/>
          <a:p>
            <a:r>
              <a:rPr lang="en-US" dirty="0"/>
              <a:t>Click to edit Master title style</a:t>
            </a:r>
          </a:p>
        </p:txBody>
      </p:sp>
    </p:spTree>
    <p:extLst>
      <p:ext uri="{BB962C8B-B14F-4D97-AF65-F5344CB8AC3E}">
        <p14:creationId xmlns:p14="http://schemas.microsoft.com/office/powerpoint/2010/main" val="387119297"/>
      </p:ext>
    </p:extLst>
  </p:cSld>
  <p:clrMapOvr>
    <a:masterClrMapping/>
  </p:clrMapOvr>
</p:sldLayout>
</file>

<file path=ppt/slideLayouts/slideLayout93.xml><?xml version="1.0" encoding="utf-8"?>
<p:sldLayout xmlns:a="http://schemas.openxmlformats.org/drawingml/2006/main" xmlns:r="http://schemas.openxmlformats.org/officeDocument/2006/relationships" xmlns:p="http://schemas.openxmlformats.org/presentationml/2006/main" showMasterSp="0" type="txAndObj">
  <p:cSld name="Title, Text, and Content">
    <p:spTree>
      <p:nvGrpSpPr>
        <p:cNvPr id="1" name=""/>
        <p:cNvGrpSpPr/>
        <p:nvPr/>
      </p:nvGrpSpPr>
      <p:grpSpPr>
        <a:xfrm>
          <a:off x="0" y="0"/>
          <a:ext cx="0" cy="0"/>
          <a:chOff x="0" y="0"/>
          <a:chExt cx="0" cy="0"/>
        </a:xfrm>
      </p:grpSpPr>
      <p:sp>
        <p:nvSpPr>
          <p:cNvPr id="2" name="Title 1"/>
          <p:cNvSpPr>
            <a:spLocks noGrp="1"/>
          </p:cNvSpPr>
          <p:nvPr>
            <p:ph type="title"/>
          </p:nvPr>
        </p:nvSpPr>
        <p:spPr>
          <a:xfrm>
            <a:off x="588440" y="63501"/>
            <a:ext cx="10998200" cy="927100"/>
          </a:xfrm>
        </p:spPr>
        <p:txBody>
          <a:bodyPr/>
          <a:lstStyle/>
          <a:p>
            <a:r>
              <a:rPr lang="en-AU"/>
              <a:t>Click to edit Master title style</a:t>
            </a:r>
            <a:endParaRPr lang="en-US"/>
          </a:p>
        </p:txBody>
      </p:sp>
      <p:sp>
        <p:nvSpPr>
          <p:cNvPr id="3" name="Text Placeholder 2"/>
          <p:cNvSpPr>
            <a:spLocks noGrp="1"/>
          </p:cNvSpPr>
          <p:nvPr>
            <p:ph type="body" sz="half" idx="1"/>
          </p:nvPr>
        </p:nvSpPr>
        <p:spPr>
          <a:xfrm>
            <a:off x="607537" y="1370013"/>
            <a:ext cx="5386916"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
        <p:nvSpPr>
          <p:cNvPr id="4" name="Content Placeholder 3"/>
          <p:cNvSpPr>
            <a:spLocks noGrp="1"/>
          </p:cNvSpPr>
          <p:nvPr>
            <p:ph sz="half" idx="2"/>
          </p:nvPr>
        </p:nvSpPr>
        <p:spPr>
          <a:xfrm>
            <a:off x="6197700" y="1370013"/>
            <a:ext cx="5389033" cy="4876800"/>
          </a:xfrm>
        </p:spPr>
        <p:txBody>
          <a:bodyPr/>
          <a:lstStyle/>
          <a:p>
            <a:pPr lvl="0"/>
            <a:r>
              <a:rPr lang="en-AU"/>
              <a:t>Click to edit Master text styles</a:t>
            </a:r>
          </a:p>
          <a:p>
            <a:pPr lvl="1"/>
            <a:r>
              <a:rPr lang="en-AU"/>
              <a:t>Second level</a:t>
            </a:r>
          </a:p>
          <a:p>
            <a:pPr lvl="2"/>
            <a:r>
              <a:rPr lang="en-AU"/>
              <a:t>Third level</a:t>
            </a:r>
          </a:p>
          <a:p>
            <a:pPr lvl="3"/>
            <a:r>
              <a:rPr lang="en-AU"/>
              <a:t>Fourth level</a:t>
            </a:r>
          </a:p>
          <a:p>
            <a:pPr lvl="4"/>
            <a:r>
              <a:rPr lang="en-AU"/>
              <a:t>Fifth level</a:t>
            </a:r>
            <a:endParaRPr lang="en-US"/>
          </a:p>
        </p:txBody>
      </p:sp>
    </p:spTree>
    <p:extLst>
      <p:ext uri="{BB962C8B-B14F-4D97-AF65-F5344CB8AC3E}">
        <p14:creationId xmlns:p14="http://schemas.microsoft.com/office/powerpoint/2010/main" val="2770221202"/>
      </p:ext>
    </p:extLst>
  </p:cSld>
  <p:clrMapOvr>
    <a:masterClrMapping/>
  </p:clrMapOvr>
  <p:transition/>
</p:sldLayout>
</file>

<file path=ppt/slideLayouts/slideLayout94.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1" y="2130758"/>
            <a:ext cx="10363200" cy="1470025"/>
          </a:xfrm>
        </p:spPr>
        <p:txBody>
          <a:bodyPr/>
          <a:lstStyle/>
          <a:p>
            <a:r>
              <a:rPr lang="en-US"/>
              <a:t>Click to edit Master title style</a:t>
            </a:r>
          </a:p>
        </p:txBody>
      </p:sp>
      <p:sp>
        <p:nvSpPr>
          <p:cNvPr id="3" name="Subtitle 2"/>
          <p:cNvSpPr>
            <a:spLocks noGrp="1"/>
          </p:cNvSpPr>
          <p:nvPr>
            <p:ph type="subTitle" idx="1"/>
          </p:nvPr>
        </p:nvSpPr>
        <p:spPr>
          <a:xfrm>
            <a:off x="1828800" y="3886449"/>
            <a:ext cx="8534400" cy="1752601"/>
          </a:xfrm>
        </p:spPr>
        <p:txBody>
          <a:bodyPr/>
          <a:lstStyle>
            <a:lvl1pPr marL="0" indent="0" algn="ctr">
              <a:buNone/>
              <a:defRPr/>
            </a:lvl1pPr>
            <a:lvl2pPr marL="342210" indent="0" algn="ctr">
              <a:buNone/>
              <a:defRPr/>
            </a:lvl2pPr>
            <a:lvl3pPr marL="684358" indent="0" algn="ctr">
              <a:buNone/>
              <a:defRPr/>
            </a:lvl3pPr>
            <a:lvl4pPr marL="1026533" indent="0" algn="ctr">
              <a:buNone/>
              <a:defRPr/>
            </a:lvl4pPr>
            <a:lvl5pPr marL="1368704" indent="0" algn="ctr">
              <a:buNone/>
              <a:defRPr/>
            </a:lvl5pPr>
            <a:lvl6pPr marL="1710869" indent="0" algn="ctr">
              <a:buNone/>
              <a:defRPr/>
            </a:lvl6pPr>
            <a:lvl7pPr marL="2053064" indent="0" algn="ctr">
              <a:buNone/>
              <a:defRPr/>
            </a:lvl7pPr>
            <a:lvl8pPr marL="2395237" indent="0" algn="ctr">
              <a:buNone/>
              <a:defRPr/>
            </a:lvl8pPr>
            <a:lvl9pPr marL="2737421" indent="0" algn="ctr">
              <a:buNone/>
              <a:defRPr/>
            </a:lvl9pPr>
          </a:lstStyle>
          <a:p>
            <a:r>
              <a:rPr lang="en-US"/>
              <a:t>Click to edit Master subtitle style</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31A5FCAF-2EC3-4DFA-BD14-3DDDCB93AE93}" type="slidenum">
              <a:rPr lang="en-US" altLang="en-US"/>
              <a:pPr>
                <a:defRPr/>
              </a:pPr>
              <a:t>‹#›</a:t>
            </a:fld>
            <a:endParaRPr lang="en-US" altLang="en-US"/>
          </a:p>
        </p:txBody>
      </p:sp>
    </p:spTree>
    <p:extLst>
      <p:ext uri="{BB962C8B-B14F-4D97-AF65-F5344CB8AC3E}">
        <p14:creationId xmlns:p14="http://schemas.microsoft.com/office/powerpoint/2010/main" val="3753469513"/>
      </p:ext>
    </p:extLst>
  </p:cSld>
  <p:clrMapOvr>
    <a:masterClrMapping/>
  </p:clrMapOvr>
  <p:transition/>
</p:sldLayout>
</file>

<file path=ppt/slideLayouts/slideLayout95.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49E61C9C-4A46-4308-9A9E-A23FDF81076F}" type="slidenum">
              <a:rPr lang="en-US" altLang="en-US"/>
              <a:pPr>
                <a:defRPr/>
              </a:pPr>
              <a:t>‹#›</a:t>
            </a:fld>
            <a:endParaRPr lang="en-US" altLang="en-US"/>
          </a:p>
        </p:txBody>
      </p:sp>
    </p:spTree>
    <p:extLst>
      <p:ext uri="{BB962C8B-B14F-4D97-AF65-F5344CB8AC3E}">
        <p14:creationId xmlns:p14="http://schemas.microsoft.com/office/powerpoint/2010/main" val="33555689"/>
      </p:ext>
    </p:extLst>
  </p:cSld>
  <p:clrMapOvr>
    <a:masterClrMapping/>
  </p:clrMapOvr>
  <p:transition/>
</p:sldLayout>
</file>

<file path=ppt/slideLayouts/slideLayout96.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63084" y="4407150"/>
            <a:ext cx="10363200" cy="1362075"/>
          </a:xfrm>
        </p:spPr>
        <p:txBody>
          <a:bodyPr anchor="t"/>
          <a:lstStyle>
            <a:lvl1pPr algn="l">
              <a:defRPr sz="3075" b="1" cap="all"/>
            </a:lvl1pPr>
          </a:lstStyle>
          <a:p>
            <a:r>
              <a:rPr lang="en-US"/>
              <a:t>Click to edit Master title style</a:t>
            </a:r>
          </a:p>
        </p:txBody>
      </p:sp>
      <p:sp>
        <p:nvSpPr>
          <p:cNvPr id="3" name="Text Placeholder 2"/>
          <p:cNvSpPr>
            <a:spLocks noGrp="1"/>
          </p:cNvSpPr>
          <p:nvPr>
            <p:ph type="body" idx="1"/>
          </p:nvPr>
        </p:nvSpPr>
        <p:spPr>
          <a:xfrm>
            <a:off x="963084" y="2906801"/>
            <a:ext cx="10363200" cy="1500187"/>
          </a:xfrm>
        </p:spPr>
        <p:txBody>
          <a:bodyPr anchor="b"/>
          <a:lstStyle>
            <a:lvl1pPr marL="0" indent="0">
              <a:buNone/>
              <a:defRPr sz="1500"/>
            </a:lvl1pPr>
            <a:lvl2pPr marL="342210" indent="0">
              <a:buNone/>
              <a:defRPr sz="1350"/>
            </a:lvl2pPr>
            <a:lvl3pPr marL="684358" indent="0">
              <a:buNone/>
              <a:defRPr sz="1275"/>
            </a:lvl3pPr>
            <a:lvl4pPr marL="1026533" indent="0">
              <a:buNone/>
              <a:defRPr sz="1050"/>
            </a:lvl4pPr>
            <a:lvl5pPr marL="1368704" indent="0">
              <a:buNone/>
              <a:defRPr sz="1050"/>
            </a:lvl5pPr>
            <a:lvl6pPr marL="1710869" indent="0">
              <a:buNone/>
              <a:defRPr sz="1050"/>
            </a:lvl6pPr>
            <a:lvl7pPr marL="2053064" indent="0">
              <a:buNone/>
              <a:defRPr sz="1050"/>
            </a:lvl7pPr>
            <a:lvl8pPr marL="2395237" indent="0">
              <a:buNone/>
              <a:defRPr sz="1050"/>
            </a:lvl8pPr>
            <a:lvl9pPr marL="2737421" indent="0">
              <a:buNone/>
              <a:defRPr sz="1050"/>
            </a:lvl9pPr>
          </a:lstStyle>
          <a:p>
            <a:pPr lvl="0"/>
            <a:r>
              <a:rPr lang="en-US"/>
              <a:t>Click to edit Master text styles</a:t>
            </a:r>
          </a:p>
        </p:txBody>
      </p:sp>
      <p:sp>
        <p:nvSpPr>
          <p:cNvPr id="4" name="Rectangle 4"/>
          <p:cNvSpPr>
            <a:spLocks noGrp="1" noChangeArrowheads="1"/>
          </p:cNvSpPr>
          <p:nvPr>
            <p:ph type="dt" sz="half" idx="10"/>
          </p:nvPr>
        </p:nvSpPr>
        <p:spPr>
          <a:ln/>
        </p:spPr>
        <p:txBody>
          <a:bodyPr/>
          <a:lstStyle>
            <a:lvl1pPr>
              <a:defRPr/>
            </a:lvl1pPr>
          </a:lstStyle>
          <a:p>
            <a:pPr>
              <a:defRPr/>
            </a:pPr>
            <a:endParaRPr lang="en-US"/>
          </a:p>
        </p:txBody>
      </p:sp>
      <p:sp>
        <p:nvSpPr>
          <p:cNvPr id="5"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6" name="Rectangle 6"/>
          <p:cNvSpPr>
            <a:spLocks noGrp="1" noChangeArrowheads="1"/>
          </p:cNvSpPr>
          <p:nvPr>
            <p:ph type="sldNum" sz="quarter" idx="12"/>
          </p:nvPr>
        </p:nvSpPr>
        <p:spPr>
          <a:ln/>
        </p:spPr>
        <p:txBody>
          <a:bodyPr/>
          <a:lstStyle>
            <a:lvl1pPr>
              <a:defRPr/>
            </a:lvl1pPr>
          </a:lstStyle>
          <a:p>
            <a:pPr>
              <a:defRPr/>
            </a:pPr>
            <a:fld id="{ED5B25B3-919A-497F-A8B0-1DC6BE2B7411}" type="slidenum">
              <a:rPr lang="en-US" altLang="en-US"/>
              <a:pPr>
                <a:defRPr/>
              </a:pPr>
              <a:t>‹#›</a:t>
            </a:fld>
            <a:endParaRPr lang="en-US" altLang="en-US"/>
          </a:p>
        </p:txBody>
      </p:sp>
    </p:spTree>
    <p:extLst>
      <p:ext uri="{BB962C8B-B14F-4D97-AF65-F5344CB8AC3E}">
        <p14:creationId xmlns:p14="http://schemas.microsoft.com/office/powerpoint/2010/main" val="1319261277"/>
      </p:ext>
    </p:extLst>
  </p:cSld>
  <p:clrMapOvr>
    <a:masterClrMapping/>
  </p:clrMapOvr>
  <p:transition/>
</p:sldLayout>
</file>

<file path=ppt/slideLayouts/slideLayout97.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914401" y="1981203"/>
            <a:ext cx="508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6197601" y="1981203"/>
            <a:ext cx="5080000" cy="4114800"/>
          </a:xfrm>
        </p:spPr>
        <p:txBody>
          <a:bodyPr/>
          <a:lstStyle>
            <a:lvl1pPr>
              <a:defRPr sz="2100"/>
            </a:lvl1pPr>
            <a:lvl2pPr>
              <a:defRPr sz="1800"/>
            </a:lvl2pPr>
            <a:lvl3pPr>
              <a:defRPr sz="1500"/>
            </a:lvl3pPr>
            <a:lvl4pPr>
              <a:defRPr sz="1350"/>
            </a:lvl4pPr>
            <a:lvl5pPr>
              <a:defRPr sz="1350"/>
            </a:lvl5pPr>
            <a:lvl6pPr>
              <a:defRPr sz="1350"/>
            </a:lvl6pPr>
            <a:lvl7pPr>
              <a:defRPr sz="1350"/>
            </a:lvl7pPr>
            <a:lvl8pPr>
              <a:defRPr sz="1350"/>
            </a:lvl8pPr>
            <a:lvl9pPr>
              <a:defRPr sz="135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Rectangle 4"/>
          <p:cNvSpPr>
            <a:spLocks noGrp="1" noChangeArrowheads="1"/>
          </p:cNvSpPr>
          <p:nvPr>
            <p:ph type="dt" sz="half" idx="10"/>
          </p:nvPr>
        </p:nvSpPr>
        <p:spPr>
          <a:ln/>
        </p:spPr>
        <p:txBody>
          <a:bodyPr/>
          <a:lstStyle>
            <a:lvl1pPr>
              <a:defRPr/>
            </a:lvl1pPr>
          </a:lstStyle>
          <a:p>
            <a:pPr>
              <a:defRPr/>
            </a:pPr>
            <a:endParaRPr lang="en-US"/>
          </a:p>
        </p:txBody>
      </p:sp>
      <p:sp>
        <p:nvSpPr>
          <p:cNvPr id="6"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7" name="Rectangle 6"/>
          <p:cNvSpPr>
            <a:spLocks noGrp="1" noChangeArrowheads="1"/>
          </p:cNvSpPr>
          <p:nvPr>
            <p:ph type="sldNum" sz="quarter" idx="12"/>
          </p:nvPr>
        </p:nvSpPr>
        <p:spPr>
          <a:ln/>
        </p:spPr>
        <p:txBody>
          <a:bodyPr/>
          <a:lstStyle>
            <a:lvl1pPr>
              <a:defRPr/>
            </a:lvl1pPr>
          </a:lstStyle>
          <a:p>
            <a:pPr>
              <a:defRPr/>
            </a:pPr>
            <a:fld id="{FEB91F52-0DA6-4132-A615-23B3FBD70E68}" type="slidenum">
              <a:rPr lang="en-US" altLang="en-US"/>
              <a:pPr>
                <a:defRPr/>
              </a:pPr>
              <a:t>‹#›</a:t>
            </a:fld>
            <a:endParaRPr lang="en-US" altLang="en-US"/>
          </a:p>
        </p:txBody>
      </p:sp>
    </p:spTree>
    <p:extLst>
      <p:ext uri="{BB962C8B-B14F-4D97-AF65-F5344CB8AC3E}">
        <p14:creationId xmlns:p14="http://schemas.microsoft.com/office/powerpoint/2010/main" val="9859565"/>
      </p:ext>
    </p:extLst>
  </p:cSld>
  <p:clrMapOvr>
    <a:masterClrMapping/>
  </p:clrMapOvr>
  <p:transition/>
</p:sldLayout>
</file>

<file path=ppt/slideLayouts/slideLayout98.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609600" y="274890"/>
            <a:ext cx="10972800" cy="1143001"/>
          </a:xfrm>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09602" y="1535196"/>
            <a:ext cx="5386917" cy="639763"/>
          </a:xfrm>
        </p:spPr>
        <p:txBody>
          <a:bodyPr anchor="b"/>
          <a:lstStyle>
            <a:lvl1pPr marL="0" indent="0">
              <a:buNone/>
              <a:defRPr sz="1800" b="1"/>
            </a:lvl1pPr>
            <a:lvl2pPr marL="342210" indent="0">
              <a:buNone/>
              <a:defRPr sz="1500" b="1"/>
            </a:lvl2pPr>
            <a:lvl3pPr marL="684358" indent="0">
              <a:buNone/>
              <a:defRPr sz="1350" b="1"/>
            </a:lvl3pPr>
            <a:lvl4pPr marL="1026533" indent="0">
              <a:buNone/>
              <a:defRPr sz="1275" b="1"/>
            </a:lvl4pPr>
            <a:lvl5pPr marL="1368704" indent="0">
              <a:buNone/>
              <a:defRPr sz="1275" b="1"/>
            </a:lvl5pPr>
            <a:lvl6pPr marL="1710869" indent="0">
              <a:buNone/>
              <a:defRPr sz="1275" b="1"/>
            </a:lvl6pPr>
            <a:lvl7pPr marL="2053064" indent="0">
              <a:buNone/>
              <a:defRPr sz="1275" b="1"/>
            </a:lvl7pPr>
            <a:lvl8pPr marL="2395237" indent="0">
              <a:buNone/>
              <a:defRPr sz="1275" b="1"/>
            </a:lvl8pPr>
            <a:lvl9pPr marL="2737421" indent="0">
              <a:buNone/>
              <a:defRPr sz="1275" b="1"/>
            </a:lvl9pPr>
          </a:lstStyle>
          <a:p>
            <a:pPr lvl="0"/>
            <a:r>
              <a:rPr lang="en-US"/>
              <a:t>Click to edit Master text styles</a:t>
            </a:r>
          </a:p>
        </p:txBody>
      </p:sp>
      <p:sp>
        <p:nvSpPr>
          <p:cNvPr id="4" name="Content Placeholder 3"/>
          <p:cNvSpPr>
            <a:spLocks noGrp="1"/>
          </p:cNvSpPr>
          <p:nvPr>
            <p:ph sz="half" idx="2"/>
          </p:nvPr>
        </p:nvSpPr>
        <p:spPr>
          <a:xfrm>
            <a:off x="609602" y="2174875"/>
            <a:ext cx="5386917" cy="3951288"/>
          </a:xfrm>
        </p:spPr>
        <p:txBody>
          <a:bodyPr/>
          <a:lstStyle>
            <a:lvl1pPr>
              <a:defRPr sz="1800"/>
            </a:lvl1pPr>
            <a:lvl2pPr>
              <a:defRPr sz="1500"/>
            </a:lvl2pPr>
            <a:lvl3pPr>
              <a:defRPr sz="135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6193457" y="1535196"/>
            <a:ext cx="5389033" cy="639763"/>
          </a:xfrm>
        </p:spPr>
        <p:txBody>
          <a:bodyPr anchor="b"/>
          <a:lstStyle>
            <a:lvl1pPr marL="0" indent="0">
              <a:buNone/>
              <a:defRPr sz="1800" b="1"/>
            </a:lvl1pPr>
            <a:lvl2pPr marL="342210" indent="0">
              <a:buNone/>
              <a:defRPr sz="1500" b="1"/>
            </a:lvl2pPr>
            <a:lvl3pPr marL="684358" indent="0">
              <a:buNone/>
              <a:defRPr sz="1350" b="1"/>
            </a:lvl3pPr>
            <a:lvl4pPr marL="1026533" indent="0">
              <a:buNone/>
              <a:defRPr sz="1275" b="1"/>
            </a:lvl4pPr>
            <a:lvl5pPr marL="1368704" indent="0">
              <a:buNone/>
              <a:defRPr sz="1275" b="1"/>
            </a:lvl5pPr>
            <a:lvl6pPr marL="1710869" indent="0">
              <a:buNone/>
              <a:defRPr sz="1275" b="1"/>
            </a:lvl6pPr>
            <a:lvl7pPr marL="2053064" indent="0">
              <a:buNone/>
              <a:defRPr sz="1275" b="1"/>
            </a:lvl7pPr>
            <a:lvl8pPr marL="2395237" indent="0">
              <a:buNone/>
              <a:defRPr sz="1275" b="1"/>
            </a:lvl8pPr>
            <a:lvl9pPr marL="2737421" indent="0">
              <a:buNone/>
              <a:defRPr sz="1275" b="1"/>
            </a:lvl9pPr>
          </a:lstStyle>
          <a:p>
            <a:pPr lvl="0"/>
            <a:r>
              <a:rPr lang="en-US"/>
              <a:t>Click to edit Master text styles</a:t>
            </a:r>
          </a:p>
        </p:txBody>
      </p:sp>
      <p:sp>
        <p:nvSpPr>
          <p:cNvPr id="6" name="Content Placeholder 5"/>
          <p:cNvSpPr>
            <a:spLocks noGrp="1"/>
          </p:cNvSpPr>
          <p:nvPr>
            <p:ph sz="quarter" idx="4"/>
          </p:nvPr>
        </p:nvSpPr>
        <p:spPr>
          <a:xfrm>
            <a:off x="6193457" y="2174875"/>
            <a:ext cx="5389033" cy="3951288"/>
          </a:xfrm>
        </p:spPr>
        <p:txBody>
          <a:bodyPr/>
          <a:lstStyle>
            <a:lvl1pPr>
              <a:defRPr sz="1800"/>
            </a:lvl1pPr>
            <a:lvl2pPr>
              <a:defRPr sz="1500"/>
            </a:lvl2pPr>
            <a:lvl3pPr>
              <a:defRPr sz="135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Rectangle 4"/>
          <p:cNvSpPr>
            <a:spLocks noGrp="1" noChangeArrowheads="1"/>
          </p:cNvSpPr>
          <p:nvPr>
            <p:ph type="dt" sz="half" idx="10"/>
          </p:nvPr>
        </p:nvSpPr>
        <p:spPr>
          <a:ln/>
        </p:spPr>
        <p:txBody>
          <a:bodyPr/>
          <a:lstStyle>
            <a:lvl1pPr>
              <a:defRPr/>
            </a:lvl1pPr>
          </a:lstStyle>
          <a:p>
            <a:pPr>
              <a:defRPr/>
            </a:pPr>
            <a:endParaRPr lang="en-US"/>
          </a:p>
        </p:txBody>
      </p:sp>
      <p:sp>
        <p:nvSpPr>
          <p:cNvPr id="8"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9" name="Rectangle 6"/>
          <p:cNvSpPr>
            <a:spLocks noGrp="1" noChangeArrowheads="1"/>
          </p:cNvSpPr>
          <p:nvPr>
            <p:ph type="sldNum" sz="quarter" idx="12"/>
          </p:nvPr>
        </p:nvSpPr>
        <p:spPr>
          <a:ln/>
        </p:spPr>
        <p:txBody>
          <a:bodyPr/>
          <a:lstStyle>
            <a:lvl1pPr>
              <a:defRPr/>
            </a:lvl1pPr>
          </a:lstStyle>
          <a:p>
            <a:pPr>
              <a:defRPr/>
            </a:pPr>
            <a:fld id="{48E70FFF-4201-4EBB-85A1-C391B9C32F3F}" type="slidenum">
              <a:rPr lang="en-US" altLang="en-US"/>
              <a:pPr>
                <a:defRPr/>
              </a:pPr>
              <a:t>‹#›</a:t>
            </a:fld>
            <a:endParaRPr lang="en-US" altLang="en-US"/>
          </a:p>
        </p:txBody>
      </p:sp>
    </p:spTree>
    <p:extLst>
      <p:ext uri="{BB962C8B-B14F-4D97-AF65-F5344CB8AC3E}">
        <p14:creationId xmlns:p14="http://schemas.microsoft.com/office/powerpoint/2010/main" val="1725342285"/>
      </p:ext>
    </p:extLst>
  </p:cSld>
  <p:clrMapOvr>
    <a:masterClrMapping/>
  </p:clrMapOvr>
  <p:transition/>
</p:sldLayout>
</file>

<file path=ppt/slideLayouts/slideLayout99.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Rectangle 4"/>
          <p:cNvSpPr>
            <a:spLocks noGrp="1" noChangeArrowheads="1"/>
          </p:cNvSpPr>
          <p:nvPr>
            <p:ph type="dt" sz="half" idx="10"/>
          </p:nvPr>
        </p:nvSpPr>
        <p:spPr>
          <a:ln/>
        </p:spPr>
        <p:txBody>
          <a:bodyPr/>
          <a:lstStyle>
            <a:lvl1pPr>
              <a:defRPr/>
            </a:lvl1pPr>
          </a:lstStyle>
          <a:p>
            <a:pPr>
              <a:defRPr/>
            </a:pPr>
            <a:endParaRPr lang="en-US"/>
          </a:p>
        </p:txBody>
      </p:sp>
      <p:sp>
        <p:nvSpPr>
          <p:cNvPr id="4" name="Rectangle 5"/>
          <p:cNvSpPr>
            <a:spLocks noGrp="1" noChangeArrowheads="1"/>
          </p:cNvSpPr>
          <p:nvPr>
            <p:ph type="ftr" sz="quarter" idx="11"/>
          </p:nvPr>
        </p:nvSpPr>
        <p:spPr>
          <a:ln/>
        </p:spPr>
        <p:txBody>
          <a:bodyPr/>
          <a:lstStyle>
            <a:lvl1pPr>
              <a:defRPr/>
            </a:lvl1pPr>
          </a:lstStyle>
          <a:p>
            <a:pPr>
              <a:defRPr/>
            </a:pPr>
            <a:r>
              <a:rPr lang="en-US"/>
              <a:t>CLL - CanadaNewInsightsNewTherapies</a:t>
            </a:r>
          </a:p>
        </p:txBody>
      </p:sp>
      <p:sp>
        <p:nvSpPr>
          <p:cNvPr id="5" name="Rectangle 6"/>
          <p:cNvSpPr>
            <a:spLocks noGrp="1" noChangeArrowheads="1"/>
          </p:cNvSpPr>
          <p:nvPr>
            <p:ph type="sldNum" sz="quarter" idx="12"/>
          </p:nvPr>
        </p:nvSpPr>
        <p:spPr>
          <a:ln/>
        </p:spPr>
        <p:txBody>
          <a:bodyPr/>
          <a:lstStyle>
            <a:lvl1pPr>
              <a:defRPr/>
            </a:lvl1pPr>
          </a:lstStyle>
          <a:p>
            <a:pPr>
              <a:defRPr/>
            </a:pPr>
            <a:fld id="{E90B48C5-48AC-4660-B237-1971BBFA426D}" type="slidenum">
              <a:rPr lang="en-US" altLang="en-US"/>
              <a:pPr>
                <a:defRPr/>
              </a:pPr>
              <a:t>‹#›</a:t>
            </a:fld>
            <a:endParaRPr lang="en-US" altLang="en-US"/>
          </a:p>
        </p:txBody>
      </p:sp>
    </p:spTree>
    <p:extLst>
      <p:ext uri="{BB962C8B-B14F-4D97-AF65-F5344CB8AC3E}">
        <p14:creationId xmlns:p14="http://schemas.microsoft.com/office/powerpoint/2010/main" val="1412918313"/>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slideLayout" Target="../slideLayouts/slideLayout18.xml"/><Relationship Id="rId26" Type="http://schemas.openxmlformats.org/officeDocument/2006/relationships/image" Target="../media/image1.png"/><Relationship Id="rId3" Type="http://schemas.openxmlformats.org/officeDocument/2006/relationships/slideLayout" Target="../slideLayouts/slideLayout3.xml"/><Relationship Id="rId21" Type="http://schemas.openxmlformats.org/officeDocument/2006/relationships/slideLayout" Target="../slideLayouts/slideLayout21.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5"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20" Type="http://schemas.openxmlformats.org/officeDocument/2006/relationships/slideLayout" Target="../slideLayouts/slideLayout20.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24" Type="http://schemas.openxmlformats.org/officeDocument/2006/relationships/slideLayout" Target="../slideLayouts/slideLayout24.xml"/><Relationship Id="rId5" Type="http://schemas.openxmlformats.org/officeDocument/2006/relationships/slideLayout" Target="../slideLayouts/slideLayout5.xml"/><Relationship Id="rId15" Type="http://schemas.openxmlformats.org/officeDocument/2006/relationships/slideLayout" Target="../slideLayouts/slideLayout15.xml"/><Relationship Id="rId23" Type="http://schemas.openxmlformats.org/officeDocument/2006/relationships/slideLayout" Target="../slideLayouts/slideLayout23.xml"/><Relationship Id="rId10" Type="http://schemas.openxmlformats.org/officeDocument/2006/relationships/slideLayout" Target="../slideLayouts/slideLayout10.xml"/><Relationship Id="rId19" Type="http://schemas.openxmlformats.org/officeDocument/2006/relationships/slideLayout" Target="../slideLayouts/slideLayout19.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 Id="rId22" Type="http://schemas.openxmlformats.org/officeDocument/2006/relationships/slideLayout" Target="../slideLayouts/slideLayout22.xml"/></Relationships>
</file>

<file path=ppt/slideMasters/_rels/slideMaster10.xml.rels><?xml version="1.0" encoding="UTF-8" standalone="yes"?>
<Relationships xmlns="http://schemas.openxmlformats.org/package/2006/relationships"><Relationship Id="rId8" Type="http://schemas.openxmlformats.org/officeDocument/2006/relationships/slideLayout" Target="../slideLayouts/slideLayout175.xml"/><Relationship Id="rId13" Type="http://schemas.openxmlformats.org/officeDocument/2006/relationships/slideLayout" Target="../slideLayouts/slideLayout180.xml"/><Relationship Id="rId18" Type="http://schemas.openxmlformats.org/officeDocument/2006/relationships/slideLayout" Target="../slideLayouts/slideLayout185.xml"/><Relationship Id="rId3" Type="http://schemas.openxmlformats.org/officeDocument/2006/relationships/slideLayout" Target="../slideLayouts/slideLayout170.xml"/><Relationship Id="rId7" Type="http://schemas.openxmlformats.org/officeDocument/2006/relationships/slideLayout" Target="../slideLayouts/slideLayout174.xml"/><Relationship Id="rId12" Type="http://schemas.openxmlformats.org/officeDocument/2006/relationships/slideLayout" Target="../slideLayouts/slideLayout179.xml"/><Relationship Id="rId17" Type="http://schemas.openxmlformats.org/officeDocument/2006/relationships/slideLayout" Target="../slideLayouts/slideLayout184.xml"/><Relationship Id="rId2" Type="http://schemas.openxmlformats.org/officeDocument/2006/relationships/slideLayout" Target="../slideLayouts/slideLayout169.xml"/><Relationship Id="rId16" Type="http://schemas.openxmlformats.org/officeDocument/2006/relationships/slideLayout" Target="../slideLayouts/slideLayout183.xml"/><Relationship Id="rId1" Type="http://schemas.openxmlformats.org/officeDocument/2006/relationships/slideLayout" Target="../slideLayouts/slideLayout168.xml"/><Relationship Id="rId6" Type="http://schemas.openxmlformats.org/officeDocument/2006/relationships/slideLayout" Target="../slideLayouts/slideLayout173.xml"/><Relationship Id="rId11" Type="http://schemas.openxmlformats.org/officeDocument/2006/relationships/slideLayout" Target="../slideLayouts/slideLayout178.xml"/><Relationship Id="rId5" Type="http://schemas.openxmlformats.org/officeDocument/2006/relationships/slideLayout" Target="../slideLayouts/slideLayout172.xml"/><Relationship Id="rId15" Type="http://schemas.openxmlformats.org/officeDocument/2006/relationships/slideLayout" Target="../slideLayouts/slideLayout182.xml"/><Relationship Id="rId10" Type="http://schemas.openxmlformats.org/officeDocument/2006/relationships/slideLayout" Target="../slideLayouts/slideLayout177.xml"/><Relationship Id="rId19" Type="http://schemas.openxmlformats.org/officeDocument/2006/relationships/theme" Target="../theme/theme10.xml"/><Relationship Id="rId4" Type="http://schemas.openxmlformats.org/officeDocument/2006/relationships/slideLayout" Target="../slideLayouts/slideLayout171.xml"/><Relationship Id="rId9" Type="http://schemas.openxmlformats.org/officeDocument/2006/relationships/slideLayout" Target="../slideLayouts/slideLayout176.xml"/><Relationship Id="rId14" Type="http://schemas.openxmlformats.org/officeDocument/2006/relationships/slideLayout" Target="../slideLayouts/slideLayout181.xml"/></Relationships>
</file>

<file path=ppt/slideMasters/_rels/slideMaster11.xml.rels><?xml version="1.0" encoding="UTF-8" standalone="yes"?>
<Relationships xmlns="http://schemas.openxmlformats.org/package/2006/relationships"><Relationship Id="rId8" Type="http://schemas.openxmlformats.org/officeDocument/2006/relationships/slideLayout" Target="../slideLayouts/slideLayout193.xml"/><Relationship Id="rId3" Type="http://schemas.openxmlformats.org/officeDocument/2006/relationships/slideLayout" Target="../slideLayouts/slideLayout188.xml"/><Relationship Id="rId7" Type="http://schemas.openxmlformats.org/officeDocument/2006/relationships/slideLayout" Target="../slideLayouts/slideLayout192.xml"/><Relationship Id="rId2" Type="http://schemas.openxmlformats.org/officeDocument/2006/relationships/slideLayout" Target="../slideLayouts/slideLayout187.xml"/><Relationship Id="rId1" Type="http://schemas.openxmlformats.org/officeDocument/2006/relationships/slideLayout" Target="../slideLayouts/slideLayout186.xml"/><Relationship Id="rId6" Type="http://schemas.openxmlformats.org/officeDocument/2006/relationships/slideLayout" Target="../slideLayouts/slideLayout191.xml"/><Relationship Id="rId5" Type="http://schemas.openxmlformats.org/officeDocument/2006/relationships/slideLayout" Target="../slideLayouts/slideLayout190.xml"/><Relationship Id="rId10" Type="http://schemas.openxmlformats.org/officeDocument/2006/relationships/image" Target="../media/image9.emf"/><Relationship Id="rId4" Type="http://schemas.openxmlformats.org/officeDocument/2006/relationships/slideLayout" Target="../slideLayouts/slideLayout189.xml"/><Relationship Id="rId9" Type="http://schemas.openxmlformats.org/officeDocument/2006/relationships/theme" Target="../theme/theme11.xml"/></Relationships>
</file>

<file path=ppt/slideMasters/_rels/slideMaster12.xml.rels><?xml version="1.0" encoding="UTF-8" standalone="yes"?>
<Relationships xmlns="http://schemas.openxmlformats.org/package/2006/relationships"><Relationship Id="rId2" Type="http://schemas.openxmlformats.org/officeDocument/2006/relationships/theme" Target="../theme/theme12.xml"/><Relationship Id="rId1" Type="http://schemas.openxmlformats.org/officeDocument/2006/relationships/slideLayout" Target="../slideLayouts/slideLayout194.xml"/></Relationships>
</file>

<file path=ppt/slideMasters/_rels/slideMaster13.xml.rels><?xml version="1.0" encoding="UTF-8" standalone="yes"?>
<Relationships xmlns="http://schemas.openxmlformats.org/package/2006/relationships"><Relationship Id="rId2" Type="http://schemas.openxmlformats.org/officeDocument/2006/relationships/theme" Target="../theme/theme13.xml"/><Relationship Id="rId1" Type="http://schemas.openxmlformats.org/officeDocument/2006/relationships/slideLayout" Target="../slideLayouts/slideLayout195.xml"/></Relationships>
</file>

<file path=ppt/slideMasters/_rels/slideMaster14.xml.rels><?xml version="1.0" encoding="UTF-8" standalone="yes"?>
<Relationships xmlns="http://schemas.openxmlformats.org/package/2006/relationships"><Relationship Id="rId2" Type="http://schemas.openxmlformats.org/officeDocument/2006/relationships/theme" Target="../theme/theme14.xml"/><Relationship Id="rId1" Type="http://schemas.openxmlformats.org/officeDocument/2006/relationships/slideLayout" Target="../slideLayouts/slideLayout196.xml"/></Relationships>
</file>

<file path=ppt/slideMasters/_rels/slideMaster15.xml.rels><?xml version="1.0" encoding="UTF-8" standalone="yes"?>
<Relationships xmlns="http://schemas.openxmlformats.org/package/2006/relationships"><Relationship Id="rId8" Type="http://schemas.openxmlformats.org/officeDocument/2006/relationships/slideLayout" Target="../slideLayouts/slideLayout204.xml"/><Relationship Id="rId13" Type="http://schemas.openxmlformats.org/officeDocument/2006/relationships/image" Target="../media/image11.png"/><Relationship Id="rId3" Type="http://schemas.openxmlformats.org/officeDocument/2006/relationships/slideLayout" Target="../slideLayouts/slideLayout199.xml"/><Relationship Id="rId7" Type="http://schemas.openxmlformats.org/officeDocument/2006/relationships/slideLayout" Target="../slideLayouts/slideLayout203.xml"/><Relationship Id="rId12" Type="http://schemas.openxmlformats.org/officeDocument/2006/relationships/theme" Target="../theme/theme15.xml"/><Relationship Id="rId2" Type="http://schemas.openxmlformats.org/officeDocument/2006/relationships/slideLayout" Target="../slideLayouts/slideLayout198.xml"/><Relationship Id="rId1" Type="http://schemas.openxmlformats.org/officeDocument/2006/relationships/slideLayout" Target="../slideLayouts/slideLayout197.xml"/><Relationship Id="rId6" Type="http://schemas.openxmlformats.org/officeDocument/2006/relationships/slideLayout" Target="../slideLayouts/slideLayout202.xml"/><Relationship Id="rId11" Type="http://schemas.openxmlformats.org/officeDocument/2006/relationships/slideLayout" Target="../slideLayouts/slideLayout207.xml"/><Relationship Id="rId5" Type="http://schemas.openxmlformats.org/officeDocument/2006/relationships/slideLayout" Target="../slideLayouts/slideLayout201.xml"/><Relationship Id="rId10" Type="http://schemas.openxmlformats.org/officeDocument/2006/relationships/slideLayout" Target="../slideLayouts/slideLayout206.xml"/><Relationship Id="rId4" Type="http://schemas.openxmlformats.org/officeDocument/2006/relationships/slideLayout" Target="../slideLayouts/slideLayout200.xml"/><Relationship Id="rId9" Type="http://schemas.openxmlformats.org/officeDocument/2006/relationships/slideLayout" Target="../slideLayouts/slideLayout205.xml"/></Relationships>
</file>

<file path=ppt/slideMasters/_rels/slideMaster16.xml.rels><?xml version="1.0" encoding="UTF-8" standalone="yes"?>
<Relationships xmlns="http://schemas.openxmlformats.org/package/2006/relationships"><Relationship Id="rId8" Type="http://schemas.openxmlformats.org/officeDocument/2006/relationships/slideLayout" Target="../slideLayouts/slideLayout215.xml"/><Relationship Id="rId3" Type="http://schemas.openxmlformats.org/officeDocument/2006/relationships/slideLayout" Target="../slideLayouts/slideLayout210.xml"/><Relationship Id="rId7" Type="http://schemas.openxmlformats.org/officeDocument/2006/relationships/slideLayout" Target="../slideLayouts/slideLayout214.xml"/><Relationship Id="rId2" Type="http://schemas.openxmlformats.org/officeDocument/2006/relationships/slideLayout" Target="../slideLayouts/slideLayout209.xml"/><Relationship Id="rId1" Type="http://schemas.openxmlformats.org/officeDocument/2006/relationships/slideLayout" Target="../slideLayouts/slideLayout208.xml"/><Relationship Id="rId6" Type="http://schemas.openxmlformats.org/officeDocument/2006/relationships/slideLayout" Target="../slideLayouts/slideLayout213.xml"/><Relationship Id="rId5" Type="http://schemas.openxmlformats.org/officeDocument/2006/relationships/slideLayout" Target="../slideLayouts/slideLayout212.xml"/><Relationship Id="rId10" Type="http://schemas.openxmlformats.org/officeDocument/2006/relationships/theme" Target="../theme/theme16.xml"/><Relationship Id="rId4" Type="http://schemas.openxmlformats.org/officeDocument/2006/relationships/slideLayout" Target="../slideLayouts/slideLayout211.xml"/><Relationship Id="rId9" Type="http://schemas.openxmlformats.org/officeDocument/2006/relationships/slideLayout" Target="../slideLayouts/slideLayout216.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32.xml"/><Relationship Id="rId13" Type="http://schemas.openxmlformats.org/officeDocument/2006/relationships/slideLayout" Target="../slideLayouts/slideLayout37.xml"/><Relationship Id="rId18" Type="http://schemas.openxmlformats.org/officeDocument/2006/relationships/theme" Target="../theme/theme2.xml"/><Relationship Id="rId3" Type="http://schemas.openxmlformats.org/officeDocument/2006/relationships/slideLayout" Target="../slideLayouts/slideLayout27.xml"/><Relationship Id="rId7" Type="http://schemas.openxmlformats.org/officeDocument/2006/relationships/slideLayout" Target="../slideLayouts/slideLayout31.xml"/><Relationship Id="rId12" Type="http://schemas.openxmlformats.org/officeDocument/2006/relationships/slideLayout" Target="../slideLayouts/slideLayout36.xml"/><Relationship Id="rId17" Type="http://schemas.openxmlformats.org/officeDocument/2006/relationships/slideLayout" Target="../slideLayouts/slideLayout41.xml"/><Relationship Id="rId2" Type="http://schemas.openxmlformats.org/officeDocument/2006/relationships/slideLayout" Target="../slideLayouts/slideLayout26.xml"/><Relationship Id="rId16" Type="http://schemas.openxmlformats.org/officeDocument/2006/relationships/slideLayout" Target="../slideLayouts/slideLayout40.xml"/><Relationship Id="rId1" Type="http://schemas.openxmlformats.org/officeDocument/2006/relationships/slideLayout" Target="../slideLayouts/slideLayout25.xml"/><Relationship Id="rId6" Type="http://schemas.openxmlformats.org/officeDocument/2006/relationships/slideLayout" Target="../slideLayouts/slideLayout30.xml"/><Relationship Id="rId11" Type="http://schemas.openxmlformats.org/officeDocument/2006/relationships/slideLayout" Target="../slideLayouts/slideLayout35.xml"/><Relationship Id="rId5" Type="http://schemas.openxmlformats.org/officeDocument/2006/relationships/slideLayout" Target="../slideLayouts/slideLayout29.xml"/><Relationship Id="rId15" Type="http://schemas.openxmlformats.org/officeDocument/2006/relationships/slideLayout" Target="../slideLayouts/slideLayout39.xml"/><Relationship Id="rId10" Type="http://schemas.openxmlformats.org/officeDocument/2006/relationships/slideLayout" Target="../slideLayouts/slideLayout34.xml"/><Relationship Id="rId19" Type="http://schemas.openxmlformats.org/officeDocument/2006/relationships/image" Target="../media/image1.png"/><Relationship Id="rId4" Type="http://schemas.openxmlformats.org/officeDocument/2006/relationships/slideLayout" Target="../slideLayouts/slideLayout28.xml"/><Relationship Id="rId9" Type="http://schemas.openxmlformats.org/officeDocument/2006/relationships/slideLayout" Target="../slideLayouts/slideLayout33.xml"/><Relationship Id="rId14" Type="http://schemas.openxmlformats.org/officeDocument/2006/relationships/slideLayout" Target="../slideLayouts/slideLayout38.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49.xml"/><Relationship Id="rId13" Type="http://schemas.openxmlformats.org/officeDocument/2006/relationships/slideLayout" Target="../slideLayouts/slideLayout54.xml"/><Relationship Id="rId3" Type="http://schemas.openxmlformats.org/officeDocument/2006/relationships/slideLayout" Target="../slideLayouts/slideLayout44.xml"/><Relationship Id="rId7" Type="http://schemas.openxmlformats.org/officeDocument/2006/relationships/slideLayout" Target="../slideLayouts/slideLayout48.xml"/><Relationship Id="rId12" Type="http://schemas.openxmlformats.org/officeDocument/2006/relationships/slideLayout" Target="../slideLayouts/slideLayout53.xml"/><Relationship Id="rId17" Type="http://schemas.openxmlformats.org/officeDocument/2006/relationships/theme" Target="../theme/theme3.xml"/><Relationship Id="rId2" Type="http://schemas.openxmlformats.org/officeDocument/2006/relationships/slideLayout" Target="../slideLayouts/slideLayout43.xml"/><Relationship Id="rId16" Type="http://schemas.openxmlformats.org/officeDocument/2006/relationships/slideLayout" Target="../slideLayouts/slideLayout57.xml"/><Relationship Id="rId1" Type="http://schemas.openxmlformats.org/officeDocument/2006/relationships/slideLayout" Target="../slideLayouts/slideLayout42.xml"/><Relationship Id="rId6" Type="http://schemas.openxmlformats.org/officeDocument/2006/relationships/slideLayout" Target="../slideLayouts/slideLayout47.xml"/><Relationship Id="rId11" Type="http://schemas.openxmlformats.org/officeDocument/2006/relationships/slideLayout" Target="../slideLayouts/slideLayout52.xml"/><Relationship Id="rId5" Type="http://schemas.openxmlformats.org/officeDocument/2006/relationships/slideLayout" Target="../slideLayouts/slideLayout46.xml"/><Relationship Id="rId15" Type="http://schemas.openxmlformats.org/officeDocument/2006/relationships/slideLayout" Target="../slideLayouts/slideLayout56.xml"/><Relationship Id="rId10" Type="http://schemas.openxmlformats.org/officeDocument/2006/relationships/slideLayout" Target="../slideLayouts/slideLayout51.xml"/><Relationship Id="rId4" Type="http://schemas.openxmlformats.org/officeDocument/2006/relationships/slideLayout" Target="../slideLayouts/slideLayout45.xml"/><Relationship Id="rId9" Type="http://schemas.openxmlformats.org/officeDocument/2006/relationships/slideLayout" Target="../slideLayouts/slideLayout50.xml"/><Relationship Id="rId14" Type="http://schemas.openxmlformats.org/officeDocument/2006/relationships/slideLayout" Target="../slideLayouts/slideLayout55.xml"/></Relationships>
</file>

<file path=ppt/slideMasters/_rels/slideMaster4.xml.rels><?xml version="1.0" encoding="UTF-8" standalone="yes"?>
<Relationships xmlns="http://schemas.openxmlformats.org/package/2006/relationships"><Relationship Id="rId8" Type="http://schemas.openxmlformats.org/officeDocument/2006/relationships/slideLayout" Target="../slideLayouts/slideLayout65.xml"/><Relationship Id="rId13" Type="http://schemas.openxmlformats.org/officeDocument/2006/relationships/slideLayout" Target="../slideLayouts/slideLayout70.xml"/><Relationship Id="rId18" Type="http://schemas.openxmlformats.org/officeDocument/2006/relationships/theme" Target="../theme/theme4.xml"/><Relationship Id="rId3" Type="http://schemas.openxmlformats.org/officeDocument/2006/relationships/slideLayout" Target="../slideLayouts/slideLayout60.xml"/><Relationship Id="rId7" Type="http://schemas.openxmlformats.org/officeDocument/2006/relationships/slideLayout" Target="../slideLayouts/slideLayout64.xml"/><Relationship Id="rId12" Type="http://schemas.openxmlformats.org/officeDocument/2006/relationships/slideLayout" Target="../slideLayouts/slideLayout69.xml"/><Relationship Id="rId17" Type="http://schemas.openxmlformats.org/officeDocument/2006/relationships/slideLayout" Target="../slideLayouts/slideLayout74.xml"/><Relationship Id="rId2" Type="http://schemas.openxmlformats.org/officeDocument/2006/relationships/slideLayout" Target="../slideLayouts/slideLayout59.xml"/><Relationship Id="rId16" Type="http://schemas.openxmlformats.org/officeDocument/2006/relationships/slideLayout" Target="../slideLayouts/slideLayout73.xml"/><Relationship Id="rId1" Type="http://schemas.openxmlformats.org/officeDocument/2006/relationships/slideLayout" Target="../slideLayouts/slideLayout58.xml"/><Relationship Id="rId6" Type="http://schemas.openxmlformats.org/officeDocument/2006/relationships/slideLayout" Target="../slideLayouts/slideLayout63.xml"/><Relationship Id="rId11" Type="http://schemas.openxmlformats.org/officeDocument/2006/relationships/slideLayout" Target="../slideLayouts/slideLayout68.xml"/><Relationship Id="rId5" Type="http://schemas.openxmlformats.org/officeDocument/2006/relationships/slideLayout" Target="../slideLayouts/slideLayout62.xml"/><Relationship Id="rId15" Type="http://schemas.openxmlformats.org/officeDocument/2006/relationships/slideLayout" Target="../slideLayouts/slideLayout72.xml"/><Relationship Id="rId10" Type="http://schemas.openxmlformats.org/officeDocument/2006/relationships/slideLayout" Target="../slideLayouts/slideLayout67.xml"/><Relationship Id="rId4" Type="http://schemas.openxmlformats.org/officeDocument/2006/relationships/slideLayout" Target="../slideLayouts/slideLayout61.xml"/><Relationship Id="rId9" Type="http://schemas.openxmlformats.org/officeDocument/2006/relationships/slideLayout" Target="../slideLayouts/slideLayout66.xml"/><Relationship Id="rId14" Type="http://schemas.openxmlformats.org/officeDocument/2006/relationships/slideLayout" Target="../slideLayouts/slideLayout71.xml"/></Relationships>
</file>

<file path=ppt/slideMasters/_rels/slideMaster5.xml.rels><?xml version="1.0" encoding="UTF-8" standalone="yes"?>
<Relationships xmlns="http://schemas.openxmlformats.org/package/2006/relationships"><Relationship Id="rId8" Type="http://schemas.openxmlformats.org/officeDocument/2006/relationships/slideLayout" Target="../slideLayouts/slideLayout82.xml"/><Relationship Id="rId13" Type="http://schemas.openxmlformats.org/officeDocument/2006/relationships/slideLayout" Target="../slideLayouts/slideLayout87.xml"/><Relationship Id="rId18" Type="http://schemas.openxmlformats.org/officeDocument/2006/relationships/slideLayout" Target="../slideLayouts/slideLayout92.xml"/><Relationship Id="rId3" Type="http://schemas.openxmlformats.org/officeDocument/2006/relationships/slideLayout" Target="../slideLayouts/slideLayout77.xml"/><Relationship Id="rId7" Type="http://schemas.openxmlformats.org/officeDocument/2006/relationships/slideLayout" Target="../slideLayouts/slideLayout81.xml"/><Relationship Id="rId12" Type="http://schemas.openxmlformats.org/officeDocument/2006/relationships/slideLayout" Target="../slideLayouts/slideLayout86.xml"/><Relationship Id="rId17" Type="http://schemas.openxmlformats.org/officeDocument/2006/relationships/slideLayout" Target="../slideLayouts/slideLayout91.xml"/><Relationship Id="rId2" Type="http://schemas.openxmlformats.org/officeDocument/2006/relationships/slideLayout" Target="../slideLayouts/slideLayout76.xml"/><Relationship Id="rId16" Type="http://schemas.openxmlformats.org/officeDocument/2006/relationships/slideLayout" Target="../slideLayouts/slideLayout90.xml"/><Relationship Id="rId20" Type="http://schemas.openxmlformats.org/officeDocument/2006/relationships/theme" Target="../theme/theme5.xml"/><Relationship Id="rId1" Type="http://schemas.openxmlformats.org/officeDocument/2006/relationships/slideLayout" Target="../slideLayouts/slideLayout75.xml"/><Relationship Id="rId6" Type="http://schemas.openxmlformats.org/officeDocument/2006/relationships/slideLayout" Target="../slideLayouts/slideLayout80.xml"/><Relationship Id="rId11" Type="http://schemas.openxmlformats.org/officeDocument/2006/relationships/slideLayout" Target="../slideLayouts/slideLayout85.xml"/><Relationship Id="rId5" Type="http://schemas.openxmlformats.org/officeDocument/2006/relationships/slideLayout" Target="../slideLayouts/slideLayout79.xml"/><Relationship Id="rId15" Type="http://schemas.openxmlformats.org/officeDocument/2006/relationships/slideLayout" Target="../slideLayouts/slideLayout89.xml"/><Relationship Id="rId10" Type="http://schemas.openxmlformats.org/officeDocument/2006/relationships/slideLayout" Target="../slideLayouts/slideLayout84.xml"/><Relationship Id="rId19" Type="http://schemas.openxmlformats.org/officeDocument/2006/relationships/slideLayout" Target="../slideLayouts/slideLayout93.xml"/><Relationship Id="rId4" Type="http://schemas.openxmlformats.org/officeDocument/2006/relationships/slideLayout" Target="../slideLayouts/slideLayout78.xml"/><Relationship Id="rId9" Type="http://schemas.openxmlformats.org/officeDocument/2006/relationships/slideLayout" Target="../slideLayouts/slideLayout83.xml"/><Relationship Id="rId14" Type="http://schemas.openxmlformats.org/officeDocument/2006/relationships/slideLayout" Target="../slideLayouts/slideLayout88.xml"/></Relationships>
</file>

<file path=ppt/slideMasters/_rels/slideMaster6.xml.rels><?xml version="1.0" encoding="UTF-8" standalone="yes"?>
<Relationships xmlns="http://schemas.openxmlformats.org/package/2006/relationships"><Relationship Id="rId8" Type="http://schemas.openxmlformats.org/officeDocument/2006/relationships/slideLayout" Target="../slideLayouts/slideLayout101.xml"/><Relationship Id="rId13" Type="http://schemas.openxmlformats.org/officeDocument/2006/relationships/slideLayout" Target="../slideLayouts/slideLayout106.xml"/><Relationship Id="rId18" Type="http://schemas.openxmlformats.org/officeDocument/2006/relationships/slideLayout" Target="../slideLayouts/slideLayout111.xml"/><Relationship Id="rId3" Type="http://schemas.openxmlformats.org/officeDocument/2006/relationships/slideLayout" Target="../slideLayouts/slideLayout96.xml"/><Relationship Id="rId7" Type="http://schemas.openxmlformats.org/officeDocument/2006/relationships/slideLayout" Target="../slideLayouts/slideLayout100.xml"/><Relationship Id="rId12" Type="http://schemas.openxmlformats.org/officeDocument/2006/relationships/slideLayout" Target="../slideLayouts/slideLayout105.xml"/><Relationship Id="rId17" Type="http://schemas.openxmlformats.org/officeDocument/2006/relationships/slideLayout" Target="../slideLayouts/slideLayout110.xml"/><Relationship Id="rId2" Type="http://schemas.openxmlformats.org/officeDocument/2006/relationships/slideLayout" Target="../slideLayouts/slideLayout95.xml"/><Relationship Id="rId16" Type="http://schemas.openxmlformats.org/officeDocument/2006/relationships/slideLayout" Target="../slideLayouts/slideLayout109.xml"/><Relationship Id="rId20" Type="http://schemas.openxmlformats.org/officeDocument/2006/relationships/theme" Target="../theme/theme6.xml"/><Relationship Id="rId1" Type="http://schemas.openxmlformats.org/officeDocument/2006/relationships/slideLayout" Target="../slideLayouts/slideLayout94.xml"/><Relationship Id="rId6" Type="http://schemas.openxmlformats.org/officeDocument/2006/relationships/slideLayout" Target="../slideLayouts/slideLayout99.xml"/><Relationship Id="rId11" Type="http://schemas.openxmlformats.org/officeDocument/2006/relationships/slideLayout" Target="../slideLayouts/slideLayout104.xml"/><Relationship Id="rId5" Type="http://schemas.openxmlformats.org/officeDocument/2006/relationships/slideLayout" Target="../slideLayouts/slideLayout98.xml"/><Relationship Id="rId15" Type="http://schemas.openxmlformats.org/officeDocument/2006/relationships/slideLayout" Target="../slideLayouts/slideLayout108.xml"/><Relationship Id="rId10" Type="http://schemas.openxmlformats.org/officeDocument/2006/relationships/slideLayout" Target="../slideLayouts/slideLayout103.xml"/><Relationship Id="rId19" Type="http://schemas.openxmlformats.org/officeDocument/2006/relationships/slideLayout" Target="../slideLayouts/slideLayout112.xml"/><Relationship Id="rId4" Type="http://schemas.openxmlformats.org/officeDocument/2006/relationships/slideLayout" Target="../slideLayouts/slideLayout97.xml"/><Relationship Id="rId9" Type="http://schemas.openxmlformats.org/officeDocument/2006/relationships/slideLayout" Target="../slideLayouts/slideLayout102.xml"/><Relationship Id="rId14" Type="http://schemas.openxmlformats.org/officeDocument/2006/relationships/slideLayout" Target="../slideLayouts/slideLayout107.xml"/></Relationships>
</file>

<file path=ppt/slideMasters/_rels/slideMaster7.xml.rels><?xml version="1.0" encoding="UTF-8" standalone="yes"?>
<Relationships xmlns="http://schemas.openxmlformats.org/package/2006/relationships"><Relationship Id="rId8" Type="http://schemas.openxmlformats.org/officeDocument/2006/relationships/slideLayout" Target="../slideLayouts/slideLayout120.xml"/><Relationship Id="rId13" Type="http://schemas.openxmlformats.org/officeDocument/2006/relationships/slideLayout" Target="../slideLayouts/slideLayout125.xml"/><Relationship Id="rId18" Type="http://schemas.openxmlformats.org/officeDocument/2006/relationships/slideLayout" Target="../slideLayouts/slideLayout130.xml"/><Relationship Id="rId3" Type="http://schemas.openxmlformats.org/officeDocument/2006/relationships/slideLayout" Target="../slideLayouts/slideLayout115.xml"/><Relationship Id="rId21" Type="http://schemas.openxmlformats.org/officeDocument/2006/relationships/theme" Target="../theme/theme7.xml"/><Relationship Id="rId7" Type="http://schemas.openxmlformats.org/officeDocument/2006/relationships/slideLayout" Target="../slideLayouts/slideLayout119.xml"/><Relationship Id="rId12" Type="http://schemas.openxmlformats.org/officeDocument/2006/relationships/slideLayout" Target="../slideLayouts/slideLayout124.xml"/><Relationship Id="rId17" Type="http://schemas.openxmlformats.org/officeDocument/2006/relationships/slideLayout" Target="../slideLayouts/slideLayout129.xml"/><Relationship Id="rId2" Type="http://schemas.openxmlformats.org/officeDocument/2006/relationships/slideLayout" Target="../slideLayouts/slideLayout114.xml"/><Relationship Id="rId16" Type="http://schemas.openxmlformats.org/officeDocument/2006/relationships/slideLayout" Target="../slideLayouts/slideLayout128.xml"/><Relationship Id="rId20" Type="http://schemas.openxmlformats.org/officeDocument/2006/relationships/slideLayout" Target="../slideLayouts/slideLayout132.xml"/><Relationship Id="rId1" Type="http://schemas.openxmlformats.org/officeDocument/2006/relationships/slideLayout" Target="../slideLayouts/slideLayout113.xml"/><Relationship Id="rId6" Type="http://schemas.openxmlformats.org/officeDocument/2006/relationships/slideLayout" Target="../slideLayouts/slideLayout118.xml"/><Relationship Id="rId11" Type="http://schemas.openxmlformats.org/officeDocument/2006/relationships/slideLayout" Target="../slideLayouts/slideLayout123.xml"/><Relationship Id="rId5" Type="http://schemas.openxmlformats.org/officeDocument/2006/relationships/slideLayout" Target="../slideLayouts/slideLayout117.xml"/><Relationship Id="rId15" Type="http://schemas.openxmlformats.org/officeDocument/2006/relationships/slideLayout" Target="../slideLayouts/slideLayout127.xml"/><Relationship Id="rId10" Type="http://schemas.openxmlformats.org/officeDocument/2006/relationships/slideLayout" Target="../slideLayouts/slideLayout122.xml"/><Relationship Id="rId19" Type="http://schemas.openxmlformats.org/officeDocument/2006/relationships/slideLayout" Target="../slideLayouts/slideLayout131.xml"/><Relationship Id="rId4" Type="http://schemas.openxmlformats.org/officeDocument/2006/relationships/slideLayout" Target="../slideLayouts/slideLayout116.xml"/><Relationship Id="rId9" Type="http://schemas.openxmlformats.org/officeDocument/2006/relationships/slideLayout" Target="../slideLayouts/slideLayout121.xml"/><Relationship Id="rId14" Type="http://schemas.openxmlformats.org/officeDocument/2006/relationships/slideLayout" Target="../slideLayouts/slideLayout126.xml"/></Relationships>
</file>

<file path=ppt/slideMasters/_rels/slideMaster8.xml.rels><?xml version="1.0" encoding="UTF-8" standalone="yes"?>
<Relationships xmlns="http://schemas.openxmlformats.org/package/2006/relationships"><Relationship Id="rId8" Type="http://schemas.openxmlformats.org/officeDocument/2006/relationships/slideLayout" Target="../slideLayouts/slideLayout140.xml"/><Relationship Id="rId13" Type="http://schemas.openxmlformats.org/officeDocument/2006/relationships/slideLayout" Target="../slideLayouts/slideLayout145.xml"/><Relationship Id="rId18" Type="http://schemas.openxmlformats.org/officeDocument/2006/relationships/slideLayout" Target="../slideLayouts/slideLayout150.xml"/><Relationship Id="rId26" Type="http://schemas.openxmlformats.org/officeDocument/2006/relationships/slideLayout" Target="../slideLayouts/slideLayout158.xml"/><Relationship Id="rId3" Type="http://schemas.openxmlformats.org/officeDocument/2006/relationships/slideLayout" Target="../slideLayouts/slideLayout135.xml"/><Relationship Id="rId21" Type="http://schemas.openxmlformats.org/officeDocument/2006/relationships/slideLayout" Target="../slideLayouts/slideLayout153.xml"/><Relationship Id="rId7" Type="http://schemas.openxmlformats.org/officeDocument/2006/relationships/slideLayout" Target="../slideLayouts/slideLayout139.xml"/><Relationship Id="rId12" Type="http://schemas.openxmlformats.org/officeDocument/2006/relationships/slideLayout" Target="../slideLayouts/slideLayout144.xml"/><Relationship Id="rId17" Type="http://schemas.openxmlformats.org/officeDocument/2006/relationships/slideLayout" Target="../slideLayouts/slideLayout149.xml"/><Relationship Id="rId25" Type="http://schemas.openxmlformats.org/officeDocument/2006/relationships/slideLayout" Target="../slideLayouts/slideLayout157.xml"/><Relationship Id="rId2" Type="http://schemas.openxmlformats.org/officeDocument/2006/relationships/slideLayout" Target="../slideLayouts/slideLayout134.xml"/><Relationship Id="rId16" Type="http://schemas.openxmlformats.org/officeDocument/2006/relationships/slideLayout" Target="../slideLayouts/slideLayout148.xml"/><Relationship Id="rId20" Type="http://schemas.openxmlformats.org/officeDocument/2006/relationships/slideLayout" Target="../slideLayouts/slideLayout152.xml"/><Relationship Id="rId1" Type="http://schemas.openxmlformats.org/officeDocument/2006/relationships/slideLayout" Target="../slideLayouts/slideLayout133.xml"/><Relationship Id="rId6" Type="http://schemas.openxmlformats.org/officeDocument/2006/relationships/slideLayout" Target="../slideLayouts/slideLayout138.xml"/><Relationship Id="rId11" Type="http://schemas.openxmlformats.org/officeDocument/2006/relationships/slideLayout" Target="../slideLayouts/slideLayout143.xml"/><Relationship Id="rId24" Type="http://schemas.openxmlformats.org/officeDocument/2006/relationships/slideLayout" Target="../slideLayouts/slideLayout156.xml"/><Relationship Id="rId5" Type="http://schemas.openxmlformats.org/officeDocument/2006/relationships/slideLayout" Target="../slideLayouts/slideLayout137.xml"/><Relationship Id="rId15" Type="http://schemas.openxmlformats.org/officeDocument/2006/relationships/slideLayout" Target="../slideLayouts/slideLayout147.xml"/><Relationship Id="rId23" Type="http://schemas.openxmlformats.org/officeDocument/2006/relationships/slideLayout" Target="../slideLayouts/slideLayout155.xml"/><Relationship Id="rId28" Type="http://schemas.openxmlformats.org/officeDocument/2006/relationships/theme" Target="../theme/theme8.xml"/><Relationship Id="rId10" Type="http://schemas.openxmlformats.org/officeDocument/2006/relationships/slideLayout" Target="../slideLayouts/slideLayout142.xml"/><Relationship Id="rId19" Type="http://schemas.openxmlformats.org/officeDocument/2006/relationships/slideLayout" Target="../slideLayouts/slideLayout151.xml"/><Relationship Id="rId4" Type="http://schemas.openxmlformats.org/officeDocument/2006/relationships/slideLayout" Target="../slideLayouts/slideLayout136.xml"/><Relationship Id="rId9" Type="http://schemas.openxmlformats.org/officeDocument/2006/relationships/slideLayout" Target="../slideLayouts/slideLayout141.xml"/><Relationship Id="rId14" Type="http://schemas.openxmlformats.org/officeDocument/2006/relationships/slideLayout" Target="../slideLayouts/slideLayout146.xml"/><Relationship Id="rId22" Type="http://schemas.openxmlformats.org/officeDocument/2006/relationships/slideLayout" Target="../slideLayouts/slideLayout154.xml"/><Relationship Id="rId27" Type="http://schemas.openxmlformats.org/officeDocument/2006/relationships/slideLayout" Target="../slideLayouts/slideLayout159.xml"/></Relationships>
</file>

<file path=ppt/slideMasters/_rels/slideMaster9.xml.rels><?xml version="1.0" encoding="UTF-8" standalone="yes"?>
<Relationships xmlns="http://schemas.openxmlformats.org/package/2006/relationships"><Relationship Id="rId8" Type="http://schemas.openxmlformats.org/officeDocument/2006/relationships/slideLayout" Target="../slideLayouts/slideLayout167.xml"/><Relationship Id="rId3" Type="http://schemas.openxmlformats.org/officeDocument/2006/relationships/slideLayout" Target="../slideLayouts/slideLayout162.xml"/><Relationship Id="rId7" Type="http://schemas.openxmlformats.org/officeDocument/2006/relationships/slideLayout" Target="../slideLayouts/slideLayout166.xml"/><Relationship Id="rId2" Type="http://schemas.openxmlformats.org/officeDocument/2006/relationships/slideLayout" Target="../slideLayouts/slideLayout161.xml"/><Relationship Id="rId1" Type="http://schemas.openxmlformats.org/officeDocument/2006/relationships/slideLayout" Target="../slideLayouts/slideLayout160.xml"/><Relationship Id="rId6" Type="http://schemas.openxmlformats.org/officeDocument/2006/relationships/slideLayout" Target="../slideLayouts/slideLayout165.xml"/><Relationship Id="rId11" Type="http://schemas.openxmlformats.org/officeDocument/2006/relationships/image" Target="../media/image6.jpeg"/><Relationship Id="rId5" Type="http://schemas.openxmlformats.org/officeDocument/2006/relationships/slideLayout" Target="../slideLayouts/slideLayout164.xml"/><Relationship Id="rId10" Type="http://schemas.openxmlformats.org/officeDocument/2006/relationships/image" Target="../media/image5.jpg"/><Relationship Id="rId4" Type="http://schemas.openxmlformats.org/officeDocument/2006/relationships/slideLayout" Target="../slideLayouts/slideLayout163.xml"/><Relationship Id="rId9" Type="http://schemas.openxmlformats.org/officeDocument/2006/relationships/theme" Target="../theme/theme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E2ECF1"/>
        </a:solidFill>
        <a:effectLst/>
      </p:bgPr>
    </p:bg>
    <p:spTree>
      <p:nvGrpSpPr>
        <p:cNvPr id="1" name=""/>
        <p:cNvGrpSpPr/>
        <p:nvPr/>
      </p:nvGrpSpPr>
      <p:grpSpPr>
        <a:xfrm>
          <a:off x="0" y="0"/>
          <a:ext cx="0" cy="0"/>
          <a:chOff x="0" y="0"/>
          <a:chExt cx="0" cy="0"/>
        </a:xfrm>
      </p:grpSpPr>
      <p:sp>
        <p:nvSpPr>
          <p:cNvPr id="1027" name="Rectangle 1"/>
          <p:cNvSpPr>
            <a:spLocks noGrp="1" noChangeArrowheads="1"/>
          </p:cNvSpPr>
          <p:nvPr>
            <p:ph type="title"/>
          </p:nvPr>
        </p:nvSpPr>
        <p:spPr bwMode="auto">
          <a:xfrm>
            <a:off x="912286" y="227013"/>
            <a:ext cx="10358967"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dirty="0"/>
              <a:t>Click to edit Master title style</a:t>
            </a:r>
          </a:p>
        </p:txBody>
      </p:sp>
      <p:sp>
        <p:nvSpPr>
          <p:cNvPr id="1028" name="Rectangle 2"/>
          <p:cNvSpPr>
            <a:spLocks noGrp="1" noChangeArrowheads="1"/>
          </p:cNvSpPr>
          <p:nvPr>
            <p:ph type="body" idx="1"/>
          </p:nvPr>
        </p:nvSpPr>
        <p:spPr bwMode="auto">
          <a:xfrm>
            <a:off x="912286" y="1416053"/>
            <a:ext cx="10358967" cy="47990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8" name="Picture 7" descr="A close up of a sign&#10;&#10;Description automatically generated">
            <a:extLst>
              <a:ext uri="{FF2B5EF4-FFF2-40B4-BE49-F238E27FC236}">
                <a16:creationId xmlns:a16="http://schemas.microsoft.com/office/drawing/2014/main" id="{B4CCBE2E-CAAE-B74A-AD06-6C8F94F20E4C}"/>
              </a:ext>
            </a:extLst>
          </p:cNvPr>
          <p:cNvPicPr>
            <a:picLocks noChangeAspect="1"/>
          </p:cNvPicPr>
          <p:nvPr userDrawn="1"/>
        </p:nvPicPr>
        <p:blipFill>
          <a:blip r:embed="rId26">
            <a:alphaModFix amt="60000"/>
            <a:extLst>
              <a:ext uri="{28A0092B-C50C-407E-A947-70E740481C1C}">
                <a14:useLocalDpi xmlns:a14="http://schemas.microsoft.com/office/drawing/2010/main" val="0"/>
              </a:ext>
            </a:extLst>
          </a:blip>
          <a:stretch>
            <a:fillRect/>
          </a:stretch>
        </p:blipFill>
        <p:spPr>
          <a:xfrm>
            <a:off x="11365992" y="6156880"/>
            <a:ext cx="650240" cy="548640"/>
          </a:xfrm>
          <a:prstGeom prst="rect">
            <a:avLst/>
          </a:prstGeom>
        </p:spPr>
      </p:pic>
    </p:spTree>
    <p:extLst>
      <p:ext uri="{BB962C8B-B14F-4D97-AF65-F5344CB8AC3E}">
        <p14:creationId xmlns:p14="http://schemas.microsoft.com/office/powerpoint/2010/main" val="2444743874"/>
      </p:ext>
    </p:extLst>
  </p:cSld>
  <p:clrMap bg1="lt1" tx1="dk1" bg2="lt2" tx2="dk2" accent1="accent1" accent2="accent2" accent3="accent3" accent4="accent4" accent5="accent5" accent6="accent6" hlink="hlink" folHlink="folHlink"/>
  <p:sldLayoutIdLst>
    <p:sldLayoutId id="2147484509" r:id="rId1"/>
    <p:sldLayoutId id="2147484510" r:id="rId2"/>
    <p:sldLayoutId id="2147484511" r:id="rId3"/>
    <p:sldLayoutId id="2147484512" r:id="rId4"/>
    <p:sldLayoutId id="2147484513" r:id="rId5"/>
    <p:sldLayoutId id="2147484514" r:id="rId6"/>
    <p:sldLayoutId id="2147484515" r:id="rId7"/>
    <p:sldLayoutId id="2147484516" r:id="rId8"/>
    <p:sldLayoutId id="2147484517" r:id="rId9"/>
    <p:sldLayoutId id="2147484518" r:id="rId10"/>
    <p:sldLayoutId id="2147484519" r:id="rId11"/>
    <p:sldLayoutId id="2147484520" r:id="rId12"/>
    <p:sldLayoutId id="2147484521" r:id="rId13"/>
    <p:sldLayoutId id="2147484522" r:id="rId14"/>
    <p:sldLayoutId id="2147484523" r:id="rId15"/>
    <p:sldLayoutId id="2147484524" r:id="rId16"/>
    <p:sldLayoutId id="2147484525" r:id="rId17"/>
    <p:sldLayoutId id="2147484544" r:id="rId18"/>
    <p:sldLayoutId id="2147484545" r:id="rId19"/>
    <p:sldLayoutId id="2147484546" r:id="rId20"/>
    <p:sldLayoutId id="2147484547" r:id="rId21"/>
    <p:sldLayoutId id="2147484548" r:id="rId22"/>
    <p:sldLayoutId id="2147484549" r:id="rId23"/>
    <p:sldLayoutId id="2147484550" r:id="rId24"/>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ctr" defTabSz="412750" rtl="0" eaLnBrk="0" fontAlgn="base" hangingPunct="0">
        <a:lnSpc>
          <a:spcPct val="88000"/>
        </a:lnSpc>
        <a:spcBef>
          <a:spcPct val="0"/>
        </a:spcBef>
        <a:spcAft>
          <a:spcPct val="0"/>
        </a:spcAft>
        <a:buClr>
          <a:srgbClr val="000000"/>
        </a:buClr>
        <a:buSzPct val="45000"/>
        <a:buFont typeface="Wingdings" pitchFamily="-72" charset="2"/>
        <a:defRPr sz="3000" b="1">
          <a:solidFill>
            <a:srgbClr val="3333FF"/>
          </a:solidFill>
          <a:latin typeface="Calibri"/>
          <a:ea typeface="MS PGothic" pitchFamily="34" charset="-128"/>
          <a:cs typeface="Calibri"/>
        </a:defRPr>
      </a:lvl1pPr>
      <a:lvl2pPr algn="ctr" defTabSz="412750" rtl="0" eaLnBrk="0" fontAlgn="base" hangingPunct="0">
        <a:lnSpc>
          <a:spcPct val="88000"/>
        </a:lnSpc>
        <a:spcBef>
          <a:spcPct val="0"/>
        </a:spcBef>
        <a:spcAft>
          <a:spcPct val="0"/>
        </a:spcAft>
        <a:buClr>
          <a:srgbClr val="000000"/>
        </a:buClr>
        <a:buSzPct val="45000"/>
        <a:buFont typeface="Wingdings" pitchFamily="-72" charset="2"/>
        <a:defRPr sz="3600" b="1">
          <a:solidFill>
            <a:srgbClr val="3333FF"/>
          </a:solidFill>
          <a:latin typeface="Calibri" charset="0"/>
          <a:ea typeface="MS PGothic" pitchFamily="34" charset="-128"/>
          <a:cs typeface="MS PGothic" charset="0"/>
        </a:defRPr>
      </a:lvl2pPr>
      <a:lvl3pPr algn="ctr" defTabSz="412750" rtl="0" eaLnBrk="0" fontAlgn="base" hangingPunct="0">
        <a:lnSpc>
          <a:spcPct val="88000"/>
        </a:lnSpc>
        <a:spcBef>
          <a:spcPct val="0"/>
        </a:spcBef>
        <a:spcAft>
          <a:spcPct val="0"/>
        </a:spcAft>
        <a:buClr>
          <a:srgbClr val="000000"/>
        </a:buClr>
        <a:buSzPct val="45000"/>
        <a:buFont typeface="Wingdings" pitchFamily="-72" charset="2"/>
        <a:defRPr sz="3600" b="1">
          <a:solidFill>
            <a:srgbClr val="3333FF"/>
          </a:solidFill>
          <a:latin typeface="Calibri" charset="0"/>
          <a:ea typeface="MS PGothic" pitchFamily="34" charset="-128"/>
          <a:cs typeface="MS PGothic" charset="0"/>
        </a:defRPr>
      </a:lvl3pPr>
      <a:lvl4pPr algn="ctr" defTabSz="412750" rtl="0" eaLnBrk="0" fontAlgn="base" hangingPunct="0">
        <a:lnSpc>
          <a:spcPct val="88000"/>
        </a:lnSpc>
        <a:spcBef>
          <a:spcPct val="0"/>
        </a:spcBef>
        <a:spcAft>
          <a:spcPct val="0"/>
        </a:spcAft>
        <a:buClr>
          <a:srgbClr val="000000"/>
        </a:buClr>
        <a:buSzPct val="45000"/>
        <a:buFont typeface="Wingdings" pitchFamily="-72" charset="2"/>
        <a:defRPr sz="3600" b="1">
          <a:solidFill>
            <a:srgbClr val="3333FF"/>
          </a:solidFill>
          <a:latin typeface="Calibri" charset="0"/>
          <a:ea typeface="MS PGothic" pitchFamily="34" charset="-128"/>
          <a:cs typeface="MS PGothic" charset="0"/>
        </a:defRPr>
      </a:lvl4pPr>
      <a:lvl5pPr algn="ctr" defTabSz="412750" rtl="0" eaLnBrk="0" fontAlgn="base" hangingPunct="0">
        <a:lnSpc>
          <a:spcPct val="88000"/>
        </a:lnSpc>
        <a:spcBef>
          <a:spcPct val="0"/>
        </a:spcBef>
        <a:spcAft>
          <a:spcPct val="0"/>
        </a:spcAft>
        <a:buClr>
          <a:srgbClr val="000000"/>
        </a:buClr>
        <a:buSzPct val="45000"/>
        <a:buFont typeface="Wingdings" pitchFamily="-72" charset="2"/>
        <a:defRPr sz="3600" b="1">
          <a:solidFill>
            <a:srgbClr val="3333FF"/>
          </a:solidFill>
          <a:latin typeface="Calibri" charset="0"/>
          <a:ea typeface="MS PGothic" pitchFamily="34" charset="-128"/>
          <a:cs typeface="MS PGothic" charset="0"/>
        </a:defRPr>
      </a:lvl5pPr>
      <a:lvl6pPr marL="1536221" indent="-215834" algn="ctr" defTabSz="457058" rtl="0" fontAlgn="base" hangingPunct="0">
        <a:lnSpc>
          <a:spcPct val="93000"/>
        </a:lnSpc>
        <a:spcBef>
          <a:spcPct val="0"/>
        </a:spcBef>
        <a:spcAft>
          <a:spcPct val="0"/>
        </a:spcAft>
        <a:buClr>
          <a:srgbClr val="000000"/>
        </a:buClr>
        <a:buSzPct val="45000"/>
        <a:buFont typeface="Wingdings" pitchFamily="2" charset="2"/>
        <a:defRPr sz="2800" b="1">
          <a:solidFill>
            <a:srgbClr val="000000"/>
          </a:solidFill>
          <a:latin typeface="Times New Roman" pitchFamily="18" charset="0"/>
        </a:defRPr>
      </a:lvl6pPr>
      <a:lvl7pPr marL="1993281" indent="-215834" algn="ctr" defTabSz="457058" rtl="0" fontAlgn="base" hangingPunct="0">
        <a:lnSpc>
          <a:spcPct val="93000"/>
        </a:lnSpc>
        <a:spcBef>
          <a:spcPct val="0"/>
        </a:spcBef>
        <a:spcAft>
          <a:spcPct val="0"/>
        </a:spcAft>
        <a:buClr>
          <a:srgbClr val="000000"/>
        </a:buClr>
        <a:buSzPct val="45000"/>
        <a:buFont typeface="Wingdings" pitchFamily="2" charset="2"/>
        <a:defRPr sz="2800" b="1">
          <a:solidFill>
            <a:srgbClr val="000000"/>
          </a:solidFill>
          <a:latin typeface="Times New Roman" pitchFamily="18" charset="0"/>
        </a:defRPr>
      </a:lvl7pPr>
      <a:lvl8pPr marL="2450337" indent="-215834" algn="ctr" defTabSz="457058" rtl="0" fontAlgn="base" hangingPunct="0">
        <a:lnSpc>
          <a:spcPct val="93000"/>
        </a:lnSpc>
        <a:spcBef>
          <a:spcPct val="0"/>
        </a:spcBef>
        <a:spcAft>
          <a:spcPct val="0"/>
        </a:spcAft>
        <a:buClr>
          <a:srgbClr val="000000"/>
        </a:buClr>
        <a:buSzPct val="45000"/>
        <a:buFont typeface="Wingdings" pitchFamily="2" charset="2"/>
        <a:defRPr sz="2800" b="1">
          <a:solidFill>
            <a:srgbClr val="000000"/>
          </a:solidFill>
          <a:latin typeface="Times New Roman" pitchFamily="18" charset="0"/>
        </a:defRPr>
      </a:lvl8pPr>
      <a:lvl9pPr marL="2907397" indent="-215834" algn="ctr" defTabSz="457058" rtl="0" fontAlgn="base" hangingPunct="0">
        <a:lnSpc>
          <a:spcPct val="93000"/>
        </a:lnSpc>
        <a:spcBef>
          <a:spcPct val="0"/>
        </a:spcBef>
        <a:spcAft>
          <a:spcPct val="0"/>
        </a:spcAft>
        <a:buClr>
          <a:srgbClr val="000000"/>
        </a:buClr>
        <a:buSzPct val="45000"/>
        <a:buFont typeface="Wingdings" pitchFamily="2" charset="2"/>
        <a:defRPr sz="2800" b="1">
          <a:solidFill>
            <a:srgbClr val="000000"/>
          </a:solidFill>
          <a:latin typeface="Times New Roman" pitchFamily="18" charset="0"/>
        </a:defRPr>
      </a:lvl9pPr>
    </p:titleStyle>
    <p:bodyStyle>
      <a:lvl1pPr marL="390525" indent="-292100" algn="l" defTabSz="412750" rtl="0" eaLnBrk="0" fontAlgn="base" hangingPunct="0">
        <a:lnSpc>
          <a:spcPct val="105000"/>
        </a:lnSpc>
        <a:spcBef>
          <a:spcPct val="30000"/>
        </a:spcBef>
        <a:spcAft>
          <a:spcPts val="800"/>
        </a:spcAft>
        <a:buClr>
          <a:srgbClr val="000000"/>
        </a:buClr>
        <a:buSzPct val="100000"/>
        <a:buFont typeface="Arial" pitchFamily="-72" charset="0"/>
        <a:buChar char="•"/>
        <a:defRPr sz="2900" b="1">
          <a:solidFill>
            <a:srgbClr val="000000"/>
          </a:solidFill>
          <a:latin typeface="Calibri" charset="0"/>
          <a:ea typeface="MS PGothic" pitchFamily="34" charset="-128"/>
          <a:cs typeface="MS PGothic" charset="0"/>
        </a:defRPr>
      </a:lvl1pPr>
      <a:lvl2pPr marL="782638" indent="-260350" algn="l" defTabSz="412750" rtl="0" eaLnBrk="0" fontAlgn="base" hangingPunct="0">
        <a:lnSpc>
          <a:spcPct val="90000"/>
        </a:lnSpc>
        <a:spcBef>
          <a:spcPct val="30000"/>
        </a:spcBef>
        <a:spcAft>
          <a:spcPct val="0"/>
        </a:spcAft>
        <a:buClr>
          <a:srgbClr val="000000"/>
        </a:buClr>
        <a:buSzPct val="75000"/>
        <a:buFont typeface="Symbol" pitchFamily="-72" charset="2"/>
        <a:buChar char=""/>
        <a:defRPr sz="2600" b="1">
          <a:solidFill>
            <a:srgbClr val="000000"/>
          </a:solidFill>
          <a:latin typeface="Calibri" charset="0"/>
          <a:ea typeface="MS PGothic" pitchFamily="34" charset="-128"/>
        </a:defRPr>
      </a:lvl2pPr>
      <a:lvl3pPr marL="1173163" indent="-193675" algn="l" defTabSz="412750" rtl="0" eaLnBrk="0" fontAlgn="base" hangingPunct="0">
        <a:lnSpc>
          <a:spcPct val="90000"/>
        </a:lnSpc>
        <a:spcBef>
          <a:spcPct val="30000"/>
        </a:spcBef>
        <a:spcAft>
          <a:spcPct val="0"/>
        </a:spcAft>
        <a:buClr>
          <a:srgbClr val="000000"/>
        </a:buClr>
        <a:buSzPct val="45000"/>
        <a:buFont typeface="Wingdings" pitchFamily="-72" charset="2"/>
        <a:buChar char=""/>
        <a:defRPr sz="2400" b="1">
          <a:solidFill>
            <a:srgbClr val="000000"/>
          </a:solidFill>
          <a:latin typeface="Calibri" charset="0"/>
          <a:ea typeface="ＭＳ Ｐゴシック" pitchFamily="-123" charset="-128"/>
          <a:cs typeface="ＭＳ Ｐゴシック" pitchFamily="-72" charset="-128"/>
        </a:defRPr>
      </a:lvl3pPr>
      <a:lvl4pPr marL="1565275" indent="-193675" algn="l" defTabSz="412750" rtl="0" eaLnBrk="0" fontAlgn="base" hangingPunct="0">
        <a:lnSpc>
          <a:spcPct val="90000"/>
        </a:lnSpc>
        <a:spcBef>
          <a:spcPct val="30000"/>
        </a:spcBef>
        <a:spcAft>
          <a:spcPct val="0"/>
        </a:spcAft>
        <a:buClr>
          <a:srgbClr val="000000"/>
        </a:buClr>
        <a:buSzPct val="75000"/>
        <a:buFont typeface="Symbol" pitchFamily="-72" charset="2"/>
        <a:buChar char=""/>
        <a:defRPr sz="2200" b="1">
          <a:solidFill>
            <a:srgbClr val="000000"/>
          </a:solidFill>
          <a:latin typeface="Calibri" charset="0"/>
          <a:ea typeface="ＭＳ Ｐゴシック" pitchFamily="-123" charset="-128"/>
        </a:defRPr>
      </a:lvl4pPr>
      <a:lvl5pPr marL="1957388" indent="-195263" algn="l" defTabSz="412750" rtl="0" eaLnBrk="0" fontAlgn="base" hangingPunct="0">
        <a:lnSpc>
          <a:spcPct val="90000"/>
        </a:lnSpc>
        <a:spcBef>
          <a:spcPct val="30000"/>
        </a:spcBef>
        <a:spcAft>
          <a:spcPct val="0"/>
        </a:spcAft>
        <a:buClr>
          <a:srgbClr val="000000"/>
        </a:buClr>
        <a:buSzPct val="45000"/>
        <a:buFont typeface="Wingdings" pitchFamily="-72" charset="2"/>
        <a:buChar char=""/>
        <a:defRPr sz="2000" b="1">
          <a:solidFill>
            <a:srgbClr val="000000"/>
          </a:solidFill>
          <a:latin typeface="Calibri" charset="0"/>
          <a:ea typeface="ＭＳ Ｐゴシック" pitchFamily="-123" charset="-128"/>
        </a:defRPr>
      </a:lvl5pPr>
      <a:lvl6pPr marL="2615386" indent="-215834" algn="l" defTabSz="457058" rtl="0" fontAlgn="base" hangingPunct="0">
        <a:lnSpc>
          <a:spcPct val="93000"/>
        </a:lnSpc>
        <a:spcBef>
          <a:spcPct val="0"/>
        </a:spcBef>
        <a:spcAft>
          <a:spcPts val="288"/>
        </a:spcAft>
        <a:buClr>
          <a:srgbClr val="000000"/>
        </a:buClr>
        <a:buSzPct val="45000"/>
        <a:buFont typeface="Wingdings" pitchFamily="2" charset="2"/>
        <a:buChar char=""/>
        <a:defRPr sz="2000">
          <a:solidFill>
            <a:srgbClr val="000000"/>
          </a:solidFill>
          <a:latin typeface="+mn-lt"/>
        </a:defRPr>
      </a:lvl6pPr>
      <a:lvl7pPr marL="3072444" indent="-215834" algn="l" defTabSz="457058" rtl="0" fontAlgn="base" hangingPunct="0">
        <a:lnSpc>
          <a:spcPct val="93000"/>
        </a:lnSpc>
        <a:spcBef>
          <a:spcPct val="0"/>
        </a:spcBef>
        <a:spcAft>
          <a:spcPts val="288"/>
        </a:spcAft>
        <a:buClr>
          <a:srgbClr val="000000"/>
        </a:buClr>
        <a:buSzPct val="45000"/>
        <a:buFont typeface="Wingdings" pitchFamily="2" charset="2"/>
        <a:buChar char=""/>
        <a:defRPr sz="2000">
          <a:solidFill>
            <a:srgbClr val="000000"/>
          </a:solidFill>
          <a:latin typeface="+mn-lt"/>
        </a:defRPr>
      </a:lvl7pPr>
      <a:lvl8pPr marL="3529502" indent="-215834" algn="l" defTabSz="457058" rtl="0" fontAlgn="base" hangingPunct="0">
        <a:lnSpc>
          <a:spcPct val="93000"/>
        </a:lnSpc>
        <a:spcBef>
          <a:spcPct val="0"/>
        </a:spcBef>
        <a:spcAft>
          <a:spcPts val="288"/>
        </a:spcAft>
        <a:buClr>
          <a:srgbClr val="000000"/>
        </a:buClr>
        <a:buSzPct val="45000"/>
        <a:buFont typeface="Wingdings" pitchFamily="2" charset="2"/>
        <a:buChar char=""/>
        <a:defRPr sz="2000">
          <a:solidFill>
            <a:srgbClr val="000000"/>
          </a:solidFill>
          <a:latin typeface="+mn-lt"/>
        </a:defRPr>
      </a:lvl8pPr>
      <a:lvl9pPr marL="3986559" indent="-215834" algn="l" defTabSz="457058" rtl="0" fontAlgn="base" hangingPunct="0">
        <a:lnSpc>
          <a:spcPct val="93000"/>
        </a:lnSpc>
        <a:spcBef>
          <a:spcPct val="0"/>
        </a:spcBef>
        <a:spcAft>
          <a:spcPts val="288"/>
        </a:spcAft>
        <a:buClr>
          <a:srgbClr val="000000"/>
        </a:buClr>
        <a:buSzPct val="45000"/>
        <a:buFont typeface="Wingdings" pitchFamily="2" charset="2"/>
        <a:buChar char=""/>
        <a:defRPr sz="2000">
          <a:solidFill>
            <a:srgbClr val="000000"/>
          </a:solidFill>
          <a:latin typeface="+mn-lt"/>
        </a:defRPr>
      </a:lvl9pPr>
    </p:bodyStyle>
    <p:otherStyle>
      <a:defPPr>
        <a:defRPr lang="en-US"/>
      </a:defPPr>
      <a:lvl1pPr marL="0" algn="l" defTabSz="914115" rtl="0" eaLnBrk="1" latinLnBrk="0" hangingPunct="1">
        <a:defRPr sz="1800" kern="1200">
          <a:solidFill>
            <a:schemeClr val="tx1"/>
          </a:solidFill>
          <a:latin typeface="+mn-lt"/>
          <a:ea typeface="+mn-ea"/>
          <a:cs typeface="+mn-cs"/>
        </a:defRPr>
      </a:lvl1pPr>
      <a:lvl2pPr marL="457058" algn="l" defTabSz="914115" rtl="0" eaLnBrk="1" latinLnBrk="0" hangingPunct="1">
        <a:defRPr sz="1800" kern="1200">
          <a:solidFill>
            <a:schemeClr val="tx1"/>
          </a:solidFill>
          <a:latin typeface="+mn-lt"/>
          <a:ea typeface="+mn-ea"/>
          <a:cs typeface="+mn-cs"/>
        </a:defRPr>
      </a:lvl2pPr>
      <a:lvl3pPr marL="914115" algn="l" defTabSz="914115" rtl="0" eaLnBrk="1" latinLnBrk="0" hangingPunct="1">
        <a:defRPr sz="1800" kern="1200">
          <a:solidFill>
            <a:schemeClr val="tx1"/>
          </a:solidFill>
          <a:latin typeface="+mn-lt"/>
          <a:ea typeface="+mn-ea"/>
          <a:cs typeface="+mn-cs"/>
        </a:defRPr>
      </a:lvl3pPr>
      <a:lvl4pPr marL="1371173" algn="l" defTabSz="914115" rtl="0" eaLnBrk="1" latinLnBrk="0" hangingPunct="1">
        <a:defRPr sz="1800" kern="1200">
          <a:solidFill>
            <a:schemeClr val="tx1"/>
          </a:solidFill>
          <a:latin typeface="+mn-lt"/>
          <a:ea typeface="+mn-ea"/>
          <a:cs typeface="+mn-cs"/>
        </a:defRPr>
      </a:lvl4pPr>
      <a:lvl5pPr marL="1828231" algn="l" defTabSz="914115" rtl="0" eaLnBrk="1" latinLnBrk="0" hangingPunct="1">
        <a:defRPr sz="1800" kern="1200">
          <a:solidFill>
            <a:schemeClr val="tx1"/>
          </a:solidFill>
          <a:latin typeface="+mn-lt"/>
          <a:ea typeface="+mn-ea"/>
          <a:cs typeface="+mn-cs"/>
        </a:defRPr>
      </a:lvl5pPr>
      <a:lvl6pPr marL="2285289" algn="l" defTabSz="914115" rtl="0" eaLnBrk="1" latinLnBrk="0" hangingPunct="1">
        <a:defRPr sz="1800" kern="1200">
          <a:solidFill>
            <a:schemeClr val="tx1"/>
          </a:solidFill>
          <a:latin typeface="+mn-lt"/>
          <a:ea typeface="+mn-ea"/>
          <a:cs typeface="+mn-cs"/>
        </a:defRPr>
      </a:lvl6pPr>
      <a:lvl7pPr marL="2742347" algn="l" defTabSz="914115" rtl="0" eaLnBrk="1" latinLnBrk="0" hangingPunct="1">
        <a:defRPr sz="1800" kern="1200">
          <a:solidFill>
            <a:schemeClr val="tx1"/>
          </a:solidFill>
          <a:latin typeface="+mn-lt"/>
          <a:ea typeface="+mn-ea"/>
          <a:cs typeface="+mn-cs"/>
        </a:defRPr>
      </a:lvl7pPr>
      <a:lvl8pPr marL="3199405" algn="l" defTabSz="914115" rtl="0" eaLnBrk="1" latinLnBrk="0" hangingPunct="1">
        <a:defRPr sz="1800" kern="1200">
          <a:solidFill>
            <a:schemeClr val="tx1"/>
          </a:solidFill>
          <a:latin typeface="+mn-lt"/>
          <a:ea typeface="+mn-ea"/>
          <a:cs typeface="+mn-cs"/>
        </a:defRPr>
      </a:lvl8pPr>
      <a:lvl9pPr marL="3656462" algn="l" defTabSz="914115" rtl="0" eaLnBrk="1" latinLnBrk="0" hangingPunct="1">
        <a:defRPr sz="1800" kern="1200">
          <a:solidFill>
            <a:schemeClr val="tx1"/>
          </a:solidFill>
          <a:latin typeface="+mn-lt"/>
          <a:ea typeface="+mn-ea"/>
          <a:cs typeface="+mn-cs"/>
        </a:defRPr>
      </a:lvl9pPr>
    </p:otherStyle>
  </p:txStyles>
</p:sldMaster>
</file>

<file path=ppt/slideMasters/slideMaster10.xml><?xml version="1.0" encoding="utf-8"?>
<p:sldMaster xmlns:a="http://schemas.openxmlformats.org/drawingml/2006/main" xmlns:r="http://schemas.openxmlformats.org/officeDocument/2006/relationships" xmlns:p="http://schemas.openxmlformats.org/presentationml/2006/main" preserve="1">
  <p:cSld>
    <p:bg>
      <p:bgPr>
        <a:solidFill>
          <a:srgbClr val="000048"/>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49" tIns="45474" rIns="90949" bIns="45474" numCol="1" anchor="ctr" anchorCtr="0" compatLnSpc="1">
            <a:prstTxWarp prst="textNoShape">
              <a:avLst/>
            </a:prstTxWarp>
          </a:bodyPr>
          <a:lstStyle/>
          <a:p>
            <a:pPr lvl="0"/>
            <a:r>
              <a:rPr lang="en-US" altLang="en-US"/>
              <a:t>Click to edit Master title style</a:t>
            </a:r>
          </a:p>
        </p:txBody>
      </p:sp>
      <p:sp>
        <p:nvSpPr>
          <p:cNvPr id="12291"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49" tIns="45474" rIns="90949" bIns="45474"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36196"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defTabSz="1157019" eaLnBrk="1" hangingPunct="1">
              <a:defRPr sz="1400" b="0">
                <a:solidFill>
                  <a:srgbClr val="FFFFFF"/>
                </a:solidFill>
                <a:latin typeface="Times New Roman" pitchFamily="18" charset="0"/>
                <a:cs typeface="Arial" pitchFamily="34" charset="0"/>
              </a:defRPr>
            </a:lvl1pPr>
          </a:lstStyle>
          <a:p>
            <a:pPr fontAlgn="base">
              <a:spcBef>
                <a:spcPct val="0"/>
              </a:spcBef>
              <a:spcAft>
                <a:spcPct val="0"/>
              </a:spcAft>
              <a:defRPr/>
            </a:pPr>
            <a:endParaRPr lang="en-US" dirty="0"/>
          </a:p>
        </p:txBody>
      </p:sp>
      <p:sp>
        <p:nvSpPr>
          <p:cNvPr id="136197"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algn="ctr" defTabSz="1157019" eaLnBrk="1" hangingPunct="1">
              <a:defRPr sz="1400" b="0">
                <a:solidFill>
                  <a:srgbClr val="FFFFFF"/>
                </a:solidFill>
                <a:latin typeface="Times New Roman" pitchFamily="18" charset="0"/>
                <a:cs typeface="Arial" pitchFamily="34" charset="0"/>
              </a:defRPr>
            </a:lvl1pPr>
          </a:lstStyle>
          <a:p>
            <a:pPr fontAlgn="base">
              <a:spcBef>
                <a:spcPct val="0"/>
              </a:spcBef>
              <a:spcAft>
                <a:spcPct val="0"/>
              </a:spcAft>
              <a:defRPr/>
            </a:pPr>
            <a:endParaRPr lang="en-US" dirty="0"/>
          </a:p>
        </p:txBody>
      </p:sp>
      <p:sp>
        <p:nvSpPr>
          <p:cNvPr id="136198" name="Rectangle 6"/>
          <p:cNvSpPr>
            <a:spLocks noGrp="1" noChangeArrowheads="1"/>
          </p:cNvSpPr>
          <p:nvPr>
            <p:ph type="sldNum" sz="quarter" idx="4"/>
          </p:nvPr>
        </p:nvSpPr>
        <p:spPr bwMode="auto">
          <a:xfrm>
            <a:off x="8737600" y="6245225"/>
            <a:ext cx="2844800" cy="476250"/>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algn="r" defTabSz="1157019" eaLnBrk="1" hangingPunct="1">
              <a:defRPr sz="1400" b="0">
                <a:solidFill>
                  <a:srgbClr val="FFFFFF"/>
                </a:solidFill>
                <a:latin typeface="+mn-lt"/>
                <a:cs typeface="Arial" charset="0"/>
              </a:defRPr>
            </a:lvl1pPr>
          </a:lstStyle>
          <a:p>
            <a:pPr fontAlgn="base">
              <a:spcBef>
                <a:spcPct val="0"/>
              </a:spcBef>
              <a:spcAft>
                <a:spcPct val="0"/>
              </a:spcAft>
              <a:defRPr/>
            </a:pPr>
            <a:fld id="{085F8017-5259-423B-99E6-406CFCBF9BE3}"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593897571"/>
      </p:ext>
    </p:extLst>
  </p:cSld>
  <p:clrMap bg1="dk2" tx1="lt1" bg2="dk1" tx2="lt2" accent1="accent1" accent2="accent2" accent3="accent3" accent4="accent4" accent5="accent5" accent6="accent6" hlink="hlink" folHlink="folHlink"/>
  <p:sldLayoutIdLst>
    <p:sldLayoutId id="2147484775" r:id="rId1"/>
    <p:sldLayoutId id="2147484776" r:id="rId2"/>
    <p:sldLayoutId id="2147484777" r:id="rId3"/>
    <p:sldLayoutId id="2147484778" r:id="rId4"/>
    <p:sldLayoutId id="2147484779" r:id="rId5"/>
    <p:sldLayoutId id="2147484780" r:id="rId6"/>
    <p:sldLayoutId id="2147484781" r:id="rId7"/>
    <p:sldLayoutId id="2147484782" r:id="rId8"/>
    <p:sldLayoutId id="2147484783" r:id="rId9"/>
    <p:sldLayoutId id="2147484784" r:id="rId10"/>
    <p:sldLayoutId id="2147484785" r:id="rId11"/>
    <p:sldLayoutId id="2147484786" r:id="rId12"/>
    <p:sldLayoutId id="2147484787" r:id="rId13"/>
    <p:sldLayoutId id="2147484788" r:id="rId14"/>
    <p:sldLayoutId id="2147484789" r:id="rId15"/>
    <p:sldLayoutId id="2147484790" r:id="rId16"/>
    <p:sldLayoutId id="2147484791" r:id="rId17"/>
    <p:sldLayoutId id="2147484792" r:id="rId18"/>
  </p:sldLayoutIdLst>
  <p:transition/>
  <p:hf sldNum="0" hdr="0" ftr="0" dt="0"/>
  <p:txStyles>
    <p:titleStyle>
      <a:lvl1pPr algn="ctr" rtl="0" eaLnBrk="0" fontAlgn="base" hangingPunct="0">
        <a:spcBef>
          <a:spcPct val="0"/>
        </a:spcBef>
        <a:spcAft>
          <a:spcPct val="0"/>
        </a:spcAft>
        <a:defRPr sz="3600" b="1">
          <a:solidFill>
            <a:schemeClr val="tx2"/>
          </a:solidFill>
          <a:latin typeface="+mj-lt"/>
          <a:ea typeface="+mj-ea"/>
          <a:cs typeface="+mj-cs"/>
        </a:defRPr>
      </a:lvl1pPr>
      <a:lvl2pPr algn="ctr" rtl="0" eaLnBrk="0" fontAlgn="base" hangingPunct="0">
        <a:spcBef>
          <a:spcPct val="0"/>
        </a:spcBef>
        <a:spcAft>
          <a:spcPct val="0"/>
        </a:spcAft>
        <a:defRPr sz="3600" b="1">
          <a:solidFill>
            <a:schemeClr val="tx2"/>
          </a:solidFill>
          <a:latin typeface="Arial" charset="0"/>
        </a:defRPr>
      </a:lvl2pPr>
      <a:lvl3pPr algn="ctr" rtl="0" eaLnBrk="0" fontAlgn="base" hangingPunct="0">
        <a:spcBef>
          <a:spcPct val="0"/>
        </a:spcBef>
        <a:spcAft>
          <a:spcPct val="0"/>
        </a:spcAft>
        <a:defRPr sz="3600" b="1">
          <a:solidFill>
            <a:schemeClr val="tx2"/>
          </a:solidFill>
          <a:latin typeface="Arial" charset="0"/>
        </a:defRPr>
      </a:lvl3pPr>
      <a:lvl4pPr algn="ctr" rtl="0" eaLnBrk="0" fontAlgn="base" hangingPunct="0">
        <a:spcBef>
          <a:spcPct val="0"/>
        </a:spcBef>
        <a:spcAft>
          <a:spcPct val="0"/>
        </a:spcAft>
        <a:defRPr sz="3600" b="1">
          <a:solidFill>
            <a:schemeClr val="tx2"/>
          </a:solidFill>
          <a:latin typeface="Arial" charset="0"/>
        </a:defRPr>
      </a:lvl4pPr>
      <a:lvl5pPr algn="ctr" rtl="0" eaLnBrk="0" fontAlgn="base" hangingPunct="0">
        <a:spcBef>
          <a:spcPct val="0"/>
        </a:spcBef>
        <a:spcAft>
          <a:spcPct val="0"/>
        </a:spcAft>
        <a:defRPr sz="3600" b="1">
          <a:solidFill>
            <a:schemeClr val="tx2"/>
          </a:solidFill>
          <a:latin typeface="Arial" charset="0"/>
        </a:defRPr>
      </a:lvl5pPr>
      <a:lvl6pPr marL="454703" algn="ctr" rtl="0" eaLnBrk="0" fontAlgn="base" hangingPunct="0">
        <a:spcBef>
          <a:spcPct val="0"/>
        </a:spcBef>
        <a:spcAft>
          <a:spcPct val="0"/>
        </a:spcAft>
        <a:defRPr sz="3600" b="1">
          <a:solidFill>
            <a:schemeClr val="tx2"/>
          </a:solidFill>
          <a:latin typeface="Arial" charset="0"/>
        </a:defRPr>
      </a:lvl6pPr>
      <a:lvl7pPr marL="909214" algn="ctr" rtl="0" eaLnBrk="0" fontAlgn="base" hangingPunct="0">
        <a:spcBef>
          <a:spcPct val="0"/>
        </a:spcBef>
        <a:spcAft>
          <a:spcPct val="0"/>
        </a:spcAft>
        <a:defRPr sz="3600" b="1">
          <a:solidFill>
            <a:schemeClr val="tx2"/>
          </a:solidFill>
          <a:latin typeface="Arial" charset="0"/>
        </a:defRPr>
      </a:lvl7pPr>
      <a:lvl8pPr marL="1363805" algn="ctr" rtl="0" eaLnBrk="0" fontAlgn="base" hangingPunct="0">
        <a:spcBef>
          <a:spcPct val="0"/>
        </a:spcBef>
        <a:spcAft>
          <a:spcPct val="0"/>
        </a:spcAft>
        <a:defRPr sz="3600" b="1">
          <a:solidFill>
            <a:schemeClr val="tx2"/>
          </a:solidFill>
          <a:latin typeface="Arial" charset="0"/>
        </a:defRPr>
      </a:lvl8pPr>
      <a:lvl9pPr marL="1818403" algn="ctr" rtl="0" eaLnBrk="0" fontAlgn="base" hangingPunct="0">
        <a:spcBef>
          <a:spcPct val="0"/>
        </a:spcBef>
        <a:spcAft>
          <a:spcPct val="0"/>
        </a:spcAft>
        <a:defRPr sz="3600" b="1">
          <a:solidFill>
            <a:schemeClr val="tx2"/>
          </a:solidFill>
          <a:latin typeface="Arial" charset="0"/>
        </a:defRPr>
      </a:lvl9pPr>
    </p:titleStyle>
    <p:bodyStyle>
      <a:lvl1pPr marL="334963" indent="-334963" algn="l" rtl="0" eaLnBrk="0" fontAlgn="base" hangingPunct="0">
        <a:spcBef>
          <a:spcPct val="20000"/>
        </a:spcBef>
        <a:spcAft>
          <a:spcPct val="0"/>
        </a:spcAft>
        <a:buChar char="•"/>
        <a:defRPr sz="3200" b="1">
          <a:solidFill>
            <a:schemeClr val="tx1"/>
          </a:solidFill>
          <a:latin typeface="+mn-lt"/>
          <a:ea typeface="+mn-ea"/>
          <a:cs typeface="+mn-cs"/>
        </a:defRPr>
      </a:lvl1pPr>
      <a:lvl2pPr marL="733425" indent="-279400" algn="l" rtl="0" eaLnBrk="0" fontAlgn="base" hangingPunct="0">
        <a:spcBef>
          <a:spcPct val="20000"/>
        </a:spcBef>
        <a:spcAft>
          <a:spcPct val="0"/>
        </a:spcAft>
        <a:buChar char="–"/>
        <a:defRPr sz="2800" b="1">
          <a:solidFill>
            <a:schemeClr val="tx1"/>
          </a:solidFill>
          <a:latin typeface="+mn-lt"/>
        </a:defRPr>
      </a:lvl2pPr>
      <a:lvl3pPr marL="1131888" indent="-222250" algn="l" rtl="0" eaLnBrk="0" fontAlgn="base" hangingPunct="0">
        <a:spcBef>
          <a:spcPct val="20000"/>
        </a:spcBef>
        <a:spcAft>
          <a:spcPct val="0"/>
        </a:spcAft>
        <a:buChar char="•"/>
        <a:defRPr sz="2400" b="1">
          <a:solidFill>
            <a:schemeClr val="tx1"/>
          </a:solidFill>
          <a:latin typeface="+mn-lt"/>
        </a:defRPr>
      </a:lvl3pPr>
      <a:lvl4pPr marL="1585913" indent="-222250" algn="l" rtl="0" eaLnBrk="0" fontAlgn="base" hangingPunct="0">
        <a:spcBef>
          <a:spcPct val="20000"/>
        </a:spcBef>
        <a:spcAft>
          <a:spcPct val="0"/>
        </a:spcAft>
        <a:buChar char="–"/>
        <a:defRPr sz="2000" b="1">
          <a:solidFill>
            <a:schemeClr val="tx1"/>
          </a:solidFill>
          <a:latin typeface="+mn-lt"/>
        </a:defRPr>
      </a:lvl4pPr>
      <a:lvl5pPr marL="2041525" indent="-222250" algn="l" rtl="0" eaLnBrk="0" fontAlgn="base" hangingPunct="0">
        <a:spcBef>
          <a:spcPct val="20000"/>
        </a:spcBef>
        <a:spcAft>
          <a:spcPct val="0"/>
        </a:spcAft>
        <a:buChar char="»"/>
        <a:defRPr sz="2000" b="1">
          <a:solidFill>
            <a:schemeClr val="tx1"/>
          </a:solidFill>
          <a:latin typeface="+mn-lt"/>
        </a:defRPr>
      </a:lvl5pPr>
      <a:lvl6pPr marL="2500309" indent="-227313" algn="l" rtl="0" eaLnBrk="0" fontAlgn="base" hangingPunct="0">
        <a:spcBef>
          <a:spcPct val="20000"/>
        </a:spcBef>
        <a:spcAft>
          <a:spcPct val="0"/>
        </a:spcAft>
        <a:buChar char="»"/>
        <a:defRPr sz="2000" b="1">
          <a:solidFill>
            <a:schemeClr val="tx1"/>
          </a:solidFill>
          <a:latin typeface="+mn-lt"/>
        </a:defRPr>
      </a:lvl6pPr>
      <a:lvl7pPr marL="2954889" indent="-227313" algn="l" rtl="0" eaLnBrk="0" fontAlgn="base" hangingPunct="0">
        <a:spcBef>
          <a:spcPct val="20000"/>
        </a:spcBef>
        <a:spcAft>
          <a:spcPct val="0"/>
        </a:spcAft>
        <a:buChar char="»"/>
        <a:defRPr sz="2000" b="1">
          <a:solidFill>
            <a:schemeClr val="tx1"/>
          </a:solidFill>
          <a:latin typeface="+mn-lt"/>
        </a:defRPr>
      </a:lvl7pPr>
      <a:lvl8pPr marL="3409503" indent="-227313" algn="l" rtl="0" eaLnBrk="0" fontAlgn="base" hangingPunct="0">
        <a:spcBef>
          <a:spcPct val="20000"/>
        </a:spcBef>
        <a:spcAft>
          <a:spcPct val="0"/>
        </a:spcAft>
        <a:buChar char="»"/>
        <a:defRPr sz="2000" b="1">
          <a:solidFill>
            <a:schemeClr val="tx1"/>
          </a:solidFill>
          <a:latin typeface="+mn-lt"/>
        </a:defRPr>
      </a:lvl8pPr>
      <a:lvl9pPr marL="3864061" indent="-227313" algn="l" rtl="0" eaLnBrk="0" fontAlgn="base" hangingPunct="0">
        <a:spcBef>
          <a:spcPct val="20000"/>
        </a:spcBef>
        <a:spcAft>
          <a:spcPct val="0"/>
        </a:spcAft>
        <a:buChar char="»"/>
        <a:defRPr sz="2000" b="1">
          <a:solidFill>
            <a:schemeClr val="tx1"/>
          </a:solidFill>
          <a:latin typeface="+mn-lt"/>
        </a:defRPr>
      </a:lvl9pPr>
    </p:bodyStyle>
    <p:otherStyle>
      <a:defPPr>
        <a:defRPr lang="en-US"/>
      </a:defPPr>
      <a:lvl1pPr marL="0" algn="l" defTabSz="909214" rtl="0" eaLnBrk="1" latinLnBrk="0" hangingPunct="1">
        <a:defRPr sz="1800" kern="1200">
          <a:solidFill>
            <a:schemeClr val="tx1"/>
          </a:solidFill>
          <a:latin typeface="+mn-lt"/>
          <a:ea typeface="+mn-ea"/>
          <a:cs typeface="+mn-cs"/>
        </a:defRPr>
      </a:lvl1pPr>
      <a:lvl2pPr marL="454703" algn="l" defTabSz="909214" rtl="0" eaLnBrk="1" latinLnBrk="0" hangingPunct="1">
        <a:defRPr sz="1800" kern="1200">
          <a:solidFill>
            <a:schemeClr val="tx1"/>
          </a:solidFill>
          <a:latin typeface="+mn-lt"/>
          <a:ea typeface="+mn-ea"/>
          <a:cs typeface="+mn-cs"/>
        </a:defRPr>
      </a:lvl2pPr>
      <a:lvl3pPr marL="909214" algn="l" defTabSz="909214" rtl="0" eaLnBrk="1" latinLnBrk="0" hangingPunct="1">
        <a:defRPr sz="1800" kern="1200">
          <a:solidFill>
            <a:schemeClr val="tx1"/>
          </a:solidFill>
          <a:latin typeface="+mn-lt"/>
          <a:ea typeface="+mn-ea"/>
          <a:cs typeface="+mn-cs"/>
        </a:defRPr>
      </a:lvl3pPr>
      <a:lvl4pPr marL="1363805" algn="l" defTabSz="909214" rtl="0" eaLnBrk="1" latinLnBrk="0" hangingPunct="1">
        <a:defRPr sz="1800" kern="1200">
          <a:solidFill>
            <a:schemeClr val="tx1"/>
          </a:solidFill>
          <a:latin typeface="+mn-lt"/>
          <a:ea typeface="+mn-ea"/>
          <a:cs typeface="+mn-cs"/>
        </a:defRPr>
      </a:lvl4pPr>
      <a:lvl5pPr marL="1818403" algn="l" defTabSz="909214" rtl="0" eaLnBrk="1" latinLnBrk="0" hangingPunct="1">
        <a:defRPr sz="1800" kern="1200">
          <a:solidFill>
            <a:schemeClr val="tx1"/>
          </a:solidFill>
          <a:latin typeface="+mn-lt"/>
          <a:ea typeface="+mn-ea"/>
          <a:cs typeface="+mn-cs"/>
        </a:defRPr>
      </a:lvl5pPr>
      <a:lvl6pPr marL="2272980" algn="l" defTabSz="909214" rtl="0" eaLnBrk="1" latinLnBrk="0" hangingPunct="1">
        <a:defRPr sz="1800" kern="1200">
          <a:solidFill>
            <a:schemeClr val="tx1"/>
          </a:solidFill>
          <a:latin typeface="+mn-lt"/>
          <a:ea typeface="+mn-ea"/>
          <a:cs typeface="+mn-cs"/>
        </a:defRPr>
      </a:lvl6pPr>
      <a:lvl7pPr marL="2727600" algn="l" defTabSz="909214" rtl="0" eaLnBrk="1" latinLnBrk="0" hangingPunct="1">
        <a:defRPr sz="1800" kern="1200">
          <a:solidFill>
            <a:schemeClr val="tx1"/>
          </a:solidFill>
          <a:latin typeface="+mn-lt"/>
          <a:ea typeface="+mn-ea"/>
          <a:cs typeface="+mn-cs"/>
        </a:defRPr>
      </a:lvl7pPr>
      <a:lvl8pPr marL="3182214" algn="l" defTabSz="909214" rtl="0" eaLnBrk="1" latinLnBrk="0" hangingPunct="1">
        <a:defRPr sz="1800" kern="1200">
          <a:solidFill>
            <a:schemeClr val="tx1"/>
          </a:solidFill>
          <a:latin typeface="+mn-lt"/>
          <a:ea typeface="+mn-ea"/>
          <a:cs typeface="+mn-cs"/>
        </a:defRPr>
      </a:lvl8pPr>
      <a:lvl9pPr marL="3636830" algn="l" defTabSz="909214" rtl="0" eaLnBrk="1" latinLnBrk="0" hangingPunct="1">
        <a:defRPr sz="1800" kern="1200">
          <a:solidFill>
            <a:schemeClr val="tx1"/>
          </a:solidFill>
          <a:latin typeface="+mn-lt"/>
          <a:ea typeface="+mn-ea"/>
          <a:cs typeface="+mn-cs"/>
        </a:defRPr>
      </a:lvl9pPr>
    </p:otherStyle>
  </p:txStyles>
</p:sldMaster>
</file>

<file path=ppt/slideMasters/slideMaster1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sp>
        <p:nvSpPr>
          <p:cNvPr id="2" name="Rectangle 1"/>
          <p:cNvSpPr/>
          <p:nvPr/>
        </p:nvSpPr>
        <p:spPr>
          <a:xfrm>
            <a:off x="0" y="6569076"/>
            <a:ext cx="12192000" cy="288925"/>
          </a:xfrm>
          <a:prstGeom prst="rect">
            <a:avLst/>
          </a:prstGeom>
          <a:solidFill>
            <a:srgbClr val="767676"/>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en-US" dirty="0">
              <a:solidFill>
                <a:srgbClr val="D6D6D0"/>
              </a:solidFill>
            </a:endParaRPr>
          </a:p>
        </p:txBody>
      </p:sp>
      <p:sp>
        <p:nvSpPr>
          <p:cNvPr id="1027" name="Text Placeholder 2"/>
          <p:cNvSpPr>
            <a:spLocks noGrp="1"/>
          </p:cNvSpPr>
          <p:nvPr>
            <p:ph type="body" idx="1"/>
          </p:nvPr>
        </p:nvSpPr>
        <p:spPr bwMode="auto">
          <a:xfrm>
            <a:off x="1107017" y="1768476"/>
            <a:ext cx="9980083" cy="352742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dirty="0"/>
              <a:t>Click to edit Master text styles</a:t>
            </a:r>
          </a:p>
          <a:p>
            <a:pPr lvl="1"/>
            <a:r>
              <a:rPr lang="en-US" altLang="en-US" dirty="0"/>
              <a:t>Second level</a:t>
            </a:r>
          </a:p>
          <a:p>
            <a:pPr lvl="2"/>
            <a:r>
              <a:rPr lang="en-US" altLang="en-US" dirty="0"/>
              <a:t>Third level</a:t>
            </a:r>
          </a:p>
          <a:p>
            <a:pPr lvl="3"/>
            <a:r>
              <a:rPr lang="en-US" altLang="en-US" dirty="0"/>
              <a:t>Fourth level</a:t>
            </a:r>
          </a:p>
          <a:p>
            <a:pPr lvl="4"/>
            <a:r>
              <a:rPr lang="en-US" altLang="en-US" dirty="0"/>
              <a:t>Fifth level</a:t>
            </a:r>
          </a:p>
        </p:txBody>
      </p:sp>
      <p:sp>
        <p:nvSpPr>
          <p:cNvPr id="10" name="Slide Number Placeholder 5"/>
          <p:cNvSpPr>
            <a:spLocks noGrp="1"/>
          </p:cNvSpPr>
          <p:nvPr>
            <p:ph type="sldNum" sz="quarter" idx="4"/>
          </p:nvPr>
        </p:nvSpPr>
        <p:spPr>
          <a:xfrm>
            <a:off x="10981268" y="6556376"/>
            <a:ext cx="1208617" cy="301625"/>
          </a:xfrm>
          <a:prstGeom prst="rect">
            <a:avLst/>
          </a:prstGeom>
        </p:spPr>
        <p:txBody>
          <a:bodyPr lIns="0"/>
          <a:lstStyle>
            <a:lvl1pPr algn="r" fontAlgn="auto">
              <a:spcBef>
                <a:spcPts val="0"/>
              </a:spcBef>
              <a:spcAft>
                <a:spcPts val="0"/>
              </a:spcAft>
              <a:defRPr sz="1050" smtClean="0">
                <a:solidFill>
                  <a:schemeClr val="bg1"/>
                </a:solidFill>
                <a:latin typeface="Arial" charset="0"/>
                <a:ea typeface="Arial" charset="0"/>
                <a:cs typeface="Arial" charset="0"/>
              </a:defRPr>
            </a:lvl1pPr>
          </a:lstStyle>
          <a:p>
            <a:pPr>
              <a:defRPr/>
            </a:pPr>
            <a:fld id="{8E376C17-02CD-47F7-84D0-EC7C5B0DAEE1}" type="slidenum">
              <a:rPr lang="en-US">
                <a:solidFill>
                  <a:srgbClr val="D6D6D0"/>
                </a:solidFill>
              </a:rPr>
              <a:pPr>
                <a:defRPr/>
              </a:pPr>
              <a:t>‹#›</a:t>
            </a:fld>
            <a:endParaRPr lang="en-US" dirty="0">
              <a:solidFill>
                <a:srgbClr val="D6D6D0"/>
              </a:solidFill>
            </a:endParaRPr>
          </a:p>
        </p:txBody>
      </p:sp>
      <p:pic>
        <p:nvPicPr>
          <p:cNvPr id="1030" name="Picture 12"/>
          <p:cNvPicPr>
            <a:picLocks noChangeAspect="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203200" y="5802314"/>
            <a:ext cx="2252133" cy="8270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3417685210"/>
      </p:ext>
    </p:extLst>
  </p:cSld>
  <p:clrMap bg1="lt1" tx1="dk1" bg2="lt2" tx2="dk2" accent1="accent1" accent2="accent2" accent3="accent3" accent4="accent4" accent5="accent5" accent6="accent6" hlink="hlink" folHlink="folHlink"/>
  <p:sldLayoutIdLst>
    <p:sldLayoutId id="2147484794" r:id="rId1"/>
    <p:sldLayoutId id="2147484795" r:id="rId2"/>
    <p:sldLayoutId id="2147484796" r:id="rId3"/>
    <p:sldLayoutId id="2147484797" r:id="rId4"/>
    <p:sldLayoutId id="2147484798" r:id="rId5"/>
    <p:sldLayoutId id="2147484799" r:id="rId6"/>
    <p:sldLayoutId id="2147484800" r:id="rId7"/>
    <p:sldLayoutId id="2147484801" r:id="rId8"/>
  </p:sldLayoutIdLst>
  <p:hf hdr="0" dt="0"/>
  <p:txStyles>
    <p:titleStyle>
      <a:lvl1pPr algn="l" rtl="0" fontAlgn="base">
        <a:lnSpc>
          <a:spcPct val="90000"/>
        </a:lnSpc>
        <a:spcBef>
          <a:spcPct val="0"/>
        </a:spcBef>
        <a:spcAft>
          <a:spcPct val="0"/>
        </a:spcAft>
        <a:defRPr sz="3600" b="1" kern="1200" spc="-60">
          <a:solidFill>
            <a:srgbClr val="800000"/>
          </a:solidFill>
          <a:latin typeface="Arial" charset="0"/>
          <a:ea typeface="Arial" charset="0"/>
          <a:cs typeface="Arial" charset="0"/>
        </a:defRPr>
      </a:lvl1pPr>
      <a:lvl2pPr algn="l" rtl="0" fontAlgn="base">
        <a:lnSpc>
          <a:spcPct val="90000"/>
        </a:lnSpc>
        <a:spcBef>
          <a:spcPct val="0"/>
        </a:spcBef>
        <a:spcAft>
          <a:spcPct val="0"/>
        </a:spcAft>
        <a:defRPr sz="3600" b="1">
          <a:solidFill>
            <a:srgbClr val="800000"/>
          </a:solidFill>
          <a:latin typeface="Arial" charset="0"/>
          <a:cs typeface="Arial" charset="0"/>
        </a:defRPr>
      </a:lvl2pPr>
      <a:lvl3pPr algn="l" rtl="0" fontAlgn="base">
        <a:lnSpc>
          <a:spcPct val="90000"/>
        </a:lnSpc>
        <a:spcBef>
          <a:spcPct val="0"/>
        </a:spcBef>
        <a:spcAft>
          <a:spcPct val="0"/>
        </a:spcAft>
        <a:defRPr sz="3600" b="1">
          <a:solidFill>
            <a:srgbClr val="800000"/>
          </a:solidFill>
          <a:latin typeface="Arial" charset="0"/>
          <a:cs typeface="Arial" charset="0"/>
        </a:defRPr>
      </a:lvl3pPr>
      <a:lvl4pPr algn="l" rtl="0" fontAlgn="base">
        <a:lnSpc>
          <a:spcPct val="90000"/>
        </a:lnSpc>
        <a:spcBef>
          <a:spcPct val="0"/>
        </a:spcBef>
        <a:spcAft>
          <a:spcPct val="0"/>
        </a:spcAft>
        <a:defRPr sz="3600" b="1">
          <a:solidFill>
            <a:srgbClr val="800000"/>
          </a:solidFill>
          <a:latin typeface="Arial" charset="0"/>
          <a:cs typeface="Arial" charset="0"/>
        </a:defRPr>
      </a:lvl4pPr>
      <a:lvl5pPr algn="l" rtl="0" fontAlgn="base">
        <a:lnSpc>
          <a:spcPct val="90000"/>
        </a:lnSpc>
        <a:spcBef>
          <a:spcPct val="0"/>
        </a:spcBef>
        <a:spcAft>
          <a:spcPct val="0"/>
        </a:spcAft>
        <a:defRPr sz="3600" b="1">
          <a:solidFill>
            <a:srgbClr val="800000"/>
          </a:solidFill>
          <a:latin typeface="Arial" charset="0"/>
          <a:cs typeface="Arial" charset="0"/>
        </a:defRPr>
      </a:lvl5pPr>
      <a:lvl6pPr marL="457200" algn="l" rtl="0" fontAlgn="base">
        <a:lnSpc>
          <a:spcPct val="90000"/>
        </a:lnSpc>
        <a:spcBef>
          <a:spcPct val="0"/>
        </a:spcBef>
        <a:spcAft>
          <a:spcPct val="0"/>
        </a:spcAft>
        <a:defRPr sz="3600" b="1">
          <a:solidFill>
            <a:srgbClr val="800000"/>
          </a:solidFill>
          <a:latin typeface="Arial" charset="0"/>
          <a:cs typeface="Arial" charset="0"/>
        </a:defRPr>
      </a:lvl6pPr>
      <a:lvl7pPr marL="914400" algn="l" rtl="0" fontAlgn="base">
        <a:lnSpc>
          <a:spcPct val="90000"/>
        </a:lnSpc>
        <a:spcBef>
          <a:spcPct val="0"/>
        </a:spcBef>
        <a:spcAft>
          <a:spcPct val="0"/>
        </a:spcAft>
        <a:defRPr sz="3600" b="1">
          <a:solidFill>
            <a:srgbClr val="800000"/>
          </a:solidFill>
          <a:latin typeface="Arial" charset="0"/>
          <a:cs typeface="Arial" charset="0"/>
        </a:defRPr>
      </a:lvl7pPr>
      <a:lvl8pPr marL="1371600" algn="l" rtl="0" fontAlgn="base">
        <a:lnSpc>
          <a:spcPct val="90000"/>
        </a:lnSpc>
        <a:spcBef>
          <a:spcPct val="0"/>
        </a:spcBef>
        <a:spcAft>
          <a:spcPct val="0"/>
        </a:spcAft>
        <a:defRPr sz="3600" b="1">
          <a:solidFill>
            <a:srgbClr val="800000"/>
          </a:solidFill>
          <a:latin typeface="Arial" charset="0"/>
          <a:cs typeface="Arial" charset="0"/>
        </a:defRPr>
      </a:lvl8pPr>
      <a:lvl9pPr marL="1828800" algn="l" rtl="0" fontAlgn="base">
        <a:lnSpc>
          <a:spcPct val="90000"/>
        </a:lnSpc>
        <a:spcBef>
          <a:spcPct val="0"/>
        </a:spcBef>
        <a:spcAft>
          <a:spcPct val="0"/>
        </a:spcAft>
        <a:defRPr sz="3600" b="1">
          <a:solidFill>
            <a:srgbClr val="800000"/>
          </a:solidFill>
          <a:latin typeface="Arial" charset="0"/>
          <a:cs typeface="Arial" charset="0"/>
        </a:defRPr>
      </a:lvl9pPr>
    </p:titleStyle>
    <p:bodyStyle>
      <a:lvl1pPr marL="182563" indent="-182563" algn="l" rtl="0" fontAlgn="base">
        <a:lnSpc>
          <a:spcPct val="90000"/>
        </a:lnSpc>
        <a:spcBef>
          <a:spcPts val="1200"/>
        </a:spcBef>
        <a:spcAft>
          <a:spcPct val="0"/>
        </a:spcAft>
        <a:buFont typeface="Wingdings" pitchFamily="2" charset="2"/>
        <a:buChar char="§"/>
        <a:defRPr sz="3200" kern="1200" baseline="0">
          <a:solidFill>
            <a:srgbClr val="171714"/>
          </a:solidFill>
          <a:latin typeface="Arial" charset="0"/>
          <a:ea typeface="Arial" charset="0"/>
          <a:cs typeface="Arial" charset="0"/>
        </a:defRPr>
      </a:lvl1pPr>
      <a:lvl2pPr marL="685800" indent="-182563" algn="l" rtl="0" fontAlgn="base">
        <a:lnSpc>
          <a:spcPct val="90000"/>
        </a:lnSpc>
        <a:spcBef>
          <a:spcPts val="250"/>
        </a:spcBef>
        <a:spcAft>
          <a:spcPts val="250"/>
        </a:spcAft>
        <a:buFont typeface="Wingdings" pitchFamily="2" charset="2"/>
        <a:buChar char="§"/>
        <a:defRPr sz="2800" kern="1200">
          <a:solidFill>
            <a:srgbClr val="171714"/>
          </a:solidFill>
          <a:latin typeface="Arial" charset="0"/>
          <a:ea typeface="Arial" charset="0"/>
          <a:cs typeface="Arial" charset="0"/>
        </a:defRPr>
      </a:lvl2pPr>
      <a:lvl3pPr marL="1143000" indent="-182563" algn="l" rtl="0" fontAlgn="base">
        <a:lnSpc>
          <a:spcPct val="90000"/>
        </a:lnSpc>
        <a:spcBef>
          <a:spcPts val="250"/>
        </a:spcBef>
        <a:spcAft>
          <a:spcPts val="250"/>
        </a:spcAft>
        <a:buFont typeface="Wingdings" pitchFamily="2" charset="2"/>
        <a:buChar char="§"/>
        <a:defRPr sz="2800" kern="1200">
          <a:solidFill>
            <a:srgbClr val="171714"/>
          </a:solidFill>
          <a:latin typeface="Arial" charset="0"/>
          <a:ea typeface="Arial" charset="0"/>
          <a:cs typeface="Arial" charset="0"/>
        </a:defRPr>
      </a:lvl3pPr>
      <a:lvl4pPr marL="1600200" indent="-182563" algn="l" rtl="0" fontAlgn="base">
        <a:lnSpc>
          <a:spcPct val="90000"/>
        </a:lnSpc>
        <a:spcBef>
          <a:spcPts val="250"/>
        </a:spcBef>
        <a:spcAft>
          <a:spcPts val="250"/>
        </a:spcAft>
        <a:buFont typeface="Wingdings" pitchFamily="2" charset="2"/>
        <a:buChar char="§"/>
        <a:defRPr sz="2800" kern="1200">
          <a:solidFill>
            <a:srgbClr val="171714"/>
          </a:solidFill>
          <a:latin typeface="Arial" charset="0"/>
          <a:ea typeface="Arial" charset="0"/>
          <a:cs typeface="Arial" charset="0"/>
        </a:defRPr>
      </a:lvl4pPr>
      <a:lvl5pPr marL="2057400" indent="-182563" algn="l" rtl="0" fontAlgn="base">
        <a:lnSpc>
          <a:spcPct val="90000"/>
        </a:lnSpc>
        <a:spcBef>
          <a:spcPts val="250"/>
        </a:spcBef>
        <a:spcAft>
          <a:spcPts val="250"/>
        </a:spcAft>
        <a:buFont typeface="Wingdings" pitchFamily="2" charset="2"/>
        <a:buChar char="§"/>
        <a:defRPr sz="2800" kern="1200">
          <a:solidFill>
            <a:srgbClr val="171714"/>
          </a:solidFill>
          <a:latin typeface="Arial" charset="0"/>
          <a:ea typeface="Arial" charset="0"/>
          <a:cs typeface="Arial" charset="0"/>
        </a:defRPr>
      </a:lvl5pPr>
      <a:lvl6pPr marL="25146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6pPr>
      <a:lvl7pPr marL="29718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7pPr>
      <a:lvl8pPr marL="34290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8pPr>
      <a:lvl9pPr marL="3886200" indent="-228600" algn="l" defTabSz="914400" rtl="0" eaLnBrk="1" latinLnBrk="0" hangingPunct="1">
        <a:lnSpc>
          <a:spcPct val="90000"/>
        </a:lnSpc>
        <a:spcBef>
          <a:spcPts val="250"/>
        </a:spcBef>
        <a:spcAft>
          <a:spcPts val="250"/>
        </a:spcAft>
        <a:buClr>
          <a:schemeClr val="accent1"/>
        </a:buClr>
        <a:buFont typeface="Wingdings 2" pitchFamily="18" charset="2"/>
        <a:buChar char=""/>
        <a:defRPr sz="1400" kern="1200">
          <a:solidFill>
            <a:schemeClr val="tx1">
              <a:lumMod val="65000"/>
              <a:lumOff val="35000"/>
            </a:schemeClr>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2.xml><?xml version="1.0" encoding="utf-8"?>
<p:sldMaster xmlns:a="http://schemas.openxmlformats.org/drawingml/2006/main" xmlns:r="http://schemas.openxmlformats.org/officeDocument/2006/relationships" xmlns:p="http://schemas.openxmlformats.org/presentationml/2006/main" preserve="1">
  <p:cSld>
    <p:bg>
      <p:bgPr>
        <a:solidFill>
          <a:srgbClr val="000048"/>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49" tIns="45474" rIns="90949" bIns="45474" numCol="1" anchor="ctr" anchorCtr="0" compatLnSpc="1">
            <a:prstTxWarp prst="textNoShape">
              <a:avLst/>
            </a:prstTxWarp>
          </a:bodyPr>
          <a:lstStyle/>
          <a:p>
            <a:pPr lvl="0"/>
            <a:r>
              <a:rPr lang="en-US" altLang="en-US"/>
              <a:t>Click to edit Master title style</a:t>
            </a:r>
          </a:p>
        </p:txBody>
      </p:sp>
      <p:sp>
        <p:nvSpPr>
          <p:cNvPr id="12291"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49" tIns="45474" rIns="90949" bIns="45474"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36196"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defTabSz="1156990" eaLnBrk="1" hangingPunct="1">
              <a:defRPr sz="1400" b="0">
                <a:solidFill>
                  <a:srgbClr val="FFFFFF"/>
                </a:solidFill>
                <a:latin typeface="Times New Roman" pitchFamily="18" charset="0"/>
                <a:cs typeface="Arial" pitchFamily="34" charset="0"/>
              </a:defRPr>
            </a:lvl1pPr>
          </a:lstStyle>
          <a:p>
            <a:pPr fontAlgn="base">
              <a:spcBef>
                <a:spcPct val="0"/>
              </a:spcBef>
              <a:spcAft>
                <a:spcPct val="0"/>
              </a:spcAft>
              <a:defRPr/>
            </a:pPr>
            <a:endParaRPr lang="en-US" dirty="0"/>
          </a:p>
        </p:txBody>
      </p:sp>
      <p:sp>
        <p:nvSpPr>
          <p:cNvPr id="136197"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algn="ctr" defTabSz="1156990" eaLnBrk="1" hangingPunct="1">
              <a:defRPr sz="1400" b="0">
                <a:solidFill>
                  <a:srgbClr val="FFFFFF"/>
                </a:solidFill>
                <a:latin typeface="Times New Roman" pitchFamily="18" charset="0"/>
                <a:cs typeface="Arial" pitchFamily="34" charset="0"/>
              </a:defRPr>
            </a:lvl1pPr>
          </a:lstStyle>
          <a:p>
            <a:pPr fontAlgn="base">
              <a:spcBef>
                <a:spcPct val="0"/>
              </a:spcBef>
              <a:spcAft>
                <a:spcPct val="0"/>
              </a:spcAft>
              <a:defRPr/>
            </a:pPr>
            <a:endParaRPr lang="en-US" dirty="0"/>
          </a:p>
        </p:txBody>
      </p:sp>
      <p:sp>
        <p:nvSpPr>
          <p:cNvPr id="136198" name="Rectangle 6"/>
          <p:cNvSpPr>
            <a:spLocks noGrp="1" noChangeArrowheads="1"/>
          </p:cNvSpPr>
          <p:nvPr>
            <p:ph type="sldNum" sz="quarter" idx="4"/>
          </p:nvPr>
        </p:nvSpPr>
        <p:spPr bwMode="auto">
          <a:xfrm>
            <a:off x="8737600" y="6245225"/>
            <a:ext cx="2844800" cy="476251"/>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algn="r" defTabSz="1156990" eaLnBrk="1" hangingPunct="1">
              <a:defRPr sz="1400" b="0">
                <a:solidFill>
                  <a:srgbClr val="FFFFFF"/>
                </a:solidFill>
                <a:latin typeface="+mn-lt"/>
                <a:cs typeface="Arial" charset="0"/>
              </a:defRPr>
            </a:lvl1pPr>
          </a:lstStyle>
          <a:p>
            <a:pPr fontAlgn="base">
              <a:spcBef>
                <a:spcPct val="0"/>
              </a:spcBef>
              <a:spcAft>
                <a:spcPct val="0"/>
              </a:spcAft>
              <a:defRPr/>
            </a:pPr>
            <a:fld id="{085F8017-5259-423B-99E6-406CFCBF9BE3}"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3639420235"/>
      </p:ext>
    </p:extLst>
  </p:cSld>
  <p:clrMap bg1="dk2" tx1="lt1" bg2="dk1" tx2="lt2" accent1="accent1" accent2="accent2" accent3="accent3" accent4="accent4" accent5="accent5" accent6="accent6" hlink="hlink" folHlink="folHlink"/>
  <p:sldLayoutIdLst>
    <p:sldLayoutId id="2147484815" r:id="rId1"/>
  </p:sldLayoutIdLst>
  <p:transition/>
  <p:hf sldNum="0" hdr="0" ftr="0" dt="0"/>
  <p:txStyles>
    <p:titleStyle>
      <a:lvl1pPr algn="ctr" rtl="0" eaLnBrk="0" fontAlgn="base" hangingPunct="0">
        <a:spcBef>
          <a:spcPct val="0"/>
        </a:spcBef>
        <a:spcAft>
          <a:spcPct val="0"/>
        </a:spcAft>
        <a:defRPr sz="2700" b="1">
          <a:solidFill>
            <a:schemeClr val="tx2"/>
          </a:solidFill>
          <a:latin typeface="+mj-lt"/>
          <a:ea typeface="+mj-ea"/>
          <a:cs typeface="+mj-cs"/>
        </a:defRPr>
      </a:lvl1pPr>
      <a:lvl2pPr algn="ctr" rtl="0" eaLnBrk="0" fontAlgn="base" hangingPunct="0">
        <a:spcBef>
          <a:spcPct val="0"/>
        </a:spcBef>
        <a:spcAft>
          <a:spcPct val="0"/>
        </a:spcAft>
        <a:defRPr sz="2700" b="1">
          <a:solidFill>
            <a:schemeClr val="tx2"/>
          </a:solidFill>
          <a:latin typeface="Arial" charset="0"/>
        </a:defRPr>
      </a:lvl2pPr>
      <a:lvl3pPr algn="ctr" rtl="0" eaLnBrk="0" fontAlgn="base" hangingPunct="0">
        <a:spcBef>
          <a:spcPct val="0"/>
        </a:spcBef>
        <a:spcAft>
          <a:spcPct val="0"/>
        </a:spcAft>
        <a:defRPr sz="2700" b="1">
          <a:solidFill>
            <a:schemeClr val="tx2"/>
          </a:solidFill>
          <a:latin typeface="Arial" charset="0"/>
        </a:defRPr>
      </a:lvl3pPr>
      <a:lvl4pPr algn="ctr" rtl="0" eaLnBrk="0" fontAlgn="base" hangingPunct="0">
        <a:spcBef>
          <a:spcPct val="0"/>
        </a:spcBef>
        <a:spcAft>
          <a:spcPct val="0"/>
        </a:spcAft>
        <a:defRPr sz="2700" b="1">
          <a:solidFill>
            <a:schemeClr val="tx2"/>
          </a:solidFill>
          <a:latin typeface="Arial" charset="0"/>
        </a:defRPr>
      </a:lvl4pPr>
      <a:lvl5pPr algn="ctr" rtl="0" eaLnBrk="0" fontAlgn="base" hangingPunct="0">
        <a:spcBef>
          <a:spcPct val="0"/>
        </a:spcBef>
        <a:spcAft>
          <a:spcPct val="0"/>
        </a:spcAft>
        <a:defRPr sz="2700" b="1">
          <a:solidFill>
            <a:schemeClr val="tx2"/>
          </a:solidFill>
          <a:latin typeface="Arial" charset="0"/>
        </a:defRPr>
      </a:lvl5pPr>
      <a:lvl6pPr marL="341027" algn="ctr" rtl="0" eaLnBrk="0" fontAlgn="base" hangingPunct="0">
        <a:spcBef>
          <a:spcPct val="0"/>
        </a:spcBef>
        <a:spcAft>
          <a:spcPct val="0"/>
        </a:spcAft>
        <a:defRPr sz="2700" b="1">
          <a:solidFill>
            <a:schemeClr val="tx2"/>
          </a:solidFill>
          <a:latin typeface="Arial" charset="0"/>
        </a:defRPr>
      </a:lvl6pPr>
      <a:lvl7pPr marL="681911" algn="ctr" rtl="0" eaLnBrk="0" fontAlgn="base" hangingPunct="0">
        <a:spcBef>
          <a:spcPct val="0"/>
        </a:spcBef>
        <a:spcAft>
          <a:spcPct val="0"/>
        </a:spcAft>
        <a:defRPr sz="2700" b="1">
          <a:solidFill>
            <a:schemeClr val="tx2"/>
          </a:solidFill>
          <a:latin typeface="Arial" charset="0"/>
        </a:defRPr>
      </a:lvl7pPr>
      <a:lvl8pPr marL="1022854" algn="ctr" rtl="0" eaLnBrk="0" fontAlgn="base" hangingPunct="0">
        <a:spcBef>
          <a:spcPct val="0"/>
        </a:spcBef>
        <a:spcAft>
          <a:spcPct val="0"/>
        </a:spcAft>
        <a:defRPr sz="2700" b="1">
          <a:solidFill>
            <a:schemeClr val="tx2"/>
          </a:solidFill>
          <a:latin typeface="Arial" charset="0"/>
        </a:defRPr>
      </a:lvl8pPr>
      <a:lvl9pPr marL="1363802" algn="ctr" rtl="0" eaLnBrk="0" fontAlgn="base" hangingPunct="0">
        <a:spcBef>
          <a:spcPct val="0"/>
        </a:spcBef>
        <a:spcAft>
          <a:spcPct val="0"/>
        </a:spcAft>
        <a:defRPr sz="2700" b="1">
          <a:solidFill>
            <a:schemeClr val="tx2"/>
          </a:solidFill>
          <a:latin typeface="Arial" charset="0"/>
        </a:defRPr>
      </a:lvl9pPr>
    </p:titleStyle>
    <p:bodyStyle>
      <a:lvl1pPr marL="251222" indent="-251222" algn="l" rtl="0" eaLnBrk="0" fontAlgn="base" hangingPunct="0">
        <a:spcBef>
          <a:spcPct val="20000"/>
        </a:spcBef>
        <a:spcAft>
          <a:spcPct val="0"/>
        </a:spcAft>
        <a:buChar char="•"/>
        <a:defRPr sz="2400" b="1">
          <a:solidFill>
            <a:schemeClr val="tx1"/>
          </a:solidFill>
          <a:latin typeface="+mn-lt"/>
          <a:ea typeface="+mn-ea"/>
          <a:cs typeface="+mn-cs"/>
        </a:defRPr>
      </a:lvl1pPr>
      <a:lvl2pPr marL="550069" indent="-209550" algn="l" rtl="0" eaLnBrk="0" fontAlgn="base" hangingPunct="0">
        <a:spcBef>
          <a:spcPct val="20000"/>
        </a:spcBef>
        <a:spcAft>
          <a:spcPct val="0"/>
        </a:spcAft>
        <a:buChar char="–"/>
        <a:defRPr sz="2100" b="1">
          <a:solidFill>
            <a:schemeClr val="tx1"/>
          </a:solidFill>
          <a:latin typeface="+mn-lt"/>
        </a:defRPr>
      </a:lvl2pPr>
      <a:lvl3pPr marL="848916" indent="-166688" algn="l" rtl="0" eaLnBrk="0" fontAlgn="base" hangingPunct="0">
        <a:spcBef>
          <a:spcPct val="20000"/>
        </a:spcBef>
        <a:spcAft>
          <a:spcPct val="0"/>
        </a:spcAft>
        <a:buChar char="•"/>
        <a:defRPr sz="1800" b="1">
          <a:solidFill>
            <a:schemeClr val="tx1"/>
          </a:solidFill>
          <a:latin typeface="+mn-lt"/>
        </a:defRPr>
      </a:lvl3pPr>
      <a:lvl4pPr marL="1189435" indent="-166688" algn="l" rtl="0" eaLnBrk="0" fontAlgn="base" hangingPunct="0">
        <a:spcBef>
          <a:spcPct val="20000"/>
        </a:spcBef>
        <a:spcAft>
          <a:spcPct val="0"/>
        </a:spcAft>
        <a:buChar char="–"/>
        <a:defRPr sz="1500" b="1">
          <a:solidFill>
            <a:schemeClr val="tx1"/>
          </a:solidFill>
          <a:latin typeface="+mn-lt"/>
        </a:defRPr>
      </a:lvl4pPr>
      <a:lvl5pPr marL="1531144" indent="-166688" algn="l" rtl="0" eaLnBrk="0" fontAlgn="base" hangingPunct="0">
        <a:spcBef>
          <a:spcPct val="20000"/>
        </a:spcBef>
        <a:spcAft>
          <a:spcPct val="0"/>
        </a:spcAft>
        <a:buChar char="»"/>
        <a:defRPr sz="1500" b="1">
          <a:solidFill>
            <a:schemeClr val="tx1"/>
          </a:solidFill>
          <a:latin typeface="+mn-lt"/>
        </a:defRPr>
      </a:lvl5pPr>
      <a:lvl6pPr marL="1875232" indent="-170485" algn="l" rtl="0" eaLnBrk="0" fontAlgn="base" hangingPunct="0">
        <a:spcBef>
          <a:spcPct val="20000"/>
        </a:spcBef>
        <a:spcAft>
          <a:spcPct val="0"/>
        </a:spcAft>
        <a:buChar char="»"/>
        <a:defRPr sz="1500" b="1">
          <a:solidFill>
            <a:schemeClr val="tx1"/>
          </a:solidFill>
          <a:latin typeface="+mn-lt"/>
        </a:defRPr>
      </a:lvl6pPr>
      <a:lvl7pPr marL="2216167" indent="-170485" algn="l" rtl="0" eaLnBrk="0" fontAlgn="base" hangingPunct="0">
        <a:spcBef>
          <a:spcPct val="20000"/>
        </a:spcBef>
        <a:spcAft>
          <a:spcPct val="0"/>
        </a:spcAft>
        <a:buChar char="»"/>
        <a:defRPr sz="1500" b="1">
          <a:solidFill>
            <a:schemeClr val="tx1"/>
          </a:solidFill>
          <a:latin typeface="+mn-lt"/>
        </a:defRPr>
      </a:lvl7pPr>
      <a:lvl8pPr marL="2557127" indent="-170485" algn="l" rtl="0" eaLnBrk="0" fontAlgn="base" hangingPunct="0">
        <a:spcBef>
          <a:spcPct val="20000"/>
        </a:spcBef>
        <a:spcAft>
          <a:spcPct val="0"/>
        </a:spcAft>
        <a:buChar char="»"/>
        <a:defRPr sz="1500" b="1">
          <a:solidFill>
            <a:schemeClr val="tx1"/>
          </a:solidFill>
          <a:latin typeface="+mn-lt"/>
        </a:defRPr>
      </a:lvl8pPr>
      <a:lvl9pPr marL="2898046" indent="-170485" algn="l" rtl="0" eaLnBrk="0" fontAlgn="base" hangingPunct="0">
        <a:spcBef>
          <a:spcPct val="20000"/>
        </a:spcBef>
        <a:spcAft>
          <a:spcPct val="0"/>
        </a:spcAft>
        <a:buChar char="»"/>
        <a:defRPr sz="1500" b="1">
          <a:solidFill>
            <a:schemeClr val="tx1"/>
          </a:solidFill>
          <a:latin typeface="+mn-lt"/>
        </a:defRPr>
      </a:lvl9pPr>
    </p:bodyStyle>
    <p:otherStyle>
      <a:defPPr>
        <a:defRPr lang="en-US"/>
      </a:defPPr>
      <a:lvl1pPr marL="0" algn="l" defTabSz="681911" rtl="0" eaLnBrk="1" latinLnBrk="0" hangingPunct="1">
        <a:defRPr sz="1350" kern="1200">
          <a:solidFill>
            <a:schemeClr val="tx1"/>
          </a:solidFill>
          <a:latin typeface="+mn-lt"/>
          <a:ea typeface="+mn-ea"/>
          <a:cs typeface="+mn-cs"/>
        </a:defRPr>
      </a:lvl1pPr>
      <a:lvl2pPr marL="341027" algn="l" defTabSz="681911" rtl="0" eaLnBrk="1" latinLnBrk="0" hangingPunct="1">
        <a:defRPr sz="1350" kern="1200">
          <a:solidFill>
            <a:schemeClr val="tx1"/>
          </a:solidFill>
          <a:latin typeface="+mn-lt"/>
          <a:ea typeface="+mn-ea"/>
          <a:cs typeface="+mn-cs"/>
        </a:defRPr>
      </a:lvl2pPr>
      <a:lvl3pPr marL="681911" algn="l" defTabSz="681911" rtl="0" eaLnBrk="1" latinLnBrk="0" hangingPunct="1">
        <a:defRPr sz="1350" kern="1200">
          <a:solidFill>
            <a:schemeClr val="tx1"/>
          </a:solidFill>
          <a:latin typeface="+mn-lt"/>
          <a:ea typeface="+mn-ea"/>
          <a:cs typeface="+mn-cs"/>
        </a:defRPr>
      </a:lvl3pPr>
      <a:lvl4pPr marL="1022854" algn="l" defTabSz="681911" rtl="0" eaLnBrk="1" latinLnBrk="0" hangingPunct="1">
        <a:defRPr sz="1350" kern="1200">
          <a:solidFill>
            <a:schemeClr val="tx1"/>
          </a:solidFill>
          <a:latin typeface="+mn-lt"/>
          <a:ea typeface="+mn-ea"/>
          <a:cs typeface="+mn-cs"/>
        </a:defRPr>
      </a:lvl4pPr>
      <a:lvl5pPr marL="1363802" algn="l" defTabSz="681911" rtl="0" eaLnBrk="1" latinLnBrk="0" hangingPunct="1">
        <a:defRPr sz="1350" kern="1200">
          <a:solidFill>
            <a:schemeClr val="tx1"/>
          </a:solidFill>
          <a:latin typeface="+mn-lt"/>
          <a:ea typeface="+mn-ea"/>
          <a:cs typeface="+mn-cs"/>
        </a:defRPr>
      </a:lvl5pPr>
      <a:lvl6pPr marL="1704735" algn="l" defTabSz="681911" rtl="0" eaLnBrk="1" latinLnBrk="0" hangingPunct="1">
        <a:defRPr sz="1350" kern="1200">
          <a:solidFill>
            <a:schemeClr val="tx1"/>
          </a:solidFill>
          <a:latin typeface="+mn-lt"/>
          <a:ea typeface="+mn-ea"/>
          <a:cs typeface="+mn-cs"/>
        </a:defRPr>
      </a:lvl6pPr>
      <a:lvl7pPr marL="2045700" algn="l" defTabSz="681911" rtl="0" eaLnBrk="1" latinLnBrk="0" hangingPunct="1">
        <a:defRPr sz="1350" kern="1200">
          <a:solidFill>
            <a:schemeClr val="tx1"/>
          </a:solidFill>
          <a:latin typeface="+mn-lt"/>
          <a:ea typeface="+mn-ea"/>
          <a:cs typeface="+mn-cs"/>
        </a:defRPr>
      </a:lvl7pPr>
      <a:lvl8pPr marL="2386661" algn="l" defTabSz="681911" rtl="0" eaLnBrk="1" latinLnBrk="0" hangingPunct="1">
        <a:defRPr sz="1350" kern="1200">
          <a:solidFill>
            <a:schemeClr val="tx1"/>
          </a:solidFill>
          <a:latin typeface="+mn-lt"/>
          <a:ea typeface="+mn-ea"/>
          <a:cs typeface="+mn-cs"/>
        </a:defRPr>
      </a:lvl8pPr>
      <a:lvl9pPr marL="2727623" algn="l" defTabSz="681911" rtl="0" eaLnBrk="1" latinLnBrk="0" hangingPunct="1">
        <a:defRPr sz="1350" kern="1200">
          <a:solidFill>
            <a:schemeClr val="tx1"/>
          </a:solidFill>
          <a:latin typeface="+mn-lt"/>
          <a:ea typeface="+mn-ea"/>
          <a:cs typeface="+mn-cs"/>
        </a:defRPr>
      </a:lvl9pPr>
    </p:otherStyle>
  </p:txStyles>
</p:sldMaster>
</file>

<file path=ppt/slideMasters/slideMaster13.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Title Placeholder 6">
            <a:extLst>
              <a:ext uri="{FF2B5EF4-FFF2-40B4-BE49-F238E27FC236}">
                <a16:creationId xmlns:a16="http://schemas.microsoft.com/office/drawing/2014/main" id="{1FBA405B-91D7-455B-838E-7390C471CAC4}"/>
              </a:ext>
            </a:extLst>
          </p:cNvPr>
          <p:cNvSpPr>
            <a:spLocks noGrp="1"/>
          </p:cNvSpPr>
          <p:nvPr>
            <p:ph type="title"/>
          </p:nvPr>
        </p:nvSpPr>
        <p:spPr bwMode="auto">
          <a:xfrm>
            <a:off x="609759" y="238125"/>
            <a:ext cx="10872444"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7">
            <a:extLst>
              <a:ext uri="{FF2B5EF4-FFF2-40B4-BE49-F238E27FC236}">
                <a16:creationId xmlns:a16="http://schemas.microsoft.com/office/drawing/2014/main" id="{5E3FA78F-9815-470C-AAC7-65118010A9A9}"/>
              </a:ext>
            </a:extLst>
          </p:cNvPr>
          <p:cNvSpPr>
            <a:spLocks noGrp="1"/>
          </p:cNvSpPr>
          <p:nvPr>
            <p:ph type="body" idx="1"/>
          </p:nvPr>
        </p:nvSpPr>
        <p:spPr bwMode="auto">
          <a:xfrm>
            <a:off x="600231" y="1517650"/>
            <a:ext cx="10881972" cy="465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4" name="Rectangle 3">
            <a:extLst>
              <a:ext uri="{FF2B5EF4-FFF2-40B4-BE49-F238E27FC236}">
                <a16:creationId xmlns:a16="http://schemas.microsoft.com/office/drawing/2014/main" id="{2928AFCB-3188-4961-AAEE-DB4C7846ECE6}"/>
              </a:ext>
            </a:extLst>
          </p:cNvPr>
          <p:cNvSpPr/>
          <p:nvPr/>
        </p:nvSpPr>
        <p:spPr>
          <a:xfrm>
            <a:off x="1" y="1"/>
            <a:ext cx="12192000" cy="144463"/>
          </a:xfrm>
          <a:prstGeom prst="rect">
            <a:avLst/>
          </a:prstGeom>
          <a:gradFill>
            <a:gsLst>
              <a:gs pos="0">
                <a:schemeClr val="tx1"/>
              </a:gs>
              <a:gs pos="50000">
                <a:schemeClr val="tx1">
                  <a:lumMod val="50000"/>
                </a:schemeClr>
              </a:gs>
              <a:gs pos="100000">
                <a:schemeClr val="tx1"/>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5" name="Straight Connector 4">
            <a:extLst>
              <a:ext uri="{FF2B5EF4-FFF2-40B4-BE49-F238E27FC236}">
                <a16:creationId xmlns:a16="http://schemas.microsoft.com/office/drawing/2014/main" id="{5D43CC73-466D-4F58-8CB4-E7D562EE94BD}"/>
              </a:ext>
            </a:extLst>
          </p:cNvPr>
          <p:cNvCxnSpPr/>
          <p:nvPr/>
        </p:nvCxnSpPr>
        <p:spPr>
          <a:xfrm>
            <a:off x="1" y="6745288"/>
            <a:ext cx="12192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07A185B-7FCD-47CF-95BF-44DC96F2E8FE}"/>
              </a:ext>
            </a:extLst>
          </p:cNvPr>
          <p:cNvSpPr/>
          <p:nvPr userDrawn="1"/>
        </p:nvSpPr>
        <p:spPr>
          <a:xfrm>
            <a:off x="1" y="1"/>
            <a:ext cx="12192000" cy="144463"/>
          </a:xfrm>
          <a:prstGeom prst="rect">
            <a:avLst/>
          </a:prstGeom>
          <a:gradFill>
            <a:gsLst>
              <a:gs pos="0">
                <a:schemeClr val="tx1"/>
              </a:gs>
              <a:gs pos="50000">
                <a:schemeClr val="tx1">
                  <a:lumMod val="75000"/>
                </a:schemeClr>
              </a:gs>
              <a:gs pos="100000">
                <a:schemeClr val="tx1"/>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1083337003"/>
      </p:ext>
    </p:extLst>
  </p:cSld>
  <p:clrMap bg1="dk2" tx1="lt1" bg2="dk1" tx2="lt2" accent1="accent1" accent2="accent2" accent3="accent3" accent4="accent4" accent5="accent5" accent6="accent6" hlink="hlink" folHlink="folHlink"/>
  <p:sldLayoutIdLst>
    <p:sldLayoutId id="2147484825" r:id="rId1"/>
  </p:sldLayoutIdLst>
  <p:txStyles>
    <p:titleStyle>
      <a:lvl1pPr algn="l" rtl="0" eaLnBrk="1" fontAlgn="base" hangingPunct="1">
        <a:spcBef>
          <a:spcPct val="0"/>
        </a:spcBef>
        <a:spcAft>
          <a:spcPct val="0"/>
        </a:spcAft>
        <a:defRPr sz="3600" b="1">
          <a:solidFill>
            <a:schemeClr val="bg2"/>
          </a:solidFill>
          <a:latin typeface="Calibri" panose="020F0502020204030204" pitchFamily="34" charset="0"/>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500" b="1">
          <a:solidFill>
            <a:schemeClr val="tx2"/>
          </a:solidFill>
          <a:latin typeface="Arial" charset="0"/>
        </a:defRPr>
      </a:lvl6pPr>
      <a:lvl7pPr marL="914400" algn="l" rtl="0" eaLnBrk="1" fontAlgn="base" hangingPunct="1">
        <a:spcBef>
          <a:spcPct val="0"/>
        </a:spcBef>
        <a:spcAft>
          <a:spcPct val="0"/>
        </a:spcAft>
        <a:defRPr sz="3500" b="1">
          <a:solidFill>
            <a:schemeClr val="tx2"/>
          </a:solidFill>
          <a:latin typeface="Arial" charset="0"/>
        </a:defRPr>
      </a:lvl7pPr>
      <a:lvl8pPr marL="1371600" algn="l" rtl="0" eaLnBrk="1" fontAlgn="base" hangingPunct="1">
        <a:spcBef>
          <a:spcPct val="0"/>
        </a:spcBef>
        <a:spcAft>
          <a:spcPct val="0"/>
        </a:spcAft>
        <a:defRPr sz="3500" b="1">
          <a:solidFill>
            <a:schemeClr val="tx2"/>
          </a:solidFill>
          <a:latin typeface="Arial" charset="0"/>
        </a:defRPr>
      </a:lvl8pPr>
      <a:lvl9pPr marL="1828800" algn="l" rtl="0" eaLnBrk="1" fontAlgn="base" hangingPunct="1">
        <a:spcBef>
          <a:spcPct val="0"/>
        </a:spcBef>
        <a:spcAft>
          <a:spcPct val="0"/>
        </a:spcAft>
        <a:defRPr sz="3500" b="1">
          <a:solidFill>
            <a:schemeClr val="tx2"/>
          </a:solidFill>
          <a:latin typeface="Arial" charset="0"/>
        </a:defRPr>
      </a:lvl9pPr>
    </p:titleStyle>
    <p:bodyStyle>
      <a:lvl1pPr marL="342900" indent="-342900" algn="l" rtl="0" eaLnBrk="1" fontAlgn="base" hangingPunct="1">
        <a:lnSpc>
          <a:spcPct val="90000"/>
        </a:lnSpc>
        <a:spcBef>
          <a:spcPts val="1000"/>
        </a:spcBef>
        <a:spcAft>
          <a:spcPts val="700"/>
        </a:spcAft>
        <a:buClr>
          <a:schemeClr val="bg1"/>
        </a:buClr>
        <a:buFont typeface="Wingdings" panose="05000000000000000000" pitchFamily="2" charset="2"/>
        <a:buChar char="§"/>
        <a:defRPr sz="2800">
          <a:solidFill>
            <a:schemeClr val="bg1"/>
          </a:solidFill>
          <a:latin typeface="Calibri" panose="020F0502020204030204" pitchFamily="34" charset="0"/>
          <a:ea typeface="+mn-ea"/>
          <a:cs typeface="+mn-cs"/>
        </a:defRPr>
      </a:lvl1pPr>
      <a:lvl2pPr marL="742950" indent="-285750" algn="l" rtl="0" eaLnBrk="1" fontAlgn="base" hangingPunct="1">
        <a:lnSpc>
          <a:spcPct val="90000"/>
        </a:lnSpc>
        <a:spcBef>
          <a:spcPts val="1000"/>
        </a:spcBef>
        <a:spcAft>
          <a:spcPts val="700"/>
        </a:spcAft>
        <a:buClr>
          <a:schemeClr val="bg1"/>
        </a:buClr>
        <a:buFont typeface="Arial" panose="020B0604020202020204" pitchFamily="34" charset="0"/>
        <a:buChar char="‒"/>
        <a:defRPr sz="2600">
          <a:solidFill>
            <a:schemeClr val="bg1"/>
          </a:solidFill>
          <a:latin typeface="Calibri" panose="020F0502020204030204" pitchFamily="34" charset="0"/>
        </a:defRPr>
      </a:lvl2pPr>
      <a:lvl3pPr marL="1143000" indent="-228600" algn="l" rtl="0" eaLnBrk="1" fontAlgn="base" hangingPunct="1">
        <a:lnSpc>
          <a:spcPct val="90000"/>
        </a:lnSpc>
        <a:spcBef>
          <a:spcPts val="1000"/>
        </a:spcBef>
        <a:spcAft>
          <a:spcPts val="700"/>
        </a:spcAft>
        <a:buClr>
          <a:schemeClr val="bg1"/>
        </a:buClr>
        <a:buFont typeface="Arial" panose="020B0604020202020204" pitchFamily="34" charset="0"/>
        <a:buChar char="‒"/>
        <a:defRPr sz="2400">
          <a:solidFill>
            <a:schemeClr val="bg1"/>
          </a:solidFill>
          <a:latin typeface="Calibri" panose="020F0502020204030204" pitchFamily="34" charset="0"/>
        </a:defRPr>
      </a:lvl3pPr>
      <a:lvl4pPr marL="1600200" indent="-228600" algn="l" rtl="0" eaLnBrk="1" fontAlgn="base" hangingPunct="1">
        <a:lnSpc>
          <a:spcPct val="90000"/>
        </a:lnSpc>
        <a:spcBef>
          <a:spcPts val="1000"/>
        </a:spcBef>
        <a:spcAft>
          <a:spcPts val="700"/>
        </a:spcAft>
        <a:buClr>
          <a:schemeClr val="bg1"/>
        </a:buClr>
        <a:buFont typeface="Arial" panose="020B0604020202020204" pitchFamily="34" charset="0"/>
        <a:buChar char="‒"/>
        <a:defRPr sz="2200">
          <a:solidFill>
            <a:schemeClr val="bg1"/>
          </a:solidFill>
          <a:latin typeface="Calibri" panose="020F0502020204030204" pitchFamily="34" charset="0"/>
        </a:defRPr>
      </a:lvl4pPr>
      <a:lvl5pPr marL="2057400" indent="-228600" algn="l" rtl="0" eaLnBrk="1" fontAlgn="base" hangingPunct="1">
        <a:lnSpc>
          <a:spcPct val="90000"/>
        </a:lnSpc>
        <a:spcBef>
          <a:spcPts val="1000"/>
        </a:spcBef>
        <a:spcAft>
          <a:spcPts val="700"/>
        </a:spcAft>
        <a:buClr>
          <a:schemeClr val="bg1"/>
        </a:buClr>
        <a:buFont typeface="Arial" panose="020B0604020202020204" pitchFamily="34" charset="0"/>
        <a:buChar char="‒"/>
        <a:defRPr sz="2000">
          <a:solidFill>
            <a:schemeClr val="bg1"/>
          </a:solidFill>
          <a:latin typeface="Calibri" panose="020F0502020204030204" pitchFamily="34" charset="0"/>
        </a:defRPr>
      </a:lvl5pPr>
      <a:lvl6pPr marL="25146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6pPr>
      <a:lvl7pPr marL="29718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7pPr>
      <a:lvl8pPr marL="34290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8pPr>
      <a:lvl9pPr marL="38862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14.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2" name="Rectangle 11"/>
          <p:cNvSpPr/>
          <p:nvPr userDrawn="1"/>
        </p:nvSpPr>
        <p:spPr>
          <a:xfrm>
            <a:off x="0" y="0"/>
            <a:ext cx="12192000" cy="1085088"/>
          </a:xfrm>
          <a:prstGeom prst="rect">
            <a:avLst/>
          </a:prstGeom>
          <a:gradFill>
            <a:gsLst>
              <a:gs pos="16000">
                <a:srgbClr val="232C3D"/>
              </a:gs>
              <a:gs pos="100000">
                <a:srgbClr val="525F78"/>
              </a:gs>
            </a:gsLst>
            <a:lin ang="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sz="1800"/>
          </a:p>
        </p:txBody>
      </p:sp>
      <p:sp>
        <p:nvSpPr>
          <p:cNvPr id="14" name="Text Placeholder 2"/>
          <p:cNvSpPr>
            <a:spLocks noGrp="1"/>
          </p:cNvSpPr>
          <p:nvPr>
            <p:ph type="body" idx="1"/>
          </p:nvPr>
        </p:nvSpPr>
        <p:spPr>
          <a:xfrm>
            <a:off x="524256" y="1341440"/>
            <a:ext cx="11161776" cy="4716461"/>
          </a:xfrm>
          <a:prstGeom prst="rect">
            <a:avLst/>
          </a:prstGeom>
        </p:spPr>
        <p:txBody>
          <a:bodyPr vert="horz" lIns="0" tIns="0" rIns="0" bIns="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p>
        </p:txBody>
      </p:sp>
    </p:spTree>
    <p:extLst>
      <p:ext uri="{BB962C8B-B14F-4D97-AF65-F5344CB8AC3E}">
        <p14:creationId xmlns:p14="http://schemas.microsoft.com/office/powerpoint/2010/main" val="2359943563"/>
      </p:ext>
    </p:extLst>
  </p:cSld>
  <p:clrMap bg1="lt1" tx1="dk1" bg2="lt2" tx2="dk2" accent1="accent1" accent2="accent2" accent3="accent3" accent4="accent4" accent5="accent5" accent6="accent6" hlink="hlink" folHlink="folHlink"/>
  <p:sldLayoutIdLst>
    <p:sldLayoutId id="2147484827" r:id="rId1"/>
  </p:sldLayoutIdLst>
  <p:txStyles>
    <p:titleStyle>
      <a:lvl1pPr algn="l" defTabSz="914400" rtl="0" eaLnBrk="1" latinLnBrk="0" hangingPunct="1">
        <a:lnSpc>
          <a:spcPct val="100000"/>
        </a:lnSpc>
        <a:spcBef>
          <a:spcPct val="0"/>
        </a:spcBef>
        <a:buNone/>
        <a:defRPr sz="3600" kern="1200" cap="none" baseline="0">
          <a:solidFill>
            <a:schemeClr val="bg1"/>
          </a:solidFill>
          <a:latin typeface="+mj-lt"/>
          <a:ea typeface="+mj-ea"/>
          <a:cs typeface="+mj-cs"/>
        </a:defRPr>
      </a:lvl1pPr>
    </p:titleStyle>
    <p:bodyStyle>
      <a:lvl1pPr marL="0" indent="0" algn="l" defTabSz="914400" rtl="0" eaLnBrk="1" latinLnBrk="0" hangingPunct="1">
        <a:lnSpc>
          <a:spcPct val="120000"/>
        </a:lnSpc>
        <a:spcBef>
          <a:spcPts val="0"/>
        </a:spcBef>
        <a:spcAft>
          <a:spcPts val="1800"/>
        </a:spcAft>
        <a:buFontTx/>
        <a:buNone/>
        <a:defRPr sz="2000" b="1" kern="1200">
          <a:solidFill>
            <a:schemeClr val="tx1"/>
          </a:solidFill>
          <a:latin typeface="+mn-lt"/>
          <a:ea typeface="+mn-ea"/>
          <a:cs typeface="+mn-cs"/>
        </a:defRPr>
      </a:lvl1pPr>
      <a:lvl2pPr marL="360000" indent="-180000" algn="l" defTabSz="914400" rtl="0" eaLnBrk="1" latinLnBrk="0" hangingPunct="1">
        <a:lnSpc>
          <a:spcPct val="120000"/>
        </a:lnSpc>
        <a:spcBef>
          <a:spcPts val="0"/>
        </a:spcBef>
        <a:spcAft>
          <a:spcPts val="600"/>
        </a:spcAft>
        <a:buClr>
          <a:schemeClr val="accent6"/>
        </a:buClr>
        <a:buFont typeface="Wingdings" panose="05000000000000000000" pitchFamily="2" charset="2"/>
        <a:buChar char="§"/>
        <a:defRPr sz="2000" kern="1200">
          <a:solidFill>
            <a:schemeClr val="tx1"/>
          </a:solidFill>
          <a:latin typeface="+mn-lt"/>
          <a:ea typeface="+mn-ea"/>
          <a:cs typeface="+mn-cs"/>
        </a:defRPr>
      </a:lvl2pPr>
      <a:lvl3pPr marL="540000" indent="-180000" algn="l" defTabSz="914400" rtl="0" eaLnBrk="1" latinLnBrk="0" hangingPunct="1">
        <a:lnSpc>
          <a:spcPct val="120000"/>
        </a:lnSpc>
        <a:spcBef>
          <a:spcPts val="0"/>
        </a:spcBef>
        <a:spcAft>
          <a:spcPts val="600"/>
        </a:spcAft>
        <a:buClr>
          <a:srgbClr val="FFC000"/>
        </a:buClr>
        <a:buFont typeface="Arial" panose="020B0604020202020204" pitchFamily="34" charset="0"/>
        <a:buChar char="•"/>
        <a:defRPr sz="1800" kern="1200">
          <a:solidFill>
            <a:schemeClr val="tx1"/>
          </a:solidFill>
          <a:latin typeface="+mn-lt"/>
          <a:ea typeface="+mn-ea"/>
          <a:cs typeface="+mn-cs"/>
        </a:defRPr>
      </a:lvl3pPr>
      <a:lvl4pPr marL="720000" indent="-180000" algn="l" defTabSz="914400" rtl="0" eaLnBrk="1" latinLnBrk="0" hangingPunct="1">
        <a:lnSpc>
          <a:spcPct val="120000"/>
        </a:lnSpc>
        <a:spcBef>
          <a:spcPts val="0"/>
        </a:spcBef>
        <a:spcAft>
          <a:spcPts val="600"/>
        </a:spcAft>
        <a:buClr>
          <a:schemeClr val="accent2"/>
        </a:buClr>
        <a:buFont typeface="Proxima Nova Rg" panose="02000506030000020004" pitchFamily="50" charset="0"/>
        <a:buChar char="-"/>
        <a:defRPr sz="1600" kern="1200">
          <a:solidFill>
            <a:schemeClr val="tx1"/>
          </a:solidFill>
          <a:latin typeface="+mn-lt"/>
          <a:ea typeface="+mn-ea"/>
          <a:cs typeface="+mn-cs"/>
        </a:defRPr>
      </a:lvl4pPr>
      <a:lvl5pPr marL="900000" indent="-180000" algn="l" defTabSz="914400" rtl="0" eaLnBrk="1" latinLnBrk="0" hangingPunct="1">
        <a:lnSpc>
          <a:spcPct val="120000"/>
        </a:lnSpc>
        <a:spcBef>
          <a:spcPts val="0"/>
        </a:spcBef>
        <a:spcAft>
          <a:spcPts val="600"/>
        </a:spcAft>
        <a:buClr>
          <a:schemeClr val="accent2"/>
        </a:buClr>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pos="453">
          <p15:clr>
            <a:srgbClr val="F26B43"/>
          </p15:clr>
        </p15:guide>
        <p15:guide id="2" orient="horz" pos="663">
          <p15:clr>
            <a:srgbClr val="F26B43"/>
          </p15:clr>
        </p15:guide>
        <p15:guide id="3" pos="7227">
          <p15:clr>
            <a:srgbClr val="F26B43"/>
          </p15:clr>
        </p15:guide>
        <p15:guide id="4" orient="horz" pos="3816">
          <p15:clr>
            <a:srgbClr val="F26B43"/>
          </p15:clr>
        </p15:guide>
        <p15:guide id="5" orient="horz" pos="845">
          <p15:clr>
            <a:srgbClr val="F26B43"/>
          </p15:clr>
        </p15:guide>
        <p15:guide id="6" orient="horz" pos="595">
          <p15:clr>
            <a:srgbClr val="F26B43"/>
          </p15:clr>
        </p15:guide>
        <p15:guide id="7" orient="horz" pos="73">
          <p15:clr>
            <a:srgbClr val="F26B43"/>
          </p15:clr>
        </p15:guide>
        <p15:guide id="8" orient="horz" pos="1139">
          <p15:clr>
            <a:srgbClr val="F26B43"/>
          </p15:clr>
        </p15:guide>
      </p15:sldGuideLst>
    </p:ext>
  </p:extLst>
</p:sldMaster>
</file>

<file path=ppt/slideMasters/slideMaster15.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pic>
        <p:nvPicPr>
          <p:cNvPr id="5" name="Picture 4" descr="A picture containing text&#10;&#10;Description automatically generated">
            <a:extLst>
              <a:ext uri="{FF2B5EF4-FFF2-40B4-BE49-F238E27FC236}">
                <a16:creationId xmlns:a16="http://schemas.microsoft.com/office/drawing/2014/main" id="{B3E8E984-4069-404C-B143-81BE5A42DE86}"/>
              </a:ext>
            </a:extLst>
          </p:cNvPr>
          <p:cNvPicPr>
            <a:picLocks noChangeAspect="1"/>
          </p:cNvPicPr>
          <p:nvPr userDrawn="1"/>
        </p:nvPicPr>
        <p:blipFill>
          <a:blip r:embed="rId13"/>
          <a:stretch>
            <a:fillRect/>
          </a:stretch>
        </p:blipFill>
        <p:spPr>
          <a:xfrm>
            <a:off x="0" y="0"/>
            <a:ext cx="12192000" cy="6858000"/>
          </a:xfrm>
          <a:prstGeom prst="rect">
            <a:avLst/>
          </a:prstGeom>
        </p:spPr>
      </p:pic>
      <p:sp>
        <p:nvSpPr>
          <p:cNvPr id="2" name="Title Placeholder 1">
            <a:extLst>
              <a:ext uri="{FF2B5EF4-FFF2-40B4-BE49-F238E27FC236}">
                <a16:creationId xmlns:a16="http://schemas.microsoft.com/office/drawing/2014/main" id="{60B972F6-3EDA-CB42-B992-5C68B1C85499}"/>
              </a:ext>
            </a:extLst>
          </p:cNvPr>
          <p:cNvSpPr>
            <a:spLocks noGrp="1"/>
          </p:cNvSpPr>
          <p:nvPr>
            <p:ph type="title"/>
          </p:nvPr>
        </p:nvSpPr>
        <p:spPr>
          <a:xfrm>
            <a:off x="497840" y="327442"/>
            <a:ext cx="11226800" cy="1044159"/>
          </a:xfrm>
          <a:prstGeom prst="rect">
            <a:avLst/>
          </a:prstGeom>
        </p:spPr>
        <p:txBody>
          <a:bodyPr vert="horz" lIns="0" tIns="0" rIns="0" bIns="0" rtlCol="0" anchor="b">
            <a:noAutofit/>
          </a:bodyPr>
          <a:lstStyle/>
          <a:p>
            <a:r>
              <a:rPr lang="en-US" dirty="0"/>
              <a:t>Click to edit Master title style</a:t>
            </a:r>
          </a:p>
        </p:txBody>
      </p:sp>
      <p:sp>
        <p:nvSpPr>
          <p:cNvPr id="3" name="Text Placeholder 2">
            <a:extLst>
              <a:ext uri="{FF2B5EF4-FFF2-40B4-BE49-F238E27FC236}">
                <a16:creationId xmlns:a16="http://schemas.microsoft.com/office/drawing/2014/main" id="{A02F2B17-9B46-FE46-BCD5-4C7D0A6A7934}"/>
              </a:ext>
            </a:extLst>
          </p:cNvPr>
          <p:cNvSpPr>
            <a:spLocks noGrp="1"/>
          </p:cNvSpPr>
          <p:nvPr>
            <p:ph type="body" idx="1"/>
          </p:nvPr>
        </p:nvSpPr>
        <p:spPr>
          <a:xfrm>
            <a:off x="497840" y="1575880"/>
            <a:ext cx="11226800" cy="4134040"/>
          </a:xfrm>
          <a:prstGeom prst="rect">
            <a:avLst/>
          </a:prstGeom>
        </p:spPr>
        <p:txBody>
          <a:bodyPr vert="horz" lIns="91440" tIns="45720" rIns="91440" bIns="45720" rtlCol="0">
            <a:normAutofit/>
          </a:bodyPr>
          <a:lstStyle/>
          <a:p>
            <a:pPr lvl="0"/>
            <a:r>
              <a:rPr lang="en-US" dirty="0"/>
              <a:t>Edit Master text styles</a:t>
            </a:r>
          </a:p>
          <a:p>
            <a:pPr lvl="1"/>
            <a:r>
              <a:rPr lang="en-US" dirty="0"/>
              <a:t>Second level</a:t>
            </a:r>
          </a:p>
          <a:p>
            <a:pPr lvl="2"/>
            <a:r>
              <a:rPr lang="en-US" dirty="0"/>
              <a:t>Third level</a:t>
            </a:r>
          </a:p>
          <a:p>
            <a:pPr lvl="3"/>
            <a:r>
              <a:rPr lang="en-US" dirty="0"/>
              <a:t>Fourth level</a:t>
            </a:r>
          </a:p>
        </p:txBody>
      </p:sp>
      <p:sp>
        <p:nvSpPr>
          <p:cNvPr id="4" name="Slide Number Placeholder 3">
            <a:extLst>
              <a:ext uri="{FF2B5EF4-FFF2-40B4-BE49-F238E27FC236}">
                <a16:creationId xmlns:a16="http://schemas.microsoft.com/office/drawing/2014/main" id="{6A5E5475-634E-B341-AFEB-1B3DEC4AC520}"/>
              </a:ext>
            </a:extLst>
          </p:cNvPr>
          <p:cNvSpPr>
            <a:spLocks noGrp="1"/>
          </p:cNvSpPr>
          <p:nvPr>
            <p:ph type="sldNum" sz="quarter" idx="4"/>
          </p:nvPr>
        </p:nvSpPr>
        <p:spPr>
          <a:xfrm>
            <a:off x="11715213" y="6568292"/>
            <a:ext cx="467360" cy="284997"/>
          </a:xfrm>
          <a:prstGeom prst="rect">
            <a:avLst/>
          </a:prstGeom>
        </p:spPr>
        <p:txBody>
          <a:bodyPr vert="horz" lIns="91440" tIns="45720" rIns="91440" bIns="45720" rtlCol="0" anchor="ctr"/>
          <a:lstStyle>
            <a:lvl1pPr algn="r">
              <a:defRPr sz="1100">
                <a:solidFill>
                  <a:schemeClr val="tx1">
                    <a:tint val="75000"/>
                  </a:schemeClr>
                </a:solidFill>
              </a:defRPr>
            </a:lvl1pPr>
          </a:lstStyle>
          <a:p>
            <a:fld id="{1904728E-9179-7340-B99F-8A5623059787}" type="slidenum">
              <a:rPr lang="en-US" smtClean="0"/>
              <a:pPr/>
              <a:t>‹#›</a:t>
            </a:fld>
            <a:endParaRPr lang="en-US" sz="1100" dirty="0"/>
          </a:p>
        </p:txBody>
      </p:sp>
    </p:spTree>
    <p:extLst>
      <p:ext uri="{BB962C8B-B14F-4D97-AF65-F5344CB8AC3E}">
        <p14:creationId xmlns:p14="http://schemas.microsoft.com/office/powerpoint/2010/main" val="3275713285"/>
      </p:ext>
    </p:extLst>
  </p:cSld>
  <p:clrMap bg1="lt1" tx1="dk1" bg2="lt2" tx2="dk2" accent1="accent1" accent2="accent2" accent3="accent3" accent4="accent4" accent5="accent5" accent6="accent6" hlink="hlink" folHlink="folHlink"/>
  <p:sldLayoutIdLst>
    <p:sldLayoutId id="2147484877" r:id="rId1"/>
    <p:sldLayoutId id="2147484878" r:id="rId2"/>
    <p:sldLayoutId id="2147484879" r:id="rId3"/>
    <p:sldLayoutId id="2147484880" r:id="rId4"/>
    <p:sldLayoutId id="2147484881" r:id="rId5"/>
    <p:sldLayoutId id="2147484882" r:id="rId6"/>
    <p:sldLayoutId id="2147484883" r:id="rId7"/>
    <p:sldLayoutId id="2147484884" r:id="rId8"/>
    <p:sldLayoutId id="2147484885" r:id="rId9"/>
    <p:sldLayoutId id="2147484886" r:id="rId10"/>
    <p:sldLayoutId id="2147484887" r:id="rId11"/>
  </p:sldLayoutIdLst>
  <p:hf hdr="0" ftr="0" dt="0"/>
  <p:txStyles>
    <p:titleStyle>
      <a:lvl1pPr algn="l" defTabSz="914377" rtl="0" eaLnBrk="1" latinLnBrk="0" hangingPunct="1">
        <a:lnSpc>
          <a:spcPct val="90000"/>
        </a:lnSpc>
        <a:spcBef>
          <a:spcPct val="0"/>
        </a:spcBef>
        <a:buNone/>
        <a:defRPr sz="2800" kern="1200">
          <a:solidFill>
            <a:schemeClr val="tx1"/>
          </a:solidFill>
          <a:latin typeface="+mj-lt"/>
          <a:ea typeface="+mj-ea"/>
          <a:cs typeface="+mj-cs"/>
        </a:defRPr>
      </a:lvl1pPr>
    </p:titleStyle>
    <p:bodyStyle>
      <a:lvl1pPr marL="320032" indent="-320032" algn="l" defTabSz="914377" rtl="0" eaLnBrk="1" latinLnBrk="0" hangingPunct="1">
        <a:lnSpc>
          <a:spcPct val="100000"/>
        </a:lnSpc>
        <a:spcBef>
          <a:spcPts val="0"/>
        </a:spcBef>
        <a:spcAft>
          <a:spcPts val="200"/>
        </a:spcAft>
        <a:buClr>
          <a:schemeClr val="accent6"/>
        </a:buClr>
        <a:buSzPct val="85000"/>
        <a:buFont typeface="Wingdings" pitchFamily="2" charset="2"/>
        <a:buChar char="§"/>
        <a:defRPr sz="2400" kern="1200">
          <a:solidFill>
            <a:schemeClr val="tx1"/>
          </a:solidFill>
          <a:latin typeface="+mn-lt"/>
          <a:ea typeface="+mn-ea"/>
          <a:cs typeface="+mn-cs"/>
        </a:defRPr>
      </a:lvl1pPr>
      <a:lvl2pPr marL="685783" indent="-320032" algn="l" defTabSz="914377" rtl="0" eaLnBrk="1" latinLnBrk="0" hangingPunct="1">
        <a:lnSpc>
          <a:spcPct val="100000"/>
        </a:lnSpc>
        <a:spcBef>
          <a:spcPts val="0"/>
        </a:spcBef>
        <a:spcAft>
          <a:spcPts val="200"/>
        </a:spcAft>
        <a:buClr>
          <a:schemeClr val="accent6"/>
        </a:buClr>
        <a:buFont typeface="System Font Regular"/>
        <a:buChar char="–"/>
        <a:defRPr sz="2000" kern="1200">
          <a:solidFill>
            <a:schemeClr val="tx1"/>
          </a:solidFill>
          <a:latin typeface="+mn-lt"/>
          <a:ea typeface="+mn-ea"/>
          <a:cs typeface="+mn-cs"/>
        </a:defRPr>
      </a:lvl2pPr>
      <a:lvl3pPr marL="1142971" indent="-320032" algn="l" defTabSz="914377" rtl="0" eaLnBrk="1" latinLnBrk="0" hangingPunct="1">
        <a:lnSpc>
          <a:spcPct val="100000"/>
        </a:lnSpc>
        <a:spcBef>
          <a:spcPts val="0"/>
        </a:spcBef>
        <a:spcAft>
          <a:spcPts val="200"/>
        </a:spcAft>
        <a:buClr>
          <a:schemeClr val="accent6"/>
        </a:buClr>
        <a:buFont typeface="Arial" panose="020B0604020202020204" pitchFamily="34" charset="0"/>
        <a:buChar char="•"/>
        <a:defRPr sz="1800" kern="1200">
          <a:solidFill>
            <a:schemeClr val="tx1"/>
          </a:solidFill>
          <a:latin typeface="+mn-lt"/>
          <a:ea typeface="+mn-ea"/>
          <a:cs typeface="+mn-cs"/>
        </a:defRPr>
      </a:lvl3pPr>
      <a:lvl4pPr marL="1600160" indent="-320032" algn="l" defTabSz="914377" rtl="0" eaLnBrk="1" latinLnBrk="0" hangingPunct="1">
        <a:lnSpc>
          <a:spcPct val="100000"/>
        </a:lnSpc>
        <a:spcBef>
          <a:spcPts val="0"/>
        </a:spcBef>
        <a:spcAft>
          <a:spcPts val="200"/>
        </a:spcAft>
        <a:buClr>
          <a:schemeClr val="accent6"/>
        </a:buClr>
        <a:buFont typeface="Wingdings" pitchFamily="2" charset="2"/>
        <a:buChar char="§"/>
        <a:defRPr sz="1600" kern="1200">
          <a:solidFill>
            <a:schemeClr val="tx1"/>
          </a:solidFill>
          <a:latin typeface="+mn-lt"/>
          <a:ea typeface="+mn-ea"/>
          <a:cs typeface="+mn-cs"/>
        </a:defRPr>
      </a:lvl4pPr>
      <a:lvl5pPr marL="2057349" indent="-320032" algn="l" defTabSz="914377" rtl="0" eaLnBrk="1" latinLnBrk="0" hangingPunct="1">
        <a:lnSpc>
          <a:spcPct val="100000"/>
        </a:lnSpc>
        <a:spcBef>
          <a:spcPts val="300"/>
        </a:spcBef>
        <a:buClr>
          <a:schemeClr val="accent6"/>
        </a:buClr>
        <a:buFont typeface="Monaco" pitchFamily="2" charset="77"/>
        <a:buChar char="⎼"/>
        <a:defRPr sz="1800" kern="1200">
          <a:solidFill>
            <a:schemeClr val="tx1"/>
          </a:solidFill>
          <a:latin typeface="+mn-lt"/>
          <a:ea typeface="+mn-ea"/>
          <a:cs typeface="+mn-cs"/>
        </a:defRPr>
      </a:lvl5pPr>
      <a:lvl6pPr marL="2514537"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726"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8914"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103" indent="-228594" algn="l" defTabSz="914377"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en-US"/>
      </a:defPPr>
      <a:lvl1pPr marL="0" algn="l" defTabSz="914377" rtl="0" eaLnBrk="1" latinLnBrk="0" hangingPunct="1">
        <a:defRPr sz="1800" kern="1200">
          <a:solidFill>
            <a:schemeClr val="tx1"/>
          </a:solidFill>
          <a:latin typeface="+mn-lt"/>
          <a:ea typeface="+mn-ea"/>
          <a:cs typeface="+mn-cs"/>
        </a:defRPr>
      </a:lvl1pPr>
      <a:lvl2pPr marL="457189" algn="l" defTabSz="914377" rtl="0" eaLnBrk="1" latinLnBrk="0" hangingPunct="1">
        <a:defRPr sz="1800" kern="1200">
          <a:solidFill>
            <a:schemeClr val="tx1"/>
          </a:solidFill>
          <a:latin typeface="+mn-lt"/>
          <a:ea typeface="+mn-ea"/>
          <a:cs typeface="+mn-cs"/>
        </a:defRPr>
      </a:lvl2pPr>
      <a:lvl3pPr marL="914377" algn="l" defTabSz="914377" rtl="0" eaLnBrk="1" latinLnBrk="0" hangingPunct="1">
        <a:defRPr sz="1800" kern="1200">
          <a:solidFill>
            <a:schemeClr val="tx1"/>
          </a:solidFill>
          <a:latin typeface="+mn-lt"/>
          <a:ea typeface="+mn-ea"/>
          <a:cs typeface="+mn-cs"/>
        </a:defRPr>
      </a:lvl3pPr>
      <a:lvl4pPr marL="1371566" algn="l" defTabSz="914377" rtl="0" eaLnBrk="1" latinLnBrk="0" hangingPunct="1">
        <a:defRPr sz="1800" kern="1200">
          <a:solidFill>
            <a:schemeClr val="tx1"/>
          </a:solidFill>
          <a:latin typeface="+mn-lt"/>
          <a:ea typeface="+mn-ea"/>
          <a:cs typeface="+mn-cs"/>
        </a:defRPr>
      </a:lvl4pPr>
      <a:lvl5pPr marL="1828754" algn="l" defTabSz="914377" rtl="0" eaLnBrk="1" latinLnBrk="0" hangingPunct="1">
        <a:defRPr sz="1800" kern="1200">
          <a:solidFill>
            <a:schemeClr val="tx1"/>
          </a:solidFill>
          <a:latin typeface="+mn-lt"/>
          <a:ea typeface="+mn-ea"/>
          <a:cs typeface="+mn-cs"/>
        </a:defRPr>
      </a:lvl5pPr>
      <a:lvl6pPr marL="2285943" algn="l" defTabSz="914377" rtl="0" eaLnBrk="1" latinLnBrk="0" hangingPunct="1">
        <a:defRPr sz="1800" kern="1200">
          <a:solidFill>
            <a:schemeClr val="tx1"/>
          </a:solidFill>
          <a:latin typeface="+mn-lt"/>
          <a:ea typeface="+mn-ea"/>
          <a:cs typeface="+mn-cs"/>
        </a:defRPr>
      </a:lvl6pPr>
      <a:lvl7pPr marL="2743131" algn="l" defTabSz="914377" rtl="0" eaLnBrk="1" latinLnBrk="0" hangingPunct="1">
        <a:defRPr sz="1800" kern="1200">
          <a:solidFill>
            <a:schemeClr val="tx1"/>
          </a:solidFill>
          <a:latin typeface="+mn-lt"/>
          <a:ea typeface="+mn-ea"/>
          <a:cs typeface="+mn-cs"/>
        </a:defRPr>
      </a:lvl7pPr>
      <a:lvl8pPr marL="3200320" algn="l" defTabSz="914377" rtl="0" eaLnBrk="1" latinLnBrk="0" hangingPunct="1">
        <a:defRPr sz="1800" kern="1200">
          <a:solidFill>
            <a:schemeClr val="tx1"/>
          </a:solidFill>
          <a:latin typeface="+mn-lt"/>
          <a:ea typeface="+mn-ea"/>
          <a:cs typeface="+mn-cs"/>
        </a:defRPr>
      </a:lvl8pPr>
      <a:lvl9pPr marL="3657509" algn="l" defTabSz="914377" rtl="0" eaLnBrk="1" latinLnBrk="0" hangingPunct="1">
        <a:defRPr sz="1800" kern="1200">
          <a:solidFill>
            <a:schemeClr val="tx1"/>
          </a:solidFill>
          <a:latin typeface="+mn-lt"/>
          <a:ea typeface="+mn-ea"/>
          <a:cs typeface="+mn-cs"/>
        </a:defRPr>
      </a:lvl9pPr>
    </p:otherStyle>
  </p:txStyles>
  <p:extLst>
    <p:ext uri="{27BBF7A9-308A-43DC-89C8-2F10F3537804}">
      <p15:sldGuideLst xmlns:p15="http://schemas.microsoft.com/office/powerpoint/2012/main">
        <p15:guide id="1" orient="horz" pos="2160">
          <p15:clr>
            <a:srgbClr val="F26B43"/>
          </p15:clr>
        </p15:guide>
        <p15:guide id="2" pos="3840">
          <p15:clr>
            <a:srgbClr val="F26B43"/>
          </p15:clr>
        </p15:guide>
        <p15:guide id="3" pos="5808">
          <p15:clr>
            <a:srgbClr val="F26B43"/>
          </p15:clr>
        </p15:guide>
        <p15:guide id="4" pos="7512">
          <p15:clr>
            <a:srgbClr val="F26B43"/>
          </p15:clr>
        </p15:guide>
        <p15:guide id="5" orient="horz" pos="3864">
          <p15:clr>
            <a:srgbClr val="F26B43"/>
          </p15:clr>
        </p15:guide>
        <p15:guide id="6" pos="5160">
          <p15:clr>
            <a:srgbClr val="F26B43"/>
          </p15:clr>
        </p15:guide>
      </p15:sldGuideLst>
    </p:ext>
  </p:extLst>
</p:sldMaster>
</file>

<file path=ppt/slideMasters/slideMaster16.xml><?xml version="1.0" encoding="utf-8"?>
<p:sldMaster xmlns:a="http://schemas.openxmlformats.org/drawingml/2006/main" xmlns:r="http://schemas.openxmlformats.org/officeDocument/2006/relationships" xmlns:p="http://schemas.openxmlformats.org/presentationml/2006/main" preserve="1">
  <p:cSld>
    <p:bg>
      <p:bgPr>
        <a:solidFill>
          <a:schemeClr val="tx1"/>
        </a:solidFill>
        <a:effectLst/>
      </p:bgPr>
    </p:bg>
    <p:spTree>
      <p:nvGrpSpPr>
        <p:cNvPr id="1" name=""/>
        <p:cNvGrpSpPr/>
        <p:nvPr/>
      </p:nvGrpSpPr>
      <p:grpSpPr>
        <a:xfrm>
          <a:off x="0" y="0"/>
          <a:ext cx="0" cy="0"/>
          <a:chOff x="0" y="0"/>
          <a:chExt cx="0" cy="0"/>
        </a:xfrm>
      </p:grpSpPr>
      <p:sp>
        <p:nvSpPr>
          <p:cNvPr id="1026" name="Title Placeholder 6">
            <a:extLst>
              <a:ext uri="{FF2B5EF4-FFF2-40B4-BE49-F238E27FC236}">
                <a16:creationId xmlns:a16="http://schemas.microsoft.com/office/drawing/2014/main" id="{1FBA405B-91D7-455B-838E-7390C471CAC4}"/>
              </a:ext>
            </a:extLst>
          </p:cNvPr>
          <p:cNvSpPr>
            <a:spLocks noGrp="1"/>
          </p:cNvSpPr>
          <p:nvPr>
            <p:ph type="title"/>
          </p:nvPr>
        </p:nvSpPr>
        <p:spPr bwMode="auto">
          <a:xfrm>
            <a:off x="609759" y="238125"/>
            <a:ext cx="10872444" cy="1106488"/>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ctr" anchorCtr="0" compatLnSpc="1">
            <a:prstTxWarp prst="textNoShape">
              <a:avLst/>
            </a:prstTxWarp>
          </a:bodyPr>
          <a:lstStyle/>
          <a:p>
            <a:pPr lvl="0"/>
            <a:r>
              <a:rPr lang="en-US" altLang="en-US"/>
              <a:t>Click to edit Master title style</a:t>
            </a:r>
          </a:p>
        </p:txBody>
      </p:sp>
      <p:sp>
        <p:nvSpPr>
          <p:cNvPr id="1027" name="Text Placeholder 7">
            <a:extLst>
              <a:ext uri="{FF2B5EF4-FFF2-40B4-BE49-F238E27FC236}">
                <a16:creationId xmlns:a16="http://schemas.microsoft.com/office/drawing/2014/main" id="{5E3FA78F-9815-470C-AAC7-65118010A9A9}"/>
              </a:ext>
            </a:extLst>
          </p:cNvPr>
          <p:cNvSpPr>
            <a:spLocks noGrp="1"/>
          </p:cNvSpPr>
          <p:nvPr>
            <p:ph type="body" idx="1"/>
          </p:nvPr>
        </p:nvSpPr>
        <p:spPr bwMode="auto">
          <a:xfrm>
            <a:off x="600231" y="1517650"/>
            <a:ext cx="10881972" cy="465455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440" tIns="45720" rIns="91440" bIns="45720" numCol="1" anchor="t" anchorCtr="0" compatLnSpc="1">
            <a:prstTxWarp prst="textNoShape">
              <a:avLst/>
            </a:prstTxWarp>
          </a:bodyPr>
          <a:lstStyle/>
          <a:p>
            <a:pPr lvl="0"/>
            <a:r>
              <a:rPr lang="en-US" altLang="en-US"/>
              <a:t>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endParaRPr lang="en-US" altLang="en-US" dirty="0"/>
          </a:p>
        </p:txBody>
      </p:sp>
      <p:sp>
        <p:nvSpPr>
          <p:cNvPr id="4" name="Rectangle 3">
            <a:extLst>
              <a:ext uri="{FF2B5EF4-FFF2-40B4-BE49-F238E27FC236}">
                <a16:creationId xmlns:a16="http://schemas.microsoft.com/office/drawing/2014/main" id="{2928AFCB-3188-4961-AAEE-DB4C7846ECE6}"/>
              </a:ext>
            </a:extLst>
          </p:cNvPr>
          <p:cNvSpPr/>
          <p:nvPr/>
        </p:nvSpPr>
        <p:spPr>
          <a:xfrm>
            <a:off x="1" y="1"/>
            <a:ext cx="12192000" cy="144463"/>
          </a:xfrm>
          <a:prstGeom prst="rect">
            <a:avLst/>
          </a:prstGeom>
          <a:gradFill>
            <a:gsLst>
              <a:gs pos="0">
                <a:schemeClr val="tx1"/>
              </a:gs>
              <a:gs pos="50000">
                <a:schemeClr val="tx1">
                  <a:lumMod val="50000"/>
                </a:schemeClr>
              </a:gs>
              <a:gs pos="100000">
                <a:schemeClr val="tx1"/>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cxnSp>
        <p:nvCxnSpPr>
          <p:cNvPr id="5" name="Straight Connector 4">
            <a:extLst>
              <a:ext uri="{FF2B5EF4-FFF2-40B4-BE49-F238E27FC236}">
                <a16:creationId xmlns:a16="http://schemas.microsoft.com/office/drawing/2014/main" id="{5D43CC73-466D-4F58-8CB4-E7D562EE94BD}"/>
              </a:ext>
            </a:extLst>
          </p:cNvPr>
          <p:cNvCxnSpPr/>
          <p:nvPr/>
        </p:nvCxnSpPr>
        <p:spPr>
          <a:xfrm>
            <a:off x="1" y="6745288"/>
            <a:ext cx="12192000" cy="0"/>
          </a:xfrm>
          <a:prstGeom prst="line">
            <a:avLst/>
          </a:prstGeom>
          <a:ln w="19050">
            <a:solidFill>
              <a:schemeClr val="accent6"/>
            </a:solidFill>
          </a:ln>
        </p:spPr>
        <p:style>
          <a:lnRef idx="1">
            <a:schemeClr val="accent1"/>
          </a:lnRef>
          <a:fillRef idx="0">
            <a:schemeClr val="accent1"/>
          </a:fillRef>
          <a:effectRef idx="0">
            <a:schemeClr val="accent1"/>
          </a:effectRef>
          <a:fontRef idx="minor">
            <a:schemeClr val="tx1"/>
          </a:fontRef>
        </p:style>
      </p:cxnSp>
      <p:sp>
        <p:nvSpPr>
          <p:cNvPr id="6" name="Rectangle 5">
            <a:extLst>
              <a:ext uri="{FF2B5EF4-FFF2-40B4-BE49-F238E27FC236}">
                <a16:creationId xmlns:a16="http://schemas.microsoft.com/office/drawing/2014/main" id="{507A185B-7FCD-47CF-95BF-44DC96F2E8FE}"/>
              </a:ext>
            </a:extLst>
          </p:cNvPr>
          <p:cNvSpPr/>
          <p:nvPr userDrawn="1"/>
        </p:nvSpPr>
        <p:spPr>
          <a:xfrm>
            <a:off x="1" y="1"/>
            <a:ext cx="12192000" cy="144463"/>
          </a:xfrm>
          <a:prstGeom prst="rect">
            <a:avLst/>
          </a:prstGeom>
          <a:gradFill>
            <a:gsLst>
              <a:gs pos="0">
                <a:schemeClr val="tx1"/>
              </a:gs>
              <a:gs pos="50000">
                <a:schemeClr val="tx1">
                  <a:lumMod val="75000"/>
                </a:schemeClr>
              </a:gs>
              <a:gs pos="100000">
                <a:schemeClr val="tx1"/>
              </a:gs>
            </a:gsLst>
            <a:lin ang="11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1" fontAlgn="auto" hangingPunct="1">
              <a:spcBef>
                <a:spcPts val="0"/>
              </a:spcBef>
              <a:spcAft>
                <a:spcPts val="0"/>
              </a:spcAft>
              <a:defRPr/>
            </a:pPr>
            <a:endParaRPr lang="en-US"/>
          </a:p>
        </p:txBody>
      </p:sp>
    </p:spTree>
    <p:extLst>
      <p:ext uri="{BB962C8B-B14F-4D97-AF65-F5344CB8AC3E}">
        <p14:creationId xmlns:p14="http://schemas.microsoft.com/office/powerpoint/2010/main" val="2277202336"/>
      </p:ext>
    </p:extLst>
  </p:cSld>
  <p:clrMap bg1="dk2" tx1="lt1" bg2="dk1" tx2="lt2" accent1="accent1" accent2="accent2" accent3="accent3" accent4="accent4" accent5="accent5" accent6="accent6" hlink="hlink" folHlink="folHlink"/>
  <p:sldLayoutIdLst>
    <p:sldLayoutId id="2147484889" r:id="rId1"/>
    <p:sldLayoutId id="2147484890" r:id="rId2"/>
    <p:sldLayoutId id="2147484891" r:id="rId3"/>
    <p:sldLayoutId id="2147484892" r:id="rId4"/>
    <p:sldLayoutId id="2147484893" r:id="rId5"/>
    <p:sldLayoutId id="2147484894" r:id="rId6"/>
    <p:sldLayoutId id="2147484895" r:id="rId7"/>
    <p:sldLayoutId id="2147484896" r:id="rId8"/>
    <p:sldLayoutId id="2147484897" r:id="rId9"/>
  </p:sldLayoutIdLst>
  <p:txStyles>
    <p:titleStyle>
      <a:lvl1pPr algn="l" rtl="0" eaLnBrk="1" fontAlgn="base" hangingPunct="1">
        <a:spcBef>
          <a:spcPct val="0"/>
        </a:spcBef>
        <a:spcAft>
          <a:spcPct val="0"/>
        </a:spcAft>
        <a:defRPr sz="3600" b="1">
          <a:solidFill>
            <a:schemeClr val="bg2"/>
          </a:solidFill>
          <a:latin typeface="Calibri" panose="020F0502020204030204" pitchFamily="34" charset="0"/>
          <a:ea typeface="+mj-ea"/>
          <a:cs typeface="+mj-cs"/>
        </a:defRPr>
      </a:lvl1pPr>
      <a:lvl2pPr algn="l" rtl="0" eaLnBrk="1" fontAlgn="base" hangingPunct="1">
        <a:spcBef>
          <a:spcPct val="0"/>
        </a:spcBef>
        <a:spcAft>
          <a:spcPct val="0"/>
        </a:spcAft>
        <a:defRPr sz="3600" b="1">
          <a:solidFill>
            <a:schemeClr val="tx2"/>
          </a:solidFill>
          <a:latin typeface="Arial" charset="0"/>
        </a:defRPr>
      </a:lvl2pPr>
      <a:lvl3pPr algn="l" rtl="0" eaLnBrk="1" fontAlgn="base" hangingPunct="1">
        <a:spcBef>
          <a:spcPct val="0"/>
        </a:spcBef>
        <a:spcAft>
          <a:spcPct val="0"/>
        </a:spcAft>
        <a:defRPr sz="3600" b="1">
          <a:solidFill>
            <a:schemeClr val="tx2"/>
          </a:solidFill>
          <a:latin typeface="Arial" charset="0"/>
        </a:defRPr>
      </a:lvl3pPr>
      <a:lvl4pPr algn="l" rtl="0" eaLnBrk="1" fontAlgn="base" hangingPunct="1">
        <a:spcBef>
          <a:spcPct val="0"/>
        </a:spcBef>
        <a:spcAft>
          <a:spcPct val="0"/>
        </a:spcAft>
        <a:defRPr sz="3600" b="1">
          <a:solidFill>
            <a:schemeClr val="tx2"/>
          </a:solidFill>
          <a:latin typeface="Arial" charset="0"/>
        </a:defRPr>
      </a:lvl4pPr>
      <a:lvl5pPr algn="l" rtl="0" eaLnBrk="1" fontAlgn="base" hangingPunct="1">
        <a:spcBef>
          <a:spcPct val="0"/>
        </a:spcBef>
        <a:spcAft>
          <a:spcPct val="0"/>
        </a:spcAft>
        <a:defRPr sz="3600" b="1">
          <a:solidFill>
            <a:schemeClr val="tx2"/>
          </a:solidFill>
          <a:latin typeface="Arial" charset="0"/>
        </a:defRPr>
      </a:lvl5pPr>
      <a:lvl6pPr marL="457200" algn="l" rtl="0" eaLnBrk="1" fontAlgn="base" hangingPunct="1">
        <a:spcBef>
          <a:spcPct val="0"/>
        </a:spcBef>
        <a:spcAft>
          <a:spcPct val="0"/>
        </a:spcAft>
        <a:defRPr sz="3500" b="1">
          <a:solidFill>
            <a:schemeClr val="tx2"/>
          </a:solidFill>
          <a:latin typeface="Arial" charset="0"/>
        </a:defRPr>
      </a:lvl6pPr>
      <a:lvl7pPr marL="914400" algn="l" rtl="0" eaLnBrk="1" fontAlgn="base" hangingPunct="1">
        <a:spcBef>
          <a:spcPct val="0"/>
        </a:spcBef>
        <a:spcAft>
          <a:spcPct val="0"/>
        </a:spcAft>
        <a:defRPr sz="3500" b="1">
          <a:solidFill>
            <a:schemeClr val="tx2"/>
          </a:solidFill>
          <a:latin typeface="Arial" charset="0"/>
        </a:defRPr>
      </a:lvl7pPr>
      <a:lvl8pPr marL="1371600" algn="l" rtl="0" eaLnBrk="1" fontAlgn="base" hangingPunct="1">
        <a:spcBef>
          <a:spcPct val="0"/>
        </a:spcBef>
        <a:spcAft>
          <a:spcPct val="0"/>
        </a:spcAft>
        <a:defRPr sz="3500" b="1">
          <a:solidFill>
            <a:schemeClr val="tx2"/>
          </a:solidFill>
          <a:latin typeface="Arial" charset="0"/>
        </a:defRPr>
      </a:lvl8pPr>
      <a:lvl9pPr marL="1828800" algn="l" rtl="0" eaLnBrk="1" fontAlgn="base" hangingPunct="1">
        <a:spcBef>
          <a:spcPct val="0"/>
        </a:spcBef>
        <a:spcAft>
          <a:spcPct val="0"/>
        </a:spcAft>
        <a:defRPr sz="3500" b="1">
          <a:solidFill>
            <a:schemeClr val="tx2"/>
          </a:solidFill>
          <a:latin typeface="Arial" charset="0"/>
        </a:defRPr>
      </a:lvl9pPr>
    </p:titleStyle>
    <p:bodyStyle>
      <a:lvl1pPr marL="342900" indent="-342900" algn="l" rtl="0" eaLnBrk="1" fontAlgn="base" hangingPunct="1">
        <a:lnSpc>
          <a:spcPct val="90000"/>
        </a:lnSpc>
        <a:spcBef>
          <a:spcPts val="1000"/>
        </a:spcBef>
        <a:spcAft>
          <a:spcPts val="700"/>
        </a:spcAft>
        <a:buClr>
          <a:schemeClr val="bg1"/>
        </a:buClr>
        <a:buFont typeface="Wingdings" panose="05000000000000000000" pitchFamily="2" charset="2"/>
        <a:buChar char="§"/>
        <a:defRPr sz="2800">
          <a:solidFill>
            <a:schemeClr val="bg1"/>
          </a:solidFill>
          <a:latin typeface="Calibri" panose="020F0502020204030204" pitchFamily="34" charset="0"/>
          <a:ea typeface="+mn-ea"/>
          <a:cs typeface="+mn-cs"/>
        </a:defRPr>
      </a:lvl1pPr>
      <a:lvl2pPr marL="742950" indent="-285750" algn="l" rtl="0" eaLnBrk="1" fontAlgn="base" hangingPunct="1">
        <a:lnSpc>
          <a:spcPct val="90000"/>
        </a:lnSpc>
        <a:spcBef>
          <a:spcPts val="1000"/>
        </a:spcBef>
        <a:spcAft>
          <a:spcPts val="700"/>
        </a:spcAft>
        <a:buClr>
          <a:schemeClr val="bg1"/>
        </a:buClr>
        <a:buFont typeface="Arial" panose="020B0604020202020204" pitchFamily="34" charset="0"/>
        <a:buChar char="‒"/>
        <a:defRPr sz="2600">
          <a:solidFill>
            <a:schemeClr val="bg1"/>
          </a:solidFill>
          <a:latin typeface="Calibri" panose="020F0502020204030204" pitchFamily="34" charset="0"/>
        </a:defRPr>
      </a:lvl2pPr>
      <a:lvl3pPr marL="1143000" indent="-228600" algn="l" rtl="0" eaLnBrk="1" fontAlgn="base" hangingPunct="1">
        <a:lnSpc>
          <a:spcPct val="90000"/>
        </a:lnSpc>
        <a:spcBef>
          <a:spcPts val="1000"/>
        </a:spcBef>
        <a:spcAft>
          <a:spcPts val="700"/>
        </a:spcAft>
        <a:buClr>
          <a:schemeClr val="bg1"/>
        </a:buClr>
        <a:buFont typeface="Arial" panose="020B0604020202020204" pitchFamily="34" charset="0"/>
        <a:buChar char="‒"/>
        <a:defRPr sz="2400">
          <a:solidFill>
            <a:schemeClr val="bg1"/>
          </a:solidFill>
          <a:latin typeface="Calibri" panose="020F0502020204030204" pitchFamily="34" charset="0"/>
        </a:defRPr>
      </a:lvl3pPr>
      <a:lvl4pPr marL="1600200" indent="-228600" algn="l" rtl="0" eaLnBrk="1" fontAlgn="base" hangingPunct="1">
        <a:lnSpc>
          <a:spcPct val="90000"/>
        </a:lnSpc>
        <a:spcBef>
          <a:spcPts val="1000"/>
        </a:spcBef>
        <a:spcAft>
          <a:spcPts val="700"/>
        </a:spcAft>
        <a:buClr>
          <a:schemeClr val="bg1"/>
        </a:buClr>
        <a:buFont typeface="Arial" panose="020B0604020202020204" pitchFamily="34" charset="0"/>
        <a:buChar char="‒"/>
        <a:defRPr sz="2200">
          <a:solidFill>
            <a:schemeClr val="bg1"/>
          </a:solidFill>
          <a:latin typeface="Calibri" panose="020F0502020204030204" pitchFamily="34" charset="0"/>
        </a:defRPr>
      </a:lvl4pPr>
      <a:lvl5pPr marL="2057400" indent="-228600" algn="l" rtl="0" eaLnBrk="1" fontAlgn="base" hangingPunct="1">
        <a:lnSpc>
          <a:spcPct val="90000"/>
        </a:lnSpc>
        <a:spcBef>
          <a:spcPts val="1000"/>
        </a:spcBef>
        <a:spcAft>
          <a:spcPts val="700"/>
        </a:spcAft>
        <a:buClr>
          <a:schemeClr val="bg1"/>
        </a:buClr>
        <a:buFont typeface="Arial" panose="020B0604020202020204" pitchFamily="34" charset="0"/>
        <a:buChar char="‒"/>
        <a:defRPr sz="2000">
          <a:solidFill>
            <a:schemeClr val="bg1"/>
          </a:solidFill>
          <a:latin typeface="Calibri" panose="020F0502020204030204" pitchFamily="34" charset="0"/>
        </a:defRPr>
      </a:lvl5pPr>
      <a:lvl6pPr marL="25146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6pPr>
      <a:lvl7pPr marL="29718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7pPr>
      <a:lvl8pPr marL="34290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8pPr>
      <a:lvl9pPr marL="3886200" indent="-228600" algn="l" rtl="0" eaLnBrk="1" fontAlgn="base" hangingPunct="1">
        <a:lnSpc>
          <a:spcPct val="90000"/>
        </a:lnSpc>
        <a:spcBef>
          <a:spcPct val="35000"/>
        </a:spcBef>
        <a:spcAft>
          <a:spcPct val="25000"/>
        </a:spcAft>
        <a:buClr>
          <a:schemeClr val="accent2"/>
        </a:buClr>
        <a:buFont typeface="Arial" charset="0"/>
        <a:buChar char="–"/>
        <a:defRPr sz="1400">
          <a:solidFill>
            <a:schemeClr val="tx1"/>
          </a:solidFill>
          <a:latin typeface="+mn-lt"/>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cSld>
    <p:bg>
      <p:bgPr>
        <a:solidFill>
          <a:srgbClr val="E2ECF1"/>
        </a:solidFill>
        <a:effectLst/>
      </p:bgPr>
    </p:bg>
    <p:spTree>
      <p:nvGrpSpPr>
        <p:cNvPr id="1" name=""/>
        <p:cNvGrpSpPr/>
        <p:nvPr/>
      </p:nvGrpSpPr>
      <p:grpSpPr>
        <a:xfrm>
          <a:off x="0" y="0"/>
          <a:ext cx="0" cy="0"/>
          <a:chOff x="0" y="0"/>
          <a:chExt cx="0" cy="0"/>
        </a:xfrm>
      </p:grpSpPr>
      <p:sp>
        <p:nvSpPr>
          <p:cNvPr id="1027" name="Rectangle 1"/>
          <p:cNvSpPr>
            <a:spLocks noGrp="1" noChangeArrowheads="1"/>
          </p:cNvSpPr>
          <p:nvPr>
            <p:ph type="title"/>
          </p:nvPr>
        </p:nvSpPr>
        <p:spPr bwMode="auto">
          <a:xfrm>
            <a:off x="912286" y="227013"/>
            <a:ext cx="10358967" cy="1143000"/>
          </a:xfrm>
          <a:prstGeom prst="rect">
            <a:avLst/>
          </a:prstGeom>
          <a:noFill/>
          <a:ln w="9525">
            <a:noFill/>
            <a:miter lim="800000"/>
            <a:headEnd/>
            <a:tailEnd/>
          </a:ln>
        </p:spPr>
        <p:txBody>
          <a:bodyPr vert="horz" wrap="square" lIns="0" tIns="0" rIns="0" bIns="0" numCol="1" anchor="ctr" anchorCtr="0" compatLnSpc="1">
            <a:prstTxWarp prst="textNoShape">
              <a:avLst/>
            </a:prstTxWarp>
          </a:bodyPr>
          <a:lstStyle/>
          <a:p>
            <a:pPr lvl="0"/>
            <a:r>
              <a:rPr lang="en-GB" dirty="0"/>
              <a:t>Click to edit Master title style</a:t>
            </a:r>
          </a:p>
        </p:txBody>
      </p:sp>
      <p:sp>
        <p:nvSpPr>
          <p:cNvPr id="1028" name="Rectangle 2"/>
          <p:cNvSpPr>
            <a:spLocks noGrp="1" noChangeArrowheads="1"/>
          </p:cNvSpPr>
          <p:nvPr>
            <p:ph type="body" idx="1"/>
          </p:nvPr>
        </p:nvSpPr>
        <p:spPr bwMode="auto">
          <a:xfrm>
            <a:off x="912286" y="1416053"/>
            <a:ext cx="10358967" cy="4799013"/>
          </a:xfrm>
          <a:prstGeom prst="rect">
            <a:avLst/>
          </a:prstGeom>
          <a:noFill/>
          <a:ln w="9525">
            <a:noFill/>
            <a:miter lim="800000"/>
            <a:headEnd/>
            <a:tailEnd/>
          </a:ln>
        </p:spPr>
        <p:txBody>
          <a:bodyPr vert="horz" wrap="square" lIns="0" tIns="0" rIns="0" bIns="0" numCol="1" anchor="t" anchorCtr="0" compatLnSpc="1">
            <a:prstTxWarp prst="textNoShape">
              <a:avLst/>
            </a:prstTxWarp>
          </a:bodyPr>
          <a:lstStyle/>
          <a:p>
            <a:pPr lvl="0"/>
            <a:r>
              <a:rPr lang="en-GB"/>
              <a:t>Click to edit Master text styles</a:t>
            </a:r>
          </a:p>
          <a:p>
            <a:pPr lvl="1"/>
            <a:r>
              <a:rPr lang="en-GB"/>
              <a:t>Second level</a:t>
            </a:r>
          </a:p>
          <a:p>
            <a:pPr lvl="2"/>
            <a:r>
              <a:rPr lang="en-GB"/>
              <a:t>Third level</a:t>
            </a:r>
          </a:p>
          <a:p>
            <a:pPr lvl="3"/>
            <a:r>
              <a:rPr lang="en-GB"/>
              <a:t>Fourth level</a:t>
            </a:r>
          </a:p>
          <a:p>
            <a:pPr lvl="4"/>
            <a:r>
              <a:rPr lang="en-GB"/>
              <a:t>Fifth level</a:t>
            </a:r>
          </a:p>
        </p:txBody>
      </p:sp>
      <p:pic>
        <p:nvPicPr>
          <p:cNvPr id="7" name="Picture 6" descr="A close up of a sign&#10;&#10;Description automatically generated">
            <a:extLst>
              <a:ext uri="{FF2B5EF4-FFF2-40B4-BE49-F238E27FC236}">
                <a16:creationId xmlns:a16="http://schemas.microsoft.com/office/drawing/2014/main" id="{E06C9A48-DB48-4242-80F2-CB8C550D8B4D}"/>
              </a:ext>
            </a:extLst>
          </p:cNvPr>
          <p:cNvPicPr>
            <a:picLocks noChangeAspect="1"/>
          </p:cNvPicPr>
          <p:nvPr userDrawn="1"/>
        </p:nvPicPr>
        <p:blipFill>
          <a:blip r:embed="rId19">
            <a:alphaModFix amt="60000"/>
            <a:extLst>
              <a:ext uri="{28A0092B-C50C-407E-A947-70E740481C1C}">
                <a14:useLocalDpi xmlns:a14="http://schemas.microsoft.com/office/drawing/2010/main" val="0"/>
              </a:ext>
            </a:extLst>
          </a:blip>
          <a:stretch>
            <a:fillRect/>
          </a:stretch>
        </p:blipFill>
        <p:spPr>
          <a:xfrm>
            <a:off x="11365992" y="6156880"/>
            <a:ext cx="650240" cy="548640"/>
          </a:xfrm>
          <a:prstGeom prst="rect">
            <a:avLst/>
          </a:prstGeom>
        </p:spPr>
      </p:pic>
    </p:spTree>
    <p:extLst>
      <p:ext uri="{BB962C8B-B14F-4D97-AF65-F5344CB8AC3E}">
        <p14:creationId xmlns:p14="http://schemas.microsoft.com/office/powerpoint/2010/main" val="3080408628"/>
      </p:ext>
    </p:extLst>
  </p:cSld>
  <p:clrMap bg1="lt1" tx1="dk1" bg2="lt2" tx2="dk2" accent1="accent1" accent2="accent2" accent3="accent3" accent4="accent4" accent5="accent5" accent6="accent6" hlink="hlink" folHlink="folHlink"/>
  <p:sldLayoutIdLst>
    <p:sldLayoutId id="2147484552" r:id="rId1"/>
    <p:sldLayoutId id="2147484553" r:id="rId2"/>
    <p:sldLayoutId id="2147484554" r:id="rId3"/>
    <p:sldLayoutId id="2147484555" r:id="rId4"/>
    <p:sldLayoutId id="2147484556" r:id="rId5"/>
    <p:sldLayoutId id="2147484557" r:id="rId6"/>
    <p:sldLayoutId id="2147484558" r:id="rId7"/>
    <p:sldLayoutId id="2147484559" r:id="rId8"/>
    <p:sldLayoutId id="2147484560" r:id="rId9"/>
    <p:sldLayoutId id="2147484561" r:id="rId10"/>
    <p:sldLayoutId id="2147484562" r:id="rId11"/>
    <p:sldLayoutId id="2147484563" r:id="rId12"/>
    <p:sldLayoutId id="2147484564" r:id="rId13"/>
    <p:sldLayoutId id="2147484565" r:id="rId14"/>
    <p:sldLayoutId id="2147484566" r:id="rId15"/>
    <p:sldLayoutId id="2147484567" r:id="rId16"/>
    <p:sldLayoutId id="2147484568" r:id="rId17"/>
  </p:sldLayoutIdLst>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txStyles>
    <p:titleStyle>
      <a:lvl1pPr algn="ctr" defTabSz="412750" rtl="0" eaLnBrk="0" fontAlgn="base" hangingPunct="0">
        <a:lnSpc>
          <a:spcPct val="88000"/>
        </a:lnSpc>
        <a:spcBef>
          <a:spcPct val="0"/>
        </a:spcBef>
        <a:spcAft>
          <a:spcPct val="0"/>
        </a:spcAft>
        <a:buClr>
          <a:srgbClr val="000000"/>
        </a:buClr>
        <a:buSzPct val="45000"/>
        <a:buFont typeface="Wingdings" pitchFamily="-72" charset="2"/>
        <a:defRPr sz="3000" b="1">
          <a:solidFill>
            <a:srgbClr val="3333FF"/>
          </a:solidFill>
          <a:latin typeface="Calibri"/>
          <a:ea typeface="MS PGothic" pitchFamily="34" charset="-128"/>
          <a:cs typeface="Calibri"/>
        </a:defRPr>
      </a:lvl1pPr>
      <a:lvl2pPr algn="ctr" defTabSz="412750" rtl="0" eaLnBrk="0" fontAlgn="base" hangingPunct="0">
        <a:lnSpc>
          <a:spcPct val="88000"/>
        </a:lnSpc>
        <a:spcBef>
          <a:spcPct val="0"/>
        </a:spcBef>
        <a:spcAft>
          <a:spcPct val="0"/>
        </a:spcAft>
        <a:buClr>
          <a:srgbClr val="000000"/>
        </a:buClr>
        <a:buSzPct val="45000"/>
        <a:buFont typeface="Wingdings" pitchFamily="-72" charset="2"/>
        <a:defRPr sz="3600" b="1">
          <a:solidFill>
            <a:srgbClr val="3333FF"/>
          </a:solidFill>
          <a:latin typeface="Calibri" charset="0"/>
          <a:ea typeface="MS PGothic" pitchFamily="34" charset="-128"/>
          <a:cs typeface="MS PGothic" charset="0"/>
        </a:defRPr>
      </a:lvl2pPr>
      <a:lvl3pPr algn="ctr" defTabSz="412750" rtl="0" eaLnBrk="0" fontAlgn="base" hangingPunct="0">
        <a:lnSpc>
          <a:spcPct val="88000"/>
        </a:lnSpc>
        <a:spcBef>
          <a:spcPct val="0"/>
        </a:spcBef>
        <a:spcAft>
          <a:spcPct val="0"/>
        </a:spcAft>
        <a:buClr>
          <a:srgbClr val="000000"/>
        </a:buClr>
        <a:buSzPct val="45000"/>
        <a:buFont typeface="Wingdings" pitchFamily="-72" charset="2"/>
        <a:defRPr sz="3600" b="1">
          <a:solidFill>
            <a:srgbClr val="3333FF"/>
          </a:solidFill>
          <a:latin typeface="Calibri" charset="0"/>
          <a:ea typeface="MS PGothic" pitchFamily="34" charset="-128"/>
          <a:cs typeface="MS PGothic" charset="0"/>
        </a:defRPr>
      </a:lvl3pPr>
      <a:lvl4pPr algn="ctr" defTabSz="412750" rtl="0" eaLnBrk="0" fontAlgn="base" hangingPunct="0">
        <a:lnSpc>
          <a:spcPct val="88000"/>
        </a:lnSpc>
        <a:spcBef>
          <a:spcPct val="0"/>
        </a:spcBef>
        <a:spcAft>
          <a:spcPct val="0"/>
        </a:spcAft>
        <a:buClr>
          <a:srgbClr val="000000"/>
        </a:buClr>
        <a:buSzPct val="45000"/>
        <a:buFont typeface="Wingdings" pitchFamily="-72" charset="2"/>
        <a:defRPr sz="3600" b="1">
          <a:solidFill>
            <a:srgbClr val="3333FF"/>
          </a:solidFill>
          <a:latin typeface="Calibri" charset="0"/>
          <a:ea typeface="MS PGothic" pitchFamily="34" charset="-128"/>
          <a:cs typeface="MS PGothic" charset="0"/>
        </a:defRPr>
      </a:lvl4pPr>
      <a:lvl5pPr algn="ctr" defTabSz="412750" rtl="0" eaLnBrk="0" fontAlgn="base" hangingPunct="0">
        <a:lnSpc>
          <a:spcPct val="88000"/>
        </a:lnSpc>
        <a:spcBef>
          <a:spcPct val="0"/>
        </a:spcBef>
        <a:spcAft>
          <a:spcPct val="0"/>
        </a:spcAft>
        <a:buClr>
          <a:srgbClr val="000000"/>
        </a:buClr>
        <a:buSzPct val="45000"/>
        <a:buFont typeface="Wingdings" pitchFamily="-72" charset="2"/>
        <a:defRPr sz="3600" b="1">
          <a:solidFill>
            <a:srgbClr val="3333FF"/>
          </a:solidFill>
          <a:latin typeface="Calibri" charset="0"/>
          <a:ea typeface="MS PGothic" pitchFamily="34" charset="-128"/>
          <a:cs typeface="MS PGothic" charset="0"/>
        </a:defRPr>
      </a:lvl5pPr>
      <a:lvl6pPr marL="1536221" indent="-215834" algn="ctr" defTabSz="457058" rtl="0" fontAlgn="base" hangingPunct="0">
        <a:lnSpc>
          <a:spcPct val="93000"/>
        </a:lnSpc>
        <a:spcBef>
          <a:spcPct val="0"/>
        </a:spcBef>
        <a:spcAft>
          <a:spcPct val="0"/>
        </a:spcAft>
        <a:buClr>
          <a:srgbClr val="000000"/>
        </a:buClr>
        <a:buSzPct val="45000"/>
        <a:buFont typeface="Wingdings" pitchFamily="2" charset="2"/>
        <a:defRPr sz="2800" b="1">
          <a:solidFill>
            <a:srgbClr val="000000"/>
          </a:solidFill>
          <a:latin typeface="Times New Roman" pitchFamily="18" charset="0"/>
        </a:defRPr>
      </a:lvl6pPr>
      <a:lvl7pPr marL="1993281" indent="-215834" algn="ctr" defTabSz="457058" rtl="0" fontAlgn="base" hangingPunct="0">
        <a:lnSpc>
          <a:spcPct val="93000"/>
        </a:lnSpc>
        <a:spcBef>
          <a:spcPct val="0"/>
        </a:spcBef>
        <a:spcAft>
          <a:spcPct val="0"/>
        </a:spcAft>
        <a:buClr>
          <a:srgbClr val="000000"/>
        </a:buClr>
        <a:buSzPct val="45000"/>
        <a:buFont typeface="Wingdings" pitchFamily="2" charset="2"/>
        <a:defRPr sz="2800" b="1">
          <a:solidFill>
            <a:srgbClr val="000000"/>
          </a:solidFill>
          <a:latin typeface="Times New Roman" pitchFamily="18" charset="0"/>
        </a:defRPr>
      </a:lvl7pPr>
      <a:lvl8pPr marL="2450337" indent="-215834" algn="ctr" defTabSz="457058" rtl="0" fontAlgn="base" hangingPunct="0">
        <a:lnSpc>
          <a:spcPct val="93000"/>
        </a:lnSpc>
        <a:spcBef>
          <a:spcPct val="0"/>
        </a:spcBef>
        <a:spcAft>
          <a:spcPct val="0"/>
        </a:spcAft>
        <a:buClr>
          <a:srgbClr val="000000"/>
        </a:buClr>
        <a:buSzPct val="45000"/>
        <a:buFont typeface="Wingdings" pitchFamily="2" charset="2"/>
        <a:defRPr sz="2800" b="1">
          <a:solidFill>
            <a:srgbClr val="000000"/>
          </a:solidFill>
          <a:latin typeface="Times New Roman" pitchFamily="18" charset="0"/>
        </a:defRPr>
      </a:lvl8pPr>
      <a:lvl9pPr marL="2907397" indent="-215834" algn="ctr" defTabSz="457058" rtl="0" fontAlgn="base" hangingPunct="0">
        <a:lnSpc>
          <a:spcPct val="93000"/>
        </a:lnSpc>
        <a:spcBef>
          <a:spcPct val="0"/>
        </a:spcBef>
        <a:spcAft>
          <a:spcPct val="0"/>
        </a:spcAft>
        <a:buClr>
          <a:srgbClr val="000000"/>
        </a:buClr>
        <a:buSzPct val="45000"/>
        <a:buFont typeface="Wingdings" pitchFamily="2" charset="2"/>
        <a:defRPr sz="2800" b="1">
          <a:solidFill>
            <a:srgbClr val="000000"/>
          </a:solidFill>
          <a:latin typeface="Times New Roman" pitchFamily="18" charset="0"/>
        </a:defRPr>
      </a:lvl9pPr>
    </p:titleStyle>
    <p:bodyStyle>
      <a:lvl1pPr marL="390525" indent="-292100" algn="l" defTabSz="412750" rtl="0" eaLnBrk="0" fontAlgn="base" hangingPunct="0">
        <a:lnSpc>
          <a:spcPct val="105000"/>
        </a:lnSpc>
        <a:spcBef>
          <a:spcPct val="30000"/>
        </a:spcBef>
        <a:spcAft>
          <a:spcPts val="800"/>
        </a:spcAft>
        <a:buClr>
          <a:srgbClr val="000000"/>
        </a:buClr>
        <a:buSzPct val="100000"/>
        <a:buFont typeface="Arial" pitchFamily="-72" charset="0"/>
        <a:buChar char="•"/>
        <a:defRPr sz="2900" b="1">
          <a:solidFill>
            <a:srgbClr val="000000"/>
          </a:solidFill>
          <a:latin typeface="Calibri" charset="0"/>
          <a:ea typeface="MS PGothic" pitchFamily="34" charset="-128"/>
          <a:cs typeface="MS PGothic" charset="0"/>
        </a:defRPr>
      </a:lvl1pPr>
      <a:lvl2pPr marL="782638" indent="-260350" algn="l" defTabSz="412750" rtl="0" eaLnBrk="0" fontAlgn="base" hangingPunct="0">
        <a:lnSpc>
          <a:spcPct val="90000"/>
        </a:lnSpc>
        <a:spcBef>
          <a:spcPct val="30000"/>
        </a:spcBef>
        <a:spcAft>
          <a:spcPct val="0"/>
        </a:spcAft>
        <a:buClr>
          <a:srgbClr val="000000"/>
        </a:buClr>
        <a:buSzPct val="75000"/>
        <a:buFont typeface="Symbol" pitchFamily="-72" charset="2"/>
        <a:buChar char=""/>
        <a:defRPr sz="2600" b="1">
          <a:solidFill>
            <a:srgbClr val="000000"/>
          </a:solidFill>
          <a:latin typeface="Calibri" charset="0"/>
          <a:ea typeface="MS PGothic" pitchFamily="34" charset="-128"/>
        </a:defRPr>
      </a:lvl2pPr>
      <a:lvl3pPr marL="1173163" indent="-193675" algn="l" defTabSz="412750" rtl="0" eaLnBrk="0" fontAlgn="base" hangingPunct="0">
        <a:lnSpc>
          <a:spcPct val="90000"/>
        </a:lnSpc>
        <a:spcBef>
          <a:spcPct val="30000"/>
        </a:spcBef>
        <a:spcAft>
          <a:spcPct val="0"/>
        </a:spcAft>
        <a:buClr>
          <a:srgbClr val="000000"/>
        </a:buClr>
        <a:buSzPct val="45000"/>
        <a:buFont typeface="Wingdings" pitchFamily="-72" charset="2"/>
        <a:buChar char=""/>
        <a:defRPr sz="2400" b="1">
          <a:solidFill>
            <a:srgbClr val="000000"/>
          </a:solidFill>
          <a:latin typeface="Calibri" charset="0"/>
          <a:ea typeface="ＭＳ Ｐゴシック" pitchFamily="-123" charset="-128"/>
          <a:cs typeface="ＭＳ Ｐゴシック" pitchFamily="-72" charset="-128"/>
        </a:defRPr>
      </a:lvl3pPr>
      <a:lvl4pPr marL="1565275" indent="-193675" algn="l" defTabSz="412750" rtl="0" eaLnBrk="0" fontAlgn="base" hangingPunct="0">
        <a:lnSpc>
          <a:spcPct val="90000"/>
        </a:lnSpc>
        <a:spcBef>
          <a:spcPct val="30000"/>
        </a:spcBef>
        <a:spcAft>
          <a:spcPct val="0"/>
        </a:spcAft>
        <a:buClr>
          <a:srgbClr val="000000"/>
        </a:buClr>
        <a:buSzPct val="75000"/>
        <a:buFont typeface="Symbol" pitchFamily="-72" charset="2"/>
        <a:buChar char=""/>
        <a:defRPr sz="2200" b="1">
          <a:solidFill>
            <a:srgbClr val="000000"/>
          </a:solidFill>
          <a:latin typeface="Calibri" charset="0"/>
          <a:ea typeface="ＭＳ Ｐゴシック" pitchFamily="-123" charset="-128"/>
        </a:defRPr>
      </a:lvl4pPr>
      <a:lvl5pPr marL="1957388" indent="-195263" algn="l" defTabSz="412750" rtl="0" eaLnBrk="0" fontAlgn="base" hangingPunct="0">
        <a:lnSpc>
          <a:spcPct val="90000"/>
        </a:lnSpc>
        <a:spcBef>
          <a:spcPct val="30000"/>
        </a:spcBef>
        <a:spcAft>
          <a:spcPct val="0"/>
        </a:spcAft>
        <a:buClr>
          <a:srgbClr val="000000"/>
        </a:buClr>
        <a:buSzPct val="45000"/>
        <a:buFont typeface="Wingdings" pitchFamily="-72" charset="2"/>
        <a:buChar char=""/>
        <a:defRPr sz="2000" b="1">
          <a:solidFill>
            <a:srgbClr val="000000"/>
          </a:solidFill>
          <a:latin typeface="Calibri" charset="0"/>
          <a:ea typeface="ＭＳ Ｐゴシック" pitchFamily="-123" charset="-128"/>
        </a:defRPr>
      </a:lvl5pPr>
      <a:lvl6pPr marL="2615386" indent="-215834" algn="l" defTabSz="457058" rtl="0" fontAlgn="base" hangingPunct="0">
        <a:lnSpc>
          <a:spcPct val="93000"/>
        </a:lnSpc>
        <a:spcBef>
          <a:spcPct val="0"/>
        </a:spcBef>
        <a:spcAft>
          <a:spcPts val="288"/>
        </a:spcAft>
        <a:buClr>
          <a:srgbClr val="000000"/>
        </a:buClr>
        <a:buSzPct val="45000"/>
        <a:buFont typeface="Wingdings" pitchFamily="2" charset="2"/>
        <a:buChar char=""/>
        <a:defRPr sz="2000">
          <a:solidFill>
            <a:srgbClr val="000000"/>
          </a:solidFill>
          <a:latin typeface="+mn-lt"/>
        </a:defRPr>
      </a:lvl6pPr>
      <a:lvl7pPr marL="3072444" indent="-215834" algn="l" defTabSz="457058" rtl="0" fontAlgn="base" hangingPunct="0">
        <a:lnSpc>
          <a:spcPct val="93000"/>
        </a:lnSpc>
        <a:spcBef>
          <a:spcPct val="0"/>
        </a:spcBef>
        <a:spcAft>
          <a:spcPts val="288"/>
        </a:spcAft>
        <a:buClr>
          <a:srgbClr val="000000"/>
        </a:buClr>
        <a:buSzPct val="45000"/>
        <a:buFont typeface="Wingdings" pitchFamily="2" charset="2"/>
        <a:buChar char=""/>
        <a:defRPr sz="2000">
          <a:solidFill>
            <a:srgbClr val="000000"/>
          </a:solidFill>
          <a:latin typeface="+mn-lt"/>
        </a:defRPr>
      </a:lvl7pPr>
      <a:lvl8pPr marL="3529502" indent="-215834" algn="l" defTabSz="457058" rtl="0" fontAlgn="base" hangingPunct="0">
        <a:lnSpc>
          <a:spcPct val="93000"/>
        </a:lnSpc>
        <a:spcBef>
          <a:spcPct val="0"/>
        </a:spcBef>
        <a:spcAft>
          <a:spcPts val="288"/>
        </a:spcAft>
        <a:buClr>
          <a:srgbClr val="000000"/>
        </a:buClr>
        <a:buSzPct val="45000"/>
        <a:buFont typeface="Wingdings" pitchFamily="2" charset="2"/>
        <a:buChar char=""/>
        <a:defRPr sz="2000">
          <a:solidFill>
            <a:srgbClr val="000000"/>
          </a:solidFill>
          <a:latin typeface="+mn-lt"/>
        </a:defRPr>
      </a:lvl8pPr>
      <a:lvl9pPr marL="3986559" indent="-215834" algn="l" defTabSz="457058" rtl="0" fontAlgn="base" hangingPunct="0">
        <a:lnSpc>
          <a:spcPct val="93000"/>
        </a:lnSpc>
        <a:spcBef>
          <a:spcPct val="0"/>
        </a:spcBef>
        <a:spcAft>
          <a:spcPts val="288"/>
        </a:spcAft>
        <a:buClr>
          <a:srgbClr val="000000"/>
        </a:buClr>
        <a:buSzPct val="45000"/>
        <a:buFont typeface="Wingdings" pitchFamily="2" charset="2"/>
        <a:buChar char=""/>
        <a:defRPr sz="2000">
          <a:solidFill>
            <a:srgbClr val="000000"/>
          </a:solidFill>
          <a:latin typeface="+mn-lt"/>
        </a:defRPr>
      </a:lvl9pPr>
    </p:bodyStyle>
    <p:otherStyle>
      <a:defPPr>
        <a:defRPr lang="en-US"/>
      </a:defPPr>
      <a:lvl1pPr marL="0" algn="l" defTabSz="914115" rtl="0" eaLnBrk="1" latinLnBrk="0" hangingPunct="1">
        <a:defRPr sz="1800" kern="1200">
          <a:solidFill>
            <a:schemeClr val="tx1"/>
          </a:solidFill>
          <a:latin typeface="+mn-lt"/>
          <a:ea typeface="+mn-ea"/>
          <a:cs typeface="+mn-cs"/>
        </a:defRPr>
      </a:lvl1pPr>
      <a:lvl2pPr marL="457058" algn="l" defTabSz="914115" rtl="0" eaLnBrk="1" latinLnBrk="0" hangingPunct="1">
        <a:defRPr sz="1800" kern="1200">
          <a:solidFill>
            <a:schemeClr val="tx1"/>
          </a:solidFill>
          <a:latin typeface="+mn-lt"/>
          <a:ea typeface="+mn-ea"/>
          <a:cs typeface="+mn-cs"/>
        </a:defRPr>
      </a:lvl2pPr>
      <a:lvl3pPr marL="914115" algn="l" defTabSz="914115" rtl="0" eaLnBrk="1" latinLnBrk="0" hangingPunct="1">
        <a:defRPr sz="1800" kern="1200">
          <a:solidFill>
            <a:schemeClr val="tx1"/>
          </a:solidFill>
          <a:latin typeface="+mn-lt"/>
          <a:ea typeface="+mn-ea"/>
          <a:cs typeface="+mn-cs"/>
        </a:defRPr>
      </a:lvl3pPr>
      <a:lvl4pPr marL="1371173" algn="l" defTabSz="914115" rtl="0" eaLnBrk="1" latinLnBrk="0" hangingPunct="1">
        <a:defRPr sz="1800" kern="1200">
          <a:solidFill>
            <a:schemeClr val="tx1"/>
          </a:solidFill>
          <a:latin typeface="+mn-lt"/>
          <a:ea typeface="+mn-ea"/>
          <a:cs typeface="+mn-cs"/>
        </a:defRPr>
      </a:lvl4pPr>
      <a:lvl5pPr marL="1828231" algn="l" defTabSz="914115" rtl="0" eaLnBrk="1" latinLnBrk="0" hangingPunct="1">
        <a:defRPr sz="1800" kern="1200">
          <a:solidFill>
            <a:schemeClr val="tx1"/>
          </a:solidFill>
          <a:latin typeface="+mn-lt"/>
          <a:ea typeface="+mn-ea"/>
          <a:cs typeface="+mn-cs"/>
        </a:defRPr>
      </a:lvl5pPr>
      <a:lvl6pPr marL="2285289" algn="l" defTabSz="914115" rtl="0" eaLnBrk="1" latinLnBrk="0" hangingPunct="1">
        <a:defRPr sz="1800" kern="1200">
          <a:solidFill>
            <a:schemeClr val="tx1"/>
          </a:solidFill>
          <a:latin typeface="+mn-lt"/>
          <a:ea typeface="+mn-ea"/>
          <a:cs typeface="+mn-cs"/>
        </a:defRPr>
      </a:lvl6pPr>
      <a:lvl7pPr marL="2742347" algn="l" defTabSz="914115" rtl="0" eaLnBrk="1" latinLnBrk="0" hangingPunct="1">
        <a:defRPr sz="1800" kern="1200">
          <a:solidFill>
            <a:schemeClr val="tx1"/>
          </a:solidFill>
          <a:latin typeface="+mn-lt"/>
          <a:ea typeface="+mn-ea"/>
          <a:cs typeface="+mn-cs"/>
        </a:defRPr>
      </a:lvl7pPr>
      <a:lvl8pPr marL="3199405" algn="l" defTabSz="914115" rtl="0" eaLnBrk="1" latinLnBrk="0" hangingPunct="1">
        <a:defRPr sz="1800" kern="1200">
          <a:solidFill>
            <a:schemeClr val="tx1"/>
          </a:solidFill>
          <a:latin typeface="+mn-lt"/>
          <a:ea typeface="+mn-ea"/>
          <a:cs typeface="+mn-cs"/>
        </a:defRPr>
      </a:lvl8pPr>
      <a:lvl9pPr marL="3656462" algn="l" defTabSz="914115"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25602"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33" tIns="45466" rIns="90933" bIns="45466" numCol="1" anchor="ctr" anchorCtr="0" compatLnSpc="1">
            <a:prstTxWarp prst="textNoShape">
              <a:avLst/>
            </a:prstTxWarp>
          </a:bodyPr>
          <a:lstStyle/>
          <a:p>
            <a:pPr lvl="0"/>
            <a:r>
              <a:rPr lang="en-US" altLang="en-US"/>
              <a:t>Click to edit Master title style</a:t>
            </a:r>
          </a:p>
        </p:txBody>
      </p:sp>
      <p:sp>
        <p:nvSpPr>
          <p:cNvPr id="25603"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33" tIns="45466" rIns="90933" bIns="45466"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36196"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0933" tIns="45466" rIns="90933" bIns="45466" numCol="1" anchor="t" anchorCtr="0" compatLnSpc="1">
            <a:prstTxWarp prst="textNoShape">
              <a:avLst/>
            </a:prstTxWarp>
          </a:bodyPr>
          <a:lstStyle>
            <a:lvl1pPr defTabSz="867586" eaLnBrk="1" hangingPunct="1">
              <a:defRPr sz="1051" b="0">
                <a:solidFill>
                  <a:srgbClr val="FFFFFF"/>
                </a:solidFill>
                <a:latin typeface="Times New Roman" pitchFamily="18" charset="0"/>
                <a:cs typeface="Arial" pitchFamily="34" charset="0"/>
              </a:defRPr>
            </a:lvl1pPr>
          </a:lstStyle>
          <a:p>
            <a:pPr>
              <a:defRPr/>
            </a:pPr>
            <a:endParaRPr lang="en-US"/>
          </a:p>
        </p:txBody>
      </p:sp>
      <p:sp>
        <p:nvSpPr>
          <p:cNvPr id="136197"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0933" tIns="45466" rIns="90933" bIns="45466" numCol="1" anchor="t" anchorCtr="0" compatLnSpc="1">
            <a:prstTxWarp prst="textNoShape">
              <a:avLst/>
            </a:prstTxWarp>
          </a:bodyPr>
          <a:lstStyle>
            <a:lvl1pPr algn="ctr" defTabSz="867586" eaLnBrk="1" hangingPunct="1">
              <a:defRPr sz="1051" b="0">
                <a:solidFill>
                  <a:srgbClr val="FFFFFF"/>
                </a:solidFill>
                <a:latin typeface="Times New Roman" pitchFamily="18" charset="0"/>
                <a:cs typeface="Arial" pitchFamily="34" charset="0"/>
              </a:defRPr>
            </a:lvl1pPr>
          </a:lstStyle>
          <a:p>
            <a:pPr>
              <a:defRPr/>
            </a:pPr>
            <a:endParaRPr lang="en-US"/>
          </a:p>
        </p:txBody>
      </p:sp>
      <p:sp>
        <p:nvSpPr>
          <p:cNvPr id="136198" name="Rectangle 6"/>
          <p:cNvSpPr>
            <a:spLocks noGrp="1" noChangeArrowheads="1"/>
          </p:cNvSpPr>
          <p:nvPr>
            <p:ph type="sldNum" sz="quarter" idx="4"/>
          </p:nvPr>
        </p:nvSpPr>
        <p:spPr bwMode="auto">
          <a:xfrm>
            <a:off x="8737600" y="6245226"/>
            <a:ext cx="2844800" cy="476251"/>
          </a:xfrm>
          <a:prstGeom prst="rect">
            <a:avLst/>
          </a:prstGeom>
          <a:noFill/>
          <a:ln w="9525">
            <a:noFill/>
            <a:miter lim="800000"/>
            <a:headEnd/>
            <a:tailEnd/>
          </a:ln>
          <a:effectLst/>
        </p:spPr>
        <p:txBody>
          <a:bodyPr vert="horz" wrap="square" lIns="90933" tIns="45466" rIns="90933" bIns="45466" numCol="1" anchor="t" anchorCtr="0" compatLnSpc="1">
            <a:prstTxWarp prst="textNoShape">
              <a:avLst/>
            </a:prstTxWarp>
          </a:bodyPr>
          <a:lstStyle>
            <a:lvl1pPr algn="r" defTabSz="866753" eaLnBrk="1" hangingPunct="1">
              <a:defRPr sz="1051" smtClean="0">
                <a:solidFill>
                  <a:srgbClr val="FFFFFF"/>
                </a:solidFill>
              </a:defRPr>
            </a:lvl1pPr>
          </a:lstStyle>
          <a:p>
            <a:pPr>
              <a:defRPr/>
            </a:pPr>
            <a:fld id="{DAAE4747-FCEF-48DA-9787-1DE9A6C13D53}" type="slidenum">
              <a:rPr lang="en-US" altLang="en-US"/>
              <a:pPr>
                <a:defRPr/>
              </a:pPr>
              <a:t>‹#›</a:t>
            </a:fld>
            <a:endParaRPr lang="en-US" altLang="en-US"/>
          </a:p>
        </p:txBody>
      </p:sp>
    </p:spTree>
    <p:extLst>
      <p:ext uri="{BB962C8B-B14F-4D97-AF65-F5344CB8AC3E}">
        <p14:creationId xmlns:p14="http://schemas.microsoft.com/office/powerpoint/2010/main" val="3661284597"/>
      </p:ext>
    </p:extLst>
  </p:cSld>
  <p:clrMap bg1="dk2" tx1="lt1" bg2="dk1" tx2="lt2" accent1="accent1" accent2="accent2" accent3="accent3" accent4="accent4" accent5="accent5" accent6="accent6" hlink="hlink" folHlink="folHlink"/>
  <p:sldLayoutIdLst>
    <p:sldLayoutId id="2147484570" r:id="rId1"/>
    <p:sldLayoutId id="2147484571" r:id="rId2"/>
    <p:sldLayoutId id="2147484572" r:id="rId3"/>
    <p:sldLayoutId id="2147484573" r:id="rId4"/>
    <p:sldLayoutId id="2147484574" r:id="rId5"/>
    <p:sldLayoutId id="2147484575" r:id="rId6"/>
    <p:sldLayoutId id="2147484576" r:id="rId7"/>
    <p:sldLayoutId id="2147484577" r:id="rId8"/>
    <p:sldLayoutId id="2147484578" r:id="rId9"/>
    <p:sldLayoutId id="2147484579" r:id="rId10"/>
    <p:sldLayoutId id="2147484580" r:id="rId11"/>
    <p:sldLayoutId id="2147484581" r:id="rId12"/>
    <p:sldLayoutId id="2147484582" r:id="rId13"/>
    <p:sldLayoutId id="2147484583" r:id="rId14"/>
    <p:sldLayoutId id="2147484584" r:id="rId15"/>
    <p:sldLayoutId id="2147484585" r:id="rId16"/>
  </p:sldLayoutIdLst>
  <p:transition/>
  <p:hf sldNum="0" hdr="0" ftr="0" dt="0"/>
  <p:txStyles>
    <p:titleStyle>
      <a:lvl1pPr algn="ctr" rtl="0" eaLnBrk="0" fontAlgn="base" hangingPunct="0">
        <a:spcBef>
          <a:spcPct val="0"/>
        </a:spcBef>
        <a:spcAft>
          <a:spcPct val="0"/>
        </a:spcAft>
        <a:defRPr sz="2700" b="1">
          <a:solidFill>
            <a:schemeClr val="tx2"/>
          </a:solidFill>
          <a:latin typeface="+mj-lt"/>
          <a:ea typeface="+mj-ea"/>
          <a:cs typeface="+mj-cs"/>
        </a:defRPr>
      </a:lvl1pPr>
      <a:lvl2pPr algn="ctr" rtl="0" eaLnBrk="0" fontAlgn="base" hangingPunct="0">
        <a:spcBef>
          <a:spcPct val="0"/>
        </a:spcBef>
        <a:spcAft>
          <a:spcPct val="0"/>
        </a:spcAft>
        <a:defRPr sz="2700" b="1">
          <a:solidFill>
            <a:schemeClr val="tx2"/>
          </a:solidFill>
          <a:latin typeface="Arial" charset="0"/>
        </a:defRPr>
      </a:lvl2pPr>
      <a:lvl3pPr algn="ctr" rtl="0" eaLnBrk="0" fontAlgn="base" hangingPunct="0">
        <a:spcBef>
          <a:spcPct val="0"/>
        </a:spcBef>
        <a:spcAft>
          <a:spcPct val="0"/>
        </a:spcAft>
        <a:defRPr sz="2700" b="1">
          <a:solidFill>
            <a:schemeClr val="tx2"/>
          </a:solidFill>
          <a:latin typeface="Arial" charset="0"/>
        </a:defRPr>
      </a:lvl3pPr>
      <a:lvl4pPr algn="ctr" rtl="0" eaLnBrk="0" fontAlgn="base" hangingPunct="0">
        <a:spcBef>
          <a:spcPct val="0"/>
        </a:spcBef>
        <a:spcAft>
          <a:spcPct val="0"/>
        </a:spcAft>
        <a:defRPr sz="2700" b="1">
          <a:solidFill>
            <a:schemeClr val="tx2"/>
          </a:solidFill>
          <a:latin typeface="Arial" charset="0"/>
        </a:defRPr>
      </a:lvl4pPr>
      <a:lvl5pPr algn="ctr" rtl="0" eaLnBrk="0" fontAlgn="base" hangingPunct="0">
        <a:spcBef>
          <a:spcPct val="0"/>
        </a:spcBef>
        <a:spcAft>
          <a:spcPct val="0"/>
        </a:spcAft>
        <a:defRPr sz="2700" b="1">
          <a:solidFill>
            <a:schemeClr val="tx2"/>
          </a:solidFill>
          <a:latin typeface="Arial" charset="0"/>
        </a:defRPr>
      </a:lvl5pPr>
      <a:lvl6pPr marL="340958" algn="ctr" rtl="0" eaLnBrk="0" fontAlgn="base" hangingPunct="0">
        <a:spcBef>
          <a:spcPct val="0"/>
        </a:spcBef>
        <a:spcAft>
          <a:spcPct val="0"/>
        </a:spcAft>
        <a:defRPr sz="2700" b="1">
          <a:solidFill>
            <a:schemeClr val="tx2"/>
          </a:solidFill>
          <a:latin typeface="Arial" charset="0"/>
        </a:defRPr>
      </a:lvl6pPr>
      <a:lvl7pPr marL="681771" algn="ctr" rtl="0" eaLnBrk="0" fontAlgn="base" hangingPunct="0">
        <a:spcBef>
          <a:spcPct val="0"/>
        </a:spcBef>
        <a:spcAft>
          <a:spcPct val="0"/>
        </a:spcAft>
        <a:defRPr sz="2700" b="1">
          <a:solidFill>
            <a:schemeClr val="tx2"/>
          </a:solidFill>
          <a:latin typeface="Arial" charset="0"/>
        </a:defRPr>
      </a:lvl7pPr>
      <a:lvl8pPr marL="1022645" algn="ctr" rtl="0" eaLnBrk="0" fontAlgn="base" hangingPunct="0">
        <a:spcBef>
          <a:spcPct val="0"/>
        </a:spcBef>
        <a:spcAft>
          <a:spcPct val="0"/>
        </a:spcAft>
        <a:defRPr sz="2700" b="1">
          <a:solidFill>
            <a:schemeClr val="tx2"/>
          </a:solidFill>
          <a:latin typeface="Arial" charset="0"/>
        </a:defRPr>
      </a:lvl8pPr>
      <a:lvl9pPr marL="1363525" algn="ctr" rtl="0" eaLnBrk="0" fontAlgn="base" hangingPunct="0">
        <a:spcBef>
          <a:spcPct val="0"/>
        </a:spcBef>
        <a:spcAft>
          <a:spcPct val="0"/>
        </a:spcAft>
        <a:defRPr sz="2700" b="1">
          <a:solidFill>
            <a:schemeClr val="tx2"/>
          </a:solidFill>
          <a:latin typeface="Arial" charset="0"/>
        </a:defRPr>
      </a:lvl9pPr>
    </p:titleStyle>
    <p:bodyStyle>
      <a:lvl1pPr marL="250024" indent="-250024" algn="l" rtl="0" eaLnBrk="0" fontAlgn="base" hangingPunct="0">
        <a:spcBef>
          <a:spcPct val="20000"/>
        </a:spcBef>
        <a:spcAft>
          <a:spcPct val="0"/>
        </a:spcAft>
        <a:buChar char="•"/>
        <a:defRPr sz="2400" b="1">
          <a:solidFill>
            <a:schemeClr val="tx1"/>
          </a:solidFill>
          <a:latin typeface="+mn-lt"/>
          <a:ea typeface="+mn-ea"/>
          <a:cs typeface="+mn-cs"/>
        </a:defRPr>
      </a:lvl1pPr>
      <a:lvl2pPr marL="548865" indent="-208355" algn="l" rtl="0" eaLnBrk="0" fontAlgn="base" hangingPunct="0">
        <a:spcBef>
          <a:spcPct val="20000"/>
        </a:spcBef>
        <a:spcAft>
          <a:spcPct val="0"/>
        </a:spcAft>
        <a:buChar char="–"/>
        <a:defRPr sz="2100" b="1">
          <a:solidFill>
            <a:schemeClr val="tx1"/>
          </a:solidFill>
          <a:latin typeface="+mn-lt"/>
        </a:defRPr>
      </a:lvl2pPr>
      <a:lvl3pPr marL="847704" indent="-165493" algn="l" rtl="0" eaLnBrk="0" fontAlgn="base" hangingPunct="0">
        <a:spcBef>
          <a:spcPct val="20000"/>
        </a:spcBef>
        <a:spcAft>
          <a:spcPct val="0"/>
        </a:spcAft>
        <a:buChar char="•"/>
        <a:defRPr sz="1800" b="1">
          <a:solidFill>
            <a:schemeClr val="tx1"/>
          </a:solidFill>
          <a:latin typeface="+mn-lt"/>
        </a:defRPr>
      </a:lvl3pPr>
      <a:lvl4pPr marL="1188214" indent="-165493" algn="l" rtl="0" eaLnBrk="0" fontAlgn="base" hangingPunct="0">
        <a:spcBef>
          <a:spcPct val="20000"/>
        </a:spcBef>
        <a:spcAft>
          <a:spcPct val="0"/>
        </a:spcAft>
        <a:buChar char="–"/>
        <a:defRPr sz="1500" b="1">
          <a:solidFill>
            <a:schemeClr val="tx1"/>
          </a:solidFill>
          <a:latin typeface="+mn-lt"/>
        </a:defRPr>
      </a:lvl4pPr>
      <a:lvl5pPr marL="1529916" indent="-165493" algn="l" rtl="0" eaLnBrk="0" fontAlgn="base" hangingPunct="0">
        <a:spcBef>
          <a:spcPct val="20000"/>
        </a:spcBef>
        <a:spcAft>
          <a:spcPct val="0"/>
        </a:spcAft>
        <a:buChar char="»"/>
        <a:defRPr sz="1500" b="1">
          <a:solidFill>
            <a:schemeClr val="tx1"/>
          </a:solidFill>
          <a:latin typeface="+mn-lt"/>
        </a:defRPr>
      </a:lvl5pPr>
      <a:lvl6pPr marL="1874848" indent="-170450" algn="l" rtl="0" eaLnBrk="0" fontAlgn="base" hangingPunct="0">
        <a:spcBef>
          <a:spcPct val="20000"/>
        </a:spcBef>
        <a:spcAft>
          <a:spcPct val="0"/>
        </a:spcAft>
        <a:buChar char="»"/>
        <a:defRPr sz="1500" b="1">
          <a:solidFill>
            <a:schemeClr val="tx1"/>
          </a:solidFill>
          <a:latin typeface="+mn-lt"/>
        </a:defRPr>
      </a:lvl6pPr>
      <a:lvl7pPr marL="2215714" indent="-170450" algn="l" rtl="0" eaLnBrk="0" fontAlgn="base" hangingPunct="0">
        <a:spcBef>
          <a:spcPct val="20000"/>
        </a:spcBef>
        <a:spcAft>
          <a:spcPct val="0"/>
        </a:spcAft>
        <a:buChar char="»"/>
        <a:defRPr sz="1500" b="1">
          <a:solidFill>
            <a:schemeClr val="tx1"/>
          </a:solidFill>
          <a:latin typeface="+mn-lt"/>
        </a:defRPr>
      </a:lvl7pPr>
      <a:lvl8pPr marL="2556604" indent="-170450" algn="l" rtl="0" eaLnBrk="0" fontAlgn="base" hangingPunct="0">
        <a:spcBef>
          <a:spcPct val="20000"/>
        </a:spcBef>
        <a:spcAft>
          <a:spcPct val="0"/>
        </a:spcAft>
        <a:buChar char="»"/>
        <a:defRPr sz="1500" b="1">
          <a:solidFill>
            <a:schemeClr val="tx1"/>
          </a:solidFill>
          <a:latin typeface="+mn-lt"/>
        </a:defRPr>
      </a:lvl8pPr>
      <a:lvl9pPr marL="2897453" indent="-170450" algn="l" rtl="0" eaLnBrk="0" fontAlgn="base" hangingPunct="0">
        <a:spcBef>
          <a:spcPct val="20000"/>
        </a:spcBef>
        <a:spcAft>
          <a:spcPct val="0"/>
        </a:spcAft>
        <a:buChar char="»"/>
        <a:defRPr sz="1500" b="1">
          <a:solidFill>
            <a:schemeClr val="tx1"/>
          </a:solidFill>
          <a:latin typeface="+mn-lt"/>
        </a:defRPr>
      </a:lvl9pPr>
    </p:bodyStyle>
    <p:otherStyle>
      <a:defPPr>
        <a:defRPr lang="en-US"/>
      </a:defPPr>
      <a:lvl1pPr marL="0" algn="l" defTabSz="681771" rtl="0" eaLnBrk="1" latinLnBrk="0" hangingPunct="1">
        <a:defRPr sz="1351" kern="1200">
          <a:solidFill>
            <a:schemeClr val="tx1"/>
          </a:solidFill>
          <a:latin typeface="+mn-lt"/>
          <a:ea typeface="+mn-ea"/>
          <a:cs typeface="+mn-cs"/>
        </a:defRPr>
      </a:lvl1pPr>
      <a:lvl2pPr marL="340958" algn="l" defTabSz="681771" rtl="0" eaLnBrk="1" latinLnBrk="0" hangingPunct="1">
        <a:defRPr sz="1351" kern="1200">
          <a:solidFill>
            <a:schemeClr val="tx1"/>
          </a:solidFill>
          <a:latin typeface="+mn-lt"/>
          <a:ea typeface="+mn-ea"/>
          <a:cs typeface="+mn-cs"/>
        </a:defRPr>
      </a:lvl2pPr>
      <a:lvl3pPr marL="681771" algn="l" defTabSz="681771" rtl="0" eaLnBrk="1" latinLnBrk="0" hangingPunct="1">
        <a:defRPr sz="1351" kern="1200">
          <a:solidFill>
            <a:schemeClr val="tx1"/>
          </a:solidFill>
          <a:latin typeface="+mn-lt"/>
          <a:ea typeface="+mn-ea"/>
          <a:cs typeface="+mn-cs"/>
        </a:defRPr>
      </a:lvl3pPr>
      <a:lvl4pPr marL="1022645" algn="l" defTabSz="681771" rtl="0" eaLnBrk="1" latinLnBrk="0" hangingPunct="1">
        <a:defRPr sz="1351" kern="1200">
          <a:solidFill>
            <a:schemeClr val="tx1"/>
          </a:solidFill>
          <a:latin typeface="+mn-lt"/>
          <a:ea typeface="+mn-ea"/>
          <a:cs typeface="+mn-cs"/>
        </a:defRPr>
      </a:lvl4pPr>
      <a:lvl5pPr marL="1363525" algn="l" defTabSz="681771" rtl="0" eaLnBrk="1" latinLnBrk="0" hangingPunct="1">
        <a:defRPr sz="1351" kern="1200">
          <a:solidFill>
            <a:schemeClr val="tx1"/>
          </a:solidFill>
          <a:latin typeface="+mn-lt"/>
          <a:ea typeface="+mn-ea"/>
          <a:cs typeface="+mn-cs"/>
        </a:defRPr>
      </a:lvl5pPr>
      <a:lvl6pPr marL="1704385" algn="l" defTabSz="681771" rtl="0" eaLnBrk="1" latinLnBrk="0" hangingPunct="1">
        <a:defRPr sz="1351" kern="1200">
          <a:solidFill>
            <a:schemeClr val="tx1"/>
          </a:solidFill>
          <a:latin typeface="+mn-lt"/>
          <a:ea typeface="+mn-ea"/>
          <a:cs typeface="+mn-cs"/>
        </a:defRPr>
      </a:lvl6pPr>
      <a:lvl7pPr marL="2045282" algn="l" defTabSz="681771" rtl="0" eaLnBrk="1" latinLnBrk="0" hangingPunct="1">
        <a:defRPr sz="1351" kern="1200">
          <a:solidFill>
            <a:schemeClr val="tx1"/>
          </a:solidFill>
          <a:latin typeface="+mn-lt"/>
          <a:ea typeface="+mn-ea"/>
          <a:cs typeface="+mn-cs"/>
        </a:defRPr>
      </a:lvl7pPr>
      <a:lvl8pPr marL="2386172" algn="l" defTabSz="681771" rtl="0" eaLnBrk="1" latinLnBrk="0" hangingPunct="1">
        <a:defRPr sz="1351" kern="1200">
          <a:solidFill>
            <a:schemeClr val="tx1"/>
          </a:solidFill>
          <a:latin typeface="+mn-lt"/>
          <a:ea typeface="+mn-ea"/>
          <a:cs typeface="+mn-cs"/>
        </a:defRPr>
      </a:lvl8pPr>
      <a:lvl9pPr marL="2727064" algn="l" defTabSz="681771" rtl="0" eaLnBrk="1" latinLnBrk="0" hangingPunct="1">
        <a:defRPr sz="1351" kern="1200">
          <a:solidFill>
            <a:schemeClr val="tx1"/>
          </a:solidFill>
          <a:latin typeface="+mn-lt"/>
          <a:ea typeface="+mn-ea"/>
          <a:cs typeface="+mn-cs"/>
        </a:defRPr>
      </a:lvl9pPr>
    </p:otherStyle>
  </p:txStyles>
</p:sldMaster>
</file>

<file path=ppt/slideMasters/slideMaster4.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61" tIns="45633" rIns="91261" bIns="45633" numCol="1" anchor="ctr" anchorCtr="0" compatLnSpc="1">
            <a:prstTxWarp prst="textNoShape">
              <a:avLst/>
            </a:prstTxWarp>
          </a:bodyPr>
          <a:lstStyle/>
          <a:p>
            <a:pPr lvl="0"/>
            <a:r>
              <a:rPr lang="en-US" altLang="en-US"/>
              <a:t>Click to edit Master title style</a:t>
            </a:r>
          </a:p>
        </p:txBody>
      </p:sp>
      <p:sp>
        <p:nvSpPr>
          <p:cNvPr id="14339"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61" tIns="45633" rIns="91261" bIns="4563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36196"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261" tIns="45633" rIns="91261" bIns="45633" numCol="1" anchor="t" anchorCtr="0" compatLnSpc="1">
            <a:prstTxWarp prst="textNoShape">
              <a:avLst/>
            </a:prstTxWarp>
          </a:bodyPr>
          <a:lstStyle>
            <a:lvl1pPr eaLnBrk="1" hangingPunct="1">
              <a:defRPr sz="1051" b="0">
                <a:solidFill>
                  <a:srgbClr val="FFFFFF"/>
                </a:solidFill>
                <a:latin typeface="Times New Roman" pitchFamily="18" charset="0"/>
                <a:cs typeface="Arial" pitchFamily="34" charset="0"/>
              </a:defRPr>
            </a:lvl1pPr>
          </a:lstStyle>
          <a:p>
            <a:pPr>
              <a:defRPr/>
            </a:pPr>
            <a:endParaRPr lang="en-US"/>
          </a:p>
        </p:txBody>
      </p:sp>
      <p:sp>
        <p:nvSpPr>
          <p:cNvPr id="136197"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261" tIns="45633" rIns="91261" bIns="45633" numCol="1" anchor="t" anchorCtr="0" compatLnSpc="1">
            <a:prstTxWarp prst="textNoShape">
              <a:avLst/>
            </a:prstTxWarp>
          </a:bodyPr>
          <a:lstStyle>
            <a:lvl1pPr algn="ctr" eaLnBrk="1" hangingPunct="1">
              <a:defRPr sz="1051" b="0">
                <a:solidFill>
                  <a:srgbClr val="FFFFFF"/>
                </a:solidFill>
                <a:latin typeface="Times New Roman" pitchFamily="18" charset="0"/>
                <a:cs typeface="Arial" pitchFamily="34" charset="0"/>
              </a:defRPr>
            </a:lvl1pPr>
          </a:lstStyle>
          <a:p>
            <a:pPr>
              <a:defRPr/>
            </a:pPr>
            <a:r>
              <a:rPr lang="en-US"/>
              <a:t>CLL - CanadaNewInsightsNewTherapies</a:t>
            </a:r>
          </a:p>
        </p:txBody>
      </p:sp>
      <p:sp>
        <p:nvSpPr>
          <p:cNvPr id="136198" name="Rectangle 6"/>
          <p:cNvSpPr>
            <a:spLocks noGrp="1" noChangeArrowheads="1"/>
          </p:cNvSpPr>
          <p:nvPr>
            <p:ph type="sldNum" sz="quarter" idx="4"/>
          </p:nvPr>
        </p:nvSpPr>
        <p:spPr bwMode="auto">
          <a:xfrm>
            <a:off x="8737600" y="6245226"/>
            <a:ext cx="2844800" cy="476251"/>
          </a:xfrm>
          <a:prstGeom prst="rect">
            <a:avLst/>
          </a:prstGeom>
          <a:noFill/>
          <a:ln w="9525">
            <a:noFill/>
            <a:miter lim="800000"/>
            <a:headEnd/>
            <a:tailEnd/>
          </a:ln>
          <a:effectLst/>
        </p:spPr>
        <p:txBody>
          <a:bodyPr vert="horz" wrap="square" lIns="91261" tIns="45633" rIns="91261" bIns="45633" numCol="1" anchor="t" anchorCtr="0" compatLnSpc="1">
            <a:prstTxWarp prst="textNoShape">
              <a:avLst/>
            </a:prstTxWarp>
          </a:bodyPr>
          <a:lstStyle>
            <a:lvl1pPr algn="r" eaLnBrk="1" hangingPunct="1">
              <a:defRPr sz="1051" smtClean="0">
                <a:solidFill>
                  <a:srgbClr val="FFFFFF"/>
                </a:solidFill>
              </a:defRPr>
            </a:lvl1pPr>
          </a:lstStyle>
          <a:p>
            <a:pPr>
              <a:defRPr/>
            </a:pPr>
            <a:fld id="{23AC0571-AF42-4691-B9ED-BF45024101D4}" type="slidenum">
              <a:rPr lang="en-US" altLang="en-US"/>
              <a:pPr>
                <a:defRPr/>
              </a:pPr>
              <a:t>‹#›</a:t>
            </a:fld>
            <a:endParaRPr lang="en-US" altLang="en-US"/>
          </a:p>
        </p:txBody>
      </p:sp>
    </p:spTree>
    <p:extLst>
      <p:ext uri="{BB962C8B-B14F-4D97-AF65-F5344CB8AC3E}">
        <p14:creationId xmlns:p14="http://schemas.microsoft.com/office/powerpoint/2010/main" val="1223199279"/>
      </p:ext>
    </p:extLst>
  </p:cSld>
  <p:clrMap bg1="dk2" tx1="lt1" bg2="dk1" tx2="lt2" accent1="accent1" accent2="accent2" accent3="accent3" accent4="accent4" accent5="accent5" accent6="accent6" hlink="hlink" folHlink="folHlink"/>
  <p:sldLayoutIdLst>
    <p:sldLayoutId id="2147484607" r:id="rId1"/>
    <p:sldLayoutId id="2147484608" r:id="rId2"/>
    <p:sldLayoutId id="2147484609" r:id="rId3"/>
    <p:sldLayoutId id="2147484610" r:id="rId4"/>
    <p:sldLayoutId id="2147484611" r:id="rId5"/>
    <p:sldLayoutId id="2147484612" r:id="rId6"/>
    <p:sldLayoutId id="2147484613" r:id="rId7"/>
    <p:sldLayoutId id="2147484614" r:id="rId8"/>
    <p:sldLayoutId id="2147484615" r:id="rId9"/>
    <p:sldLayoutId id="2147484616" r:id="rId10"/>
    <p:sldLayoutId id="2147484617" r:id="rId11"/>
    <p:sldLayoutId id="2147484618" r:id="rId12"/>
    <p:sldLayoutId id="2147484619" r:id="rId13"/>
    <p:sldLayoutId id="2147484620" r:id="rId14"/>
    <p:sldLayoutId id="2147484621" r:id="rId15"/>
    <p:sldLayoutId id="2147484622" r:id="rId16"/>
    <p:sldLayoutId id="2147484624" r:id="rId17"/>
  </p:sldLayoutIdLst>
  <p:transition/>
  <p:hf sldNum="0" hdr="0" ftr="0" dt="0"/>
  <p:txStyles>
    <p:titleStyle>
      <a:lvl1pPr algn="ctr" rtl="0" eaLnBrk="0" fontAlgn="base" hangingPunct="0">
        <a:spcBef>
          <a:spcPct val="0"/>
        </a:spcBef>
        <a:spcAft>
          <a:spcPct val="0"/>
        </a:spcAft>
        <a:defRPr sz="2700" b="1">
          <a:solidFill>
            <a:schemeClr val="tx2"/>
          </a:solidFill>
          <a:latin typeface="+mj-lt"/>
          <a:ea typeface="+mj-ea"/>
          <a:cs typeface="+mj-cs"/>
        </a:defRPr>
      </a:lvl1pPr>
      <a:lvl2pPr algn="ctr" rtl="0" eaLnBrk="0" fontAlgn="base" hangingPunct="0">
        <a:spcBef>
          <a:spcPct val="0"/>
        </a:spcBef>
        <a:spcAft>
          <a:spcPct val="0"/>
        </a:spcAft>
        <a:defRPr sz="2700" b="1">
          <a:solidFill>
            <a:schemeClr val="tx2"/>
          </a:solidFill>
          <a:latin typeface="Arial" charset="0"/>
        </a:defRPr>
      </a:lvl2pPr>
      <a:lvl3pPr algn="ctr" rtl="0" eaLnBrk="0" fontAlgn="base" hangingPunct="0">
        <a:spcBef>
          <a:spcPct val="0"/>
        </a:spcBef>
        <a:spcAft>
          <a:spcPct val="0"/>
        </a:spcAft>
        <a:defRPr sz="2700" b="1">
          <a:solidFill>
            <a:schemeClr val="tx2"/>
          </a:solidFill>
          <a:latin typeface="Arial" charset="0"/>
        </a:defRPr>
      </a:lvl3pPr>
      <a:lvl4pPr algn="ctr" rtl="0" eaLnBrk="0" fontAlgn="base" hangingPunct="0">
        <a:spcBef>
          <a:spcPct val="0"/>
        </a:spcBef>
        <a:spcAft>
          <a:spcPct val="0"/>
        </a:spcAft>
        <a:defRPr sz="2700" b="1">
          <a:solidFill>
            <a:schemeClr val="tx2"/>
          </a:solidFill>
          <a:latin typeface="Arial" charset="0"/>
        </a:defRPr>
      </a:lvl4pPr>
      <a:lvl5pPr algn="ctr" rtl="0" eaLnBrk="0" fontAlgn="base" hangingPunct="0">
        <a:spcBef>
          <a:spcPct val="0"/>
        </a:spcBef>
        <a:spcAft>
          <a:spcPct val="0"/>
        </a:spcAft>
        <a:defRPr sz="2700" b="1">
          <a:solidFill>
            <a:schemeClr val="tx2"/>
          </a:solidFill>
          <a:latin typeface="Arial" charset="0"/>
        </a:defRPr>
      </a:lvl5pPr>
      <a:lvl6pPr marL="342202" algn="ctr" rtl="0" eaLnBrk="0" fontAlgn="base" hangingPunct="0">
        <a:spcBef>
          <a:spcPct val="0"/>
        </a:spcBef>
        <a:spcAft>
          <a:spcPct val="0"/>
        </a:spcAft>
        <a:defRPr sz="2700" b="1">
          <a:solidFill>
            <a:schemeClr val="tx2"/>
          </a:solidFill>
          <a:latin typeface="Arial" charset="0"/>
        </a:defRPr>
      </a:lvl6pPr>
      <a:lvl7pPr marL="684342" algn="ctr" rtl="0" eaLnBrk="0" fontAlgn="base" hangingPunct="0">
        <a:spcBef>
          <a:spcPct val="0"/>
        </a:spcBef>
        <a:spcAft>
          <a:spcPct val="0"/>
        </a:spcAft>
        <a:defRPr sz="2700" b="1">
          <a:solidFill>
            <a:schemeClr val="tx2"/>
          </a:solidFill>
          <a:latin typeface="Arial" charset="0"/>
        </a:defRPr>
      </a:lvl7pPr>
      <a:lvl8pPr marL="1026508" algn="ctr" rtl="0" eaLnBrk="0" fontAlgn="base" hangingPunct="0">
        <a:spcBef>
          <a:spcPct val="0"/>
        </a:spcBef>
        <a:spcAft>
          <a:spcPct val="0"/>
        </a:spcAft>
        <a:defRPr sz="2700" b="1">
          <a:solidFill>
            <a:schemeClr val="tx2"/>
          </a:solidFill>
          <a:latin typeface="Arial" charset="0"/>
        </a:defRPr>
      </a:lvl8pPr>
      <a:lvl9pPr marL="1368670" algn="ctr" rtl="0" eaLnBrk="0" fontAlgn="base" hangingPunct="0">
        <a:spcBef>
          <a:spcPct val="0"/>
        </a:spcBef>
        <a:spcAft>
          <a:spcPct val="0"/>
        </a:spcAft>
        <a:defRPr sz="2700" b="1">
          <a:solidFill>
            <a:schemeClr val="tx2"/>
          </a:solidFill>
          <a:latin typeface="Arial" charset="0"/>
        </a:defRPr>
      </a:lvl9pPr>
    </p:titleStyle>
    <p:bodyStyle>
      <a:lvl1pPr marL="252407" indent="-252407" algn="l" rtl="0" eaLnBrk="0" fontAlgn="base" hangingPunct="0">
        <a:spcBef>
          <a:spcPct val="20000"/>
        </a:spcBef>
        <a:spcAft>
          <a:spcPct val="0"/>
        </a:spcAft>
        <a:buChar char="•"/>
        <a:defRPr sz="2400" b="1">
          <a:solidFill>
            <a:schemeClr val="tx1"/>
          </a:solidFill>
          <a:latin typeface="+mn-lt"/>
          <a:ea typeface="+mn-ea"/>
          <a:cs typeface="+mn-cs"/>
        </a:defRPr>
      </a:lvl1pPr>
      <a:lvl2pPr marL="552437" indent="-209545" algn="l" rtl="0" eaLnBrk="0" fontAlgn="base" hangingPunct="0">
        <a:spcBef>
          <a:spcPct val="20000"/>
        </a:spcBef>
        <a:spcAft>
          <a:spcPct val="0"/>
        </a:spcAft>
        <a:buChar char="–"/>
        <a:defRPr sz="2100" b="1">
          <a:solidFill>
            <a:schemeClr val="tx1"/>
          </a:solidFill>
          <a:latin typeface="+mn-lt"/>
        </a:defRPr>
      </a:lvl2pPr>
      <a:lvl3pPr marL="851276" indent="-166684" algn="l" rtl="0" eaLnBrk="0" fontAlgn="base" hangingPunct="0">
        <a:spcBef>
          <a:spcPct val="20000"/>
        </a:spcBef>
        <a:spcAft>
          <a:spcPct val="0"/>
        </a:spcAft>
        <a:buChar char="•"/>
        <a:defRPr sz="1800" b="1">
          <a:solidFill>
            <a:schemeClr val="tx1"/>
          </a:solidFill>
          <a:latin typeface="+mn-lt"/>
        </a:defRPr>
      </a:lvl3pPr>
      <a:lvl4pPr marL="1194167" indent="-166684" algn="l" rtl="0" eaLnBrk="0" fontAlgn="base" hangingPunct="0">
        <a:spcBef>
          <a:spcPct val="20000"/>
        </a:spcBef>
        <a:spcAft>
          <a:spcPct val="0"/>
        </a:spcAft>
        <a:buChar char="–"/>
        <a:defRPr sz="1500" b="1">
          <a:solidFill>
            <a:schemeClr val="tx1"/>
          </a:solidFill>
          <a:latin typeface="+mn-lt"/>
        </a:defRPr>
      </a:lvl4pPr>
      <a:lvl5pPr marL="1537059" indent="-166684" algn="l" rtl="0" eaLnBrk="0" fontAlgn="base" hangingPunct="0">
        <a:spcBef>
          <a:spcPct val="20000"/>
        </a:spcBef>
        <a:spcAft>
          <a:spcPct val="0"/>
        </a:spcAft>
        <a:buChar char="»"/>
        <a:defRPr sz="1500" b="1">
          <a:solidFill>
            <a:schemeClr val="tx1"/>
          </a:solidFill>
          <a:latin typeface="+mn-lt"/>
        </a:defRPr>
      </a:lvl5pPr>
      <a:lvl6pPr marL="1881924" indent="-171086" algn="l" rtl="0" eaLnBrk="0" fontAlgn="base" hangingPunct="0">
        <a:spcBef>
          <a:spcPct val="20000"/>
        </a:spcBef>
        <a:spcAft>
          <a:spcPct val="0"/>
        </a:spcAft>
        <a:buChar char="»"/>
        <a:defRPr sz="1500" b="1">
          <a:solidFill>
            <a:schemeClr val="tx1"/>
          </a:solidFill>
          <a:latin typeface="+mn-lt"/>
        </a:defRPr>
      </a:lvl6pPr>
      <a:lvl7pPr marL="2224091" indent="-171086" algn="l" rtl="0" eaLnBrk="0" fontAlgn="base" hangingPunct="0">
        <a:spcBef>
          <a:spcPct val="20000"/>
        </a:spcBef>
        <a:spcAft>
          <a:spcPct val="0"/>
        </a:spcAft>
        <a:buChar char="»"/>
        <a:defRPr sz="1500" b="1">
          <a:solidFill>
            <a:schemeClr val="tx1"/>
          </a:solidFill>
          <a:latin typeface="+mn-lt"/>
        </a:defRPr>
      </a:lvl7pPr>
      <a:lvl8pPr marL="2566259" indent="-171086" algn="l" rtl="0" eaLnBrk="0" fontAlgn="base" hangingPunct="0">
        <a:spcBef>
          <a:spcPct val="20000"/>
        </a:spcBef>
        <a:spcAft>
          <a:spcPct val="0"/>
        </a:spcAft>
        <a:buChar char="»"/>
        <a:defRPr sz="1500" b="1">
          <a:solidFill>
            <a:schemeClr val="tx1"/>
          </a:solidFill>
          <a:latin typeface="+mn-lt"/>
        </a:defRPr>
      </a:lvl8pPr>
      <a:lvl9pPr marL="2908406" indent="-171086" algn="l" rtl="0" eaLnBrk="0" fontAlgn="base" hangingPunct="0">
        <a:spcBef>
          <a:spcPct val="20000"/>
        </a:spcBef>
        <a:spcAft>
          <a:spcPct val="0"/>
        </a:spcAft>
        <a:buChar char="»"/>
        <a:defRPr sz="1500" b="1">
          <a:solidFill>
            <a:schemeClr val="tx1"/>
          </a:solidFill>
          <a:latin typeface="+mn-lt"/>
        </a:defRPr>
      </a:lvl9pPr>
    </p:bodyStyle>
    <p:otherStyle>
      <a:defPPr>
        <a:defRPr lang="en-US"/>
      </a:defPPr>
      <a:lvl1pPr marL="0" algn="l" defTabSz="684342" rtl="0" eaLnBrk="1" latinLnBrk="0" hangingPunct="1">
        <a:defRPr sz="1351" kern="1200">
          <a:solidFill>
            <a:schemeClr val="tx1"/>
          </a:solidFill>
          <a:latin typeface="+mn-lt"/>
          <a:ea typeface="+mn-ea"/>
          <a:cs typeface="+mn-cs"/>
        </a:defRPr>
      </a:lvl1pPr>
      <a:lvl2pPr marL="342202" algn="l" defTabSz="684342" rtl="0" eaLnBrk="1" latinLnBrk="0" hangingPunct="1">
        <a:defRPr sz="1351" kern="1200">
          <a:solidFill>
            <a:schemeClr val="tx1"/>
          </a:solidFill>
          <a:latin typeface="+mn-lt"/>
          <a:ea typeface="+mn-ea"/>
          <a:cs typeface="+mn-cs"/>
        </a:defRPr>
      </a:lvl2pPr>
      <a:lvl3pPr marL="684342" algn="l" defTabSz="684342" rtl="0" eaLnBrk="1" latinLnBrk="0" hangingPunct="1">
        <a:defRPr sz="1351" kern="1200">
          <a:solidFill>
            <a:schemeClr val="tx1"/>
          </a:solidFill>
          <a:latin typeface="+mn-lt"/>
          <a:ea typeface="+mn-ea"/>
          <a:cs typeface="+mn-cs"/>
        </a:defRPr>
      </a:lvl3pPr>
      <a:lvl4pPr marL="1026508" algn="l" defTabSz="684342" rtl="0" eaLnBrk="1" latinLnBrk="0" hangingPunct="1">
        <a:defRPr sz="1351" kern="1200">
          <a:solidFill>
            <a:schemeClr val="tx1"/>
          </a:solidFill>
          <a:latin typeface="+mn-lt"/>
          <a:ea typeface="+mn-ea"/>
          <a:cs typeface="+mn-cs"/>
        </a:defRPr>
      </a:lvl4pPr>
      <a:lvl5pPr marL="1368670" algn="l" defTabSz="684342" rtl="0" eaLnBrk="1" latinLnBrk="0" hangingPunct="1">
        <a:defRPr sz="1351" kern="1200">
          <a:solidFill>
            <a:schemeClr val="tx1"/>
          </a:solidFill>
          <a:latin typeface="+mn-lt"/>
          <a:ea typeface="+mn-ea"/>
          <a:cs typeface="+mn-cs"/>
        </a:defRPr>
      </a:lvl5pPr>
      <a:lvl6pPr marL="1710827" algn="l" defTabSz="684342" rtl="0" eaLnBrk="1" latinLnBrk="0" hangingPunct="1">
        <a:defRPr sz="1351" kern="1200">
          <a:solidFill>
            <a:schemeClr val="tx1"/>
          </a:solidFill>
          <a:latin typeface="+mn-lt"/>
          <a:ea typeface="+mn-ea"/>
          <a:cs typeface="+mn-cs"/>
        </a:defRPr>
      </a:lvl6pPr>
      <a:lvl7pPr marL="2053013" algn="l" defTabSz="684342" rtl="0" eaLnBrk="1" latinLnBrk="0" hangingPunct="1">
        <a:defRPr sz="1351" kern="1200">
          <a:solidFill>
            <a:schemeClr val="tx1"/>
          </a:solidFill>
          <a:latin typeface="+mn-lt"/>
          <a:ea typeface="+mn-ea"/>
          <a:cs typeface="+mn-cs"/>
        </a:defRPr>
      </a:lvl7pPr>
      <a:lvl8pPr marL="2395177" algn="l" defTabSz="684342" rtl="0" eaLnBrk="1" latinLnBrk="0" hangingPunct="1">
        <a:defRPr sz="1351" kern="1200">
          <a:solidFill>
            <a:schemeClr val="tx1"/>
          </a:solidFill>
          <a:latin typeface="+mn-lt"/>
          <a:ea typeface="+mn-ea"/>
          <a:cs typeface="+mn-cs"/>
        </a:defRPr>
      </a:lvl8pPr>
      <a:lvl9pPr marL="2737353" algn="l" defTabSz="684342" rtl="0" eaLnBrk="1" latinLnBrk="0" hangingPunct="1">
        <a:defRPr sz="1351" kern="1200">
          <a:solidFill>
            <a:schemeClr val="tx1"/>
          </a:solidFill>
          <a:latin typeface="+mn-lt"/>
          <a:ea typeface="+mn-ea"/>
          <a:cs typeface="+mn-cs"/>
        </a:defRPr>
      </a:lvl9pPr>
    </p:otherStyle>
  </p:txStyles>
</p:sldMaster>
</file>

<file path=ppt/slideMasters/slideMaster5.xml><?xml version="1.0" encoding="utf-8"?>
<p:sldMaster xmlns:a="http://schemas.openxmlformats.org/drawingml/2006/main" xmlns:r="http://schemas.openxmlformats.org/officeDocument/2006/relationships" xmlns:p="http://schemas.openxmlformats.org/presentationml/2006/main" preserve="1">
  <p:cSld>
    <p:bg>
      <p:bgPr>
        <a:solidFill>
          <a:srgbClr val="00003E"/>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49" tIns="45474" rIns="90949" bIns="45474" numCol="1" anchor="ctr" anchorCtr="0" compatLnSpc="1">
            <a:prstTxWarp prst="textNoShape">
              <a:avLst/>
            </a:prstTxWarp>
          </a:bodyPr>
          <a:lstStyle/>
          <a:p>
            <a:pPr lvl="0"/>
            <a:r>
              <a:rPr lang="en-US" altLang="en-US"/>
              <a:t>Click to edit Master title style</a:t>
            </a:r>
          </a:p>
        </p:txBody>
      </p:sp>
      <p:sp>
        <p:nvSpPr>
          <p:cNvPr id="12291"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49" tIns="45474" rIns="90949" bIns="45474"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36196"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defTabSz="867764" eaLnBrk="1" hangingPunct="1">
              <a:defRPr sz="1050" b="0">
                <a:solidFill>
                  <a:srgbClr val="FFFFFF"/>
                </a:solidFill>
                <a:latin typeface="Times New Roman" pitchFamily="18" charset="0"/>
                <a:cs typeface="Arial" pitchFamily="34" charset="0"/>
              </a:defRPr>
            </a:lvl1pPr>
          </a:lstStyle>
          <a:p>
            <a:pPr fontAlgn="base">
              <a:spcBef>
                <a:spcPct val="0"/>
              </a:spcBef>
              <a:spcAft>
                <a:spcPct val="0"/>
              </a:spcAft>
              <a:defRPr/>
            </a:pPr>
            <a:endParaRPr lang="en-US"/>
          </a:p>
        </p:txBody>
      </p:sp>
      <p:sp>
        <p:nvSpPr>
          <p:cNvPr id="136197"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algn="ctr" defTabSz="867764" eaLnBrk="1" hangingPunct="1">
              <a:defRPr sz="1050" b="0">
                <a:solidFill>
                  <a:srgbClr val="FFFFFF"/>
                </a:solidFill>
                <a:latin typeface="Times New Roman" pitchFamily="18" charset="0"/>
                <a:cs typeface="Arial" pitchFamily="34" charset="0"/>
              </a:defRPr>
            </a:lvl1pPr>
          </a:lstStyle>
          <a:p>
            <a:pPr fontAlgn="base">
              <a:spcBef>
                <a:spcPct val="0"/>
              </a:spcBef>
              <a:spcAft>
                <a:spcPct val="0"/>
              </a:spcAft>
              <a:defRPr/>
            </a:pPr>
            <a:endParaRPr lang="en-US"/>
          </a:p>
        </p:txBody>
      </p:sp>
      <p:sp>
        <p:nvSpPr>
          <p:cNvPr id="136198" name="Rectangle 6"/>
          <p:cNvSpPr>
            <a:spLocks noGrp="1" noChangeArrowheads="1"/>
          </p:cNvSpPr>
          <p:nvPr>
            <p:ph type="sldNum" sz="quarter" idx="4"/>
          </p:nvPr>
        </p:nvSpPr>
        <p:spPr bwMode="auto">
          <a:xfrm>
            <a:off x="8737600" y="6245226"/>
            <a:ext cx="2844800" cy="476251"/>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algn="r" defTabSz="867764" eaLnBrk="1" hangingPunct="1">
              <a:defRPr sz="1050" b="0">
                <a:solidFill>
                  <a:srgbClr val="FFFFFF"/>
                </a:solidFill>
                <a:latin typeface="+mn-lt"/>
                <a:cs typeface="Arial" charset="0"/>
              </a:defRPr>
            </a:lvl1pPr>
          </a:lstStyle>
          <a:p>
            <a:pPr fontAlgn="base">
              <a:spcBef>
                <a:spcPct val="0"/>
              </a:spcBef>
              <a:spcAft>
                <a:spcPct val="0"/>
              </a:spcAft>
              <a:defRPr/>
            </a:pPr>
            <a:fld id="{085F8017-5259-423B-99E6-406CFCBF9BE3}" type="slidenum">
              <a:rPr lang="en-US"/>
              <a:pPr fontAlgn="base">
                <a:spcBef>
                  <a:spcPct val="0"/>
                </a:spcBef>
                <a:spcAft>
                  <a:spcPct val="0"/>
                </a:spcAft>
                <a:defRPr/>
              </a:pPr>
              <a:t>‹#›</a:t>
            </a:fld>
            <a:endParaRPr lang="en-US"/>
          </a:p>
        </p:txBody>
      </p:sp>
    </p:spTree>
    <p:extLst>
      <p:ext uri="{BB962C8B-B14F-4D97-AF65-F5344CB8AC3E}">
        <p14:creationId xmlns:p14="http://schemas.microsoft.com/office/powerpoint/2010/main" val="2179182805"/>
      </p:ext>
    </p:extLst>
  </p:cSld>
  <p:clrMap bg1="dk2" tx1="lt1" bg2="dk1" tx2="lt2" accent1="accent1" accent2="accent2" accent3="accent3" accent4="accent4" accent5="accent5" accent6="accent6" hlink="hlink" folHlink="folHlink"/>
  <p:sldLayoutIdLst>
    <p:sldLayoutId id="2147484634" r:id="rId1"/>
    <p:sldLayoutId id="2147484635" r:id="rId2"/>
    <p:sldLayoutId id="2147484636" r:id="rId3"/>
    <p:sldLayoutId id="2147484637" r:id="rId4"/>
    <p:sldLayoutId id="2147484638" r:id="rId5"/>
    <p:sldLayoutId id="2147484639" r:id="rId6"/>
    <p:sldLayoutId id="2147484640" r:id="rId7"/>
    <p:sldLayoutId id="2147484641" r:id="rId8"/>
    <p:sldLayoutId id="2147484642" r:id="rId9"/>
    <p:sldLayoutId id="2147484643" r:id="rId10"/>
    <p:sldLayoutId id="2147484644" r:id="rId11"/>
    <p:sldLayoutId id="2147484645" r:id="rId12"/>
    <p:sldLayoutId id="2147484646" r:id="rId13"/>
    <p:sldLayoutId id="2147484647" r:id="rId14"/>
    <p:sldLayoutId id="2147484648" r:id="rId15"/>
    <p:sldLayoutId id="2147484649" r:id="rId16"/>
    <p:sldLayoutId id="2147484650" r:id="rId17"/>
    <p:sldLayoutId id="2147484651" r:id="rId18"/>
    <p:sldLayoutId id="2147484652" r:id="rId19"/>
  </p:sldLayoutIdLst>
  <p:transition/>
  <p:hf sldNum="0" hdr="0" ftr="0" dt="0"/>
  <p:txStyles>
    <p:titleStyle>
      <a:lvl1pPr algn="ctr" rtl="0" eaLnBrk="0" fontAlgn="base" hangingPunct="0">
        <a:spcBef>
          <a:spcPct val="0"/>
        </a:spcBef>
        <a:spcAft>
          <a:spcPct val="0"/>
        </a:spcAft>
        <a:defRPr sz="2700" b="1">
          <a:solidFill>
            <a:schemeClr val="tx2"/>
          </a:solidFill>
          <a:latin typeface="+mj-lt"/>
          <a:ea typeface="+mj-ea"/>
          <a:cs typeface="+mj-cs"/>
        </a:defRPr>
      </a:lvl1pPr>
      <a:lvl2pPr algn="ctr" rtl="0" eaLnBrk="0" fontAlgn="base" hangingPunct="0">
        <a:spcBef>
          <a:spcPct val="0"/>
        </a:spcBef>
        <a:spcAft>
          <a:spcPct val="0"/>
        </a:spcAft>
        <a:defRPr sz="2700" b="1">
          <a:solidFill>
            <a:schemeClr val="tx2"/>
          </a:solidFill>
          <a:latin typeface="Arial" charset="0"/>
        </a:defRPr>
      </a:lvl2pPr>
      <a:lvl3pPr algn="ctr" rtl="0" eaLnBrk="0" fontAlgn="base" hangingPunct="0">
        <a:spcBef>
          <a:spcPct val="0"/>
        </a:spcBef>
        <a:spcAft>
          <a:spcPct val="0"/>
        </a:spcAft>
        <a:defRPr sz="2700" b="1">
          <a:solidFill>
            <a:schemeClr val="tx2"/>
          </a:solidFill>
          <a:latin typeface="Arial" charset="0"/>
        </a:defRPr>
      </a:lvl3pPr>
      <a:lvl4pPr algn="ctr" rtl="0" eaLnBrk="0" fontAlgn="base" hangingPunct="0">
        <a:spcBef>
          <a:spcPct val="0"/>
        </a:spcBef>
        <a:spcAft>
          <a:spcPct val="0"/>
        </a:spcAft>
        <a:defRPr sz="2700" b="1">
          <a:solidFill>
            <a:schemeClr val="tx2"/>
          </a:solidFill>
          <a:latin typeface="Arial" charset="0"/>
        </a:defRPr>
      </a:lvl4pPr>
      <a:lvl5pPr algn="ctr" rtl="0" eaLnBrk="0" fontAlgn="base" hangingPunct="0">
        <a:spcBef>
          <a:spcPct val="0"/>
        </a:spcBef>
        <a:spcAft>
          <a:spcPct val="0"/>
        </a:spcAft>
        <a:defRPr sz="2700" b="1">
          <a:solidFill>
            <a:schemeClr val="tx2"/>
          </a:solidFill>
          <a:latin typeface="Arial" charset="0"/>
        </a:defRPr>
      </a:lvl5pPr>
      <a:lvl6pPr marL="341027" algn="ctr" rtl="0" eaLnBrk="0" fontAlgn="base" hangingPunct="0">
        <a:spcBef>
          <a:spcPct val="0"/>
        </a:spcBef>
        <a:spcAft>
          <a:spcPct val="0"/>
        </a:spcAft>
        <a:defRPr sz="2700" b="1">
          <a:solidFill>
            <a:schemeClr val="tx2"/>
          </a:solidFill>
          <a:latin typeface="Arial" charset="0"/>
        </a:defRPr>
      </a:lvl6pPr>
      <a:lvl7pPr marL="681911" algn="ctr" rtl="0" eaLnBrk="0" fontAlgn="base" hangingPunct="0">
        <a:spcBef>
          <a:spcPct val="0"/>
        </a:spcBef>
        <a:spcAft>
          <a:spcPct val="0"/>
        </a:spcAft>
        <a:defRPr sz="2700" b="1">
          <a:solidFill>
            <a:schemeClr val="tx2"/>
          </a:solidFill>
          <a:latin typeface="Arial" charset="0"/>
        </a:defRPr>
      </a:lvl7pPr>
      <a:lvl8pPr marL="1022854" algn="ctr" rtl="0" eaLnBrk="0" fontAlgn="base" hangingPunct="0">
        <a:spcBef>
          <a:spcPct val="0"/>
        </a:spcBef>
        <a:spcAft>
          <a:spcPct val="0"/>
        </a:spcAft>
        <a:defRPr sz="2700" b="1">
          <a:solidFill>
            <a:schemeClr val="tx2"/>
          </a:solidFill>
          <a:latin typeface="Arial" charset="0"/>
        </a:defRPr>
      </a:lvl8pPr>
      <a:lvl9pPr marL="1363802" algn="ctr" rtl="0" eaLnBrk="0" fontAlgn="base" hangingPunct="0">
        <a:spcBef>
          <a:spcPct val="0"/>
        </a:spcBef>
        <a:spcAft>
          <a:spcPct val="0"/>
        </a:spcAft>
        <a:defRPr sz="2700" b="1">
          <a:solidFill>
            <a:schemeClr val="tx2"/>
          </a:solidFill>
          <a:latin typeface="Arial" charset="0"/>
        </a:defRPr>
      </a:lvl9pPr>
    </p:titleStyle>
    <p:bodyStyle>
      <a:lvl1pPr marL="251222" indent="-251222" algn="l" rtl="0" eaLnBrk="0" fontAlgn="base" hangingPunct="0">
        <a:spcBef>
          <a:spcPct val="20000"/>
        </a:spcBef>
        <a:spcAft>
          <a:spcPct val="0"/>
        </a:spcAft>
        <a:buChar char="•"/>
        <a:defRPr sz="2400" b="1">
          <a:solidFill>
            <a:schemeClr val="tx1"/>
          </a:solidFill>
          <a:latin typeface="+mn-lt"/>
          <a:ea typeface="+mn-ea"/>
          <a:cs typeface="+mn-cs"/>
        </a:defRPr>
      </a:lvl1pPr>
      <a:lvl2pPr marL="550069" indent="-209550" algn="l" rtl="0" eaLnBrk="0" fontAlgn="base" hangingPunct="0">
        <a:spcBef>
          <a:spcPct val="20000"/>
        </a:spcBef>
        <a:spcAft>
          <a:spcPct val="0"/>
        </a:spcAft>
        <a:buChar char="–"/>
        <a:defRPr sz="2100" b="1">
          <a:solidFill>
            <a:schemeClr val="tx1"/>
          </a:solidFill>
          <a:latin typeface="+mn-lt"/>
        </a:defRPr>
      </a:lvl2pPr>
      <a:lvl3pPr marL="848916" indent="-166688" algn="l" rtl="0" eaLnBrk="0" fontAlgn="base" hangingPunct="0">
        <a:spcBef>
          <a:spcPct val="20000"/>
        </a:spcBef>
        <a:spcAft>
          <a:spcPct val="0"/>
        </a:spcAft>
        <a:buChar char="•"/>
        <a:defRPr sz="1800" b="1">
          <a:solidFill>
            <a:schemeClr val="tx1"/>
          </a:solidFill>
          <a:latin typeface="+mn-lt"/>
        </a:defRPr>
      </a:lvl3pPr>
      <a:lvl4pPr marL="1189435" indent="-166688" algn="l" rtl="0" eaLnBrk="0" fontAlgn="base" hangingPunct="0">
        <a:spcBef>
          <a:spcPct val="20000"/>
        </a:spcBef>
        <a:spcAft>
          <a:spcPct val="0"/>
        </a:spcAft>
        <a:buChar char="–"/>
        <a:defRPr sz="1500" b="1">
          <a:solidFill>
            <a:schemeClr val="tx1"/>
          </a:solidFill>
          <a:latin typeface="+mn-lt"/>
        </a:defRPr>
      </a:lvl4pPr>
      <a:lvl5pPr marL="1531144" indent="-166688" algn="l" rtl="0" eaLnBrk="0" fontAlgn="base" hangingPunct="0">
        <a:spcBef>
          <a:spcPct val="20000"/>
        </a:spcBef>
        <a:spcAft>
          <a:spcPct val="0"/>
        </a:spcAft>
        <a:buChar char="»"/>
        <a:defRPr sz="1500" b="1">
          <a:solidFill>
            <a:schemeClr val="tx1"/>
          </a:solidFill>
          <a:latin typeface="+mn-lt"/>
        </a:defRPr>
      </a:lvl5pPr>
      <a:lvl6pPr marL="1875232" indent="-170485" algn="l" rtl="0" eaLnBrk="0" fontAlgn="base" hangingPunct="0">
        <a:spcBef>
          <a:spcPct val="20000"/>
        </a:spcBef>
        <a:spcAft>
          <a:spcPct val="0"/>
        </a:spcAft>
        <a:buChar char="»"/>
        <a:defRPr sz="1500" b="1">
          <a:solidFill>
            <a:schemeClr val="tx1"/>
          </a:solidFill>
          <a:latin typeface="+mn-lt"/>
        </a:defRPr>
      </a:lvl6pPr>
      <a:lvl7pPr marL="2216167" indent="-170485" algn="l" rtl="0" eaLnBrk="0" fontAlgn="base" hangingPunct="0">
        <a:spcBef>
          <a:spcPct val="20000"/>
        </a:spcBef>
        <a:spcAft>
          <a:spcPct val="0"/>
        </a:spcAft>
        <a:buChar char="»"/>
        <a:defRPr sz="1500" b="1">
          <a:solidFill>
            <a:schemeClr val="tx1"/>
          </a:solidFill>
          <a:latin typeface="+mn-lt"/>
        </a:defRPr>
      </a:lvl7pPr>
      <a:lvl8pPr marL="2557127" indent="-170485" algn="l" rtl="0" eaLnBrk="0" fontAlgn="base" hangingPunct="0">
        <a:spcBef>
          <a:spcPct val="20000"/>
        </a:spcBef>
        <a:spcAft>
          <a:spcPct val="0"/>
        </a:spcAft>
        <a:buChar char="»"/>
        <a:defRPr sz="1500" b="1">
          <a:solidFill>
            <a:schemeClr val="tx1"/>
          </a:solidFill>
          <a:latin typeface="+mn-lt"/>
        </a:defRPr>
      </a:lvl8pPr>
      <a:lvl9pPr marL="2898046" indent="-170485" algn="l" rtl="0" eaLnBrk="0" fontAlgn="base" hangingPunct="0">
        <a:spcBef>
          <a:spcPct val="20000"/>
        </a:spcBef>
        <a:spcAft>
          <a:spcPct val="0"/>
        </a:spcAft>
        <a:buChar char="»"/>
        <a:defRPr sz="1500" b="1">
          <a:solidFill>
            <a:schemeClr val="tx1"/>
          </a:solidFill>
          <a:latin typeface="+mn-lt"/>
        </a:defRPr>
      </a:lvl9pPr>
    </p:bodyStyle>
    <p:otherStyle>
      <a:defPPr>
        <a:defRPr lang="en-US"/>
      </a:defPPr>
      <a:lvl1pPr marL="0" algn="l" defTabSz="681911" rtl="0" eaLnBrk="1" latinLnBrk="0" hangingPunct="1">
        <a:defRPr sz="1350" kern="1200">
          <a:solidFill>
            <a:schemeClr val="tx1"/>
          </a:solidFill>
          <a:latin typeface="+mn-lt"/>
          <a:ea typeface="+mn-ea"/>
          <a:cs typeface="+mn-cs"/>
        </a:defRPr>
      </a:lvl1pPr>
      <a:lvl2pPr marL="341027" algn="l" defTabSz="681911" rtl="0" eaLnBrk="1" latinLnBrk="0" hangingPunct="1">
        <a:defRPr sz="1350" kern="1200">
          <a:solidFill>
            <a:schemeClr val="tx1"/>
          </a:solidFill>
          <a:latin typeface="+mn-lt"/>
          <a:ea typeface="+mn-ea"/>
          <a:cs typeface="+mn-cs"/>
        </a:defRPr>
      </a:lvl2pPr>
      <a:lvl3pPr marL="681911" algn="l" defTabSz="681911" rtl="0" eaLnBrk="1" latinLnBrk="0" hangingPunct="1">
        <a:defRPr sz="1350" kern="1200">
          <a:solidFill>
            <a:schemeClr val="tx1"/>
          </a:solidFill>
          <a:latin typeface="+mn-lt"/>
          <a:ea typeface="+mn-ea"/>
          <a:cs typeface="+mn-cs"/>
        </a:defRPr>
      </a:lvl3pPr>
      <a:lvl4pPr marL="1022854" algn="l" defTabSz="681911" rtl="0" eaLnBrk="1" latinLnBrk="0" hangingPunct="1">
        <a:defRPr sz="1350" kern="1200">
          <a:solidFill>
            <a:schemeClr val="tx1"/>
          </a:solidFill>
          <a:latin typeface="+mn-lt"/>
          <a:ea typeface="+mn-ea"/>
          <a:cs typeface="+mn-cs"/>
        </a:defRPr>
      </a:lvl4pPr>
      <a:lvl5pPr marL="1363802" algn="l" defTabSz="681911" rtl="0" eaLnBrk="1" latinLnBrk="0" hangingPunct="1">
        <a:defRPr sz="1350" kern="1200">
          <a:solidFill>
            <a:schemeClr val="tx1"/>
          </a:solidFill>
          <a:latin typeface="+mn-lt"/>
          <a:ea typeface="+mn-ea"/>
          <a:cs typeface="+mn-cs"/>
        </a:defRPr>
      </a:lvl5pPr>
      <a:lvl6pPr marL="1704735" algn="l" defTabSz="681911" rtl="0" eaLnBrk="1" latinLnBrk="0" hangingPunct="1">
        <a:defRPr sz="1350" kern="1200">
          <a:solidFill>
            <a:schemeClr val="tx1"/>
          </a:solidFill>
          <a:latin typeface="+mn-lt"/>
          <a:ea typeface="+mn-ea"/>
          <a:cs typeface="+mn-cs"/>
        </a:defRPr>
      </a:lvl6pPr>
      <a:lvl7pPr marL="2045700" algn="l" defTabSz="681911" rtl="0" eaLnBrk="1" latinLnBrk="0" hangingPunct="1">
        <a:defRPr sz="1350" kern="1200">
          <a:solidFill>
            <a:schemeClr val="tx1"/>
          </a:solidFill>
          <a:latin typeface="+mn-lt"/>
          <a:ea typeface="+mn-ea"/>
          <a:cs typeface="+mn-cs"/>
        </a:defRPr>
      </a:lvl7pPr>
      <a:lvl8pPr marL="2386661" algn="l" defTabSz="681911" rtl="0" eaLnBrk="1" latinLnBrk="0" hangingPunct="1">
        <a:defRPr sz="1350" kern="1200">
          <a:solidFill>
            <a:schemeClr val="tx1"/>
          </a:solidFill>
          <a:latin typeface="+mn-lt"/>
          <a:ea typeface="+mn-ea"/>
          <a:cs typeface="+mn-cs"/>
        </a:defRPr>
      </a:lvl8pPr>
      <a:lvl9pPr marL="2727623" algn="l" defTabSz="681911" rtl="0" eaLnBrk="1" latinLnBrk="0" hangingPunct="1">
        <a:defRPr sz="1350" kern="1200">
          <a:solidFill>
            <a:schemeClr val="tx1"/>
          </a:solidFill>
          <a:latin typeface="+mn-lt"/>
          <a:ea typeface="+mn-ea"/>
          <a:cs typeface="+mn-cs"/>
        </a:defRPr>
      </a:lvl9pPr>
    </p:otherStyle>
  </p:txStyles>
</p:sldMaster>
</file>

<file path=ppt/slideMasters/slideMaster6.xml><?xml version="1.0" encoding="utf-8"?>
<p:sldMaster xmlns:a="http://schemas.openxmlformats.org/drawingml/2006/main" xmlns:r="http://schemas.openxmlformats.org/officeDocument/2006/relationships" xmlns:p="http://schemas.openxmlformats.org/presentationml/2006/main" preserve="1">
  <p:cSld>
    <p:bg>
      <p:bgPr>
        <a:solidFill>
          <a:srgbClr val="000066"/>
        </a:solidFill>
        <a:effectLst/>
      </p:bgPr>
    </p:bg>
    <p:spTree>
      <p:nvGrpSpPr>
        <p:cNvPr id="1" name=""/>
        <p:cNvGrpSpPr/>
        <p:nvPr/>
      </p:nvGrpSpPr>
      <p:grpSpPr>
        <a:xfrm>
          <a:off x="0" y="0"/>
          <a:ext cx="0" cy="0"/>
          <a:chOff x="0" y="0"/>
          <a:chExt cx="0" cy="0"/>
        </a:xfrm>
      </p:grpSpPr>
      <p:sp>
        <p:nvSpPr>
          <p:cNvPr id="14338"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61" tIns="45633" rIns="91261" bIns="45633" numCol="1" anchor="ctr" anchorCtr="0" compatLnSpc="1">
            <a:prstTxWarp prst="textNoShape">
              <a:avLst/>
            </a:prstTxWarp>
          </a:bodyPr>
          <a:lstStyle/>
          <a:p>
            <a:pPr lvl="0"/>
            <a:r>
              <a:rPr lang="en-US" altLang="en-US"/>
              <a:t>Click to edit Master title style</a:t>
            </a:r>
          </a:p>
        </p:txBody>
      </p:sp>
      <p:sp>
        <p:nvSpPr>
          <p:cNvPr id="14339"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1261" tIns="45633" rIns="91261" bIns="45633"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36196"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1261" tIns="45633" rIns="91261" bIns="45633" numCol="1" anchor="t" anchorCtr="0" compatLnSpc="1">
            <a:prstTxWarp prst="textNoShape">
              <a:avLst/>
            </a:prstTxWarp>
          </a:bodyPr>
          <a:lstStyle>
            <a:lvl1pPr eaLnBrk="1" hangingPunct="1">
              <a:defRPr sz="1050" b="0">
                <a:solidFill>
                  <a:srgbClr val="FFFFFF"/>
                </a:solidFill>
                <a:latin typeface="Times New Roman" pitchFamily="18" charset="0"/>
                <a:cs typeface="Arial" pitchFamily="34" charset="0"/>
              </a:defRPr>
            </a:lvl1pPr>
          </a:lstStyle>
          <a:p>
            <a:pPr>
              <a:defRPr/>
            </a:pPr>
            <a:endParaRPr lang="en-US"/>
          </a:p>
        </p:txBody>
      </p:sp>
      <p:sp>
        <p:nvSpPr>
          <p:cNvPr id="136197"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1261" tIns="45633" rIns="91261" bIns="45633" numCol="1" anchor="t" anchorCtr="0" compatLnSpc="1">
            <a:prstTxWarp prst="textNoShape">
              <a:avLst/>
            </a:prstTxWarp>
          </a:bodyPr>
          <a:lstStyle>
            <a:lvl1pPr algn="ctr" eaLnBrk="1" hangingPunct="1">
              <a:defRPr sz="1050" b="0">
                <a:solidFill>
                  <a:srgbClr val="FFFFFF"/>
                </a:solidFill>
                <a:latin typeface="Times New Roman" pitchFamily="18" charset="0"/>
                <a:cs typeface="Arial" pitchFamily="34" charset="0"/>
              </a:defRPr>
            </a:lvl1pPr>
          </a:lstStyle>
          <a:p>
            <a:pPr>
              <a:defRPr/>
            </a:pPr>
            <a:r>
              <a:rPr lang="en-US"/>
              <a:t>CLL - CanadaNewInsightsNewTherapies</a:t>
            </a:r>
          </a:p>
        </p:txBody>
      </p:sp>
      <p:sp>
        <p:nvSpPr>
          <p:cNvPr id="136198" name="Rectangle 6"/>
          <p:cNvSpPr>
            <a:spLocks noGrp="1" noChangeArrowheads="1"/>
          </p:cNvSpPr>
          <p:nvPr>
            <p:ph type="sldNum" sz="quarter" idx="4"/>
          </p:nvPr>
        </p:nvSpPr>
        <p:spPr bwMode="auto">
          <a:xfrm>
            <a:off x="8737600" y="6245226"/>
            <a:ext cx="2844800" cy="476251"/>
          </a:xfrm>
          <a:prstGeom prst="rect">
            <a:avLst/>
          </a:prstGeom>
          <a:noFill/>
          <a:ln w="9525">
            <a:noFill/>
            <a:miter lim="800000"/>
            <a:headEnd/>
            <a:tailEnd/>
          </a:ln>
          <a:effectLst/>
        </p:spPr>
        <p:txBody>
          <a:bodyPr vert="horz" wrap="square" lIns="91261" tIns="45633" rIns="91261" bIns="45633" numCol="1" anchor="t" anchorCtr="0" compatLnSpc="1">
            <a:prstTxWarp prst="textNoShape">
              <a:avLst/>
            </a:prstTxWarp>
          </a:bodyPr>
          <a:lstStyle>
            <a:lvl1pPr algn="r" eaLnBrk="1" hangingPunct="1">
              <a:defRPr sz="1050" smtClean="0">
                <a:solidFill>
                  <a:srgbClr val="FFFFFF"/>
                </a:solidFill>
              </a:defRPr>
            </a:lvl1pPr>
          </a:lstStyle>
          <a:p>
            <a:pPr>
              <a:defRPr/>
            </a:pPr>
            <a:fld id="{23AC0571-AF42-4691-B9ED-BF45024101D4}" type="slidenum">
              <a:rPr lang="en-US" altLang="en-US"/>
              <a:pPr>
                <a:defRPr/>
              </a:pPr>
              <a:t>‹#›</a:t>
            </a:fld>
            <a:endParaRPr lang="en-US" altLang="en-US"/>
          </a:p>
        </p:txBody>
      </p:sp>
    </p:spTree>
    <p:extLst>
      <p:ext uri="{BB962C8B-B14F-4D97-AF65-F5344CB8AC3E}">
        <p14:creationId xmlns:p14="http://schemas.microsoft.com/office/powerpoint/2010/main" val="4001697405"/>
      </p:ext>
    </p:extLst>
  </p:cSld>
  <p:clrMap bg1="dk2" tx1="lt1" bg2="dk1" tx2="lt2" accent1="accent1" accent2="accent2" accent3="accent3" accent4="accent4" accent5="accent5" accent6="accent6" hlink="hlink" folHlink="folHlink"/>
  <p:sldLayoutIdLst>
    <p:sldLayoutId id="2147484661" r:id="rId1"/>
    <p:sldLayoutId id="2147484662" r:id="rId2"/>
    <p:sldLayoutId id="2147484663" r:id="rId3"/>
    <p:sldLayoutId id="2147484664" r:id="rId4"/>
    <p:sldLayoutId id="2147484665" r:id="rId5"/>
    <p:sldLayoutId id="2147484666" r:id="rId6"/>
    <p:sldLayoutId id="2147484667" r:id="rId7"/>
    <p:sldLayoutId id="2147484668" r:id="rId8"/>
    <p:sldLayoutId id="2147484669" r:id="rId9"/>
    <p:sldLayoutId id="2147484670" r:id="rId10"/>
    <p:sldLayoutId id="2147484671" r:id="rId11"/>
    <p:sldLayoutId id="2147484672" r:id="rId12"/>
    <p:sldLayoutId id="2147484673" r:id="rId13"/>
    <p:sldLayoutId id="2147484674" r:id="rId14"/>
    <p:sldLayoutId id="2147484675" r:id="rId15"/>
    <p:sldLayoutId id="2147484676" r:id="rId16"/>
    <p:sldLayoutId id="2147484677" r:id="rId17"/>
    <p:sldLayoutId id="2147484678" r:id="rId18"/>
    <p:sldLayoutId id="2147484679" r:id="rId19"/>
  </p:sldLayoutIdLst>
  <p:transition/>
  <p:hf sldNum="0" hdr="0" ftr="0" dt="0"/>
  <p:txStyles>
    <p:titleStyle>
      <a:lvl1pPr algn="ctr" rtl="0" eaLnBrk="0" fontAlgn="base" hangingPunct="0">
        <a:spcBef>
          <a:spcPct val="0"/>
        </a:spcBef>
        <a:spcAft>
          <a:spcPct val="0"/>
        </a:spcAft>
        <a:defRPr sz="2700" b="1">
          <a:solidFill>
            <a:schemeClr val="tx2"/>
          </a:solidFill>
          <a:latin typeface="+mj-lt"/>
          <a:ea typeface="+mj-ea"/>
          <a:cs typeface="+mj-cs"/>
        </a:defRPr>
      </a:lvl1pPr>
      <a:lvl2pPr algn="ctr" rtl="0" eaLnBrk="0" fontAlgn="base" hangingPunct="0">
        <a:spcBef>
          <a:spcPct val="0"/>
        </a:spcBef>
        <a:spcAft>
          <a:spcPct val="0"/>
        </a:spcAft>
        <a:defRPr sz="2700" b="1">
          <a:solidFill>
            <a:schemeClr val="tx2"/>
          </a:solidFill>
          <a:latin typeface="Arial" charset="0"/>
        </a:defRPr>
      </a:lvl2pPr>
      <a:lvl3pPr algn="ctr" rtl="0" eaLnBrk="0" fontAlgn="base" hangingPunct="0">
        <a:spcBef>
          <a:spcPct val="0"/>
        </a:spcBef>
        <a:spcAft>
          <a:spcPct val="0"/>
        </a:spcAft>
        <a:defRPr sz="2700" b="1">
          <a:solidFill>
            <a:schemeClr val="tx2"/>
          </a:solidFill>
          <a:latin typeface="Arial" charset="0"/>
        </a:defRPr>
      </a:lvl3pPr>
      <a:lvl4pPr algn="ctr" rtl="0" eaLnBrk="0" fontAlgn="base" hangingPunct="0">
        <a:spcBef>
          <a:spcPct val="0"/>
        </a:spcBef>
        <a:spcAft>
          <a:spcPct val="0"/>
        </a:spcAft>
        <a:defRPr sz="2700" b="1">
          <a:solidFill>
            <a:schemeClr val="tx2"/>
          </a:solidFill>
          <a:latin typeface="Arial" charset="0"/>
        </a:defRPr>
      </a:lvl4pPr>
      <a:lvl5pPr algn="ctr" rtl="0" eaLnBrk="0" fontAlgn="base" hangingPunct="0">
        <a:spcBef>
          <a:spcPct val="0"/>
        </a:spcBef>
        <a:spcAft>
          <a:spcPct val="0"/>
        </a:spcAft>
        <a:defRPr sz="2700" b="1">
          <a:solidFill>
            <a:schemeClr val="tx2"/>
          </a:solidFill>
          <a:latin typeface="Arial" charset="0"/>
        </a:defRPr>
      </a:lvl5pPr>
      <a:lvl6pPr marL="342210" algn="ctr" rtl="0" eaLnBrk="0" fontAlgn="base" hangingPunct="0">
        <a:spcBef>
          <a:spcPct val="0"/>
        </a:spcBef>
        <a:spcAft>
          <a:spcPct val="0"/>
        </a:spcAft>
        <a:defRPr sz="2700" b="1">
          <a:solidFill>
            <a:schemeClr val="tx2"/>
          </a:solidFill>
          <a:latin typeface="Arial" charset="0"/>
        </a:defRPr>
      </a:lvl6pPr>
      <a:lvl7pPr marL="684358" algn="ctr" rtl="0" eaLnBrk="0" fontAlgn="base" hangingPunct="0">
        <a:spcBef>
          <a:spcPct val="0"/>
        </a:spcBef>
        <a:spcAft>
          <a:spcPct val="0"/>
        </a:spcAft>
        <a:defRPr sz="2700" b="1">
          <a:solidFill>
            <a:schemeClr val="tx2"/>
          </a:solidFill>
          <a:latin typeface="Arial" charset="0"/>
        </a:defRPr>
      </a:lvl7pPr>
      <a:lvl8pPr marL="1026533" algn="ctr" rtl="0" eaLnBrk="0" fontAlgn="base" hangingPunct="0">
        <a:spcBef>
          <a:spcPct val="0"/>
        </a:spcBef>
        <a:spcAft>
          <a:spcPct val="0"/>
        </a:spcAft>
        <a:defRPr sz="2700" b="1">
          <a:solidFill>
            <a:schemeClr val="tx2"/>
          </a:solidFill>
          <a:latin typeface="Arial" charset="0"/>
        </a:defRPr>
      </a:lvl8pPr>
      <a:lvl9pPr marL="1368704" algn="ctr" rtl="0" eaLnBrk="0" fontAlgn="base" hangingPunct="0">
        <a:spcBef>
          <a:spcPct val="0"/>
        </a:spcBef>
        <a:spcAft>
          <a:spcPct val="0"/>
        </a:spcAft>
        <a:defRPr sz="2700" b="1">
          <a:solidFill>
            <a:schemeClr val="tx2"/>
          </a:solidFill>
          <a:latin typeface="Arial" charset="0"/>
        </a:defRPr>
      </a:lvl9pPr>
    </p:titleStyle>
    <p:bodyStyle>
      <a:lvl1pPr marL="252413" indent="-252413" algn="l" rtl="0" eaLnBrk="0" fontAlgn="base" hangingPunct="0">
        <a:spcBef>
          <a:spcPct val="20000"/>
        </a:spcBef>
        <a:spcAft>
          <a:spcPct val="0"/>
        </a:spcAft>
        <a:buChar char="•"/>
        <a:defRPr sz="2400" b="1">
          <a:solidFill>
            <a:schemeClr val="tx1"/>
          </a:solidFill>
          <a:latin typeface="+mn-lt"/>
          <a:ea typeface="+mn-ea"/>
          <a:cs typeface="+mn-cs"/>
        </a:defRPr>
      </a:lvl1pPr>
      <a:lvl2pPr marL="552450" indent="-209550" algn="l" rtl="0" eaLnBrk="0" fontAlgn="base" hangingPunct="0">
        <a:spcBef>
          <a:spcPct val="20000"/>
        </a:spcBef>
        <a:spcAft>
          <a:spcPct val="0"/>
        </a:spcAft>
        <a:buChar char="–"/>
        <a:defRPr sz="2100" b="1">
          <a:solidFill>
            <a:schemeClr val="tx1"/>
          </a:solidFill>
          <a:latin typeface="+mn-lt"/>
        </a:defRPr>
      </a:lvl2pPr>
      <a:lvl3pPr marL="851297" indent="-166688" algn="l" rtl="0" eaLnBrk="0" fontAlgn="base" hangingPunct="0">
        <a:spcBef>
          <a:spcPct val="20000"/>
        </a:spcBef>
        <a:spcAft>
          <a:spcPct val="0"/>
        </a:spcAft>
        <a:buChar char="•"/>
        <a:defRPr sz="1800" b="1">
          <a:solidFill>
            <a:schemeClr val="tx1"/>
          </a:solidFill>
          <a:latin typeface="+mn-lt"/>
        </a:defRPr>
      </a:lvl3pPr>
      <a:lvl4pPr marL="1194197" indent="-166688" algn="l" rtl="0" eaLnBrk="0" fontAlgn="base" hangingPunct="0">
        <a:spcBef>
          <a:spcPct val="20000"/>
        </a:spcBef>
        <a:spcAft>
          <a:spcPct val="0"/>
        </a:spcAft>
        <a:buChar char="–"/>
        <a:defRPr sz="1500" b="1">
          <a:solidFill>
            <a:schemeClr val="tx1"/>
          </a:solidFill>
          <a:latin typeface="+mn-lt"/>
        </a:defRPr>
      </a:lvl4pPr>
      <a:lvl5pPr marL="1537097" indent="-166688" algn="l" rtl="0" eaLnBrk="0" fontAlgn="base" hangingPunct="0">
        <a:spcBef>
          <a:spcPct val="20000"/>
        </a:spcBef>
        <a:spcAft>
          <a:spcPct val="0"/>
        </a:spcAft>
        <a:buChar char="»"/>
        <a:defRPr sz="1500" b="1">
          <a:solidFill>
            <a:schemeClr val="tx1"/>
          </a:solidFill>
          <a:latin typeface="+mn-lt"/>
        </a:defRPr>
      </a:lvl5pPr>
      <a:lvl6pPr marL="1881971" indent="-171090" algn="l" rtl="0" eaLnBrk="0" fontAlgn="base" hangingPunct="0">
        <a:spcBef>
          <a:spcPct val="20000"/>
        </a:spcBef>
        <a:spcAft>
          <a:spcPct val="0"/>
        </a:spcAft>
        <a:buChar char="»"/>
        <a:defRPr sz="1500" b="1">
          <a:solidFill>
            <a:schemeClr val="tx1"/>
          </a:solidFill>
          <a:latin typeface="+mn-lt"/>
        </a:defRPr>
      </a:lvl6pPr>
      <a:lvl7pPr marL="2224146" indent="-171090" algn="l" rtl="0" eaLnBrk="0" fontAlgn="base" hangingPunct="0">
        <a:spcBef>
          <a:spcPct val="20000"/>
        </a:spcBef>
        <a:spcAft>
          <a:spcPct val="0"/>
        </a:spcAft>
        <a:buChar char="»"/>
        <a:defRPr sz="1500" b="1">
          <a:solidFill>
            <a:schemeClr val="tx1"/>
          </a:solidFill>
          <a:latin typeface="+mn-lt"/>
        </a:defRPr>
      </a:lvl7pPr>
      <a:lvl8pPr marL="2566322" indent="-171090" algn="l" rtl="0" eaLnBrk="0" fontAlgn="base" hangingPunct="0">
        <a:spcBef>
          <a:spcPct val="20000"/>
        </a:spcBef>
        <a:spcAft>
          <a:spcPct val="0"/>
        </a:spcAft>
        <a:buChar char="»"/>
        <a:defRPr sz="1500" b="1">
          <a:solidFill>
            <a:schemeClr val="tx1"/>
          </a:solidFill>
          <a:latin typeface="+mn-lt"/>
        </a:defRPr>
      </a:lvl8pPr>
      <a:lvl9pPr marL="2908478" indent="-171090" algn="l" rtl="0" eaLnBrk="0" fontAlgn="base" hangingPunct="0">
        <a:spcBef>
          <a:spcPct val="20000"/>
        </a:spcBef>
        <a:spcAft>
          <a:spcPct val="0"/>
        </a:spcAft>
        <a:buChar char="»"/>
        <a:defRPr sz="1500" b="1">
          <a:solidFill>
            <a:schemeClr val="tx1"/>
          </a:solidFill>
          <a:latin typeface="+mn-lt"/>
        </a:defRPr>
      </a:lvl9pPr>
    </p:bodyStyle>
    <p:otherStyle>
      <a:defPPr>
        <a:defRPr lang="en-US"/>
      </a:defPPr>
      <a:lvl1pPr marL="0" algn="l" defTabSz="684358" rtl="0" eaLnBrk="1" latinLnBrk="0" hangingPunct="1">
        <a:defRPr sz="1350" kern="1200">
          <a:solidFill>
            <a:schemeClr val="tx1"/>
          </a:solidFill>
          <a:latin typeface="+mn-lt"/>
          <a:ea typeface="+mn-ea"/>
          <a:cs typeface="+mn-cs"/>
        </a:defRPr>
      </a:lvl1pPr>
      <a:lvl2pPr marL="342210" algn="l" defTabSz="684358" rtl="0" eaLnBrk="1" latinLnBrk="0" hangingPunct="1">
        <a:defRPr sz="1350" kern="1200">
          <a:solidFill>
            <a:schemeClr val="tx1"/>
          </a:solidFill>
          <a:latin typeface="+mn-lt"/>
          <a:ea typeface="+mn-ea"/>
          <a:cs typeface="+mn-cs"/>
        </a:defRPr>
      </a:lvl2pPr>
      <a:lvl3pPr marL="684358" algn="l" defTabSz="684358" rtl="0" eaLnBrk="1" latinLnBrk="0" hangingPunct="1">
        <a:defRPr sz="1350" kern="1200">
          <a:solidFill>
            <a:schemeClr val="tx1"/>
          </a:solidFill>
          <a:latin typeface="+mn-lt"/>
          <a:ea typeface="+mn-ea"/>
          <a:cs typeface="+mn-cs"/>
        </a:defRPr>
      </a:lvl3pPr>
      <a:lvl4pPr marL="1026533" algn="l" defTabSz="684358" rtl="0" eaLnBrk="1" latinLnBrk="0" hangingPunct="1">
        <a:defRPr sz="1350" kern="1200">
          <a:solidFill>
            <a:schemeClr val="tx1"/>
          </a:solidFill>
          <a:latin typeface="+mn-lt"/>
          <a:ea typeface="+mn-ea"/>
          <a:cs typeface="+mn-cs"/>
        </a:defRPr>
      </a:lvl4pPr>
      <a:lvl5pPr marL="1368704" algn="l" defTabSz="684358" rtl="0" eaLnBrk="1" latinLnBrk="0" hangingPunct="1">
        <a:defRPr sz="1350" kern="1200">
          <a:solidFill>
            <a:schemeClr val="tx1"/>
          </a:solidFill>
          <a:latin typeface="+mn-lt"/>
          <a:ea typeface="+mn-ea"/>
          <a:cs typeface="+mn-cs"/>
        </a:defRPr>
      </a:lvl5pPr>
      <a:lvl6pPr marL="1710869" algn="l" defTabSz="684358" rtl="0" eaLnBrk="1" latinLnBrk="0" hangingPunct="1">
        <a:defRPr sz="1350" kern="1200">
          <a:solidFill>
            <a:schemeClr val="tx1"/>
          </a:solidFill>
          <a:latin typeface="+mn-lt"/>
          <a:ea typeface="+mn-ea"/>
          <a:cs typeface="+mn-cs"/>
        </a:defRPr>
      </a:lvl6pPr>
      <a:lvl7pPr marL="2053064" algn="l" defTabSz="684358" rtl="0" eaLnBrk="1" latinLnBrk="0" hangingPunct="1">
        <a:defRPr sz="1350" kern="1200">
          <a:solidFill>
            <a:schemeClr val="tx1"/>
          </a:solidFill>
          <a:latin typeface="+mn-lt"/>
          <a:ea typeface="+mn-ea"/>
          <a:cs typeface="+mn-cs"/>
        </a:defRPr>
      </a:lvl7pPr>
      <a:lvl8pPr marL="2395237" algn="l" defTabSz="684358" rtl="0" eaLnBrk="1" latinLnBrk="0" hangingPunct="1">
        <a:defRPr sz="1350" kern="1200">
          <a:solidFill>
            <a:schemeClr val="tx1"/>
          </a:solidFill>
          <a:latin typeface="+mn-lt"/>
          <a:ea typeface="+mn-ea"/>
          <a:cs typeface="+mn-cs"/>
        </a:defRPr>
      </a:lvl8pPr>
      <a:lvl9pPr marL="2737421" algn="l" defTabSz="684358" rtl="0" eaLnBrk="1" latinLnBrk="0" hangingPunct="1">
        <a:defRPr sz="1350" kern="1200">
          <a:solidFill>
            <a:schemeClr val="tx1"/>
          </a:solidFill>
          <a:latin typeface="+mn-lt"/>
          <a:ea typeface="+mn-ea"/>
          <a:cs typeface="+mn-cs"/>
        </a:defRPr>
      </a:lvl9pPr>
    </p:otherStyle>
  </p:txStyles>
</p:sldMaster>
</file>

<file path=ppt/slideMasters/slideMaster7.xml><?xml version="1.0" encoding="utf-8"?>
<p:sldMaster xmlns:a="http://schemas.openxmlformats.org/drawingml/2006/main" xmlns:r="http://schemas.openxmlformats.org/officeDocument/2006/relationships" xmlns:p="http://schemas.openxmlformats.org/presentationml/2006/main" preserve="1">
  <p:cSld>
    <p:bg>
      <p:bgPr>
        <a:solidFill>
          <a:srgbClr val="000048"/>
        </a:solidFill>
        <a:effectLst/>
      </p:bgPr>
    </p:bg>
    <p:spTree>
      <p:nvGrpSpPr>
        <p:cNvPr id="1" name=""/>
        <p:cNvGrpSpPr/>
        <p:nvPr/>
      </p:nvGrpSpPr>
      <p:grpSpPr>
        <a:xfrm>
          <a:off x="0" y="0"/>
          <a:ext cx="0" cy="0"/>
          <a:chOff x="0" y="0"/>
          <a:chExt cx="0" cy="0"/>
        </a:xfrm>
      </p:grpSpPr>
      <p:sp>
        <p:nvSpPr>
          <p:cNvPr id="12290" name="Rectangle 2"/>
          <p:cNvSpPr>
            <a:spLocks noGrp="1" noChangeArrowheads="1"/>
          </p:cNvSpPr>
          <p:nvPr>
            <p:ph type="title"/>
          </p:nvPr>
        </p:nvSpPr>
        <p:spPr bwMode="auto">
          <a:xfrm>
            <a:off x="914400" y="609600"/>
            <a:ext cx="10363200" cy="11430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49" tIns="45474" rIns="90949" bIns="45474" numCol="1" anchor="ctr" anchorCtr="0" compatLnSpc="1">
            <a:prstTxWarp prst="textNoShape">
              <a:avLst/>
            </a:prstTxWarp>
          </a:bodyPr>
          <a:lstStyle/>
          <a:p>
            <a:pPr lvl="0"/>
            <a:r>
              <a:rPr lang="en-US" altLang="en-US"/>
              <a:t>Click to edit Master title style</a:t>
            </a:r>
          </a:p>
        </p:txBody>
      </p:sp>
      <p:sp>
        <p:nvSpPr>
          <p:cNvPr id="12291" name="Rectangle 3"/>
          <p:cNvSpPr>
            <a:spLocks noGrp="1" noChangeArrowheads="1"/>
          </p:cNvSpPr>
          <p:nvPr>
            <p:ph type="body" idx="1"/>
          </p:nvPr>
        </p:nvSpPr>
        <p:spPr bwMode="auto">
          <a:xfrm>
            <a:off x="914400" y="1981200"/>
            <a:ext cx="10363200" cy="411480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90949" tIns="45474" rIns="90949" bIns="45474" numCol="1" anchor="t" anchorCtr="0" compatLnSpc="1">
            <a:prstTxWarp prst="textNoShape">
              <a:avLst/>
            </a:prstTxWarp>
          </a:bodyPr>
          <a:lstStyle/>
          <a:p>
            <a:pPr lvl="0"/>
            <a:r>
              <a:rPr lang="en-US" altLang="en-US"/>
              <a:t>Click to edit Master text styles</a:t>
            </a:r>
          </a:p>
          <a:p>
            <a:pPr lvl="1"/>
            <a:r>
              <a:rPr lang="en-US" altLang="en-US"/>
              <a:t>Second level</a:t>
            </a:r>
          </a:p>
          <a:p>
            <a:pPr lvl="2"/>
            <a:r>
              <a:rPr lang="en-US" altLang="en-US"/>
              <a:t>Third level</a:t>
            </a:r>
          </a:p>
          <a:p>
            <a:pPr lvl="3"/>
            <a:r>
              <a:rPr lang="en-US" altLang="en-US"/>
              <a:t>Fourth level</a:t>
            </a:r>
          </a:p>
          <a:p>
            <a:pPr lvl="4"/>
            <a:r>
              <a:rPr lang="en-US" altLang="en-US"/>
              <a:t>Fifth level</a:t>
            </a:r>
          </a:p>
        </p:txBody>
      </p:sp>
      <p:sp>
        <p:nvSpPr>
          <p:cNvPr id="136196" name="Rectangle 4"/>
          <p:cNvSpPr>
            <a:spLocks noGrp="1" noChangeArrowheads="1"/>
          </p:cNvSpPr>
          <p:nvPr>
            <p:ph type="dt" sz="half" idx="2"/>
          </p:nvPr>
        </p:nvSpPr>
        <p:spPr bwMode="auto">
          <a:xfrm>
            <a:off x="914400" y="6248400"/>
            <a:ext cx="2540000" cy="457200"/>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defTabSz="867764" eaLnBrk="1" hangingPunct="1">
              <a:defRPr sz="1050" b="0">
                <a:solidFill>
                  <a:srgbClr val="FFFFFF"/>
                </a:solidFill>
                <a:latin typeface="Times New Roman" pitchFamily="18" charset="0"/>
                <a:cs typeface="Arial" pitchFamily="34" charset="0"/>
              </a:defRPr>
            </a:lvl1pPr>
          </a:lstStyle>
          <a:p>
            <a:pPr fontAlgn="base">
              <a:spcBef>
                <a:spcPct val="0"/>
              </a:spcBef>
              <a:spcAft>
                <a:spcPct val="0"/>
              </a:spcAft>
              <a:defRPr/>
            </a:pPr>
            <a:endParaRPr lang="en-US" dirty="0"/>
          </a:p>
        </p:txBody>
      </p:sp>
      <p:sp>
        <p:nvSpPr>
          <p:cNvPr id="136197" name="Rectangle 5"/>
          <p:cNvSpPr>
            <a:spLocks noGrp="1" noChangeArrowheads="1"/>
          </p:cNvSpPr>
          <p:nvPr>
            <p:ph type="ftr" sz="quarter" idx="3"/>
          </p:nvPr>
        </p:nvSpPr>
        <p:spPr bwMode="auto">
          <a:xfrm>
            <a:off x="4165600" y="6248400"/>
            <a:ext cx="3860800" cy="457200"/>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algn="ctr" defTabSz="867764" eaLnBrk="1" hangingPunct="1">
              <a:defRPr sz="1050" b="0">
                <a:solidFill>
                  <a:srgbClr val="FFFFFF"/>
                </a:solidFill>
                <a:latin typeface="Times New Roman" pitchFamily="18" charset="0"/>
                <a:cs typeface="Arial" pitchFamily="34" charset="0"/>
              </a:defRPr>
            </a:lvl1pPr>
          </a:lstStyle>
          <a:p>
            <a:pPr fontAlgn="base">
              <a:spcBef>
                <a:spcPct val="0"/>
              </a:spcBef>
              <a:spcAft>
                <a:spcPct val="0"/>
              </a:spcAft>
              <a:defRPr/>
            </a:pPr>
            <a:endParaRPr lang="en-US" dirty="0"/>
          </a:p>
        </p:txBody>
      </p:sp>
      <p:sp>
        <p:nvSpPr>
          <p:cNvPr id="136198" name="Rectangle 6"/>
          <p:cNvSpPr>
            <a:spLocks noGrp="1" noChangeArrowheads="1"/>
          </p:cNvSpPr>
          <p:nvPr>
            <p:ph type="sldNum" sz="quarter" idx="4"/>
          </p:nvPr>
        </p:nvSpPr>
        <p:spPr bwMode="auto">
          <a:xfrm>
            <a:off x="8737600" y="6245226"/>
            <a:ext cx="2844800" cy="476251"/>
          </a:xfrm>
          <a:prstGeom prst="rect">
            <a:avLst/>
          </a:prstGeom>
          <a:noFill/>
          <a:ln w="9525">
            <a:noFill/>
            <a:miter lim="800000"/>
            <a:headEnd/>
            <a:tailEnd/>
          </a:ln>
          <a:effectLst/>
        </p:spPr>
        <p:txBody>
          <a:bodyPr vert="horz" wrap="square" lIns="90949" tIns="45474" rIns="90949" bIns="45474" numCol="1" anchor="t" anchorCtr="0" compatLnSpc="1">
            <a:prstTxWarp prst="textNoShape">
              <a:avLst/>
            </a:prstTxWarp>
          </a:bodyPr>
          <a:lstStyle>
            <a:lvl1pPr algn="r" defTabSz="867764" eaLnBrk="1" hangingPunct="1">
              <a:defRPr sz="1050" b="0">
                <a:solidFill>
                  <a:srgbClr val="FFFFFF"/>
                </a:solidFill>
                <a:latin typeface="+mn-lt"/>
                <a:cs typeface="Arial" charset="0"/>
              </a:defRPr>
            </a:lvl1pPr>
          </a:lstStyle>
          <a:p>
            <a:pPr fontAlgn="base">
              <a:spcBef>
                <a:spcPct val="0"/>
              </a:spcBef>
              <a:spcAft>
                <a:spcPct val="0"/>
              </a:spcAft>
              <a:defRPr/>
            </a:pPr>
            <a:fld id="{085F8017-5259-423B-99E6-406CFCBF9BE3}" type="slidenum">
              <a:rPr lang="en-US"/>
              <a:pPr fontAlgn="base">
                <a:spcBef>
                  <a:spcPct val="0"/>
                </a:spcBef>
                <a:spcAft>
                  <a:spcPct val="0"/>
                </a:spcAft>
                <a:defRPr/>
              </a:pPr>
              <a:t>‹#›</a:t>
            </a:fld>
            <a:endParaRPr lang="en-US" dirty="0"/>
          </a:p>
        </p:txBody>
      </p:sp>
    </p:spTree>
    <p:extLst>
      <p:ext uri="{BB962C8B-B14F-4D97-AF65-F5344CB8AC3E}">
        <p14:creationId xmlns:p14="http://schemas.microsoft.com/office/powerpoint/2010/main" val="2133289781"/>
      </p:ext>
    </p:extLst>
  </p:cSld>
  <p:clrMap bg1="dk2" tx1="lt1" bg2="dk1" tx2="lt2" accent1="accent1" accent2="accent2" accent3="accent3" accent4="accent4" accent5="accent5" accent6="accent6" hlink="hlink" folHlink="folHlink"/>
  <p:sldLayoutIdLst>
    <p:sldLayoutId id="2147484681" r:id="rId1"/>
    <p:sldLayoutId id="2147484682" r:id="rId2"/>
    <p:sldLayoutId id="2147484683" r:id="rId3"/>
    <p:sldLayoutId id="2147484684" r:id="rId4"/>
    <p:sldLayoutId id="2147484685" r:id="rId5"/>
    <p:sldLayoutId id="2147484686" r:id="rId6"/>
    <p:sldLayoutId id="2147484687" r:id="rId7"/>
    <p:sldLayoutId id="2147484688" r:id="rId8"/>
    <p:sldLayoutId id="2147484689" r:id="rId9"/>
    <p:sldLayoutId id="2147484690" r:id="rId10"/>
    <p:sldLayoutId id="2147484691" r:id="rId11"/>
    <p:sldLayoutId id="2147484692" r:id="rId12"/>
    <p:sldLayoutId id="2147484693" r:id="rId13"/>
    <p:sldLayoutId id="2147484694" r:id="rId14"/>
    <p:sldLayoutId id="2147484695" r:id="rId15"/>
    <p:sldLayoutId id="2147484696" r:id="rId16"/>
    <p:sldLayoutId id="2147484697" r:id="rId17"/>
    <p:sldLayoutId id="2147484698" r:id="rId18"/>
    <p:sldLayoutId id="2147484699" r:id="rId19"/>
    <p:sldLayoutId id="2147484700" r:id="rId20"/>
  </p:sldLayoutIdLst>
  <p:transition/>
  <p:hf sldNum="0" hdr="0" ftr="0" dt="0"/>
  <p:txStyles>
    <p:titleStyle>
      <a:lvl1pPr algn="ctr" rtl="0" eaLnBrk="0" fontAlgn="base" hangingPunct="0">
        <a:spcBef>
          <a:spcPct val="0"/>
        </a:spcBef>
        <a:spcAft>
          <a:spcPct val="0"/>
        </a:spcAft>
        <a:defRPr sz="2700" b="1">
          <a:solidFill>
            <a:schemeClr val="tx2"/>
          </a:solidFill>
          <a:latin typeface="+mj-lt"/>
          <a:ea typeface="+mj-ea"/>
          <a:cs typeface="+mj-cs"/>
        </a:defRPr>
      </a:lvl1pPr>
      <a:lvl2pPr algn="ctr" rtl="0" eaLnBrk="0" fontAlgn="base" hangingPunct="0">
        <a:spcBef>
          <a:spcPct val="0"/>
        </a:spcBef>
        <a:spcAft>
          <a:spcPct val="0"/>
        </a:spcAft>
        <a:defRPr sz="2700" b="1">
          <a:solidFill>
            <a:schemeClr val="tx2"/>
          </a:solidFill>
          <a:latin typeface="Arial" charset="0"/>
        </a:defRPr>
      </a:lvl2pPr>
      <a:lvl3pPr algn="ctr" rtl="0" eaLnBrk="0" fontAlgn="base" hangingPunct="0">
        <a:spcBef>
          <a:spcPct val="0"/>
        </a:spcBef>
        <a:spcAft>
          <a:spcPct val="0"/>
        </a:spcAft>
        <a:defRPr sz="2700" b="1">
          <a:solidFill>
            <a:schemeClr val="tx2"/>
          </a:solidFill>
          <a:latin typeface="Arial" charset="0"/>
        </a:defRPr>
      </a:lvl3pPr>
      <a:lvl4pPr algn="ctr" rtl="0" eaLnBrk="0" fontAlgn="base" hangingPunct="0">
        <a:spcBef>
          <a:spcPct val="0"/>
        </a:spcBef>
        <a:spcAft>
          <a:spcPct val="0"/>
        </a:spcAft>
        <a:defRPr sz="2700" b="1">
          <a:solidFill>
            <a:schemeClr val="tx2"/>
          </a:solidFill>
          <a:latin typeface="Arial" charset="0"/>
        </a:defRPr>
      </a:lvl4pPr>
      <a:lvl5pPr algn="ctr" rtl="0" eaLnBrk="0" fontAlgn="base" hangingPunct="0">
        <a:spcBef>
          <a:spcPct val="0"/>
        </a:spcBef>
        <a:spcAft>
          <a:spcPct val="0"/>
        </a:spcAft>
        <a:defRPr sz="2700" b="1">
          <a:solidFill>
            <a:schemeClr val="tx2"/>
          </a:solidFill>
          <a:latin typeface="Arial" charset="0"/>
        </a:defRPr>
      </a:lvl5pPr>
      <a:lvl6pPr marL="341027" algn="ctr" rtl="0" eaLnBrk="0" fontAlgn="base" hangingPunct="0">
        <a:spcBef>
          <a:spcPct val="0"/>
        </a:spcBef>
        <a:spcAft>
          <a:spcPct val="0"/>
        </a:spcAft>
        <a:defRPr sz="2700" b="1">
          <a:solidFill>
            <a:schemeClr val="tx2"/>
          </a:solidFill>
          <a:latin typeface="Arial" charset="0"/>
        </a:defRPr>
      </a:lvl6pPr>
      <a:lvl7pPr marL="681911" algn="ctr" rtl="0" eaLnBrk="0" fontAlgn="base" hangingPunct="0">
        <a:spcBef>
          <a:spcPct val="0"/>
        </a:spcBef>
        <a:spcAft>
          <a:spcPct val="0"/>
        </a:spcAft>
        <a:defRPr sz="2700" b="1">
          <a:solidFill>
            <a:schemeClr val="tx2"/>
          </a:solidFill>
          <a:latin typeface="Arial" charset="0"/>
        </a:defRPr>
      </a:lvl7pPr>
      <a:lvl8pPr marL="1022854" algn="ctr" rtl="0" eaLnBrk="0" fontAlgn="base" hangingPunct="0">
        <a:spcBef>
          <a:spcPct val="0"/>
        </a:spcBef>
        <a:spcAft>
          <a:spcPct val="0"/>
        </a:spcAft>
        <a:defRPr sz="2700" b="1">
          <a:solidFill>
            <a:schemeClr val="tx2"/>
          </a:solidFill>
          <a:latin typeface="Arial" charset="0"/>
        </a:defRPr>
      </a:lvl8pPr>
      <a:lvl9pPr marL="1363802" algn="ctr" rtl="0" eaLnBrk="0" fontAlgn="base" hangingPunct="0">
        <a:spcBef>
          <a:spcPct val="0"/>
        </a:spcBef>
        <a:spcAft>
          <a:spcPct val="0"/>
        </a:spcAft>
        <a:defRPr sz="2700" b="1">
          <a:solidFill>
            <a:schemeClr val="tx2"/>
          </a:solidFill>
          <a:latin typeface="Arial" charset="0"/>
        </a:defRPr>
      </a:lvl9pPr>
    </p:titleStyle>
    <p:bodyStyle>
      <a:lvl1pPr marL="251222" indent="-251222" algn="l" rtl="0" eaLnBrk="0" fontAlgn="base" hangingPunct="0">
        <a:spcBef>
          <a:spcPct val="20000"/>
        </a:spcBef>
        <a:spcAft>
          <a:spcPct val="0"/>
        </a:spcAft>
        <a:buChar char="•"/>
        <a:defRPr sz="2400" b="1">
          <a:solidFill>
            <a:schemeClr val="tx1"/>
          </a:solidFill>
          <a:latin typeface="+mn-lt"/>
          <a:ea typeface="+mn-ea"/>
          <a:cs typeface="+mn-cs"/>
        </a:defRPr>
      </a:lvl1pPr>
      <a:lvl2pPr marL="550069" indent="-209550" algn="l" rtl="0" eaLnBrk="0" fontAlgn="base" hangingPunct="0">
        <a:spcBef>
          <a:spcPct val="20000"/>
        </a:spcBef>
        <a:spcAft>
          <a:spcPct val="0"/>
        </a:spcAft>
        <a:buChar char="–"/>
        <a:defRPr sz="2100" b="1">
          <a:solidFill>
            <a:schemeClr val="tx1"/>
          </a:solidFill>
          <a:latin typeface="+mn-lt"/>
        </a:defRPr>
      </a:lvl2pPr>
      <a:lvl3pPr marL="848916" indent="-166688" algn="l" rtl="0" eaLnBrk="0" fontAlgn="base" hangingPunct="0">
        <a:spcBef>
          <a:spcPct val="20000"/>
        </a:spcBef>
        <a:spcAft>
          <a:spcPct val="0"/>
        </a:spcAft>
        <a:buChar char="•"/>
        <a:defRPr sz="1800" b="1">
          <a:solidFill>
            <a:schemeClr val="tx1"/>
          </a:solidFill>
          <a:latin typeface="+mn-lt"/>
        </a:defRPr>
      </a:lvl3pPr>
      <a:lvl4pPr marL="1189435" indent="-166688" algn="l" rtl="0" eaLnBrk="0" fontAlgn="base" hangingPunct="0">
        <a:spcBef>
          <a:spcPct val="20000"/>
        </a:spcBef>
        <a:spcAft>
          <a:spcPct val="0"/>
        </a:spcAft>
        <a:buChar char="–"/>
        <a:defRPr sz="1500" b="1">
          <a:solidFill>
            <a:schemeClr val="tx1"/>
          </a:solidFill>
          <a:latin typeface="+mn-lt"/>
        </a:defRPr>
      </a:lvl4pPr>
      <a:lvl5pPr marL="1531144" indent="-166688" algn="l" rtl="0" eaLnBrk="0" fontAlgn="base" hangingPunct="0">
        <a:spcBef>
          <a:spcPct val="20000"/>
        </a:spcBef>
        <a:spcAft>
          <a:spcPct val="0"/>
        </a:spcAft>
        <a:buChar char="»"/>
        <a:defRPr sz="1500" b="1">
          <a:solidFill>
            <a:schemeClr val="tx1"/>
          </a:solidFill>
          <a:latin typeface="+mn-lt"/>
        </a:defRPr>
      </a:lvl5pPr>
      <a:lvl6pPr marL="1875232" indent="-170485" algn="l" rtl="0" eaLnBrk="0" fontAlgn="base" hangingPunct="0">
        <a:spcBef>
          <a:spcPct val="20000"/>
        </a:spcBef>
        <a:spcAft>
          <a:spcPct val="0"/>
        </a:spcAft>
        <a:buChar char="»"/>
        <a:defRPr sz="1500" b="1">
          <a:solidFill>
            <a:schemeClr val="tx1"/>
          </a:solidFill>
          <a:latin typeface="+mn-lt"/>
        </a:defRPr>
      </a:lvl6pPr>
      <a:lvl7pPr marL="2216167" indent="-170485" algn="l" rtl="0" eaLnBrk="0" fontAlgn="base" hangingPunct="0">
        <a:spcBef>
          <a:spcPct val="20000"/>
        </a:spcBef>
        <a:spcAft>
          <a:spcPct val="0"/>
        </a:spcAft>
        <a:buChar char="»"/>
        <a:defRPr sz="1500" b="1">
          <a:solidFill>
            <a:schemeClr val="tx1"/>
          </a:solidFill>
          <a:latin typeface="+mn-lt"/>
        </a:defRPr>
      </a:lvl7pPr>
      <a:lvl8pPr marL="2557127" indent="-170485" algn="l" rtl="0" eaLnBrk="0" fontAlgn="base" hangingPunct="0">
        <a:spcBef>
          <a:spcPct val="20000"/>
        </a:spcBef>
        <a:spcAft>
          <a:spcPct val="0"/>
        </a:spcAft>
        <a:buChar char="»"/>
        <a:defRPr sz="1500" b="1">
          <a:solidFill>
            <a:schemeClr val="tx1"/>
          </a:solidFill>
          <a:latin typeface="+mn-lt"/>
        </a:defRPr>
      </a:lvl8pPr>
      <a:lvl9pPr marL="2898046" indent="-170485" algn="l" rtl="0" eaLnBrk="0" fontAlgn="base" hangingPunct="0">
        <a:spcBef>
          <a:spcPct val="20000"/>
        </a:spcBef>
        <a:spcAft>
          <a:spcPct val="0"/>
        </a:spcAft>
        <a:buChar char="»"/>
        <a:defRPr sz="1500" b="1">
          <a:solidFill>
            <a:schemeClr val="tx1"/>
          </a:solidFill>
          <a:latin typeface="+mn-lt"/>
        </a:defRPr>
      </a:lvl9pPr>
    </p:bodyStyle>
    <p:otherStyle>
      <a:defPPr>
        <a:defRPr lang="en-US"/>
      </a:defPPr>
      <a:lvl1pPr marL="0" algn="l" defTabSz="681911" rtl="0" eaLnBrk="1" latinLnBrk="0" hangingPunct="1">
        <a:defRPr sz="1350" kern="1200">
          <a:solidFill>
            <a:schemeClr val="tx1"/>
          </a:solidFill>
          <a:latin typeface="+mn-lt"/>
          <a:ea typeface="+mn-ea"/>
          <a:cs typeface="+mn-cs"/>
        </a:defRPr>
      </a:lvl1pPr>
      <a:lvl2pPr marL="341027" algn="l" defTabSz="681911" rtl="0" eaLnBrk="1" latinLnBrk="0" hangingPunct="1">
        <a:defRPr sz="1350" kern="1200">
          <a:solidFill>
            <a:schemeClr val="tx1"/>
          </a:solidFill>
          <a:latin typeface="+mn-lt"/>
          <a:ea typeface="+mn-ea"/>
          <a:cs typeface="+mn-cs"/>
        </a:defRPr>
      </a:lvl2pPr>
      <a:lvl3pPr marL="681911" algn="l" defTabSz="681911" rtl="0" eaLnBrk="1" latinLnBrk="0" hangingPunct="1">
        <a:defRPr sz="1350" kern="1200">
          <a:solidFill>
            <a:schemeClr val="tx1"/>
          </a:solidFill>
          <a:latin typeface="+mn-lt"/>
          <a:ea typeface="+mn-ea"/>
          <a:cs typeface="+mn-cs"/>
        </a:defRPr>
      </a:lvl3pPr>
      <a:lvl4pPr marL="1022854" algn="l" defTabSz="681911" rtl="0" eaLnBrk="1" latinLnBrk="0" hangingPunct="1">
        <a:defRPr sz="1350" kern="1200">
          <a:solidFill>
            <a:schemeClr val="tx1"/>
          </a:solidFill>
          <a:latin typeface="+mn-lt"/>
          <a:ea typeface="+mn-ea"/>
          <a:cs typeface="+mn-cs"/>
        </a:defRPr>
      </a:lvl4pPr>
      <a:lvl5pPr marL="1363802" algn="l" defTabSz="681911" rtl="0" eaLnBrk="1" latinLnBrk="0" hangingPunct="1">
        <a:defRPr sz="1350" kern="1200">
          <a:solidFill>
            <a:schemeClr val="tx1"/>
          </a:solidFill>
          <a:latin typeface="+mn-lt"/>
          <a:ea typeface="+mn-ea"/>
          <a:cs typeface="+mn-cs"/>
        </a:defRPr>
      </a:lvl5pPr>
      <a:lvl6pPr marL="1704735" algn="l" defTabSz="681911" rtl="0" eaLnBrk="1" latinLnBrk="0" hangingPunct="1">
        <a:defRPr sz="1350" kern="1200">
          <a:solidFill>
            <a:schemeClr val="tx1"/>
          </a:solidFill>
          <a:latin typeface="+mn-lt"/>
          <a:ea typeface="+mn-ea"/>
          <a:cs typeface="+mn-cs"/>
        </a:defRPr>
      </a:lvl6pPr>
      <a:lvl7pPr marL="2045700" algn="l" defTabSz="681911" rtl="0" eaLnBrk="1" latinLnBrk="0" hangingPunct="1">
        <a:defRPr sz="1350" kern="1200">
          <a:solidFill>
            <a:schemeClr val="tx1"/>
          </a:solidFill>
          <a:latin typeface="+mn-lt"/>
          <a:ea typeface="+mn-ea"/>
          <a:cs typeface="+mn-cs"/>
        </a:defRPr>
      </a:lvl7pPr>
      <a:lvl8pPr marL="2386661" algn="l" defTabSz="681911" rtl="0" eaLnBrk="1" latinLnBrk="0" hangingPunct="1">
        <a:defRPr sz="1350" kern="1200">
          <a:solidFill>
            <a:schemeClr val="tx1"/>
          </a:solidFill>
          <a:latin typeface="+mn-lt"/>
          <a:ea typeface="+mn-ea"/>
          <a:cs typeface="+mn-cs"/>
        </a:defRPr>
      </a:lvl8pPr>
      <a:lvl9pPr marL="2727623" algn="l" defTabSz="681911" rtl="0" eaLnBrk="1" latinLnBrk="0" hangingPunct="1">
        <a:defRPr sz="1350" kern="1200">
          <a:solidFill>
            <a:schemeClr val="tx1"/>
          </a:solidFill>
          <a:latin typeface="+mn-lt"/>
          <a:ea typeface="+mn-ea"/>
          <a:cs typeface="+mn-cs"/>
        </a:defRPr>
      </a:lvl9pPr>
    </p:otherStyle>
  </p:txStyles>
</p:sldMaster>
</file>

<file path=ppt/slideMasters/slideMaster8.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4" name="Slide Number Placeholder 5"/>
          <p:cNvSpPr>
            <a:spLocks noGrp="1"/>
          </p:cNvSpPr>
          <p:nvPr>
            <p:ph type="sldNum" sz="quarter" idx="4"/>
          </p:nvPr>
        </p:nvSpPr>
        <p:spPr>
          <a:xfrm>
            <a:off x="422400" y="6464332"/>
            <a:ext cx="528000" cy="216000"/>
          </a:xfrm>
          <a:prstGeom prst="rect">
            <a:avLst/>
          </a:prstGeom>
        </p:spPr>
        <p:txBody>
          <a:bodyPr vert="horz" lIns="0" tIns="0" rIns="0" bIns="0" rtlCol="0" anchor="t" anchorCtr="0"/>
          <a:lstStyle>
            <a:lvl1pPr algn="l">
              <a:defRPr sz="600" b="1">
                <a:solidFill>
                  <a:schemeClr val="tx1"/>
                </a:solidFill>
                <a:latin typeface="Arial" pitchFamily="34" charset="0"/>
                <a:cs typeface="Arial" pitchFamily="34" charset="0"/>
              </a:defRPr>
            </a:lvl1pPr>
          </a:lstStyle>
          <a:p>
            <a:fld id="{3C4F54F3-C349-4609-AFEE-01462D5C7942}" type="slidenum">
              <a:rPr lang="en-GB" smtClean="0"/>
              <a:pPr/>
              <a:t>‹#›</a:t>
            </a:fld>
            <a:endParaRPr lang="en-GB" dirty="0"/>
          </a:p>
        </p:txBody>
      </p:sp>
    </p:spTree>
    <p:extLst>
      <p:ext uri="{BB962C8B-B14F-4D97-AF65-F5344CB8AC3E}">
        <p14:creationId xmlns:p14="http://schemas.microsoft.com/office/powerpoint/2010/main" val="1844624364"/>
      </p:ext>
    </p:extLst>
  </p:cSld>
  <p:clrMap bg1="lt1" tx1="dk1" bg2="lt2" tx2="dk2" accent1="accent1" accent2="accent2" accent3="accent3" accent4="accent4" accent5="accent5" accent6="accent6" hlink="hlink" folHlink="folHlink"/>
  <p:sldLayoutIdLst>
    <p:sldLayoutId id="2147484702" r:id="rId1"/>
    <p:sldLayoutId id="2147484703" r:id="rId2"/>
    <p:sldLayoutId id="2147484704" r:id="rId3"/>
    <p:sldLayoutId id="2147484705" r:id="rId4"/>
    <p:sldLayoutId id="2147484706" r:id="rId5"/>
    <p:sldLayoutId id="2147484707" r:id="rId6"/>
    <p:sldLayoutId id="2147484708" r:id="rId7"/>
    <p:sldLayoutId id="2147484709" r:id="rId8"/>
    <p:sldLayoutId id="2147484710" r:id="rId9"/>
    <p:sldLayoutId id="2147484711" r:id="rId10"/>
    <p:sldLayoutId id="2147484712" r:id="rId11"/>
    <p:sldLayoutId id="2147484713" r:id="rId12"/>
    <p:sldLayoutId id="2147484714" r:id="rId13"/>
    <p:sldLayoutId id="2147484715" r:id="rId14"/>
    <p:sldLayoutId id="2147484716" r:id="rId15"/>
    <p:sldLayoutId id="2147484717" r:id="rId16"/>
    <p:sldLayoutId id="2147484718" r:id="rId17"/>
    <p:sldLayoutId id="2147484719" r:id="rId18"/>
    <p:sldLayoutId id="2147484720" r:id="rId19"/>
    <p:sldLayoutId id="2147484721" r:id="rId20"/>
    <p:sldLayoutId id="2147484722" r:id="rId21"/>
    <p:sldLayoutId id="2147484723" r:id="rId22"/>
    <p:sldLayoutId id="2147484724" r:id="rId23"/>
    <p:sldLayoutId id="2147484725" r:id="rId24"/>
    <p:sldLayoutId id="2147484726" r:id="rId25"/>
    <p:sldLayoutId id="2147484727" r:id="rId26"/>
    <p:sldLayoutId id="2147484728" r:id="rId27"/>
  </p:sldLayoutIdLst>
  <p:hf hdr="0" ftr="0" dt="0"/>
  <p:txStyles>
    <p:titleStyle>
      <a:lvl1pPr algn="ctr" defTabSz="257175" rtl="0" eaLnBrk="1" latinLnBrk="0" hangingPunct="1">
        <a:spcBef>
          <a:spcPct val="0"/>
        </a:spcBef>
        <a:buNone/>
        <a:defRPr sz="2475" kern="1200">
          <a:solidFill>
            <a:schemeClr val="tx1"/>
          </a:solidFill>
          <a:latin typeface="+mj-lt"/>
          <a:ea typeface="+mj-ea"/>
          <a:cs typeface="+mj-cs"/>
        </a:defRPr>
      </a:lvl1pPr>
    </p:titleStyle>
    <p:bodyStyle>
      <a:lvl1pPr marL="192881" indent="-192881" algn="l" defTabSz="257175" rtl="0" eaLnBrk="1" latinLnBrk="0" hangingPunct="1">
        <a:spcBef>
          <a:spcPct val="20000"/>
        </a:spcBef>
        <a:buFont typeface="Arial"/>
        <a:buChar char="•"/>
        <a:defRPr sz="1800" kern="1200">
          <a:solidFill>
            <a:schemeClr val="tx1"/>
          </a:solidFill>
          <a:latin typeface="+mn-lt"/>
          <a:ea typeface="+mn-ea"/>
          <a:cs typeface="+mn-cs"/>
        </a:defRPr>
      </a:lvl1pPr>
      <a:lvl2pPr marL="417910" indent="-160735" algn="l" defTabSz="257175" rtl="0" eaLnBrk="1" latinLnBrk="0" hangingPunct="1">
        <a:spcBef>
          <a:spcPct val="20000"/>
        </a:spcBef>
        <a:buFont typeface="Arial"/>
        <a:buChar char="–"/>
        <a:defRPr sz="1575" kern="1200">
          <a:solidFill>
            <a:schemeClr val="tx1"/>
          </a:solidFill>
          <a:latin typeface="+mn-lt"/>
          <a:ea typeface="+mn-ea"/>
          <a:cs typeface="+mn-cs"/>
        </a:defRPr>
      </a:lvl2pPr>
      <a:lvl3pPr marL="642938" indent="-128588" algn="l" defTabSz="257175" rtl="0" eaLnBrk="1" latinLnBrk="0" hangingPunct="1">
        <a:spcBef>
          <a:spcPct val="20000"/>
        </a:spcBef>
        <a:buFont typeface="Arial"/>
        <a:buChar char="•"/>
        <a:defRPr sz="1350" kern="1200">
          <a:solidFill>
            <a:schemeClr val="tx1"/>
          </a:solidFill>
          <a:latin typeface="+mn-lt"/>
          <a:ea typeface="+mn-ea"/>
          <a:cs typeface="+mn-cs"/>
        </a:defRPr>
      </a:lvl3pPr>
      <a:lvl4pPr marL="900113" indent="-128588" algn="l" defTabSz="257175" rtl="0" eaLnBrk="1" latinLnBrk="0" hangingPunct="1">
        <a:spcBef>
          <a:spcPct val="20000"/>
        </a:spcBef>
        <a:buFont typeface="Arial"/>
        <a:buChar char="–"/>
        <a:defRPr sz="1125" kern="1200">
          <a:solidFill>
            <a:schemeClr val="tx1"/>
          </a:solidFill>
          <a:latin typeface="+mn-lt"/>
          <a:ea typeface="+mn-ea"/>
          <a:cs typeface="+mn-cs"/>
        </a:defRPr>
      </a:lvl4pPr>
      <a:lvl5pPr marL="1157288" indent="-128588" algn="l" defTabSz="257175" rtl="0" eaLnBrk="1" latinLnBrk="0" hangingPunct="1">
        <a:spcBef>
          <a:spcPct val="20000"/>
        </a:spcBef>
        <a:buFont typeface="Arial"/>
        <a:buChar char="»"/>
        <a:defRPr sz="1125" kern="1200">
          <a:solidFill>
            <a:schemeClr val="tx1"/>
          </a:solidFill>
          <a:latin typeface="+mn-lt"/>
          <a:ea typeface="+mn-ea"/>
          <a:cs typeface="+mn-cs"/>
        </a:defRPr>
      </a:lvl5pPr>
      <a:lvl6pPr marL="1414463" indent="-128588" algn="l" defTabSz="257175" rtl="0" eaLnBrk="1" latinLnBrk="0" hangingPunct="1">
        <a:spcBef>
          <a:spcPct val="20000"/>
        </a:spcBef>
        <a:buFont typeface="Arial"/>
        <a:buChar char="•"/>
        <a:defRPr sz="1125" kern="1200">
          <a:solidFill>
            <a:schemeClr val="tx1"/>
          </a:solidFill>
          <a:latin typeface="+mn-lt"/>
          <a:ea typeface="+mn-ea"/>
          <a:cs typeface="+mn-cs"/>
        </a:defRPr>
      </a:lvl6pPr>
      <a:lvl7pPr marL="1671638" indent="-128588" algn="l" defTabSz="257175" rtl="0" eaLnBrk="1" latinLnBrk="0" hangingPunct="1">
        <a:spcBef>
          <a:spcPct val="20000"/>
        </a:spcBef>
        <a:buFont typeface="Arial"/>
        <a:buChar char="•"/>
        <a:defRPr sz="1125" kern="1200">
          <a:solidFill>
            <a:schemeClr val="tx1"/>
          </a:solidFill>
          <a:latin typeface="+mn-lt"/>
          <a:ea typeface="+mn-ea"/>
          <a:cs typeface="+mn-cs"/>
        </a:defRPr>
      </a:lvl7pPr>
      <a:lvl8pPr marL="1928813" indent="-128588" algn="l" defTabSz="257175" rtl="0" eaLnBrk="1" latinLnBrk="0" hangingPunct="1">
        <a:spcBef>
          <a:spcPct val="20000"/>
        </a:spcBef>
        <a:buFont typeface="Arial"/>
        <a:buChar char="•"/>
        <a:defRPr sz="1125" kern="1200">
          <a:solidFill>
            <a:schemeClr val="tx1"/>
          </a:solidFill>
          <a:latin typeface="+mn-lt"/>
          <a:ea typeface="+mn-ea"/>
          <a:cs typeface="+mn-cs"/>
        </a:defRPr>
      </a:lvl8pPr>
      <a:lvl9pPr marL="2185988" indent="-128588" algn="l" defTabSz="257175" rtl="0" eaLnBrk="1" latinLnBrk="0" hangingPunct="1">
        <a:spcBef>
          <a:spcPct val="20000"/>
        </a:spcBef>
        <a:buFont typeface="Arial"/>
        <a:buChar char="•"/>
        <a:defRPr sz="1125" kern="1200">
          <a:solidFill>
            <a:schemeClr val="tx1"/>
          </a:solidFill>
          <a:latin typeface="+mn-lt"/>
          <a:ea typeface="+mn-ea"/>
          <a:cs typeface="+mn-cs"/>
        </a:defRPr>
      </a:lvl9pPr>
    </p:bodyStyle>
    <p:otherStyle>
      <a:defPPr>
        <a:defRPr lang="en-US"/>
      </a:defPPr>
      <a:lvl1pPr marL="0" algn="l" defTabSz="257175" rtl="0" eaLnBrk="1" latinLnBrk="0" hangingPunct="1">
        <a:defRPr sz="1013" kern="1200">
          <a:solidFill>
            <a:schemeClr val="tx1"/>
          </a:solidFill>
          <a:latin typeface="+mn-lt"/>
          <a:ea typeface="+mn-ea"/>
          <a:cs typeface="+mn-cs"/>
        </a:defRPr>
      </a:lvl1pPr>
      <a:lvl2pPr marL="257175" algn="l" defTabSz="257175" rtl="0" eaLnBrk="1" latinLnBrk="0" hangingPunct="1">
        <a:defRPr sz="1013" kern="1200">
          <a:solidFill>
            <a:schemeClr val="tx1"/>
          </a:solidFill>
          <a:latin typeface="+mn-lt"/>
          <a:ea typeface="+mn-ea"/>
          <a:cs typeface="+mn-cs"/>
        </a:defRPr>
      </a:lvl2pPr>
      <a:lvl3pPr marL="514350" algn="l" defTabSz="257175" rtl="0" eaLnBrk="1" latinLnBrk="0" hangingPunct="1">
        <a:defRPr sz="1013" kern="1200">
          <a:solidFill>
            <a:schemeClr val="tx1"/>
          </a:solidFill>
          <a:latin typeface="+mn-lt"/>
          <a:ea typeface="+mn-ea"/>
          <a:cs typeface="+mn-cs"/>
        </a:defRPr>
      </a:lvl3pPr>
      <a:lvl4pPr marL="771525" algn="l" defTabSz="257175" rtl="0" eaLnBrk="1" latinLnBrk="0" hangingPunct="1">
        <a:defRPr sz="1013" kern="1200">
          <a:solidFill>
            <a:schemeClr val="tx1"/>
          </a:solidFill>
          <a:latin typeface="+mn-lt"/>
          <a:ea typeface="+mn-ea"/>
          <a:cs typeface="+mn-cs"/>
        </a:defRPr>
      </a:lvl4pPr>
      <a:lvl5pPr marL="1028700" algn="l" defTabSz="257175" rtl="0" eaLnBrk="1" latinLnBrk="0" hangingPunct="1">
        <a:defRPr sz="1013" kern="1200">
          <a:solidFill>
            <a:schemeClr val="tx1"/>
          </a:solidFill>
          <a:latin typeface="+mn-lt"/>
          <a:ea typeface="+mn-ea"/>
          <a:cs typeface="+mn-cs"/>
        </a:defRPr>
      </a:lvl5pPr>
      <a:lvl6pPr marL="1285875" algn="l" defTabSz="257175" rtl="0" eaLnBrk="1" latinLnBrk="0" hangingPunct="1">
        <a:defRPr sz="1013" kern="1200">
          <a:solidFill>
            <a:schemeClr val="tx1"/>
          </a:solidFill>
          <a:latin typeface="+mn-lt"/>
          <a:ea typeface="+mn-ea"/>
          <a:cs typeface="+mn-cs"/>
        </a:defRPr>
      </a:lvl6pPr>
      <a:lvl7pPr marL="1543050" algn="l" defTabSz="257175" rtl="0" eaLnBrk="1" latinLnBrk="0" hangingPunct="1">
        <a:defRPr sz="1013" kern="1200">
          <a:solidFill>
            <a:schemeClr val="tx1"/>
          </a:solidFill>
          <a:latin typeface="+mn-lt"/>
          <a:ea typeface="+mn-ea"/>
          <a:cs typeface="+mn-cs"/>
        </a:defRPr>
      </a:lvl7pPr>
      <a:lvl8pPr marL="1800225" algn="l" defTabSz="257175" rtl="0" eaLnBrk="1" latinLnBrk="0" hangingPunct="1">
        <a:defRPr sz="1013" kern="1200">
          <a:solidFill>
            <a:schemeClr val="tx1"/>
          </a:solidFill>
          <a:latin typeface="+mn-lt"/>
          <a:ea typeface="+mn-ea"/>
          <a:cs typeface="+mn-cs"/>
        </a:defRPr>
      </a:lvl8pPr>
      <a:lvl9pPr marL="2057400" algn="l" defTabSz="257175" rtl="0" eaLnBrk="1" latinLnBrk="0" hangingPunct="1">
        <a:defRPr sz="1013" kern="1200">
          <a:solidFill>
            <a:schemeClr val="tx1"/>
          </a:solidFill>
          <a:latin typeface="+mn-lt"/>
          <a:ea typeface="+mn-ea"/>
          <a:cs typeface="+mn-cs"/>
        </a:defRPr>
      </a:lvl9pPr>
    </p:otherStyle>
  </p:txStyles>
  <p:extLst>
    <p:ext uri="{27BBF7A9-308A-43DC-89C8-2F10F3537804}">
      <p15:sldGuideLst xmlns:p15="http://schemas.microsoft.com/office/powerpoint/2012/main"/>
    </p:ext>
  </p:extLst>
</p:sldMaster>
</file>

<file path=ppt/slideMasters/slideMaster9.xml><?xml version="1.0" encoding="utf-8"?>
<p:sldMaster xmlns:a="http://schemas.openxmlformats.org/drawingml/2006/main" xmlns:r="http://schemas.openxmlformats.org/officeDocument/2006/relationships" xmlns:p="http://schemas.openxmlformats.org/presentationml/2006/main" preserve="1">
  <p:cSld>
    <p:bg>
      <p:bgPr>
        <a:solidFill>
          <a:schemeClr val="bg1"/>
        </a:solidFill>
        <a:effectLst/>
      </p:bgPr>
    </p:bg>
    <p:spTree>
      <p:nvGrpSpPr>
        <p:cNvPr id="1" name=""/>
        <p:cNvGrpSpPr/>
        <p:nvPr/>
      </p:nvGrpSpPr>
      <p:grpSpPr>
        <a:xfrm>
          <a:off x="0" y="0"/>
          <a:ext cx="0" cy="0"/>
          <a:chOff x="0" y="0"/>
          <a:chExt cx="0" cy="0"/>
        </a:xfrm>
      </p:grpSpPr>
      <p:pic>
        <p:nvPicPr>
          <p:cNvPr id="9" name="Picture 8">
            <a:extLst>
              <a:ext uri="{FF2B5EF4-FFF2-40B4-BE49-F238E27FC236}">
                <a16:creationId xmlns:a16="http://schemas.microsoft.com/office/drawing/2014/main" id="{4032ABFC-B6F6-8D4A-81EC-75DD04A82B04}"/>
              </a:ext>
            </a:extLst>
          </p:cNvPr>
          <p:cNvPicPr>
            <a:picLocks noChangeAspect="1"/>
          </p:cNvPicPr>
          <p:nvPr userDrawn="1"/>
        </p:nvPicPr>
        <p:blipFill>
          <a:blip r:embed="rId10">
            <a:extLst>
              <a:ext uri="{28A0092B-C50C-407E-A947-70E740481C1C}">
                <a14:useLocalDpi xmlns:a14="http://schemas.microsoft.com/office/drawing/2010/main" val="0"/>
              </a:ext>
            </a:extLst>
          </a:blip>
          <a:srcRect/>
          <a:stretch/>
        </p:blipFill>
        <p:spPr>
          <a:xfrm>
            <a:off x="8963299" y="6209225"/>
            <a:ext cx="3237495" cy="657236"/>
          </a:xfrm>
          <a:prstGeom prst="rect">
            <a:avLst/>
          </a:prstGeom>
        </p:spPr>
      </p:pic>
      <p:sp>
        <p:nvSpPr>
          <p:cNvPr id="2" name="Holder 2"/>
          <p:cNvSpPr>
            <a:spLocks noGrp="1"/>
          </p:cNvSpPr>
          <p:nvPr>
            <p:ph type="title"/>
          </p:nvPr>
        </p:nvSpPr>
        <p:spPr>
          <a:xfrm>
            <a:off x="762001" y="609602"/>
            <a:ext cx="10820083" cy="276999"/>
          </a:xfrm>
          <a:prstGeom prst="rect">
            <a:avLst/>
          </a:prstGeom>
        </p:spPr>
        <p:txBody>
          <a:bodyPr wrap="square" lIns="0" tIns="0" rIns="0" bIns="0">
            <a:spAutoFit/>
          </a:bodyPr>
          <a:lstStyle>
            <a:lvl1pPr>
              <a:defRPr/>
            </a:lvl1pPr>
          </a:lstStyle>
          <a:p>
            <a:endParaRPr lang="en-NL" dirty="0"/>
          </a:p>
        </p:txBody>
      </p:sp>
      <p:sp>
        <p:nvSpPr>
          <p:cNvPr id="3" name="Holder 3"/>
          <p:cNvSpPr>
            <a:spLocks noGrp="1"/>
          </p:cNvSpPr>
          <p:nvPr>
            <p:ph type="body" idx="1"/>
          </p:nvPr>
        </p:nvSpPr>
        <p:spPr>
          <a:xfrm>
            <a:off x="762001" y="1577340"/>
            <a:ext cx="10820083" cy="276999"/>
          </a:xfrm>
          <a:prstGeom prst="rect">
            <a:avLst/>
          </a:prstGeom>
        </p:spPr>
        <p:txBody>
          <a:bodyPr wrap="square" lIns="0" tIns="0" rIns="0" bIns="0">
            <a:spAutoFit/>
          </a:bodyPr>
          <a:lstStyle>
            <a:lvl1pPr>
              <a:defRPr/>
            </a:lvl1pPr>
          </a:lstStyle>
          <a:p>
            <a:endParaRPr dirty="0"/>
          </a:p>
        </p:txBody>
      </p:sp>
      <p:cxnSp>
        <p:nvCxnSpPr>
          <p:cNvPr id="11" name="Straight Connector 10">
            <a:extLst>
              <a:ext uri="{FF2B5EF4-FFF2-40B4-BE49-F238E27FC236}">
                <a16:creationId xmlns:a16="http://schemas.microsoft.com/office/drawing/2014/main" id="{0CB9EDB9-C8CB-6C47-A351-395AD0F7C953}"/>
              </a:ext>
            </a:extLst>
          </p:cNvPr>
          <p:cNvCxnSpPr/>
          <p:nvPr userDrawn="1"/>
        </p:nvCxnSpPr>
        <p:spPr>
          <a:xfrm>
            <a:off x="0" y="6209225"/>
            <a:ext cx="12192000" cy="0"/>
          </a:xfrm>
          <a:prstGeom prst="line">
            <a:avLst/>
          </a:prstGeom>
          <a:ln w="19050">
            <a:solidFill>
              <a:srgbClr val="D9E5EF"/>
            </a:solidFill>
          </a:ln>
        </p:spPr>
        <p:style>
          <a:lnRef idx="1">
            <a:schemeClr val="accent1"/>
          </a:lnRef>
          <a:fillRef idx="0">
            <a:schemeClr val="accent1"/>
          </a:fillRef>
          <a:effectRef idx="0">
            <a:schemeClr val="accent1"/>
          </a:effectRef>
          <a:fontRef idx="minor">
            <a:schemeClr val="tx1"/>
          </a:fontRef>
        </p:style>
      </p:cxnSp>
      <p:cxnSp>
        <p:nvCxnSpPr>
          <p:cNvPr id="14" name="Straight Connector 13">
            <a:extLst>
              <a:ext uri="{FF2B5EF4-FFF2-40B4-BE49-F238E27FC236}">
                <a16:creationId xmlns:a16="http://schemas.microsoft.com/office/drawing/2014/main" id="{D7C7CD91-251F-5A42-80E6-16C870058282}"/>
              </a:ext>
            </a:extLst>
          </p:cNvPr>
          <p:cNvCxnSpPr>
            <a:cxnSpLocks/>
          </p:cNvCxnSpPr>
          <p:nvPr userDrawn="1"/>
        </p:nvCxnSpPr>
        <p:spPr>
          <a:xfrm>
            <a:off x="533400" y="609604"/>
            <a:ext cx="0" cy="492443"/>
          </a:xfrm>
          <a:prstGeom prst="line">
            <a:avLst/>
          </a:prstGeom>
          <a:ln w="63500">
            <a:solidFill>
              <a:srgbClr val="005193"/>
            </a:solidFill>
          </a:ln>
        </p:spPr>
        <p:style>
          <a:lnRef idx="1">
            <a:schemeClr val="accent1"/>
          </a:lnRef>
          <a:fillRef idx="0">
            <a:schemeClr val="accent1"/>
          </a:fillRef>
          <a:effectRef idx="0">
            <a:schemeClr val="accent1"/>
          </a:effectRef>
          <a:fontRef idx="minor">
            <a:schemeClr val="tx1"/>
          </a:fontRef>
        </p:style>
      </p:cxnSp>
      <p:pic>
        <p:nvPicPr>
          <p:cNvPr id="10" name="Picture 9">
            <a:extLst>
              <a:ext uri="{FF2B5EF4-FFF2-40B4-BE49-F238E27FC236}">
                <a16:creationId xmlns:a16="http://schemas.microsoft.com/office/drawing/2014/main" id="{F42EF28A-DF47-334D-B308-880767F35702}"/>
              </a:ext>
            </a:extLst>
          </p:cNvPr>
          <p:cNvPicPr>
            <a:picLocks noChangeAspect="1"/>
          </p:cNvPicPr>
          <p:nvPr userDrawn="1"/>
        </p:nvPicPr>
        <p:blipFill rotWithShape="1">
          <a:blip r:embed="rId11" cstate="print">
            <a:extLst>
              <a:ext uri="{28A0092B-C50C-407E-A947-70E740481C1C}">
                <a14:useLocalDpi xmlns:a14="http://schemas.microsoft.com/office/drawing/2010/main" val="0"/>
              </a:ext>
            </a:extLst>
          </a:blip>
          <a:srcRect r="52285"/>
          <a:stretch/>
        </p:blipFill>
        <p:spPr>
          <a:xfrm>
            <a:off x="152401" y="6312650"/>
            <a:ext cx="457187" cy="440673"/>
          </a:xfrm>
          <a:prstGeom prst="rect">
            <a:avLst/>
          </a:prstGeom>
        </p:spPr>
      </p:pic>
    </p:spTree>
    <p:extLst>
      <p:ext uri="{BB962C8B-B14F-4D97-AF65-F5344CB8AC3E}">
        <p14:creationId xmlns:p14="http://schemas.microsoft.com/office/powerpoint/2010/main" val="1518298601"/>
      </p:ext>
    </p:extLst>
  </p:cSld>
  <p:clrMap bg1="lt1" tx1="dk1" bg2="lt2" tx2="dk2" accent1="accent1" accent2="accent2" accent3="accent3" accent4="accent4" accent5="accent5" accent6="accent6" hlink="hlink" folHlink="folHlink"/>
  <p:sldLayoutIdLst>
    <p:sldLayoutId id="2147484766" r:id="rId1"/>
    <p:sldLayoutId id="2147484767" r:id="rId2"/>
    <p:sldLayoutId id="2147484768" r:id="rId3"/>
    <p:sldLayoutId id="2147484769" r:id="rId4"/>
    <p:sldLayoutId id="2147484770" r:id="rId5"/>
    <p:sldLayoutId id="2147484771" r:id="rId6"/>
    <p:sldLayoutId id="2147484772" r:id="rId7"/>
    <p:sldLayoutId id="2147484773" r:id="rId8"/>
  </p:sldLayoutIdLst>
  <p:txStyles>
    <p:titleStyle>
      <a:lvl1pPr>
        <a:defRPr sz="1800" b="1">
          <a:solidFill>
            <a:srgbClr val="005193"/>
          </a:solidFill>
          <a:latin typeface="+mj-lt"/>
          <a:ea typeface="+mj-ea"/>
          <a:cs typeface="+mj-cs"/>
        </a:defRPr>
      </a:lvl1pPr>
    </p:titleStyle>
    <p:bodyStyle>
      <a:lvl1pPr marL="0">
        <a:defRPr>
          <a:solidFill>
            <a:srgbClr val="005193"/>
          </a:solidFill>
          <a:latin typeface="+mn-lt"/>
          <a:ea typeface="+mn-ea"/>
          <a:cs typeface="+mn-cs"/>
        </a:defRPr>
      </a:lvl1pPr>
      <a:lvl2pPr marL="257175">
        <a:defRPr>
          <a:latin typeface="+mn-lt"/>
          <a:ea typeface="+mn-ea"/>
          <a:cs typeface="+mn-cs"/>
        </a:defRPr>
      </a:lvl2pPr>
      <a:lvl3pPr marL="514350">
        <a:defRPr>
          <a:latin typeface="+mn-lt"/>
          <a:ea typeface="+mn-ea"/>
          <a:cs typeface="+mn-cs"/>
        </a:defRPr>
      </a:lvl3pPr>
      <a:lvl4pPr marL="771525">
        <a:defRPr>
          <a:latin typeface="+mn-lt"/>
          <a:ea typeface="+mn-ea"/>
          <a:cs typeface="+mn-cs"/>
        </a:defRPr>
      </a:lvl4pPr>
      <a:lvl5pPr marL="1028700">
        <a:defRPr>
          <a:latin typeface="+mn-lt"/>
          <a:ea typeface="+mn-ea"/>
          <a:cs typeface="+mn-cs"/>
        </a:defRPr>
      </a:lvl5pPr>
      <a:lvl6pPr marL="1285875">
        <a:defRPr>
          <a:latin typeface="+mn-lt"/>
          <a:ea typeface="+mn-ea"/>
          <a:cs typeface="+mn-cs"/>
        </a:defRPr>
      </a:lvl6pPr>
      <a:lvl7pPr marL="1543050">
        <a:defRPr>
          <a:latin typeface="+mn-lt"/>
          <a:ea typeface="+mn-ea"/>
          <a:cs typeface="+mn-cs"/>
        </a:defRPr>
      </a:lvl7pPr>
      <a:lvl8pPr marL="1800225">
        <a:defRPr>
          <a:latin typeface="+mn-lt"/>
          <a:ea typeface="+mn-ea"/>
          <a:cs typeface="+mn-cs"/>
        </a:defRPr>
      </a:lvl8pPr>
      <a:lvl9pPr marL="2057400">
        <a:defRPr>
          <a:latin typeface="+mn-lt"/>
          <a:ea typeface="+mn-ea"/>
          <a:cs typeface="+mn-cs"/>
        </a:defRPr>
      </a:lvl9pPr>
    </p:bodyStyle>
    <p:otherStyle>
      <a:lvl1pPr marL="0">
        <a:defRPr>
          <a:latin typeface="+mn-lt"/>
          <a:ea typeface="+mn-ea"/>
          <a:cs typeface="+mn-cs"/>
        </a:defRPr>
      </a:lvl1pPr>
      <a:lvl2pPr marL="257175">
        <a:defRPr>
          <a:latin typeface="+mn-lt"/>
          <a:ea typeface="+mn-ea"/>
          <a:cs typeface="+mn-cs"/>
        </a:defRPr>
      </a:lvl2pPr>
      <a:lvl3pPr marL="514350">
        <a:defRPr>
          <a:latin typeface="+mn-lt"/>
          <a:ea typeface="+mn-ea"/>
          <a:cs typeface="+mn-cs"/>
        </a:defRPr>
      </a:lvl3pPr>
      <a:lvl4pPr marL="771525">
        <a:defRPr>
          <a:latin typeface="+mn-lt"/>
          <a:ea typeface="+mn-ea"/>
          <a:cs typeface="+mn-cs"/>
        </a:defRPr>
      </a:lvl4pPr>
      <a:lvl5pPr marL="1028700">
        <a:defRPr>
          <a:latin typeface="+mn-lt"/>
          <a:ea typeface="+mn-ea"/>
          <a:cs typeface="+mn-cs"/>
        </a:defRPr>
      </a:lvl5pPr>
      <a:lvl6pPr marL="1285875">
        <a:defRPr>
          <a:latin typeface="+mn-lt"/>
          <a:ea typeface="+mn-ea"/>
          <a:cs typeface="+mn-cs"/>
        </a:defRPr>
      </a:lvl6pPr>
      <a:lvl7pPr marL="1543050">
        <a:defRPr>
          <a:latin typeface="+mn-lt"/>
          <a:ea typeface="+mn-ea"/>
          <a:cs typeface="+mn-cs"/>
        </a:defRPr>
      </a:lvl7pPr>
      <a:lvl8pPr marL="1800225">
        <a:defRPr>
          <a:latin typeface="+mn-lt"/>
          <a:ea typeface="+mn-ea"/>
          <a:cs typeface="+mn-cs"/>
        </a:defRPr>
      </a:lvl8pPr>
      <a:lvl9pPr marL="2057400">
        <a:defRPr>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6.xml"/><Relationship Id="rId1" Type="http://schemas.openxmlformats.org/officeDocument/2006/relationships/tags" Target="../tags/tag4.xml"/></Relationships>
</file>

<file path=ppt/slides/_rels/slide10.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23.png"/><Relationship Id="rId7" Type="http://schemas.openxmlformats.org/officeDocument/2006/relationships/image" Target="../media/image27.png"/><Relationship Id="rId2" Type="http://schemas.openxmlformats.org/officeDocument/2006/relationships/slideLayout" Target="../slideLayouts/slideLayout6.xml"/><Relationship Id="rId1" Type="http://schemas.openxmlformats.org/officeDocument/2006/relationships/tags" Target="../tags/tag5.xml"/><Relationship Id="rId6" Type="http://schemas.openxmlformats.org/officeDocument/2006/relationships/image" Target="../media/image26.png"/><Relationship Id="rId5" Type="http://schemas.openxmlformats.org/officeDocument/2006/relationships/image" Target="../media/image25.png"/><Relationship Id="rId4" Type="http://schemas.openxmlformats.org/officeDocument/2006/relationships/image" Target="../media/image24.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6.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6.xm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7.xml"/></Relationships>
</file>

<file path=ppt/slides/_rels/slide8.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8.xml"/></Relationships>
</file>

<file path=ppt/slides/_rels/slide9.xml.rels><?xml version="1.0" encoding="UTF-8" standalone="yes"?>
<Relationships xmlns="http://schemas.openxmlformats.org/package/2006/relationships"><Relationship Id="rId2" Type="http://schemas.openxmlformats.org/officeDocument/2006/relationships/slideLayout" Target="../slideLayouts/slideLayout6.xml"/><Relationship Id="rId1" Type="http://schemas.openxmlformats.org/officeDocument/2006/relationships/tags" Target="../tags/tag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4"/>
          <p:cNvSpPr>
            <a:spLocks noGrp="1" noChangeArrowheads="1"/>
          </p:cNvSpPr>
          <p:nvPr>
            <p:ph type="title"/>
          </p:nvPr>
        </p:nvSpPr>
        <p:spPr>
          <a:xfrm>
            <a:off x="0" y="1052736"/>
            <a:ext cx="12192000" cy="2088232"/>
          </a:xfrm>
        </p:spPr>
        <p:txBody>
          <a:bodyPr wrap="square" anchor="ctr">
            <a:noAutofit/>
          </a:bodyPr>
          <a:lstStyle/>
          <a:p>
            <a:r>
              <a:rPr lang="en-US" sz="4400" dirty="0"/>
              <a:t>Beyond the Guidelines — Investigator </a:t>
            </a:r>
            <a:br>
              <a:rPr lang="en-US" sz="4400" dirty="0"/>
            </a:br>
            <a:r>
              <a:rPr lang="en-US" sz="4400" dirty="0"/>
              <a:t>Perspectives on the Management of Patients </a:t>
            </a:r>
            <a:br>
              <a:rPr lang="en-US" sz="4400" dirty="0"/>
            </a:br>
            <a:r>
              <a:rPr lang="en-US" sz="4400" dirty="0"/>
              <a:t>with Chronic Lymphocytic Leukemia</a:t>
            </a:r>
            <a:br>
              <a:rPr lang="en-US" sz="3800" dirty="0"/>
            </a:br>
            <a:br>
              <a:rPr lang="en-US" sz="1000" dirty="0"/>
            </a:br>
            <a:r>
              <a:rPr lang="en-US" sz="2800" b="0" i="1" dirty="0">
                <a:solidFill>
                  <a:srgbClr val="015593"/>
                </a:solidFill>
              </a:rPr>
              <a:t>Held in Conjunction with the 2021 Pan Pacific Lymphoma Conference</a:t>
            </a:r>
            <a:br>
              <a:rPr lang="en-US" sz="4400" dirty="0"/>
            </a:br>
            <a:br>
              <a:rPr lang="en-US" sz="1500" dirty="0"/>
            </a:br>
            <a:r>
              <a:rPr lang="en-US" sz="3200" dirty="0">
                <a:solidFill>
                  <a:srgbClr val="002060"/>
                </a:solidFill>
                <a:latin typeface="Calibri" panose="020F0502020204030204" pitchFamily="34" charset="0"/>
                <a:cs typeface="Calibri" panose="020F0502020204030204" pitchFamily="34" charset="0"/>
              </a:rPr>
              <a:t>Tuesday, August 10, 2021</a:t>
            </a:r>
            <a:br>
              <a:rPr lang="en-US" sz="3200" dirty="0"/>
            </a:br>
            <a:endParaRPr lang="en-US" sz="3200" dirty="0">
              <a:latin typeface="Calibri" panose="020F0502020204030204" pitchFamily="34" charset="0"/>
              <a:cs typeface="Calibri" panose="020F0502020204030204" pitchFamily="34" charset="0"/>
            </a:endParaRPr>
          </a:p>
        </p:txBody>
      </p:sp>
      <p:sp>
        <p:nvSpPr>
          <p:cNvPr id="4" name="Text Box 6">
            <a:extLst>
              <a:ext uri="{FF2B5EF4-FFF2-40B4-BE49-F238E27FC236}">
                <a16:creationId xmlns:a16="http://schemas.microsoft.com/office/drawing/2014/main" id="{FB263FC8-B307-8D4C-9581-B63C101B2E7D}"/>
              </a:ext>
            </a:extLst>
          </p:cNvPr>
          <p:cNvSpPr txBox="1">
            <a:spLocks noChangeArrowheads="1"/>
          </p:cNvSpPr>
          <p:nvPr/>
        </p:nvSpPr>
        <p:spPr bwMode="auto">
          <a:xfrm>
            <a:off x="0" y="4085783"/>
            <a:ext cx="12192000" cy="51228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lIns="0" tIns="0" rIns="0" bIns="0" numCol="1">
            <a:no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0" fontAlgn="base" latinLnBrk="0" hangingPunct="0">
              <a:lnSpc>
                <a:spcPts val="2960"/>
              </a:lnSpc>
              <a:spcBef>
                <a:spcPct val="0"/>
              </a:spcBef>
              <a:spcAft>
                <a:spcPct val="0"/>
              </a:spcAft>
              <a:buClrTx/>
              <a:buSzTx/>
              <a:buFontTx/>
              <a:buNone/>
              <a:tabLst/>
              <a:defRPr/>
            </a:pPr>
            <a:r>
              <a:rPr kumimoji="0" lang="en-US" sz="3200" b="1" i="0" u="none" strike="noStrike" kern="1200" cap="none" spc="0" normalizeH="0" baseline="0" noProof="0" dirty="0">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t>Alexey V Danilov, MD, PhD</a:t>
            </a:r>
            <a:br>
              <a:rPr kumimoji="0" lang="en-US" sz="3200" b="1" i="0" u="none" strike="noStrike" kern="1200" cap="none" spc="0" normalizeH="0" baseline="0" noProof="0" dirty="0">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br>
            <a:r>
              <a:rPr kumimoji="0" lang="en-US" sz="3200" b="1" i="0" u="none" strike="noStrike" kern="1200" cap="none" spc="0" normalizeH="0" baseline="0" noProof="0" dirty="0">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t>Susan O’Brien, MD</a:t>
            </a:r>
            <a:br>
              <a:rPr kumimoji="0" lang="en-US" sz="3200" b="1" i="0" u="none" strike="noStrike" kern="1200" cap="none" spc="0" normalizeH="0" baseline="0" noProof="0" dirty="0">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br>
            <a:r>
              <a:rPr kumimoji="0" lang="en-US" sz="3200" b="1" i="0" u="none" strike="noStrike" kern="1200" cap="none" spc="0" normalizeH="0" baseline="0" noProof="0" dirty="0" err="1">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t>Sonali</a:t>
            </a:r>
            <a:r>
              <a:rPr kumimoji="0" lang="en-US" sz="3200" b="1" i="0" u="none" strike="noStrike" kern="1200" cap="none" spc="0" normalizeH="0" baseline="0" noProof="0" dirty="0">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t> M Smith, MD</a:t>
            </a:r>
            <a:br>
              <a:rPr kumimoji="0" lang="en-US" sz="3200" b="1" i="0" u="none" strike="noStrike" kern="1200" cap="none" spc="0" normalizeH="0" baseline="0" noProof="0" dirty="0">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br>
            <a:r>
              <a:rPr kumimoji="0" lang="en-US" sz="3200" b="1" i="0" u="none" strike="noStrike" kern="1200" cap="none" spc="0" normalizeH="0" baseline="0" noProof="0" dirty="0">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t>Julie M </a:t>
            </a:r>
            <a:r>
              <a:rPr kumimoji="0" lang="en-US" sz="3200" b="1" i="0" u="none" strike="noStrike" kern="1200" cap="none" spc="0" normalizeH="0" baseline="0" noProof="0" dirty="0" err="1">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t>Vose</a:t>
            </a:r>
            <a:r>
              <a:rPr kumimoji="0" lang="en-US" sz="3200" b="1" i="0" u="none" strike="noStrike" kern="1200" cap="none" spc="0" normalizeH="0" baseline="0" noProof="0" dirty="0">
                <a:ln>
                  <a:noFill/>
                </a:ln>
                <a:solidFill>
                  <a:srgbClr val="02225C"/>
                </a:solidFill>
                <a:effectLst/>
                <a:uLnTx/>
                <a:uFillTx/>
                <a:latin typeface="Calibri" panose="020F0502020204030204" pitchFamily="34" charset="0"/>
                <a:ea typeface="ＭＳ Ｐゴシック" charset="-128"/>
                <a:cs typeface="Calibri" panose="020F0502020204030204" pitchFamily="34" charset="0"/>
              </a:rPr>
              <a:t>, MD, MBA</a:t>
            </a:r>
            <a:endParaRPr kumimoji="0" lang="en-US" sz="3200" b="0" i="1" u="none" strike="noStrike" kern="1200" cap="none" spc="0" normalizeH="0" baseline="0" noProof="0" dirty="0">
              <a:ln>
                <a:noFill/>
              </a:ln>
              <a:solidFill>
                <a:srgbClr val="02225C"/>
              </a:solidFill>
              <a:effectLst/>
              <a:uLnTx/>
              <a:uFillTx/>
              <a:latin typeface="Calibri" panose="020F0502020204030204" pitchFamily="34" charset="0"/>
              <a:ea typeface="ＭＳ Ｐゴシック" charset="-128"/>
              <a:cs typeface="Calibri" panose="020F0502020204030204" pitchFamily="34" charset="0"/>
            </a:endParaRPr>
          </a:p>
        </p:txBody>
      </p:sp>
      <p:sp>
        <p:nvSpPr>
          <p:cNvPr id="5" name="Text Box 3">
            <a:extLst>
              <a:ext uri="{FF2B5EF4-FFF2-40B4-BE49-F238E27FC236}">
                <a16:creationId xmlns:a16="http://schemas.microsoft.com/office/drawing/2014/main" id="{85AA309D-42F0-7443-91B5-BC5BF10B953B}"/>
              </a:ext>
            </a:extLst>
          </p:cNvPr>
          <p:cNvSpPr txBox="1">
            <a:spLocks noChangeArrowheads="1"/>
          </p:cNvSpPr>
          <p:nvPr/>
        </p:nvSpPr>
        <p:spPr bwMode="auto">
          <a:xfrm>
            <a:off x="3305690" y="5796342"/>
            <a:ext cx="5580620" cy="94502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anchor="b"/>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0" fontAlgn="base" latinLnBrk="0" hangingPunct="0">
              <a:lnSpc>
                <a:spcPts val="3640"/>
              </a:lnSpc>
              <a:spcBef>
                <a:spcPct val="0"/>
              </a:spcBef>
              <a:spcAft>
                <a:spcPts val="0"/>
              </a:spcAft>
              <a:buClr>
                <a:srgbClr val="000000"/>
              </a:buClr>
              <a:buSzPct val="80000"/>
              <a:buFont typeface="Wingdings" charset="2"/>
              <a:buNone/>
              <a:tabLst/>
              <a:defRPr/>
            </a:pPr>
            <a:r>
              <a:rPr kumimoji="0" lang="en-US" altLang="x-none" sz="3200" b="1" i="0" u="none" strike="noStrike" kern="1200" cap="none" spc="0" normalizeH="0" baseline="0" noProof="0" dirty="0">
                <a:ln>
                  <a:noFill/>
                </a:ln>
                <a:solidFill>
                  <a:srgbClr val="0432FF"/>
                </a:solidFill>
                <a:effectLst/>
                <a:uLnTx/>
                <a:uFillTx/>
                <a:latin typeface="Calibri" panose="020F0502020204030204" pitchFamily="34" charset="0"/>
                <a:ea typeface="ＭＳ Ｐゴシック" charset="-128"/>
                <a:cs typeface="Calibri" panose="020F0502020204030204" pitchFamily="34" charset="0"/>
              </a:rPr>
              <a:t>Moderator</a:t>
            </a:r>
            <a:endParaRPr kumimoji="0" lang="en-US" altLang="x-none" sz="3200" b="1" i="0" u="none" strike="noStrike" kern="1200" cap="none" spc="0" normalizeH="0" baseline="0" noProof="0" dirty="0">
              <a:ln>
                <a:noFill/>
              </a:ln>
              <a:solidFill>
                <a:srgbClr val="FFFFFF"/>
              </a:solidFill>
              <a:effectLst/>
              <a:uLnTx/>
              <a:uFillTx/>
              <a:latin typeface="Calibri" panose="020F0502020204030204" pitchFamily="34" charset="0"/>
              <a:ea typeface="ＭＳ Ｐゴシック" charset="-128"/>
              <a:cs typeface="Calibri" panose="020F0502020204030204" pitchFamily="34" charset="0"/>
            </a:endParaRPr>
          </a:p>
          <a:p>
            <a:pPr marL="0" marR="0" lvl="0" indent="0" algn="ctr" defTabSz="914400" rtl="0" eaLnBrk="0" fontAlgn="base" latinLnBrk="0" hangingPunct="0">
              <a:lnSpc>
                <a:spcPts val="3640"/>
              </a:lnSpc>
              <a:spcBef>
                <a:spcPct val="0"/>
              </a:spcBef>
              <a:spcAft>
                <a:spcPts val="0"/>
              </a:spcAft>
              <a:buClr>
                <a:srgbClr val="000000"/>
              </a:buClr>
              <a:buSzPct val="80000"/>
              <a:buFontTx/>
              <a:buNone/>
              <a:tabLst/>
              <a:defRPr/>
            </a:pPr>
            <a:r>
              <a:rPr kumimoji="0" lang="en-US" altLang="x-none" sz="3200" b="1" i="0" u="none" strike="noStrike" kern="1200" cap="none" spc="0" normalizeH="0" baseline="0" noProof="0" dirty="0">
                <a:ln>
                  <a:noFill/>
                </a:ln>
                <a:solidFill>
                  <a:srgbClr val="002060"/>
                </a:solidFill>
                <a:effectLst/>
                <a:uLnTx/>
                <a:uFillTx/>
                <a:latin typeface="Calibri" panose="020F0502020204030204" pitchFamily="34" charset="0"/>
                <a:ea typeface="ＭＳ Ｐゴシック" charset="-128"/>
                <a:cs typeface="Calibri" panose="020F0502020204030204" pitchFamily="34" charset="0"/>
              </a:rPr>
              <a:t>Matthew S </a:t>
            </a:r>
            <a:r>
              <a:rPr kumimoji="0" lang="en-US" altLang="x-none" sz="3200" b="1" i="0" u="none" strike="noStrike" kern="1200" cap="none" spc="0" normalizeH="0" baseline="0" noProof="0" dirty="0" err="1">
                <a:ln>
                  <a:noFill/>
                </a:ln>
                <a:solidFill>
                  <a:srgbClr val="002060"/>
                </a:solidFill>
                <a:effectLst/>
                <a:uLnTx/>
                <a:uFillTx/>
                <a:latin typeface="Calibri" panose="020F0502020204030204" pitchFamily="34" charset="0"/>
                <a:ea typeface="ＭＳ Ｐゴシック" charset="-128"/>
                <a:cs typeface="Calibri" panose="020F0502020204030204" pitchFamily="34" charset="0"/>
              </a:rPr>
              <a:t>Davids</a:t>
            </a:r>
            <a:r>
              <a:rPr kumimoji="0" lang="en-US" altLang="x-none" sz="3200" b="1" i="0" u="none" strike="noStrike" kern="1200" cap="none" spc="0" normalizeH="0" baseline="0" noProof="0" dirty="0">
                <a:ln>
                  <a:noFill/>
                </a:ln>
                <a:solidFill>
                  <a:srgbClr val="002060"/>
                </a:solidFill>
                <a:effectLst/>
                <a:uLnTx/>
                <a:uFillTx/>
                <a:latin typeface="Calibri" panose="020F0502020204030204" pitchFamily="34" charset="0"/>
                <a:ea typeface="ＭＳ Ｐゴシック" charset="-128"/>
                <a:cs typeface="Calibri" panose="020F0502020204030204" pitchFamily="34" charset="0"/>
              </a:rPr>
              <a:t>, MD, </a:t>
            </a:r>
            <a:r>
              <a:rPr kumimoji="0" lang="en-US" altLang="x-none" sz="3200" b="1" i="0" u="none" strike="noStrike" kern="1200" cap="none" spc="0" normalizeH="0" baseline="0" noProof="0" dirty="0" err="1">
                <a:ln>
                  <a:noFill/>
                </a:ln>
                <a:solidFill>
                  <a:srgbClr val="002060"/>
                </a:solidFill>
                <a:effectLst/>
                <a:uLnTx/>
                <a:uFillTx/>
                <a:latin typeface="Calibri" panose="020F0502020204030204" pitchFamily="34" charset="0"/>
                <a:ea typeface="ＭＳ Ｐゴシック" charset="-128"/>
                <a:cs typeface="Calibri" panose="020F0502020204030204" pitchFamily="34" charset="0"/>
              </a:rPr>
              <a:t>MMSc</a:t>
            </a:r>
            <a:endParaRPr kumimoji="0" lang="en-US" altLang="x-none" sz="3200" b="1" i="0" u="none" strike="noStrike" kern="1200" cap="none" spc="0" normalizeH="0" baseline="0" noProof="0" dirty="0">
              <a:ln>
                <a:noFill/>
              </a:ln>
              <a:solidFill>
                <a:srgbClr val="002060"/>
              </a:solidFill>
              <a:effectLst/>
              <a:uLnTx/>
              <a:uFillTx/>
              <a:latin typeface="Calibri" panose="020F0502020204030204" pitchFamily="34" charset="0"/>
              <a:ea typeface="ＭＳ Ｐゴシック" charset="-128"/>
              <a:cs typeface="Calibri" panose="020F0502020204030204" pitchFamily="34" charset="0"/>
            </a:endParaRPr>
          </a:p>
        </p:txBody>
      </p:sp>
      <p:sp>
        <p:nvSpPr>
          <p:cNvPr id="8" name="Text Box 7">
            <a:extLst>
              <a:ext uri="{FF2B5EF4-FFF2-40B4-BE49-F238E27FC236}">
                <a16:creationId xmlns:a16="http://schemas.microsoft.com/office/drawing/2014/main" id="{4F5E1E89-CC45-D343-81AA-B51601F5F9DC}"/>
              </a:ext>
            </a:extLst>
          </p:cNvPr>
          <p:cNvSpPr txBox="1">
            <a:spLocks noChangeArrowheads="1"/>
          </p:cNvSpPr>
          <p:nvPr/>
        </p:nvSpPr>
        <p:spPr bwMode="auto">
          <a:xfrm>
            <a:off x="4647392" y="3501008"/>
            <a:ext cx="2897217" cy="584775"/>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type="none" w="sm" len="sm"/>
                <a:tailEnd type="none" w="sm" len="sm"/>
              </a14:hiddenLine>
            </a:ext>
          </a:extLst>
        </p:spPr>
        <p:txBody>
          <a:bodyPr wrap="square">
            <a:spAutoFit/>
          </a:bodyPr>
          <a:lstStyle>
            <a:lvl1pPr>
              <a:defRPr sz="2400">
                <a:solidFill>
                  <a:schemeClr val="tx1"/>
                </a:solidFill>
                <a:latin typeface="Arial" charset="0"/>
                <a:ea typeface="ＭＳ Ｐゴシック" charset="-128"/>
              </a:defRPr>
            </a:lvl1pPr>
            <a:lvl2pPr marL="742950" indent="-285750">
              <a:defRPr sz="2400">
                <a:solidFill>
                  <a:schemeClr val="tx1"/>
                </a:solidFill>
                <a:latin typeface="Arial" charset="0"/>
                <a:ea typeface="ＭＳ Ｐゴシック" charset="-128"/>
              </a:defRPr>
            </a:lvl2pPr>
            <a:lvl3pPr marL="1143000" indent="-228600">
              <a:defRPr sz="2400">
                <a:solidFill>
                  <a:schemeClr val="tx1"/>
                </a:solidFill>
                <a:latin typeface="Arial" charset="0"/>
                <a:ea typeface="ＭＳ Ｐゴシック" charset="-128"/>
              </a:defRPr>
            </a:lvl3pPr>
            <a:lvl4pPr marL="1600200" indent="-228600">
              <a:defRPr sz="2400">
                <a:solidFill>
                  <a:schemeClr val="tx1"/>
                </a:solidFill>
                <a:latin typeface="Arial" charset="0"/>
                <a:ea typeface="ＭＳ Ｐゴシック" charset="-128"/>
              </a:defRPr>
            </a:lvl4pPr>
            <a:lvl5pPr marL="2057400" indent="-228600">
              <a:defRPr sz="2400">
                <a:solidFill>
                  <a:schemeClr val="tx1"/>
                </a:solidFill>
                <a:latin typeface="Arial" charset="0"/>
                <a:ea typeface="ＭＳ Ｐゴシック" charset="-128"/>
              </a:defRPr>
            </a:lvl5pPr>
            <a:lvl6pPr marL="2514600" indent="-228600" eaLnBrk="0" fontAlgn="base" hangingPunct="0">
              <a:spcBef>
                <a:spcPct val="0"/>
              </a:spcBef>
              <a:spcAft>
                <a:spcPct val="0"/>
              </a:spcAft>
              <a:defRPr sz="2400">
                <a:solidFill>
                  <a:schemeClr val="tx1"/>
                </a:solidFill>
                <a:latin typeface="Arial" charset="0"/>
                <a:ea typeface="ＭＳ Ｐゴシック" charset="-128"/>
              </a:defRPr>
            </a:lvl6pPr>
            <a:lvl7pPr marL="2971800" indent="-228600" eaLnBrk="0" fontAlgn="base" hangingPunct="0">
              <a:spcBef>
                <a:spcPct val="0"/>
              </a:spcBef>
              <a:spcAft>
                <a:spcPct val="0"/>
              </a:spcAft>
              <a:defRPr sz="2400">
                <a:solidFill>
                  <a:schemeClr val="tx1"/>
                </a:solidFill>
                <a:latin typeface="Arial" charset="0"/>
                <a:ea typeface="ＭＳ Ｐゴシック" charset="-128"/>
              </a:defRPr>
            </a:lvl7pPr>
            <a:lvl8pPr marL="3429000" indent="-228600" eaLnBrk="0" fontAlgn="base" hangingPunct="0">
              <a:spcBef>
                <a:spcPct val="0"/>
              </a:spcBef>
              <a:spcAft>
                <a:spcPct val="0"/>
              </a:spcAft>
              <a:defRPr sz="2400">
                <a:solidFill>
                  <a:schemeClr val="tx1"/>
                </a:solidFill>
                <a:latin typeface="Arial" charset="0"/>
                <a:ea typeface="ＭＳ Ｐゴシック" charset="-128"/>
              </a:defRPr>
            </a:lvl8pPr>
            <a:lvl9pPr marL="3886200" indent="-228600" eaLnBrk="0" fontAlgn="base" hangingPunct="0">
              <a:spcBef>
                <a:spcPct val="0"/>
              </a:spcBef>
              <a:spcAft>
                <a:spcPct val="0"/>
              </a:spcAft>
              <a:defRPr sz="2400">
                <a:solidFill>
                  <a:schemeClr val="tx1"/>
                </a:solidFill>
                <a:latin typeface="Arial" charset="0"/>
                <a:ea typeface="ＭＳ Ｐゴシック" charset="-128"/>
              </a:defRPr>
            </a:lvl9pPr>
          </a:lstStyle>
          <a:p>
            <a:pPr marL="0" marR="0" lvl="0" indent="0" algn="ctr" defTabSz="914400" rtl="0" eaLnBrk="1" fontAlgn="base" latinLnBrk="0" hangingPunct="1">
              <a:lnSpc>
                <a:spcPct val="100000"/>
              </a:lnSpc>
              <a:spcBef>
                <a:spcPct val="0"/>
              </a:spcBef>
              <a:spcAft>
                <a:spcPct val="0"/>
              </a:spcAft>
              <a:buClrTx/>
              <a:buSzTx/>
              <a:buFontTx/>
              <a:buNone/>
              <a:tabLst/>
              <a:defRPr/>
            </a:pPr>
            <a:r>
              <a:rPr kumimoji="0" lang="en-US" altLang="x-none" sz="3200" b="1" i="0" u="none" strike="noStrike" kern="1200" cap="none" spc="0" normalizeH="0" baseline="0" noProof="0" dirty="0">
                <a:ln>
                  <a:noFill/>
                </a:ln>
                <a:solidFill>
                  <a:srgbClr val="0432FF"/>
                </a:solidFill>
                <a:effectLst/>
                <a:uLnTx/>
                <a:uFillTx/>
                <a:latin typeface="Calibri" panose="020F0502020204030204" pitchFamily="34" charset="0"/>
                <a:ea typeface="ＭＳ Ｐゴシック" charset="-128"/>
                <a:cs typeface="Calibri" panose="020F0502020204030204" pitchFamily="34" charset="0"/>
              </a:rPr>
              <a:t>Faculty </a:t>
            </a:r>
          </a:p>
        </p:txBody>
      </p:sp>
    </p:spTree>
    <p:custDataLst>
      <p:tags r:id="rId1"/>
    </p:custDataLst>
    <p:extLst>
      <p:ext uri="{BB962C8B-B14F-4D97-AF65-F5344CB8AC3E}">
        <p14:creationId xmlns:p14="http://schemas.microsoft.com/office/powerpoint/2010/main" val="423679876"/>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6" y="83408"/>
            <a:ext cx="10358967" cy="1329368"/>
          </a:xfrm>
        </p:spPr>
        <p:txBody>
          <a:bodyPr/>
          <a:lstStyle/>
          <a:p>
            <a:r>
              <a:rPr lang="en-US" sz="3200" dirty="0"/>
              <a:t>Julie M </a:t>
            </a:r>
            <a:r>
              <a:rPr lang="en-US" sz="3200" dirty="0" err="1"/>
              <a:t>Vose</a:t>
            </a:r>
            <a:r>
              <a:rPr lang="en-US" sz="3200" dirty="0"/>
              <a:t>, MD, MBA </a:t>
            </a:r>
            <a:r>
              <a:rPr lang="en-US" sz="3200" dirty="0">
                <a:solidFill>
                  <a:srgbClr val="0432FF"/>
                </a:solidFill>
              </a:rPr>
              <a:t>— Disclosures</a:t>
            </a:r>
            <a:br>
              <a:rPr lang="en-US" sz="3200" dirty="0">
                <a:solidFill>
                  <a:srgbClr val="0432FF"/>
                </a:solidFill>
              </a:rPr>
            </a:br>
            <a:r>
              <a:rPr lang="en-US" sz="2800" dirty="0">
                <a:solidFill>
                  <a:srgbClr val="0432FF"/>
                </a:solidFill>
              </a:rPr>
              <a:t>Program Faculty</a:t>
            </a:r>
          </a:p>
        </p:txBody>
      </p:sp>
      <p:graphicFrame>
        <p:nvGraphicFramePr>
          <p:cNvPr id="4" name="Table 3">
            <a:extLst>
              <a:ext uri="{FF2B5EF4-FFF2-40B4-BE49-F238E27FC236}">
                <a16:creationId xmlns:a16="http://schemas.microsoft.com/office/drawing/2014/main" id="{B99D5697-FC10-574F-AB0A-49082F4D0BE4}"/>
              </a:ext>
            </a:extLst>
          </p:cNvPr>
          <p:cNvGraphicFramePr>
            <a:graphicFrameLocks noGrp="1"/>
          </p:cNvGraphicFramePr>
          <p:nvPr>
            <p:extLst>
              <p:ext uri="{D42A27DB-BD31-4B8C-83A1-F6EECF244321}">
                <p14:modId xmlns:p14="http://schemas.microsoft.com/office/powerpoint/2010/main" val="3563282824"/>
              </p:ext>
            </p:extLst>
          </p:nvPr>
        </p:nvGraphicFramePr>
        <p:xfrm>
          <a:off x="912813" y="1623724"/>
          <a:ext cx="10199707" cy="3610552"/>
        </p:xfrm>
        <a:graphic>
          <a:graphicData uri="http://schemas.openxmlformats.org/drawingml/2006/table">
            <a:tbl>
              <a:tblPr firstRow="1" bandRow="1">
                <a:tableStyleId>{F2DE63D5-997A-4646-A377-4702673A728D}</a:tableStyleId>
              </a:tblPr>
              <a:tblGrid>
                <a:gridCol w="2998907">
                  <a:extLst>
                    <a:ext uri="{9D8B030D-6E8A-4147-A177-3AD203B41FA5}">
                      <a16:colId xmlns:a16="http://schemas.microsoft.com/office/drawing/2014/main" val="2742772043"/>
                    </a:ext>
                  </a:extLst>
                </a:gridCol>
                <a:gridCol w="7200800">
                  <a:extLst>
                    <a:ext uri="{9D8B030D-6E8A-4147-A177-3AD203B41FA5}">
                      <a16:colId xmlns:a16="http://schemas.microsoft.com/office/drawing/2014/main" val="2876233569"/>
                    </a:ext>
                  </a:extLst>
                </a:gridCol>
              </a:tblGrid>
              <a:tr h="701071">
                <a:tc>
                  <a:txBody>
                    <a:bodyPr/>
                    <a:lstStyle/>
                    <a:p>
                      <a:r>
                        <a:rPr lang="en-US" b="1" dirty="0">
                          <a:solidFill>
                            <a:schemeClr val="tx1"/>
                          </a:solidFill>
                        </a:rPr>
                        <a:t>Advisory Committee</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b="0" dirty="0">
                          <a:solidFill>
                            <a:schemeClr val="tx1"/>
                          </a:solidFill>
                        </a:rPr>
                        <a:t>AstraZeneca Pharmaceuticals LP, Pharmacyclics LLC, an AbbVie Company</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7966792"/>
                  </a:ext>
                </a:extLst>
              </a:tr>
              <a:tr h="1241751">
                <a:tc>
                  <a:txBody>
                    <a:bodyPr/>
                    <a:lstStyle/>
                    <a:p>
                      <a:r>
                        <a:rPr lang="en-US" b="1" dirty="0">
                          <a:solidFill>
                            <a:schemeClr val="tx1"/>
                          </a:solidFill>
                        </a:rPr>
                        <a:t>Consulting Agreements</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dirty="0">
                          <a:solidFill>
                            <a:schemeClr val="tx1"/>
                          </a:solidFill>
                        </a:rPr>
                        <a:t>AbbVie Inc, AstraZeneca Pharmaceuticals LP, </a:t>
                      </a:r>
                      <a:r>
                        <a:rPr lang="en-US" dirty="0" err="1">
                          <a:solidFill>
                            <a:schemeClr val="tx1"/>
                          </a:solidFill>
                        </a:rPr>
                        <a:t>Conjuro</a:t>
                      </a:r>
                      <a:r>
                        <a:rPr lang="en-US" dirty="0">
                          <a:solidFill>
                            <a:schemeClr val="tx1"/>
                          </a:solidFill>
                        </a:rPr>
                        <a:t>, Genentech, a member of the Roche Group, Janssen Biotech Inc, Johnson &amp; Johnson Pharmaceuticals, Kite, A Gilead Company, </a:t>
                      </a:r>
                      <a:r>
                        <a:rPr lang="en-US" dirty="0" err="1">
                          <a:solidFill>
                            <a:schemeClr val="tx1"/>
                          </a:solidFill>
                        </a:rPr>
                        <a:t>MorphoSys</a:t>
                      </a:r>
                      <a:r>
                        <a:rPr lang="en-US" dirty="0">
                          <a:solidFill>
                            <a:schemeClr val="tx1"/>
                          </a:solidFill>
                        </a:rPr>
                        <a:t>, </a:t>
                      </a:r>
                      <a:r>
                        <a:rPr lang="en-US" dirty="0" err="1">
                          <a:solidFill>
                            <a:schemeClr val="tx1"/>
                          </a:solidFill>
                        </a:rPr>
                        <a:t>Oncternal</a:t>
                      </a:r>
                      <a:r>
                        <a:rPr lang="en-US" dirty="0">
                          <a:solidFill>
                            <a:schemeClr val="tx1"/>
                          </a:solidFill>
                        </a:rPr>
                        <a:t> Therapeutics, Roche Laboratories Inc, Umoja Biopharma</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4532817"/>
                  </a:ext>
                </a:extLst>
              </a:tr>
              <a:tr h="949574">
                <a:tc>
                  <a:txBody>
                    <a:bodyPr/>
                    <a:lstStyle/>
                    <a:p>
                      <a:r>
                        <a:rPr lang="en-US" b="1" dirty="0">
                          <a:solidFill>
                            <a:schemeClr val="tx1"/>
                          </a:solidFill>
                        </a:rPr>
                        <a:t>Contracted Research</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dirty="0">
                          <a:solidFill>
                            <a:schemeClr val="tx1"/>
                          </a:solidFill>
                        </a:rPr>
                        <a:t>AstraZeneca Pharmaceuticals LP, Bristol-Myers Squibb Company, </a:t>
                      </a:r>
                      <a:br>
                        <a:rPr lang="en-US" dirty="0">
                          <a:solidFill>
                            <a:schemeClr val="tx1"/>
                          </a:solidFill>
                        </a:rPr>
                      </a:br>
                      <a:r>
                        <a:rPr lang="en-US" dirty="0" err="1">
                          <a:solidFill>
                            <a:schemeClr val="tx1"/>
                          </a:solidFill>
                        </a:rPr>
                        <a:t>Epizyme</a:t>
                      </a:r>
                      <a:r>
                        <a:rPr lang="en-US" dirty="0">
                          <a:solidFill>
                            <a:schemeClr val="tx1"/>
                          </a:solidFill>
                        </a:rPr>
                        <a:t> Inc, Incyte Corporation, Kite, A Gilead Company, </a:t>
                      </a:r>
                      <a:r>
                        <a:rPr lang="en-US" dirty="0" err="1">
                          <a:solidFill>
                            <a:schemeClr val="tx1"/>
                          </a:solidFill>
                        </a:rPr>
                        <a:t>Loxo</a:t>
                      </a:r>
                      <a:r>
                        <a:rPr lang="en-US" dirty="0">
                          <a:solidFill>
                            <a:schemeClr val="tx1"/>
                          </a:solidFill>
                        </a:rPr>
                        <a:t> Oncology Inc, a wholly owned subsidiary of Eli Lilly &amp; Company, Novartis, </a:t>
                      </a:r>
                      <a:r>
                        <a:rPr lang="en-US" dirty="0" err="1">
                          <a:solidFill>
                            <a:schemeClr val="tx1"/>
                          </a:solidFill>
                        </a:rPr>
                        <a:t>Seagen</a:t>
                      </a:r>
                      <a:r>
                        <a:rPr lang="en-US" dirty="0">
                          <a:solidFill>
                            <a:schemeClr val="tx1"/>
                          </a:solidFill>
                        </a:rPr>
                        <a:t> Inc</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08583668"/>
                  </a:ext>
                </a:extLst>
              </a:tr>
              <a:tr h="718156">
                <a:tc>
                  <a:txBody>
                    <a:bodyPr/>
                    <a:lstStyle/>
                    <a:p>
                      <a:r>
                        <a:rPr lang="en-US" b="1" dirty="0">
                          <a:solidFill>
                            <a:schemeClr val="tx1"/>
                          </a:solidFill>
                        </a:rPr>
                        <a:t>Data and Safety Monitoring Board/Committee</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dirty="0">
                          <a:solidFill>
                            <a:schemeClr val="tx1"/>
                          </a:solidFill>
                        </a:rPr>
                        <a:t>MEI Pharma Inc</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94297832"/>
                  </a:ext>
                </a:extLst>
              </a:tr>
            </a:tbl>
          </a:graphicData>
        </a:graphic>
      </p:graphicFrame>
    </p:spTree>
    <p:custDataLst>
      <p:tags r:id="rId1"/>
    </p:custDataLst>
    <p:extLst>
      <p:ext uri="{BB962C8B-B14F-4D97-AF65-F5344CB8AC3E}">
        <p14:creationId xmlns:p14="http://schemas.microsoft.com/office/powerpoint/2010/main" val="324269104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EA6976-58E0-FF4D-B5BE-E3C425F9EA63}"/>
              </a:ext>
            </a:extLst>
          </p:cNvPr>
          <p:cNvSpPr>
            <a:spLocks noGrp="1"/>
          </p:cNvSpPr>
          <p:nvPr>
            <p:ph type="title"/>
          </p:nvPr>
        </p:nvSpPr>
        <p:spPr>
          <a:xfrm>
            <a:off x="912286" y="28819"/>
            <a:ext cx="10358967" cy="1311949"/>
          </a:xfrm>
        </p:spPr>
        <p:txBody>
          <a:bodyPr/>
          <a:lstStyle/>
          <a:p>
            <a:pPr>
              <a:spcBef>
                <a:spcPts val="1200"/>
              </a:spcBef>
            </a:pPr>
            <a:r>
              <a:rPr lang="en-US" dirty="0"/>
              <a:t>Agenda</a:t>
            </a:r>
            <a:endParaRPr lang="en-US" sz="2400" dirty="0"/>
          </a:p>
        </p:txBody>
      </p:sp>
      <p:sp>
        <p:nvSpPr>
          <p:cNvPr id="3" name="Content Placeholder 2">
            <a:extLst>
              <a:ext uri="{FF2B5EF4-FFF2-40B4-BE49-F238E27FC236}">
                <a16:creationId xmlns:a16="http://schemas.microsoft.com/office/drawing/2014/main" id="{5239D5A5-CF8E-1043-8EA1-EB2202922538}"/>
              </a:ext>
            </a:extLst>
          </p:cNvPr>
          <p:cNvSpPr>
            <a:spLocks noGrp="1"/>
          </p:cNvSpPr>
          <p:nvPr>
            <p:ph idx="1"/>
          </p:nvPr>
        </p:nvSpPr>
        <p:spPr>
          <a:xfrm>
            <a:off x="695400" y="1340768"/>
            <a:ext cx="11017224" cy="5193278"/>
          </a:xfrm>
        </p:spPr>
        <p:txBody>
          <a:bodyPr/>
          <a:lstStyle/>
          <a:p>
            <a:pPr marL="98425" indent="0">
              <a:lnSpc>
                <a:spcPct val="100000"/>
              </a:lnSpc>
              <a:spcBef>
                <a:spcPts val="1600"/>
              </a:spcBef>
              <a:spcAft>
                <a:spcPts val="0"/>
              </a:spcAft>
              <a:buNone/>
            </a:pPr>
            <a:r>
              <a:rPr lang="en-US" sz="2400" dirty="0">
                <a:solidFill>
                  <a:srgbClr val="0432FF"/>
                </a:solidFill>
              </a:rPr>
              <a:t>Module 1 – Dr O’Brien: </a:t>
            </a:r>
            <a:r>
              <a:rPr lang="en-US" sz="2400" dirty="0">
                <a:solidFill>
                  <a:schemeClr val="tx1"/>
                </a:solidFill>
              </a:rPr>
              <a:t>Therapeutic Algorithms for Patients with Treatment-Naïve Chronic Lymphocytic Leukemia (CLL)</a:t>
            </a:r>
          </a:p>
          <a:p>
            <a:pPr marL="98425" indent="0">
              <a:lnSpc>
                <a:spcPct val="100000"/>
              </a:lnSpc>
              <a:spcBef>
                <a:spcPts val="1600"/>
              </a:spcBef>
              <a:spcAft>
                <a:spcPts val="0"/>
              </a:spcAft>
              <a:buNone/>
            </a:pPr>
            <a:r>
              <a:rPr lang="en-US" sz="2400" dirty="0">
                <a:solidFill>
                  <a:srgbClr val="0432FF"/>
                </a:solidFill>
              </a:rPr>
              <a:t>Module 2 – Dr Smith: </a:t>
            </a:r>
            <a:r>
              <a:rPr lang="en-US" sz="2400" dirty="0">
                <a:solidFill>
                  <a:schemeClr val="tx1"/>
                </a:solidFill>
              </a:rPr>
              <a:t>Spectrum, Frequency, Severity and Management of Toxicities Associated with Novel Agents and Regimens</a:t>
            </a:r>
          </a:p>
          <a:p>
            <a:pPr marL="98425" indent="0">
              <a:lnSpc>
                <a:spcPct val="100000"/>
              </a:lnSpc>
              <a:spcBef>
                <a:spcPts val="1600"/>
              </a:spcBef>
              <a:spcAft>
                <a:spcPts val="0"/>
              </a:spcAft>
              <a:buNone/>
            </a:pPr>
            <a:r>
              <a:rPr lang="en-US" sz="2400" dirty="0">
                <a:solidFill>
                  <a:srgbClr val="0432FF"/>
                </a:solidFill>
              </a:rPr>
              <a:t>Module 3 – Dr </a:t>
            </a:r>
            <a:r>
              <a:rPr lang="en-US" sz="2400" dirty="0" err="1">
                <a:solidFill>
                  <a:srgbClr val="0432FF"/>
                </a:solidFill>
              </a:rPr>
              <a:t>Vose</a:t>
            </a:r>
            <a:r>
              <a:rPr lang="en-US" sz="2400" dirty="0">
                <a:solidFill>
                  <a:srgbClr val="0432FF"/>
                </a:solidFill>
              </a:rPr>
              <a:t>: </a:t>
            </a:r>
            <a:r>
              <a:rPr lang="en-US" sz="2400" dirty="0">
                <a:solidFill>
                  <a:schemeClr val="tx1"/>
                </a:solidFill>
              </a:rPr>
              <a:t>Selection and Sequencing of Therapy for Patients with Relapsed/Refractory (R/R) CLL</a:t>
            </a:r>
          </a:p>
          <a:p>
            <a:pPr marL="98425" indent="0">
              <a:lnSpc>
                <a:spcPct val="100000"/>
              </a:lnSpc>
              <a:spcBef>
                <a:spcPts val="1600"/>
              </a:spcBef>
              <a:spcAft>
                <a:spcPts val="0"/>
              </a:spcAft>
              <a:buNone/>
            </a:pPr>
            <a:r>
              <a:rPr lang="en-US" sz="2400" dirty="0">
                <a:solidFill>
                  <a:srgbClr val="0432FF"/>
                </a:solidFill>
              </a:rPr>
              <a:t>Module 4 – Dr </a:t>
            </a:r>
            <a:r>
              <a:rPr lang="en-US" sz="2400" dirty="0" err="1">
                <a:solidFill>
                  <a:srgbClr val="0432FF"/>
                </a:solidFill>
              </a:rPr>
              <a:t>Davids</a:t>
            </a:r>
            <a:r>
              <a:rPr lang="en-US" sz="2400" dirty="0">
                <a:solidFill>
                  <a:srgbClr val="0432FF"/>
                </a:solidFill>
              </a:rPr>
              <a:t>: </a:t>
            </a:r>
            <a:r>
              <a:rPr lang="en-US" sz="2400" dirty="0">
                <a:solidFill>
                  <a:schemeClr val="tx1"/>
                </a:solidFill>
              </a:rPr>
              <a:t>Novel Strategies Combining BTK and Bcl-2 Inhibitors in CLL</a:t>
            </a:r>
          </a:p>
          <a:p>
            <a:pPr marL="98425" indent="0">
              <a:lnSpc>
                <a:spcPct val="100000"/>
              </a:lnSpc>
              <a:spcBef>
                <a:spcPts val="1600"/>
              </a:spcBef>
              <a:spcAft>
                <a:spcPts val="0"/>
              </a:spcAft>
              <a:buNone/>
            </a:pPr>
            <a:r>
              <a:rPr lang="en-US" sz="2400" dirty="0">
                <a:solidFill>
                  <a:srgbClr val="0432FF"/>
                </a:solidFill>
              </a:rPr>
              <a:t>Module 5 – Dr Danilov: </a:t>
            </a:r>
            <a:r>
              <a:rPr lang="en-US" sz="2400" dirty="0">
                <a:solidFill>
                  <a:schemeClr val="tx1"/>
                </a:solidFill>
              </a:rPr>
              <a:t>Other Promising Investigational Agents and Strategies</a:t>
            </a:r>
          </a:p>
        </p:txBody>
      </p:sp>
    </p:spTree>
    <p:extLst>
      <p:ext uri="{BB962C8B-B14F-4D97-AF65-F5344CB8AC3E}">
        <p14:creationId xmlns:p14="http://schemas.microsoft.com/office/powerpoint/2010/main" val="2608114747"/>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6" y="5366"/>
            <a:ext cx="10358967" cy="1031268"/>
          </a:xfrm>
        </p:spPr>
        <p:txBody>
          <a:bodyPr/>
          <a:lstStyle/>
          <a:p>
            <a:r>
              <a:rPr lang="en-US" dirty="0"/>
              <a:t>Faculty</a:t>
            </a:r>
          </a:p>
        </p:txBody>
      </p:sp>
      <p:sp>
        <p:nvSpPr>
          <p:cNvPr id="12" name="Text Box 7">
            <a:extLst>
              <a:ext uri="{FF2B5EF4-FFF2-40B4-BE49-F238E27FC236}">
                <a16:creationId xmlns:a16="http://schemas.microsoft.com/office/drawing/2014/main" id="{ED127B2E-F352-BF43-B81E-B62ACF23294C}"/>
              </a:ext>
            </a:extLst>
          </p:cNvPr>
          <p:cNvSpPr txBox="1">
            <a:spLocks noChangeArrowheads="1"/>
          </p:cNvSpPr>
          <p:nvPr/>
        </p:nvSpPr>
        <p:spPr bwMode="auto">
          <a:xfrm>
            <a:off x="1854450" y="1087083"/>
            <a:ext cx="4213654" cy="1531803"/>
          </a:xfrm>
          <a:prstGeom prst="rect">
            <a:avLst/>
          </a:prstGeom>
          <a:noFill/>
          <a:ln w="9525">
            <a:noFill/>
            <a:miter lim="800000"/>
            <a:headEnd/>
            <a:tailEnd/>
          </a:ln>
        </p:spPr>
        <p:txBody>
          <a:bodyPr lIns="91440" tIns="0" rIns="0" bIns="0">
            <a:prstTxWarp prst="textNoShape">
              <a:avLst/>
            </a:prstTxWarp>
          </a:bodyPr>
          <a:lstStyle/>
          <a:p>
            <a:pPr marL="0" marR="0" lvl="0" indent="0" algn="l" defTabSz="455613" rtl="0" eaLnBrk="1" fontAlgn="base" latinLnBrk="0" hangingPunct="1">
              <a:lnSpc>
                <a:spcPts val="18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Alexey V Danilov, MD, PhD</a:t>
            </a:r>
            <a:br>
              <a:rPr kumimoji="0" lang="en-US" sz="1600" b="1"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Professor, Department of Hematology and Transplantation</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Co-Director, Toni Stephenson Lymphoma Center</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City of Hope National Medical Center</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Duarte, California</a:t>
            </a:r>
          </a:p>
        </p:txBody>
      </p:sp>
      <p:pic>
        <p:nvPicPr>
          <p:cNvPr id="15" name="Picture 14">
            <a:extLst>
              <a:ext uri="{FF2B5EF4-FFF2-40B4-BE49-F238E27FC236}">
                <a16:creationId xmlns:a16="http://schemas.microsoft.com/office/drawing/2014/main" id="{CCB1F0DB-6D80-A845-8428-244AB07D11B5}"/>
              </a:ext>
            </a:extLst>
          </p:cNvPr>
          <p:cNvPicPr>
            <a:picLocks noChangeAspect="1"/>
          </p:cNvPicPr>
          <p:nvPr/>
        </p:nvPicPr>
        <p:blipFill>
          <a:blip r:embed="rId3">
            <a:extLst>
              <a:ext uri="{28A0092B-C50C-407E-A947-70E740481C1C}">
                <a14:useLocalDpi xmlns:a14="http://schemas.microsoft.com/office/drawing/2010/main" val="0"/>
              </a:ext>
            </a:extLst>
          </a:blip>
          <a:srcRect/>
          <a:stretch/>
        </p:blipFill>
        <p:spPr>
          <a:xfrm>
            <a:off x="513648" y="1067096"/>
            <a:ext cx="1261872" cy="1261872"/>
          </a:xfrm>
          <a:prstGeom prst="rect">
            <a:avLst/>
          </a:prstGeom>
        </p:spPr>
      </p:pic>
      <p:sp>
        <p:nvSpPr>
          <p:cNvPr id="7" name="Text Box 7">
            <a:extLst>
              <a:ext uri="{FF2B5EF4-FFF2-40B4-BE49-F238E27FC236}">
                <a16:creationId xmlns:a16="http://schemas.microsoft.com/office/drawing/2014/main" id="{B114051D-D1B8-7248-B4E4-8A7D863A65EA}"/>
              </a:ext>
            </a:extLst>
          </p:cNvPr>
          <p:cNvSpPr txBox="1">
            <a:spLocks noChangeArrowheads="1"/>
          </p:cNvSpPr>
          <p:nvPr/>
        </p:nvSpPr>
        <p:spPr bwMode="auto">
          <a:xfrm>
            <a:off x="1798615" y="5019388"/>
            <a:ext cx="4009353" cy="1473158"/>
          </a:xfrm>
          <a:prstGeom prst="rect">
            <a:avLst/>
          </a:prstGeom>
          <a:noFill/>
          <a:ln w="9525">
            <a:noFill/>
            <a:miter lim="800000"/>
            <a:headEnd/>
            <a:tailEnd/>
          </a:ln>
        </p:spPr>
        <p:txBody>
          <a:bodyPr lIns="91440" tIns="0" rIns="0" bIns="0">
            <a:prstTxWarp prst="textNoShape">
              <a:avLst/>
            </a:prstTxWarp>
          </a:bodyPr>
          <a:lstStyle/>
          <a:p>
            <a:pPr marL="0" marR="0" lvl="0" indent="0" algn="l" defTabSz="455613" rtl="0" eaLnBrk="1" fontAlgn="base" latinLnBrk="0" hangingPunct="1">
              <a:lnSpc>
                <a:spcPts val="1800"/>
              </a:lnSpc>
              <a:spcBef>
                <a:spcPct val="0"/>
              </a:spcBef>
              <a:spcAft>
                <a:spcPct val="0"/>
              </a:spcAft>
              <a:buClrTx/>
              <a:buSzTx/>
              <a:buFontTx/>
              <a:buNone/>
              <a:tabLst/>
              <a:defRPr/>
            </a:pPr>
            <a:r>
              <a:rPr kumimoji="0" lang="en-US" sz="1600" b="1" i="0" u="none" strike="noStrike" kern="1200" cap="none" spc="0" normalizeH="0" baseline="0" noProof="0" dirty="0" err="1">
                <a:ln>
                  <a:noFill/>
                </a:ln>
                <a:solidFill>
                  <a:srgbClr val="000000"/>
                </a:solidFill>
                <a:effectLst/>
                <a:uLnTx/>
                <a:uFillTx/>
                <a:latin typeface="Calibri" panose="020F0502020204030204" pitchFamily="34" charset="0"/>
                <a:ea typeface="ＭＳ Ｐゴシック" charset="0"/>
                <a:cs typeface="Calibri" panose="020F0502020204030204" pitchFamily="34" charset="0"/>
              </a:rPr>
              <a:t>Sonali</a:t>
            </a:r>
            <a:r>
              <a:rPr kumimoji="0" lang="en-US" sz="1600" b="1"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 M Smith, MD</a:t>
            </a:r>
            <a:br>
              <a:rPr kumimoji="0" lang="en-US" sz="1600" b="1"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Elwood V Jensen Professor of Medicine</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Chief, Section of Hematology/Oncology</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Co-Leader, Cancer Service Line</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Co-Director, Lymphoma Program</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The University of Chicago</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Chicago, Illinois</a:t>
            </a:r>
          </a:p>
        </p:txBody>
      </p:sp>
      <p:pic>
        <p:nvPicPr>
          <p:cNvPr id="8" name="Picture 7">
            <a:extLst>
              <a:ext uri="{FF2B5EF4-FFF2-40B4-BE49-F238E27FC236}">
                <a16:creationId xmlns:a16="http://schemas.microsoft.com/office/drawing/2014/main" id="{E520B6F6-4A01-C84E-9569-8AD447E395DA}"/>
              </a:ext>
            </a:extLst>
          </p:cNvPr>
          <p:cNvPicPr>
            <a:picLocks noChangeAspect="1"/>
          </p:cNvPicPr>
          <p:nvPr/>
        </p:nvPicPr>
        <p:blipFill>
          <a:blip r:embed="rId4">
            <a:extLst>
              <a:ext uri="{28A0092B-C50C-407E-A947-70E740481C1C}">
                <a14:useLocalDpi xmlns:a14="http://schemas.microsoft.com/office/drawing/2010/main" val="0"/>
              </a:ext>
            </a:extLst>
          </a:blip>
          <a:srcRect/>
          <a:stretch/>
        </p:blipFill>
        <p:spPr>
          <a:xfrm>
            <a:off x="457813" y="4999400"/>
            <a:ext cx="1261872" cy="1261872"/>
          </a:xfrm>
          <a:prstGeom prst="rect">
            <a:avLst/>
          </a:prstGeom>
        </p:spPr>
      </p:pic>
      <p:sp>
        <p:nvSpPr>
          <p:cNvPr id="14" name="Text Box 7">
            <a:extLst>
              <a:ext uri="{FF2B5EF4-FFF2-40B4-BE49-F238E27FC236}">
                <a16:creationId xmlns:a16="http://schemas.microsoft.com/office/drawing/2014/main" id="{F93880A2-A075-7442-AC0A-30318FAD38E8}"/>
              </a:ext>
            </a:extLst>
          </p:cNvPr>
          <p:cNvSpPr txBox="1">
            <a:spLocks noChangeArrowheads="1"/>
          </p:cNvSpPr>
          <p:nvPr/>
        </p:nvSpPr>
        <p:spPr bwMode="auto">
          <a:xfrm>
            <a:off x="1854450" y="2798064"/>
            <a:ext cx="4657425" cy="1261872"/>
          </a:xfrm>
          <a:prstGeom prst="rect">
            <a:avLst/>
          </a:prstGeom>
          <a:noFill/>
          <a:ln w="9525">
            <a:noFill/>
            <a:miter lim="800000"/>
            <a:headEnd/>
            <a:tailEnd/>
          </a:ln>
        </p:spPr>
        <p:txBody>
          <a:bodyPr lIns="91440" tIns="0" rIns="0" bIns="0">
            <a:prstTxWarp prst="textNoShape">
              <a:avLst/>
            </a:prstTxWarp>
          </a:bodyPr>
          <a:lstStyle/>
          <a:p>
            <a:pPr marL="0" marR="0" lvl="0" indent="0" algn="l" defTabSz="455613" rtl="0" eaLnBrk="1" fontAlgn="base" latinLnBrk="0" hangingPunct="1">
              <a:lnSpc>
                <a:spcPts val="1800"/>
              </a:lnSpc>
              <a:spcBef>
                <a:spcPct val="0"/>
              </a:spcBef>
              <a:spcAft>
                <a:spcPct val="0"/>
              </a:spcAft>
              <a:buClrTx/>
              <a:buSzTx/>
              <a:buFontTx/>
              <a:buNone/>
              <a:tabLst/>
              <a:defRPr/>
            </a:pPr>
            <a:r>
              <a:rPr kumimoji="0" lang="en-US" sz="1600" b="1"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Susan O’Brien, MD</a:t>
            </a:r>
            <a:br>
              <a:rPr kumimoji="0" lang="en-US" sz="1600" b="1"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Associate Director for Clinical Science</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Medical Director, Sue and Ralph Stern Center for Clinical Trials and Research</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Chao Family Endowed Chair for Cancer Clinical Science</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Professor, Division of Hematology/Oncology</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School of Medicine</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UCI Chao Family Comprehensive Cancer Center</a:t>
            </a:r>
            <a:b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br>
            <a:r>
              <a:rPr kumimoji="0" lang="en-US" sz="1600" b="0" i="0" u="none" strike="noStrike" kern="1200" cap="none" spc="0" normalizeH="0" baseline="0" noProof="0" dirty="0">
                <a:ln>
                  <a:noFill/>
                </a:ln>
                <a:solidFill>
                  <a:srgbClr val="000000"/>
                </a:solidFill>
                <a:effectLst/>
                <a:uLnTx/>
                <a:uFillTx/>
                <a:latin typeface="Calibri" panose="020F0502020204030204" pitchFamily="34" charset="0"/>
                <a:ea typeface="ＭＳ Ｐゴシック" charset="0"/>
                <a:cs typeface="Calibri" panose="020F0502020204030204" pitchFamily="34" charset="0"/>
              </a:rPr>
              <a:t>Orange, California</a:t>
            </a:r>
          </a:p>
        </p:txBody>
      </p:sp>
      <p:pic>
        <p:nvPicPr>
          <p:cNvPr id="17" name="Picture 16">
            <a:extLst>
              <a:ext uri="{FF2B5EF4-FFF2-40B4-BE49-F238E27FC236}">
                <a16:creationId xmlns:a16="http://schemas.microsoft.com/office/drawing/2014/main" id="{9CD15CA4-88F3-CE43-8D89-1DD736E487D7}"/>
              </a:ext>
            </a:extLst>
          </p:cNvPr>
          <p:cNvPicPr>
            <a:picLocks noChangeAspect="1"/>
          </p:cNvPicPr>
          <p:nvPr/>
        </p:nvPicPr>
        <p:blipFill>
          <a:blip r:embed="rId5">
            <a:extLst>
              <a:ext uri="{28A0092B-C50C-407E-A947-70E740481C1C}">
                <a14:useLocalDpi xmlns:a14="http://schemas.microsoft.com/office/drawing/2010/main" val="0"/>
              </a:ext>
            </a:extLst>
          </a:blip>
          <a:srcRect/>
          <a:stretch/>
        </p:blipFill>
        <p:spPr>
          <a:xfrm>
            <a:off x="513648" y="2778076"/>
            <a:ext cx="1261872" cy="1261872"/>
          </a:xfrm>
          <a:prstGeom prst="rect">
            <a:avLst/>
          </a:prstGeom>
        </p:spPr>
      </p:pic>
      <p:sp>
        <p:nvSpPr>
          <p:cNvPr id="19" name="Text Box 9">
            <a:extLst>
              <a:ext uri="{FF2B5EF4-FFF2-40B4-BE49-F238E27FC236}">
                <a16:creationId xmlns:a16="http://schemas.microsoft.com/office/drawing/2014/main" id="{678815FE-8FBF-2141-BC1C-D62A28E9C750}"/>
              </a:ext>
            </a:extLst>
          </p:cNvPr>
          <p:cNvSpPr txBox="1">
            <a:spLocks noChangeArrowheads="1"/>
          </p:cNvSpPr>
          <p:nvPr/>
        </p:nvSpPr>
        <p:spPr bwMode="auto">
          <a:xfrm>
            <a:off x="7798296" y="3747542"/>
            <a:ext cx="4213654" cy="1296144"/>
          </a:xfrm>
          <a:prstGeom prst="rect">
            <a:avLst/>
          </a:prstGeom>
          <a:noFill/>
          <a:ln w="9525">
            <a:noFill/>
            <a:miter lim="800000"/>
            <a:headEnd/>
            <a:tailEnd/>
          </a:ln>
        </p:spPr>
        <p:txBody>
          <a:bodyPr lIns="91440" tIns="0" rIns="0" bIns="0">
            <a:prstTxWarp prst="textNoShape">
              <a:avLst/>
            </a:prstTxWarp>
          </a:bodyPr>
          <a:lstStyle/>
          <a:p>
            <a:pPr marL="0" marR="0" lvl="0" indent="0" algn="l" defTabSz="455613" rtl="0" eaLnBrk="1" fontAlgn="base" latinLnBrk="0" hangingPunct="1">
              <a:lnSpc>
                <a:spcPts val="1800"/>
              </a:lnSpc>
              <a:spcBef>
                <a:spcPct val="30000"/>
              </a:spcBef>
              <a:spcAft>
                <a:spcPts val="800"/>
              </a:spcAft>
              <a:buClr>
                <a:srgbClr val="000000"/>
              </a:buClr>
              <a:buSzPct val="100000"/>
              <a:buFontTx/>
              <a:buNone/>
              <a:tabLst/>
              <a:defRPr/>
            </a:pPr>
            <a:r>
              <a:rPr kumimoji="0" lang="en-US" sz="2000" b="1" i="0" u="none" strike="noStrike" kern="1200" cap="none" spc="0" normalizeH="0" baseline="0" noProof="0" dirty="0">
                <a:ln>
                  <a:noFill/>
                </a:ln>
                <a:solidFill>
                  <a:srgbClr val="0432FF"/>
                </a:solidFill>
                <a:effectLst/>
                <a:uLnTx/>
                <a:uFillTx/>
                <a:latin typeface="Calibri" pitchFamily="-72" charset="0"/>
                <a:ea typeface="MS PGothic" charset="0"/>
              </a:rPr>
              <a:t>Moderator</a:t>
            </a:r>
            <a:br>
              <a:rPr kumimoji="0" lang="en-US" sz="1700" b="1"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1" i="0" u="none" strike="noStrike" kern="1200" cap="none" spc="0" normalizeH="0" baseline="0" noProof="0" dirty="0">
                <a:ln>
                  <a:noFill/>
                </a:ln>
                <a:solidFill>
                  <a:srgbClr val="000000"/>
                </a:solidFill>
                <a:effectLst/>
                <a:uLnTx/>
                <a:uFillTx/>
                <a:latin typeface="Calibri" pitchFamily="-72" charset="0"/>
                <a:ea typeface="MS PGothic" charset="0"/>
              </a:rPr>
              <a:t>Matthew S </a:t>
            </a:r>
            <a:r>
              <a:rPr kumimoji="0" lang="en-US" sz="1700" b="1" i="0" u="none" strike="noStrike" kern="1200" cap="none" spc="0" normalizeH="0" baseline="0" noProof="0" dirty="0" err="1">
                <a:ln>
                  <a:noFill/>
                </a:ln>
                <a:solidFill>
                  <a:srgbClr val="000000"/>
                </a:solidFill>
                <a:effectLst/>
                <a:uLnTx/>
                <a:uFillTx/>
                <a:latin typeface="Calibri" pitchFamily="-72" charset="0"/>
                <a:ea typeface="MS PGothic" charset="0"/>
              </a:rPr>
              <a:t>Davids</a:t>
            </a:r>
            <a:r>
              <a:rPr kumimoji="0" lang="en-US" sz="1700" b="1" i="0" u="none" strike="noStrike" kern="1200" cap="none" spc="0" normalizeH="0" baseline="0" noProof="0" dirty="0">
                <a:ln>
                  <a:noFill/>
                </a:ln>
                <a:solidFill>
                  <a:srgbClr val="000000"/>
                </a:solidFill>
                <a:effectLst/>
                <a:uLnTx/>
                <a:uFillTx/>
                <a:latin typeface="Calibri" pitchFamily="-72" charset="0"/>
                <a:ea typeface="MS PGothic" charset="0"/>
              </a:rPr>
              <a:t>, MD, </a:t>
            </a:r>
            <a:r>
              <a:rPr kumimoji="0" lang="en-US" sz="1700" b="1" i="0" u="none" strike="noStrike" kern="1200" cap="none" spc="0" normalizeH="0" baseline="0" noProof="0" dirty="0" err="1">
                <a:ln>
                  <a:noFill/>
                </a:ln>
                <a:solidFill>
                  <a:srgbClr val="000000"/>
                </a:solidFill>
                <a:effectLst/>
                <a:uLnTx/>
                <a:uFillTx/>
                <a:latin typeface="Calibri" pitchFamily="-72" charset="0"/>
                <a:ea typeface="MS PGothic" charset="0"/>
              </a:rPr>
              <a:t>MMSc</a:t>
            </a:r>
            <a:br>
              <a:rPr kumimoji="0" lang="en-US" sz="1700" b="1"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Associate Professor of Medicine</a:t>
            </a:r>
            <a:b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Harvard Medical School</a:t>
            </a:r>
            <a:b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Director of Clinical Research</a:t>
            </a:r>
            <a:b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Division of Lymphoma</a:t>
            </a:r>
            <a:b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Dana-Farber Cancer Institute</a:t>
            </a:r>
            <a:b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Boston, Massachusetts </a:t>
            </a:r>
          </a:p>
        </p:txBody>
      </p:sp>
      <p:pic>
        <p:nvPicPr>
          <p:cNvPr id="20" name="Picture 19">
            <a:extLst>
              <a:ext uri="{FF2B5EF4-FFF2-40B4-BE49-F238E27FC236}">
                <a16:creationId xmlns:a16="http://schemas.microsoft.com/office/drawing/2014/main" id="{B0454976-B65A-2848-82FC-D12455B1589F}"/>
              </a:ext>
            </a:extLst>
          </p:cNvPr>
          <p:cNvPicPr>
            <a:picLocks noChangeAspect="1"/>
          </p:cNvPicPr>
          <p:nvPr/>
        </p:nvPicPr>
        <p:blipFill>
          <a:blip r:embed="rId6">
            <a:extLst>
              <a:ext uri="{28A0092B-C50C-407E-A947-70E740481C1C}">
                <a14:useLocalDpi xmlns:a14="http://schemas.microsoft.com/office/drawing/2010/main" val="0"/>
              </a:ext>
            </a:extLst>
          </a:blip>
          <a:srcRect/>
          <a:stretch/>
        </p:blipFill>
        <p:spPr>
          <a:xfrm>
            <a:off x="6456040" y="3753214"/>
            <a:ext cx="1261872" cy="1261872"/>
          </a:xfrm>
          <a:prstGeom prst="rect">
            <a:avLst/>
          </a:prstGeom>
        </p:spPr>
      </p:pic>
      <p:sp>
        <p:nvSpPr>
          <p:cNvPr id="13" name="Text Box 9">
            <a:extLst>
              <a:ext uri="{FF2B5EF4-FFF2-40B4-BE49-F238E27FC236}">
                <a16:creationId xmlns:a16="http://schemas.microsoft.com/office/drawing/2014/main" id="{52EEB972-8B79-A14C-9CB7-4CA22C23FEF7}"/>
              </a:ext>
            </a:extLst>
          </p:cNvPr>
          <p:cNvSpPr txBox="1">
            <a:spLocks noChangeArrowheads="1"/>
          </p:cNvSpPr>
          <p:nvPr/>
        </p:nvSpPr>
        <p:spPr bwMode="auto">
          <a:xfrm>
            <a:off x="7798295" y="1036634"/>
            <a:ext cx="4213654" cy="1296144"/>
          </a:xfrm>
          <a:prstGeom prst="rect">
            <a:avLst/>
          </a:prstGeom>
          <a:noFill/>
          <a:ln w="9525">
            <a:noFill/>
            <a:miter lim="800000"/>
            <a:headEnd/>
            <a:tailEnd/>
          </a:ln>
        </p:spPr>
        <p:txBody>
          <a:bodyPr lIns="91440" tIns="0" rIns="0" bIns="0">
            <a:prstTxWarp prst="textNoShape">
              <a:avLst/>
            </a:prstTxWarp>
          </a:bodyPr>
          <a:lstStyle/>
          <a:p>
            <a:pPr marL="0" marR="0" lvl="0" indent="0" algn="l" defTabSz="455613" rtl="0" eaLnBrk="1" fontAlgn="base" latinLnBrk="0" hangingPunct="1">
              <a:lnSpc>
                <a:spcPts val="1800"/>
              </a:lnSpc>
              <a:spcBef>
                <a:spcPct val="30000"/>
              </a:spcBef>
              <a:spcAft>
                <a:spcPts val="800"/>
              </a:spcAft>
              <a:buClr>
                <a:srgbClr val="000000"/>
              </a:buClr>
              <a:buSzPct val="100000"/>
              <a:buFontTx/>
              <a:buNone/>
              <a:tabLst/>
              <a:defRPr/>
            </a:pPr>
            <a:r>
              <a:rPr kumimoji="0" lang="en-US" sz="1700" b="1" i="0" u="none" strike="noStrike" kern="1200" cap="none" spc="0" normalizeH="0" baseline="0" noProof="0" dirty="0">
                <a:ln>
                  <a:noFill/>
                </a:ln>
                <a:solidFill>
                  <a:srgbClr val="000000"/>
                </a:solidFill>
                <a:effectLst/>
                <a:uLnTx/>
                <a:uFillTx/>
                <a:latin typeface="Calibri" pitchFamily="-72" charset="0"/>
                <a:ea typeface="MS PGothic" charset="0"/>
              </a:rPr>
              <a:t>Julie M </a:t>
            </a:r>
            <a:r>
              <a:rPr kumimoji="0" lang="en-US" sz="1700" b="1" i="0" u="none" strike="noStrike" kern="1200" cap="none" spc="0" normalizeH="0" baseline="0" noProof="0" dirty="0" err="1">
                <a:ln>
                  <a:noFill/>
                </a:ln>
                <a:solidFill>
                  <a:srgbClr val="000000"/>
                </a:solidFill>
                <a:effectLst/>
                <a:uLnTx/>
                <a:uFillTx/>
                <a:latin typeface="Calibri" pitchFamily="-72" charset="0"/>
                <a:ea typeface="MS PGothic" charset="0"/>
              </a:rPr>
              <a:t>Vose</a:t>
            </a:r>
            <a:r>
              <a:rPr kumimoji="0" lang="en-US" sz="1700" b="1" i="0" u="none" strike="noStrike" kern="1200" cap="none" spc="0" normalizeH="0" baseline="0" noProof="0" dirty="0">
                <a:ln>
                  <a:noFill/>
                </a:ln>
                <a:solidFill>
                  <a:srgbClr val="000000"/>
                </a:solidFill>
                <a:effectLst/>
                <a:uLnTx/>
                <a:uFillTx/>
                <a:latin typeface="Calibri" pitchFamily="-72" charset="0"/>
                <a:ea typeface="MS PGothic" charset="0"/>
              </a:rPr>
              <a:t>, MD, MBA</a:t>
            </a:r>
            <a:b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Neumann M and Mildred E Harris Professor</a:t>
            </a:r>
            <a:b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Chief, Hematology/Oncology</a:t>
            </a:r>
            <a:b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University of Nebraska Medical Center</a:t>
            </a:r>
            <a:b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br>
            <a:r>
              <a:rPr kumimoji="0" lang="en-US" sz="1700" b="0" i="0" u="none" strike="noStrike" kern="1200" cap="none" spc="0" normalizeH="0" baseline="0" noProof="0" dirty="0">
                <a:ln>
                  <a:noFill/>
                </a:ln>
                <a:solidFill>
                  <a:srgbClr val="000000"/>
                </a:solidFill>
                <a:effectLst/>
                <a:uLnTx/>
                <a:uFillTx/>
                <a:latin typeface="Calibri" pitchFamily="-72" charset="0"/>
                <a:ea typeface="MS PGothic" charset="0"/>
              </a:rPr>
              <a:t>Omaha, Nebraska</a:t>
            </a:r>
          </a:p>
        </p:txBody>
      </p:sp>
      <p:pic>
        <p:nvPicPr>
          <p:cNvPr id="21" name="Picture 20">
            <a:extLst>
              <a:ext uri="{FF2B5EF4-FFF2-40B4-BE49-F238E27FC236}">
                <a16:creationId xmlns:a16="http://schemas.microsoft.com/office/drawing/2014/main" id="{2CC2C4B8-AA2B-D547-BA92-AAD90986F85D}"/>
              </a:ext>
            </a:extLst>
          </p:cNvPr>
          <p:cNvPicPr>
            <a:picLocks noChangeAspect="1"/>
          </p:cNvPicPr>
          <p:nvPr/>
        </p:nvPicPr>
        <p:blipFill>
          <a:blip r:embed="rId7">
            <a:extLst>
              <a:ext uri="{28A0092B-C50C-407E-A947-70E740481C1C}">
                <a14:useLocalDpi xmlns:a14="http://schemas.microsoft.com/office/drawing/2010/main" val="0"/>
              </a:ext>
            </a:extLst>
          </a:blip>
          <a:srcRect/>
          <a:stretch/>
        </p:blipFill>
        <p:spPr>
          <a:xfrm>
            <a:off x="6456040" y="1042306"/>
            <a:ext cx="1261872" cy="1261872"/>
          </a:xfrm>
          <a:prstGeom prst="rect">
            <a:avLst/>
          </a:prstGeom>
        </p:spPr>
      </p:pic>
    </p:spTree>
    <p:custDataLst>
      <p:tags r:id="rId1"/>
    </p:custDataLst>
    <p:extLst>
      <p:ext uri="{BB962C8B-B14F-4D97-AF65-F5344CB8AC3E}">
        <p14:creationId xmlns:p14="http://schemas.microsoft.com/office/powerpoint/2010/main" val="382975739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2">
            <a:extLst>
              <a:ext uri="{FF2B5EF4-FFF2-40B4-BE49-F238E27FC236}">
                <a16:creationId xmlns:a16="http://schemas.microsoft.com/office/drawing/2014/main" id="{3ACBAAB0-6EC2-1F40-AC32-0717ED33770D}"/>
              </a:ext>
            </a:extLst>
          </p:cNvPr>
          <p:cNvSpPr>
            <a:spLocks noGrp="1"/>
          </p:cNvSpPr>
          <p:nvPr>
            <p:ph type="title"/>
          </p:nvPr>
        </p:nvSpPr>
        <p:spPr/>
        <p:txBody>
          <a:bodyPr/>
          <a:lstStyle/>
          <a:p>
            <a:r>
              <a:rPr lang="en-US" dirty="0"/>
              <a:t>Beyond the Guidelines Survey Respondents</a:t>
            </a:r>
          </a:p>
        </p:txBody>
      </p:sp>
      <p:sp>
        <p:nvSpPr>
          <p:cNvPr id="4" name="Content Placeholder 3">
            <a:extLst>
              <a:ext uri="{FF2B5EF4-FFF2-40B4-BE49-F238E27FC236}">
                <a16:creationId xmlns:a16="http://schemas.microsoft.com/office/drawing/2014/main" id="{29BACC96-BE75-FF44-9353-991D749D1D6A}"/>
              </a:ext>
            </a:extLst>
          </p:cNvPr>
          <p:cNvSpPr>
            <a:spLocks noGrp="1"/>
          </p:cNvSpPr>
          <p:nvPr>
            <p:ph idx="1"/>
          </p:nvPr>
        </p:nvSpPr>
        <p:spPr/>
        <p:txBody>
          <a:bodyPr numCol="2"/>
          <a:lstStyle/>
          <a:p>
            <a:pPr marL="98425" indent="0">
              <a:lnSpc>
                <a:spcPct val="100000"/>
              </a:lnSpc>
              <a:spcBef>
                <a:spcPts val="600"/>
              </a:spcBef>
              <a:spcAft>
                <a:spcPts val="0"/>
              </a:spcAft>
              <a:buNone/>
            </a:pPr>
            <a:r>
              <a:rPr lang="en-US" sz="2000" b="0" dirty="0"/>
              <a:t>Jeremy Abramson, MD</a:t>
            </a:r>
          </a:p>
          <a:p>
            <a:pPr marL="98425" indent="0">
              <a:lnSpc>
                <a:spcPct val="100000"/>
              </a:lnSpc>
              <a:spcBef>
                <a:spcPts val="600"/>
              </a:spcBef>
              <a:spcAft>
                <a:spcPts val="0"/>
              </a:spcAft>
              <a:buNone/>
            </a:pPr>
            <a:r>
              <a:rPr lang="en-US" sz="2000" b="0" dirty="0"/>
              <a:t>John N Allan, MD</a:t>
            </a:r>
          </a:p>
          <a:p>
            <a:pPr marL="98425" indent="0">
              <a:lnSpc>
                <a:spcPct val="100000"/>
              </a:lnSpc>
              <a:spcBef>
                <a:spcPts val="600"/>
              </a:spcBef>
              <a:spcAft>
                <a:spcPts val="0"/>
              </a:spcAft>
              <a:buNone/>
            </a:pPr>
            <a:r>
              <a:rPr lang="en-US" sz="2000" b="0" dirty="0"/>
              <a:t>Bruce </a:t>
            </a:r>
            <a:r>
              <a:rPr lang="en-US" sz="2000" b="0" dirty="0" err="1"/>
              <a:t>Cheson</a:t>
            </a:r>
            <a:r>
              <a:rPr lang="en-US" sz="2000" b="0" dirty="0"/>
              <a:t>, MD</a:t>
            </a:r>
          </a:p>
          <a:p>
            <a:pPr marL="98425" indent="0">
              <a:lnSpc>
                <a:spcPct val="100000"/>
              </a:lnSpc>
              <a:spcBef>
                <a:spcPts val="600"/>
              </a:spcBef>
              <a:spcAft>
                <a:spcPts val="0"/>
              </a:spcAft>
              <a:buNone/>
            </a:pPr>
            <a:r>
              <a:rPr lang="en-US" sz="2000" b="0" dirty="0"/>
              <a:t>Steven </a:t>
            </a:r>
            <a:r>
              <a:rPr lang="en-US" sz="2000" b="0" dirty="0" err="1"/>
              <a:t>Coutre</a:t>
            </a:r>
            <a:r>
              <a:rPr lang="en-US" sz="2000" b="0" dirty="0"/>
              <a:t>, MD</a:t>
            </a:r>
          </a:p>
          <a:p>
            <a:pPr marL="98425" indent="0">
              <a:lnSpc>
                <a:spcPct val="100000"/>
              </a:lnSpc>
              <a:spcBef>
                <a:spcPts val="600"/>
              </a:spcBef>
              <a:spcAft>
                <a:spcPts val="0"/>
              </a:spcAft>
              <a:buNone/>
            </a:pPr>
            <a:r>
              <a:rPr lang="en-US" sz="2000" b="0" dirty="0"/>
              <a:t>Alexey V Danilov, MD, PhD</a:t>
            </a:r>
          </a:p>
          <a:p>
            <a:pPr marL="98425" indent="0">
              <a:lnSpc>
                <a:spcPct val="100000"/>
              </a:lnSpc>
              <a:spcBef>
                <a:spcPts val="600"/>
              </a:spcBef>
              <a:spcAft>
                <a:spcPts val="0"/>
              </a:spcAft>
              <a:buNone/>
            </a:pPr>
            <a:r>
              <a:rPr lang="en-US" sz="2000" b="0" dirty="0"/>
              <a:t>Matthew S </a:t>
            </a:r>
            <a:r>
              <a:rPr lang="en-US" sz="2000" b="0" dirty="0" err="1"/>
              <a:t>Davids</a:t>
            </a:r>
            <a:r>
              <a:rPr lang="en-US" sz="2000" b="0" dirty="0"/>
              <a:t>, MD, </a:t>
            </a:r>
            <a:r>
              <a:rPr lang="en-US" sz="2000" b="0" dirty="0" err="1"/>
              <a:t>MMSc</a:t>
            </a:r>
            <a:endParaRPr lang="en-US" sz="2000" b="0" dirty="0"/>
          </a:p>
          <a:p>
            <a:pPr marL="98425" indent="0">
              <a:lnSpc>
                <a:spcPct val="100000"/>
              </a:lnSpc>
              <a:spcBef>
                <a:spcPts val="600"/>
              </a:spcBef>
              <a:spcAft>
                <a:spcPts val="0"/>
              </a:spcAft>
              <a:buNone/>
            </a:pPr>
            <a:r>
              <a:rPr lang="en-US" sz="2000" b="0" dirty="0"/>
              <a:t>Andrew M Evens, DO, MSc</a:t>
            </a:r>
          </a:p>
          <a:p>
            <a:pPr marL="98425" indent="0">
              <a:lnSpc>
                <a:spcPct val="100000"/>
              </a:lnSpc>
              <a:spcBef>
                <a:spcPts val="600"/>
              </a:spcBef>
              <a:spcAft>
                <a:spcPts val="0"/>
              </a:spcAft>
              <a:buNone/>
            </a:pPr>
            <a:r>
              <a:rPr lang="en-US" sz="2000" b="0" dirty="0"/>
              <a:t>Christopher R Flowers, MD, MS</a:t>
            </a:r>
          </a:p>
          <a:p>
            <a:pPr marL="98425" indent="0">
              <a:lnSpc>
                <a:spcPct val="100000"/>
              </a:lnSpc>
              <a:spcBef>
                <a:spcPts val="600"/>
              </a:spcBef>
              <a:spcAft>
                <a:spcPts val="0"/>
              </a:spcAft>
              <a:buNone/>
            </a:pPr>
            <a:r>
              <a:rPr lang="en-US" sz="2000" b="0" dirty="0"/>
              <a:t>Nathan H Fowler, MD  </a:t>
            </a:r>
          </a:p>
          <a:p>
            <a:pPr marL="98425" indent="0">
              <a:lnSpc>
                <a:spcPct val="100000"/>
              </a:lnSpc>
              <a:spcBef>
                <a:spcPts val="600"/>
              </a:spcBef>
              <a:spcAft>
                <a:spcPts val="0"/>
              </a:spcAft>
              <a:buNone/>
            </a:pPr>
            <a:r>
              <a:rPr lang="en-US" sz="2000" b="0" dirty="0"/>
              <a:t>Jonathan W Friedberg, MD, </a:t>
            </a:r>
            <a:r>
              <a:rPr lang="en-US" sz="2000" b="0" dirty="0" err="1"/>
              <a:t>MMSc</a:t>
            </a:r>
            <a:endParaRPr lang="en-US" sz="2000" b="0" dirty="0"/>
          </a:p>
          <a:p>
            <a:pPr marL="98425" indent="0">
              <a:lnSpc>
                <a:spcPct val="100000"/>
              </a:lnSpc>
              <a:spcBef>
                <a:spcPts val="600"/>
              </a:spcBef>
              <a:spcAft>
                <a:spcPts val="0"/>
              </a:spcAft>
              <a:buNone/>
            </a:pPr>
            <a:r>
              <a:rPr lang="en-US" sz="2000" b="0" dirty="0"/>
              <a:t>Brian T Hill, MD, PhD </a:t>
            </a:r>
          </a:p>
          <a:p>
            <a:pPr marL="98425" indent="0">
              <a:lnSpc>
                <a:spcPct val="100000"/>
              </a:lnSpc>
              <a:spcBef>
                <a:spcPts val="600"/>
              </a:spcBef>
              <a:spcAft>
                <a:spcPts val="0"/>
              </a:spcAft>
              <a:buNone/>
            </a:pPr>
            <a:r>
              <a:rPr lang="en-US" sz="2000" b="0" dirty="0"/>
              <a:t>Nitin Jain, MD</a:t>
            </a:r>
          </a:p>
          <a:p>
            <a:pPr marL="98425" indent="0">
              <a:lnSpc>
                <a:spcPct val="100000"/>
              </a:lnSpc>
              <a:spcBef>
                <a:spcPts val="600"/>
              </a:spcBef>
              <a:spcAft>
                <a:spcPts val="0"/>
              </a:spcAft>
              <a:buNone/>
            </a:pPr>
            <a:r>
              <a:rPr lang="en-US" sz="2000" b="0" dirty="0"/>
              <a:t>Brad S Kahl, MD</a:t>
            </a:r>
          </a:p>
          <a:p>
            <a:pPr marL="98425" indent="0">
              <a:lnSpc>
                <a:spcPct val="100000"/>
              </a:lnSpc>
              <a:spcBef>
                <a:spcPts val="600"/>
              </a:spcBef>
              <a:spcAft>
                <a:spcPts val="0"/>
              </a:spcAft>
              <a:buNone/>
            </a:pPr>
            <a:r>
              <a:rPr lang="en-US" sz="2000" b="0" dirty="0"/>
              <a:t>Ann S </a:t>
            </a:r>
            <a:r>
              <a:rPr lang="en-US" sz="2000" b="0" dirty="0" err="1"/>
              <a:t>LaCasce</a:t>
            </a:r>
            <a:r>
              <a:rPr lang="en-US" sz="2000" b="0" dirty="0"/>
              <a:t>, MD, </a:t>
            </a:r>
            <a:r>
              <a:rPr lang="en-US" sz="2000" b="0" dirty="0" err="1"/>
              <a:t>MMSc</a:t>
            </a:r>
            <a:endParaRPr lang="en-US" sz="2000" b="0" dirty="0"/>
          </a:p>
          <a:p>
            <a:pPr marL="98425" indent="0">
              <a:lnSpc>
                <a:spcPct val="100000"/>
              </a:lnSpc>
              <a:spcBef>
                <a:spcPts val="600"/>
              </a:spcBef>
              <a:spcAft>
                <a:spcPts val="0"/>
              </a:spcAft>
              <a:buNone/>
            </a:pPr>
            <a:r>
              <a:rPr lang="en-US" sz="2000" b="0" dirty="0"/>
              <a:t>Anthony R Mato, MD, MSCE</a:t>
            </a:r>
          </a:p>
          <a:p>
            <a:pPr marL="98425" indent="0">
              <a:lnSpc>
                <a:spcPct val="100000"/>
              </a:lnSpc>
              <a:spcBef>
                <a:spcPts val="600"/>
              </a:spcBef>
              <a:spcAft>
                <a:spcPts val="0"/>
              </a:spcAft>
              <a:buNone/>
            </a:pPr>
            <a:r>
              <a:rPr lang="en-US" sz="2000" b="0" dirty="0"/>
              <a:t>Susan O’Brien, MD</a:t>
            </a:r>
          </a:p>
          <a:p>
            <a:pPr marL="98425" indent="0">
              <a:lnSpc>
                <a:spcPct val="100000"/>
              </a:lnSpc>
              <a:spcBef>
                <a:spcPts val="600"/>
              </a:spcBef>
              <a:spcAft>
                <a:spcPts val="0"/>
              </a:spcAft>
              <a:buNone/>
            </a:pPr>
            <a:r>
              <a:rPr lang="en-US" sz="2000" b="0" dirty="0"/>
              <a:t>John M </a:t>
            </a:r>
            <a:r>
              <a:rPr lang="en-US" sz="2000" b="0" dirty="0" err="1"/>
              <a:t>Pagel</a:t>
            </a:r>
            <a:r>
              <a:rPr lang="en-US" sz="2000" b="0" dirty="0"/>
              <a:t>, MD, PhD</a:t>
            </a:r>
          </a:p>
          <a:p>
            <a:pPr marL="98425" indent="0">
              <a:lnSpc>
                <a:spcPct val="100000"/>
              </a:lnSpc>
              <a:spcBef>
                <a:spcPts val="600"/>
              </a:spcBef>
              <a:spcAft>
                <a:spcPts val="0"/>
              </a:spcAft>
              <a:buNone/>
            </a:pPr>
            <a:r>
              <a:rPr lang="en-US" sz="2000" b="0" dirty="0"/>
              <a:t>Kerry Rogers, MD</a:t>
            </a:r>
          </a:p>
          <a:p>
            <a:pPr marL="98425" indent="0">
              <a:lnSpc>
                <a:spcPct val="100000"/>
              </a:lnSpc>
              <a:spcBef>
                <a:spcPts val="600"/>
              </a:spcBef>
              <a:spcAft>
                <a:spcPts val="0"/>
              </a:spcAft>
              <a:buNone/>
            </a:pPr>
            <a:r>
              <a:rPr lang="en-US" sz="2000" b="0" dirty="0"/>
              <a:t>Laurie H </a:t>
            </a:r>
            <a:r>
              <a:rPr lang="en-US" sz="2000" b="0" dirty="0" err="1"/>
              <a:t>Sehn</a:t>
            </a:r>
            <a:r>
              <a:rPr lang="en-US" sz="2000" b="0" dirty="0"/>
              <a:t>, MD, MPH</a:t>
            </a:r>
          </a:p>
          <a:p>
            <a:pPr marL="98425" indent="0">
              <a:lnSpc>
                <a:spcPct val="100000"/>
              </a:lnSpc>
              <a:spcBef>
                <a:spcPts val="600"/>
              </a:spcBef>
              <a:spcAft>
                <a:spcPts val="0"/>
              </a:spcAft>
              <a:buNone/>
            </a:pPr>
            <a:r>
              <a:rPr lang="en-US" sz="2000" b="0" dirty="0"/>
              <a:t>Jeff Sharman, MD</a:t>
            </a:r>
          </a:p>
          <a:p>
            <a:pPr marL="98425" indent="0">
              <a:lnSpc>
                <a:spcPct val="100000"/>
              </a:lnSpc>
              <a:spcBef>
                <a:spcPts val="600"/>
              </a:spcBef>
              <a:spcAft>
                <a:spcPts val="0"/>
              </a:spcAft>
              <a:buNone/>
            </a:pPr>
            <a:r>
              <a:rPr lang="en-US" sz="2000" b="0" dirty="0"/>
              <a:t>Mitchell R Smith, MD, PhD</a:t>
            </a:r>
          </a:p>
          <a:p>
            <a:pPr marL="98425" indent="0">
              <a:lnSpc>
                <a:spcPct val="100000"/>
              </a:lnSpc>
              <a:spcBef>
                <a:spcPts val="600"/>
              </a:spcBef>
              <a:spcAft>
                <a:spcPts val="0"/>
              </a:spcAft>
              <a:buNone/>
            </a:pPr>
            <a:r>
              <a:rPr lang="en-US" sz="2000" b="0" dirty="0" err="1"/>
              <a:t>Sonali</a:t>
            </a:r>
            <a:r>
              <a:rPr lang="en-US" sz="2000" b="0" dirty="0"/>
              <a:t> M Smith, MD</a:t>
            </a:r>
          </a:p>
          <a:p>
            <a:pPr marL="98425" indent="0">
              <a:lnSpc>
                <a:spcPct val="100000"/>
              </a:lnSpc>
              <a:spcBef>
                <a:spcPts val="600"/>
              </a:spcBef>
              <a:spcAft>
                <a:spcPts val="0"/>
              </a:spcAft>
              <a:buNone/>
            </a:pPr>
            <a:r>
              <a:rPr lang="en-US" sz="2000" b="0" dirty="0"/>
              <a:t>Philip A Thompson, MB, BS</a:t>
            </a:r>
          </a:p>
          <a:p>
            <a:pPr marL="98425" indent="0">
              <a:lnSpc>
                <a:spcPct val="100000"/>
              </a:lnSpc>
              <a:spcBef>
                <a:spcPts val="600"/>
              </a:spcBef>
              <a:spcAft>
                <a:spcPts val="0"/>
              </a:spcAft>
              <a:buNone/>
            </a:pPr>
            <a:r>
              <a:rPr lang="en-US" sz="2000" b="0" dirty="0"/>
              <a:t>Julie M </a:t>
            </a:r>
            <a:r>
              <a:rPr lang="en-US" sz="2000" b="0" dirty="0" err="1"/>
              <a:t>Vose</a:t>
            </a:r>
            <a:r>
              <a:rPr lang="en-US" sz="2000" b="0" dirty="0"/>
              <a:t>, MD, MBA</a:t>
            </a:r>
          </a:p>
          <a:p>
            <a:pPr marL="98425" indent="0">
              <a:lnSpc>
                <a:spcPct val="100000"/>
              </a:lnSpc>
              <a:spcBef>
                <a:spcPts val="600"/>
              </a:spcBef>
              <a:spcAft>
                <a:spcPts val="0"/>
              </a:spcAft>
              <a:buNone/>
            </a:pPr>
            <a:r>
              <a:rPr lang="en-US" sz="2000" b="0"/>
              <a:t>William G Wierda, MD, PhD</a:t>
            </a:r>
          </a:p>
        </p:txBody>
      </p:sp>
    </p:spTree>
    <p:extLst>
      <p:ext uri="{BB962C8B-B14F-4D97-AF65-F5344CB8AC3E}">
        <p14:creationId xmlns:p14="http://schemas.microsoft.com/office/powerpoint/2010/main" val="1692296829"/>
      </p:ext>
    </p:extLst>
  </p:cSld>
  <p:clrMapOvr>
    <a:masterClrMapping/>
  </p:clrMapOvr>
  <mc:AlternateContent xmlns:mc="http://schemas.openxmlformats.org/markup-compatibility/2006" xmlns:p14="http://schemas.microsoft.com/office/powerpoint/2010/main">
    <mc:Choice Requires="p14">
      <p:transition spd="slow" p14:dur="2000" advClick="0"/>
    </mc:Choice>
    <mc:Fallback xmlns="">
      <p:transition spd="slow" advClick="0"/>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1A6C8-C92E-A241-858C-742836094465}"/>
              </a:ext>
            </a:extLst>
          </p:cNvPr>
          <p:cNvSpPr>
            <a:spLocks noGrp="1"/>
          </p:cNvSpPr>
          <p:nvPr>
            <p:ph type="title"/>
          </p:nvPr>
        </p:nvSpPr>
        <p:spPr/>
        <p:txBody>
          <a:bodyPr/>
          <a:lstStyle/>
          <a:p>
            <a:r>
              <a:rPr lang="en-US" dirty="0"/>
              <a:t>Commercial Support</a:t>
            </a:r>
          </a:p>
        </p:txBody>
      </p:sp>
      <p:sp>
        <p:nvSpPr>
          <p:cNvPr id="3" name="Content Placeholder 2">
            <a:extLst>
              <a:ext uri="{FF2B5EF4-FFF2-40B4-BE49-F238E27FC236}">
                <a16:creationId xmlns:a16="http://schemas.microsoft.com/office/drawing/2014/main" id="{5DF225B5-DDBB-F04C-87FC-4A699DA2706A}"/>
              </a:ext>
            </a:extLst>
          </p:cNvPr>
          <p:cNvSpPr>
            <a:spLocks noGrp="1"/>
          </p:cNvSpPr>
          <p:nvPr>
            <p:ph idx="1"/>
          </p:nvPr>
        </p:nvSpPr>
        <p:spPr>
          <a:xfrm>
            <a:off x="1051640" y="1556792"/>
            <a:ext cx="9796888" cy="4799013"/>
          </a:xfrm>
        </p:spPr>
        <p:txBody>
          <a:bodyPr/>
          <a:lstStyle/>
          <a:p>
            <a:pPr marL="98425" indent="0">
              <a:buNone/>
            </a:pPr>
            <a:r>
              <a:rPr lang="en-US" sz="2500" b="0" dirty="0"/>
              <a:t>This activity is supported by educational grants from AstraZeneca Pharmaceuticals LP, </a:t>
            </a:r>
            <a:r>
              <a:rPr lang="en-US" sz="2500" b="0" dirty="0" err="1"/>
              <a:t>BeiGene</a:t>
            </a:r>
            <a:r>
              <a:rPr lang="en-US" sz="2500" b="0" dirty="0"/>
              <a:t> Ltd, Bristol-Myers Squibb Company, Genentech, a member of the Roche Group, Lilly, Pharmacyclics LLC, an AbbVie Company and Janssen Biotech Inc, administered by Janssen Scientific Affairs LLC, and TG Therapeutics Inc.</a:t>
            </a:r>
          </a:p>
        </p:txBody>
      </p:sp>
    </p:spTree>
    <p:extLst>
      <p:ext uri="{BB962C8B-B14F-4D97-AF65-F5344CB8AC3E}">
        <p14:creationId xmlns:p14="http://schemas.microsoft.com/office/powerpoint/2010/main" val="1713238991"/>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31A6C8-C92E-A241-858C-742836094465}"/>
              </a:ext>
            </a:extLst>
          </p:cNvPr>
          <p:cNvSpPr>
            <a:spLocks noGrp="1"/>
          </p:cNvSpPr>
          <p:nvPr>
            <p:ph type="title"/>
          </p:nvPr>
        </p:nvSpPr>
        <p:spPr/>
        <p:txBody>
          <a:bodyPr/>
          <a:lstStyle/>
          <a:p>
            <a:r>
              <a:rPr lang="en-US" dirty="0"/>
              <a:t>The University of Nebraska Medical Center (UNMC) </a:t>
            </a:r>
            <a:br>
              <a:rPr lang="en-US" dirty="0"/>
            </a:br>
            <a:r>
              <a:rPr lang="en-US" dirty="0"/>
              <a:t>and Research To Practice (RTP) Planners, Staff and Reviewers</a:t>
            </a:r>
          </a:p>
        </p:txBody>
      </p:sp>
      <p:sp>
        <p:nvSpPr>
          <p:cNvPr id="3" name="Content Placeholder 2">
            <a:extLst>
              <a:ext uri="{FF2B5EF4-FFF2-40B4-BE49-F238E27FC236}">
                <a16:creationId xmlns:a16="http://schemas.microsoft.com/office/drawing/2014/main" id="{5DF225B5-DDBB-F04C-87FC-4A699DA2706A}"/>
              </a:ext>
            </a:extLst>
          </p:cNvPr>
          <p:cNvSpPr>
            <a:spLocks noGrp="1"/>
          </p:cNvSpPr>
          <p:nvPr>
            <p:ph idx="1"/>
          </p:nvPr>
        </p:nvSpPr>
        <p:spPr>
          <a:xfrm>
            <a:off x="912286" y="1772816"/>
            <a:ext cx="10512305" cy="4442250"/>
          </a:xfrm>
        </p:spPr>
        <p:txBody>
          <a:bodyPr/>
          <a:lstStyle/>
          <a:p>
            <a:pPr marL="98425" indent="0">
              <a:buNone/>
            </a:pPr>
            <a:r>
              <a:rPr lang="en-US" sz="2400" b="0" dirty="0"/>
              <a:t>The below planning committee members have nothing to disclose: </a:t>
            </a:r>
            <a:r>
              <a:rPr lang="en-US" sz="2400" dirty="0"/>
              <a:t>Neil Love, MD </a:t>
            </a:r>
            <a:r>
              <a:rPr lang="en-US" sz="2400" b="0" dirty="0"/>
              <a:t>— RTP President and Planner, </a:t>
            </a:r>
            <a:r>
              <a:rPr lang="en-US" sz="2400" dirty="0"/>
              <a:t>Atif Hussein, MD </a:t>
            </a:r>
            <a:r>
              <a:rPr lang="en-US" sz="2400" b="0" dirty="0"/>
              <a:t>— RTP Reviewer, </a:t>
            </a:r>
            <a:r>
              <a:rPr lang="en-US" sz="2400" dirty="0"/>
              <a:t>Renee Paulin, MSN, RN, CWOCN </a:t>
            </a:r>
            <a:r>
              <a:rPr lang="en-US" sz="2400" b="0" dirty="0"/>
              <a:t>— UNMC Planner and Reviewer, </a:t>
            </a:r>
            <a:r>
              <a:rPr lang="en-US" sz="2400" dirty="0"/>
              <a:t>Brenda Ram, CMP, CHCP </a:t>
            </a:r>
            <a:r>
              <a:rPr lang="en-US" sz="2400" b="0" dirty="0"/>
              <a:t>— UNMC Planner, </a:t>
            </a:r>
            <a:r>
              <a:rPr lang="en-US" sz="2400" dirty="0"/>
              <a:t>Michele Williams, DNP, AGPCNP-BC</a:t>
            </a:r>
            <a:r>
              <a:rPr lang="en-US" sz="2400" b="0" dirty="0"/>
              <a:t> — RTP Reviewer, and </a:t>
            </a:r>
            <a:r>
              <a:rPr lang="en-US" sz="2400" dirty="0"/>
              <a:t>Kathryn Ault </a:t>
            </a:r>
            <a:r>
              <a:rPr lang="en-US" sz="2400" dirty="0" err="1"/>
              <a:t>Ziel</a:t>
            </a:r>
            <a:r>
              <a:rPr lang="en-US" sz="2400" dirty="0"/>
              <a:t>, PhD</a:t>
            </a:r>
            <a:r>
              <a:rPr lang="en-US" sz="2400" b="0" dirty="0"/>
              <a:t> — RTP Staff and Planner.</a:t>
            </a:r>
          </a:p>
        </p:txBody>
      </p:sp>
    </p:spTree>
    <p:extLst>
      <p:ext uri="{BB962C8B-B14F-4D97-AF65-F5344CB8AC3E}">
        <p14:creationId xmlns:p14="http://schemas.microsoft.com/office/powerpoint/2010/main" val="4115485198"/>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6" y="306255"/>
            <a:ext cx="10358967" cy="1143000"/>
          </a:xfrm>
        </p:spPr>
        <p:txBody>
          <a:bodyPr/>
          <a:lstStyle/>
          <a:p>
            <a:r>
              <a:rPr lang="en-US" sz="3200" dirty="0"/>
              <a:t>Matthew S </a:t>
            </a:r>
            <a:r>
              <a:rPr lang="en-US" sz="3200" dirty="0" err="1"/>
              <a:t>Davids</a:t>
            </a:r>
            <a:r>
              <a:rPr lang="en-US" sz="3200" dirty="0"/>
              <a:t>, MD, </a:t>
            </a:r>
            <a:r>
              <a:rPr lang="en-US" sz="3200" dirty="0" err="1"/>
              <a:t>MMSc</a:t>
            </a:r>
            <a:r>
              <a:rPr lang="en-US" sz="3200" dirty="0"/>
              <a:t> </a:t>
            </a:r>
            <a:r>
              <a:rPr lang="en-US" sz="3200" dirty="0">
                <a:solidFill>
                  <a:srgbClr val="0432FF"/>
                </a:solidFill>
              </a:rPr>
              <a:t>— Disclosures</a:t>
            </a:r>
            <a:br>
              <a:rPr lang="en-US" sz="3200" dirty="0">
                <a:solidFill>
                  <a:srgbClr val="0432FF"/>
                </a:solidFill>
              </a:rPr>
            </a:br>
            <a:r>
              <a:rPr lang="en-US" sz="2800" dirty="0">
                <a:solidFill>
                  <a:srgbClr val="0432FF"/>
                </a:solidFill>
              </a:rPr>
              <a:t>Moderator</a:t>
            </a:r>
          </a:p>
        </p:txBody>
      </p:sp>
      <p:graphicFrame>
        <p:nvGraphicFramePr>
          <p:cNvPr id="4" name="Table 3">
            <a:extLst>
              <a:ext uri="{FF2B5EF4-FFF2-40B4-BE49-F238E27FC236}">
                <a16:creationId xmlns:a16="http://schemas.microsoft.com/office/drawing/2014/main" id="{B99D5697-FC10-574F-AB0A-49082F4D0BE4}"/>
              </a:ext>
            </a:extLst>
          </p:cNvPr>
          <p:cNvGraphicFramePr>
            <a:graphicFrameLocks noGrp="1"/>
          </p:cNvGraphicFramePr>
          <p:nvPr>
            <p:extLst>
              <p:ext uri="{D42A27DB-BD31-4B8C-83A1-F6EECF244321}">
                <p14:modId xmlns:p14="http://schemas.microsoft.com/office/powerpoint/2010/main" val="3851200570"/>
              </p:ext>
            </p:extLst>
          </p:nvPr>
        </p:nvGraphicFramePr>
        <p:xfrm>
          <a:off x="889869" y="1772816"/>
          <a:ext cx="10358440" cy="3633468"/>
        </p:xfrm>
        <a:graphic>
          <a:graphicData uri="http://schemas.openxmlformats.org/drawingml/2006/table">
            <a:tbl>
              <a:tblPr firstRow="1" bandRow="1">
                <a:tableStyleId>{F2DE63D5-997A-4646-A377-4702673A728D}</a:tableStyleId>
              </a:tblPr>
              <a:tblGrid>
                <a:gridCol w="2878931">
                  <a:extLst>
                    <a:ext uri="{9D8B030D-6E8A-4147-A177-3AD203B41FA5}">
                      <a16:colId xmlns:a16="http://schemas.microsoft.com/office/drawing/2014/main" val="2742772043"/>
                    </a:ext>
                  </a:extLst>
                </a:gridCol>
                <a:gridCol w="7479509">
                  <a:extLst>
                    <a:ext uri="{9D8B030D-6E8A-4147-A177-3AD203B41FA5}">
                      <a16:colId xmlns:a16="http://schemas.microsoft.com/office/drawing/2014/main" val="2876233569"/>
                    </a:ext>
                  </a:extLst>
                </a:gridCol>
              </a:tblGrid>
              <a:tr h="1314233">
                <a:tc>
                  <a:txBody>
                    <a:bodyPr/>
                    <a:lstStyle/>
                    <a:p>
                      <a:r>
                        <a:rPr lang="en-US" b="1" dirty="0">
                          <a:solidFill>
                            <a:schemeClr val="tx1"/>
                          </a:solidFill>
                        </a:rPr>
                        <a:t>Advisory Committee</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pPr marL="0" marR="0" lvl="0" indent="0" algn="l" defTabSz="914115" rtl="0" eaLnBrk="1" fontAlgn="auto" latinLnBrk="0" hangingPunct="1">
                        <a:lnSpc>
                          <a:spcPct val="100000"/>
                        </a:lnSpc>
                        <a:spcBef>
                          <a:spcPts val="0"/>
                        </a:spcBef>
                        <a:spcAft>
                          <a:spcPts val="0"/>
                        </a:spcAft>
                        <a:buClrTx/>
                        <a:buSzTx/>
                        <a:buFontTx/>
                        <a:buNone/>
                        <a:tabLst/>
                        <a:defRPr/>
                      </a:pPr>
                      <a:r>
                        <a:rPr lang="en-US" b="0" dirty="0">
                          <a:solidFill>
                            <a:schemeClr val="tx1"/>
                          </a:solidFill>
                        </a:rPr>
                        <a:t>AbbVie Inc, Adaptive Biotechnologies Corporation, </a:t>
                      </a:r>
                      <a:r>
                        <a:rPr lang="en-US" b="0" dirty="0" err="1">
                          <a:solidFill>
                            <a:schemeClr val="tx1"/>
                          </a:solidFill>
                        </a:rPr>
                        <a:t>Ascentage</a:t>
                      </a:r>
                      <a:r>
                        <a:rPr lang="en-US" b="0" dirty="0">
                          <a:solidFill>
                            <a:schemeClr val="tx1"/>
                          </a:solidFill>
                        </a:rPr>
                        <a:t> Pharma, AstraZeneca Pharmaceuticals LP, </a:t>
                      </a:r>
                      <a:r>
                        <a:rPr lang="en-US" b="0" dirty="0" err="1">
                          <a:solidFill>
                            <a:schemeClr val="tx1"/>
                          </a:solidFill>
                        </a:rPr>
                        <a:t>BeiGene</a:t>
                      </a:r>
                      <a:r>
                        <a:rPr lang="en-US" b="0" dirty="0">
                          <a:solidFill>
                            <a:schemeClr val="tx1"/>
                          </a:solidFill>
                        </a:rPr>
                        <a:t> Ltd</a:t>
                      </a:r>
                      <a:r>
                        <a:rPr lang="en-US" b="0">
                          <a:solidFill>
                            <a:schemeClr val="tx1"/>
                          </a:solidFill>
                        </a:rPr>
                        <a:t>, Bristol-Myers Squibb </a:t>
                      </a:r>
                      <a:r>
                        <a:rPr lang="en-US" b="0" dirty="0">
                          <a:solidFill>
                            <a:schemeClr val="tx1"/>
                          </a:solidFill>
                        </a:rPr>
                        <a:t>Company, Celgene Corporation, Janssen Biotech Inc, Lilly, Pharmacyclics LLC, an AbbVie Company, Takeda Oncology, TG Therapeutics Inc</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7966792"/>
                  </a:ext>
                </a:extLst>
              </a:tr>
              <a:tr h="1314233">
                <a:tc>
                  <a:txBody>
                    <a:bodyPr/>
                    <a:lstStyle/>
                    <a:p>
                      <a:r>
                        <a:rPr lang="en-US" b="1" dirty="0">
                          <a:solidFill>
                            <a:schemeClr val="tx1"/>
                          </a:solidFill>
                        </a:rPr>
                        <a:t>Consulting Agreements</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b="0" dirty="0">
                          <a:solidFill>
                            <a:schemeClr val="tx1"/>
                          </a:solidFill>
                        </a:rPr>
                        <a:t>AbbVie Inc, Adaptive Biotechnologies Corporation, AstraZeneca Pharmaceuticals LP, </a:t>
                      </a:r>
                      <a:r>
                        <a:rPr lang="en-US" b="0" dirty="0" err="1">
                          <a:solidFill>
                            <a:schemeClr val="tx1"/>
                          </a:solidFill>
                        </a:rPr>
                        <a:t>BeiGene</a:t>
                      </a:r>
                      <a:r>
                        <a:rPr lang="en-US" b="0" dirty="0">
                          <a:solidFill>
                            <a:schemeClr val="tx1"/>
                          </a:solidFill>
                        </a:rPr>
                        <a:t> Ltd, Genentech, a member of the Roche Group, Janssen Biotech Inc, Merck, Pharmacyclics LLC, an AbbVie Company, TG Therapeutics Inc, </a:t>
                      </a:r>
                      <a:r>
                        <a:rPr lang="en-US" b="0" dirty="0" err="1">
                          <a:solidFill>
                            <a:schemeClr val="tx1"/>
                          </a:solidFill>
                        </a:rPr>
                        <a:t>Verastem</a:t>
                      </a:r>
                      <a:r>
                        <a:rPr lang="en-US" b="0" dirty="0">
                          <a:solidFill>
                            <a:schemeClr val="tx1"/>
                          </a:solidFill>
                        </a:rPr>
                        <a:t> Inc, </a:t>
                      </a:r>
                      <a:r>
                        <a:rPr lang="en-US" b="0" dirty="0" err="1">
                          <a:solidFill>
                            <a:schemeClr val="tx1"/>
                          </a:solidFill>
                        </a:rPr>
                        <a:t>Zentalis</a:t>
                      </a:r>
                      <a:r>
                        <a:rPr lang="en-US" b="0" dirty="0">
                          <a:solidFill>
                            <a:schemeClr val="tx1"/>
                          </a:solidFill>
                        </a:rPr>
                        <a:t> Pharmaceuticals</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4532817"/>
                  </a:ext>
                </a:extLst>
              </a:tr>
              <a:tr h="1005002">
                <a:tc>
                  <a:txBody>
                    <a:bodyPr/>
                    <a:lstStyle/>
                    <a:p>
                      <a:r>
                        <a:rPr lang="en-US" b="1" dirty="0">
                          <a:solidFill>
                            <a:schemeClr val="tx1"/>
                          </a:solidFill>
                        </a:rPr>
                        <a:t>Contracted Research</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dirty="0">
                          <a:solidFill>
                            <a:schemeClr val="tx1"/>
                          </a:solidFill>
                        </a:rPr>
                        <a:t>AbbVie Inc, </a:t>
                      </a:r>
                      <a:r>
                        <a:rPr lang="en-US" dirty="0" err="1">
                          <a:solidFill>
                            <a:schemeClr val="tx1"/>
                          </a:solidFill>
                        </a:rPr>
                        <a:t>Ascentage</a:t>
                      </a:r>
                      <a:r>
                        <a:rPr lang="en-US" dirty="0">
                          <a:solidFill>
                            <a:schemeClr val="tx1"/>
                          </a:solidFill>
                        </a:rPr>
                        <a:t> Pharma, AstraZeneca Pharmaceuticals LP, Genentech, a member of the Roche Group, MEI Pharma Inc, Novartis, Pharmacyclics LLC, an AbbVie Company, Surface Oncology, TG Therapeutics Inc, </a:t>
                      </a:r>
                      <a:r>
                        <a:rPr lang="en-US" dirty="0" err="1">
                          <a:solidFill>
                            <a:schemeClr val="tx1"/>
                          </a:solidFill>
                        </a:rPr>
                        <a:t>Verastem</a:t>
                      </a:r>
                      <a:r>
                        <a:rPr lang="en-US" dirty="0">
                          <a:solidFill>
                            <a:schemeClr val="tx1"/>
                          </a:solidFill>
                        </a:rPr>
                        <a:t> Inc</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408583668"/>
                  </a:ext>
                </a:extLst>
              </a:tr>
            </a:tbl>
          </a:graphicData>
        </a:graphic>
      </p:graphicFrame>
    </p:spTree>
    <p:custDataLst>
      <p:tags r:id="rId1"/>
    </p:custDataLst>
    <p:extLst>
      <p:ext uri="{BB962C8B-B14F-4D97-AF65-F5344CB8AC3E}">
        <p14:creationId xmlns:p14="http://schemas.microsoft.com/office/powerpoint/2010/main" val="1588401535"/>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6" y="83408"/>
            <a:ext cx="10358967" cy="1473384"/>
          </a:xfrm>
        </p:spPr>
        <p:txBody>
          <a:bodyPr/>
          <a:lstStyle/>
          <a:p>
            <a:r>
              <a:rPr lang="en-US" sz="3200" dirty="0"/>
              <a:t>Alexey V Danilov, MD, PhD </a:t>
            </a:r>
            <a:r>
              <a:rPr lang="en-US" sz="3200" dirty="0">
                <a:solidFill>
                  <a:srgbClr val="0432FF"/>
                </a:solidFill>
              </a:rPr>
              <a:t>— Disclosures</a:t>
            </a:r>
            <a:br>
              <a:rPr lang="en-US" sz="3200" dirty="0">
                <a:solidFill>
                  <a:srgbClr val="0432FF"/>
                </a:solidFill>
              </a:rPr>
            </a:br>
            <a:r>
              <a:rPr lang="en-US" sz="2800" dirty="0">
                <a:solidFill>
                  <a:srgbClr val="0432FF"/>
                </a:solidFill>
              </a:rPr>
              <a:t>Program Faculty</a:t>
            </a:r>
          </a:p>
        </p:txBody>
      </p:sp>
      <p:graphicFrame>
        <p:nvGraphicFramePr>
          <p:cNvPr id="3" name="Table 2">
            <a:extLst>
              <a:ext uri="{FF2B5EF4-FFF2-40B4-BE49-F238E27FC236}">
                <a16:creationId xmlns:a16="http://schemas.microsoft.com/office/drawing/2014/main" id="{17EEBD4A-2374-A64B-8F45-399BD207A7C4}"/>
              </a:ext>
            </a:extLst>
          </p:cNvPr>
          <p:cNvGraphicFramePr>
            <a:graphicFrameLocks noGrp="1"/>
          </p:cNvGraphicFramePr>
          <p:nvPr>
            <p:extLst>
              <p:ext uri="{D42A27DB-BD31-4B8C-83A1-F6EECF244321}">
                <p14:modId xmlns:p14="http://schemas.microsoft.com/office/powerpoint/2010/main" val="765605125"/>
              </p:ext>
            </p:extLst>
          </p:nvPr>
        </p:nvGraphicFramePr>
        <p:xfrm>
          <a:off x="936853" y="1926007"/>
          <a:ext cx="10199707" cy="3005985"/>
        </p:xfrm>
        <a:graphic>
          <a:graphicData uri="http://schemas.openxmlformats.org/drawingml/2006/table">
            <a:tbl>
              <a:tblPr firstRow="1" bandRow="1">
                <a:tableStyleId>{F2DE63D5-997A-4646-A377-4702673A728D}</a:tableStyleId>
              </a:tblPr>
              <a:tblGrid>
                <a:gridCol w="2998907">
                  <a:extLst>
                    <a:ext uri="{9D8B030D-6E8A-4147-A177-3AD203B41FA5}">
                      <a16:colId xmlns:a16="http://schemas.microsoft.com/office/drawing/2014/main" val="554462400"/>
                    </a:ext>
                  </a:extLst>
                </a:gridCol>
                <a:gridCol w="7200800">
                  <a:extLst>
                    <a:ext uri="{9D8B030D-6E8A-4147-A177-3AD203B41FA5}">
                      <a16:colId xmlns:a16="http://schemas.microsoft.com/office/drawing/2014/main" val="1695023928"/>
                    </a:ext>
                  </a:extLst>
                </a:gridCol>
              </a:tblGrid>
              <a:tr h="834635">
                <a:tc>
                  <a:txBody>
                    <a:bodyPr/>
                    <a:lstStyle/>
                    <a:p>
                      <a:r>
                        <a:rPr lang="en-US" b="1" dirty="0">
                          <a:solidFill>
                            <a:schemeClr val="tx1"/>
                          </a:solidFill>
                        </a:rPr>
                        <a:t>Advisory Committee</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b="0" dirty="0">
                          <a:solidFill>
                            <a:schemeClr val="tx1"/>
                          </a:solidFill>
                        </a:rPr>
                        <a:t>AbbVie Inc, AstraZeneca Pharmaceuticals LP, Bayer HealthCare Pharmaceuticals, </a:t>
                      </a:r>
                      <a:r>
                        <a:rPr lang="en-US" b="0" dirty="0" err="1">
                          <a:solidFill>
                            <a:schemeClr val="tx1"/>
                          </a:solidFill>
                        </a:rPr>
                        <a:t>BeiGene</a:t>
                      </a:r>
                      <a:r>
                        <a:rPr lang="en-US" b="0" dirty="0">
                          <a:solidFill>
                            <a:schemeClr val="tx1"/>
                          </a:solidFill>
                        </a:rPr>
                        <a:t> Ltd, Bristol-Myers Squibb Company, </a:t>
                      </a:r>
                      <a:r>
                        <a:rPr lang="en-US" b="0" dirty="0" err="1">
                          <a:solidFill>
                            <a:schemeClr val="tx1"/>
                          </a:solidFill>
                        </a:rPr>
                        <a:t>Karyopharm</a:t>
                      </a:r>
                      <a:r>
                        <a:rPr lang="en-US" b="0" dirty="0">
                          <a:solidFill>
                            <a:schemeClr val="tx1"/>
                          </a:solidFill>
                        </a:rPr>
                        <a:t> Therapeutics, Pharmacyclics LLC, an AbbVie Company, </a:t>
                      </a:r>
                      <a:br>
                        <a:rPr lang="en-US" b="0" dirty="0">
                          <a:solidFill>
                            <a:schemeClr val="tx1"/>
                          </a:solidFill>
                        </a:rPr>
                      </a:br>
                      <a:r>
                        <a:rPr lang="en-US" b="0" dirty="0">
                          <a:solidFill>
                            <a:schemeClr val="tx1"/>
                          </a:solidFill>
                        </a:rPr>
                        <a:t>TG Therapeutics Inc</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733472633"/>
                  </a:ext>
                </a:extLst>
              </a:tr>
              <a:tr h="674265">
                <a:tc>
                  <a:txBody>
                    <a:bodyPr/>
                    <a:lstStyle/>
                    <a:p>
                      <a:r>
                        <a:rPr lang="en-US" b="1" dirty="0">
                          <a:solidFill>
                            <a:schemeClr val="tx1"/>
                          </a:solidFill>
                        </a:rPr>
                        <a:t>Consulting Agreements</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b="0" dirty="0">
                          <a:solidFill>
                            <a:schemeClr val="tx1"/>
                          </a:solidFill>
                        </a:rPr>
                        <a:t>AbbVie Inc, AstraZeneca Pharmaceuticals LP, Genentech, a member </a:t>
                      </a:r>
                      <a:br>
                        <a:rPr lang="en-US" b="0" dirty="0">
                          <a:solidFill>
                            <a:schemeClr val="tx1"/>
                          </a:solidFill>
                        </a:rPr>
                      </a:br>
                      <a:r>
                        <a:rPr lang="en-US" b="0" dirty="0">
                          <a:solidFill>
                            <a:schemeClr val="tx1"/>
                          </a:solidFill>
                        </a:rPr>
                        <a:t>of the Roche Group, Pharmacyclics LLC, an AbbVie Company</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96370210"/>
                  </a:ext>
                </a:extLst>
              </a:tr>
              <a:tr h="674265">
                <a:tc>
                  <a:txBody>
                    <a:bodyPr/>
                    <a:lstStyle/>
                    <a:p>
                      <a:r>
                        <a:rPr lang="en-US" b="1" dirty="0">
                          <a:solidFill>
                            <a:schemeClr val="tx1"/>
                          </a:solidFill>
                        </a:rPr>
                        <a:t>Contracted Research</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b="0" dirty="0">
                          <a:solidFill>
                            <a:schemeClr val="tx1"/>
                          </a:solidFill>
                        </a:rPr>
                        <a:t>AstraZeneca Pharmaceuticals LP, Bayer HealthCare Pharmaceuticals, Bristol-Myers Squibb Company, Genentech, a member of the Roche Group, Gilead Sciences Inc, MEI Pharma Inc, </a:t>
                      </a:r>
                      <a:r>
                        <a:rPr lang="en-US" b="0" dirty="0" err="1">
                          <a:solidFill>
                            <a:schemeClr val="tx1"/>
                          </a:solidFill>
                        </a:rPr>
                        <a:t>Secura</a:t>
                      </a:r>
                      <a:r>
                        <a:rPr lang="en-US" b="0" dirty="0">
                          <a:solidFill>
                            <a:schemeClr val="tx1"/>
                          </a:solidFill>
                        </a:rPr>
                        <a:t> Bio, Takeda Oncology, TG Therapeutics Inc, </a:t>
                      </a:r>
                      <a:r>
                        <a:rPr lang="en-US" b="0" dirty="0" err="1">
                          <a:solidFill>
                            <a:schemeClr val="tx1"/>
                          </a:solidFill>
                        </a:rPr>
                        <a:t>Verastem</a:t>
                      </a:r>
                      <a:r>
                        <a:rPr lang="en-US" b="0" dirty="0">
                          <a:solidFill>
                            <a:schemeClr val="tx1"/>
                          </a:solidFill>
                        </a:rPr>
                        <a:t> Inc</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352223326"/>
                  </a:ext>
                </a:extLst>
              </a:tr>
            </a:tbl>
          </a:graphicData>
        </a:graphic>
      </p:graphicFrame>
    </p:spTree>
    <p:custDataLst>
      <p:tags r:id="rId1"/>
    </p:custDataLst>
    <p:extLst>
      <p:ext uri="{BB962C8B-B14F-4D97-AF65-F5344CB8AC3E}">
        <p14:creationId xmlns:p14="http://schemas.microsoft.com/office/powerpoint/2010/main" val="848390843"/>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6" y="83408"/>
            <a:ext cx="10358967" cy="1473384"/>
          </a:xfrm>
        </p:spPr>
        <p:txBody>
          <a:bodyPr/>
          <a:lstStyle/>
          <a:p>
            <a:r>
              <a:rPr lang="en-US" sz="3200" dirty="0">
                <a:solidFill>
                  <a:srgbClr val="0432FF"/>
                </a:solidFill>
              </a:rPr>
              <a:t>Susan O’Brien, MD — Disclosures</a:t>
            </a:r>
            <a:br>
              <a:rPr lang="en-US" sz="3200" dirty="0">
                <a:solidFill>
                  <a:srgbClr val="0432FF"/>
                </a:solidFill>
              </a:rPr>
            </a:br>
            <a:r>
              <a:rPr lang="en-US" sz="2800" dirty="0">
                <a:solidFill>
                  <a:srgbClr val="0432FF"/>
                </a:solidFill>
              </a:rPr>
              <a:t>Program Faculty</a:t>
            </a:r>
          </a:p>
        </p:txBody>
      </p:sp>
      <p:graphicFrame>
        <p:nvGraphicFramePr>
          <p:cNvPr id="4" name="Table 3">
            <a:extLst>
              <a:ext uri="{FF2B5EF4-FFF2-40B4-BE49-F238E27FC236}">
                <a16:creationId xmlns:a16="http://schemas.microsoft.com/office/drawing/2014/main" id="{B99D5697-FC10-574F-AB0A-49082F4D0BE4}"/>
              </a:ext>
            </a:extLst>
          </p:cNvPr>
          <p:cNvGraphicFramePr>
            <a:graphicFrameLocks noGrp="1"/>
          </p:cNvGraphicFramePr>
          <p:nvPr>
            <p:extLst>
              <p:ext uri="{D42A27DB-BD31-4B8C-83A1-F6EECF244321}">
                <p14:modId xmlns:p14="http://schemas.microsoft.com/office/powerpoint/2010/main" val="2345817886"/>
              </p:ext>
            </p:extLst>
          </p:nvPr>
        </p:nvGraphicFramePr>
        <p:xfrm>
          <a:off x="996146" y="1772816"/>
          <a:ext cx="10199707" cy="3528392"/>
        </p:xfrm>
        <a:graphic>
          <a:graphicData uri="http://schemas.openxmlformats.org/drawingml/2006/table">
            <a:tbl>
              <a:tblPr firstRow="1" bandRow="1">
                <a:tableStyleId>{F2DE63D5-997A-4646-A377-4702673A728D}</a:tableStyleId>
              </a:tblPr>
              <a:tblGrid>
                <a:gridCol w="2998907">
                  <a:extLst>
                    <a:ext uri="{9D8B030D-6E8A-4147-A177-3AD203B41FA5}">
                      <a16:colId xmlns:a16="http://schemas.microsoft.com/office/drawing/2014/main" val="2742772043"/>
                    </a:ext>
                  </a:extLst>
                </a:gridCol>
                <a:gridCol w="7200800">
                  <a:extLst>
                    <a:ext uri="{9D8B030D-6E8A-4147-A177-3AD203B41FA5}">
                      <a16:colId xmlns:a16="http://schemas.microsoft.com/office/drawing/2014/main" val="2876233569"/>
                    </a:ext>
                  </a:extLst>
                </a:gridCol>
              </a:tblGrid>
              <a:tr h="2224421">
                <a:tc>
                  <a:txBody>
                    <a:bodyPr/>
                    <a:lstStyle/>
                    <a:p>
                      <a:r>
                        <a:rPr lang="en-US" b="1" dirty="0">
                          <a:solidFill>
                            <a:schemeClr val="tx1"/>
                          </a:solidFill>
                        </a:rPr>
                        <a:t>Consulting Agreements</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b="0" dirty="0">
                          <a:solidFill>
                            <a:schemeClr val="tx1"/>
                          </a:solidFill>
                        </a:rPr>
                        <a:t>AbbVie Inc, Alexion Pharmaceuticals, Amgen Inc, </a:t>
                      </a:r>
                      <a:r>
                        <a:rPr lang="en-US" b="0" dirty="0" err="1">
                          <a:solidFill>
                            <a:schemeClr val="tx1"/>
                          </a:solidFill>
                        </a:rPr>
                        <a:t>Aptose</a:t>
                      </a:r>
                      <a:r>
                        <a:rPr lang="en-US" b="0" dirty="0">
                          <a:solidFill>
                            <a:schemeClr val="tx1"/>
                          </a:solidFill>
                        </a:rPr>
                        <a:t> Biosciences Inc, Astellas, </a:t>
                      </a:r>
                      <a:r>
                        <a:rPr lang="en-US" b="0" dirty="0" err="1">
                          <a:solidFill>
                            <a:schemeClr val="tx1"/>
                          </a:solidFill>
                        </a:rPr>
                        <a:t>Autolus</a:t>
                      </a:r>
                      <a:r>
                        <a:rPr lang="en-US" b="0" dirty="0">
                          <a:solidFill>
                            <a:schemeClr val="tx1"/>
                          </a:solidFill>
                        </a:rPr>
                        <a:t>, Bristol-Myers Squibb Company, Celgene Corporation, Gilead Sciences Inc, GlaxoSmithKline, Janssen Biotech Inc, Johnson &amp; Johnson Pharmaceuticals, Juno Therapeutics, a Celgene Company, Lilly, Merck, NOVA Research Company, Pfizer Inc, Pharmacyclics LLC, an AbbVie Company, </a:t>
                      </a:r>
                      <a:r>
                        <a:rPr lang="en-US" b="0" dirty="0" err="1">
                          <a:solidFill>
                            <a:schemeClr val="tx1"/>
                          </a:solidFill>
                        </a:rPr>
                        <a:t>Sunesis</a:t>
                      </a:r>
                      <a:r>
                        <a:rPr lang="en-US" b="0" dirty="0">
                          <a:solidFill>
                            <a:schemeClr val="tx1"/>
                          </a:solidFill>
                        </a:rPr>
                        <a:t> Pharmaceuticals Inc, TG Therapeutics Inc, </a:t>
                      </a:r>
                      <a:r>
                        <a:rPr lang="en-US" b="0" dirty="0" err="1">
                          <a:solidFill>
                            <a:schemeClr val="tx1"/>
                          </a:solidFill>
                        </a:rPr>
                        <a:t>Vaniam</a:t>
                      </a:r>
                      <a:r>
                        <a:rPr lang="en-US" b="0" dirty="0">
                          <a:solidFill>
                            <a:schemeClr val="tx1"/>
                          </a:solidFill>
                        </a:rPr>
                        <a:t> Group, </a:t>
                      </a:r>
                      <a:r>
                        <a:rPr lang="en-US" b="0" dirty="0" err="1">
                          <a:solidFill>
                            <a:schemeClr val="tx1"/>
                          </a:solidFill>
                        </a:rPr>
                        <a:t>Verastem</a:t>
                      </a:r>
                      <a:r>
                        <a:rPr lang="en-US" b="0" dirty="0">
                          <a:solidFill>
                            <a:schemeClr val="tx1"/>
                          </a:solidFill>
                        </a:rPr>
                        <a:t> Inc, Vida Ventures</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7966792"/>
                  </a:ext>
                </a:extLst>
              </a:tr>
              <a:tr h="1303971">
                <a:tc>
                  <a:txBody>
                    <a:bodyPr/>
                    <a:lstStyle/>
                    <a:p>
                      <a:r>
                        <a:rPr lang="en-US" b="1" dirty="0">
                          <a:solidFill>
                            <a:schemeClr val="tx1"/>
                          </a:solidFill>
                        </a:rPr>
                        <a:t>Contracted Research</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b="0" dirty="0" err="1">
                          <a:solidFill>
                            <a:schemeClr val="tx1"/>
                          </a:solidFill>
                        </a:rPr>
                        <a:t>Acerta</a:t>
                      </a:r>
                      <a:r>
                        <a:rPr lang="en-US" b="0" dirty="0">
                          <a:solidFill>
                            <a:schemeClr val="tx1"/>
                          </a:solidFill>
                        </a:rPr>
                        <a:t> Pharma — A member of the AstraZeneca Group, Caribou Biosciences Inc, Gilead Sciences Inc, Kite, A Gilead Company, Pfizer Inc, Pharmacyclics LLC, an AbbVie Company, Regeneron Pharmaceuticals Inc, </a:t>
                      </a:r>
                      <a:r>
                        <a:rPr lang="en-US" b="0" dirty="0" err="1">
                          <a:solidFill>
                            <a:schemeClr val="tx1"/>
                          </a:solidFill>
                        </a:rPr>
                        <a:t>Sunesis</a:t>
                      </a:r>
                      <a:r>
                        <a:rPr lang="en-US" b="0" dirty="0">
                          <a:solidFill>
                            <a:schemeClr val="tx1"/>
                          </a:solidFill>
                        </a:rPr>
                        <a:t> Pharmaceuticals Inc, TG Therapeutics Inc</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4532817"/>
                  </a:ext>
                </a:extLst>
              </a:tr>
            </a:tbl>
          </a:graphicData>
        </a:graphic>
      </p:graphicFrame>
    </p:spTree>
    <p:custDataLst>
      <p:tags r:id="rId1"/>
    </p:custDataLst>
    <p:extLst>
      <p:ext uri="{BB962C8B-B14F-4D97-AF65-F5344CB8AC3E}">
        <p14:creationId xmlns:p14="http://schemas.microsoft.com/office/powerpoint/2010/main" val="1432591370"/>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912286" y="83408"/>
            <a:ext cx="10358967" cy="1545392"/>
          </a:xfrm>
        </p:spPr>
        <p:txBody>
          <a:bodyPr/>
          <a:lstStyle/>
          <a:p>
            <a:r>
              <a:rPr lang="en-US" sz="3200" dirty="0" err="1"/>
              <a:t>Sonali</a:t>
            </a:r>
            <a:r>
              <a:rPr lang="en-US" sz="3200" dirty="0"/>
              <a:t> M Smith, MD </a:t>
            </a:r>
            <a:r>
              <a:rPr lang="en-US" sz="3200" dirty="0">
                <a:solidFill>
                  <a:srgbClr val="0432FF"/>
                </a:solidFill>
              </a:rPr>
              <a:t>— Disclosures</a:t>
            </a:r>
            <a:br>
              <a:rPr lang="en-US" sz="3200" dirty="0">
                <a:solidFill>
                  <a:srgbClr val="0432FF"/>
                </a:solidFill>
              </a:rPr>
            </a:br>
            <a:r>
              <a:rPr lang="en-US" sz="2800" dirty="0">
                <a:solidFill>
                  <a:srgbClr val="0432FF"/>
                </a:solidFill>
              </a:rPr>
              <a:t>Program Faculty</a:t>
            </a:r>
          </a:p>
        </p:txBody>
      </p:sp>
      <p:graphicFrame>
        <p:nvGraphicFramePr>
          <p:cNvPr id="3" name="Table 2">
            <a:extLst>
              <a:ext uri="{FF2B5EF4-FFF2-40B4-BE49-F238E27FC236}">
                <a16:creationId xmlns:a16="http://schemas.microsoft.com/office/drawing/2014/main" id="{F33392DF-DC50-1C4C-A7D3-BD26CB283E84}"/>
              </a:ext>
            </a:extLst>
          </p:cNvPr>
          <p:cNvGraphicFramePr>
            <a:graphicFrameLocks noGrp="1"/>
          </p:cNvGraphicFramePr>
          <p:nvPr>
            <p:extLst>
              <p:ext uri="{D42A27DB-BD31-4B8C-83A1-F6EECF244321}">
                <p14:modId xmlns:p14="http://schemas.microsoft.com/office/powerpoint/2010/main" val="581563424"/>
              </p:ext>
            </p:extLst>
          </p:nvPr>
        </p:nvGraphicFramePr>
        <p:xfrm>
          <a:off x="912813" y="1988840"/>
          <a:ext cx="10199707" cy="2376264"/>
        </p:xfrm>
        <a:graphic>
          <a:graphicData uri="http://schemas.openxmlformats.org/drawingml/2006/table">
            <a:tbl>
              <a:tblPr firstRow="1" bandRow="1">
                <a:tableStyleId>{F2DE63D5-997A-4646-A377-4702673A728D}</a:tableStyleId>
              </a:tblPr>
              <a:tblGrid>
                <a:gridCol w="2998907">
                  <a:extLst>
                    <a:ext uri="{9D8B030D-6E8A-4147-A177-3AD203B41FA5}">
                      <a16:colId xmlns:a16="http://schemas.microsoft.com/office/drawing/2014/main" val="2742772043"/>
                    </a:ext>
                  </a:extLst>
                </a:gridCol>
                <a:gridCol w="7200800">
                  <a:extLst>
                    <a:ext uri="{9D8B030D-6E8A-4147-A177-3AD203B41FA5}">
                      <a16:colId xmlns:a16="http://schemas.microsoft.com/office/drawing/2014/main" val="2876233569"/>
                    </a:ext>
                  </a:extLst>
                </a:gridCol>
              </a:tblGrid>
              <a:tr h="1029714">
                <a:tc>
                  <a:txBody>
                    <a:bodyPr/>
                    <a:lstStyle/>
                    <a:p>
                      <a:r>
                        <a:rPr lang="en-US" b="1" dirty="0">
                          <a:solidFill>
                            <a:schemeClr val="tx1"/>
                          </a:solidFill>
                        </a:rPr>
                        <a:t>Consulting Agreements</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b="0" dirty="0">
                          <a:solidFill>
                            <a:schemeClr val="tx1"/>
                          </a:solidFill>
                        </a:rPr>
                        <a:t>Bristol-Myers Squibb Company, Genentech, a member of the Roche Group, Incyte Corporation, Janssen Biotech Inc, </a:t>
                      </a:r>
                      <a:r>
                        <a:rPr lang="en-US" b="0" dirty="0" err="1">
                          <a:solidFill>
                            <a:schemeClr val="tx1"/>
                          </a:solidFill>
                        </a:rPr>
                        <a:t>Karyopharm</a:t>
                      </a:r>
                      <a:r>
                        <a:rPr lang="en-US" b="0" dirty="0">
                          <a:solidFill>
                            <a:schemeClr val="tx1"/>
                          </a:solidFill>
                        </a:rPr>
                        <a:t> Therapeutics, </a:t>
                      </a:r>
                      <a:r>
                        <a:rPr lang="en-US" b="0" dirty="0" err="1">
                          <a:solidFill>
                            <a:schemeClr val="tx1"/>
                          </a:solidFill>
                        </a:rPr>
                        <a:t>MorphoSys</a:t>
                      </a:r>
                      <a:r>
                        <a:rPr lang="en-US" b="0" dirty="0">
                          <a:solidFill>
                            <a:schemeClr val="tx1"/>
                          </a:solidFill>
                        </a:rPr>
                        <a:t>, TG Therapeutics Inc</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4177966792"/>
                  </a:ext>
                </a:extLst>
              </a:tr>
              <a:tr h="1346550">
                <a:tc>
                  <a:txBody>
                    <a:bodyPr/>
                    <a:lstStyle/>
                    <a:p>
                      <a:r>
                        <a:rPr lang="en-US" b="1" dirty="0">
                          <a:solidFill>
                            <a:schemeClr val="tx1"/>
                          </a:solidFill>
                        </a:rPr>
                        <a:t>Contracted Research</a:t>
                      </a:r>
                      <a:endParaRPr lang="en-US" sz="1800" b="1"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tc>
                  <a:txBody>
                    <a:bodyPr/>
                    <a:lstStyle/>
                    <a:p>
                      <a:r>
                        <a:rPr lang="en-US" dirty="0" err="1">
                          <a:solidFill>
                            <a:schemeClr val="tx1"/>
                          </a:solidFill>
                        </a:rPr>
                        <a:t>Acerta</a:t>
                      </a:r>
                      <a:r>
                        <a:rPr lang="en-US" dirty="0">
                          <a:solidFill>
                            <a:schemeClr val="tx1"/>
                          </a:solidFill>
                        </a:rPr>
                        <a:t> Pharma — A member of the AstraZeneca Group, Celgene Corporation, </a:t>
                      </a:r>
                      <a:r>
                        <a:rPr lang="en-US" dirty="0" err="1">
                          <a:solidFill>
                            <a:schemeClr val="tx1"/>
                          </a:solidFill>
                        </a:rPr>
                        <a:t>Epizyme</a:t>
                      </a:r>
                      <a:r>
                        <a:rPr lang="en-US" dirty="0">
                          <a:solidFill>
                            <a:schemeClr val="tx1"/>
                          </a:solidFill>
                        </a:rPr>
                        <a:t> Inc, Forty Seven Inc, Genentech, a member of the Roche Group, </a:t>
                      </a:r>
                      <a:r>
                        <a:rPr lang="en-US" dirty="0" err="1">
                          <a:solidFill>
                            <a:schemeClr val="tx1"/>
                          </a:solidFill>
                        </a:rPr>
                        <a:t>Karyopharm</a:t>
                      </a:r>
                      <a:r>
                        <a:rPr lang="en-US" dirty="0">
                          <a:solidFill>
                            <a:schemeClr val="tx1"/>
                          </a:solidFill>
                        </a:rPr>
                        <a:t> Therapeutics, Novartis, Pharmacyclics LLC, an AbbVie Company, Portola Pharmaceuticals Inc, TG Therapeutics Inc</a:t>
                      </a:r>
                      <a:endParaRPr lang="en-US" sz="1800" b="0" kern="1200" dirty="0">
                        <a:solidFill>
                          <a:schemeClr val="tx1"/>
                        </a:solidFill>
                        <a:effectLst/>
                        <a:latin typeface="+mn-lt"/>
                        <a:ea typeface="+mn-ea"/>
                        <a:cs typeface="+mn-cs"/>
                      </a:endParaRPr>
                    </a:p>
                  </a:txBody>
                  <a:tcPr marL="137160" marR="137160" marT="34290" marB="3429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noFill/>
                  </a:tcPr>
                </a:tc>
                <a:extLst>
                  <a:ext uri="{0D108BD9-81ED-4DB2-BD59-A6C34878D82A}">
                    <a16:rowId xmlns:a16="http://schemas.microsoft.com/office/drawing/2014/main" val="1824532817"/>
                  </a:ext>
                </a:extLst>
              </a:tr>
            </a:tbl>
          </a:graphicData>
        </a:graphic>
      </p:graphicFrame>
    </p:spTree>
    <p:custDataLst>
      <p:tags r:id="rId1"/>
    </p:custDataLst>
    <p:extLst>
      <p:ext uri="{BB962C8B-B14F-4D97-AF65-F5344CB8AC3E}">
        <p14:creationId xmlns:p14="http://schemas.microsoft.com/office/powerpoint/2010/main" val="2665556802"/>
      </p:ext>
    </p:extLst>
  </p:cSld>
  <p:clrMapOvr>
    <a:masterClrMapping/>
  </p:clrMapOvr>
  <mc:AlternateContent xmlns:mc="http://schemas.openxmlformats.org/markup-compatibility/2006" xmlns:p14="http://schemas.microsoft.com/office/powerpoint/2010/main">
    <mc:Choice Requires="p14">
      <p:transition p14:dur="10" advClick="0"/>
    </mc:Choice>
    <mc:Fallback xmlns="">
      <p:transition advClick="0"/>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KPI_CFG_REPOLL" val="true"/>
  <p:tag name="KPI_CFG_RPCLEARS" val="true"/>
  <p:tag name="KPI_CFG_FB_TYPE" val="Tiny Counter"/>
  <p:tag name="KPI_CFG_FB_MONITOR" val="Slide Show Monitor"/>
  <p:tag name="KPI_CFG_FB_POSITION" val="Bottom Right"/>
  <p:tag name="KPI_CFG_INS_CLK" val="false"/>
  <p:tag name="KPI_CFG_UNITS" val="1"/>
  <p:tag name="KPI_CFG_SPEED" val="false"/>
  <p:tag name="KPI_SLIDE_COUNT" val="89"/>
  <p:tag name="KPI_VERSION" val="2.0.10292.1"/>
  <p:tag name="KPI_STORAGE" val="&lt;keypoint&quot;&quot;&lt;roster&quot;&quot;&lt;currentId&quot;200&quot;&gt;&lt;trIndex&quot;&quot;&lt;tr(@tid:1@pid:1)&quot;&quot;&lt;v&quot;1&quot;&gt;&gt;&lt;tr(@tid:1@pid:2)&quot;&quot;&lt;v&quot;2&quot;&gt;&gt;&lt;tr(@tid:1@pid:3)&quot;&quot;&lt;v&quot;3&quot;&gt;&gt;&lt;tr(@tid:1@pid:4)&quot;&quot;&lt;v&quot;4&quot;&gt;&gt;&lt;tr(@tid:1@pid:5)&quot;&quot;&lt;v&quot;5&quot;&gt;&gt;&lt;tr(@tid:1@pid:6)&quot;&quot;&lt;v&quot;6&quot;&gt;&gt;&lt;tr(@tid:1@pid:7)&quot;&quot;&lt;v&quot;7&quot;&gt;&gt;&lt;tr(@tid:1@pid:8)&quot;&quot;&lt;v&quot;8&quot;&gt;&gt;&lt;tr(@tid:1@pid:9)&quot;&quot;&lt;v&quot;9&quot;&gt;&gt;&lt;tr(@tid:1@pid:10)&quot;&quot;&lt;v&quot;10&quot;&gt;&gt;&lt;tr(@tid:1@pid:11)&quot;&quot;&lt;v&quot;11&quot;&gt;&gt;&lt;tr(@tid:1@pid:12)&quot;&quot;&lt;v&quot;12&quot;&gt;&gt;&lt;tr(@tid:1@pid:13)&quot;&quot;&lt;v&quot;13&quot;&gt;&gt;&lt;tr(@tid:1@pid:14)&quot;&quot;&lt;v&quot;14&quot;&gt;&gt;&lt;tr(@tid:1@pid:15)&quot;&quot;&lt;v&quot;15&quot;&gt;&gt;&lt;tr(@tid:1@pid:16)&quot;&quot;&lt;v&quot;16&quot;&gt;&gt;&lt;tr(@tid:1@pid:17)&quot;&quot;&lt;v&quot;17&quot;&gt;&gt;&lt;tr(@tid:1@pid:18)&quot;&quot;&lt;v&quot;18&quot;&gt;&gt;&lt;tr(@tid:1@pid:19)&quot;&quot;&lt;v&quot;19&quot;&gt;&gt;&lt;tr(@tid:1@pid:20)&quot;&quot;&lt;v&quot;20&quot;&gt;&gt;&lt;tr(@tid:1@pid:21)&quot;&quot;&lt;v&quot;21&quot;&gt;&gt;&lt;tr(@tid:1@pid:22)&quot;&quot;&lt;v&quot;22&quot;&gt;&gt;&lt;tr(@tid:1@pid:23)&quot;&quot;&lt;v&quot;23&quot;&gt;&gt;&lt;tr(@tid:1@pid:24)&quot;&quot;&lt;v&quot;24&quot;&gt;&gt;&lt;tr(@tid:1@pid:25)&quot;&quot;&lt;v&quot;25&quot;&gt;&gt;&lt;tr(@tid:1@pid:26)&quot;&quot;&lt;v&quot;26&quot;&gt;&gt;&lt;tr(@tid:1@pid:27)&quot;&quot;&lt;v&quot;27&quot;&gt;&gt;&lt;tr(@tid:1@pid:28)&quot;&quot;&lt;v&quot;28&quot;&gt;&gt;&lt;tr(@tid:1@pid:29)&quot;&quot;&lt;v&quot;29&quot;&gt;&gt;&lt;tr(@tid:1@pid:30)&quot;&quot;&lt;v&quot;30&quot;&gt;&gt;&lt;tr(@tid:1@pid:31)&quot;&quot;&lt;v&quot;31&quot;&gt;&gt;&lt;tr(@tid:1@pid:32)&quot;&quot;&lt;v&quot;32&quot;&gt;&gt;&lt;tr(@tid:1@pid:33)&quot;&quot;&lt;v&quot;33&quot;&gt;&gt;&lt;tr(@tid:1@pid:34)&quot;&quot;&lt;v&quot;34&quot;&gt;&gt;&lt;tr(@tid:1@pid:35)&quot;&quot;&lt;v&quot;35&quot;&gt;&gt;&lt;tr(@tid:1@pid:36)&quot;&quot;&lt;v&quot;36&quot;&gt;&gt;&lt;tr(@tid:1@pid:37)&quot;&quot;&lt;v&quot;37&quot;&gt;&gt;&lt;tr(@tid:1@pid:38)&quot;&quot;&lt;v&quot;38&quot;&gt;&gt;&lt;tr(@tid:1@pid:39)&quot;&quot;&lt;v&quot;39&quot;&gt;&gt;&lt;tr(@tid:1@pid:40)&quot;&quot;&lt;v&quot;40&quot;&gt;&gt;&lt;tr(@tid:1@pid:41)&quot;&quot;&lt;v&quot;41&quot;&gt;&gt;&lt;tr(@tid:1@pid:42)&quot;&quot;&lt;v&quot;42&quot;&gt;&gt;&lt;tr(@tid:1@pid:43)&quot;&quot;&lt;v&quot;43&quot;&gt;&gt;&lt;tr(@tid:1@pid:44)&quot;&quot;&lt;v&quot;44&quot;&gt;&gt;&lt;tr(@tid:1@pid:45)&quot;&quot;&lt;v&quot;45&quot;&gt;&gt;&lt;tr(@tid:1@pid:46)&quot;&quot;&lt;v&quot;46&quot;&gt;&gt;&lt;tr(@tid:1@pid:47)&quot;&quot;&lt;v&quot;47&quot;&gt;&gt;&lt;tr(@tid:1@pid:48)&quot;&quot;&lt;v&quot;48&quot;&gt;&gt;&lt;tr(@tid:1@pid:49)&quot;&quot;&lt;v&quot;49&quot;&gt;&gt;&lt;tr(@tid:1@pid:50)&quot;&quot;&lt;v&quot;50&quot;&gt;&gt;&lt;tr(@tid:1@pid:51)&quot;&quot;&lt;v&quot;51&quot;&gt;&gt;&lt;tr(@tid:1@pid:52)&quot;&quot;&lt;v&quot;52&quot;&gt;&gt;&lt;tr(@tid:1@pid:53)&quot;&quot;&lt;v&quot;53&quot;&gt;&gt;&lt;tr(@tid:1@pid:54)&quot;&quot;&lt;v&quot;54&quot;&gt;&gt;&lt;tr(@tid:1@pid:55)&quot;&quot;&lt;v&quot;55&quot;&gt;&gt;&lt;tr(@tid:1@pid:56)&quot;&quot;&lt;v&quot;56&quot;&gt;&gt;&lt;tr(@tid:1@pid:57)&quot;&quot;&lt;v&quot;57&quot;&gt;&gt;&lt;tr(@tid:1@pid:58)&quot;&quot;&lt;v&quot;58&quot;&gt;&gt;&lt;tr(@tid:1@pid:59)&quot;&quot;&lt;v&quot;59&quot;&gt;&gt;&lt;tr(@tid:1@pid:60)&quot;&quot;&lt;v&quot;60&quot;&gt;&gt;&lt;tr(@tid:1@pid:61)&quot;&quot;&lt;v&quot;61&quot;&gt;&gt;&lt;tr(@tid:1@pid:62)&quot;&quot;&lt;v&quot;62&quot;&gt;&gt;&lt;tr(@tid:1@pid:63)&quot;&quot;&lt;v&quot;63&quot;&gt;&gt;&lt;tr(@tid:1@pid:64)&quot;&quot;&lt;v&quot;64&quot;&gt;&gt;&lt;tr(@tid:1@pid:65)&quot;&quot;&lt;v&quot;65&quot;&gt;&gt;&lt;tr(@tid:1@pid:66)&quot;&quot;&lt;v&quot;66&quot;&gt;&gt;&lt;tr(@tid:1@pid:67)&quot;&quot;&lt;v&quot;67&quot;&gt;&gt;&lt;tr(@tid:1@pid:68)&quot;&quot;&lt;v&quot;68&quot;&gt;&gt;&lt;tr(@tid:1@pid:69)&quot;&quot;&lt;v&quot;69&quot;&gt;&gt;&lt;tr(@tid:1@pid:70)&quot;&quot;&lt;v&quot;70&quot;&gt;&gt;&lt;tr(@tid:1@pid:71)&quot;&quot;&lt;v&quot;71&quot;&gt;&gt;&lt;tr(@tid:1@pid:72)&quot;&quot;&lt;v&quot;72&quot;&gt;&gt;&lt;tr(@tid:1@pid:73)&quot;&quot;&lt;v&quot;73&quot;&gt;&gt;&lt;tr(@tid:1@pid:74)&quot;&quot;&lt;v&quot;74&quot;&gt;&gt;&lt;tr(@tid:1@pid:75)&quot;&quot;&lt;v&quot;75&quot;&gt;&gt;&lt;tr(@tid:1@pid:76)&quot;&quot;&lt;v&quot;76&quot;&gt;&gt;&lt;tr(@tid:1@pid:77)&quot;&quot;&lt;v&quot;77&quot;&gt;&gt;&lt;tr(@tid:1@pid:78)&quot;&quot;&lt;v&quot;78&quot;&gt;&gt;&lt;tr(@tid:1@pid:79)&quot;&quot;&lt;v&quot;79&quot;&gt;&gt;&lt;tr(@tid:1@pid:80)&quot;&quot;&lt;v&quot;80&quot;&gt;&gt;&lt;tr(@tid:1@pid:81)&quot;&quot;&lt;v&quot;81&quot;&gt;&gt;&lt;tr(@tid:1@pid:82)&quot;&quot;&lt;v&quot;82&quot;&gt;&gt;&lt;tr(@tid:1@pid:83)&quot;&quot;&lt;v&quot;83&quot;&gt;&gt;&lt;tr(@tid:1@pid:84)&quot;&quot;&lt;v&quot;84&quot;&gt;&gt;&lt;tr(@tid:1@pid:85)&quot;&quot;&lt;v&quot;85&quot;&gt;&gt;&lt;tr(@tid:1@pid:86)&quot;&quot;&lt;v&quot;86&quot;&gt;&gt;&lt;tr(@tid:1@pid:87)&quot;&quot;&lt;v&quot;87&quot;&gt;&gt;&lt;tr(@tid:1@pid:88)&quot;&quot;&lt;v&quot;88&quot;&gt;&gt;&lt;tr(@tid:1@pid:89)&quot;&quot;&lt;v&quot;89&quot;&gt;&gt;&lt;tr(@tid:1@pid:90)&quot;&quot;&lt;v&quot;90&quot;&gt;&gt;&lt;tr(@tid:1@pid:91)&quot;&quot;&lt;v&quot;91&quot;&gt;&gt;&lt;tr(@tid:1@pid:92)&quot;&quot;&lt;v&quot;92&quot;&gt;&gt;&lt;tr(@tid:1@pid:93)&quot;&quot;&lt;v&quot;93&quot;&gt;&gt;&lt;tr(@tid:1@pid:94)&quot;&quot;&lt;v&quot;94&quot;&gt;&gt;&lt;tr(@tid:1@pid:95)&quot;&quot;&lt;v&quot;95&quot;&gt;&gt;&lt;tr(@tid:1@pid:96)&quot;&quot;&lt;v&quot;96&quot;&gt;&gt;&lt;tr(@tid:1@pid:97)&quot;&quot;&lt;v&quot;97&quot;&gt;&gt;&lt;tr(@tid:1@pid:98)&quot;&quot;&lt;v&quot;98&quot;&gt;&gt;&lt;tr(@tid:1@pid:99)&quot;&quot;&lt;v&quot;99&quot;&gt;&gt;&lt;tr(@tid:1@pid:100)&quot;&quot;&lt;v&quot;100&quot;&gt;&gt;&lt;tr(@tid:2@pid:1)&quot;&quot;&lt;v&quot;101&quot;&gt;&gt;&lt;tr(@tid:2@pid:2)&quot;&quot;&lt;v&quot;102&quot;&gt;&gt;&lt;tr(@tid:2@pid:3)&quot;&quot;&lt;v&quot;103&quot;&gt;&gt;&lt;tr(@tid:2@pid:4)&quot;&quot;&lt;v&quot;104&quot;&gt;&gt;&lt;tr(@tid:2@pid:5)&quot;&quot;&lt;v&quot;105&quot;&gt;&gt;&lt;tr(@tid:2@pid:6)&quot;&quot;&lt;v&quot;106&quot;&gt;&gt;&lt;tr(@tid:2@pid:7)&quot;&quot;&lt;v&quot;107&quot;&gt;&gt;&lt;tr(@tid:2@pid:8)&quot;&quot;&lt;v&quot;108&quot;&gt;&gt;&lt;tr(@tid:2@pid:9)&quot;&quot;&lt;v&quot;109&quot;&gt;&gt;&lt;tr(@tid:2@pid:10)&quot;&quot;&lt;v&quot;110&quot;&gt;&gt;&lt;tr(@tid:2@pid:11)&quot;&quot;&lt;v&quot;111&quot;&gt;&gt;&lt;tr(@tid:2@pid:12)&quot;&quot;&lt;v&quot;112&quot;&gt;&gt;&lt;tr(@tid:2@pid:13)&quot;&quot;&lt;v&quot;113&quot;&gt;&gt;&lt;tr(@tid:2@pid:14)&quot;&quot;&lt;v&quot;114&quot;&gt;&gt;&lt;tr(@tid:2@pid:15)&quot;&quot;&lt;v&quot;115&quot;&gt;&gt;&lt;tr(@tid:2@pid:16)&quot;&quot;&lt;v&quot;116&quot;&gt;&gt;&lt;tr(@tid:2@pid:17)&quot;&quot;&lt;v&quot;117&quot;&gt;&gt;&lt;tr(@tid:2@pid:18)&quot;&quot;&lt;v&quot;118&quot;&gt;&gt;&lt;tr(@tid:2@pid:19)&quot;&quot;&lt;v&quot;119&quot;&gt;&gt;&lt;tr(@tid:2@pid:20)&quot;&quot;&lt;v&quot;120&quot;&gt;&gt;&lt;tr(@tid:2@pid:21)&quot;&quot;&lt;v&quot;121&quot;&gt;&gt;&lt;tr(@tid:2@pid:22)&quot;&quot;&lt;v&quot;122&quot;&gt;&gt;&lt;tr(@tid:2@pid:23)&quot;&quot;&lt;v&quot;123&quot;&gt;&gt;&lt;tr(@tid:2@pid:24)&quot;&quot;&lt;v&quot;124&quot;&gt;&gt;&lt;tr(@tid:2@pid:25)&quot;&quot;&lt;v&quot;125&quot;&gt;&gt;&lt;tr(@tid:2@pid:26)&quot;&quot;&lt;v&quot;126&quot;&gt;&gt;&lt;tr(@tid:2@pid:27)&quot;&quot;&lt;v&quot;127&quot;&gt;&gt;&lt;tr(@tid:2@pid:28)&quot;&quot;&lt;v&quot;128&quot;&gt;&gt;&lt;tr(@tid:2@pid:29)&quot;&quot;&lt;v&quot;129&quot;&gt;&gt;&lt;tr(@tid:2@pid:30)&quot;&quot;&lt;v&quot;130&quot;&gt;&gt;&lt;tr(@tid:2@pid:31)&quot;&quot;&lt;v&quot;131&quot;&gt;&gt;&lt;tr(@tid:2@pid:32)&quot;&quot;&lt;v&quot;132&quot;&gt;&gt;&lt;tr(@tid:2@pid:33)&quot;&quot;&lt;v&quot;133&quot;&gt;&gt;&lt;tr(@tid:2@pid:34)&quot;&quot;&lt;v&quot;134&quot;&gt;&gt;&lt;tr(@tid:2@pid:35)&quot;&quot;&lt;v&quot;135&quot;&gt;&gt;&lt;tr(@tid:2@pid:36)&quot;&quot;&lt;v&quot;136&quot;&gt;&gt;&lt;tr(@tid:2@pid:37)&quot;&quot;&lt;v&quot;137&quot;&gt;&gt;&lt;tr(@tid:2@pid:38)&quot;&quot;&lt;v&quot;138&quot;&gt;&gt;&lt;tr(@tid:2@pid:39)&quot;&quot;&lt;v&quot;139&quot;&gt;&gt;&lt;tr(@tid:2@pid:40)&quot;&quot;&lt;v&quot;140&quot;&gt;&gt;&lt;tr(@tid:2@pid:41)&quot;&quot;&lt;v&quot;141&quot;&gt;&gt;&lt;tr(@tid:2@pid:42)&quot;&quot;&lt;v&quot;142&quot;&gt;&gt;&lt;tr(@tid:2@pid:43)&quot;&quot;&lt;v&quot;143&quot;&gt;&gt;&lt;tr(@tid:2@pid:44)&quot;&quot;&lt;v&quot;144&quot;&gt;&gt;&lt;tr(@tid:2@pid:45)&quot;&quot;&lt;v&quot;145&quot;&gt;&gt;&lt;tr(@tid:2@pid:46)&quot;&quot;&lt;v&quot;146&quot;&gt;&gt;&lt;tr(@tid:2@pid:47)&quot;&quot;&lt;v&quot;147&quot;&gt;&gt;&lt;tr(@tid:2@pid:48)&quot;&quot;&lt;v&quot;148&quot;&gt;&gt;&lt;tr(@tid:2@pid:49)&quot;&quot;&lt;v&quot;149&quot;&gt;&gt;&lt;tr(@tid:2@pid:50)&quot;&quot;&lt;v&quot;150&quot;&gt;&gt;&lt;tr(@tid:2@pid:51)&quot;&quot;&lt;v&quot;151&quot;&gt;&gt;&lt;tr(@tid:2@pid:52)&quot;&quot;&lt;v&quot;152&quot;&gt;&gt;&lt;tr(@tid:2@pid:53)&quot;&quot;&lt;v&quot;153&quot;&gt;&gt;&lt;tr(@tid:2@pid:54)&quot;&quot;&lt;v&quot;154&quot;&gt;&gt;&lt;tr(@tid:2@pid:55)&quot;&quot;&lt;v&quot;155&quot;&gt;&gt;&lt;tr(@tid:2@pid:56)&quot;&quot;&lt;v&quot;156&quot;&gt;&gt;&lt;tr(@tid:2@pid:57)&quot;&quot;&lt;v&quot;157&quot;&gt;&gt;&lt;tr(@tid:2@pid:58)&quot;&quot;&lt;v&quot;158&quot;&gt;&gt;&lt;tr(@tid:2@pid:59)&quot;&quot;&lt;v&quot;159&quot;&gt;&gt;&lt;tr(@tid:2@pid:60)&quot;&quot;&lt;v&quot;160&quot;&gt;&gt;&lt;tr(@tid:2@pid:61)&quot;&quot;&lt;v&quot;161&quot;&gt;&gt;&lt;tr(@tid:2@pid:62)&quot;&quot;&lt;v&quot;162&quot;&gt;&gt;&lt;tr(@tid:2@pid:63)&quot;&quot;&lt;v&quot;163&quot;&gt;&gt;&lt;tr(@tid:2@pid:64)&quot;&quot;&lt;v&quot;164&quot;&gt;&gt;&lt;tr(@tid:2@pid:65)&quot;&quot;&lt;v&quot;165&quot;&gt;&gt;&lt;tr(@tid:2@pid:66)&quot;&quot;&lt;v&quot;166&quot;&gt;&gt;&lt;tr(@tid:2@pid:67)&quot;&quot;&lt;v&quot;167&quot;&gt;&gt;&lt;tr(@tid:2@pid:68)&quot;&quot;&lt;v&quot;168&quot;&gt;&gt;&lt;tr(@tid:2@pid:69)&quot;&quot;&lt;v&quot;169&quot;&gt;&gt;&lt;tr(@tid:2@pid:70)&quot;&quot;&lt;v&quot;170&quot;&gt;&gt;&lt;tr(@tid:2@pid:71)&quot;&quot;&lt;v&quot;171&quot;&gt;&gt;&lt;tr(@tid:2@pid:72)&quot;&quot;&lt;v&quot;172&quot;&gt;&gt;&lt;tr(@tid:2@pid:73)&quot;&quot;&lt;v&quot;173&quot;&gt;&gt;&lt;tr(@tid:2@pid:74)&quot;&quot;&lt;v&quot;174&quot;&gt;&gt;&lt;tr(@tid:2@pid:75)&quot;&quot;&lt;v&quot;175&quot;&gt;&gt;&lt;tr(@tid:2@pid:76)&quot;&quot;&lt;v&quot;176&quot;&gt;&gt;&lt;tr(@tid:2@pid:77)&quot;&quot;&lt;v&quot;177&quot;&gt;&gt;&lt;tr(@tid:2@pid:78)&quot;&quot;&lt;v&quot;178&quot;&gt;&gt;&lt;tr(@tid:2@pid:79)&quot;&quot;&lt;v&quot;179&quot;&gt;&gt;&lt;tr(@tid:2@pid:80)&quot;&quot;&lt;v&quot;180&quot;&gt;&gt;&lt;tr(@tid:2@pid:81)&quot;&quot;&lt;v&quot;181&quot;&gt;&gt;&lt;tr(@tid:2@pid:82)&quot;&quot;&lt;v&quot;182&quot;&gt;&gt;&lt;tr(@tid:2@pid:83)&quot;&quot;&lt;v&quot;183&quot;&gt;&gt;&lt;tr(@tid:2@pid:84)&quot;&quot;&lt;v&quot;184&quot;&gt;&gt;&lt;tr(@tid:2@pid:85)&quot;&quot;&lt;v&quot;185&quot;&gt;&gt;&lt;tr(@tid:2@pid:86)&quot;&quot;&lt;v&quot;186&quot;&gt;&gt;&lt;tr(@tid:2@pid:87)&quot;&quot;&lt;v&quot;187&quot;&gt;&gt;&lt;tr(@tid:2@pid:88)&quot;&quot;&lt;v&quot;188&quot;&gt;&gt;&lt;tr(@tid:2@pid:89)&quot;&quot;&lt;v&quot;189&quot;&gt;&gt;&lt;tr(@tid:2@pid:90)&quot;&quot;&lt;v&quot;190&quot;&gt;&gt;&lt;tr(@tid:2@pid:91)&quot;&quot;&lt;v&quot;191&quot;&gt;&gt;&lt;tr(@tid:2@pid:92)&quot;&quot;&lt;v&quot;192&quot;&gt;&gt;&lt;tr(@tid:2@pid:93)&quot;&quot;&lt;v&quot;193&quot;&gt;&gt;&lt;tr(@tid:2@pid:94)&quot;&quot;&lt;v&quot;194&quot;&gt;&gt;&lt;tr(@tid:2@pid:95)&quot;&quot;&lt;v&quot;195&quot;&gt;&gt;&lt;tr(@tid:2@pid:96)&quot;&quot;&lt;v&quot;196&quot;&gt;&gt;&lt;tr(@tid:2@pid:97)&quot;&quot;&lt;v&quot;197&quot;&gt;&gt;&lt;tr(@tid:2@pid:98)&quot;&quot;&lt;v&quot;198&quot;&gt;&gt;&lt;tr(@tid:2@pid:99)&quot;&quot;&lt;v&quot;199&quot;&gt;&gt;&lt;tr(@tid:2@pid:100)&quot;&quot;&lt;v&quot;200&quot;&gt;&gt;&gt;&lt;people&quot;&quot;&lt;p(@id:101)&quot;&quot;&lt;f(@i:0)&quot;Keypad&quot;&gt;&lt;f(@i:1)&quot;1&quot;&gt;&gt;&lt;p(@id:102)&quot;&quot;&lt;f(@i:0)&quot;Keypad&quot;&gt;&lt;f(@i:1)&quot;2&quot;&gt;&gt;&lt;p(@id:103)&quot;&quot;&lt;f(@i:0)&quot;Keypad&quot;&gt;&lt;f(@i:1)&quot;3&quot;&gt;&gt;&lt;p(@id:104)&quot;&quot;&lt;f(@i:0)&quot;Keypad&quot;&gt;&lt;f(@i:1)&quot;4&quot;&gt;&gt;&lt;p(@id:105)&quot;&quot;&lt;f(@i:0)&quot;Keypad&quot;&gt;&lt;f(@i:1)&quot;5&quot;&gt;&gt;&lt;p(@id:106)&quot;&quot;&lt;f(@i:0)&quot;Keypad&quot;&gt;&lt;f(@i:1)&quot;6&quot;&gt;&gt;&lt;p(@id:107)&quot;&quot;&lt;f(@i:0)&quot;Keypad&quot;&gt;&lt;f(@i:1)&quot;7&quot;&gt;&gt;&lt;p(@id:108)&quot;&quot;&lt;f(@i:0)&quot;Keypad&quot;&gt;&lt;f(@i:1)&quot;8&quot;&gt;&gt;&lt;p(@id:109)&quot;&quot;&lt;f(@i:0)&quot;Keypad&quot;&gt;&lt;f(@i:1)&quot;9&quot;&gt;&gt;&lt;p(@id:110)&quot;&quot;&lt;f(@i:0)&quot;Keypad&quot;&gt;&lt;f(@i:1)&quot;10&quot;&gt;&gt;&lt;p(@id:111)&quot;&quot;&lt;f(@i:0)&quot;Keypad&quot;&gt;&lt;f(@i:1)&quot;11&quot;&gt;&gt;&lt;p(@id:112)&quot;&quot;&lt;f(@i:0)&quot;Keypad&quot;&gt;&lt;f(@i:1)&quot;12&quot;&gt;&gt;&lt;p(@id:113)&quot;&quot;&lt;f(@i:0)&quot;Keypad&quot;&gt;&lt;f(@i:1)&quot;13&quot;&gt;&gt;&lt;p(@id:114)&quot;&quot;&lt;f(@i:0)&quot;Keypad&quot;&gt;&lt;f(@i:1)&quot;14&quot;&gt;&gt;&lt;p(@id:115)&quot;&quot;&lt;f(@i:0)&quot;Keypad&quot;&gt;&lt;f(@i:1)&quot;15&quot;&gt;&gt;&lt;p(@id:116)&quot;&quot;&lt;f(@i:0)&quot;Keypad&quot;&gt;&lt;f(@i:1)&quot;16&quot;&gt;&gt;&lt;p(@id:117)&quot;&quot;&lt;f(@i:0)&quot;Keypad&quot;&gt;&lt;f(@i:1)&quot;17&quot;&gt;&gt;&lt;p(@id:118)&quot;&quot;&lt;f(@i:0)&quot;Keypad&quot;&gt;&lt;f(@i:1)&quot;18&quot;&gt;&gt;&lt;p(@id:119)&quot;&quot;&lt;f(@i:0)&quot;Keypad&quot;&gt;&lt;f(@i:1)&quot;19&quot;&gt;&gt;&lt;p(@id:120)&quot;&quot;&lt;f(@i:0)&quot;Keypad&quot;&gt;&lt;f(@i:1)&quot;20&quot;&gt;&gt;&lt;p(@id:121)&quot;&quot;&lt;f(@i:0)&quot;Keypad&quot;&gt;&lt;f(@i:1)&quot;21&quot;&gt;&gt;&lt;p(@id:122)&quot;&quot;&lt;f(@i:0)&quot;Keypad&quot;&gt;&lt;f(@i:1)&quot;22&quot;&gt;&gt;&lt;p(@id:123)&quot;&quot;&lt;f(@i:0)&quot;Keypad&quot;&gt;&lt;f(@i:1)&quot;23&quot;&gt;&gt;&lt;p(@id:124)&quot;&quot;&lt;f(@i:0)&quot;Keypad&quot;&gt;&lt;f(@i:1)&quot;24&quot;&gt;&gt;&lt;p(@id:125)&quot;&quot;&lt;f(@i:0)&quot;Keypad&quot;&gt;&lt;f(@i:1)&quot;25&quot;&gt;&gt;&lt;p(@id:126)&quot;&quot;&lt;f(@i:0)&quot;Keypad&quot;&gt;&lt;f(@i:1)&quot;26&quot;&gt;&gt;&lt;p(@id:127)&quot;&quot;&lt;f(@i:0)&quot;Keypad&quot;&gt;&lt;f(@i:1)&quot;27&quot;&gt;&gt;&lt;p(@id:128)&quot;&quot;&lt;f(@i:0)&quot;Keypad&quot;&gt;&lt;f(@i:1)&quot;28&quot;&gt;&gt;&lt;p(@id:129)&quot;&quot;&lt;f(@i:0)&quot;Keypad&quot;&gt;&lt;f(@i:1)&quot;29&quot;&gt;&gt;&lt;p(@id:130)&quot;&quot;&lt;f(@i:0)&quot;Keypad&quot;&gt;&lt;f(@i:1)&quot;30&quot;&gt;&gt;&lt;p(@id:131)&quot;&quot;&lt;f(@i:0)&quot;Keypad&quot;&gt;&lt;f(@i:1)&quot;31&quot;&gt;&gt;&lt;p(@id:132)&quot;&quot;&lt;f(@i:0)&quot;Keypad&quot;&gt;&lt;f(@i:1)&quot;32&quot;&gt;&gt;&lt;p(@id:133)&quot;&quot;&lt;f(@i:0)&quot;Keypad&quot;&gt;&lt;f(@i:1)&quot;33&quot;&gt;&gt;&lt;p(@id:134)&quot;&quot;&lt;f(@i:0)&quot;Keypad&quot;&gt;&lt;f(@i:1)&quot;34&quot;&gt;&gt;&lt;p(@id:135)&quot;&quot;&lt;f(@i:0)&quot;Keypad&quot;&gt;&lt;f(@i:1)&quot;35&quot;&gt;&gt;&lt;p(@id:136)&quot;&quot;&lt;f(@i:0)&quot;Keypad&quot;&gt;&lt;f(@i:1)&quot;36&quot;&gt;&gt;&lt;p(@id:137)&quot;&quot;&lt;f(@i:0)&quot;Keypad&quot;&gt;&lt;f(@i:1)&quot;37&quot;&gt;&gt;&lt;p(@id:138)&quot;&quot;&lt;f(@i:0)&quot;Keypad&quot;&gt;&lt;f(@i:1)&quot;38&quot;&gt;&gt;&lt;p(@id:139)&quot;&quot;&lt;f(@i:0)&quot;Keypad&quot;&gt;&lt;f(@i:1)&quot;39&quot;&gt;&gt;&lt;p(@id:140)&quot;&quot;&lt;f(@i:0)&quot;Keypad&quot;&gt;&lt;f(@i:1)&quot;40&quot;&gt;&gt;&lt;p(@id:141)&quot;&quot;&lt;f(@i:0)&quot;Keypad&quot;&gt;&lt;f(@i:1)&quot;41&quot;&gt;&gt;&lt;p(@id:142)&quot;&quot;&lt;f(@i:0)&quot;Keypad&quot;&gt;&lt;f(@i:1)&quot;42&quot;&gt;&gt;&lt;p(@id:143)&quot;&quot;&lt;f(@i:0)&quot;Keypad&quot;&gt;&lt;f(@i:1)&quot;43&quot;&gt;&gt;&lt;p(@id:144)&quot;&quot;&lt;f(@i:0)&quot;Keypad&quot;&gt;&lt;f(@i:1)&quot;44&quot;&gt;&gt;&lt;p(@id:145)&quot;&quot;&lt;f(@i:0)&quot;Keypad&quot;&gt;&lt;f(@i:1)&quot;45&quot;&gt;&gt;&lt;p(@id:146)&quot;&quot;&lt;f(@i:0)&quot;Keypad&quot;&gt;&lt;f(@i:1)&quot;46&quot;&gt;&gt;&lt;p(@id:147)&quot;&quot;&lt;f(@i:0)&quot;Keypad&quot;&gt;&lt;f(@i:1)&quot;47&quot;&gt;&gt;&lt;p(@id:148)&quot;&quot;&lt;f(@i:0)&quot;Keypad&quot;&gt;&lt;f(@i:1)&quot;48&quot;&gt;&gt;&lt;p(@id:149)&quot;&quot;&lt;f(@i:0)&quot;Keypad&quot;&gt;&lt;f(@i:1)&quot;49&quot;&gt;&gt;&lt;p(@id:150)&quot;&quot;&lt;f(@i:0)&quot;Keypad&quot;&gt;&lt;f(@i:1)&quot;50&quot;&gt;&gt;&lt;p(@id:151)&quot;&quot;&lt;f(@i:0)&quot;Keypad&quot;&gt;&lt;f(@i:1)&quot;51&quot;&gt;&gt;&lt;p(@id:152)&quot;&quot;&lt;f(@i:0)&quot;Keypad&quot;&gt;&lt;f(@i:1)&quot;52&quot;&gt;&gt;&lt;p(@id:153)&quot;&quot;&lt;f(@i:0)&quot;Keypad&quot;&gt;&lt;f(@i:1)&quot;53&quot;&gt;&gt;&lt;p(@id:154)&quot;&quot;&lt;f(@i:0)&quot;Keypad&quot;&gt;&lt;f(@i:1)&quot;54&quot;&gt;&gt;&lt;p(@id:155)&quot;&quot;&lt;f(@i:0)&quot;Keypad&quot;&gt;&lt;f(@i:1)&quot;55&quot;&gt;&gt;&lt;p(@id:156)&quot;&quot;&lt;f(@i:0)&quot;Keypad&quot;&gt;&lt;f(@i:1)&quot;56&quot;&gt;&gt;&lt;p(@id:157)&quot;&quot;&lt;f(@i:0)&quot;Keypad&quot;&gt;&lt;f(@i:1)&quot;57&quot;&gt;&gt;&lt;p(@id:158)&quot;&quot;&lt;f(@i:0)&quot;Keypad&quot;&gt;&lt;f(@i:1)&quot;58&quot;&gt;&gt;&lt;p(@id:159)&quot;&quot;&lt;f(@i:0)&quot;Keypad&quot;&gt;&lt;f(@i:1)&quot;59&quot;&gt;&gt;&lt;p(@id:160)&quot;&quot;&lt;f(@i:0)&quot;Keypad&quot;&gt;&lt;f(@i:1)&quot;60&quot;&gt;&gt;&lt;p(@id:161)&quot;&quot;&lt;f(@i:0)&quot;Keypad&quot;&gt;&lt;f(@i:1)&quot;61&quot;&gt;&gt;&lt;p(@id:162)&quot;&quot;&lt;f(@i:0)&quot;Keypad&quot;&gt;&lt;f(@i:1)&quot;62&quot;&gt;&gt;&lt;p(@id:163)&quot;&quot;&lt;f(@i:0)&quot;Keypad&quot;&gt;&lt;f(@i:1)&quot;63&quot;&gt;&gt;&lt;p(@id:164)&quot;&quot;&lt;f(@i:0)&quot;Keypad&quot;&gt;&lt;f(@i:1)&quot;64&quot;&gt;&gt;&lt;p(@id:165)&quot;&quot;&lt;f(@i:0)&quot;Keypad&quot;&gt;&lt;f(@i:1)&quot;65&quot;&gt;&gt;&lt;p(@id:166)&quot;&quot;&lt;f(@i:0)&quot;Keypad&quot;&gt;&lt;f(@i:1)&quot;66&quot;&gt;&gt;&lt;p(@id:167)&quot;&quot;&lt;f(@i:0)&quot;Keypad&quot;&gt;&lt;f(@i:1)&quot;67&quot;&gt;&gt;&lt;p(@id:168)&quot;&quot;&lt;f(@i:0)&quot;Keypad&quot;&gt;&lt;f(@i:1)&quot;68&quot;&gt;&gt;&lt;p(@id:169)&quot;&quot;&lt;f(@i:0)&quot;Keypad&quot;&gt;&lt;f(@i:1)&quot;69&quot;&gt;&gt;&lt;p(@id:170)&quot;&quot;&lt;f(@i:0)&quot;Keypad&quot;&gt;&lt;f(@i:1)&quot;70&quot;&gt;&gt;&lt;p(@id:171)&quot;&quot;&lt;f(@i:0)&quot;Keypad&quot;&gt;&lt;f(@i:1)&quot;71&quot;&gt;&gt;&lt;p(@id:172)&quot;&quot;&lt;f(@i:0)&quot;Keypad&quot;&gt;&lt;f(@i:1)&quot;72&quot;&gt;&gt;&lt;p(@id:173)&quot;&quot;&lt;f(@i:0)&quot;Keypad&quot;&gt;&lt;f(@i:1)&quot;73&quot;&gt;&gt;&lt;p(@id:174)&quot;&quot;&lt;f(@i:0)&quot;Keypad&quot;&gt;&lt;f(@i:1)&quot;74&quot;&gt;&gt;&lt;p(@id:175)&quot;&quot;&lt;f(@i:0)&quot;Keypad&quot;&gt;&lt;f(@i:1)&quot;75&quot;&gt;&gt;&lt;p(@id:176)&quot;&quot;&lt;f(@i:0)&quot;Keypad&quot;&gt;&lt;f(@i:1)&quot;76&quot;&gt;&gt;&lt;p(@id:177)&quot;&quot;&lt;f(@i:0)&quot;Keypad&quot;&gt;&lt;f(@i:1)&quot;77&quot;&gt;&gt;&lt;p(@id:178)&quot;&quot;&lt;f(@i:0)&quot;Keypad&quot;&gt;&lt;f(@i:1)&quot;78&quot;&gt;&gt;&lt;p(@id:179)&quot;&quot;&lt;f(@i:0)&quot;Keypad&quot;&gt;&lt;f(@i:1)&quot;79&quot;&gt;&gt;&lt;p(@id:180)&quot;&quot;&lt;f(@i:0)&quot;Keypad&quot;&gt;&lt;f(@i:1)&quot;80&quot;&gt;&gt;&lt;p(@id:181)&quot;&quot;&lt;f(@i:0)&quot;Keypad&quot;&gt;&lt;f(@i:1)&quot;81&quot;&gt;&gt;&lt;p(@id:182)&quot;&quot;&lt;f(@i:0)&quot;Keypad&quot;&gt;&lt;f(@i:1)&quot;82&quot;&gt;&gt;&lt;p(@id:183)&quot;&quot;&lt;f(@i:0)&quot;Keypad&quot;&gt;&lt;f(@i:1)&quot;83&quot;&gt;&gt;&lt;p(@id:184)&quot;&quot;&lt;f(@i:0)&quot;Keypad&quot;&gt;&lt;f(@i:1)&quot;84&quot;&gt;&gt;&lt;p(@id:185)&quot;&quot;&lt;f(@i:0)&quot;Keypad&quot;&gt;&lt;f(@i:1)&quot;85&quot;&gt;&gt;&lt;p(@id:186)&quot;&quot;&lt;f(@i:0)&quot;Keypad&quot;&gt;&lt;f(@i:1)&quot;86&quot;&gt;&gt;&lt;p(@id:187)&quot;&quot;&lt;f(@i:0)&quot;Keypad&quot;&gt;&lt;f(@i:1)&quot;87&quot;&gt;&gt;&lt;p(@id:188)&quot;&quot;&lt;f(@i:0)&quot;Keypad&quot;&gt;&lt;f(@i:1)&quot;88&quot;&gt;&gt;&lt;p(@id:189)&quot;&quot;&lt;f(@i:0)&quot;Keypad&quot;&gt;&lt;f(@i:1)&quot;89&quot;&gt;&gt;&lt;p(@id:190)&quot;&quot;&lt;f(@i:0)&quot;Keypad&quot;&gt;&lt;f(@i:1)&quot;90&quot;&gt;&gt;&lt;p(@id:191)&quot;&quot;&lt;f(@i:0)&quot;Keypad&quot;&gt;&lt;f(@i:1)&quot;91&quot;&gt;&gt;&lt;p(@id:192)&quot;&quot;&lt;f(@i:0)&quot;Keypad&quot;&gt;&lt;f(@i:1)&quot;92&quot;&gt;&gt;&lt;p(@id:193)&quot;&quot;&lt;f(@i:0)&quot;Keypad&quot;&gt;&lt;f(@i:1)&quot;93&quot;&gt;&gt;&lt;p(@id:194)&quot;&quot;&lt;f(@i:0)&quot;Keypad&quot;&gt;&lt;f(@i:1)&quot;94&quot;&gt;&gt;&lt;p(@id:195)&quot;&quot;&lt;f(@i:0)&quot;Keypad&quot;&gt;&lt;f(@i:1)&quot;95&quot;&gt;&gt;&lt;p(@id:196)&quot;&quot;&lt;f(@i:0)&quot;Keypad&quot;&gt;&lt;f(@i:1)&quot;96&quot;&gt;&gt;&lt;p(@id:197)&quot;&quot;&lt;f(@i:0)&quot;Keypad&quot;&gt;&lt;f(@i:1)&quot;97&quot;&gt;&gt;&lt;p(@id:198)&quot;&quot;&lt;f(@i:0)&quot;Keypad&quot;&gt;&lt;f(@i:1)&quot;98&quot;&gt;&gt;&lt;p(@id:199)&quot;&quot;&lt;f(@i:0)&quot;Keypad&quot;&gt;&lt;f(@i:1)&quot;99&quot;&gt;&gt;&lt;p(@id:200)&quot;&quot;&lt;f(@i:0)&quot;Keypad&quot;&gt;&lt;f(@i:1)&quot;100&quot;&gt;&gt;&gt;&lt;fields&quot;&quot;&lt;fld(@i:0)&quot;&quot;&lt;n&quot;First Name&quot;&gt;&gt;&lt;fld(@i:1)&quot;&quot;&lt;n&quot;Last Name&quot;&gt;&gt;&lt;fld(@i:2)&quot;&quot;&lt;n&quot;Entry Disabled&quot;&gt;&gt;&lt;fld(@i:3)&quot;&quot;&lt;n&quot;Participant Group&quot;&gt;&gt;&lt;fld(@i:4)&quot;&quot;&lt;n&quot;Team&quot;&gt;&gt;&lt;fld(@i:5)&quot;&quot;&lt;n&quot;Voting Weight&quot;&gt;&gt;&gt;&gt;&lt;chart&quot;&quot;&lt;styles&quot;&quot;&gt;&gt;&lt;teams&quot;&quot;&gt;&lt;transceivers&quot;&quot;&lt;t(@id:2@tt:ReplyPlus@n:Transceiver 2)&quot;&quot;&lt;f(@id:c)&quot;3&quot;&gt;&lt;f(@id:comType)&quot;Usb&quot;&gt;&lt;f(@id:com)&quot;[Auto]&quot;&gt;&lt;f(@id:kIdType)&quot;Static&quot;&gt;&lt;f(@id:ac)&quot;false&quot;&gt;&lt;f(@id:bl)&quot;Normal&quot;&gt;&lt;f(@id:dm)&quot;false&quot;&gt;&lt;f(@id:dp)&quot;false&quot;&gt;&lt;f(@id:kMin)&quot;1&quot;&gt;&lt;f(@id:kMax)&quot;250&quot;&gt;&lt;f(@id:pl)&quot;EuMax&quot;&gt;&lt;f(@id:rs)&quot;false&quot;&gt;&lt;f(@id:rr)&quot;false&quot;&gt;&lt;f(@id:sr)&quot;true&quot;&gt;&lt;f(@id:ss)&quot;true&quot;&gt;&lt;f(@id:wa)&quot;Off&quot;&gt;&gt;&gt;&gt;"/>
</p:tagLst>
</file>

<file path=ppt/tags/tag10.xml><?xml version="1.0" encoding="utf-8"?>
<p:tagLst xmlns:a="http://schemas.openxmlformats.org/drawingml/2006/main" xmlns:r="http://schemas.openxmlformats.org/officeDocument/2006/relationships" xmlns:p="http://schemas.openxmlformats.org/presentationml/2006/main">
  <p:tag name="KPI_HAS_CHART" val="false"/>
</p:tagLst>
</file>

<file path=ppt/tags/tag2.xml><?xml version="1.0" encoding="utf-8"?>
<p:tagLst xmlns:a="http://schemas.openxmlformats.org/drawingml/2006/main" xmlns:r="http://schemas.openxmlformats.org/officeDocument/2006/relationships" xmlns:p="http://schemas.openxmlformats.org/presentationml/2006/main">
  <p:tag name="KPICLOCKTEMPLATE" val="true"/>
  <p:tag name="KPISTOPSPOLLING" val="true"/>
</p:tagLst>
</file>

<file path=ppt/tags/tag3.xml><?xml version="1.0" encoding="utf-8"?>
<p:tagLst xmlns:a="http://schemas.openxmlformats.org/drawingml/2006/main" xmlns:r="http://schemas.openxmlformats.org/officeDocument/2006/relationships" xmlns:p="http://schemas.openxmlformats.org/presentationml/2006/main">
  <p:tag name="KPICLOCKTEMPLATE" val="true"/>
  <p:tag name="KPISTOPSPOLLING" val="true"/>
</p:tagLst>
</file>

<file path=ppt/tags/tag4.xml><?xml version="1.0" encoding="utf-8"?>
<p:tagLst xmlns:a="http://schemas.openxmlformats.org/drawingml/2006/main" xmlns:r="http://schemas.openxmlformats.org/officeDocument/2006/relationships" xmlns:p="http://schemas.openxmlformats.org/presentationml/2006/main">
  <p:tag name="KPI_HAS_CHART" val="false"/>
</p:tagLst>
</file>

<file path=ppt/tags/tag5.xml><?xml version="1.0" encoding="utf-8"?>
<p:tagLst xmlns:a="http://schemas.openxmlformats.org/drawingml/2006/main" xmlns:r="http://schemas.openxmlformats.org/officeDocument/2006/relationships" xmlns:p="http://schemas.openxmlformats.org/presentationml/2006/main">
  <p:tag name="KPI_HAS_CHART" val="false"/>
</p:tagLst>
</file>

<file path=ppt/tags/tag6.xml><?xml version="1.0" encoding="utf-8"?>
<p:tagLst xmlns:a="http://schemas.openxmlformats.org/drawingml/2006/main" xmlns:r="http://schemas.openxmlformats.org/officeDocument/2006/relationships" xmlns:p="http://schemas.openxmlformats.org/presentationml/2006/main">
  <p:tag name="KPI_HAS_CHART" val="false"/>
</p:tagLst>
</file>

<file path=ppt/tags/tag7.xml><?xml version="1.0" encoding="utf-8"?>
<p:tagLst xmlns:a="http://schemas.openxmlformats.org/drawingml/2006/main" xmlns:r="http://schemas.openxmlformats.org/officeDocument/2006/relationships" xmlns:p="http://schemas.openxmlformats.org/presentationml/2006/main">
  <p:tag name="KPI_HAS_CHART" val="false"/>
</p:tagLst>
</file>

<file path=ppt/tags/tag8.xml><?xml version="1.0" encoding="utf-8"?>
<p:tagLst xmlns:a="http://schemas.openxmlformats.org/drawingml/2006/main" xmlns:r="http://schemas.openxmlformats.org/officeDocument/2006/relationships" xmlns:p="http://schemas.openxmlformats.org/presentationml/2006/main">
  <p:tag name="KPI_HAS_CHART" val="false"/>
</p:tagLst>
</file>

<file path=ppt/tags/tag9.xml><?xml version="1.0" encoding="utf-8"?>
<p:tagLst xmlns:a="http://schemas.openxmlformats.org/drawingml/2006/main" xmlns:r="http://schemas.openxmlformats.org/officeDocument/2006/relationships" xmlns:p="http://schemas.openxmlformats.org/presentationml/2006/main">
  <p:tag name="KPI_HAS_CHART" val="false"/>
</p:tagLst>
</file>

<file path=ppt/theme/theme1.xml><?xml version="1.0" encoding="utf-8"?>
<a:theme xmlns:a="http://schemas.openxmlformats.org/drawingml/2006/main" name="1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defRPr kumimoji="0" lang="en-GB" sz="2400" b="0" i="0" u="none" strike="noStrike" cap="none" normalizeH="0" baseline="0" smtClean="0">
            <a:ln>
              <a:noFill/>
            </a:ln>
            <a:effectLst/>
            <a:latin typeface="Times New Roman" pitchFamily="18" charset="0"/>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defRPr kumimoji="0" lang="en-GB" sz="2400" b="0" i="0" u="none" strike="noStrike" cap="none" normalizeH="0" baseline="0" smtClean="0">
            <a:ln>
              <a:noFill/>
            </a:ln>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0.xml><?xml version="1.0" encoding="utf-8"?>
<a:theme xmlns:a="http://schemas.openxmlformats.org/drawingml/2006/main" name="11_Default Design">
  <a:themeElements>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lnDef>
  </a:objectDefaults>
  <a:extraClrSchemeLst>
    <a:extraClrScheme>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6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6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1.xml><?xml version="1.0" encoding="utf-8"?>
<a:theme xmlns:a="http://schemas.openxmlformats.org/drawingml/2006/main" name="UChicago_Medicine_Powerpoint_template">
  <a:themeElements>
    <a:clrScheme name="UCM_colors">
      <a:dk1>
        <a:srgbClr val="400000"/>
      </a:dk1>
      <a:lt1>
        <a:srgbClr val="D6D6D0"/>
      </a:lt1>
      <a:dk2>
        <a:srgbClr val="FFFFFF"/>
      </a:dk2>
      <a:lt2>
        <a:srgbClr val="FFFFFF"/>
      </a:lt2>
      <a:accent1>
        <a:srgbClr val="767676"/>
      </a:accent1>
      <a:accent2>
        <a:srgbClr val="F8A429"/>
      </a:accent2>
      <a:accent3>
        <a:srgbClr val="155F83"/>
      </a:accent3>
      <a:accent4>
        <a:srgbClr val="CFE6F0"/>
      </a:accent4>
      <a:accent5>
        <a:srgbClr val="BA7B76"/>
      </a:accent5>
      <a:accent6>
        <a:srgbClr val="91AB5A"/>
      </a:accent6>
      <a:hlink>
        <a:srgbClr val="5B96AD"/>
      </a:hlink>
      <a:folHlink>
        <a:srgbClr val="725663"/>
      </a:folHlink>
    </a:clrScheme>
    <a:fontScheme name="UChicago Medicine Fonts">
      <a:majorFont>
        <a:latin typeface="Arial"/>
        <a:ea typeface=""/>
        <a:cs typeface=""/>
      </a:majorFont>
      <a:minorFont>
        <a:latin typeface="Arial"/>
        <a:ea typeface=""/>
        <a:cs typeface=""/>
      </a:minorFont>
    </a:fontScheme>
    <a:fmtScheme name="Frame">
      <a:fillStyleLst>
        <a:solidFill>
          <a:schemeClr val="phClr"/>
        </a:solidFill>
        <a:solidFill>
          <a:schemeClr val="phClr">
            <a:tint val="65000"/>
          </a:schemeClr>
        </a:solidFill>
        <a:solidFill>
          <a:schemeClr val="phClr">
            <a:shade val="80000"/>
            <a:satMod val="150000"/>
          </a:schemeClr>
        </a:solidFill>
      </a:fillStyleLst>
      <a:lnStyleLst>
        <a:ln w="9525" cap="flat" cmpd="sng" algn="ctr">
          <a:solidFill>
            <a:schemeClr val="phClr"/>
          </a:solidFill>
          <a:prstDash val="solid"/>
        </a:ln>
        <a:ln w="10795" cap="flat" cmpd="sng" algn="ctr">
          <a:solidFill>
            <a:schemeClr val="phClr"/>
          </a:solidFill>
          <a:prstDash val="solid"/>
        </a:ln>
        <a:ln w="17145" cap="flat" cmpd="sng" algn="ctr">
          <a:solidFill>
            <a:schemeClr val="phClr">
              <a:shade val="95000"/>
              <a:alpha val="50000"/>
              <a:satMod val="150000"/>
            </a:schemeClr>
          </a:solidFill>
          <a:prstDash val="solid"/>
        </a:ln>
      </a:lnStyleLst>
      <a:effectStyleLst>
        <a:effectStyle>
          <a:effectLst/>
        </a:effectStyle>
        <a:effectStyle>
          <a:effectLst/>
        </a:effectStyle>
        <a:effectStyle>
          <a:effectLst>
            <a:outerShdw blurRad="44450" dist="13970" dir="5400000" algn="ctr" rotWithShape="0">
              <a:srgbClr val="000000">
                <a:alpha val="45000"/>
              </a:srgbClr>
            </a:outerShdw>
          </a:effectLst>
          <a:scene3d>
            <a:camera prst="orthographicFront">
              <a:rot lat="0" lon="0" rev="0"/>
            </a:camera>
            <a:lightRig rig="twoPt" dir="tl"/>
          </a:scene3d>
          <a:sp3d prstMaterial="flat">
            <a:bevelT w="12700" h="25400" prst="coolSlant"/>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20000"/>
                <a:lumMod val="102000"/>
              </a:schemeClr>
            </a:gs>
            <a:gs pos="48000">
              <a:schemeClr val="phClr">
                <a:tint val="98000"/>
                <a:shade val="90000"/>
                <a:satMod val="110000"/>
                <a:lumMod val="103000"/>
              </a:schemeClr>
            </a:gs>
            <a:gs pos="100000">
              <a:schemeClr val="phClr">
                <a:tint val="98000"/>
                <a:shade val="80000"/>
                <a:satMod val="100000"/>
              </a:schemeClr>
            </a:gs>
          </a:gsLst>
          <a:lin ang="5400000" scaled="0"/>
        </a:gradFill>
      </a:bgFillStyleLst>
    </a:fmtScheme>
  </a:themeElements>
  <a:objectDefaults/>
  <a:extraClrSchemeLst/>
  <a:extLst>
    <a:ext uri="{05A4C25C-085E-4340-85A3-A5531E510DB2}">
      <thm15:themeFamily xmlns:thm15="http://schemas.microsoft.com/office/thememl/2012/main" name="Frame" id="{F226E7A2-7162-461C-9490-D27D9DC04E43}" vid="{629A0216-3BBD-45C0-B63F-2683BEA18F60}"/>
    </a:ext>
  </a:extLst>
</a:theme>
</file>

<file path=ppt/theme/theme12.xml><?xml version="1.0" encoding="utf-8"?>
<a:theme xmlns:a="http://schemas.openxmlformats.org/drawingml/2006/main" name="28_Default Design">
  <a:themeElements>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lnDef>
  </a:objectDefaults>
  <a:extraClrSchemeLst>
    <a:extraClrScheme>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6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6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13.xml><?xml version="1.0" encoding="utf-8"?>
<a:theme xmlns:a="http://schemas.openxmlformats.org/drawingml/2006/main" name="2017_HTAA_Diabetes">
  <a:themeElements>
    <a:clrScheme name="2018 CCO LIVE">
      <a:dk1>
        <a:srgbClr val="455560"/>
      </a:dk1>
      <a:lt1>
        <a:srgbClr val="FFFFFF"/>
      </a:lt1>
      <a:dk2>
        <a:srgbClr val="000000"/>
      </a:dk2>
      <a:lt2>
        <a:srgbClr val="CDCDCF"/>
      </a:lt2>
      <a:accent1>
        <a:srgbClr val="015873"/>
      </a:accent1>
      <a:accent2>
        <a:srgbClr val="4DA1BB"/>
      </a:accent2>
      <a:accent3>
        <a:srgbClr val="E1471D"/>
      </a:accent3>
      <a:accent4>
        <a:srgbClr val="00823B"/>
      </a:accent4>
      <a:accent5>
        <a:srgbClr val="FDB338"/>
      </a:accent5>
      <a:accent6>
        <a:srgbClr val="682E74"/>
      </a:accent6>
      <a:hlink>
        <a:srgbClr val="E1471D"/>
      </a:hlink>
      <a:folHlink>
        <a:srgbClr val="015873"/>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0">
          <a:solidFill>
            <a:schemeClr val="bg1"/>
          </a:solidFill>
          <a:miter lim="800000"/>
          <a:headEnd/>
          <a:tailEnd/>
        </a:ln>
      </a:spPr>
      <a:bodyPr anchor="b"/>
      <a:lstStyle>
        <a:defPPr algn="ctr" eaLnBrk="1" hangingPunct="1">
          <a:spcBef>
            <a:spcPct val="35000"/>
          </a:spcBef>
          <a:spcAft>
            <a:spcPct val="25000"/>
          </a:spcAft>
          <a:buClr>
            <a:schemeClr val="folHlink"/>
          </a:buClr>
          <a:buNone/>
          <a:defRPr sz="1800" b="0" dirty="0">
            <a:solidFill>
              <a:schemeClr val="tx1"/>
            </a:solidFill>
            <a:latin typeface="Calibri" panose="020F0502020204030204" pitchFamily="34" charset="0"/>
          </a:defRPr>
        </a:defPPr>
      </a:lstStyle>
    </a:spDef>
    <a:lnDef>
      <a:spPr bwMode="auto">
        <a:noFill/>
        <a:ln w="28575" cap="flat" cmpd="sng" algn="ctr">
          <a:solidFill>
            <a:schemeClr val="bg1"/>
          </a:solidFill>
          <a:prstDash val="solid"/>
          <a:round/>
          <a:headEnd type="none" w="med" len="med"/>
          <a:tailEnd type="none" w="med" len="med"/>
        </a:ln>
        <a:effectLst/>
      </a:spPr>
      <a:body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a:spPr>
      <a:bodyPr wrap="square" rtlCol="0">
        <a:spAutoFit/>
      </a:bodyPr>
      <a:lstStyle>
        <a:defPPr algn="l">
          <a:lnSpc>
            <a:spcPct val="100000"/>
          </a:lnSpc>
          <a:spcBef>
            <a:spcPct val="50000"/>
          </a:spcBef>
          <a:spcAft>
            <a:spcPct val="0"/>
          </a:spcAft>
          <a:buClrTx/>
          <a:buFontTx/>
          <a:buNone/>
          <a:defRPr b="0" dirty="0" smtClean="0">
            <a:solidFill>
              <a:schemeClr val="bg1"/>
            </a:solidFill>
            <a:latin typeface="Calibri" panose="020F0502020204030204" pitchFamily="34" charset="0"/>
          </a:defRPr>
        </a:defPPr>
      </a:lstStyle>
    </a:txDef>
  </a:objectDefaults>
  <a:extraClrSchemeLst>
    <a:extraClrScheme>
      <a:clrScheme name="Custom Design 1">
        <a:dk1>
          <a:srgbClr val="CDCDCF"/>
        </a:dk1>
        <a:lt1>
          <a:srgbClr val="FFFFFF"/>
        </a:lt1>
        <a:dk2>
          <a:srgbClr val="09003E"/>
        </a:dk2>
        <a:lt2>
          <a:srgbClr val="F2F23A"/>
        </a:lt2>
        <a:accent1>
          <a:srgbClr val="12AD2B"/>
        </a:accent1>
        <a:accent2>
          <a:srgbClr val="5AAACE"/>
        </a:accent2>
        <a:accent3>
          <a:srgbClr val="AAAAAF"/>
        </a:accent3>
        <a:accent4>
          <a:srgbClr val="DADADA"/>
        </a:accent4>
        <a:accent5>
          <a:srgbClr val="AAD3AC"/>
        </a:accent5>
        <a:accent6>
          <a:srgbClr val="519ABA"/>
        </a:accent6>
        <a:hlink>
          <a:srgbClr val="F6A108"/>
        </a:hlink>
        <a:folHlink>
          <a:srgbClr val="2B85B8"/>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7_HTAA_Diabetes" id="{1367EE62-49C0-41AA-9F7D-AEA8A8F73D1D}" vid="{45DB6FF6-6200-4F3D-90FC-F48B64252754}"/>
    </a:ext>
  </a:extLst>
</a:theme>
</file>

<file path=ppt/theme/theme14.xml><?xml version="1.0" encoding="utf-8"?>
<a:theme xmlns:a="http://schemas.openxmlformats.org/drawingml/2006/main" name="NORMAL SLIDES">
  <a:themeElements>
    <a:clrScheme name="Program Content Slides">
      <a:dk1>
        <a:srgbClr val="47484F"/>
      </a:dk1>
      <a:lt1>
        <a:sysClr val="window" lastClr="FFFFFF"/>
      </a:lt1>
      <a:dk2>
        <a:srgbClr val="0F3853"/>
      </a:dk2>
      <a:lt2>
        <a:srgbClr val="134E77"/>
      </a:lt2>
      <a:accent1>
        <a:srgbClr val="116EA7"/>
      </a:accent1>
      <a:accent2>
        <a:srgbClr val="7897A8"/>
      </a:accent2>
      <a:accent3>
        <a:srgbClr val="6E1F23"/>
      </a:accent3>
      <a:accent4>
        <a:srgbClr val="9C130C"/>
      </a:accent4>
      <a:accent5>
        <a:srgbClr val="DA2520"/>
      </a:accent5>
      <a:accent6>
        <a:srgbClr val="FD8831"/>
      </a:accent6>
      <a:hlink>
        <a:srgbClr val="116EA7"/>
      </a:hlink>
      <a:folHlink>
        <a:srgbClr val="116EA7"/>
      </a:folHlink>
    </a:clrScheme>
    <a:fontScheme name="Program Slides">
      <a:majorFont>
        <a:latin typeface="Roboto Condensed"/>
        <a:ea typeface=""/>
        <a:cs typeface=""/>
      </a:majorFont>
      <a:minorFont>
        <a:latin typeface="Proxima Nova Rg"/>
        <a:ea typeface=""/>
        <a:cs typeface=""/>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chemeClr val="tx2"/>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5.xml><?xml version="1.0" encoding="utf-8"?>
<a:theme xmlns:a="http://schemas.openxmlformats.org/drawingml/2006/main" name="6_Office Theme">
  <a:themeElements>
    <a:clrScheme name="Vaniam Group">
      <a:dk1>
        <a:srgbClr val="404040"/>
      </a:dk1>
      <a:lt1>
        <a:srgbClr val="FFFFFF"/>
      </a:lt1>
      <a:dk2>
        <a:srgbClr val="808080"/>
      </a:dk2>
      <a:lt2>
        <a:srgbClr val="EEECE1"/>
      </a:lt2>
      <a:accent1>
        <a:srgbClr val="E73435"/>
      </a:accent1>
      <a:accent2>
        <a:srgbClr val="F38428"/>
      </a:accent2>
      <a:accent3>
        <a:srgbClr val="80BF3B"/>
      </a:accent3>
      <a:accent4>
        <a:srgbClr val="4F5F95"/>
      </a:accent4>
      <a:accent5>
        <a:srgbClr val="43B9CA"/>
      </a:accent5>
      <a:accent6>
        <a:srgbClr val="0191B6"/>
      </a:accent6>
      <a:hlink>
        <a:srgbClr val="0000FF"/>
      </a:hlink>
      <a:folHlink>
        <a:srgbClr val="800080"/>
      </a:folHlink>
    </a:clrScheme>
    <a:fontScheme name="Franklin Gothic">
      <a:majorFont>
        <a:latin typeface="Franklin Gothic Medium" panose="020B0603020102020204"/>
        <a:ea typeface=""/>
        <a:cs typeface=""/>
        <a:font script="Jpan" typeface="HG創英角ｺﾞｼｯｸUB"/>
        <a:font script="Hang" typeface="돋움"/>
        <a:font script="Hans" typeface="隶书"/>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Franklin Gothic Book" panose="020B0503020102020204"/>
        <a:ea typeface=""/>
        <a:cs typeface=""/>
        <a:font script="Jpan" typeface="HGｺﾞｼｯｸE"/>
        <a:font script="Hang" typeface="돋움"/>
        <a:font script="Hans" typeface="华文楷体"/>
        <a:font script="Hant" typeface="微軟正黑體"/>
        <a:font script="Arab" typeface="Tahoma"/>
        <a:font script="Hebr" typeface="Aharoni"/>
        <a:font script="Thai" typeface="Lily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16.xml><?xml version="1.0" encoding="utf-8"?>
<a:theme xmlns:a="http://schemas.openxmlformats.org/drawingml/2006/main" name="1_2017_HTAA_Diabetes">
  <a:themeElements>
    <a:clrScheme name="2018 CCO LIVE">
      <a:dk1>
        <a:srgbClr val="455560"/>
      </a:dk1>
      <a:lt1>
        <a:srgbClr val="FFFFFF"/>
      </a:lt1>
      <a:dk2>
        <a:srgbClr val="000000"/>
      </a:dk2>
      <a:lt2>
        <a:srgbClr val="CDCDCF"/>
      </a:lt2>
      <a:accent1>
        <a:srgbClr val="015873"/>
      </a:accent1>
      <a:accent2>
        <a:srgbClr val="4DA1BB"/>
      </a:accent2>
      <a:accent3>
        <a:srgbClr val="E1471D"/>
      </a:accent3>
      <a:accent4>
        <a:srgbClr val="00823B"/>
      </a:accent4>
      <a:accent5>
        <a:srgbClr val="FDB338"/>
      </a:accent5>
      <a:accent6>
        <a:srgbClr val="682E74"/>
      </a:accent6>
      <a:hlink>
        <a:srgbClr val="E1471D"/>
      </a:hlink>
      <a:folHlink>
        <a:srgbClr val="015873"/>
      </a:folHlink>
    </a:clrScheme>
    <a:fontScheme name="Custom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solidFill>
          <a:schemeClr val="accent1"/>
        </a:solidFill>
        <a:ln w="0">
          <a:solidFill>
            <a:schemeClr val="bg1"/>
          </a:solidFill>
          <a:miter lim="800000"/>
          <a:headEnd/>
          <a:tailEnd/>
        </a:ln>
      </a:spPr>
      <a:bodyPr anchor="b"/>
      <a:lstStyle>
        <a:defPPr algn="ctr" eaLnBrk="1" hangingPunct="1">
          <a:spcBef>
            <a:spcPct val="35000"/>
          </a:spcBef>
          <a:spcAft>
            <a:spcPct val="25000"/>
          </a:spcAft>
          <a:buClr>
            <a:schemeClr val="folHlink"/>
          </a:buClr>
          <a:buNone/>
          <a:defRPr sz="1800" b="0" dirty="0">
            <a:solidFill>
              <a:schemeClr val="tx1"/>
            </a:solidFill>
            <a:latin typeface="Calibri" panose="020F0502020204030204" pitchFamily="34" charset="0"/>
          </a:defRPr>
        </a:defPPr>
      </a:lstStyle>
    </a:spDef>
    <a:lnDef>
      <a:spPr bwMode="auto">
        <a:noFill/>
        <a:ln w="28575" cap="flat" cmpd="sng" algn="ctr">
          <a:solidFill>
            <a:schemeClr val="bg1"/>
          </a:solidFill>
          <a:prstDash val="solid"/>
          <a:round/>
          <a:headEnd type="none" w="med" len="med"/>
          <a:tailEnd type="none" w="med" len="med"/>
        </a:ln>
        <a:effectLst/>
      </a:spPr>
      <a:bodyPr/>
      <a:lstStyle/>
    </a:lnDef>
    <a:txDef>
      <a:spPr bwMode="auto">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ctr">
              <a:solidFill>
                <a:srgbClr val="000000"/>
              </a:solidFill>
              <a:miter lim="800000"/>
              <a:headEnd/>
              <a:tailEnd/>
            </a14:hiddenLine>
          </a:ext>
        </a:extLst>
      </a:spPr>
      <a:bodyPr wrap="square" rtlCol="0">
        <a:spAutoFit/>
      </a:bodyPr>
      <a:lstStyle>
        <a:defPPr algn="l">
          <a:lnSpc>
            <a:spcPct val="100000"/>
          </a:lnSpc>
          <a:spcBef>
            <a:spcPct val="50000"/>
          </a:spcBef>
          <a:spcAft>
            <a:spcPct val="0"/>
          </a:spcAft>
          <a:buClrTx/>
          <a:buFontTx/>
          <a:buNone/>
          <a:defRPr b="0" dirty="0" smtClean="0">
            <a:solidFill>
              <a:schemeClr val="bg1"/>
            </a:solidFill>
            <a:latin typeface="Calibri" panose="020F0502020204030204" pitchFamily="34" charset="0"/>
          </a:defRPr>
        </a:defPPr>
      </a:lstStyle>
    </a:txDef>
  </a:objectDefaults>
  <a:extraClrSchemeLst>
    <a:extraClrScheme>
      <a:clrScheme name="Custom Design 1">
        <a:dk1>
          <a:srgbClr val="CDCDCF"/>
        </a:dk1>
        <a:lt1>
          <a:srgbClr val="FFFFFF"/>
        </a:lt1>
        <a:dk2>
          <a:srgbClr val="09003E"/>
        </a:dk2>
        <a:lt2>
          <a:srgbClr val="F2F23A"/>
        </a:lt2>
        <a:accent1>
          <a:srgbClr val="12AD2B"/>
        </a:accent1>
        <a:accent2>
          <a:srgbClr val="5AAACE"/>
        </a:accent2>
        <a:accent3>
          <a:srgbClr val="AAAAAF"/>
        </a:accent3>
        <a:accent4>
          <a:srgbClr val="DADADA"/>
        </a:accent4>
        <a:accent5>
          <a:srgbClr val="AAD3AC"/>
        </a:accent5>
        <a:accent6>
          <a:srgbClr val="519ABA"/>
        </a:accent6>
        <a:hlink>
          <a:srgbClr val="F6A108"/>
        </a:hlink>
        <a:folHlink>
          <a:srgbClr val="2B85B8"/>
        </a:folHlink>
      </a:clrScheme>
      <a:clrMap bg1="dk2" tx1="lt1" bg2="dk1" tx2="lt2" accent1="accent1" accent2="accent2" accent3="accent3" accent4="accent4" accent5="accent5" accent6="accent6" hlink="hlink" folHlink="folHlink"/>
    </a:extraClrScheme>
  </a:extraClrSchemeLst>
  <a:extLst>
    <a:ext uri="{05A4C25C-085E-4340-85A3-A5531E510DB2}">
      <thm15:themeFamily xmlns:thm15="http://schemas.microsoft.com/office/thememl/2012/main" name="2017_HTAA_Diabetes" id="{1367EE62-49C0-41AA-9F7D-AEA8A8F73D1D}" vid="{45DB6FF6-6200-4F3D-90FC-F48B64252754}"/>
    </a:ext>
  </a:extLst>
</a:theme>
</file>

<file path=ppt/theme/theme17.xml><?xml version="1.0" encoding="utf-8"?>
<a:theme xmlns:a="http://schemas.openxmlformats.org/drawingml/2006/main" name="Office Theme">
  <a:themeElements>
    <a:clrScheme name="">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18.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ppt/theme/theme2.xml><?xml version="1.0" encoding="utf-8"?>
<a:theme xmlns:a="http://schemas.openxmlformats.org/drawingml/2006/main" name="2_Default Design">
  <a:themeElements>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defRPr kumimoji="0" lang="en-GB" sz="2400" b="0" i="0" u="none" strike="noStrike" cap="none" normalizeH="0" baseline="0" smtClean="0">
            <a:ln>
              <a:noFill/>
            </a:ln>
            <a:effectLst/>
            <a:latin typeface="Times New Roman" pitchFamily="18" charset="0"/>
          </a:defRPr>
        </a:defPPr>
      </a:lstStyle>
    </a:spDef>
    <a:lnDef>
      <a:spPr bwMode="auto">
        <a:xfrm>
          <a:off x="0" y="0"/>
          <a:ext cx="1" cy="1"/>
        </a:xfrm>
        <a:custGeom>
          <a:avLst/>
          <a:gdLst/>
          <a:ahLst/>
          <a:cxnLst/>
          <a:rect l="0" t="0" r="0" b="0"/>
          <a:pathLst/>
        </a:custGeom>
        <a:solidFill>
          <a:srgbClr val="FFFF00"/>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spAutoFit/>
      </a:bodyPr>
      <a:lstStyle>
        <a:defPPr marL="0" marR="0" indent="0" algn="l" defTabSz="457200" rtl="0" eaLnBrk="1" fontAlgn="base" latinLnBrk="0" hangingPunct="0">
          <a:lnSpc>
            <a:spcPct val="93000"/>
          </a:lnSpc>
          <a:spcBef>
            <a:spcPct val="0"/>
          </a:spcBef>
          <a:spcAft>
            <a:spcPct val="0"/>
          </a:spcAft>
          <a:buClr>
            <a:srgbClr val="000000"/>
          </a:buClr>
          <a:buSzPct val="45000"/>
          <a:buFont typeface="Wingdings" pitchFamily="2" charset="2"/>
          <a:buNone/>
          <a:tabLst/>
          <a:defRPr kumimoji="0" lang="en-GB" sz="2400" b="0" i="0" u="none" strike="noStrike" cap="none" normalizeH="0" baseline="0" smtClean="0">
            <a:ln>
              <a:noFill/>
            </a:ln>
            <a:effectLst/>
            <a:latin typeface="Times New Roman" pitchFamily="18" charset="0"/>
          </a:defRPr>
        </a:defPPr>
      </a:lstStyle>
    </a:lnDef>
  </a:objectDefaults>
  <a:extraClrSchemeLst>
    <a:extraClrScheme>
      <a:clrScheme name="Default Design 1">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Default Design 3">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Default Design 4">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3.xml><?xml version="1.0" encoding="utf-8"?>
<a:theme xmlns:a="http://schemas.openxmlformats.org/drawingml/2006/main" name="23_Default Design">
  <a:themeElements>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lnDef>
  </a:objectDefaults>
  <a:extraClrSchemeLst>
    <a:extraClrScheme>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6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6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4.xml><?xml version="1.0" encoding="utf-8"?>
<a:theme xmlns:a="http://schemas.openxmlformats.org/drawingml/2006/main" name="13_Default Design">
  <a:themeElements>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lnDef>
  </a:objectDefaults>
  <a:extraClrSchemeLst>
    <a:extraClrScheme>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6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6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5.xml><?xml version="1.0" encoding="utf-8"?>
<a:theme xmlns:a="http://schemas.openxmlformats.org/drawingml/2006/main" name="18_Default Design">
  <a:themeElements>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lnDef>
  </a:objectDefaults>
  <a:extraClrSchemeLst>
    <a:extraClrScheme>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6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6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6.xml><?xml version="1.0" encoding="utf-8"?>
<a:theme xmlns:a="http://schemas.openxmlformats.org/drawingml/2006/main" name="19_Default Design">
  <a:themeElements>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lnDef>
  </a:objectDefaults>
  <a:extraClrSchemeLst>
    <a:extraClrScheme>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6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6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7.xml><?xml version="1.0" encoding="utf-8"?>
<a:theme xmlns:a="http://schemas.openxmlformats.org/drawingml/2006/main" name="27_Default Design">
  <a:themeElements>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fontScheme name="6_Default Design">
      <a:majorFont>
        <a:latin typeface="Arial"/>
        <a:ea typeface=""/>
        <a:cs typeface=""/>
      </a:majorFont>
      <a:minorFont>
        <a:latin typeface="Arial"/>
        <a:ea typeface=""/>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4500" b="0" i="0" u="none" strike="noStrike" cap="none" normalizeH="0" baseline="0" smtClean="0">
            <a:ln>
              <a:noFill/>
            </a:ln>
            <a:solidFill>
              <a:schemeClr val="tx2"/>
            </a:solidFill>
            <a:effectLst/>
            <a:latin typeface="Arial" charset="0"/>
          </a:defRPr>
        </a:defPPr>
      </a:lstStyle>
    </a:lnDef>
  </a:objectDefaults>
  <a:extraClrSchemeLst>
    <a:extraClrScheme>
      <a:clrScheme name="6_Default Design 1">
        <a:dk1>
          <a:srgbClr val="000000"/>
        </a:dk1>
        <a:lt1>
          <a:srgbClr val="FFFFFF"/>
        </a:lt1>
        <a:dk2>
          <a:srgbClr val="0000FF"/>
        </a:dk2>
        <a:lt2>
          <a:srgbClr val="FFFF00"/>
        </a:lt2>
        <a:accent1>
          <a:srgbClr val="FF9900"/>
        </a:accent1>
        <a:accent2>
          <a:srgbClr val="00FFFF"/>
        </a:accent2>
        <a:accent3>
          <a:srgbClr val="AAAAFF"/>
        </a:accent3>
        <a:accent4>
          <a:srgbClr val="DADADA"/>
        </a:accent4>
        <a:accent5>
          <a:srgbClr val="FFCAAA"/>
        </a:accent5>
        <a:accent6>
          <a:srgbClr val="00E7E7"/>
        </a:accent6>
        <a:hlink>
          <a:srgbClr val="FF0000"/>
        </a:hlink>
        <a:folHlink>
          <a:srgbClr val="969696"/>
        </a:folHlink>
      </a:clrScheme>
      <a:clrMap bg1="dk2" tx1="lt1" bg2="dk1" tx2="lt2" accent1="accent1" accent2="accent2" accent3="accent3" accent4="accent4" accent5="accent5" accent6="accent6" hlink="hlink" folHlink="folHlink"/>
    </a:extraClrScheme>
    <a:extraClrScheme>
      <a:clrScheme name="6_Default Design 2">
        <a:dk1>
          <a:srgbClr val="000000"/>
        </a:dk1>
        <a:lt1>
          <a:srgbClr val="FFFFFF"/>
        </a:lt1>
        <a:dk2>
          <a:srgbClr val="000000"/>
        </a:dk2>
        <a:lt2>
          <a:srgbClr val="808080"/>
        </a:lt2>
        <a:accent1>
          <a:srgbClr val="00CC99"/>
        </a:accent1>
        <a:accent2>
          <a:srgbClr val="3333CC"/>
        </a:accent2>
        <a:accent3>
          <a:srgbClr val="FFFFFF"/>
        </a:accent3>
        <a:accent4>
          <a:srgbClr val="000000"/>
        </a:accent4>
        <a:accent5>
          <a:srgbClr val="AAE2CA"/>
        </a:accent5>
        <a:accent6>
          <a:srgbClr val="2D2DB9"/>
        </a:accent6>
        <a:hlink>
          <a:srgbClr val="CCCCFF"/>
        </a:hlink>
        <a:folHlink>
          <a:srgbClr val="B2B2B2"/>
        </a:folHlink>
      </a:clrScheme>
      <a:clrMap bg1="lt1" tx1="dk1" bg2="lt2" tx2="dk2" accent1="accent1" accent2="accent2" accent3="accent3" accent4="accent4" accent5="accent5" accent6="accent6" hlink="hlink" folHlink="folHlink"/>
    </a:extraClrScheme>
    <a:extraClrScheme>
      <a:clrScheme name="6_Default Design 3">
        <a:dk1>
          <a:srgbClr val="000000"/>
        </a:dk1>
        <a:lt1>
          <a:srgbClr val="FFFFFF"/>
        </a:lt1>
        <a:dk2>
          <a:srgbClr val="000000"/>
        </a:dk2>
        <a:lt2>
          <a:srgbClr val="333333"/>
        </a:lt2>
        <a:accent1>
          <a:srgbClr val="DDDDDD"/>
        </a:accent1>
        <a:accent2>
          <a:srgbClr val="808080"/>
        </a:accent2>
        <a:accent3>
          <a:srgbClr val="FFFFFF"/>
        </a:accent3>
        <a:accent4>
          <a:srgbClr val="000000"/>
        </a:accent4>
        <a:accent5>
          <a:srgbClr val="EBEBEB"/>
        </a:accent5>
        <a:accent6>
          <a:srgbClr val="737373"/>
        </a:accent6>
        <a:hlink>
          <a:srgbClr val="4D4D4D"/>
        </a:hlink>
        <a:folHlink>
          <a:srgbClr val="EAEAEA"/>
        </a:folHlink>
      </a:clrScheme>
      <a:clrMap bg1="lt1" tx1="dk1" bg2="lt2" tx2="dk2" accent1="accent1" accent2="accent2" accent3="accent3" accent4="accent4" accent5="accent5" accent6="accent6" hlink="hlink" folHlink="folHlink"/>
    </a:extraClrScheme>
    <a:extraClrScheme>
      <a:clrScheme name="6_Default Design 4">
        <a:dk1>
          <a:srgbClr val="000000"/>
        </a:dk1>
        <a:lt1>
          <a:srgbClr val="FFFFCC"/>
        </a:lt1>
        <a:dk2>
          <a:srgbClr val="808000"/>
        </a:dk2>
        <a:lt2>
          <a:srgbClr val="666633"/>
        </a:lt2>
        <a:accent1>
          <a:srgbClr val="339933"/>
        </a:accent1>
        <a:accent2>
          <a:srgbClr val="800000"/>
        </a:accent2>
        <a:accent3>
          <a:srgbClr val="FFFFE2"/>
        </a:accent3>
        <a:accent4>
          <a:srgbClr val="000000"/>
        </a:accent4>
        <a:accent5>
          <a:srgbClr val="ADCAAD"/>
        </a:accent5>
        <a:accent6>
          <a:srgbClr val="730000"/>
        </a:accent6>
        <a:hlink>
          <a:srgbClr val="0033CC"/>
        </a:hlink>
        <a:folHlink>
          <a:srgbClr val="FFCC66"/>
        </a:folHlink>
      </a:clrScheme>
      <a:clrMap bg1="lt1" tx1="dk1" bg2="lt2" tx2="dk2" accent1="accent1" accent2="accent2" accent3="accent3" accent4="accent4" accent5="accent5" accent6="accent6" hlink="hlink" folHlink="folHlink"/>
    </a:extraClrScheme>
    <a:extraClrScheme>
      <a:clrScheme name="6_Default Design 5">
        <a:dk1>
          <a:srgbClr val="000000"/>
        </a:dk1>
        <a:lt1>
          <a:srgbClr val="FFFFFF"/>
        </a:lt1>
        <a:dk2>
          <a:srgbClr val="000000"/>
        </a:dk2>
        <a:lt2>
          <a:srgbClr val="808080"/>
        </a:lt2>
        <a:accent1>
          <a:srgbClr val="FFCC66"/>
        </a:accent1>
        <a:accent2>
          <a:srgbClr val="0000FF"/>
        </a:accent2>
        <a:accent3>
          <a:srgbClr val="FFFFFF"/>
        </a:accent3>
        <a:accent4>
          <a:srgbClr val="000000"/>
        </a:accent4>
        <a:accent5>
          <a:srgbClr val="FFE2B8"/>
        </a:accent5>
        <a:accent6>
          <a:srgbClr val="0000E7"/>
        </a:accent6>
        <a:hlink>
          <a:srgbClr val="CC00CC"/>
        </a:hlink>
        <a:folHlink>
          <a:srgbClr val="C0C0C0"/>
        </a:folHlink>
      </a:clrScheme>
      <a:clrMap bg1="lt1" tx1="dk1" bg2="lt2" tx2="dk2" accent1="accent1" accent2="accent2" accent3="accent3" accent4="accent4" accent5="accent5" accent6="accent6" hlink="hlink" folHlink="folHlink"/>
    </a:extraClrScheme>
    <a:extraClrScheme>
      <a:clrScheme name="6_Default Design 6">
        <a:dk1>
          <a:srgbClr val="000000"/>
        </a:dk1>
        <a:lt1>
          <a:srgbClr val="FFFFFF"/>
        </a:lt1>
        <a:dk2>
          <a:srgbClr val="000000"/>
        </a:dk2>
        <a:lt2>
          <a:srgbClr val="808080"/>
        </a:lt2>
        <a:accent1>
          <a:srgbClr val="C0C0C0"/>
        </a:accent1>
        <a:accent2>
          <a:srgbClr val="0066FF"/>
        </a:accent2>
        <a:accent3>
          <a:srgbClr val="FFFFFF"/>
        </a:accent3>
        <a:accent4>
          <a:srgbClr val="000000"/>
        </a:accent4>
        <a:accent5>
          <a:srgbClr val="DCDCDC"/>
        </a:accent5>
        <a:accent6>
          <a:srgbClr val="005CE7"/>
        </a:accent6>
        <a:hlink>
          <a:srgbClr val="FF0000"/>
        </a:hlink>
        <a:folHlink>
          <a:srgbClr val="009900"/>
        </a:folHlink>
      </a:clrScheme>
      <a:clrMap bg1="lt1" tx1="dk1" bg2="lt2" tx2="dk2" accent1="accent1" accent2="accent2" accent3="accent3" accent4="accent4" accent5="accent5" accent6="accent6" hlink="hlink" folHlink="folHlink"/>
    </a:extraClrScheme>
    <a:extraClrScheme>
      <a:clrScheme name="6_Default Design 7">
        <a:dk1>
          <a:srgbClr val="000000"/>
        </a:dk1>
        <a:lt1>
          <a:srgbClr val="FFFFFF"/>
        </a:lt1>
        <a:dk2>
          <a:srgbClr val="000000"/>
        </a:dk2>
        <a:lt2>
          <a:srgbClr val="808080"/>
        </a:lt2>
        <a:accent1>
          <a:srgbClr val="3399FF"/>
        </a:accent1>
        <a:accent2>
          <a:srgbClr val="99FFCC"/>
        </a:accent2>
        <a:accent3>
          <a:srgbClr val="FFFFFF"/>
        </a:accent3>
        <a:accent4>
          <a:srgbClr val="000000"/>
        </a:accent4>
        <a:accent5>
          <a:srgbClr val="ADCAFF"/>
        </a:accent5>
        <a:accent6>
          <a:srgbClr val="8AE7B9"/>
        </a:accent6>
        <a:hlink>
          <a:srgbClr val="CC00CC"/>
        </a:hlink>
        <a:folHlink>
          <a:srgbClr val="B2B2B2"/>
        </a:folHlink>
      </a:clrScheme>
      <a:clrMap bg1="lt1" tx1="dk1" bg2="lt2" tx2="dk2" accent1="accent1" accent2="accent2" accent3="accent3" accent4="accent4" accent5="accent5" accent6="accent6" hlink="hlink" folHlink="folHlink"/>
    </a:extraClrScheme>
  </a:extraClrSchemeLst>
</a:theme>
</file>

<file path=ppt/theme/theme8.xml><?xml version="1.0" encoding="utf-8"?>
<a:theme xmlns:a="http://schemas.openxmlformats.org/drawingml/2006/main" name="2_Co-brand Master Slide Options - Colours">
  <a:themeElements>
    <a:clrScheme name="Custom 207">
      <a:dk1>
        <a:srgbClr val="000000"/>
      </a:dk1>
      <a:lt1>
        <a:srgbClr val="FFFFFF"/>
      </a:lt1>
      <a:dk2>
        <a:srgbClr val="3F4444"/>
      </a:dk2>
      <a:lt2>
        <a:srgbClr val="F0AB00"/>
      </a:lt2>
      <a:accent1>
        <a:srgbClr val="3F4444"/>
      </a:accent1>
      <a:accent2>
        <a:srgbClr val="830051"/>
      </a:accent2>
      <a:accent3>
        <a:srgbClr val="68D2DF"/>
      </a:accent3>
      <a:accent4>
        <a:srgbClr val="3C1053"/>
      </a:accent4>
      <a:accent5>
        <a:srgbClr val="C4D600"/>
      </a:accent5>
      <a:accent6>
        <a:srgbClr val="003865"/>
      </a:accent6>
      <a:hlink>
        <a:srgbClr val="003865"/>
      </a:hlink>
      <a:folHlink>
        <a:srgbClr val="9DA7AC"/>
      </a:folHlink>
    </a:clrScheme>
    <a:fontScheme name="Office Classic 2">
      <a:maj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ajorFont>
      <a:minorFont>
        <a:latin typeface="Arial"/>
        <a:ea typeface=""/>
        <a:cs typeface=""/>
        <a:font script="Jpan" typeface="ＭＳ Ｐゴシック"/>
        <a:font script="Hang" typeface="굴림"/>
        <a:font script="Hans" typeface="黑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solidFill>
          <a:schemeClr val="accent1"/>
        </a:solidFill>
        <a:ln>
          <a:noFill/>
        </a:ln>
        <a:effectLst/>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effectLst/>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AZ Acerta External Template 16x9.potx" id="{E6743435-4D20-4FC5-97C1-2DAA99B0D650}" vid="{AB5048D0-4619-4ED1-B317-78A9C0F04F85}"/>
    </a:ext>
  </a:extLst>
</a:theme>
</file>

<file path=ppt/theme/theme9.xml><?xml version="1.0" encoding="utf-8"?>
<a:theme xmlns:a="http://schemas.openxmlformats.org/drawingml/2006/main" name="1_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18862A45804C7345BFDE61DA2C172BE7" ma:contentTypeVersion="17" ma:contentTypeDescription="Create a new document." ma:contentTypeScope="" ma:versionID="0836c851ab56100df1895fa2a218104e">
  <xsd:schema xmlns:xsd="http://www.w3.org/2001/XMLSchema" xmlns:xs="http://www.w3.org/2001/XMLSchema" xmlns:p="http://schemas.microsoft.com/office/2006/metadata/properties" xmlns:ns1="96f1686b-f877-4eb8-89ab-3a67a5dc2612" xmlns:ns3="b4104d5b-b872-4636-a728-507be7308f43" targetNamespace="http://schemas.microsoft.com/office/2006/metadata/properties" ma:root="true" ma:fieldsID="fd973d22d93f3f1ceb87c2fa5e19ecd8" ns1:_="" ns3:_="">
    <xsd:import namespace="96f1686b-f877-4eb8-89ab-3a67a5dc2612"/>
    <xsd:import namespace="b4104d5b-b872-4636-a728-507be7308f43"/>
    <xsd:element name="properties">
      <xsd:complexType>
        <xsd:sequence>
          <xsd:element name="documentManagement">
            <xsd:complexType>
              <xsd:all>
                <xsd:element ref="ns1:QID" minOccurs="0"/>
                <xsd:element ref="ns1:Status" minOccurs="0"/>
                <xsd:element ref="ns1:MediaServiceMetadata" minOccurs="0"/>
                <xsd:element ref="ns1:MediaServiceFastMetadata" minOccurs="0"/>
                <xsd:element ref="ns1:MediaServiceAutoTags" minOccurs="0"/>
                <xsd:element ref="ns1:MediaServiceOCR" minOccurs="0"/>
                <xsd:element ref="ns1:MediaServiceDateTaken" minOccurs="0"/>
                <xsd:element ref="ns1:MediaServiceLocation" minOccurs="0"/>
                <xsd:element ref="ns3:SharedWithUsers" minOccurs="0"/>
                <xsd:element ref="ns3:SharedWithDetails" minOccurs="0"/>
                <xsd:element ref="ns1:MediaServiceEventHashCode" minOccurs="0"/>
                <xsd:element ref="ns1:MediaServiceGenerationTime" minOccurs="0"/>
                <xsd:element ref="ns3:TaxKeywordTaxHTField" minOccurs="0"/>
                <xsd:element ref="ns3:TaxCatchAll" minOccurs="0"/>
                <xsd:element ref="ns1:MediaServiceAutoKeyPoints" minOccurs="0"/>
                <xsd:element ref="ns1: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6f1686b-f877-4eb8-89ab-3a67a5dc2612" elementFormDefault="qualified">
    <xsd:import namespace="http://schemas.microsoft.com/office/2006/documentManagement/types"/>
    <xsd:import namespace="http://schemas.microsoft.com/office/infopath/2007/PartnerControls"/>
    <xsd:element name="QID" ma:index="0" nillable="true" ma:displayName="QID" ma:indexed="true" ma:internalName="QID">
      <xsd:simpleType>
        <xsd:restriction base="dms:Number"/>
      </xsd:simpleType>
    </xsd:element>
    <xsd:element name="Status" ma:index="3" nillable="true" ma:displayName="Status" ma:format="Dropdown" ma:internalName="Status">
      <xsd:simpleType>
        <xsd:restriction base="dms:Choice">
          <xsd:enumeration value="Not started"/>
          <xsd:enumeration value="Web Build"/>
          <xsd:enumeration value="In Progress"/>
          <xsd:enumeration value="Launched"/>
          <xsd:enumeration value="Complete"/>
          <xsd:enumeration value="Delayed"/>
        </xsd:restriction>
      </xsd:simpleType>
    </xsd:element>
    <xsd:element name="MediaServiceMetadata" ma:index="6" nillable="true" ma:displayName="MediaServiceMetadata" ma:hidden="true" ma:internalName="MediaServiceMetadata" ma:readOnly="true">
      <xsd:simpleType>
        <xsd:restriction base="dms:Note"/>
      </xsd:simpleType>
    </xsd:element>
    <xsd:element name="MediaServiceFastMetadata" ma:index="7" nillable="true" ma:displayName="MediaServiceFastMetadata" ma:hidden="true" ma:internalName="MediaServiceFastMetadata" ma:readOnly="true">
      <xsd:simpleType>
        <xsd:restriction base="dms:Note"/>
      </xsd:simpleType>
    </xsd:element>
    <xsd:element name="MediaServiceAutoTags" ma:index="8" nillable="true" ma:displayName="MediaServiceAutoTags" ma:internalName="MediaServiceAutoTags" ma:readOnly="true">
      <xsd:simpleType>
        <xsd:restriction base="dms:Text"/>
      </xsd:simpleType>
    </xsd:element>
    <xsd:element name="MediaServiceOCR" ma:index="9" nillable="true" ma:displayName="MediaServiceOCR" ma:internalName="MediaServiceOCR" ma:readOnly="true">
      <xsd:simpleType>
        <xsd:restriction base="dms:Note">
          <xsd:maxLength value="255"/>
        </xsd:restriction>
      </xsd:simpleType>
    </xsd:element>
    <xsd:element name="MediaServiceDateTaken" ma:index="10" nillable="true" ma:displayName="MediaServiceDateTaken" ma:hidden="true" ma:internalName="MediaServiceDateTaken" ma:readOnly="true">
      <xsd:simpleType>
        <xsd:restriction base="dms:Text"/>
      </xsd:simpleType>
    </xsd:element>
    <xsd:element name="MediaServiceLocation" ma:index="11" nillable="true" ma:displayName="MediaServiceLocation" ma:internalName="MediaServiceLocation"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GenerationTime" ma:index="15" nillable="true" ma:displayName="MediaServiceGenerationTime" ma:hidden="true" ma:internalName="MediaServiceGenerationTime" ma:readOnly="true">
      <xsd:simpleType>
        <xsd:restriction base="dms:Text"/>
      </xsd:simpleType>
    </xsd:element>
    <xsd:element name="MediaServiceAutoKeyPoints" ma:index="23" nillable="true" ma:displayName="MediaServiceAutoKeyPoints" ma:hidden="true" ma:internalName="MediaServiceAutoKeyPoints" ma:readOnly="true">
      <xsd:simpleType>
        <xsd:restriction base="dms:Note"/>
      </xsd:simpleType>
    </xsd:element>
    <xsd:element name="MediaServiceKeyPoints" ma:index="24"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b4104d5b-b872-4636-a728-507be7308f43" elementFormDefault="qualified">
    <xsd:import namespace="http://schemas.microsoft.com/office/2006/documentManagement/types"/>
    <xsd:import namespace="http://schemas.microsoft.com/office/infopath/2007/PartnerControls"/>
    <xsd:element name="SharedWithUsers" ma:index="12"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3" nillable="true" ma:displayName="Shared With Details" ma:internalName="SharedWithDetails" ma:readOnly="true">
      <xsd:simpleType>
        <xsd:restriction base="dms:Note">
          <xsd:maxLength value="255"/>
        </xsd:restriction>
      </xsd:simpleType>
    </xsd:element>
    <xsd:element name="TaxKeywordTaxHTField" ma:index="21" nillable="true" ma:taxonomy="true" ma:internalName="TaxKeywordTaxHTField" ma:taxonomyFieldName="TaxKeyword" ma:displayName="Enterprise Keywords" ma:fieldId="{23f27201-bee3-471e-b2e7-b64fd8b7ca38}" ma:taxonomyMulti="true" ma:sspId="00000000-0000-0000-0000-000000000000" ma:termSetId="00000000-0000-0000-0000-000000000000" ma:anchorId="00000000-0000-0000-0000-000000000000" ma:open="true" ma:isKeyword="true">
      <xsd:complexType>
        <xsd:sequence>
          <xsd:element ref="pc:Terms" minOccurs="0" maxOccurs="1"/>
        </xsd:sequence>
      </xsd:complexType>
    </xsd:element>
    <xsd:element name="TaxCatchAll" ma:index="22" nillable="true" ma:displayName="Taxonomy Catch All Column" ma:hidden="true" ma:list="{d75259b8-d078-43ce-9531-d35c0553c861}" ma:internalName="TaxCatchAll" ma:showField="CatchAllData" ma:web="b4104d5b-b872-4636-a728-507be7308f43">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16" ma:displayName="Content Type"/>
        <xsd:element ref="dc:title" minOccurs="0" maxOccurs="1" ma:index="2"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tatus xmlns="96f1686b-f877-4eb8-89ab-3a67a5dc2612" xsi:nil="true"/>
    <TaxCatchAll xmlns="b4104d5b-b872-4636-a728-507be7308f43"/>
    <QID xmlns="96f1686b-f877-4eb8-89ab-3a67a5dc2612" xsi:nil="true"/>
    <TaxKeywordTaxHTField xmlns="b4104d5b-b872-4636-a728-507be7308f43">
      <Terms xmlns="http://schemas.microsoft.com/office/infopath/2007/PartnerControls"/>
    </TaxKeywordTaxHTField>
  </documentManagement>
</p:properties>
</file>

<file path=customXml/itemProps1.xml><?xml version="1.0" encoding="utf-8"?>
<ds:datastoreItem xmlns:ds="http://schemas.openxmlformats.org/officeDocument/2006/customXml" ds:itemID="{536775D7-9537-4450-A6E3-9E8923DBBFDA}"/>
</file>

<file path=customXml/itemProps2.xml><?xml version="1.0" encoding="utf-8"?>
<ds:datastoreItem xmlns:ds="http://schemas.openxmlformats.org/officeDocument/2006/customXml" ds:itemID="{F7ACF1D7-E20C-4936-8913-47B404A920CE}"/>
</file>

<file path=customXml/itemProps3.xml><?xml version="1.0" encoding="utf-8"?>
<ds:datastoreItem xmlns:ds="http://schemas.openxmlformats.org/officeDocument/2006/customXml" ds:itemID="{D57BCDDE-9ECF-4D5E-87B8-BF0E90A41201}"/>
</file>

<file path=docProps/app.xml><?xml version="1.0" encoding="utf-8"?>
<Properties xmlns="http://schemas.openxmlformats.org/officeDocument/2006/extended-properties" xmlns:vt="http://schemas.openxmlformats.org/officeDocument/2006/docPropsVTypes">
  <Template/>
  <TotalTime>62929</TotalTime>
  <Words>1271</Words>
  <Application>Microsoft Macintosh PowerPoint</Application>
  <PresentationFormat>Widescreen</PresentationFormat>
  <Paragraphs>81</Paragraphs>
  <Slides>11</Slides>
  <Notes>2</Notes>
  <HiddenSlides>0</HiddenSlides>
  <MMClips>0</MMClips>
  <ScaleCrop>false</ScaleCrop>
  <HeadingPairs>
    <vt:vector size="6" baseType="variant">
      <vt:variant>
        <vt:lpstr>Fonts Used</vt:lpstr>
      </vt:variant>
      <vt:variant>
        <vt:i4>14</vt:i4>
      </vt:variant>
      <vt:variant>
        <vt:lpstr>Theme</vt:lpstr>
      </vt:variant>
      <vt:variant>
        <vt:i4>16</vt:i4>
      </vt:variant>
      <vt:variant>
        <vt:lpstr>Slide Titles</vt:lpstr>
      </vt:variant>
      <vt:variant>
        <vt:i4>11</vt:i4>
      </vt:variant>
    </vt:vector>
  </HeadingPairs>
  <TitlesOfParts>
    <vt:vector size="41" baseType="lpstr">
      <vt:lpstr>Arial</vt:lpstr>
      <vt:lpstr>Calibri</vt:lpstr>
      <vt:lpstr>Calibri Regular</vt:lpstr>
      <vt:lpstr>Franklin Gothic Book</vt:lpstr>
      <vt:lpstr>Franklin Gothic Medium</vt:lpstr>
      <vt:lpstr>Gill Sans</vt:lpstr>
      <vt:lpstr>Monaco</vt:lpstr>
      <vt:lpstr>Proxima Nova Rg</vt:lpstr>
      <vt:lpstr>Roboto Condensed</vt:lpstr>
      <vt:lpstr>Symbol</vt:lpstr>
      <vt:lpstr>System Font Regular</vt:lpstr>
      <vt:lpstr>Times New Roman</vt:lpstr>
      <vt:lpstr>Wingdings</vt:lpstr>
      <vt:lpstr>Wingdings 2</vt:lpstr>
      <vt:lpstr>1_Default Design</vt:lpstr>
      <vt:lpstr>2_Default Design</vt:lpstr>
      <vt:lpstr>23_Default Design</vt:lpstr>
      <vt:lpstr>13_Default Design</vt:lpstr>
      <vt:lpstr>18_Default Design</vt:lpstr>
      <vt:lpstr>19_Default Design</vt:lpstr>
      <vt:lpstr>27_Default Design</vt:lpstr>
      <vt:lpstr>2_Co-brand Master Slide Options - Colours</vt:lpstr>
      <vt:lpstr>1_Office Theme</vt:lpstr>
      <vt:lpstr>11_Default Design</vt:lpstr>
      <vt:lpstr>UChicago_Medicine_Powerpoint_template</vt:lpstr>
      <vt:lpstr>28_Default Design</vt:lpstr>
      <vt:lpstr>2017_HTAA_Diabetes</vt:lpstr>
      <vt:lpstr>NORMAL SLIDES</vt:lpstr>
      <vt:lpstr>6_Office Theme</vt:lpstr>
      <vt:lpstr>1_2017_HTAA_Diabetes</vt:lpstr>
      <vt:lpstr>Beyond the Guidelines — Investigator  Perspectives on the Management of Patients  with Chronic Lymphocytic Leukemia  Held in Conjunction with the 2021 Pan Pacific Lymphoma Conference  Tuesday, August 10, 2021 </vt:lpstr>
      <vt:lpstr>Faculty</vt:lpstr>
      <vt:lpstr>Beyond the Guidelines Survey Respondents</vt:lpstr>
      <vt:lpstr>Commercial Support</vt:lpstr>
      <vt:lpstr>The University of Nebraska Medical Center (UNMC)  and Research To Practice (RTP) Planners, Staff and Reviewers</vt:lpstr>
      <vt:lpstr>Matthew S Davids, MD, MMSc — Disclosures Moderator</vt:lpstr>
      <vt:lpstr>Alexey V Danilov, MD, PhD — Disclosures Program Faculty</vt:lpstr>
      <vt:lpstr>Susan O’Brien, MD — Disclosures Program Faculty</vt:lpstr>
      <vt:lpstr>Sonali M Smith, MD — Disclosures Program Faculty</vt:lpstr>
      <vt:lpstr>Julie M Vose, MD, MBA — Disclosures Program Faculty</vt:lpstr>
      <vt:lpstr>Agenda</vt:lpstr>
    </vt:vector>
  </TitlesOfParts>
  <Manager/>
  <Company>Research To Practice</Company>
  <LinksUpToDate>false</LinksUpToDate>
  <SharedDoc>false</SharedDoc>
  <HyperlinkBase/>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New Agents and Strategies in the Management of Acute Myeloid Leukemia</dc:title>
  <dc:subject/>
  <dc:creator>Dr Neil Love</dc:creator>
  <cp:keywords/>
  <dc:description>www.ResearchToPractice.com</dc:description>
  <cp:lastModifiedBy>Silvana Izquierdo</cp:lastModifiedBy>
  <cp:revision>7541</cp:revision>
  <cp:lastPrinted>2020-08-04T16:05:31Z</cp:lastPrinted>
  <dcterms:created xsi:type="dcterms:W3CDTF">2013-03-19T19:50:02Z</dcterms:created>
  <dcterms:modified xsi:type="dcterms:W3CDTF">2021-09-01T14:10:16Z</dcterms:modified>
  <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0x01010018862A45804C7345BFDE61DA2C172BE7</vt:lpwstr>
  </property>
  <property fmtid="{D5CDD505-2E9C-101B-9397-08002B2CF9AE}" pid="3" name="TaxKeyword">
    <vt:lpwstr/>
  </property>
</Properties>
</file>