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entation.xml" ContentType="application/vnd.openxmlformats-officedocument.presentationml.presentation.main+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5.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19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28.xml" ContentType="application/vnd.openxmlformats-officedocument.presentationml.slideMaster+xml"/>
  <Override PartName="/ppt/slideMasters/slideMaster27.xml" ContentType="application/vnd.openxmlformats-officedocument.presentationml.slideMaster+xml"/>
  <Override PartName="/ppt/slideMasters/slideMaster26.xml" ContentType="application/vnd.openxmlformats-officedocument.presentationml.slideMaster+xml"/>
  <Override PartName="/ppt/slideMasters/slideMaster25.xml" ContentType="application/vnd.openxmlformats-officedocument.presentationml.slideMaster+xml"/>
  <Override PartName="/ppt/slideMasters/slideMaster24.xml" ContentType="application/vnd.openxmlformats-officedocument.presentationml.slideMaster+xml"/>
  <Override PartName="/ppt/slideMasters/slideMaster23.xml" ContentType="application/vnd.openxmlformats-officedocument.presentationml.slideMaster+xml"/>
  <Override PartName="/ppt/slideMasters/slideMaster22.xml" ContentType="application/vnd.openxmlformats-officedocument.presentationml.slideMaster+xml"/>
  <Override PartName="/ppt/slideMasters/slideMaster21.xml" ContentType="application/vnd.openxmlformats-officedocument.presentationml.slideMaster+xml"/>
  <Override PartName="/ppt/slideMasters/slideMaster20.xml" ContentType="application/vnd.openxmlformats-officedocument.presentationml.slideMaster+xml"/>
  <Override PartName="/ppt/slideMasters/slideMaster19.xml" ContentType="application/vnd.openxmlformats-officedocument.presentationml.slideMaster+xml"/>
  <Override PartName="/ppt/slideMasters/slideMaster18.xml" ContentType="application/vnd.openxmlformats-officedocument.presentationml.slideMaster+xml"/>
  <Override PartName="/ppt/slideMasters/slideMaster17.xml" ContentType="application/vnd.openxmlformats-officedocument.presentationml.slideMaster+xml"/>
  <Override PartName="/ppt/slideMasters/slideMaster16.xml" ContentType="application/vnd.openxmlformats-officedocument.presentationml.slideMaster+xml"/>
  <Override PartName="/ppt/slideMasters/slideMaster15.xml" ContentType="application/vnd.openxmlformats-officedocument.presentationml.slideMaster+xml"/>
  <Override PartName="/ppt/slideMasters/slideMaster14.xml" ContentType="application/vnd.openxmlformats-officedocument.presentationml.slideMaster+xml"/>
  <Override PartName="/ppt/slideMasters/slideMaster13.xml" ContentType="application/vnd.openxmlformats-officedocument.presentationml.slideMaster+xml"/>
  <Override PartName="/ppt/slideMasters/slideMaster12.xml" ContentType="application/vnd.openxmlformats-officedocument.presentationml.slideMaster+xml"/>
  <Override PartName="/ppt/slideMasters/slideMaster11.xml" ContentType="application/vnd.openxmlformats-officedocument.presentationml.slideMaster+xml"/>
  <Override PartName="/ppt/slideMasters/slideMaster10.xml" ContentType="application/vnd.openxmlformats-officedocument.presentationml.slideMaster+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7.xml" ContentType="application/vnd.openxmlformats-officedocument.presentationml.slideMaster+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29.xml" ContentType="application/vnd.openxmlformats-officedocument.theme+xml"/>
  <Override PartName="/ppt/theme/theme1.xml" ContentType="application/vnd.openxmlformats-officedocument.theme+xml"/>
  <Override PartName="/ppt/theme/theme28.xml" ContentType="application/vnd.openxmlformats-officedocument.theme+xml"/>
  <Override PartName="/ppt/theme/theme27.xml" ContentType="application/vnd.openxmlformats-officedocument.theme+xml"/>
  <Override PartName="/ppt/theme/theme26.xml" ContentType="application/vnd.openxmlformats-officedocument.theme+xml"/>
  <Override PartName="/ppt/theme/theme25.xml" ContentType="application/vnd.openxmlformats-officedocument.theme+xml"/>
  <Override PartName="/ppt/theme/theme24.xml" ContentType="application/vnd.openxmlformats-officedocument.theme+xml"/>
  <Override PartName="/ppt/theme/theme23.xml" ContentType="application/vnd.openxmlformats-officedocument.theme+xml"/>
  <Override PartName="/ppt/theme/theme22.xml" ContentType="application/vnd.openxmlformats-officedocument.theme+xml"/>
  <Override PartName="/ppt/theme/theme21.xml" ContentType="application/vnd.openxmlformats-officedocument.theme+xml"/>
  <Override PartName="/ppt/theme/theme20.xml" ContentType="application/vnd.openxmlformats-officedocument.theme+xml"/>
  <Override PartName="/ppt/theme/theme19.xml" ContentType="application/vnd.openxmlformats-officedocument.theme+xml"/>
  <Override PartName="/ppt/theme/theme18.xml" ContentType="application/vnd.openxmlformats-officedocument.theme+xml"/>
  <Override PartName="/ppt/theme/theme17.xml" ContentType="application/vnd.openxmlformats-officedocument.theme+xml"/>
  <Override PartName="/ppt/theme/theme16.xml" ContentType="application/vnd.openxmlformats-officedocument.theme+xml"/>
  <Override PartName="/ppt/theme/theme15.xml" ContentType="application/vnd.openxmlformats-officedocument.theme+xml"/>
  <Override PartName="/ppt/theme/theme14.xml" ContentType="application/vnd.openxmlformats-officedocument.theme+xml"/>
  <Override PartName="/ppt/theme/theme13.xml" ContentType="application/vnd.openxmlformats-officedocument.theme+xml"/>
  <Override PartName="/ppt/theme/theme12.xml" ContentType="application/vnd.openxmlformats-officedocument.theme+xml"/>
  <Override PartName="/ppt/theme/theme11.xml" ContentType="application/vnd.openxmlformats-officedocument.theme+xml"/>
  <Override PartName="/ppt/theme/theme10.xml" ContentType="application/vnd.openxmlformats-officedocument.theme+xml"/>
  <Override PartName="/ppt/theme/theme9.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3.xml" ContentType="application/vnd.openxmlformats-officedocument.presentationml.tags+xml"/>
  <Override PartName="/ppt/tags/tag8.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0" r:id="rId2"/>
    <p:sldMasterId id="2147483782" r:id="rId3"/>
    <p:sldMasterId id="2147483823" r:id="rId4"/>
    <p:sldMasterId id="2147483857" r:id="rId5"/>
    <p:sldMasterId id="2147483874" r:id="rId6"/>
    <p:sldMasterId id="2147483927" r:id="rId7"/>
    <p:sldMasterId id="2147483979" r:id="rId8"/>
    <p:sldMasterId id="2147483986" r:id="rId9"/>
    <p:sldMasterId id="2147484014" r:id="rId10"/>
    <p:sldMasterId id="2147484039" r:id="rId11"/>
    <p:sldMasterId id="2147488431" r:id="rId12"/>
    <p:sldMasterId id="2147506326" r:id="rId13"/>
    <p:sldMasterId id="2147506375" r:id="rId14"/>
    <p:sldMasterId id="2147506404" r:id="rId15"/>
    <p:sldMasterId id="2147506423" r:id="rId16"/>
    <p:sldMasterId id="2147506444" r:id="rId17"/>
    <p:sldMasterId id="2147506464" r:id="rId18"/>
    <p:sldMasterId id="2147506471" r:id="rId19"/>
    <p:sldMasterId id="2147506491" r:id="rId20"/>
    <p:sldMasterId id="2147506531" r:id="rId21"/>
    <p:sldMasterId id="2147506568" r:id="rId22"/>
    <p:sldMasterId id="2147506605" r:id="rId23"/>
    <p:sldMasterId id="2147506613" r:id="rId24"/>
    <p:sldMasterId id="2147506628" r:id="rId25"/>
    <p:sldMasterId id="2147506637" r:id="rId26"/>
    <p:sldMasterId id="2147506652" r:id="rId27"/>
    <p:sldMasterId id="2147506672" r:id="rId28"/>
  </p:sldMasterIdLst>
  <p:notesMasterIdLst>
    <p:notesMasterId r:id="rId74"/>
  </p:notesMasterIdLst>
  <p:sldIdLst>
    <p:sldId id="11789" r:id="rId29"/>
    <p:sldId id="256" r:id="rId30"/>
    <p:sldId id="2135714701" r:id="rId31"/>
    <p:sldId id="2135714704" r:id="rId32"/>
    <p:sldId id="257" r:id="rId33"/>
    <p:sldId id="2135714706" r:id="rId34"/>
    <p:sldId id="258" r:id="rId35"/>
    <p:sldId id="2135714709" r:id="rId36"/>
    <p:sldId id="259" r:id="rId37"/>
    <p:sldId id="2135714710" r:id="rId38"/>
    <p:sldId id="2135714723" r:id="rId39"/>
    <p:sldId id="2141411463" r:id="rId40"/>
    <p:sldId id="2135714720" r:id="rId41"/>
    <p:sldId id="2124817895" r:id="rId42"/>
    <p:sldId id="11792" r:id="rId43"/>
    <p:sldId id="11917" r:id="rId44"/>
    <p:sldId id="11881" r:id="rId45"/>
    <p:sldId id="11891" r:id="rId46"/>
    <p:sldId id="11797" r:id="rId47"/>
    <p:sldId id="11898" r:id="rId48"/>
    <p:sldId id="11801" r:id="rId49"/>
    <p:sldId id="11802" r:id="rId50"/>
    <p:sldId id="269" r:id="rId51"/>
    <p:sldId id="272" r:id="rId52"/>
    <p:sldId id="273" r:id="rId53"/>
    <p:sldId id="11810" r:id="rId54"/>
    <p:sldId id="7035" r:id="rId55"/>
    <p:sldId id="1157" r:id="rId56"/>
    <p:sldId id="1165" r:id="rId57"/>
    <p:sldId id="1166" r:id="rId58"/>
    <p:sldId id="2124817893" r:id="rId59"/>
    <p:sldId id="260" r:id="rId60"/>
    <p:sldId id="364" r:id="rId61"/>
    <p:sldId id="1720" r:id="rId62"/>
    <p:sldId id="1725" r:id="rId63"/>
    <p:sldId id="299" r:id="rId64"/>
    <p:sldId id="2124817849" r:id="rId65"/>
    <p:sldId id="2124817869" r:id="rId66"/>
    <p:sldId id="2124817871" r:id="rId67"/>
    <p:sldId id="2124817884" r:id="rId68"/>
    <p:sldId id="2124817894" r:id="rId69"/>
    <p:sldId id="2124817886" r:id="rId70"/>
    <p:sldId id="2124817889" r:id="rId71"/>
    <p:sldId id="2124817891" r:id="rId72"/>
    <p:sldId id="2124817890" r:id="rId7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A2CA"/>
    <a:srgbClr val="F17F65"/>
    <a:srgbClr val="0432FF"/>
    <a:srgbClr val="FF40FF"/>
    <a:srgbClr val="00002A"/>
    <a:srgbClr val="7E99AA"/>
    <a:srgbClr val="831C19"/>
    <a:srgbClr val="000048"/>
    <a:srgbClr val="0000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551" autoAdjust="0"/>
    <p:restoredTop sz="95067" autoAdjust="0"/>
  </p:normalViewPr>
  <p:slideViewPr>
    <p:cSldViewPr>
      <p:cViewPr varScale="1">
        <p:scale>
          <a:sx n="103" d="100"/>
          <a:sy n="103" d="100"/>
        </p:scale>
        <p:origin x="176" y="232"/>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14.xml"/><Relationship Id="rId47" Type="http://schemas.openxmlformats.org/officeDocument/2006/relationships/slide" Target="slides/slide19.xml"/><Relationship Id="rId63" Type="http://schemas.openxmlformats.org/officeDocument/2006/relationships/slide" Target="slides/slide35.xml"/><Relationship Id="rId68" Type="http://schemas.openxmlformats.org/officeDocument/2006/relationships/slide" Target="slides/slide40.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 Target="slides/slide4.xml"/><Relationship Id="rId37" Type="http://schemas.openxmlformats.org/officeDocument/2006/relationships/slide" Target="slides/slide9.xml"/><Relationship Id="rId53" Type="http://schemas.openxmlformats.org/officeDocument/2006/relationships/slide" Target="slides/slide25.xml"/><Relationship Id="rId58" Type="http://schemas.openxmlformats.org/officeDocument/2006/relationships/slide" Target="slides/slide30.xml"/><Relationship Id="rId74" Type="http://schemas.openxmlformats.org/officeDocument/2006/relationships/notesMaster" Target="notesMasters/notesMaster1.xml"/><Relationship Id="rId79" Type="http://schemas.openxmlformats.org/officeDocument/2006/relationships/customXml" Target="../customXml/item1.xml"/><Relationship Id="rId5" Type="http://schemas.openxmlformats.org/officeDocument/2006/relationships/slideMaster" Target="slideMasters/slideMaster5.xml"/><Relationship Id="rId61" Type="http://schemas.openxmlformats.org/officeDocument/2006/relationships/slide" Target="slides/slide33.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2.xml"/><Relationship Id="rId35" Type="http://schemas.openxmlformats.org/officeDocument/2006/relationships/slide" Target="slides/slide7.xml"/><Relationship Id="rId43" Type="http://schemas.openxmlformats.org/officeDocument/2006/relationships/slide" Target="slides/slide15.xml"/><Relationship Id="rId48" Type="http://schemas.openxmlformats.org/officeDocument/2006/relationships/slide" Target="slides/slide20.xml"/><Relationship Id="rId56" Type="http://schemas.openxmlformats.org/officeDocument/2006/relationships/slide" Target="slides/slide28.xml"/><Relationship Id="rId64" Type="http://schemas.openxmlformats.org/officeDocument/2006/relationships/slide" Target="slides/slide36.xml"/><Relationship Id="rId69" Type="http://schemas.openxmlformats.org/officeDocument/2006/relationships/slide" Target="slides/slide41.xml"/><Relationship Id="rId77"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23.xml"/><Relationship Id="rId72" Type="http://schemas.openxmlformats.org/officeDocument/2006/relationships/slide" Target="slides/slide44.xml"/><Relationship Id="rId80" Type="http://schemas.openxmlformats.org/officeDocument/2006/relationships/customXml" Target="../customXml/item2.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5.xml"/><Relationship Id="rId38" Type="http://schemas.openxmlformats.org/officeDocument/2006/relationships/slide" Target="slides/slide10.xml"/><Relationship Id="rId46" Type="http://schemas.openxmlformats.org/officeDocument/2006/relationships/slide" Target="slides/slide18.xml"/><Relationship Id="rId59" Type="http://schemas.openxmlformats.org/officeDocument/2006/relationships/slide" Target="slides/slide31.xml"/><Relationship Id="rId67" Type="http://schemas.openxmlformats.org/officeDocument/2006/relationships/slide" Target="slides/slide39.xml"/><Relationship Id="rId20" Type="http://schemas.openxmlformats.org/officeDocument/2006/relationships/slideMaster" Target="slideMasters/slideMaster20.xml"/><Relationship Id="rId41" Type="http://schemas.openxmlformats.org/officeDocument/2006/relationships/slide" Target="slides/slide13.xml"/><Relationship Id="rId54" Type="http://schemas.openxmlformats.org/officeDocument/2006/relationships/slide" Target="slides/slide26.xml"/><Relationship Id="rId62" Type="http://schemas.openxmlformats.org/officeDocument/2006/relationships/slide" Target="slides/slide34.xml"/><Relationship Id="rId70" Type="http://schemas.openxmlformats.org/officeDocument/2006/relationships/slide" Target="slides/slide42.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8.xml"/><Relationship Id="rId49" Type="http://schemas.openxmlformats.org/officeDocument/2006/relationships/slide" Target="slides/slide21.xml"/><Relationship Id="rId57" Type="http://schemas.openxmlformats.org/officeDocument/2006/relationships/slide" Target="slides/slide29.xml"/><Relationship Id="rId10" Type="http://schemas.openxmlformats.org/officeDocument/2006/relationships/slideMaster" Target="slideMasters/slideMaster10.xml"/><Relationship Id="rId31" Type="http://schemas.openxmlformats.org/officeDocument/2006/relationships/slide" Target="slides/slide3.xml"/><Relationship Id="rId44" Type="http://schemas.openxmlformats.org/officeDocument/2006/relationships/slide" Target="slides/slide16.xml"/><Relationship Id="rId52" Type="http://schemas.openxmlformats.org/officeDocument/2006/relationships/slide" Target="slides/slide24.xml"/><Relationship Id="rId60" Type="http://schemas.openxmlformats.org/officeDocument/2006/relationships/slide" Target="slides/slide32.xml"/><Relationship Id="rId65" Type="http://schemas.openxmlformats.org/officeDocument/2006/relationships/slide" Target="slides/slide37.xml"/><Relationship Id="rId73" Type="http://schemas.openxmlformats.org/officeDocument/2006/relationships/slide" Target="slides/slide45.xml"/><Relationship Id="rId78" Type="http://schemas.openxmlformats.org/officeDocument/2006/relationships/tableStyles" Target="tableStyles.xml"/><Relationship Id="rId81" Type="http://schemas.openxmlformats.org/officeDocument/2006/relationships/customXml" Target="../customXml/item3.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1.xml"/><Relationship Id="rId34" Type="http://schemas.openxmlformats.org/officeDocument/2006/relationships/slide" Target="slides/slide6.xml"/><Relationship Id="rId50" Type="http://schemas.openxmlformats.org/officeDocument/2006/relationships/slide" Target="slides/slide22.xml"/><Relationship Id="rId55" Type="http://schemas.openxmlformats.org/officeDocument/2006/relationships/slide" Target="slides/slide27.xml"/><Relationship Id="rId76"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43.xml"/><Relationship Id="rId2" Type="http://schemas.openxmlformats.org/officeDocument/2006/relationships/slideMaster" Target="slideMasters/slideMaster2.xml"/><Relationship Id="rId29" Type="http://schemas.openxmlformats.org/officeDocument/2006/relationships/slide" Target="slides/slide1.xml"/><Relationship Id="rId24" Type="http://schemas.openxmlformats.org/officeDocument/2006/relationships/slideMaster" Target="slideMasters/slideMaster24.xml"/><Relationship Id="rId40" Type="http://schemas.openxmlformats.org/officeDocument/2006/relationships/slide" Target="slides/slide12.xml"/><Relationship Id="rId45" Type="http://schemas.openxmlformats.org/officeDocument/2006/relationships/slide" Target="slides/slide17.xml"/><Relationship Id="rId66"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6F63AE-D670-40EF-ADC3-D76617EED5AB}" type="datetimeFigureOut">
              <a:rPr lang="en-US" smtClean="0"/>
              <a:t>9/2/21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807160-7F99-4FD9-9109-B61F021718EB}" type="slidenum">
              <a:rPr lang="en-US" smtClean="0"/>
              <a:t>‹#›</a:t>
            </a:fld>
            <a:endParaRPr lang="en-US" dirty="0"/>
          </a:p>
        </p:txBody>
      </p:sp>
    </p:spTree>
    <p:extLst>
      <p:ext uri="{BB962C8B-B14F-4D97-AF65-F5344CB8AC3E}">
        <p14:creationId xmlns:p14="http://schemas.microsoft.com/office/powerpoint/2010/main" val="3445497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xfrm>
            <a:off x="381000" y="685800"/>
            <a:ext cx="6096000" cy="3429000"/>
          </a:xfrm>
          <a:ln/>
        </p:spPr>
      </p:sp>
      <p:sp>
        <p:nvSpPr>
          <p:cNvPr id="167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167940" name="Footer Placeholder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79" eaLnBrk="0" hangingPunct="0">
              <a:spcBef>
                <a:spcPct val="30000"/>
              </a:spcBef>
              <a:defRPr sz="1100">
                <a:solidFill>
                  <a:schemeClr val="tx1"/>
                </a:solidFill>
                <a:latin typeface="Times New Roman" pitchFamily="18" charset="0"/>
              </a:defRPr>
            </a:lvl1pPr>
            <a:lvl2pPr marL="725941" indent="-278849" defTabSz="912879" eaLnBrk="0" hangingPunct="0">
              <a:spcBef>
                <a:spcPct val="30000"/>
              </a:spcBef>
              <a:defRPr sz="1100">
                <a:solidFill>
                  <a:schemeClr val="tx1"/>
                </a:solidFill>
                <a:latin typeface="Times New Roman" pitchFamily="18" charset="0"/>
              </a:defRPr>
            </a:lvl2pPr>
            <a:lvl3pPr marL="1116953" indent="-222768" defTabSz="912879" eaLnBrk="0" hangingPunct="0">
              <a:spcBef>
                <a:spcPct val="30000"/>
              </a:spcBef>
              <a:defRPr sz="1100">
                <a:solidFill>
                  <a:schemeClr val="tx1"/>
                </a:solidFill>
                <a:latin typeface="Times New Roman" pitchFamily="18" charset="0"/>
              </a:defRPr>
            </a:lvl3pPr>
            <a:lvl4pPr marL="1564045" indent="-222768" defTabSz="912879" eaLnBrk="0" hangingPunct="0">
              <a:spcBef>
                <a:spcPct val="30000"/>
              </a:spcBef>
              <a:defRPr sz="1100">
                <a:solidFill>
                  <a:schemeClr val="tx1"/>
                </a:solidFill>
                <a:latin typeface="Times New Roman" pitchFamily="18" charset="0"/>
              </a:defRPr>
            </a:lvl4pPr>
            <a:lvl5pPr marL="2011138" indent="-222768" defTabSz="912879" eaLnBrk="0" hangingPunct="0">
              <a:spcBef>
                <a:spcPct val="30000"/>
              </a:spcBef>
              <a:defRPr sz="1100">
                <a:solidFill>
                  <a:schemeClr val="tx1"/>
                </a:solidFill>
                <a:latin typeface="Times New Roman" pitchFamily="18" charset="0"/>
              </a:defRPr>
            </a:lvl5pPr>
            <a:lvl6pPr marL="2459788" indent="-222768" defTabSz="912879" eaLnBrk="0" fontAlgn="base" hangingPunct="0">
              <a:spcBef>
                <a:spcPct val="30000"/>
              </a:spcBef>
              <a:spcAft>
                <a:spcPct val="0"/>
              </a:spcAft>
              <a:defRPr sz="1100">
                <a:solidFill>
                  <a:schemeClr val="tx1"/>
                </a:solidFill>
                <a:latin typeface="Times New Roman" pitchFamily="18" charset="0"/>
              </a:defRPr>
            </a:lvl6pPr>
            <a:lvl7pPr marL="2908439" indent="-222768" defTabSz="912879" eaLnBrk="0" fontAlgn="base" hangingPunct="0">
              <a:spcBef>
                <a:spcPct val="30000"/>
              </a:spcBef>
              <a:spcAft>
                <a:spcPct val="0"/>
              </a:spcAft>
              <a:defRPr sz="1100">
                <a:solidFill>
                  <a:schemeClr val="tx1"/>
                </a:solidFill>
                <a:latin typeface="Times New Roman" pitchFamily="18" charset="0"/>
              </a:defRPr>
            </a:lvl7pPr>
            <a:lvl8pPr marL="3357089" indent="-222768" defTabSz="912879" eaLnBrk="0" fontAlgn="base" hangingPunct="0">
              <a:spcBef>
                <a:spcPct val="30000"/>
              </a:spcBef>
              <a:spcAft>
                <a:spcPct val="0"/>
              </a:spcAft>
              <a:defRPr sz="1100">
                <a:solidFill>
                  <a:schemeClr val="tx1"/>
                </a:solidFill>
                <a:latin typeface="Times New Roman" pitchFamily="18" charset="0"/>
              </a:defRPr>
            </a:lvl8pPr>
            <a:lvl9pPr marL="3805739" indent="-222768" defTabSz="912879" eaLnBrk="0" fontAlgn="base" hangingPunct="0">
              <a:spcBef>
                <a:spcPct val="30000"/>
              </a:spcBef>
              <a:spcAft>
                <a:spcPct val="0"/>
              </a:spcAft>
              <a:defRPr sz="1100">
                <a:solidFill>
                  <a:schemeClr val="tx1"/>
                </a:solidFill>
                <a:latin typeface="Times New Roman" pitchFamily="18" charset="0"/>
              </a:defRPr>
            </a:lvl9pPr>
          </a:lstStyle>
          <a:p>
            <a:pPr marL="0" marR="0" lvl="0" indent="0" algn="l" defTabSz="912879" rtl="0" eaLnBrk="1" fontAlgn="base" latinLnBrk="0" hangingPunct="1">
              <a:lnSpc>
                <a:spcPct val="100000"/>
              </a:lnSpc>
              <a:spcBef>
                <a:spcPct val="0"/>
              </a:spcBef>
              <a:spcAft>
                <a:spcPct val="0"/>
              </a:spcAft>
              <a:buClrTx/>
              <a:buSzTx/>
              <a:buFontTx/>
              <a:buNone/>
              <a:tabLst/>
              <a:defRPr/>
            </a:pPr>
            <a:endParaRPr kumimoji="0" lang="en-GB" altLang="en-US" sz="1200" b="0" i="0" u="none" strike="noStrike" kern="1200" cap="none" spc="0" normalizeH="0" baseline="0" noProof="0">
              <a:ln>
                <a:noFill/>
              </a:ln>
              <a:solidFill>
                <a:prstClr val="black"/>
              </a:solidFill>
              <a:effectLst/>
              <a:uLnTx/>
              <a:uFillTx/>
              <a:latin typeface="Times New Roman" pitchFamily="18" charset="0"/>
              <a:ea typeface="+mn-ea"/>
              <a:cs typeface="+mn-cs"/>
            </a:endParaRPr>
          </a:p>
        </p:txBody>
      </p:sp>
      <p:sp>
        <p:nvSpPr>
          <p:cNvPr id="167941"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79" eaLnBrk="0" hangingPunct="0">
              <a:spcBef>
                <a:spcPct val="30000"/>
              </a:spcBef>
              <a:defRPr sz="1100">
                <a:solidFill>
                  <a:schemeClr val="tx1"/>
                </a:solidFill>
                <a:latin typeface="Times New Roman" pitchFamily="18" charset="0"/>
              </a:defRPr>
            </a:lvl1pPr>
            <a:lvl2pPr marL="725941" indent="-278849" defTabSz="912879" eaLnBrk="0" hangingPunct="0">
              <a:spcBef>
                <a:spcPct val="30000"/>
              </a:spcBef>
              <a:defRPr sz="1100">
                <a:solidFill>
                  <a:schemeClr val="tx1"/>
                </a:solidFill>
                <a:latin typeface="Times New Roman" pitchFamily="18" charset="0"/>
              </a:defRPr>
            </a:lvl2pPr>
            <a:lvl3pPr marL="1116953" indent="-222768" defTabSz="912879" eaLnBrk="0" hangingPunct="0">
              <a:spcBef>
                <a:spcPct val="30000"/>
              </a:spcBef>
              <a:defRPr sz="1100">
                <a:solidFill>
                  <a:schemeClr val="tx1"/>
                </a:solidFill>
                <a:latin typeface="Times New Roman" pitchFamily="18" charset="0"/>
              </a:defRPr>
            </a:lvl3pPr>
            <a:lvl4pPr marL="1564045" indent="-222768" defTabSz="912879" eaLnBrk="0" hangingPunct="0">
              <a:spcBef>
                <a:spcPct val="30000"/>
              </a:spcBef>
              <a:defRPr sz="1100">
                <a:solidFill>
                  <a:schemeClr val="tx1"/>
                </a:solidFill>
                <a:latin typeface="Times New Roman" pitchFamily="18" charset="0"/>
              </a:defRPr>
            </a:lvl4pPr>
            <a:lvl5pPr marL="2011138" indent="-222768" defTabSz="912879" eaLnBrk="0" hangingPunct="0">
              <a:spcBef>
                <a:spcPct val="30000"/>
              </a:spcBef>
              <a:defRPr sz="1100">
                <a:solidFill>
                  <a:schemeClr val="tx1"/>
                </a:solidFill>
                <a:latin typeface="Times New Roman" pitchFamily="18" charset="0"/>
              </a:defRPr>
            </a:lvl5pPr>
            <a:lvl6pPr marL="2459788" indent="-222768" defTabSz="912879" eaLnBrk="0" fontAlgn="base" hangingPunct="0">
              <a:spcBef>
                <a:spcPct val="30000"/>
              </a:spcBef>
              <a:spcAft>
                <a:spcPct val="0"/>
              </a:spcAft>
              <a:defRPr sz="1100">
                <a:solidFill>
                  <a:schemeClr val="tx1"/>
                </a:solidFill>
                <a:latin typeface="Times New Roman" pitchFamily="18" charset="0"/>
              </a:defRPr>
            </a:lvl6pPr>
            <a:lvl7pPr marL="2908439" indent="-222768" defTabSz="912879" eaLnBrk="0" fontAlgn="base" hangingPunct="0">
              <a:spcBef>
                <a:spcPct val="30000"/>
              </a:spcBef>
              <a:spcAft>
                <a:spcPct val="0"/>
              </a:spcAft>
              <a:defRPr sz="1100">
                <a:solidFill>
                  <a:schemeClr val="tx1"/>
                </a:solidFill>
                <a:latin typeface="Times New Roman" pitchFamily="18" charset="0"/>
              </a:defRPr>
            </a:lvl7pPr>
            <a:lvl8pPr marL="3357089" indent="-222768" defTabSz="912879" eaLnBrk="0" fontAlgn="base" hangingPunct="0">
              <a:spcBef>
                <a:spcPct val="30000"/>
              </a:spcBef>
              <a:spcAft>
                <a:spcPct val="0"/>
              </a:spcAft>
              <a:defRPr sz="1100">
                <a:solidFill>
                  <a:schemeClr val="tx1"/>
                </a:solidFill>
                <a:latin typeface="Times New Roman" pitchFamily="18" charset="0"/>
              </a:defRPr>
            </a:lvl8pPr>
            <a:lvl9pPr marL="3805739" indent="-222768" defTabSz="912879" eaLnBrk="0" fontAlgn="base" hangingPunct="0">
              <a:spcBef>
                <a:spcPct val="30000"/>
              </a:spcBef>
              <a:spcAft>
                <a:spcPct val="0"/>
              </a:spcAft>
              <a:defRPr sz="1100">
                <a:solidFill>
                  <a:schemeClr val="tx1"/>
                </a:solidFill>
                <a:latin typeface="Times New Roman" pitchFamily="18" charset="0"/>
              </a:defRPr>
            </a:lvl9pPr>
          </a:lstStyle>
          <a:p>
            <a:pPr marL="0" marR="0" lvl="0" indent="0" algn="r" defTabSz="912879" rtl="0" eaLnBrk="1" fontAlgn="base" latinLnBrk="0" hangingPunct="1">
              <a:lnSpc>
                <a:spcPct val="100000"/>
              </a:lnSpc>
              <a:spcBef>
                <a:spcPct val="0"/>
              </a:spcBef>
              <a:spcAft>
                <a:spcPct val="0"/>
              </a:spcAft>
              <a:buClrTx/>
              <a:buSzTx/>
              <a:buFontTx/>
              <a:buNone/>
              <a:tabLst/>
              <a:defRPr/>
            </a:pPr>
            <a:fld id="{4C4BCDBB-98B7-4E7C-84AA-7EA8173A90B0}" type="slidenum">
              <a:rPr kumimoji="0" lang="en-GB" altLang="en-US" sz="1200" b="0" i="0" u="none" strike="noStrike" kern="1200" cap="none" spc="0" normalizeH="0" baseline="0" noProof="0">
                <a:ln>
                  <a:noFill/>
                </a:ln>
                <a:solidFill>
                  <a:prstClr val="black"/>
                </a:solidFill>
                <a:effectLst/>
                <a:uLnTx/>
                <a:uFillTx/>
                <a:latin typeface="Times New Roman" pitchFamily="18" charset="0"/>
                <a:ea typeface="+mn-ea"/>
                <a:cs typeface="Arial" panose="020B0604020202020204" pitchFamily="34" charset="0"/>
              </a:rPr>
              <a:pPr marL="0" marR="0" lvl="0" indent="0" algn="r" defTabSz="912879" rtl="0" eaLnBrk="1" fontAlgn="base" latinLnBrk="0" hangingPunct="1">
                <a:lnSpc>
                  <a:spcPct val="100000"/>
                </a:lnSpc>
                <a:spcBef>
                  <a:spcPct val="0"/>
                </a:spcBef>
                <a:spcAft>
                  <a:spcPct val="0"/>
                </a:spcAft>
                <a:buClrTx/>
                <a:buSzTx/>
                <a:buFontTx/>
                <a:buNone/>
                <a:tabLst/>
                <a:defRPr/>
              </a:pPr>
              <a:t>15</a:t>
            </a:fld>
            <a:endParaRPr kumimoji="0" lang="en-GB" altLang="en-US" sz="1200" b="0" i="0" u="none" strike="noStrike" kern="1200" cap="none" spc="0" normalizeH="0" baseline="0" noProof="0">
              <a:ln>
                <a:noFill/>
              </a:ln>
              <a:solidFill>
                <a:prstClr val="black"/>
              </a:solidFill>
              <a:effectLst/>
              <a:uLnTx/>
              <a:uFillTx/>
              <a:latin typeface="Times New Roman" pitchFamily="18" charset="0"/>
              <a:ea typeface="+mn-ea"/>
              <a:cs typeface="Arial" panose="020B0604020202020204" pitchFamily="34" charset="0"/>
            </a:endParaRPr>
          </a:p>
        </p:txBody>
      </p:sp>
    </p:spTree>
    <p:extLst>
      <p:ext uri="{BB962C8B-B14F-4D97-AF65-F5344CB8AC3E}">
        <p14:creationId xmlns:p14="http://schemas.microsoft.com/office/powerpoint/2010/main" val="326549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Shape 220"/>
          <p:cNvSpPr>
            <a:spLocks noGrp="1" noRot="1" noChangeAspect="1"/>
          </p:cNvSpPr>
          <p:nvPr>
            <p:ph type="sldImg"/>
          </p:nvPr>
        </p:nvSpPr>
        <p:spPr>
          <a:xfrm>
            <a:off x="381000" y="685800"/>
            <a:ext cx="6096000" cy="3429000"/>
          </a:xfrm>
          <a:prstGeom prst="rect">
            <a:avLst/>
          </a:prstGeom>
        </p:spPr>
        <p:txBody>
          <a:bodyPr/>
          <a:lstStyle/>
          <a:p>
            <a:endParaRPr/>
          </a:p>
        </p:txBody>
      </p:sp>
      <p:sp>
        <p:nvSpPr>
          <p:cNvPr id="221" name="Shape 221"/>
          <p:cNvSpPr>
            <a:spLocks noGrp="1"/>
          </p:cNvSpPr>
          <p:nvPr>
            <p:ph type="body" sz="quarter" idx="1"/>
          </p:nvPr>
        </p:nvSpPr>
        <p:spPr>
          <a:prstGeom prst="rect">
            <a:avLst/>
          </a:prstGeom>
        </p:spPr>
        <p:txBody>
          <a:bodyPr>
            <a:normAutofit/>
          </a:bodyPr>
          <a:lstStyle/>
          <a:p>
            <a:endParaRPr dirty="0"/>
          </a:p>
        </p:txBody>
      </p:sp>
    </p:spTree>
    <p:extLst>
      <p:ext uri="{BB962C8B-B14F-4D97-AF65-F5344CB8AC3E}">
        <p14:creationId xmlns:p14="http://schemas.microsoft.com/office/powerpoint/2010/main" val="341777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AD751AE-7ABC-314D-AFAD-47B860ED6FF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385459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AD751AE-7ABC-314D-AFAD-47B860ED6FF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893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800" dirty="0"/>
          </a:p>
        </p:txBody>
      </p:sp>
      <p:sp>
        <p:nvSpPr>
          <p:cNvPr id="4" name="Slide Number Placeholder 3"/>
          <p:cNvSpPr>
            <a:spLocks noGrp="1"/>
          </p:cNvSpPr>
          <p:nvPr>
            <p:ph type="sldNum" sz="quarter" idx="5"/>
          </p:nvPr>
        </p:nvSpPr>
        <p:spPr/>
        <p:txBody>
          <a:bodyPr/>
          <a:lstStyle/>
          <a:p>
            <a:fld id="{E258DACF-8309-2044-8EF4-AA7C90F4E9AA}" type="slidenum">
              <a:rPr lang="en-US" smtClean="0"/>
              <a:t>35</a:t>
            </a:fld>
            <a:endParaRPr lang="en-US"/>
          </a:p>
        </p:txBody>
      </p:sp>
    </p:spTree>
    <p:extLst>
      <p:ext uri="{BB962C8B-B14F-4D97-AF65-F5344CB8AC3E}">
        <p14:creationId xmlns:p14="http://schemas.microsoft.com/office/powerpoint/2010/main" val="3524698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C60A1F2-F517-418A-83EF-47DFA98F3723}" type="slidenum">
              <a:rPr lang="en-US" smtClean="0"/>
              <a:t>36</a:t>
            </a:fld>
            <a:endParaRPr lang="en-US" dirty="0"/>
          </a:p>
        </p:txBody>
      </p:sp>
    </p:spTree>
    <p:extLst>
      <p:ext uri="{BB962C8B-B14F-4D97-AF65-F5344CB8AC3E}">
        <p14:creationId xmlns:p14="http://schemas.microsoft.com/office/powerpoint/2010/main" val="588033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50FA69-CB8B-4983-9DC2-6D9FA85B3A9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64362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0A1F2-F517-418A-83EF-47DFA98F37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7123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0A1F2-F517-418A-83EF-47DFA98F37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68243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fontAlgn="t"/>
            <a:r>
              <a:rPr lang="de-CH" sz="1800" dirty="0">
                <a:solidFill>
                  <a:srgbClr val="FFFFFF"/>
                </a:solidFill>
                <a:latin typeface="Calibri" panose="020F0502020204030204" pitchFamily="34" charset="0"/>
              </a:rPr>
              <a:t>For ibrutinib 7 cardiac treatment discontinuation reasons: Atrial fibrillation 2 (1.0%), </a:t>
            </a:r>
            <a:r>
              <a:rPr lang="de-CH" sz="1800" dirty="0">
                <a:solidFill>
                  <a:srgbClr val="000000"/>
                </a:solidFill>
                <a:latin typeface="Calibri" panose="020F0502020204030204" pitchFamily="34" charset="0"/>
              </a:rPr>
              <a:t>Cardiac arrest 1 (0.5%), Cardiac failure 1 (0.5%), Myocardial infarction 1 (0.5%), </a:t>
            </a:r>
            <a:r>
              <a:rPr lang="de-CH" sz="1800" dirty="0" err="1">
                <a:solidFill>
                  <a:srgbClr val="000000"/>
                </a:solidFill>
                <a:latin typeface="Calibri" panose="020F0502020204030204" pitchFamily="34" charset="0"/>
              </a:rPr>
              <a:t>Palpitations</a:t>
            </a:r>
            <a:r>
              <a:rPr lang="de-CH" sz="1800" dirty="0">
                <a:solidFill>
                  <a:srgbClr val="000000"/>
                </a:solidFill>
                <a:latin typeface="Calibri" panose="020F0502020204030204" pitchFamily="34" charset="0"/>
              </a:rPr>
              <a:t> 1 (0.5%),  Ventricular fibrillation 1 (0.5%).</a:t>
            </a:r>
          </a:p>
          <a:p>
            <a:pPr fontAlgn="t"/>
            <a:endParaRPr lang="de-CH" sz="1800" dirty="0">
              <a:solidFill>
                <a:srgbClr val="000000"/>
              </a:solidFill>
              <a:latin typeface="Calibri" panose="020F0502020204030204" pitchFamily="34" charset="0"/>
            </a:endParaRPr>
          </a:p>
          <a:p>
            <a:pPr defTabSz="904159" fontAlgn="t">
              <a:defRPr/>
            </a:pPr>
            <a:r>
              <a:rPr lang="en-US" dirty="0"/>
              <a:t>Ventricular tachyarrhythmia SMQ – all Grades 4 (2.0%) and 4 (1.9%) with </a:t>
            </a:r>
            <a:r>
              <a:rPr lang="en-US" dirty="0" err="1"/>
              <a:t>zanubrutinib</a:t>
            </a:r>
            <a:r>
              <a:rPr lang="en-US" dirty="0"/>
              <a:t> and ibrutinib and for Grades  3 or higher 0, </a:t>
            </a:r>
            <a:r>
              <a:rPr lang="en-US" dirty="0" err="1"/>
              <a:t>zanubrutinib</a:t>
            </a:r>
            <a:r>
              <a:rPr lang="en-US" dirty="0"/>
              <a:t>, and 2 (1.0%) ibrutinib.</a:t>
            </a:r>
          </a:p>
          <a:p>
            <a:pPr defTabSz="904159" fontAlgn="t">
              <a:defRPr/>
            </a:pPr>
            <a:endParaRPr lang="en-US" dirty="0"/>
          </a:p>
          <a:p>
            <a:pPr defTabSz="904159" fontAlgn="t">
              <a:defRPr/>
            </a:pPr>
            <a:r>
              <a:rPr lang="en-US" dirty="0"/>
              <a:t>B</a:t>
            </a:r>
            <a:r>
              <a:rPr lang="en-US" sz="1800" dirty="0">
                <a:latin typeface="Segoe UI" panose="020B0502040204020203" pitchFamily="34" charset="0"/>
              </a:rPr>
              <a:t>iopsy-confirmed Richter's transformation, 3 (1.5%) on </a:t>
            </a:r>
            <a:r>
              <a:rPr lang="en-US" sz="1800" dirty="0" err="1">
                <a:latin typeface="Segoe UI" panose="020B0502040204020203" pitchFamily="34" charset="0"/>
              </a:rPr>
              <a:t>zanubrutinib</a:t>
            </a:r>
            <a:r>
              <a:rPr lang="en-US" sz="1800" dirty="0">
                <a:latin typeface="Segoe UI" panose="020B0502040204020203" pitchFamily="34" charset="0"/>
              </a:rPr>
              <a:t> arm and 1 (0.5%) on ibrutinib arm</a:t>
            </a:r>
            <a:endParaRPr lang="en-US" sz="1800" dirty="0">
              <a:latin typeface="Arial" panose="020B0604020202020204" pitchFamily="34" charset="0"/>
            </a:endParaRPr>
          </a:p>
          <a:p>
            <a:pPr defTabSz="904159" fontAlgn="t">
              <a:defRPr/>
            </a:pPr>
            <a:endParaRPr lang="en-US" dirty="0"/>
          </a:p>
          <a:p>
            <a:pPr fontAlgn="t"/>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0A1F2-F517-418A-83EF-47DFA98F37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0236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fontAlgn="t"/>
            <a:endParaRPr lang="en-US"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60A1F2-F517-418A-83EF-47DFA98F37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4734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68092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4803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43762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00914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426A51-3A15-0C46-96CA-BB96E707F927}"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2968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9426A51-3A15-0C46-96CA-BB96E707F927}" type="slidenum">
              <a:rPr kumimoji="0" lang="en-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92496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09426A51-3A15-0C46-96CA-BB96E707F927}" type="slidenum">
              <a:rPr lang="en-NL" smtClean="0"/>
              <a:t>25</a:t>
            </a:fld>
            <a:endParaRPr lang="en-NL"/>
          </a:p>
        </p:txBody>
      </p:sp>
    </p:spTree>
    <p:extLst>
      <p:ext uri="{BB962C8B-B14F-4D97-AF65-F5344CB8AC3E}">
        <p14:creationId xmlns:p14="http://schemas.microsoft.com/office/powerpoint/2010/main" val="33996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Shape 441"/>
          <p:cNvSpPr>
            <a:spLocks noGrp="1" noRot="1" noChangeAspect="1"/>
          </p:cNvSpPr>
          <p:nvPr>
            <p:ph type="sldImg"/>
          </p:nvPr>
        </p:nvSpPr>
        <p:spPr>
          <a:xfrm>
            <a:off x="381000" y="685800"/>
            <a:ext cx="6096000" cy="3429000"/>
          </a:xfrm>
          <a:prstGeom prst="rect">
            <a:avLst/>
          </a:prstGeom>
        </p:spPr>
        <p:txBody>
          <a:bodyPr/>
          <a:lstStyle/>
          <a:p>
            <a:endParaRPr/>
          </a:p>
        </p:txBody>
      </p:sp>
      <p:sp>
        <p:nvSpPr>
          <p:cNvPr id="442" name="Shape 442"/>
          <p:cNvSpPr>
            <a:spLocks noGrp="1"/>
          </p:cNvSpPr>
          <p:nvPr>
            <p:ph type="body" sz="quarter" idx="1"/>
          </p:nvPr>
        </p:nvSpPr>
        <p:spPr>
          <a:prstGeom prst="rect">
            <a:avLst/>
          </a:prstGeom>
        </p:spPr>
        <p:txBody>
          <a:bodyPr>
            <a:normAutofit/>
          </a:bodyPr>
          <a:lstStyle/>
          <a:p>
            <a:endParaRPr lang="en-US" noProof="0" dirty="0"/>
          </a:p>
        </p:txBody>
      </p:sp>
    </p:spTree>
    <p:extLst>
      <p:ext uri="{BB962C8B-B14F-4D97-AF65-F5344CB8AC3E}">
        <p14:creationId xmlns:p14="http://schemas.microsoft.com/office/powerpoint/2010/main" val="17226794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2.xml"/></Relationships>
</file>

<file path=ppt/slideLayouts/_rels/slideLayout123.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3.xml"/></Relationships>
</file>

<file path=ppt/slideLayouts/_rels/slideLayout124.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4.xml"/></Relationships>
</file>

<file path=ppt/slideLayouts/_rels/slideLayout125.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5.xml"/></Relationships>
</file>

<file path=ppt/slideLayouts/_rels/slideLayout126.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6.xml"/></Relationships>
</file>

<file path=ppt/slideLayouts/_rels/slideLayout127.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ags" Target="../tags/tag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5.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3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0.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33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2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37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2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38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2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Master" Target="../slideMasters/slideMaster2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40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2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27.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37.xml.rels><?xml version="1.0" encoding="UTF-8" standalone="yes"?>
<Relationships xmlns="http://schemas.openxmlformats.org/package/2006/relationships"><Relationship Id="rId2" Type="http://schemas.openxmlformats.org/officeDocument/2006/relationships/slideMaster" Target="../slideMasters/slideMaster28.xml"/><Relationship Id="rId1" Type="http://schemas.openxmlformats.org/officeDocument/2006/relationships/tags" Target="../tags/tag8.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88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56"/>
            <a:ext cx="8534400" cy="1752601"/>
          </a:xfrm>
        </p:spPr>
        <p:txBody>
          <a:bodyPr/>
          <a:lstStyle>
            <a:lvl1pPr marL="0" indent="0" algn="ctr">
              <a:buNone/>
              <a:defRPr/>
            </a:lvl1pPr>
            <a:lvl2pPr marL="454703" indent="0" algn="ctr">
              <a:buNone/>
              <a:defRPr/>
            </a:lvl2pPr>
            <a:lvl3pPr marL="909214" indent="0" algn="ctr">
              <a:buNone/>
              <a:defRPr/>
            </a:lvl3pPr>
            <a:lvl4pPr marL="1363805" indent="0" algn="ctr">
              <a:buNone/>
              <a:defRPr/>
            </a:lvl4pPr>
            <a:lvl5pPr marL="1818403" indent="0" algn="ctr">
              <a:buNone/>
              <a:defRPr/>
            </a:lvl5pPr>
            <a:lvl6pPr marL="2272980" indent="0" algn="ctr">
              <a:buNone/>
              <a:defRPr/>
            </a:lvl6pPr>
            <a:lvl7pPr marL="2727600" indent="0" algn="ctr">
              <a:buNone/>
              <a:defRPr/>
            </a:lvl7pPr>
            <a:lvl8pPr marL="3182214" indent="0" algn="ctr">
              <a:buNone/>
              <a:defRPr/>
            </a:lvl8pPr>
            <a:lvl9pPr marL="363683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9768FFC9-A06D-409F-B393-E988FA606531}" type="slidenum">
              <a:rPr lang="en-US"/>
              <a:pPr>
                <a:defRPr/>
              </a:pPr>
              <a:t>‹#›</a:t>
            </a:fld>
            <a:endParaRPr lang="en-US" dirty="0"/>
          </a:p>
        </p:txBody>
      </p:sp>
    </p:spTree>
    <p:extLst>
      <p:ext uri="{BB962C8B-B14F-4D97-AF65-F5344CB8AC3E}">
        <p14:creationId xmlns:p14="http://schemas.microsoft.com/office/powerpoint/2010/main" val="41624142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9FE07F5E-81B1-4A82-B575-E76D059980B4}" type="slidenum">
              <a:rPr lang="en-US"/>
              <a:pPr>
                <a:defRPr/>
              </a:pPr>
              <a:t>‹#›</a:t>
            </a:fld>
            <a:endParaRPr lang="en-US" dirty="0"/>
          </a:p>
        </p:txBody>
      </p:sp>
    </p:spTree>
    <p:extLst>
      <p:ext uri="{BB962C8B-B14F-4D97-AF65-F5344CB8AC3E}">
        <p14:creationId xmlns:p14="http://schemas.microsoft.com/office/powerpoint/2010/main" val="3523311672"/>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vl2pPr>
              <a:defRPr sz="2000"/>
            </a:lvl2pPr>
            <a:lvl3pPr marL="1020269" indent="-215462">
              <a:buFont typeface="Arial" pitchFamily="34" charset="0"/>
              <a:buChar char="•"/>
              <a:defRPr lang="en-US" sz="2000" b="0" dirty="0">
                <a:solidFill>
                  <a:schemeClr val="bg2"/>
                </a:solidFill>
                <a:latin typeface="+mn-lt"/>
              </a:defRPr>
            </a:lvl3pPr>
            <a:lvl4pPr marL="1140650" indent="-228134">
              <a:defRPr lang="en-US" sz="2000" b="1" dirty="0" smtClean="0">
                <a:solidFill>
                  <a:schemeClr val="bg2"/>
                </a:solidFill>
                <a:latin typeface="+mn-lt"/>
              </a:defRPr>
            </a:lvl4pPr>
            <a:lvl5pPr marL="1140650" indent="-228134">
              <a:defRPr lang="en-US" sz="20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106"/>
            <a:ext cx="10727141" cy="1143001"/>
          </a:xfrm>
          <a:prstGeom prst="rect">
            <a:avLst/>
          </a:prstGeom>
        </p:spPr>
        <p:txBody>
          <a:bodyPr lIns="91266" tIns="45635" rIns="91266" bIns="45635"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726"/>
            <a:ext cx="2844800" cy="290513"/>
          </a:xfrm>
        </p:spPr>
        <p:txBody>
          <a:bodyPr lIns="91266" tIns="45635" rIns="91266" bIns="45635" anchor="ctr"/>
          <a:lstStyle>
            <a:lvl1pPr>
              <a:defRPr sz="1100">
                <a:solidFill>
                  <a:srgbClr val="000000"/>
                </a:solidFill>
                <a:latin typeface="Calibri" panose="020F0502020204030204" pitchFamily="34" charset="0"/>
              </a:defRPr>
            </a:lvl1pPr>
          </a:lstStyle>
          <a:p>
            <a:pPr fontAlgn="base">
              <a:spcBef>
                <a:spcPct val="0"/>
              </a:spcBef>
              <a:spcAft>
                <a:spcPct val="0"/>
              </a:spcAft>
              <a:defRPr/>
            </a:pPr>
            <a:fld id="{5A9D53E0-8D8E-4D5E-A91D-88D4B6367C86}"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85479663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12192000" cy="406400"/>
          </a:xfrm>
          <a:prstGeom prst="rect">
            <a:avLst/>
          </a:prstGeom>
          <a:solidFill>
            <a:srgbClr val="7E99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4400">
                <a:solidFill>
                  <a:schemeClr val="tx2"/>
                </a:solidFill>
                <a:latin typeface="Arial" panose="020B0604020202020204" pitchFamily="34" charset="0"/>
                <a:ea typeface="MS PGothic" panose="020B0600070205080204" pitchFamily="34" charset="-128"/>
              </a:defRPr>
            </a:lvl1pPr>
            <a:lvl2pPr marL="742950" indent="-285750">
              <a:defRPr sz="4400">
                <a:solidFill>
                  <a:schemeClr val="tx2"/>
                </a:solidFill>
                <a:latin typeface="Arial" panose="020B0604020202020204" pitchFamily="34" charset="0"/>
                <a:ea typeface="MS PGothic" panose="020B0600070205080204" pitchFamily="34" charset="-128"/>
              </a:defRPr>
            </a:lvl2pPr>
            <a:lvl3pPr marL="1143000" indent="-228600">
              <a:defRPr sz="4400">
                <a:solidFill>
                  <a:schemeClr val="tx2"/>
                </a:solidFill>
                <a:latin typeface="Arial" panose="020B0604020202020204" pitchFamily="34" charset="0"/>
                <a:ea typeface="MS PGothic" panose="020B0600070205080204" pitchFamily="34" charset="-128"/>
              </a:defRPr>
            </a:lvl3pPr>
            <a:lvl4pPr marL="1600200" indent="-228600">
              <a:defRPr sz="4400">
                <a:solidFill>
                  <a:schemeClr val="tx2"/>
                </a:solidFill>
                <a:latin typeface="Arial" panose="020B0604020202020204" pitchFamily="34" charset="0"/>
                <a:ea typeface="MS PGothic" panose="020B0600070205080204" pitchFamily="34" charset="-128"/>
              </a:defRPr>
            </a:lvl4pPr>
            <a:lvl5pPr marL="2057400" indent="-228600">
              <a:defRPr sz="4400">
                <a:solidFill>
                  <a:schemeClr val="tx2"/>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4400">
                <a:solidFill>
                  <a:schemeClr val="tx2"/>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FFFFFF"/>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5" name="Line 25"/>
          <p:cNvSpPr>
            <a:spLocks noChangeShapeType="1"/>
          </p:cNvSpPr>
          <p:nvPr userDrawn="1"/>
        </p:nvSpPr>
        <p:spPr bwMode="auto">
          <a:xfrm flipH="1" flipV="1">
            <a:off x="0" y="452438"/>
            <a:ext cx="12192000" cy="6350"/>
          </a:xfrm>
          <a:prstGeom prst="line">
            <a:avLst/>
          </a:prstGeom>
          <a:noFill/>
          <a:ln w="127000">
            <a:solidFill>
              <a:srgbClr val="006784"/>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00"/>
              </a:solidFill>
              <a:effectLst/>
              <a:uLnTx/>
              <a:uFillTx/>
              <a:latin typeface="Arial" panose="020B0604020202020204" pitchFamily="34" charset="0"/>
              <a:ea typeface="MS PGothic" panose="020B0600070205080204" pitchFamily="34" charset="-128"/>
              <a:cs typeface="+mn-cs"/>
            </a:endParaRPr>
          </a:p>
        </p:txBody>
      </p:sp>
      <p:sp>
        <p:nvSpPr>
          <p:cNvPr id="13" name="Rectangle 4"/>
          <p:cNvSpPr>
            <a:spLocks noGrp="1" noChangeArrowheads="1"/>
          </p:cNvSpPr>
          <p:nvPr>
            <p:ph type="ctrTitle"/>
          </p:nvPr>
        </p:nvSpPr>
        <p:spPr>
          <a:xfrm>
            <a:off x="1598090" y="1603375"/>
            <a:ext cx="8993716" cy="1276350"/>
          </a:xfrm>
          <a:prstGeom prst="rect">
            <a:avLst/>
          </a:prstGeom>
        </p:spPr>
        <p:txBody>
          <a:bodyPr/>
          <a:lstStyle>
            <a:lvl1pPr algn="ctr">
              <a:defRPr sz="36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18" y="3222625"/>
            <a:ext cx="8987367"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343966604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1888"/>
            <a:ext cx="10727141" cy="1143000"/>
          </a:xfrm>
          <a:prstGeom prst="rect">
            <a:avLst/>
          </a:prstGeom>
        </p:spPr>
        <p:txBody>
          <a:bodyPr lIns="91440" tIns="45720" rIns="91440" bIns="45720"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726"/>
            <a:ext cx="2844800" cy="290513"/>
          </a:xfrm>
        </p:spPr>
        <p:txBody>
          <a:bodyPr lIns="91440" tIns="45720" rIns="91440" bIns="45720" anchor="ctr"/>
          <a:lstStyle>
            <a:lvl1pPr>
              <a:defRPr sz="1200">
                <a:solidFill>
                  <a:srgbClr val="000000"/>
                </a:solidFill>
                <a:latin typeface="Calibri" panose="020F0502020204030204" pitchFamily="34" charset="0"/>
              </a:defRPr>
            </a:lvl1pPr>
          </a:lstStyle>
          <a:p>
            <a:pPr fontAlgn="base">
              <a:spcBef>
                <a:spcPct val="0"/>
              </a:spcBef>
              <a:spcAft>
                <a:spcPct val="0"/>
              </a:spcAft>
              <a:defRPr/>
            </a:pPr>
            <a:fld id="{028BAEE6-5C9A-4786-A6D9-98B0C78D0D9B}"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40864164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81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48"/>
            <a:ext cx="8534400" cy="1752601"/>
          </a:xfrm>
        </p:spPr>
        <p:txBody>
          <a:bodyPr/>
          <a:lstStyle>
            <a:lvl1pPr marL="0" indent="0" algn="ctr">
              <a:buNone/>
              <a:defRPr/>
            </a:lvl1pPr>
            <a:lvl2pPr marL="413370" indent="0" algn="ctr">
              <a:buNone/>
              <a:defRPr/>
            </a:lvl2pPr>
            <a:lvl3pPr marL="826566" indent="0" algn="ctr">
              <a:buNone/>
              <a:defRPr/>
            </a:lvl3pPr>
            <a:lvl4pPr marL="1239835" indent="0" algn="ctr">
              <a:buNone/>
              <a:defRPr/>
            </a:lvl4pPr>
            <a:lvl5pPr marL="1653110" indent="0" algn="ctr">
              <a:buNone/>
              <a:defRPr/>
            </a:lvl5pPr>
            <a:lvl6pPr marL="2066366" indent="0" algn="ctr">
              <a:buNone/>
              <a:defRPr/>
            </a:lvl6pPr>
            <a:lvl7pPr marL="2479661" indent="0" algn="ctr">
              <a:buNone/>
              <a:defRPr/>
            </a:lvl7pPr>
            <a:lvl8pPr marL="2892951" indent="0" algn="ctr">
              <a:buNone/>
              <a:defRPr/>
            </a:lvl8pPr>
            <a:lvl9pPr marL="3306242"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F5C25373-EC3A-4C5B-A4A0-36A7A53A1138}"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504798053"/>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333EE2E1-A468-4043-86A9-DC69A3C21B39}"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927401967"/>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091"/>
            <a:ext cx="10363200" cy="1362075"/>
          </a:xfrm>
        </p:spPr>
        <p:txBody>
          <a:bodyPr anchor="t"/>
          <a:lstStyle>
            <a:lvl1pPr algn="l">
              <a:defRPr sz="3727" b="1" cap="all"/>
            </a:lvl1pPr>
          </a:lstStyle>
          <a:p>
            <a:r>
              <a:rPr lang="en-US"/>
              <a:t>Click to edit Master title style</a:t>
            </a:r>
          </a:p>
        </p:txBody>
      </p:sp>
      <p:sp>
        <p:nvSpPr>
          <p:cNvPr id="3" name="Text Placeholder 2"/>
          <p:cNvSpPr>
            <a:spLocks noGrp="1"/>
          </p:cNvSpPr>
          <p:nvPr>
            <p:ph type="body" idx="1"/>
          </p:nvPr>
        </p:nvSpPr>
        <p:spPr>
          <a:xfrm>
            <a:off x="963097" y="2906909"/>
            <a:ext cx="10363200" cy="1500187"/>
          </a:xfrm>
        </p:spPr>
        <p:txBody>
          <a:bodyPr anchor="b"/>
          <a:lstStyle>
            <a:lvl1pPr marL="0" indent="0">
              <a:buNone/>
              <a:defRPr sz="1818"/>
            </a:lvl1pPr>
            <a:lvl2pPr marL="413370" indent="0">
              <a:buNone/>
              <a:defRPr sz="1636"/>
            </a:lvl2pPr>
            <a:lvl3pPr marL="826566" indent="0">
              <a:buNone/>
              <a:defRPr sz="1545"/>
            </a:lvl3pPr>
            <a:lvl4pPr marL="1239835" indent="0">
              <a:buNone/>
              <a:defRPr sz="1273"/>
            </a:lvl4pPr>
            <a:lvl5pPr marL="1653110" indent="0">
              <a:buNone/>
              <a:defRPr sz="1273"/>
            </a:lvl5pPr>
            <a:lvl6pPr marL="2066366" indent="0">
              <a:buNone/>
              <a:defRPr sz="1273"/>
            </a:lvl6pPr>
            <a:lvl7pPr marL="2479661" indent="0">
              <a:buNone/>
              <a:defRPr sz="1273"/>
            </a:lvl7pPr>
            <a:lvl8pPr marL="2892951" indent="0">
              <a:buNone/>
              <a:defRPr sz="1273"/>
            </a:lvl8pPr>
            <a:lvl9pPr marL="3306242" indent="0">
              <a:buNone/>
              <a:defRPr sz="1273"/>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5AFE0FBD-89CB-43B4-8DD5-63E28F757916}"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811843234"/>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545"/>
            </a:lvl1pPr>
            <a:lvl2pPr>
              <a:defRPr sz="2182"/>
            </a:lvl2pPr>
            <a:lvl3pPr>
              <a:defRPr sz="1818"/>
            </a:lvl3pPr>
            <a:lvl4pPr>
              <a:defRPr sz="1636"/>
            </a:lvl4pPr>
            <a:lvl5pPr>
              <a:defRPr sz="1636"/>
            </a:lvl5pPr>
            <a:lvl6pPr>
              <a:defRPr sz="1636"/>
            </a:lvl6pPr>
            <a:lvl7pPr>
              <a:defRPr sz="1636"/>
            </a:lvl7pPr>
            <a:lvl8pPr>
              <a:defRPr sz="1636"/>
            </a:lvl8pPr>
            <a:lvl9pPr>
              <a:defRPr sz="163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545"/>
            </a:lvl1pPr>
            <a:lvl2pPr>
              <a:defRPr sz="2182"/>
            </a:lvl2pPr>
            <a:lvl3pPr>
              <a:defRPr sz="1818"/>
            </a:lvl3pPr>
            <a:lvl4pPr>
              <a:defRPr sz="1636"/>
            </a:lvl4pPr>
            <a:lvl5pPr>
              <a:defRPr sz="1636"/>
            </a:lvl5pPr>
            <a:lvl6pPr>
              <a:defRPr sz="1636"/>
            </a:lvl6pPr>
            <a:lvl7pPr>
              <a:defRPr sz="1636"/>
            </a:lvl7pPr>
            <a:lvl8pPr>
              <a:defRPr sz="1636"/>
            </a:lvl8pPr>
            <a:lvl9pPr>
              <a:defRPr sz="163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6"/>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6" name="Footer Placeholder 7"/>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7" name="Slide Number Placeholder 8"/>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717DB735-73AC-497C-82F1-CD4C76E2D8A4}"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256323347"/>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95"/>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304"/>
            <a:ext cx="5386917" cy="639763"/>
          </a:xfrm>
        </p:spPr>
        <p:txBody>
          <a:bodyPr anchor="b"/>
          <a:lstStyle>
            <a:lvl1pPr marL="0" indent="0">
              <a:buNone/>
              <a:defRPr sz="2182" b="1"/>
            </a:lvl1pPr>
            <a:lvl2pPr marL="413370" indent="0">
              <a:buNone/>
              <a:defRPr sz="1818" b="1"/>
            </a:lvl2pPr>
            <a:lvl3pPr marL="826566" indent="0">
              <a:buNone/>
              <a:defRPr sz="1636" b="1"/>
            </a:lvl3pPr>
            <a:lvl4pPr marL="1239835" indent="0">
              <a:buNone/>
              <a:defRPr sz="1545" b="1"/>
            </a:lvl4pPr>
            <a:lvl5pPr marL="1653110" indent="0">
              <a:buNone/>
              <a:defRPr sz="1545" b="1"/>
            </a:lvl5pPr>
            <a:lvl6pPr marL="2066366" indent="0">
              <a:buNone/>
              <a:defRPr sz="1545" b="1"/>
            </a:lvl6pPr>
            <a:lvl7pPr marL="2479661" indent="0">
              <a:buNone/>
              <a:defRPr sz="1545" b="1"/>
            </a:lvl7pPr>
            <a:lvl8pPr marL="2892951" indent="0">
              <a:buNone/>
              <a:defRPr sz="1545" b="1"/>
            </a:lvl8pPr>
            <a:lvl9pPr marL="3306242" indent="0">
              <a:buNone/>
              <a:defRPr sz="1545" b="1"/>
            </a:lvl9pPr>
          </a:lstStyle>
          <a:p>
            <a:pPr lvl="0"/>
            <a:r>
              <a:rPr lang="en-US"/>
              <a:t>Click to edit Master text styles</a:t>
            </a:r>
          </a:p>
        </p:txBody>
      </p:sp>
      <p:sp>
        <p:nvSpPr>
          <p:cNvPr id="4" name="Content Placeholder 3"/>
          <p:cNvSpPr>
            <a:spLocks noGrp="1"/>
          </p:cNvSpPr>
          <p:nvPr>
            <p:ph sz="half" idx="2"/>
          </p:nvPr>
        </p:nvSpPr>
        <p:spPr>
          <a:xfrm>
            <a:off x="609602" y="2174884"/>
            <a:ext cx="5386917" cy="3951288"/>
          </a:xfrm>
        </p:spPr>
        <p:txBody>
          <a:bodyPr/>
          <a:lstStyle>
            <a:lvl1pPr>
              <a:defRPr sz="2182"/>
            </a:lvl1pPr>
            <a:lvl2pPr>
              <a:defRPr sz="1818"/>
            </a:lvl2pPr>
            <a:lvl3pPr>
              <a:defRPr sz="1636"/>
            </a:lvl3pPr>
            <a:lvl4pPr>
              <a:defRPr sz="1545"/>
            </a:lvl4pPr>
            <a:lvl5pPr>
              <a:defRPr sz="1545"/>
            </a:lvl5pPr>
            <a:lvl6pPr>
              <a:defRPr sz="1545"/>
            </a:lvl6pPr>
            <a:lvl7pPr>
              <a:defRPr sz="1545"/>
            </a:lvl7pPr>
            <a:lvl8pPr>
              <a:defRPr sz="1545"/>
            </a:lvl8pPr>
            <a:lvl9pPr>
              <a:defRPr sz="154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12" y="1535304"/>
            <a:ext cx="5389033" cy="639763"/>
          </a:xfrm>
        </p:spPr>
        <p:txBody>
          <a:bodyPr anchor="b"/>
          <a:lstStyle>
            <a:lvl1pPr marL="0" indent="0">
              <a:buNone/>
              <a:defRPr sz="2182" b="1"/>
            </a:lvl1pPr>
            <a:lvl2pPr marL="413370" indent="0">
              <a:buNone/>
              <a:defRPr sz="1818" b="1"/>
            </a:lvl2pPr>
            <a:lvl3pPr marL="826566" indent="0">
              <a:buNone/>
              <a:defRPr sz="1636" b="1"/>
            </a:lvl3pPr>
            <a:lvl4pPr marL="1239835" indent="0">
              <a:buNone/>
              <a:defRPr sz="1545" b="1"/>
            </a:lvl4pPr>
            <a:lvl5pPr marL="1653110" indent="0">
              <a:buNone/>
              <a:defRPr sz="1545" b="1"/>
            </a:lvl5pPr>
            <a:lvl6pPr marL="2066366" indent="0">
              <a:buNone/>
              <a:defRPr sz="1545" b="1"/>
            </a:lvl6pPr>
            <a:lvl7pPr marL="2479661" indent="0">
              <a:buNone/>
              <a:defRPr sz="1545" b="1"/>
            </a:lvl7pPr>
            <a:lvl8pPr marL="2892951" indent="0">
              <a:buNone/>
              <a:defRPr sz="1545" b="1"/>
            </a:lvl8pPr>
            <a:lvl9pPr marL="3306242" indent="0">
              <a:buNone/>
              <a:defRPr sz="1545" b="1"/>
            </a:lvl9pPr>
          </a:lstStyle>
          <a:p>
            <a:pPr lvl="0"/>
            <a:r>
              <a:rPr lang="en-US"/>
              <a:t>Click to edit Master text styles</a:t>
            </a:r>
          </a:p>
        </p:txBody>
      </p:sp>
      <p:sp>
        <p:nvSpPr>
          <p:cNvPr id="6" name="Content Placeholder 5"/>
          <p:cNvSpPr>
            <a:spLocks noGrp="1"/>
          </p:cNvSpPr>
          <p:nvPr>
            <p:ph sz="quarter" idx="4"/>
          </p:nvPr>
        </p:nvSpPr>
        <p:spPr>
          <a:xfrm>
            <a:off x="6193412" y="2174884"/>
            <a:ext cx="5389033" cy="3951288"/>
          </a:xfrm>
        </p:spPr>
        <p:txBody>
          <a:bodyPr/>
          <a:lstStyle>
            <a:lvl1pPr>
              <a:defRPr sz="2182"/>
            </a:lvl1pPr>
            <a:lvl2pPr>
              <a:defRPr sz="1818"/>
            </a:lvl2pPr>
            <a:lvl3pPr>
              <a:defRPr sz="1636"/>
            </a:lvl3pPr>
            <a:lvl4pPr>
              <a:defRPr sz="1545"/>
            </a:lvl4pPr>
            <a:lvl5pPr>
              <a:defRPr sz="1545"/>
            </a:lvl5pPr>
            <a:lvl6pPr>
              <a:defRPr sz="1545"/>
            </a:lvl6pPr>
            <a:lvl7pPr>
              <a:defRPr sz="1545"/>
            </a:lvl7pPr>
            <a:lvl8pPr>
              <a:defRPr sz="1545"/>
            </a:lvl8pPr>
            <a:lvl9pPr>
              <a:defRPr sz="154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8" name="Rectangle 5"/>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9" name="Rectangle 6"/>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9B5605D6-7737-4DD9-B37E-0D7B75E63C3F}"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076304949"/>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4" name="Rectangle 5"/>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5" name="Rectangle 6"/>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6196784B-41BE-40F3-B5D6-6B45A4B7287D}"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307780396"/>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3" name="Rectangle 5"/>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4" name="Rectangle 6"/>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E206C1F9-436E-42AF-A2B7-29E87E698A81}"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424645367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8C2F477F-6814-4DAE-A7CA-780EF9ADE9F0}" type="slidenum">
              <a:rPr lang="en-US"/>
              <a:pPr>
                <a:defRPr/>
              </a:pPr>
              <a:t>‹#›</a:t>
            </a:fld>
            <a:endParaRPr lang="en-US" dirty="0"/>
          </a:p>
        </p:txBody>
      </p:sp>
    </p:spTree>
    <p:extLst>
      <p:ext uri="{BB962C8B-B14F-4D97-AF65-F5344CB8AC3E}">
        <p14:creationId xmlns:p14="http://schemas.microsoft.com/office/powerpoint/2010/main" val="795986331"/>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0"/>
          </a:xfrm>
        </p:spPr>
        <p:txBody>
          <a:bodyPr anchor="b"/>
          <a:lstStyle>
            <a:lvl1pPr algn="l">
              <a:defRPr sz="1818" b="1"/>
            </a:lvl1pPr>
          </a:lstStyle>
          <a:p>
            <a:r>
              <a:rPr lang="en-US"/>
              <a:t>Click to edit Master title style</a:t>
            </a:r>
          </a:p>
        </p:txBody>
      </p:sp>
      <p:sp>
        <p:nvSpPr>
          <p:cNvPr id="3" name="Content Placeholder 2"/>
          <p:cNvSpPr>
            <a:spLocks noGrp="1"/>
          </p:cNvSpPr>
          <p:nvPr>
            <p:ph idx="1"/>
          </p:nvPr>
        </p:nvSpPr>
        <p:spPr>
          <a:xfrm>
            <a:off x="4766787" y="273052"/>
            <a:ext cx="6815667" cy="5853112"/>
          </a:xfrm>
        </p:spPr>
        <p:txBody>
          <a:bodyPr/>
          <a:lstStyle>
            <a:lvl1pPr>
              <a:defRPr sz="2909"/>
            </a:lvl1pPr>
            <a:lvl2pPr>
              <a:defRPr sz="2545"/>
            </a:lvl2pPr>
            <a:lvl3pPr>
              <a:defRPr sz="2182"/>
            </a:lvl3pPr>
            <a:lvl4pPr>
              <a:defRPr sz="1818"/>
            </a:lvl4pPr>
            <a:lvl5pPr>
              <a:defRPr sz="1818"/>
            </a:lvl5pPr>
            <a:lvl6pPr>
              <a:defRPr sz="1818"/>
            </a:lvl6pPr>
            <a:lvl7pPr>
              <a:defRPr sz="1818"/>
            </a:lvl7pPr>
            <a:lvl8pPr>
              <a:defRPr sz="1818"/>
            </a:lvl8pPr>
            <a:lvl9pPr>
              <a:defRPr sz="181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3" cy="4691063"/>
          </a:xfrm>
        </p:spPr>
        <p:txBody>
          <a:bodyPr/>
          <a:lstStyle>
            <a:lvl1pPr marL="0" indent="0">
              <a:buNone/>
              <a:defRPr sz="1273"/>
            </a:lvl1pPr>
            <a:lvl2pPr marL="413370" indent="0">
              <a:buNone/>
              <a:defRPr sz="1000"/>
            </a:lvl2pPr>
            <a:lvl3pPr marL="826566" indent="0">
              <a:buNone/>
              <a:defRPr sz="909"/>
            </a:lvl3pPr>
            <a:lvl4pPr marL="1239835" indent="0">
              <a:buNone/>
              <a:defRPr sz="818"/>
            </a:lvl4pPr>
            <a:lvl5pPr marL="1653110" indent="0">
              <a:buNone/>
              <a:defRPr sz="818"/>
            </a:lvl5pPr>
            <a:lvl6pPr marL="2066366" indent="0">
              <a:buNone/>
              <a:defRPr sz="818"/>
            </a:lvl6pPr>
            <a:lvl7pPr marL="2479661" indent="0">
              <a:buNone/>
              <a:defRPr sz="818"/>
            </a:lvl7pPr>
            <a:lvl8pPr marL="2892951" indent="0">
              <a:buNone/>
              <a:defRPr sz="818"/>
            </a:lvl8pPr>
            <a:lvl9pPr marL="3306242" indent="0">
              <a:buNone/>
              <a:defRPr sz="818"/>
            </a:lvl9pPr>
          </a:lstStyle>
          <a:p>
            <a:pPr lvl="0"/>
            <a:r>
              <a:rPr lang="en-US"/>
              <a:t>Click to edit Master text styles</a:t>
            </a:r>
          </a:p>
        </p:txBody>
      </p:sp>
      <p:sp>
        <p:nvSpPr>
          <p:cNvPr id="5" name="Date Placeholder 6"/>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6" name="Footer Placeholder 7"/>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7" name="Slide Number Placeholder 8"/>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C08CF496-AF3C-4A61-B980-9A81639CFDE6}"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457050480"/>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1818"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2909"/>
            </a:lvl1pPr>
            <a:lvl2pPr marL="413370" indent="0">
              <a:buNone/>
              <a:defRPr sz="2545"/>
            </a:lvl2pPr>
            <a:lvl3pPr marL="826566" indent="0">
              <a:buNone/>
              <a:defRPr sz="2182"/>
            </a:lvl3pPr>
            <a:lvl4pPr marL="1239835" indent="0">
              <a:buNone/>
              <a:defRPr sz="1818"/>
            </a:lvl4pPr>
            <a:lvl5pPr marL="1653110" indent="0">
              <a:buNone/>
              <a:defRPr sz="1818"/>
            </a:lvl5pPr>
            <a:lvl6pPr marL="2066366" indent="0">
              <a:buNone/>
              <a:defRPr sz="1818"/>
            </a:lvl6pPr>
            <a:lvl7pPr marL="2479661" indent="0">
              <a:buNone/>
              <a:defRPr sz="1818"/>
            </a:lvl7pPr>
            <a:lvl8pPr marL="2892951" indent="0">
              <a:buNone/>
              <a:defRPr sz="1818"/>
            </a:lvl8pPr>
            <a:lvl9pPr marL="3306242" indent="0">
              <a:buNone/>
              <a:defRPr sz="1818"/>
            </a:lvl9pPr>
          </a:lstStyle>
          <a:p>
            <a:pPr lvl="0"/>
            <a:endParaRPr lang="en-US" noProof="0" dirty="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273"/>
            </a:lvl1pPr>
            <a:lvl2pPr marL="413370" indent="0">
              <a:buNone/>
              <a:defRPr sz="1000"/>
            </a:lvl2pPr>
            <a:lvl3pPr marL="826566" indent="0">
              <a:buNone/>
              <a:defRPr sz="909"/>
            </a:lvl3pPr>
            <a:lvl4pPr marL="1239835" indent="0">
              <a:buNone/>
              <a:defRPr sz="818"/>
            </a:lvl4pPr>
            <a:lvl5pPr marL="1653110" indent="0">
              <a:buNone/>
              <a:defRPr sz="818"/>
            </a:lvl5pPr>
            <a:lvl6pPr marL="2066366" indent="0">
              <a:buNone/>
              <a:defRPr sz="818"/>
            </a:lvl6pPr>
            <a:lvl7pPr marL="2479661" indent="0">
              <a:buNone/>
              <a:defRPr sz="818"/>
            </a:lvl7pPr>
            <a:lvl8pPr marL="2892951" indent="0">
              <a:buNone/>
              <a:defRPr sz="818"/>
            </a:lvl8pPr>
            <a:lvl9pPr marL="3306242" indent="0">
              <a:buNone/>
              <a:defRPr sz="818"/>
            </a:lvl9pPr>
          </a:lstStyle>
          <a:p>
            <a:pPr lvl="0"/>
            <a:r>
              <a:rPr lang="en-US"/>
              <a:t>Click to edit Master text styles</a:t>
            </a:r>
          </a:p>
        </p:txBody>
      </p:sp>
      <p:sp>
        <p:nvSpPr>
          <p:cNvPr id="5" name="Date Placeholder 6"/>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6" name="Footer Placeholder 7"/>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7" name="Slide Number Placeholder 8"/>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B71BE5BD-3280-433F-A9E8-7236B4819934}"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4172903640"/>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98F53B6C-FC4E-442C-824B-7529AB8119C6}"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764108111"/>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831281"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831281"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830263" eaLnBrk="0" hangingPunct="0">
              <a:defRPr/>
            </a:lvl1pPr>
          </a:lstStyle>
          <a:p>
            <a:pPr fontAlgn="base">
              <a:spcBef>
                <a:spcPct val="0"/>
              </a:spcBef>
              <a:spcAft>
                <a:spcPct val="0"/>
              </a:spcAft>
              <a:defRPr/>
            </a:pPr>
            <a:fld id="{20FEFB76-7B25-4A11-BA20-291FFF855E7A}"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653988781"/>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751" y="457201"/>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09" y="228573"/>
            <a:ext cx="8228572" cy="914286"/>
          </a:xfrm>
        </p:spPr>
        <p:txBody>
          <a:bodyPr>
            <a:noAutofit/>
          </a:bodyPr>
          <a:lstStyle>
            <a:lvl1pPr algn="l">
              <a:defRPr sz="2091"/>
            </a:lvl1pPr>
          </a:lstStyle>
          <a:p>
            <a:r>
              <a:rPr lang="de-DE" dirty="0"/>
              <a:t>Titelmasterformat durch Klicken bearbeiten</a:t>
            </a:r>
          </a:p>
        </p:txBody>
      </p:sp>
      <p:sp>
        <p:nvSpPr>
          <p:cNvPr id="9" name="Untertitel 2"/>
          <p:cNvSpPr>
            <a:spLocks noGrp="1"/>
          </p:cNvSpPr>
          <p:nvPr>
            <p:ph type="subTitle" idx="13"/>
          </p:nvPr>
        </p:nvSpPr>
        <p:spPr>
          <a:xfrm>
            <a:off x="610289" y="1143044"/>
            <a:ext cx="8228572" cy="683383"/>
          </a:xfrm>
        </p:spPr>
        <p:txBody>
          <a:bodyPr bIns="45133" anchor="b">
            <a:noAutofit/>
          </a:bodyPr>
          <a:lstStyle>
            <a:lvl1pPr marL="0" indent="0" algn="l">
              <a:buNone/>
              <a:defRPr sz="1636">
                <a:solidFill>
                  <a:schemeClr val="tx2"/>
                </a:solidFill>
              </a:defRPr>
            </a:lvl1pPr>
            <a:lvl2pPr marL="410175" indent="0" algn="ctr">
              <a:buNone/>
              <a:defRPr>
                <a:solidFill>
                  <a:schemeClr val="tx1">
                    <a:tint val="75000"/>
                  </a:schemeClr>
                </a:solidFill>
              </a:defRPr>
            </a:lvl2pPr>
            <a:lvl3pPr marL="819923" indent="0" algn="ctr">
              <a:buNone/>
              <a:defRPr>
                <a:solidFill>
                  <a:schemeClr val="tx1">
                    <a:tint val="75000"/>
                  </a:schemeClr>
                </a:solidFill>
              </a:defRPr>
            </a:lvl3pPr>
            <a:lvl4pPr marL="1229823" indent="0" algn="ctr">
              <a:buNone/>
              <a:defRPr>
                <a:solidFill>
                  <a:schemeClr val="tx1">
                    <a:tint val="75000"/>
                  </a:schemeClr>
                </a:solidFill>
              </a:defRPr>
            </a:lvl4pPr>
            <a:lvl5pPr marL="1639779" indent="0" algn="ctr">
              <a:buNone/>
              <a:defRPr>
                <a:solidFill>
                  <a:schemeClr val="tx1">
                    <a:tint val="75000"/>
                  </a:schemeClr>
                </a:solidFill>
              </a:defRPr>
            </a:lvl5pPr>
            <a:lvl6pPr marL="2049715" indent="0" algn="ctr">
              <a:buNone/>
              <a:defRPr>
                <a:solidFill>
                  <a:schemeClr val="tx1">
                    <a:tint val="75000"/>
                  </a:schemeClr>
                </a:solidFill>
              </a:defRPr>
            </a:lvl6pPr>
            <a:lvl7pPr marL="2459655" indent="0" algn="ctr">
              <a:buNone/>
              <a:defRPr>
                <a:solidFill>
                  <a:schemeClr val="tx1">
                    <a:tint val="75000"/>
                  </a:schemeClr>
                </a:solidFill>
              </a:defRPr>
            </a:lvl7pPr>
            <a:lvl8pPr marL="2869621" indent="0" algn="ctr">
              <a:buNone/>
              <a:defRPr>
                <a:solidFill>
                  <a:schemeClr val="tx1">
                    <a:tint val="75000"/>
                  </a:schemeClr>
                </a:solidFill>
              </a:defRPr>
            </a:lvl8pPr>
            <a:lvl9pPr marL="3279586"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254756152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2" y="1498599"/>
            <a:ext cx="10917765" cy="4864102"/>
          </a:xfrm>
        </p:spPr>
        <p:txBody>
          <a:bodyPr/>
          <a:lstStyle>
            <a:lvl1pPr>
              <a:defRPr sz="2182">
                <a:latin typeface="Arial" pitchFamily="34" charset="0"/>
                <a:cs typeface="Arial" pitchFamily="34" charset="0"/>
              </a:defRPr>
            </a:lvl1pPr>
            <a:lvl2pPr>
              <a:defRPr sz="1818">
                <a:latin typeface="Arial" pitchFamily="34" charset="0"/>
                <a:cs typeface="Arial" pitchFamily="34" charset="0"/>
              </a:defRPr>
            </a:lvl2pPr>
            <a:lvl3pPr>
              <a:defRPr sz="1636">
                <a:latin typeface="Arial" pitchFamily="34" charset="0"/>
                <a:cs typeface="Arial" pitchFamily="34" charset="0"/>
              </a:defRPr>
            </a:lvl3pPr>
            <a:lvl4pPr>
              <a:defRPr sz="1636">
                <a:latin typeface="Arial" pitchFamily="34" charset="0"/>
                <a:cs typeface="Arial" pitchFamily="34" charset="0"/>
              </a:defRPr>
            </a:lvl4pPr>
            <a:lvl5pPr>
              <a:defRPr sz="1636">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72" y="6544839"/>
            <a:ext cx="1841179" cy="231746"/>
          </a:xfrm>
        </p:spPr>
        <p:txBody>
          <a:bodyPr wrap="none" anchor="b">
            <a:spAutoFit/>
          </a:bodyPr>
          <a:lstStyle>
            <a:lvl1pPr marL="0" indent="0">
              <a:spcBef>
                <a:spcPts val="0"/>
              </a:spcBef>
              <a:buFontTx/>
              <a:buNone/>
              <a:defRPr sz="909">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108947119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3" y="6517853"/>
            <a:ext cx="7738116" cy="231746"/>
          </a:xfrm>
        </p:spPr>
        <p:txBody>
          <a:bodyPr anchor="b">
            <a:spAutoFit/>
          </a:bodyPr>
          <a:lstStyle>
            <a:lvl1pPr marL="0" indent="0">
              <a:spcBef>
                <a:spcPts val="0"/>
              </a:spcBef>
              <a:buFontTx/>
              <a:buNone/>
              <a:defRPr sz="909">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1"/>
            <a:ext cx="508000" cy="269875"/>
          </a:xfrm>
        </p:spPr>
        <p:txBody>
          <a:bodyPr lIns="115495" tIns="57768" rIns="115495" bIns="57768"/>
          <a:lstStyle>
            <a:lvl1pPr defTabSz="819150" eaLnBrk="0" hangingPunct="0">
              <a:defRPr sz="1600"/>
            </a:lvl1pPr>
          </a:lstStyle>
          <a:p>
            <a:pPr fontAlgn="base">
              <a:spcBef>
                <a:spcPct val="0"/>
              </a:spcBef>
              <a:spcAft>
                <a:spcPct val="0"/>
              </a:spcAft>
              <a:defRPr/>
            </a:pPr>
            <a:fld id="{86A860A4-73F0-4616-A01A-DF881456AC0B}" type="slidenum">
              <a:rPr lang="en-GB" altLang="en-US" smtClean="0">
                <a:ea typeface="MS PGothic" panose="020B0600070205080204" pitchFamily="34" charset="-128"/>
              </a:rPr>
              <a:pPr fontAlgn="base">
                <a:spcBef>
                  <a:spcPct val="0"/>
                </a:spcBef>
                <a:spcAft>
                  <a:spcPct val="0"/>
                </a:spcAft>
                <a:defRPr/>
              </a:pPr>
              <a:t>‹#›</a:t>
            </a:fld>
            <a:endParaRPr lang="en-GB" altLang="en-US" dirty="0">
              <a:ea typeface="MS PGothic" panose="020B0600070205080204" pitchFamily="34" charset="-128"/>
            </a:endParaRPr>
          </a:p>
        </p:txBody>
      </p:sp>
    </p:spTree>
    <p:extLst>
      <p:ext uri="{BB962C8B-B14F-4D97-AF65-F5344CB8AC3E}">
        <p14:creationId xmlns:p14="http://schemas.microsoft.com/office/powerpoint/2010/main" val="307462219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182"/>
            </a:lvl1pPr>
            <a:lvl2pPr>
              <a:defRPr sz="1818"/>
            </a:lvl2pPr>
            <a:lvl3pPr marL="924210" indent="-195181">
              <a:buFont typeface="Arial" pitchFamily="34" charset="0"/>
              <a:buChar char="•"/>
              <a:defRPr lang="en-US" sz="1818" b="0" dirty="0">
                <a:solidFill>
                  <a:schemeClr val="bg2"/>
                </a:solidFill>
                <a:latin typeface="+mn-lt"/>
              </a:defRPr>
            </a:lvl3pPr>
            <a:lvl4pPr marL="1033259" indent="-206663">
              <a:defRPr lang="en-US" sz="1818" b="1" dirty="0" smtClean="0">
                <a:solidFill>
                  <a:schemeClr val="bg2"/>
                </a:solidFill>
                <a:latin typeface="+mn-lt"/>
              </a:defRPr>
            </a:lvl4pPr>
            <a:lvl5pPr marL="1033259" indent="-206663">
              <a:defRPr lang="en-US" sz="1818"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079"/>
            <a:ext cx="10727141" cy="1143001"/>
          </a:xfrm>
          <a:prstGeom prst="rect">
            <a:avLst/>
          </a:prstGeom>
        </p:spPr>
        <p:txBody>
          <a:bodyPr lIns="90955" tIns="45477" rIns="90955" bIns="45477"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726"/>
            <a:ext cx="2844800" cy="290513"/>
          </a:xfrm>
        </p:spPr>
        <p:txBody>
          <a:bodyPr lIns="90955" tIns="45477" rIns="90955" bIns="45477" anchor="ctr"/>
          <a:lstStyle>
            <a:lvl1pPr defTabSz="830263" eaLnBrk="0" hangingPunct="0">
              <a:defRPr sz="1000">
                <a:solidFill>
                  <a:srgbClr val="000000"/>
                </a:solidFill>
                <a:latin typeface="Calibri" panose="020F0502020204030204" pitchFamily="34" charset="0"/>
              </a:defRPr>
            </a:lvl1pPr>
          </a:lstStyle>
          <a:p>
            <a:pPr fontAlgn="base">
              <a:spcBef>
                <a:spcPct val="0"/>
              </a:spcBef>
              <a:spcAft>
                <a:spcPct val="0"/>
              </a:spcAft>
              <a:defRPr/>
            </a:pPr>
            <a:fld id="{4187A043-0465-4E9D-881D-B899491AA19C}"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97855956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844" tIns="41421" rIns="82844" bIns="41421"/>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marL="0" marR="0" lvl="0" indent="0" algn="l" defTabSz="1050647" rtl="0" eaLnBrk="1" fontAlgn="base" latinLnBrk="0" hangingPunct="1">
              <a:lnSpc>
                <a:spcPct val="100000"/>
              </a:lnSpc>
              <a:spcBef>
                <a:spcPct val="0"/>
              </a:spcBef>
              <a:spcAft>
                <a:spcPct val="0"/>
              </a:spcAft>
              <a:buClrTx/>
              <a:buSzTx/>
              <a:buFontTx/>
              <a:buNone/>
              <a:tabLst/>
              <a:defRPr/>
            </a:pPr>
            <a:endParaRPr kumimoji="0" lang="en-US" altLang="en-US" sz="1636" b="0" i="0" u="none" strike="noStrike" kern="1200" cap="none" spc="0" normalizeH="0" baseline="0" noProof="0" dirty="0">
              <a:ln>
                <a:noFill/>
              </a:ln>
              <a:solidFill>
                <a:srgbClr val="FFFFFF"/>
              </a:solidFill>
              <a:effectLst/>
              <a:uLnTx/>
              <a:uFillTx/>
              <a:latin typeface="Arial" pitchFamily="34" charset="0"/>
              <a:ea typeface="MS PGothic" panose="020B0600070205080204" pitchFamily="34" charset="-128"/>
              <a:cs typeface="+mn-cs"/>
            </a:endParaRPr>
          </a:p>
        </p:txBody>
      </p:sp>
      <p:sp>
        <p:nvSpPr>
          <p:cNvPr id="5" name="Line 25"/>
          <p:cNvSpPr>
            <a:spLocks noChangeShapeType="1"/>
          </p:cNvSpPr>
          <p:nvPr userDrawn="1"/>
        </p:nvSpPr>
        <p:spPr bwMode="auto">
          <a:xfrm flipH="1" flipV="1">
            <a:off x="0" y="452438"/>
            <a:ext cx="12192000" cy="6350"/>
          </a:xfrm>
          <a:prstGeom prst="line">
            <a:avLst/>
          </a:prstGeom>
          <a:noFill/>
          <a:ln w="127000">
            <a:solidFill>
              <a:srgbClr val="00678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82844" tIns="41421" rIns="82844" bIns="4142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00"/>
              </a:solidFill>
              <a:effectLst/>
              <a:uLnTx/>
              <a:uFillTx/>
              <a:latin typeface="Arial" charset="0"/>
              <a:ea typeface="MS PGothic" charset="0"/>
              <a:cs typeface="MS PGothic" charset="0"/>
            </a:endParaRPr>
          </a:p>
        </p:txBody>
      </p:sp>
      <p:sp>
        <p:nvSpPr>
          <p:cNvPr id="13" name="Rectangle 4"/>
          <p:cNvSpPr>
            <a:spLocks noGrp="1" noChangeArrowheads="1"/>
          </p:cNvSpPr>
          <p:nvPr>
            <p:ph type="ctrTitle"/>
          </p:nvPr>
        </p:nvSpPr>
        <p:spPr>
          <a:xfrm>
            <a:off x="1598086" y="1603375"/>
            <a:ext cx="8993717" cy="1276350"/>
          </a:xfrm>
          <a:prstGeom prst="rect">
            <a:avLst/>
          </a:prstGeom>
        </p:spPr>
        <p:txBody>
          <a:bodyPr/>
          <a:lstStyle>
            <a:lvl1pPr algn="ctr">
              <a:defRPr sz="3273">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5" y="3222738"/>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216138936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2057"/>
            <a:ext cx="10727141" cy="1143001"/>
          </a:xfrm>
          <a:prstGeom prst="rect">
            <a:avLst/>
          </a:prstGeom>
        </p:spPr>
        <p:txBody>
          <a:bodyPr lIns="91128" tIns="45563" rIns="91128" bIns="45563"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726"/>
            <a:ext cx="2844800" cy="290513"/>
          </a:xfrm>
        </p:spPr>
        <p:txBody>
          <a:bodyPr lIns="91128" tIns="45563" rIns="91128" bIns="45563" anchor="ctr"/>
          <a:lstStyle>
            <a:lvl1pPr defTabSz="830263" eaLnBrk="0" hangingPunct="0">
              <a:defRPr sz="1000">
                <a:solidFill>
                  <a:srgbClr val="000000"/>
                </a:solidFill>
                <a:latin typeface="Calibri" panose="020F0502020204030204" pitchFamily="34" charset="0"/>
              </a:defRPr>
            </a:lvl1pPr>
          </a:lstStyle>
          <a:p>
            <a:pPr fontAlgn="base">
              <a:spcBef>
                <a:spcPct val="0"/>
              </a:spcBef>
              <a:spcAft>
                <a:spcPct val="0"/>
              </a:spcAft>
              <a:defRPr/>
            </a:pPr>
            <a:fld id="{D22572C4-4E5A-4C16-BA50-E9BFA6E07F0A}"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1106873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827" y="457273"/>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09" y="228573"/>
            <a:ext cx="8228572" cy="914286"/>
          </a:xfrm>
        </p:spPr>
        <p:txBody>
          <a:bodyPr>
            <a:noAutofit/>
          </a:bodyPr>
          <a:lstStyle>
            <a:lvl1pPr algn="l">
              <a:defRPr sz="2300"/>
            </a:lvl1pPr>
          </a:lstStyle>
          <a:p>
            <a:r>
              <a:rPr lang="de-DE" dirty="0"/>
              <a:t>Titelmasterformat durch Klicken bearbeiten</a:t>
            </a:r>
          </a:p>
        </p:txBody>
      </p:sp>
      <p:sp>
        <p:nvSpPr>
          <p:cNvPr id="9" name="Untertitel 2"/>
          <p:cNvSpPr>
            <a:spLocks noGrp="1"/>
          </p:cNvSpPr>
          <p:nvPr>
            <p:ph type="subTitle" idx="13"/>
          </p:nvPr>
        </p:nvSpPr>
        <p:spPr>
          <a:xfrm>
            <a:off x="610289" y="1143120"/>
            <a:ext cx="8228572" cy="683383"/>
          </a:xfrm>
        </p:spPr>
        <p:txBody>
          <a:bodyPr bIns="45133" anchor="b">
            <a:noAutofit/>
          </a:bodyPr>
          <a:lstStyle>
            <a:lvl1pPr marL="0" indent="0" algn="l">
              <a:buNone/>
              <a:defRPr sz="1800">
                <a:solidFill>
                  <a:schemeClr val="tx2"/>
                </a:solidFill>
              </a:defRPr>
            </a:lvl1pPr>
            <a:lvl2pPr marL="451188" indent="0" algn="ctr">
              <a:buNone/>
              <a:defRPr>
                <a:solidFill>
                  <a:schemeClr val="tx1">
                    <a:tint val="75000"/>
                  </a:schemeClr>
                </a:solidFill>
              </a:defRPr>
            </a:lvl2pPr>
            <a:lvl3pPr marL="901906" indent="0" algn="ctr">
              <a:buNone/>
              <a:defRPr>
                <a:solidFill>
                  <a:schemeClr val="tx1">
                    <a:tint val="75000"/>
                  </a:schemeClr>
                </a:solidFill>
              </a:defRPr>
            </a:lvl3pPr>
            <a:lvl4pPr marL="1352792" indent="0" algn="ctr">
              <a:buNone/>
              <a:defRPr>
                <a:solidFill>
                  <a:schemeClr val="tx1">
                    <a:tint val="75000"/>
                  </a:schemeClr>
                </a:solidFill>
              </a:defRPr>
            </a:lvl4pPr>
            <a:lvl5pPr marL="1803739" indent="0" algn="ctr">
              <a:buNone/>
              <a:defRPr>
                <a:solidFill>
                  <a:schemeClr val="tx1">
                    <a:tint val="75000"/>
                  </a:schemeClr>
                </a:solidFill>
              </a:defRPr>
            </a:lvl5pPr>
            <a:lvl6pPr marL="2254664" indent="0" algn="ctr">
              <a:buNone/>
              <a:defRPr>
                <a:solidFill>
                  <a:schemeClr val="tx1">
                    <a:tint val="75000"/>
                  </a:schemeClr>
                </a:solidFill>
              </a:defRPr>
            </a:lvl6pPr>
            <a:lvl7pPr marL="2705593" indent="0" algn="ctr">
              <a:buNone/>
              <a:defRPr>
                <a:solidFill>
                  <a:schemeClr val="tx1">
                    <a:tint val="75000"/>
                  </a:schemeClr>
                </a:solidFill>
              </a:defRPr>
            </a:lvl7pPr>
            <a:lvl8pPr marL="3156551" indent="0" algn="ctr">
              <a:buNone/>
              <a:defRPr>
                <a:solidFill>
                  <a:schemeClr val="tx1">
                    <a:tint val="75000"/>
                  </a:schemeClr>
                </a:solidFill>
              </a:defRPr>
            </a:lvl8pPr>
            <a:lvl9pPr marL="3607508"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187733379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2339" y="1397001"/>
            <a:ext cx="10691283" cy="4752388"/>
          </a:xfrm>
        </p:spPr>
        <p:txBody>
          <a:bodyPr/>
          <a:lstStyle>
            <a:lvl1pPr>
              <a:defRPr sz="2182"/>
            </a:lvl1pPr>
            <a:lvl2pPr>
              <a:defRPr sz="1818"/>
            </a:lvl2pPr>
            <a:lvl3pPr marL="929356" indent="-196262">
              <a:buFont typeface="Arial" pitchFamily="34" charset="0"/>
              <a:buChar char="•"/>
              <a:defRPr lang="en-US" sz="1818" b="0" dirty="0">
                <a:solidFill>
                  <a:schemeClr val="bg2"/>
                </a:solidFill>
                <a:latin typeface="+mn-lt"/>
              </a:defRPr>
            </a:lvl3pPr>
            <a:lvl4pPr marL="1039030" indent="-207806">
              <a:defRPr lang="en-US" sz="1818" b="1" dirty="0" smtClean="0">
                <a:solidFill>
                  <a:schemeClr val="bg2"/>
                </a:solidFill>
                <a:latin typeface="+mn-lt"/>
              </a:defRPr>
            </a:lvl4pPr>
            <a:lvl5pPr marL="1039030" indent="-207806">
              <a:defRPr lang="en-US" sz="1818"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6" name="Title Placeholder 15"/>
          <p:cNvSpPr>
            <a:spLocks noGrp="1"/>
          </p:cNvSpPr>
          <p:nvPr>
            <p:ph type="title"/>
          </p:nvPr>
        </p:nvSpPr>
        <p:spPr>
          <a:xfrm>
            <a:off x="365803" y="81888"/>
            <a:ext cx="10727143" cy="1143000"/>
          </a:xfrm>
          <a:prstGeom prst="rect">
            <a:avLst/>
          </a:prstGeom>
        </p:spPr>
        <p:txBody>
          <a:bodyPr rtlCol="0">
            <a:normAutofit/>
          </a:bodyPr>
          <a:lstStyle/>
          <a:p>
            <a:r>
              <a:rPr lang="en-US" dirty="0"/>
              <a:t>Click to edit Master title style</a:t>
            </a:r>
          </a:p>
        </p:txBody>
      </p:sp>
    </p:spTree>
    <p:extLst>
      <p:ext uri="{BB962C8B-B14F-4D97-AF65-F5344CB8AC3E}">
        <p14:creationId xmlns:p14="http://schemas.microsoft.com/office/powerpoint/2010/main" val="71742014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8440" y="63500"/>
            <a:ext cx="10998200" cy="927100"/>
          </a:xfrm>
        </p:spPr>
        <p:txBody>
          <a:bodyPr/>
          <a:lstStyle/>
          <a:p>
            <a:r>
              <a:rPr lang="en-AU"/>
              <a:t>Click to edit Master title style</a:t>
            </a:r>
            <a:endParaRPr lang="en-US"/>
          </a:p>
        </p:txBody>
      </p:sp>
      <p:sp>
        <p:nvSpPr>
          <p:cNvPr id="3" name="Text Placeholder 2"/>
          <p:cNvSpPr>
            <a:spLocks noGrp="1"/>
          </p:cNvSpPr>
          <p:nvPr>
            <p:ph type="body" sz="half" idx="1"/>
          </p:nvPr>
        </p:nvSpPr>
        <p:spPr>
          <a:xfrm>
            <a:off x="607534" y="1370013"/>
            <a:ext cx="5386916"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6197646" y="1370013"/>
            <a:ext cx="5389033"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426939413"/>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2042A-80CD-4623-8A6D-FD8368160870}"/>
              </a:ext>
            </a:extLst>
          </p:cNvPr>
          <p:cNvSpPr>
            <a:spLocks noGrp="1"/>
          </p:cNvSpPr>
          <p:nvPr>
            <p:ph type="ctrTitle"/>
          </p:nvPr>
        </p:nvSpPr>
        <p:spPr>
          <a:xfrm>
            <a:off x="841186" y="1165979"/>
            <a:ext cx="10515983" cy="2366556"/>
          </a:xfrm>
        </p:spPr>
        <p:txBody>
          <a:bodyPr anchor="b">
            <a:noAutofit/>
          </a:bodyPr>
          <a:lstStyle>
            <a:lvl1pPr algn="ctr">
              <a:lnSpc>
                <a:spcPct val="100000"/>
              </a:lnSpc>
              <a:defRPr sz="3600"/>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56E26CA4-5435-44B6-BDEF-520A817A201D}"/>
              </a:ext>
            </a:extLst>
          </p:cNvPr>
          <p:cNvSpPr>
            <a:spLocks noGrp="1"/>
          </p:cNvSpPr>
          <p:nvPr>
            <p:ph type="subTitle" idx="1"/>
          </p:nvPr>
        </p:nvSpPr>
        <p:spPr>
          <a:xfrm>
            <a:off x="841030" y="3532537"/>
            <a:ext cx="10512905" cy="2223773"/>
          </a:xfrm>
        </p:spPr>
        <p:txBody>
          <a:bodyPr tIns="180000" bIns="180000">
            <a:noAutofit/>
          </a:bodyPr>
          <a:lstStyle>
            <a:lvl1pPr marL="0" indent="0" algn="ctr">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CF82813D-D34D-4FE1-A28E-5A97C533B2D0}"/>
              </a:ext>
            </a:extLst>
          </p:cNvPr>
          <p:cNvSpPr>
            <a:spLocks noGrp="1"/>
          </p:cNvSpPr>
          <p:nvPr>
            <p:ph type="dt" sz="half" idx="10"/>
          </p:nvPr>
        </p:nvSpPr>
        <p:spPr/>
        <p:txBody>
          <a:bodyPr>
            <a:noAutofit/>
          </a:bodyPr>
          <a:lstStyle>
            <a:lvl1pPr>
              <a:lnSpc>
                <a:spcPct val="100000"/>
              </a:lnSpc>
              <a:defRPr>
                <a:solidFill>
                  <a:schemeClr val="tx2"/>
                </a:solidFill>
              </a:defRPr>
            </a:lvl1pPr>
          </a:lstStyle>
          <a:p>
            <a:r>
              <a:rPr lang="en-US" dirty="0"/>
              <a:t>Footers</a:t>
            </a:r>
            <a:endParaRPr lang="en-GB" dirty="0"/>
          </a:p>
        </p:txBody>
      </p:sp>
      <p:sp>
        <p:nvSpPr>
          <p:cNvPr id="5" name="Footer Placeholder 4">
            <a:extLst>
              <a:ext uri="{FF2B5EF4-FFF2-40B4-BE49-F238E27FC236}">
                <a16:creationId xmlns:a16="http://schemas.microsoft.com/office/drawing/2014/main" id="{3DFEDDE4-0654-4EE2-9BE5-77012D91A7D0}"/>
              </a:ext>
            </a:extLst>
          </p:cNvPr>
          <p:cNvSpPr>
            <a:spLocks noGrp="1"/>
          </p:cNvSpPr>
          <p:nvPr>
            <p:ph type="ftr" sz="quarter" idx="11"/>
          </p:nvPr>
        </p:nvSpPr>
        <p:spPr/>
        <p:txBody>
          <a:bodyPr>
            <a:noAutofit/>
          </a:bodyPr>
          <a:lstStyle>
            <a:lvl1pPr>
              <a:lnSpc>
                <a:spcPct val="100000"/>
              </a:lnSpc>
              <a:defRPr>
                <a:solidFill>
                  <a:schemeClr val="tx2"/>
                </a:solidFill>
              </a:defRPr>
            </a:lvl1pPr>
          </a:lstStyle>
          <a:p>
            <a:r>
              <a:rPr lang="en-GB" dirty="0"/>
              <a:t>Refs</a:t>
            </a:r>
          </a:p>
        </p:txBody>
      </p:sp>
      <p:cxnSp>
        <p:nvCxnSpPr>
          <p:cNvPr id="9" name="Straight Connector 8">
            <a:extLst>
              <a:ext uri="{FF2B5EF4-FFF2-40B4-BE49-F238E27FC236}">
                <a16:creationId xmlns:a16="http://schemas.microsoft.com/office/drawing/2014/main" id="{D68379D6-5B9D-47B6-B9DB-E4CB52FE9FF2}"/>
              </a:ext>
            </a:extLst>
          </p:cNvPr>
          <p:cNvCxnSpPr/>
          <p:nvPr userDrawn="1"/>
        </p:nvCxnSpPr>
        <p:spPr>
          <a:xfrm>
            <a:off x="527053" y="3532535"/>
            <a:ext cx="111379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33766975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2042A-80CD-4623-8A6D-FD8368160870}"/>
              </a:ext>
            </a:extLst>
          </p:cNvPr>
          <p:cNvSpPr>
            <a:spLocks noGrp="1"/>
          </p:cNvSpPr>
          <p:nvPr>
            <p:ph type="ctrTitle"/>
          </p:nvPr>
        </p:nvSpPr>
        <p:spPr>
          <a:xfrm>
            <a:off x="841186" y="1165979"/>
            <a:ext cx="10515983" cy="2366556"/>
          </a:xfrm>
        </p:spPr>
        <p:txBody>
          <a:bodyPr anchor="b">
            <a:noAutofit/>
          </a:bodyPr>
          <a:lstStyle>
            <a:lvl1pPr algn="ctr">
              <a:lnSpc>
                <a:spcPct val="100000"/>
              </a:lnSpc>
              <a:defRPr sz="3600">
                <a:solidFill>
                  <a:schemeClr val="accent6"/>
                </a:solidFill>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56E26CA4-5435-44B6-BDEF-520A817A201D}"/>
              </a:ext>
            </a:extLst>
          </p:cNvPr>
          <p:cNvSpPr>
            <a:spLocks noGrp="1"/>
          </p:cNvSpPr>
          <p:nvPr>
            <p:ph type="subTitle" idx="1"/>
          </p:nvPr>
        </p:nvSpPr>
        <p:spPr>
          <a:xfrm>
            <a:off x="841030" y="3532537"/>
            <a:ext cx="10512905" cy="2223773"/>
          </a:xfrm>
        </p:spPr>
        <p:txBody>
          <a:bodyPr tIns="180000" bIns="180000">
            <a:noAutofit/>
          </a:bodyPr>
          <a:lstStyle>
            <a:lvl1pPr marL="0" indent="0" algn="ctr">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id="{CF82813D-D34D-4FE1-A28E-5A97C533B2D0}"/>
              </a:ext>
            </a:extLst>
          </p:cNvPr>
          <p:cNvSpPr>
            <a:spLocks noGrp="1"/>
          </p:cNvSpPr>
          <p:nvPr>
            <p:ph type="dt" sz="half" idx="10"/>
          </p:nvPr>
        </p:nvSpPr>
        <p:spPr/>
        <p:txBody>
          <a:bodyPr>
            <a:noAutofit/>
          </a:bodyPr>
          <a:lstStyle>
            <a:lvl1pPr>
              <a:lnSpc>
                <a:spcPct val="100000"/>
              </a:lnSpc>
              <a:defRPr>
                <a:solidFill>
                  <a:schemeClr val="tx2"/>
                </a:solidFill>
              </a:defRPr>
            </a:lvl1pPr>
          </a:lstStyle>
          <a:p>
            <a:r>
              <a:rPr lang="en-US" dirty="0"/>
              <a:t>Footers</a:t>
            </a:r>
            <a:endParaRPr lang="en-GB" dirty="0"/>
          </a:p>
        </p:txBody>
      </p:sp>
      <p:sp>
        <p:nvSpPr>
          <p:cNvPr id="5" name="Footer Placeholder 4">
            <a:extLst>
              <a:ext uri="{FF2B5EF4-FFF2-40B4-BE49-F238E27FC236}">
                <a16:creationId xmlns:a16="http://schemas.microsoft.com/office/drawing/2014/main" id="{3DFEDDE4-0654-4EE2-9BE5-77012D91A7D0}"/>
              </a:ext>
            </a:extLst>
          </p:cNvPr>
          <p:cNvSpPr>
            <a:spLocks noGrp="1"/>
          </p:cNvSpPr>
          <p:nvPr>
            <p:ph type="ftr" sz="quarter" idx="11"/>
          </p:nvPr>
        </p:nvSpPr>
        <p:spPr/>
        <p:txBody>
          <a:bodyPr>
            <a:noAutofit/>
          </a:bodyPr>
          <a:lstStyle>
            <a:lvl1pPr>
              <a:lnSpc>
                <a:spcPct val="100000"/>
              </a:lnSpc>
              <a:defRPr>
                <a:solidFill>
                  <a:schemeClr val="tx2"/>
                </a:solidFill>
              </a:defRPr>
            </a:lvl1pPr>
          </a:lstStyle>
          <a:p>
            <a:r>
              <a:rPr lang="en-GB" dirty="0"/>
              <a:t>Refs</a:t>
            </a:r>
          </a:p>
        </p:txBody>
      </p:sp>
      <p:cxnSp>
        <p:nvCxnSpPr>
          <p:cNvPr id="9" name="Straight Connector 8">
            <a:extLst>
              <a:ext uri="{FF2B5EF4-FFF2-40B4-BE49-F238E27FC236}">
                <a16:creationId xmlns:a16="http://schemas.microsoft.com/office/drawing/2014/main" id="{D68379D6-5B9D-47B6-B9DB-E4CB52FE9FF2}"/>
              </a:ext>
            </a:extLst>
          </p:cNvPr>
          <p:cNvCxnSpPr/>
          <p:nvPr userDrawn="1"/>
        </p:nvCxnSpPr>
        <p:spPr>
          <a:xfrm>
            <a:off x="527053" y="3532535"/>
            <a:ext cx="1113790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162121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63508-6819-4DEF-AD86-ACDF8D1BE272}"/>
              </a:ext>
            </a:extLst>
          </p:cNvPr>
          <p:cNvSpPr>
            <a:spLocks noGrp="1"/>
          </p:cNvSpPr>
          <p:nvPr>
            <p:ph type="title"/>
          </p:nvPr>
        </p:nvSpPr>
        <p:spPr>
          <a:noFill/>
        </p:spPr>
        <p:txBody>
          <a:bodyPr>
            <a:noAutofit/>
          </a:bodyPr>
          <a:lstStyle>
            <a:lvl1pPr>
              <a:defRPr b="1">
                <a:solidFill>
                  <a:schemeClr val="accent1"/>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B49E23F8-1B42-4F53-ADDB-7B1CBE227E98}"/>
              </a:ext>
            </a:extLst>
          </p:cNvPr>
          <p:cNvSpPr>
            <a:spLocks noGrp="1"/>
          </p:cNvSpPr>
          <p:nvPr>
            <p:ph idx="1"/>
          </p:nvPr>
        </p:nvSpPr>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C457F58B-147A-4C0D-9CAA-F90D921F04AF}"/>
              </a:ext>
            </a:extLst>
          </p:cNvPr>
          <p:cNvSpPr>
            <a:spLocks noGrp="1"/>
          </p:cNvSpPr>
          <p:nvPr>
            <p:ph type="dt" sz="half" idx="10"/>
          </p:nvPr>
        </p:nvSpPr>
        <p:spPr/>
        <p:txBody>
          <a:bodyPr>
            <a:noAutofit/>
          </a:bodyPr>
          <a:lstStyle>
            <a:lvl1pPr>
              <a:defRPr/>
            </a:lvl1pPr>
          </a:lstStyle>
          <a:p>
            <a:r>
              <a:rPr lang="en-US" dirty="0"/>
              <a:t>Footers</a:t>
            </a:r>
            <a:endParaRPr lang="en-GB" dirty="0"/>
          </a:p>
        </p:txBody>
      </p:sp>
      <p:sp>
        <p:nvSpPr>
          <p:cNvPr id="5" name="Footer Placeholder 4">
            <a:extLst>
              <a:ext uri="{FF2B5EF4-FFF2-40B4-BE49-F238E27FC236}">
                <a16:creationId xmlns:a16="http://schemas.microsoft.com/office/drawing/2014/main" id="{A5F885F1-FBAC-4E01-B6AF-1AEC506F052B}"/>
              </a:ext>
            </a:extLst>
          </p:cNvPr>
          <p:cNvSpPr>
            <a:spLocks noGrp="1"/>
          </p:cNvSpPr>
          <p:nvPr>
            <p:ph type="ftr" sz="quarter" idx="11"/>
          </p:nvPr>
        </p:nvSpPr>
        <p:spPr/>
        <p:txBody>
          <a:bodyPr>
            <a:noAutofit/>
          </a:bodyPr>
          <a:lstStyle>
            <a:lvl1pPr>
              <a:defRPr/>
            </a:lvl1pPr>
          </a:lstStyle>
          <a:p>
            <a:r>
              <a:rPr lang="en-GB" dirty="0"/>
              <a:t>Refs</a:t>
            </a:r>
          </a:p>
        </p:txBody>
      </p:sp>
    </p:spTree>
    <p:custDataLst>
      <p:tags r:id="rId1"/>
    </p:custDataLst>
    <p:extLst>
      <p:ext uri="{BB962C8B-B14F-4D97-AF65-F5344CB8AC3E}">
        <p14:creationId xmlns:p14="http://schemas.microsoft.com/office/powerpoint/2010/main" val="90099054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BC5C618-085C-458F-B129-781036244F01}"/>
              </a:ext>
            </a:extLst>
          </p:cNvPr>
          <p:cNvSpPr>
            <a:spLocks noGrp="1"/>
          </p:cNvSpPr>
          <p:nvPr>
            <p:ph type="body" idx="1"/>
          </p:nvPr>
        </p:nvSpPr>
        <p:spPr>
          <a:xfrm>
            <a:off x="528002" y="1604435"/>
            <a:ext cx="11121764" cy="692249"/>
          </a:xfrm>
        </p:spPr>
        <p:txBody>
          <a:bodyPr anchor="b">
            <a:no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2B803644-E921-4710-B736-EBFCB327D13B}"/>
              </a:ext>
            </a:extLst>
          </p:cNvPr>
          <p:cNvSpPr>
            <a:spLocks noGrp="1"/>
          </p:cNvSpPr>
          <p:nvPr>
            <p:ph sz="half" idx="2"/>
          </p:nvPr>
        </p:nvSpPr>
        <p:spPr>
          <a:xfrm>
            <a:off x="528000" y="2506133"/>
            <a:ext cx="11148485" cy="3683000"/>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Date Placeholder 6">
            <a:extLst>
              <a:ext uri="{FF2B5EF4-FFF2-40B4-BE49-F238E27FC236}">
                <a16:creationId xmlns:a16="http://schemas.microsoft.com/office/drawing/2014/main" id="{1486FBDA-CBE4-4706-B3F9-20C421B78369}"/>
              </a:ext>
            </a:extLst>
          </p:cNvPr>
          <p:cNvSpPr>
            <a:spLocks noGrp="1"/>
          </p:cNvSpPr>
          <p:nvPr>
            <p:ph type="dt" sz="half" idx="10"/>
          </p:nvPr>
        </p:nvSpPr>
        <p:spPr/>
        <p:txBody>
          <a:bodyPr>
            <a:noAutofit/>
          </a:bodyPr>
          <a:lstStyle/>
          <a:p>
            <a:r>
              <a:rPr lang="en-US" dirty="0"/>
              <a:t>References</a:t>
            </a:r>
            <a:endParaRPr lang="en-GB" dirty="0"/>
          </a:p>
        </p:txBody>
      </p:sp>
      <p:sp>
        <p:nvSpPr>
          <p:cNvPr id="8" name="Footer Placeholder 7">
            <a:extLst>
              <a:ext uri="{FF2B5EF4-FFF2-40B4-BE49-F238E27FC236}">
                <a16:creationId xmlns:a16="http://schemas.microsoft.com/office/drawing/2014/main" id="{263CB71F-BEA7-4D6E-8D83-4839EB043EAF}"/>
              </a:ext>
            </a:extLst>
          </p:cNvPr>
          <p:cNvSpPr>
            <a:spLocks noGrp="1"/>
          </p:cNvSpPr>
          <p:nvPr>
            <p:ph type="ftr" sz="quarter" idx="11"/>
          </p:nvPr>
        </p:nvSpPr>
        <p:spPr/>
        <p:txBody>
          <a:bodyPr>
            <a:noAutofit/>
          </a:bodyPr>
          <a:lstStyle/>
          <a:p>
            <a:r>
              <a:rPr lang="en-GB" dirty="0"/>
              <a:t>Notes</a:t>
            </a:r>
          </a:p>
        </p:txBody>
      </p:sp>
      <p:sp>
        <p:nvSpPr>
          <p:cNvPr id="9" name="Title 1">
            <a:extLst>
              <a:ext uri="{FF2B5EF4-FFF2-40B4-BE49-F238E27FC236}">
                <a16:creationId xmlns:a16="http://schemas.microsoft.com/office/drawing/2014/main" id="{B50E3F88-77D9-421B-B9C3-A807AEDE09A3}"/>
              </a:ext>
            </a:extLst>
          </p:cNvPr>
          <p:cNvSpPr>
            <a:spLocks noGrp="1"/>
          </p:cNvSpPr>
          <p:nvPr>
            <p:ph type="title"/>
          </p:nvPr>
        </p:nvSpPr>
        <p:spPr>
          <a:xfrm>
            <a:off x="527051" y="366186"/>
            <a:ext cx="11137901" cy="902783"/>
          </a:xfrm>
          <a:noFill/>
        </p:spPr>
        <p:txBody>
          <a:bodyPr>
            <a:noAutofit/>
          </a:bodyPr>
          <a:lstStyle>
            <a:lvl1pPr>
              <a:defRPr b="1">
                <a:solidFill>
                  <a:schemeClr val="accent1"/>
                </a:solidFill>
              </a:defRPr>
            </a:lvl1pPr>
          </a:lstStyle>
          <a:p>
            <a:r>
              <a:rPr lang="en-US" dirty="0"/>
              <a:t>Click to edit Master title style</a:t>
            </a:r>
            <a:endParaRPr lang="en-GB" dirty="0"/>
          </a:p>
        </p:txBody>
      </p:sp>
    </p:spTree>
    <p:custDataLst>
      <p:tags r:id="rId1"/>
    </p:custDataLst>
    <p:extLst>
      <p:ext uri="{BB962C8B-B14F-4D97-AF65-F5344CB8AC3E}">
        <p14:creationId xmlns:p14="http://schemas.microsoft.com/office/powerpoint/2010/main" val="151196959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B95E8-B040-4E23-87B4-9E26FA02CB80}"/>
              </a:ext>
            </a:extLst>
          </p:cNvPr>
          <p:cNvSpPr>
            <a:spLocks noGrp="1"/>
          </p:cNvSpPr>
          <p:nvPr>
            <p:ph type="title"/>
          </p:nvPr>
        </p:nvSpPr>
        <p:spPr/>
        <p:txBody>
          <a:bodyPr>
            <a:noAutofit/>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9297A7-4DC0-466A-8100-D771746C3EE7}"/>
              </a:ext>
            </a:extLst>
          </p:cNvPr>
          <p:cNvSpPr>
            <a:spLocks noGrp="1"/>
          </p:cNvSpPr>
          <p:nvPr>
            <p:ph sz="half" idx="1"/>
          </p:nvPr>
        </p:nvSpPr>
        <p:spPr>
          <a:xfrm>
            <a:off x="527051" y="1604433"/>
            <a:ext cx="5467349" cy="4572000"/>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a:extLst>
              <a:ext uri="{FF2B5EF4-FFF2-40B4-BE49-F238E27FC236}">
                <a16:creationId xmlns:a16="http://schemas.microsoft.com/office/drawing/2014/main" id="{5B4CA44A-4982-4B43-8050-032715E6578E}"/>
              </a:ext>
            </a:extLst>
          </p:cNvPr>
          <p:cNvSpPr>
            <a:spLocks noGrp="1"/>
          </p:cNvSpPr>
          <p:nvPr>
            <p:ph sz="half" idx="2"/>
          </p:nvPr>
        </p:nvSpPr>
        <p:spPr>
          <a:xfrm>
            <a:off x="6197600" y="1604433"/>
            <a:ext cx="5467352" cy="4572000"/>
          </a:xfrm>
        </p:spPr>
        <p:txBody>
          <a:bodyPr>
            <a:no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a:extLst>
              <a:ext uri="{FF2B5EF4-FFF2-40B4-BE49-F238E27FC236}">
                <a16:creationId xmlns:a16="http://schemas.microsoft.com/office/drawing/2014/main" id="{777014C0-2359-4E73-BADE-C9449DDE00CB}"/>
              </a:ext>
            </a:extLst>
          </p:cNvPr>
          <p:cNvSpPr>
            <a:spLocks noGrp="1"/>
          </p:cNvSpPr>
          <p:nvPr>
            <p:ph type="dt" sz="half" idx="10"/>
          </p:nvPr>
        </p:nvSpPr>
        <p:spPr/>
        <p:txBody>
          <a:bodyPr>
            <a:noAutofit/>
          </a:bodyPr>
          <a:lstStyle/>
          <a:p>
            <a:r>
              <a:rPr lang="en-US" dirty="0"/>
              <a:t>References</a:t>
            </a:r>
            <a:endParaRPr lang="en-GB" dirty="0"/>
          </a:p>
        </p:txBody>
      </p:sp>
      <p:sp>
        <p:nvSpPr>
          <p:cNvPr id="6" name="Footer Placeholder 5">
            <a:extLst>
              <a:ext uri="{FF2B5EF4-FFF2-40B4-BE49-F238E27FC236}">
                <a16:creationId xmlns:a16="http://schemas.microsoft.com/office/drawing/2014/main" id="{538EAABF-BDBF-4FDE-99B6-2467E7DC381E}"/>
              </a:ext>
            </a:extLst>
          </p:cNvPr>
          <p:cNvSpPr>
            <a:spLocks noGrp="1"/>
          </p:cNvSpPr>
          <p:nvPr>
            <p:ph type="ftr" sz="quarter" idx="11"/>
          </p:nvPr>
        </p:nvSpPr>
        <p:spPr/>
        <p:txBody>
          <a:bodyPr>
            <a:noAutofit/>
          </a:bodyPr>
          <a:lstStyle/>
          <a:p>
            <a:r>
              <a:rPr lang="en-GB" dirty="0"/>
              <a:t>Notes</a:t>
            </a:r>
          </a:p>
        </p:txBody>
      </p:sp>
    </p:spTree>
    <p:custDataLst>
      <p:tags r:id="rId1"/>
    </p:custDataLst>
    <p:extLst>
      <p:ext uri="{BB962C8B-B14F-4D97-AF65-F5344CB8AC3E}">
        <p14:creationId xmlns:p14="http://schemas.microsoft.com/office/powerpoint/2010/main" val="144965574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0EBE1-ADF3-435F-BE6B-A4E2E1FA3070}"/>
              </a:ext>
            </a:extLst>
          </p:cNvPr>
          <p:cNvSpPr>
            <a:spLocks noGrp="1"/>
          </p:cNvSpPr>
          <p:nvPr>
            <p:ph type="title"/>
          </p:nvPr>
        </p:nvSpPr>
        <p:spPr/>
        <p:txBody>
          <a:bodyPr>
            <a:noAutofit/>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3B38426-5EF9-413F-8719-D7B1E07DFDE0}"/>
              </a:ext>
            </a:extLst>
          </p:cNvPr>
          <p:cNvSpPr>
            <a:spLocks noGrp="1"/>
          </p:cNvSpPr>
          <p:nvPr>
            <p:ph type="dt" sz="half" idx="10"/>
          </p:nvPr>
        </p:nvSpPr>
        <p:spPr/>
        <p:txBody>
          <a:bodyPr>
            <a:noAutofit/>
          </a:bodyPr>
          <a:lstStyle>
            <a:lvl1pPr>
              <a:defRPr/>
            </a:lvl1pPr>
          </a:lstStyle>
          <a:p>
            <a:r>
              <a:rPr lang="en-US" dirty="0"/>
              <a:t>Footers</a:t>
            </a:r>
            <a:endParaRPr lang="en-GB" dirty="0"/>
          </a:p>
        </p:txBody>
      </p:sp>
      <p:sp>
        <p:nvSpPr>
          <p:cNvPr id="4" name="Footer Placeholder 3">
            <a:extLst>
              <a:ext uri="{FF2B5EF4-FFF2-40B4-BE49-F238E27FC236}">
                <a16:creationId xmlns:a16="http://schemas.microsoft.com/office/drawing/2014/main" id="{55E10AF8-80A7-4130-B5EC-66D3A7C1DD28}"/>
              </a:ext>
            </a:extLst>
          </p:cNvPr>
          <p:cNvSpPr>
            <a:spLocks noGrp="1"/>
          </p:cNvSpPr>
          <p:nvPr>
            <p:ph type="ftr" sz="quarter" idx="11"/>
          </p:nvPr>
        </p:nvSpPr>
        <p:spPr/>
        <p:txBody>
          <a:bodyPr>
            <a:noAutofit/>
          </a:bodyPr>
          <a:lstStyle/>
          <a:p>
            <a:r>
              <a:rPr lang="en-GB" dirty="0"/>
              <a:t>Refs</a:t>
            </a:r>
          </a:p>
        </p:txBody>
      </p:sp>
    </p:spTree>
    <p:custDataLst>
      <p:tags r:id="rId1"/>
    </p:custDataLst>
    <p:extLst>
      <p:ext uri="{BB962C8B-B14F-4D97-AF65-F5344CB8AC3E}">
        <p14:creationId xmlns:p14="http://schemas.microsoft.com/office/powerpoint/2010/main" val="60689010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316083" y="1552086"/>
            <a:ext cx="9364951" cy="4069252"/>
          </a:xfrm>
          <a:prstGeom prst="rect">
            <a:avLst/>
          </a:prstGeom>
        </p:spPr>
        <p:txBody>
          <a:bodyPr vert="horz"/>
          <a:lstStyle>
            <a:lvl1pPr marL="0" indent="0">
              <a:spcBef>
                <a:spcPts val="0"/>
              </a:spcBef>
              <a:buClr>
                <a:srgbClr val="830051"/>
              </a:buClr>
              <a:buFont typeface="Arial" pitchFamily="34" charset="0"/>
              <a:buNone/>
              <a:defRPr sz="2400" baseline="0">
                <a:solidFill>
                  <a:schemeClr val="tx1"/>
                </a:solidFill>
                <a:latin typeface="Arial" pitchFamily="34" charset="0"/>
                <a:cs typeface="Arial" pitchFamily="34" charset="0"/>
              </a:defRPr>
            </a:lvl1pPr>
            <a:lvl2pPr marL="342900" indent="0">
              <a:buNone/>
              <a:defRPr sz="1800"/>
            </a:lvl2pPr>
            <a:lvl3pPr marL="685800" indent="0">
              <a:buNone/>
              <a:defRPr sz="1800"/>
            </a:lvl3pPr>
            <a:lvl4pPr marL="1028700" indent="0">
              <a:buNone/>
              <a:defRPr sz="1800"/>
            </a:lvl4pPr>
            <a:lvl5pPr marL="1371600" indent="0">
              <a:buNone/>
              <a:defRPr sz="1800"/>
            </a:lvl5pPr>
          </a:lstStyle>
          <a:p>
            <a:pPr lvl="0"/>
            <a:r>
              <a:rPr lang="en-GB" noProof="0" dirty="0"/>
              <a:t>Click to add introduction text</a:t>
            </a:r>
          </a:p>
        </p:txBody>
      </p:sp>
      <p:sp>
        <p:nvSpPr>
          <p:cNvPr id="8" name="Title 8"/>
          <p:cNvSpPr>
            <a:spLocks noGrp="1"/>
          </p:cNvSpPr>
          <p:nvPr>
            <p:ph type="title" hasCustomPrompt="1"/>
          </p:nvPr>
        </p:nvSpPr>
        <p:spPr>
          <a:xfrm>
            <a:off x="316085" y="269647"/>
            <a:ext cx="11687535" cy="414000"/>
          </a:xfrm>
          <a:prstGeom prst="rect">
            <a:avLst/>
          </a:prstGeom>
        </p:spPr>
        <p:txBody>
          <a:bodyPr vert="horz"/>
          <a:lstStyle>
            <a:lvl1pPr algn="l">
              <a:lnSpc>
                <a:spcPts val="2250"/>
              </a:lnSpc>
              <a:defRPr sz="2400" b="1" baseline="0">
                <a:solidFill>
                  <a:schemeClr val="tx2"/>
                </a:solidFill>
                <a:latin typeface="Arial" pitchFamily="34" charset="0"/>
                <a:cs typeface="Arial" pitchFamily="34" charset="0"/>
              </a:defRPr>
            </a:lvl1pPr>
          </a:lstStyle>
          <a:p>
            <a:r>
              <a:rPr lang="en-GB" noProof="0" dirty="0"/>
              <a:t>Click to add master title</a:t>
            </a:r>
          </a:p>
        </p:txBody>
      </p:sp>
      <p:sp>
        <p:nvSpPr>
          <p:cNvPr id="6"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5" name="TextBox 4">
            <a:extLst>
              <a:ext uri="{FF2B5EF4-FFF2-40B4-BE49-F238E27FC236}">
                <a16:creationId xmlns:a16="http://schemas.microsoft.com/office/drawing/2014/main" id="{E7FAE5E5-80E6-4CC6-8026-194A84D70EFE}"/>
              </a:ext>
            </a:extLst>
          </p:cNvPr>
          <p:cNvSpPr txBox="1"/>
          <p:nvPr userDrawn="1"/>
        </p:nvSpPr>
        <p:spPr>
          <a:xfrm>
            <a:off x="10951225" y="-1112"/>
            <a:ext cx="1242648" cy="230832"/>
          </a:xfrm>
          <a:prstGeom prst="rect">
            <a:avLst/>
          </a:prstGeom>
          <a:noFill/>
        </p:spPr>
        <p:txBody>
          <a:bodyPr wrap="none" rtlCol="0">
            <a:spAutoFit/>
          </a:bodyPr>
          <a:lstStyle/>
          <a:p>
            <a:pPr algn="r"/>
            <a:r>
              <a:rPr lang="en-US" sz="900" dirty="0">
                <a:solidFill>
                  <a:schemeClr val="tx1">
                    <a:lumMod val="50000"/>
                    <a:lumOff val="50000"/>
                  </a:schemeClr>
                </a:solidFill>
              </a:rPr>
              <a:t>Sharman, ASH 2019</a:t>
            </a:r>
          </a:p>
        </p:txBody>
      </p:sp>
    </p:spTree>
    <p:extLst>
      <p:ext uri="{BB962C8B-B14F-4D97-AF65-F5344CB8AC3E}">
        <p14:creationId xmlns:p14="http://schemas.microsoft.com/office/powerpoint/2010/main" val="173545730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6" name="Text Placeholder 2"/>
          <p:cNvSpPr>
            <a:spLocks noGrp="1"/>
          </p:cNvSpPr>
          <p:nvPr>
            <p:ph type="body" sz="quarter" idx="14"/>
          </p:nvPr>
        </p:nvSpPr>
        <p:spPr>
          <a:xfrm>
            <a:off x="1395601" y="1879886"/>
            <a:ext cx="7624231" cy="394199"/>
          </a:xfrm>
          <a:prstGeom prst="rect">
            <a:avLst/>
          </a:prstGeom>
        </p:spPr>
        <p:txBody>
          <a:bodyPr vert="horz"/>
          <a:lstStyle>
            <a:lvl1pPr marL="0" indent="0">
              <a:lnSpc>
                <a:spcPct val="60000"/>
              </a:lnSpc>
              <a:buNone/>
              <a:defRPr sz="1500" b="1">
                <a:solidFill>
                  <a:schemeClr val="tx2"/>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rgbClr val="D8DCDE"/>
          </a:solidFill>
          <a:ln w="19050" cmpd="sng">
            <a:noFill/>
          </a:ln>
        </p:spPr>
        <p:txBody>
          <a:bodyPr vert="horz" anchor="ctr"/>
          <a:lstStyle>
            <a:lvl1pPr marL="0" indent="0" algn="ctr">
              <a:lnSpc>
                <a:spcPts val="2100"/>
              </a:lnSpc>
              <a:spcBef>
                <a:spcPts val="450"/>
              </a:spcBef>
              <a:buNone/>
              <a:defRPr sz="1800" b="1">
                <a:solidFill>
                  <a:schemeClr val="tx2"/>
                </a:solidFill>
                <a:latin typeface="Arial" pitchFamily="34" charset="0"/>
                <a:cs typeface="Arial" pitchFamily="34" charset="0"/>
              </a:defRPr>
            </a:lvl1pPr>
          </a:lstStyle>
          <a:p>
            <a:pPr lvl="0"/>
            <a:r>
              <a:rPr lang="en-GB" noProof="0" dirty="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59" name="Text Placeholder 2"/>
          <p:cNvSpPr>
            <a:spLocks noGrp="1"/>
          </p:cNvSpPr>
          <p:nvPr>
            <p:ph type="body" sz="quarter" idx="28"/>
          </p:nvPr>
        </p:nvSpPr>
        <p:spPr>
          <a:xfrm>
            <a:off x="1395601" y="2552243"/>
            <a:ext cx="7624231" cy="394199"/>
          </a:xfrm>
          <a:prstGeom prst="rect">
            <a:avLst/>
          </a:prstGeom>
        </p:spPr>
        <p:txBody>
          <a:bodyPr vert="horz"/>
          <a:lstStyle>
            <a:lvl1pPr marL="0" indent="0">
              <a:lnSpc>
                <a:spcPct val="60000"/>
              </a:lnSpc>
              <a:buNone/>
              <a:defRPr sz="1500" b="1" baseline="0">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dirty="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3" name="Text Placeholder 2"/>
          <p:cNvSpPr>
            <a:spLocks noGrp="1"/>
          </p:cNvSpPr>
          <p:nvPr>
            <p:ph type="body" sz="quarter" idx="31"/>
          </p:nvPr>
        </p:nvSpPr>
        <p:spPr>
          <a:xfrm>
            <a:off x="1395601" y="3230984"/>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dirty="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1" y="3911927"/>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dirty="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1" name="Text Placeholder 2"/>
          <p:cNvSpPr>
            <a:spLocks noGrp="1"/>
          </p:cNvSpPr>
          <p:nvPr>
            <p:ph type="body" sz="quarter" idx="37"/>
          </p:nvPr>
        </p:nvSpPr>
        <p:spPr>
          <a:xfrm>
            <a:off x="1395601" y="4589631"/>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dirty="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5" name="Text Placeholder 2"/>
          <p:cNvSpPr>
            <a:spLocks noGrp="1"/>
          </p:cNvSpPr>
          <p:nvPr>
            <p:ph type="body" sz="quarter" idx="40"/>
          </p:nvPr>
        </p:nvSpPr>
        <p:spPr>
          <a:xfrm>
            <a:off x="1395601" y="5277920"/>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dirty="0"/>
              <a:t>6</a:t>
            </a:r>
          </a:p>
        </p:txBody>
      </p:sp>
      <p:sp>
        <p:nvSpPr>
          <p:cNvPr id="29"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navigation 1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23661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2" y="1498599"/>
            <a:ext cx="10917765" cy="4864102"/>
          </a:xfrm>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71" y="6530861"/>
            <a:ext cx="2014304" cy="245724"/>
          </a:xfrm>
        </p:spPr>
        <p:txBody>
          <a:bodyPr wrap="none" anchor="b">
            <a:spAutoFit/>
          </a:bodyPr>
          <a:lstStyle>
            <a:lvl1pPr marL="0" indent="0">
              <a:spcBef>
                <a:spcPts val="0"/>
              </a:spcBef>
              <a:buFontTx/>
              <a:buNone/>
              <a:defRPr sz="1000">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414266211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6" name="Text Placeholder 2"/>
          <p:cNvSpPr>
            <a:spLocks noGrp="1"/>
          </p:cNvSpPr>
          <p:nvPr>
            <p:ph type="body" sz="quarter" idx="14"/>
          </p:nvPr>
        </p:nvSpPr>
        <p:spPr>
          <a:xfrm>
            <a:off x="1395601" y="1879886"/>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59" name="Text Placeholder 2"/>
          <p:cNvSpPr>
            <a:spLocks noGrp="1"/>
          </p:cNvSpPr>
          <p:nvPr>
            <p:ph type="body" sz="quarter" idx="28"/>
          </p:nvPr>
        </p:nvSpPr>
        <p:spPr>
          <a:xfrm>
            <a:off x="1395601" y="2552243"/>
            <a:ext cx="7624231" cy="394199"/>
          </a:xfrm>
          <a:prstGeom prst="rect">
            <a:avLst/>
          </a:prstGeom>
        </p:spPr>
        <p:txBody>
          <a:bodyPr vert="horz"/>
          <a:lstStyle>
            <a:lvl1pPr marL="0" indent="0">
              <a:lnSpc>
                <a:spcPct val="60000"/>
              </a:lnSpc>
              <a:buNone/>
              <a:defRPr sz="1500" b="1" baseline="0">
                <a:solidFill>
                  <a:schemeClr val="tx2"/>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rgbClr val="D8DCDE"/>
          </a:solidFill>
          <a:ln w="19050" cmpd="sng">
            <a:noFill/>
          </a:ln>
        </p:spPr>
        <p:txBody>
          <a:bodyPr vert="horz" anchor="ctr"/>
          <a:lstStyle>
            <a:lvl1pPr marL="0" indent="0" algn="ctr">
              <a:lnSpc>
                <a:spcPts val="2100"/>
              </a:lnSpc>
              <a:spcBef>
                <a:spcPts val="0"/>
              </a:spcBef>
              <a:buNone/>
              <a:defRPr sz="1800" b="1">
                <a:solidFill>
                  <a:schemeClr val="tx2"/>
                </a:solidFill>
                <a:latin typeface="Arial" pitchFamily="34" charset="0"/>
                <a:cs typeface="Arial" pitchFamily="34" charset="0"/>
              </a:defRPr>
            </a:lvl1pPr>
          </a:lstStyle>
          <a:p>
            <a:pPr lvl="0"/>
            <a:r>
              <a:rPr lang="en-GB" noProof="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3" name="Text Placeholder 2"/>
          <p:cNvSpPr>
            <a:spLocks noGrp="1"/>
          </p:cNvSpPr>
          <p:nvPr>
            <p:ph type="body" sz="quarter" idx="31"/>
          </p:nvPr>
        </p:nvSpPr>
        <p:spPr>
          <a:xfrm>
            <a:off x="1395601" y="3230984"/>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1" y="3911927"/>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1" name="Text Placeholder 2"/>
          <p:cNvSpPr>
            <a:spLocks noGrp="1"/>
          </p:cNvSpPr>
          <p:nvPr>
            <p:ph type="body" sz="quarter" idx="37"/>
          </p:nvPr>
        </p:nvSpPr>
        <p:spPr>
          <a:xfrm>
            <a:off x="1395601" y="4589631"/>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5" name="Text Placeholder 2"/>
          <p:cNvSpPr>
            <a:spLocks noGrp="1"/>
          </p:cNvSpPr>
          <p:nvPr>
            <p:ph type="body" sz="quarter" idx="40"/>
          </p:nvPr>
        </p:nvSpPr>
        <p:spPr>
          <a:xfrm>
            <a:off x="1395601" y="5277920"/>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6</a:t>
            </a:r>
          </a:p>
        </p:txBody>
      </p:sp>
      <p:sp>
        <p:nvSpPr>
          <p:cNvPr id="27"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navigation 2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89003077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6" name="Text Placeholder 2"/>
          <p:cNvSpPr>
            <a:spLocks noGrp="1"/>
          </p:cNvSpPr>
          <p:nvPr>
            <p:ph type="body" sz="quarter" idx="14"/>
          </p:nvPr>
        </p:nvSpPr>
        <p:spPr>
          <a:xfrm>
            <a:off x="1395601" y="1879886"/>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59" name="Text Placeholder 2"/>
          <p:cNvSpPr>
            <a:spLocks noGrp="1"/>
          </p:cNvSpPr>
          <p:nvPr>
            <p:ph type="body" sz="quarter" idx="28"/>
          </p:nvPr>
        </p:nvSpPr>
        <p:spPr>
          <a:xfrm>
            <a:off x="1395601" y="2552243"/>
            <a:ext cx="7624231" cy="394199"/>
          </a:xfrm>
          <a:prstGeom prst="rect">
            <a:avLst/>
          </a:prstGeom>
        </p:spPr>
        <p:txBody>
          <a:bodyPr vert="horz"/>
          <a:lstStyle>
            <a:lvl1pPr marL="0" indent="0">
              <a:lnSpc>
                <a:spcPct val="60000"/>
              </a:lnSpc>
              <a:buNone/>
              <a:defRPr sz="1500" b="1" baseline="0">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3" name="Text Placeholder 2"/>
          <p:cNvSpPr>
            <a:spLocks noGrp="1"/>
          </p:cNvSpPr>
          <p:nvPr>
            <p:ph type="body" sz="quarter" idx="31"/>
          </p:nvPr>
        </p:nvSpPr>
        <p:spPr>
          <a:xfrm>
            <a:off x="1395601" y="3230984"/>
            <a:ext cx="7624231" cy="394199"/>
          </a:xfrm>
          <a:prstGeom prst="rect">
            <a:avLst/>
          </a:prstGeom>
        </p:spPr>
        <p:txBody>
          <a:bodyPr vert="horz"/>
          <a:lstStyle>
            <a:lvl1pPr marL="0" indent="0">
              <a:lnSpc>
                <a:spcPct val="60000"/>
              </a:lnSpc>
              <a:buNone/>
              <a:defRPr sz="1500" b="1">
                <a:solidFill>
                  <a:schemeClr val="tx2"/>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4" name="Text Placeholder 49"/>
          <p:cNvSpPr>
            <a:spLocks noGrp="1"/>
          </p:cNvSpPr>
          <p:nvPr>
            <p:ph type="body" sz="quarter" idx="32" hasCustomPrompt="1"/>
          </p:nvPr>
        </p:nvSpPr>
        <p:spPr>
          <a:xfrm>
            <a:off x="440267" y="3082699"/>
            <a:ext cx="720000" cy="540000"/>
          </a:xfrm>
          <a:prstGeom prst="rect">
            <a:avLst/>
          </a:prstGeom>
          <a:solidFill>
            <a:srgbClr val="D8DCDE"/>
          </a:solidFill>
          <a:ln w="19050" cmpd="sng">
            <a:noFill/>
          </a:ln>
        </p:spPr>
        <p:txBody>
          <a:bodyPr vert="horz" anchor="ctr"/>
          <a:lstStyle>
            <a:lvl1pPr marL="0" indent="0" algn="ctr">
              <a:lnSpc>
                <a:spcPts val="2100"/>
              </a:lnSpc>
              <a:spcBef>
                <a:spcPts val="0"/>
              </a:spcBef>
              <a:buNone/>
              <a:defRPr sz="1800" b="1">
                <a:solidFill>
                  <a:schemeClr val="tx2"/>
                </a:solidFill>
                <a:latin typeface="Arial" pitchFamily="34" charset="0"/>
                <a:cs typeface="Arial" pitchFamily="34" charset="0"/>
              </a:defRPr>
            </a:lvl1pPr>
          </a:lstStyle>
          <a:p>
            <a:pPr lvl="0"/>
            <a:r>
              <a:rPr lang="en-GB" noProof="0" dirty="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1" y="3911927"/>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1" name="Text Placeholder 2"/>
          <p:cNvSpPr>
            <a:spLocks noGrp="1"/>
          </p:cNvSpPr>
          <p:nvPr>
            <p:ph type="body" sz="quarter" idx="37"/>
          </p:nvPr>
        </p:nvSpPr>
        <p:spPr>
          <a:xfrm>
            <a:off x="1395601" y="4589631"/>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5" name="Text Placeholder 2"/>
          <p:cNvSpPr>
            <a:spLocks noGrp="1"/>
          </p:cNvSpPr>
          <p:nvPr>
            <p:ph type="body" sz="quarter" idx="40"/>
          </p:nvPr>
        </p:nvSpPr>
        <p:spPr>
          <a:xfrm>
            <a:off x="1395601" y="5277920"/>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dirty="0"/>
              <a:t>6</a:t>
            </a:r>
          </a:p>
        </p:txBody>
      </p:sp>
      <p:sp>
        <p:nvSpPr>
          <p:cNvPr id="27"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navigation 3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47316195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6" name="Text Placeholder 2"/>
          <p:cNvSpPr>
            <a:spLocks noGrp="1"/>
          </p:cNvSpPr>
          <p:nvPr>
            <p:ph type="body" sz="quarter" idx="14"/>
          </p:nvPr>
        </p:nvSpPr>
        <p:spPr>
          <a:xfrm>
            <a:off x="1395601" y="1879886"/>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59" name="Text Placeholder 2"/>
          <p:cNvSpPr>
            <a:spLocks noGrp="1"/>
          </p:cNvSpPr>
          <p:nvPr>
            <p:ph type="body" sz="quarter" idx="28"/>
          </p:nvPr>
        </p:nvSpPr>
        <p:spPr>
          <a:xfrm>
            <a:off x="1395601" y="2552243"/>
            <a:ext cx="7624231" cy="394199"/>
          </a:xfrm>
          <a:prstGeom prst="rect">
            <a:avLst/>
          </a:prstGeom>
        </p:spPr>
        <p:txBody>
          <a:bodyPr vert="horz"/>
          <a:lstStyle>
            <a:lvl1pPr marL="0" indent="0">
              <a:lnSpc>
                <a:spcPct val="60000"/>
              </a:lnSpc>
              <a:buNone/>
              <a:defRPr sz="1500" b="1" baseline="0">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3" name="Text Placeholder 2"/>
          <p:cNvSpPr>
            <a:spLocks noGrp="1"/>
          </p:cNvSpPr>
          <p:nvPr>
            <p:ph type="body" sz="quarter" idx="31"/>
          </p:nvPr>
        </p:nvSpPr>
        <p:spPr>
          <a:xfrm>
            <a:off x="1395601" y="3230984"/>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1" y="3911927"/>
            <a:ext cx="7624231" cy="394199"/>
          </a:xfrm>
          <a:prstGeom prst="rect">
            <a:avLst/>
          </a:prstGeom>
        </p:spPr>
        <p:txBody>
          <a:bodyPr vert="horz"/>
          <a:lstStyle>
            <a:lvl1pPr marL="0" indent="0">
              <a:lnSpc>
                <a:spcPct val="60000"/>
              </a:lnSpc>
              <a:buNone/>
              <a:defRPr sz="1500" b="1">
                <a:solidFill>
                  <a:schemeClr val="tx2"/>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rgbClr val="D8DCDE"/>
          </a:solidFill>
          <a:ln w="19050" cmpd="sng">
            <a:noFill/>
          </a:ln>
        </p:spPr>
        <p:txBody>
          <a:bodyPr vert="horz" anchor="ctr"/>
          <a:lstStyle>
            <a:lvl1pPr marL="0" indent="0" algn="ctr">
              <a:lnSpc>
                <a:spcPts val="2100"/>
              </a:lnSpc>
              <a:spcBef>
                <a:spcPts val="0"/>
              </a:spcBef>
              <a:buNone/>
              <a:defRPr sz="1800" b="1">
                <a:solidFill>
                  <a:schemeClr val="tx2"/>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1" name="Text Placeholder 2"/>
          <p:cNvSpPr>
            <a:spLocks noGrp="1"/>
          </p:cNvSpPr>
          <p:nvPr>
            <p:ph type="body" sz="quarter" idx="37"/>
          </p:nvPr>
        </p:nvSpPr>
        <p:spPr>
          <a:xfrm>
            <a:off x="1395601" y="4589631"/>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5" name="Text Placeholder 2"/>
          <p:cNvSpPr>
            <a:spLocks noGrp="1"/>
          </p:cNvSpPr>
          <p:nvPr>
            <p:ph type="body" sz="quarter" idx="40"/>
          </p:nvPr>
        </p:nvSpPr>
        <p:spPr>
          <a:xfrm>
            <a:off x="1395601" y="5277920"/>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6</a:t>
            </a:r>
          </a:p>
        </p:txBody>
      </p:sp>
      <p:sp>
        <p:nvSpPr>
          <p:cNvPr id="27"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navigation 4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22854048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6" name="Text Placeholder 2"/>
          <p:cNvSpPr>
            <a:spLocks noGrp="1"/>
          </p:cNvSpPr>
          <p:nvPr>
            <p:ph type="body" sz="quarter" idx="14"/>
          </p:nvPr>
        </p:nvSpPr>
        <p:spPr>
          <a:xfrm>
            <a:off x="1395601" y="1879886"/>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59" name="Text Placeholder 2"/>
          <p:cNvSpPr>
            <a:spLocks noGrp="1"/>
          </p:cNvSpPr>
          <p:nvPr>
            <p:ph type="body" sz="quarter" idx="28"/>
          </p:nvPr>
        </p:nvSpPr>
        <p:spPr>
          <a:xfrm>
            <a:off x="1395601" y="2552243"/>
            <a:ext cx="7624231" cy="394199"/>
          </a:xfrm>
          <a:prstGeom prst="rect">
            <a:avLst/>
          </a:prstGeom>
        </p:spPr>
        <p:txBody>
          <a:bodyPr vert="horz"/>
          <a:lstStyle>
            <a:lvl1pPr marL="0" indent="0">
              <a:lnSpc>
                <a:spcPct val="60000"/>
              </a:lnSpc>
              <a:buNone/>
              <a:defRPr sz="1500" b="1" baseline="0">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3" name="Text Placeholder 2"/>
          <p:cNvSpPr>
            <a:spLocks noGrp="1"/>
          </p:cNvSpPr>
          <p:nvPr>
            <p:ph type="body" sz="quarter" idx="31"/>
          </p:nvPr>
        </p:nvSpPr>
        <p:spPr>
          <a:xfrm>
            <a:off x="1395601" y="3230984"/>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1" y="3911927"/>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1" name="Text Placeholder 2"/>
          <p:cNvSpPr>
            <a:spLocks noGrp="1"/>
          </p:cNvSpPr>
          <p:nvPr>
            <p:ph type="body" sz="quarter" idx="37"/>
          </p:nvPr>
        </p:nvSpPr>
        <p:spPr>
          <a:xfrm>
            <a:off x="1395601" y="4589631"/>
            <a:ext cx="7624231" cy="394199"/>
          </a:xfrm>
          <a:prstGeom prst="rect">
            <a:avLst/>
          </a:prstGeom>
        </p:spPr>
        <p:txBody>
          <a:bodyPr vert="horz"/>
          <a:lstStyle>
            <a:lvl1pPr marL="0" indent="0">
              <a:lnSpc>
                <a:spcPct val="60000"/>
              </a:lnSpc>
              <a:buNone/>
              <a:defRPr sz="1500" b="1">
                <a:solidFill>
                  <a:schemeClr val="tx2"/>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rgbClr val="D8DCDE"/>
          </a:solidFill>
          <a:ln w="19050" cmpd="sng">
            <a:noFill/>
          </a:ln>
        </p:spPr>
        <p:txBody>
          <a:bodyPr vert="horz" anchor="ctr"/>
          <a:lstStyle>
            <a:lvl1pPr marL="0" indent="0" algn="ctr">
              <a:lnSpc>
                <a:spcPts val="2100"/>
              </a:lnSpc>
              <a:spcBef>
                <a:spcPts val="0"/>
              </a:spcBef>
              <a:buNone/>
              <a:defRPr sz="1800" b="1">
                <a:solidFill>
                  <a:schemeClr val="tx2"/>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5" name="Text Placeholder 2"/>
          <p:cNvSpPr>
            <a:spLocks noGrp="1"/>
          </p:cNvSpPr>
          <p:nvPr>
            <p:ph type="body" sz="quarter" idx="40"/>
          </p:nvPr>
        </p:nvSpPr>
        <p:spPr>
          <a:xfrm>
            <a:off x="1395601" y="5277920"/>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6</a:t>
            </a:r>
          </a:p>
        </p:txBody>
      </p:sp>
      <p:sp>
        <p:nvSpPr>
          <p:cNvPr id="27"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navigation 5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19675271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6" name="Text Placeholder 2"/>
          <p:cNvSpPr>
            <a:spLocks noGrp="1"/>
          </p:cNvSpPr>
          <p:nvPr>
            <p:ph type="body" sz="quarter" idx="14"/>
          </p:nvPr>
        </p:nvSpPr>
        <p:spPr>
          <a:xfrm>
            <a:off x="1395601" y="1879886"/>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dirty="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59" name="Text Placeholder 2"/>
          <p:cNvSpPr>
            <a:spLocks noGrp="1"/>
          </p:cNvSpPr>
          <p:nvPr>
            <p:ph type="body" sz="quarter" idx="28"/>
          </p:nvPr>
        </p:nvSpPr>
        <p:spPr>
          <a:xfrm>
            <a:off x="1395601" y="2552243"/>
            <a:ext cx="7624231" cy="394199"/>
          </a:xfrm>
          <a:prstGeom prst="rect">
            <a:avLst/>
          </a:prstGeom>
        </p:spPr>
        <p:txBody>
          <a:bodyPr vert="horz"/>
          <a:lstStyle>
            <a:lvl1pPr marL="0" indent="0">
              <a:lnSpc>
                <a:spcPct val="60000"/>
              </a:lnSpc>
              <a:buNone/>
              <a:defRPr sz="1500" b="1" baseline="0">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dirty="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3" name="Text Placeholder 2"/>
          <p:cNvSpPr>
            <a:spLocks noGrp="1"/>
          </p:cNvSpPr>
          <p:nvPr>
            <p:ph type="body" sz="quarter" idx="31"/>
          </p:nvPr>
        </p:nvSpPr>
        <p:spPr>
          <a:xfrm>
            <a:off x="1395601" y="3230984"/>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1" y="3911927"/>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1" name="Text Placeholder 2"/>
          <p:cNvSpPr>
            <a:spLocks noGrp="1"/>
          </p:cNvSpPr>
          <p:nvPr>
            <p:ph type="body" sz="quarter" idx="37"/>
          </p:nvPr>
        </p:nvSpPr>
        <p:spPr>
          <a:xfrm>
            <a:off x="1395601" y="4589631"/>
            <a:ext cx="7624231" cy="394199"/>
          </a:xfrm>
          <a:prstGeom prst="rect">
            <a:avLst/>
          </a:prstGeom>
        </p:spPr>
        <p:txBody>
          <a:bodyPr vert="horz"/>
          <a:lstStyle>
            <a:lvl1pPr marL="0" indent="0">
              <a:lnSpc>
                <a:spcPct val="60000"/>
              </a:lnSpc>
              <a:buNone/>
              <a:defRPr sz="1500" b="1">
                <a:solidFill>
                  <a:srgbClr val="C4CACD"/>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2100"/>
              </a:lnSpc>
              <a:spcBef>
                <a:spcPts val="0"/>
              </a:spcBef>
              <a:buNone/>
              <a:defRPr sz="1800" b="1">
                <a:solidFill>
                  <a:srgbClr val="D8DCDE"/>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5" name="Text Placeholder 2"/>
          <p:cNvSpPr>
            <a:spLocks noGrp="1"/>
          </p:cNvSpPr>
          <p:nvPr>
            <p:ph type="body" sz="quarter" idx="40"/>
          </p:nvPr>
        </p:nvSpPr>
        <p:spPr>
          <a:xfrm>
            <a:off x="1395601" y="5277920"/>
            <a:ext cx="7624231" cy="394199"/>
          </a:xfrm>
          <a:prstGeom prst="rect">
            <a:avLst/>
          </a:prstGeom>
        </p:spPr>
        <p:txBody>
          <a:bodyPr vert="horz"/>
          <a:lstStyle>
            <a:lvl1pPr marL="0" indent="0">
              <a:lnSpc>
                <a:spcPct val="60000"/>
              </a:lnSpc>
              <a:buNone/>
              <a:defRPr sz="1500" b="1">
                <a:solidFill>
                  <a:schemeClr val="tx2"/>
                </a:solidFill>
                <a:latin typeface="Arial" pitchFamily="34" charset="0"/>
                <a:cs typeface="Arial" pitchFamily="34" charset="0"/>
              </a:defRPr>
            </a:lvl1pPr>
            <a:lvl2pPr marL="342900" indent="0">
              <a:buNone/>
              <a:defRPr sz="1350" b="1"/>
            </a:lvl2pPr>
            <a:lvl3pPr marL="685800" indent="0">
              <a:buNone/>
              <a:defRPr sz="1350" b="1"/>
            </a:lvl3pPr>
            <a:lvl4pPr marL="1028700" indent="0">
              <a:buNone/>
              <a:defRPr sz="1350" b="1"/>
            </a:lvl4pPr>
            <a:lvl5pPr marL="1371600" indent="0">
              <a:buNone/>
              <a:defRPr sz="1350" b="1"/>
            </a:lvl5pPr>
          </a:lstStyle>
          <a:p>
            <a:pPr lvl="0"/>
            <a:endParaRPr lang="en-GB" noProof="0" dirty="0"/>
          </a:p>
        </p:txBody>
      </p:sp>
      <p:sp>
        <p:nvSpPr>
          <p:cNvPr id="76" name="Text Placeholder 49"/>
          <p:cNvSpPr>
            <a:spLocks noGrp="1"/>
          </p:cNvSpPr>
          <p:nvPr>
            <p:ph type="body" sz="quarter" idx="41" hasCustomPrompt="1"/>
          </p:nvPr>
        </p:nvSpPr>
        <p:spPr>
          <a:xfrm>
            <a:off x="440267" y="5129635"/>
            <a:ext cx="720000" cy="540000"/>
          </a:xfrm>
          <a:prstGeom prst="rect">
            <a:avLst/>
          </a:prstGeom>
          <a:solidFill>
            <a:srgbClr val="D8DCDE"/>
          </a:solidFill>
          <a:ln w="19050" cmpd="sng">
            <a:noFill/>
          </a:ln>
        </p:spPr>
        <p:txBody>
          <a:bodyPr vert="horz" anchor="ctr"/>
          <a:lstStyle>
            <a:lvl1pPr marL="0" indent="0" algn="ctr">
              <a:lnSpc>
                <a:spcPts val="2100"/>
              </a:lnSpc>
              <a:spcBef>
                <a:spcPts val="0"/>
              </a:spcBef>
              <a:buNone/>
              <a:defRPr sz="1800" b="1">
                <a:solidFill>
                  <a:schemeClr val="tx2"/>
                </a:solidFill>
                <a:latin typeface="Arial" pitchFamily="34" charset="0"/>
                <a:cs typeface="Arial" pitchFamily="34" charset="0"/>
              </a:defRPr>
            </a:lvl1pPr>
          </a:lstStyle>
          <a:p>
            <a:pPr lvl="0"/>
            <a:r>
              <a:rPr lang="en-GB" noProof="0"/>
              <a:t>6</a:t>
            </a:r>
          </a:p>
        </p:txBody>
      </p:sp>
      <p:sp>
        <p:nvSpPr>
          <p:cNvPr id="27"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navigation 6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28792000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9" name="Rectangle 8"/>
          <p:cNvSpPr>
            <a:spLocks noGrp="1" noChangeArrowheads="1"/>
          </p:cNvSpPr>
          <p:nvPr userDrawn="1"/>
        </p:nvSpPr>
        <p:spPr bwMode="auto">
          <a:xfrm>
            <a:off x="705013" y="4575175"/>
            <a:ext cx="3585633" cy="381000"/>
          </a:xfrm>
          <a:prstGeom prst="rect">
            <a:avLst/>
          </a:prstGeom>
          <a:noFill/>
          <a:ln w="9525">
            <a:noFill/>
            <a:miter lim="800000"/>
            <a:headEnd/>
            <a:tailEnd/>
          </a:ln>
          <a:effectLst/>
        </p:spPr>
        <p:txBody>
          <a:bodyPr anchor="b"/>
          <a:lstStyle/>
          <a:p>
            <a:r>
              <a:rPr lang="en-GB" sz="1400" b="1" dirty="0">
                <a:solidFill>
                  <a:schemeClr val="tx1"/>
                </a:solidFill>
                <a:latin typeface="Arial" pitchFamily="34" charset="0"/>
                <a:cs typeface="Arial" pitchFamily="34" charset="0"/>
              </a:rPr>
              <a:t>Confidentiality Notice </a:t>
            </a:r>
            <a:endParaRPr lang="en-GB" sz="2400" dirty="0">
              <a:solidFill>
                <a:schemeClr val="tx1"/>
              </a:solidFill>
              <a:latin typeface="Arial" pitchFamily="34" charset="0"/>
              <a:cs typeface="Arial" pitchFamily="34" charset="0"/>
            </a:endParaRPr>
          </a:p>
        </p:txBody>
      </p:sp>
      <p:sp>
        <p:nvSpPr>
          <p:cNvPr id="10" name="Rectangle 9"/>
          <p:cNvSpPr>
            <a:spLocks noGrp="1" noChangeArrowheads="1"/>
          </p:cNvSpPr>
          <p:nvPr userDrawn="1"/>
        </p:nvSpPr>
        <p:spPr bwMode="auto">
          <a:xfrm>
            <a:off x="721945" y="4956175"/>
            <a:ext cx="9920657" cy="864000"/>
          </a:xfrm>
          <a:prstGeom prst="rect">
            <a:avLst/>
          </a:prstGeom>
          <a:noFill/>
          <a:ln w="9525">
            <a:noFill/>
            <a:miter lim="800000"/>
            <a:headEnd/>
            <a:tailEnd/>
          </a:ln>
          <a:effectLst/>
        </p:spPr>
        <p:txBody>
          <a:bodyPr/>
          <a:lstStyle/>
          <a:p>
            <a:r>
              <a:rPr lang="en-GB" sz="900" noProof="0" dirty="0">
                <a:solidFill>
                  <a:schemeClr val="tx1"/>
                </a:solidFill>
                <a:latin typeface="+mn-lt"/>
                <a:cs typeface="Arial"/>
              </a:rPr>
              <a:t>This file is private and may contain confidential and proprietary information. If you have received this file in error, please notify us and remove </a:t>
            </a:r>
            <a:br>
              <a:rPr lang="en-GB" sz="900" noProof="0" dirty="0">
                <a:solidFill>
                  <a:schemeClr val="tx1"/>
                </a:solidFill>
                <a:latin typeface="+mn-lt"/>
                <a:cs typeface="Arial"/>
              </a:rPr>
            </a:br>
            <a:r>
              <a:rPr lang="en-GB" sz="900" noProof="0" dirty="0">
                <a:solidFill>
                  <a:schemeClr val="tx1"/>
                </a:solidFill>
                <a:latin typeface="+mn-lt"/>
                <a:cs typeface="Arial"/>
              </a:rPr>
              <a:t>it from your system and note that you must not copy, distribute or take any action in reliance on it. Any unauthorized use or disclosure of the contents of this file is not permitted and may be unlawful. AstraZeneca PLC, </a:t>
            </a:r>
            <a:r>
              <a:rPr lang="en-US" sz="900" kern="1200" dirty="0">
                <a:solidFill>
                  <a:schemeClr val="tx1"/>
                </a:solidFill>
                <a:latin typeface="+mn-lt"/>
                <a:ea typeface="+mn-ea"/>
                <a:cs typeface="Arial"/>
              </a:rPr>
              <a:t>1 Francis Crick Avenue</a:t>
            </a:r>
            <a:r>
              <a:rPr lang="en-US" sz="900" kern="1200" baseline="0" dirty="0">
                <a:solidFill>
                  <a:schemeClr val="tx1"/>
                </a:solidFill>
                <a:latin typeface="+mn-lt"/>
                <a:ea typeface="+mn-ea"/>
                <a:cs typeface="Arial"/>
              </a:rPr>
              <a:t>, </a:t>
            </a:r>
            <a:r>
              <a:rPr lang="en-US" sz="900" kern="1200" dirty="0">
                <a:solidFill>
                  <a:schemeClr val="tx1"/>
                </a:solidFill>
                <a:latin typeface="+mn-lt"/>
                <a:ea typeface="+mn-ea"/>
                <a:cs typeface="Arial"/>
              </a:rPr>
              <a:t>Cambridge Biomedical Campus, Cambridge, CB2 0AA</a:t>
            </a:r>
            <a:r>
              <a:rPr lang="en-GB" sz="900" noProof="0" dirty="0">
                <a:solidFill>
                  <a:schemeClr val="tx1"/>
                </a:solidFill>
                <a:latin typeface="+mn-lt"/>
                <a:cs typeface="Arial"/>
              </a:rPr>
              <a:t>, UK, T: +44(0)203 749 5000, www.astrazeneca.com</a:t>
            </a:r>
          </a:p>
        </p:txBody>
      </p:sp>
    </p:spTree>
    <p:extLst>
      <p:ext uri="{BB962C8B-B14F-4D97-AF65-F5344CB8AC3E}">
        <p14:creationId xmlns:p14="http://schemas.microsoft.com/office/powerpoint/2010/main" val="8764261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5" y="43780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9" name="Slide Number Placeholder 5"/>
          <p:cNvSpPr>
            <a:spLocks noGrp="1"/>
          </p:cNvSpPr>
          <p:nvPr>
            <p:ph type="sldNum" sz="quarter" idx="4"/>
          </p:nvPr>
        </p:nvSpPr>
        <p:spPr>
          <a:xfrm>
            <a:off x="11821585" y="6397552"/>
            <a:ext cx="370416" cy="414000"/>
          </a:xfrm>
          <a:prstGeom prst="rect">
            <a:avLst/>
          </a:prstGeom>
        </p:spPr>
        <p:txBody>
          <a:bodyPr vert="horz" lIns="0" tIns="0" rIns="0" bIns="0" rtlCol="0" anchor="b" anchorCtr="0"/>
          <a:lstStyle>
            <a:lvl1pPr algn="ctr">
              <a:defRPr sz="800" b="0">
                <a:solidFill>
                  <a:schemeClr val="tx1"/>
                </a:solidFill>
                <a:latin typeface="Arial" pitchFamily="34" charset="0"/>
                <a:cs typeface="Arial" pitchFamily="34" charset="0"/>
              </a:defRPr>
            </a:lvl1pPr>
          </a:lstStyle>
          <a:p>
            <a:fld id="{345B8B01-2A90-46D1-BCFB-0022759DFE43}" type="slidenum">
              <a:rPr lang="en-GB" smtClean="0"/>
              <a:pPr/>
              <a:t>‹#›</a:t>
            </a:fld>
            <a:endParaRPr lang="en-GB" dirty="0"/>
          </a:p>
        </p:txBody>
      </p:sp>
      <p:sp>
        <p:nvSpPr>
          <p:cNvPr id="7" name="Content Placeholder 2"/>
          <p:cNvSpPr>
            <a:spLocks noGrp="1"/>
          </p:cNvSpPr>
          <p:nvPr>
            <p:ph idx="16" hasCustomPrompt="1"/>
          </p:nvPr>
        </p:nvSpPr>
        <p:spPr>
          <a:xfrm>
            <a:off x="316801" y="1258800"/>
            <a:ext cx="11505236" cy="2157984"/>
          </a:xfrm>
          <a:prstGeom prst="rect">
            <a:avLst/>
          </a:prstGeom>
        </p:spPr>
        <p:txBody>
          <a:bodyPr/>
          <a:lstStyle>
            <a:lvl1pPr marL="180000" indent="-180000">
              <a:lnSpc>
                <a:spcPct val="100000"/>
              </a:lnSpc>
              <a:spcBef>
                <a:spcPts val="0"/>
              </a:spcBef>
              <a:spcAft>
                <a:spcPts val="600"/>
              </a:spcAft>
              <a:buClr>
                <a:schemeClr val="tx2"/>
              </a:buClr>
              <a:buFont typeface="Arial" pitchFamily="34" charset="0"/>
              <a:buChar char="•"/>
              <a:defRPr sz="1700">
                <a:solidFill>
                  <a:schemeClr val="tx1"/>
                </a:solidFill>
                <a:latin typeface="Arial" pitchFamily="34" charset="0"/>
                <a:cs typeface="Arial" pitchFamily="34" charset="0"/>
              </a:defRPr>
            </a:lvl1pPr>
            <a:lvl2pPr marL="540000" indent="-180000">
              <a:lnSpc>
                <a:spcPct val="100000"/>
              </a:lnSpc>
              <a:spcBef>
                <a:spcPts val="0"/>
              </a:spcBef>
              <a:spcAft>
                <a:spcPts val="600"/>
              </a:spcAft>
              <a:defRPr sz="15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3" name="TextBox 2">
            <a:extLst>
              <a:ext uri="{FF2B5EF4-FFF2-40B4-BE49-F238E27FC236}">
                <a16:creationId xmlns:a16="http://schemas.microsoft.com/office/drawing/2014/main" id="{3696DDB0-79DC-4F31-AE8D-5F8D532B158F}"/>
              </a:ext>
            </a:extLst>
          </p:cNvPr>
          <p:cNvSpPr txBox="1"/>
          <p:nvPr userDrawn="1"/>
        </p:nvSpPr>
        <p:spPr>
          <a:xfrm>
            <a:off x="10951225" y="-1112"/>
            <a:ext cx="1242648" cy="230832"/>
          </a:xfrm>
          <a:prstGeom prst="rect">
            <a:avLst/>
          </a:prstGeom>
          <a:noFill/>
        </p:spPr>
        <p:txBody>
          <a:bodyPr wrap="none" rtlCol="0">
            <a:spAutoFit/>
          </a:bodyPr>
          <a:lstStyle/>
          <a:p>
            <a:pPr algn="r"/>
            <a:r>
              <a:rPr lang="en-US" sz="900" dirty="0">
                <a:solidFill>
                  <a:schemeClr val="tx1">
                    <a:lumMod val="50000"/>
                    <a:lumOff val="50000"/>
                  </a:schemeClr>
                </a:solidFill>
              </a:rPr>
              <a:t>Sharman, ASH 2019</a:t>
            </a:r>
          </a:p>
        </p:txBody>
      </p:sp>
      <p:sp>
        <p:nvSpPr>
          <p:cNvPr id="8" name="Text Placeholder 7">
            <a:extLst>
              <a:ext uri="{FF2B5EF4-FFF2-40B4-BE49-F238E27FC236}">
                <a16:creationId xmlns:a16="http://schemas.microsoft.com/office/drawing/2014/main" id="{17378C36-0FB5-4946-A509-EA00CD9F928A}"/>
              </a:ext>
            </a:extLst>
          </p:cNvPr>
          <p:cNvSpPr>
            <a:spLocks noGrp="1"/>
          </p:cNvSpPr>
          <p:nvPr>
            <p:ph type="body" sz="quarter" idx="17"/>
          </p:nvPr>
        </p:nvSpPr>
        <p:spPr>
          <a:xfrm>
            <a:off x="134051" y="6423674"/>
            <a:ext cx="11687533" cy="404283"/>
          </a:xfrm>
          <a:prstGeom prst="rect">
            <a:avLst/>
          </a:prstGeom>
        </p:spPr>
        <p:txBody>
          <a:bodyPr anchor="b"/>
          <a:lstStyle>
            <a:lvl1pPr marL="0" indent="0">
              <a:spcBef>
                <a:spcPts val="0"/>
              </a:spcBef>
              <a:buNone/>
              <a:defRPr sz="800"/>
            </a:lvl1pPr>
            <a:lvl2pPr>
              <a:defRPr sz="1000"/>
            </a:lvl2pPr>
            <a:lvl3pPr>
              <a:defRPr sz="1000"/>
            </a:lvl3pPr>
            <a:lvl4pPr>
              <a:defRPr sz="1000"/>
            </a:lvl4pPr>
            <a:lvl5pPr>
              <a:defRPr sz="1000"/>
            </a:lvl5pPr>
          </a:lstStyle>
          <a:p>
            <a:pPr lvl="0"/>
            <a:r>
              <a:rPr lang="en-US" dirty="0"/>
              <a:t>Click to edit Master text styles</a:t>
            </a:r>
          </a:p>
        </p:txBody>
      </p:sp>
    </p:spTree>
    <p:extLst>
      <p:ext uri="{BB962C8B-B14F-4D97-AF65-F5344CB8AC3E}">
        <p14:creationId xmlns:p14="http://schemas.microsoft.com/office/powerpoint/2010/main" val="113640664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6" name="Subtitle 2"/>
          <p:cNvSpPr>
            <a:spLocks noGrp="1"/>
          </p:cNvSpPr>
          <p:nvPr>
            <p:ph type="subTitle" idx="10" hasCustomPrompt="1"/>
          </p:nvPr>
        </p:nvSpPr>
        <p:spPr>
          <a:xfrm>
            <a:off x="316083" y="702468"/>
            <a:ext cx="11687535" cy="432000"/>
          </a:xfrm>
          <a:prstGeom prst="rect">
            <a:avLst/>
          </a:prstGeom>
        </p:spPr>
        <p:txBody>
          <a:bodyPr/>
          <a:lstStyle>
            <a:lvl1pPr marL="0" indent="0" algn="l">
              <a:lnSpc>
                <a:spcPts val="2250"/>
              </a:lnSpc>
              <a:spcBef>
                <a:spcPts val="0"/>
              </a:spcBef>
              <a:buNone/>
              <a:defRPr sz="2400">
                <a:solidFill>
                  <a:schemeClr val="tx2"/>
                </a:solidFill>
                <a:latin typeface="Arial" pitchFamily="34" charset="0"/>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noProof="0" dirty="0"/>
              <a:t>Click to add subtitle</a:t>
            </a:r>
          </a:p>
        </p:txBody>
      </p:sp>
      <p:sp>
        <p:nvSpPr>
          <p:cNvPr id="10"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Content Placeholder 2"/>
          <p:cNvSpPr>
            <a:spLocks noGrp="1"/>
          </p:cNvSpPr>
          <p:nvPr>
            <p:ph idx="16" hasCustomPrompt="1"/>
          </p:nvPr>
        </p:nvSpPr>
        <p:spPr>
          <a:xfrm>
            <a:off x="316800" y="1645920"/>
            <a:ext cx="9408000" cy="2157984"/>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70954012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5" y="269647"/>
            <a:ext cx="11687535" cy="414000"/>
          </a:xfrm>
          <a:prstGeom prst="rect">
            <a:avLst/>
          </a:prstGeom>
        </p:spPr>
        <p:txBody>
          <a:bodyPr vert="horz"/>
          <a:lstStyle>
            <a:lvl1pPr algn="l">
              <a:lnSpc>
                <a:spcPts val="225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6" name="Text Placeholder 3"/>
          <p:cNvSpPr>
            <a:spLocks noGrp="1"/>
          </p:cNvSpPr>
          <p:nvPr>
            <p:ph type="body" sz="quarter" idx="11"/>
          </p:nvPr>
        </p:nvSpPr>
        <p:spPr>
          <a:xfrm>
            <a:off x="316800" y="1650632"/>
            <a:ext cx="9408000" cy="216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9"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556814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15383" y="1653727"/>
            <a:ext cx="9408000" cy="2160000"/>
          </a:xfrm>
          <a:prstGeom prst="rect">
            <a:avLst/>
          </a:prstGeom>
        </p:spPr>
        <p:txBody>
          <a:bodyPr vert="horz"/>
          <a:lstStyle>
            <a:lvl1pPr marL="0" marR="0" indent="0" algn="l" defTabSz="685800" rtl="0" eaLnBrk="1" fontAlgn="base" latinLnBrk="0" hangingPunct="1">
              <a:lnSpc>
                <a:spcPct val="100000"/>
              </a:lnSpc>
              <a:spcBef>
                <a:spcPct val="0"/>
              </a:spcBef>
              <a:spcAft>
                <a:spcPct val="0"/>
              </a:spcAft>
              <a:buClrTx/>
              <a:buSzTx/>
              <a:buFontTx/>
              <a:buNone/>
              <a:tabLst/>
              <a:defRPr sz="1800">
                <a:solidFill>
                  <a:schemeClr val="tx1"/>
                </a:solidFill>
                <a:latin typeface="Arial" pitchFamily="34" charset="0"/>
                <a:cs typeface="Arial" pitchFamily="34" charset="0"/>
              </a:defRPr>
            </a:lvl1pPr>
            <a:lvl2pPr marL="198835" marR="0" indent="-197644" algn="l" defTabSz="685800" rtl="0" eaLnBrk="1" fontAlgn="base" latinLnBrk="0" hangingPunct="1">
              <a:lnSpc>
                <a:spcPct val="90000"/>
              </a:lnSpc>
              <a:spcBef>
                <a:spcPct val="0"/>
              </a:spcBef>
              <a:spcAft>
                <a:spcPct val="0"/>
              </a:spcAft>
              <a:buClrTx/>
              <a:buSzTx/>
              <a:buFontTx/>
              <a:buChar char="•"/>
              <a:tabLst/>
              <a:defRPr sz="1350"/>
            </a:lvl2pPr>
            <a:lvl3pPr marL="466725" marR="0" indent="-135731" algn="l" defTabSz="685800" rtl="0" eaLnBrk="1" fontAlgn="base" latinLnBrk="0" hangingPunct="1">
              <a:lnSpc>
                <a:spcPct val="90000"/>
              </a:lnSpc>
              <a:spcBef>
                <a:spcPct val="0"/>
              </a:spcBef>
              <a:spcAft>
                <a:spcPct val="0"/>
              </a:spcAft>
              <a:buClrTx/>
              <a:buSzTx/>
              <a:buFont typeface="Arial" charset="0"/>
              <a:buChar char="-"/>
              <a:tabLst/>
              <a:defRPr sz="1350"/>
            </a:lvl3pPr>
            <a:lvl4pPr marL="1243013" indent="-214313">
              <a:buFont typeface="Arial"/>
              <a:buChar char="•"/>
              <a:defRPr sz="1350"/>
            </a:lvl4pPr>
            <a:lvl5pPr marL="1585913" indent="-214313">
              <a:buFont typeface="Arial"/>
              <a:buChar char="•"/>
              <a:defRPr sz="1350"/>
            </a:lvl5pPr>
          </a:lstStyle>
          <a:p>
            <a:pPr lvl="0"/>
            <a:r>
              <a:rPr lang="en-GB" noProof="0" dirty="0"/>
              <a:t>Click to edit Master text styles</a:t>
            </a:r>
          </a:p>
        </p:txBody>
      </p:sp>
      <p:sp>
        <p:nvSpPr>
          <p:cNvPr id="5" name="Title 8"/>
          <p:cNvSpPr>
            <a:spLocks noGrp="1"/>
          </p:cNvSpPr>
          <p:nvPr>
            <p:ph type="title" hasCustomPrompt="1"/>
          </p:nvPr>
        </p:nvSpPr>
        <p:spPr>
          <a:xfrm>
            <a:off x="316085" y="269647"/>
            <a:ext cx="11687535" cy="414000"/>
          </a:xfrm>
          <a:prstGeom prst="rect">
            <a:avLst/>
          </a:prstGeom>
        </p:spPr>
        <p:txBody>
          <a:bodyPr vert="horz"/>
          <a:lstStyle>
            <a:lvl1pPr algn="l">
              <a:lnSpc>
                <a:spcPts val="225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8"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Content Placeholder 2"/>
          <p:cNvSpPr>
            <a:spLocks noGrp="1"/>
          </p:cNvSpPr>
          <p:nvPr>
            <p:ph idx="15" hasCustomPrompt="1"/>
          </p:nvPr>
        </p:nvSpPr>
        <p:spPr>
          <a:xfrm>
            <a:off x="316800" y="3874617"/>
            <a:ext cx="9408000" cy="1926336"/>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930248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3" y="6501187"/>
            <a:ext cx="7738116" cy="248489"/>
          </a:xfrm>
        </p:spPr>
        <p:txBody>
          <a:bodyPr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863"/>
            <a:ext cx="508000" cy="269875"/>
          </a:xfrm>
        </p:spPr>
        <p:txBody>
          <a:bodyPr lIns="115495" tIns="57768" rIns="115495" bIns="57768"/>
          <a:lstStyle>
            <a:lvl1pPr defTabSz="902315" eaLnBrk="0" fontAlgn="auto" hangingPunct="0">
              <a:spcBef>
                <a:spcPts val="0"/>
              </a:spcBef>
              <a:spcAft>
                <a:spcPts val="0"/>
              </a:spcAft>
              <a:defRPr sz="1800">
                <a:solidFill>
                  <a:srgbClr val="FFFFFF"/>
                </a:solidFill>
                <a:latin typeface="Arial"/>
                <a:ea typeface="ＭＳ Ｐゴシック" charset="0"/>
              </a:defRPr>
            </a:lvl1pPr>
          </a:lstStyle>
          <a:p>
            <a:pPr>
              <a:defRPr/>
            </a:pPr>
            <a:fld id="{EF3F2B24-632A-4207-A731-5827D9BD66A3}" type="slidenum">
              <a:rPr lang="en-GB"/>
              <a:pPr>
                <a:defRPr/>
              </a:pPr>
              <a:t>‹#›</a:t>
            </a:fld>
            <a:endParaRPr lang="en-GB" dirty="0"/>
          </a:p>
        </p:txBody>
      </p:sp>
    </p:spTree>
    <p:extLst>
      <p:ext uri="{BB962C8B-B14F-4D97-AF65-F5344CB8AC3E}">
        <p14:creationId xmlns:p14="http://schemas.microsoft.com/office/powerpoint/2010/main" val="309522277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5" y="269647"/>
            <a:ext cx="11687535" cy="414000"/>
          </a:xfrm>
          <a:prstGeom prst="rect">
            <a:avLst/>
          </a:prstGeom>
        </p:spPr>
        <p:txBody>
          <a:bodyPr vert="horz"/>
          <a:lstStyle>
            <a:lvl1pPr algn="l">
              <a:lnSpc>
                <a:spcPts val="2250"/>
              </a:lnSpc>
              <a:defRPr sz="2400" b="1" baseline="0">
                <a:solidFill>
                  <a:schemeClr val="tx2"/>
                </a:solidFill>
                <a:latin typeface="Arial" pitchFamily="34" charset="0"/>
                <a:cs typeface="Arial" pitchFamily="34" charset="0"/>
              </a:defRPr>
            </a:lvl1pPr>
          </a:lstStyle>
          <a:p>
            <a:r>
              <a:rPr lang="en-GB" noProof="0" dirty="0"/>
              <a:t>Click to add title</a:t>
            </a:r>
          </a:p>
        </p:txBody>
      </p:sp>
      <p:sp>
        <p:nvSpPr>
          <p:cNvPr id="9" name="Content Placeholder 2"/>
          <p:cNvSpPr>
            <a:spLocks noGrp="1"/>
          </p:cNvSpPr>
          <p:nvPr>
            <p:ph idx="14"/>
          </p:nvPr>
        </p:nvSpPr>
        <p:spPr>
          <a:xfrm>
            <a:off x="316800" y="1645920"/>
            <a:ext cx="9408000" cy="2160000"/>
          </a:xfrm>
          <a:prstGeom prst="rect">
            <a:avLst/>
          </a:prstGeom>
        </p:spPr>
        <p:txBody>
          <a:bodyPr/>
          <a:lstStyle>
            <a:lvl1pPr marL="0" indent="0">
              <a:lnSpc>
                <a:spcPct val="100000"/>
              </a:lnSpc>
              <a:spcBef>
                <a:spcPts val="0"/>
              </a:spcBef>
              <a:buClr>
                <a:srgbClr val="830051"/>
              </a:buClr>
              <a:buFont typeface="Arial" pitchFamily="34" charset="0"/>
              <a:buNone/>
              <a:defRPr sz="1800">
                <a:solidFill>
                  <a:schemeClr val="tx1"/>
                </a:solidFill>
                <a:latin typeface="Arial" pitchFamily="34" charset="0"/>
                <a:cs typeface="Arial" pitchFamily="34" charset="0"/>
              </a:defRPr>
            </a:lvl1pPr>
            <a:lvl2pPr marL="405000" indent="-135000">
              <a:lnSpc>
                <a:spcPct val="100000"/>
              </a:lnSpc>
              <a:spcBef>
                <a:spcPts val="0"/>
              </a:spcBef>
              <a:buNone/>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12"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3" name="Content Placeholder 2"/>
          <p:cNvSpPr>
            <a:spLocks noGrp="1"/>
          </p:cNvSpPr>
          <p:nvPr>
            <p:ph idx="13" hasCustomPrompt="1"/>
          </p:nvPr>
        </p:nvSpPr>
        <p:spPr>
          <a:xfrm>
            <a:off x="316083" y="3874617"/>
            <a:ext cx="5448000" cy="1926336"/>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4" name="Content Placeholder 2"/>
          <p:cNvSpPr>
            <a:spLocks noGrp="1"/>
          </p:cNvSpPr>
          <p:nvPr>
            <p:ph idx="17" hasCustomPrompt="1"/>
          </p:nvPr>
        </p:nvSpPr>
        <p:spPr>
          <a:xfrm>
            <a:off x="6240000" y="3874617"/>
            <a:ext cx="5448000" cy="1926336"/>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6167684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9" name="Content Placeholder 2"/>
          <p:cNvSpPr>
            <a:spLocks noGrp="1"/>
          </p:cNvSpPr>
          <p:nvPr>
            <p:ph idx="14"/>
          </p:nvPr>
        </p:nvSpPr>
        <p:spPr>
          <a:xfrm>
            <a:off x="316800" y="1651381"/>
            <a:ext cx="9408000" cy="2160000"/>
          </a:xfrm>
          <a:prstGeom prst="rect">
            <a:avLst/>
          </a:prstGeom>
        </p:spPr>
        <p:txBody>
          <a:bodyPr/>
          <a:lstStyle>
            <a:lvl1pPr marL="0" indent="0">
              <a:lnSpc>
                <a:spcPct val="100000"/>
              </a:lnSpc>
              <a:spcBef>
                <a:spcPts val="0"/>
              </a:spcBef>
              <a:buClr>
                <a:srgbClr val="830051"/>
              </a:buClr>
              <a:buFont typeface="Arial" pitchFamily="34" charset="0"/>
              <a:buNone/>
              <a:defRPr sz="1800">
                <a:solidFill>
                  <a:schemeClr val="tx1"/>
                </a:solidFill>
                <a:latin typeface="Arial" pitchFamily="34" charset="0"/>
                <a:cs typeface="Arial" pitchFamily="34" charset="0"/>
              </a:defRPr>
            </a:lvl1pPr>
            <a:lvl2pPr marL="405000" indent="-135000">
              <a:lnSpc>
                <a:spcPct val="100000"/>
              </a:lnSpc>
              <a:spcBef>
                <a:spcPts val="0"/>
              </a:spcBef>
              <a:buNone/>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1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4" name="Content Placeholder 2"/>
          <p:cNvSpPr>
            <a:spLocks noGrp="1"/>
          </p:cNvSpPr>
          <p:nvPr>
            <p:ph idx="18" hasCustomPrompt="1"/>
          </p:nvPr>
        </p:nvSpPr>
        <p:spPr>
          <a:xfrm>
            <a:off x="316800" y="3871353"/>
            <a:ext cx="3552000" cy="1926336"/>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5" name="Content Placeholder 2"/>
          <p:cNvSpPr>
            <a:spLocks noGrp="1"/>
          </p:cNvSpPr>
          <p:nvPr>
            <p:ph idx="16" hasCustomPrompt="1"/>
          </p:nvPr>
        </p:nvSpPr>
        <p:spPr>
          <a:xfrm>
            <a:off x="4333631" y="3877689"/>
            <a:ext cx="3552000" cy="1920000"/>
          </a:xfrm>
          <a:prstGeom prst="rect">
            <a:avLst/>
          </a:prstGeom>
        </p:spPr>
        <p:txBody>
          <a:bodyPr/>
          <a:lstStyle>
            <a:lvl1pPr marL="135000" indent="-135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405000" indent="-135000">
              <a:lnSpc>
                <a:spcPct val="100000"/>
              </a:lnSpc>
              <a:spcBef>
                <a:spcPts val="0"/>
              </a:spcBef>
              <a:defRPr sz="140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p:txBody>
      </p:sp>
      <p:sp>
        <p:nvSpPr>
          <p:cNvPr id="16" name="Content Placeholder 2"/>
          <p:cNvSpPr>
            <a:spLocks noGrp="1"/>
          </p:cNvSpPr>
          <p:nvPr>
            <p:ph idx="17" hasCustomPrompt="1"/>
          </p:nvPr>
        </p:nvSpPr>
        <p:spPr>
          <a:xfrm>
            <a:off x="8365631" y="3877689"/>
            <a:ext cx="3552000" cy="1920000"/>
          </a:xfrm>
          <a:prstGeom prst="rect">
            <a:avLst/>
          </a:prstGeom>
        </p:spPr>
        <p:txBody>
          <a:bodyPr/>
          <a:lstStyle>
            <a:lvl1pPr marL="135000" indent="-135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405000" indent="-135000">
              <a:lnSpc>
                <a:spcPct val="100000"/>
              </a:lnSpc>
              <a:spcBef>
                <a:spcPts val="0"/>
              </a:spcBef>
              <a:defRPr sz="140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p:txBody>
      </p:sp>
    </p:spTree>
    <p:extLst>
      <p:ext uri="{BB962C8B-B14F-4D97-AF65-F5344CB8AC3E}">
        <p14:creationId xmlns:p14="http://schemas.microsoft.com/office/powerpoint/2010/main" val="379190386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316800" y="1653727"/>
            <a:ext cx="5448000" cy="216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4" name="Text Placeholder 3"/>
          <p:cNvSpPr>
            <a:spLocks noGrp="1"/>
          </p:cNvSpPr>
          <p:nvPr>
            <p:ph type="body" sz="quarter" idx="12"/>
          </p:nvPr>
        </p:nvSpPr>
        <p:spPr>
          <a:xfrm>
            <a:off x="6240000" y="1653727"/>
            <a:ext cx="5448000" cy="216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6"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9"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88268539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316800" y="1650709"/>
            <a:ext cx="5448000" cy="216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6"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10"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1" name="Content Placeholder 2"/>
          <p:cNvSpPr>
            <a:spLocks noGrp="1"/>
          </p:cNvSpPr>
          <p:nvPr>
            <p:ph idx="15" hasCustomPrompt="1"/>
          </p:nvPr>
        </p:nvSpPr>
        <p:spPr>
          <a:xfrm>
            <a:off x="6240000" y="1645920"/>
            <a:ext cx="5448000" cy="2157984"/>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47855512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316800" y="1653727"/>
            <a:ext cx="5448000" cy="2160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6"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11"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8" name="Content Placeholder 2"/>
          <p:cNvSpPr>
            <a:spLocks noGrp="1"/>
          </p:cNvSpPr>
          <p:nvPr>
            <p:ph idx="17" hasCustomPrompt="1"/>
          </p:nvPr>
        </p:nvSpPr>
        <p:spPr>
          <a:xfrm>
            <a:off x="6237999" y="3634121"/>
            <a:ext cx="5448000" cy="2157984"/>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9" name="Content Placeholder 2"/>
          <p:cNvSpPr>
            <a:spLocks noGrp="1"/>
          </p:cNvSpPr>
          <p:nvPr>
            <p:ph idx="16" hasCustomPrompt="1"/>
          </p:nvPr>
        </p:nvSpPr>
        <p:spPr>
          <a:xfrm>
            <a:off x="6240000" y="1645920"/>
            <a:ext cx="5448000" cy="1828800"/>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83668787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6"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8"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1" name="Content Placeholder 2"/>
          <p:cNvSpPr>
            <a:spLocks noGrp="1"/>
          </p:cNvSpPr>
          <p:nvPr>
            <p:ph idx="16" hasCustomPrompt="1"/>
          </p:nvPr>
        </p:nvSpPr>
        <p:spPr>
          <a:xfrm>
            <a:off x="316081" y="1645920"/>
            <a:ext cx="5448000" cy="2157984"/>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2" name="Content Placeholder 2"/>
          <p:cNvSpPr>
            <a:spLocks noGrp="1"/>
          </p:cNvSpPr>
          <p:nvPr>
            <p:ph idx="17" hasCustomPrompt="1"/>
          </p:nvPr>
        </p:nvSpPr>
        <p:spPr>
          <a:xfrm>
            <a:off x="6240000" y="1645920"/>
            <a:ext cx="5448000" cy="2157984"/>
          </a:xfrm>
          <a:prstGeom prst="rect">
            <a:avLst/>
          </a:prstGeom>
        </p:spPr>
        <p:txBody>
          <a:bodyPr/>
          <a:lstStyle>
            <a:lvl1pPr marL="180000" indent="-180000">
              <a:lnSpc>
                <a:spcPct val="100000"/>
              </a:lnSpc>
              <a:spcBef>
                <a:spcPts val="0"/>
              </a:spcBef>
              <a:buClr>
                <a:schemeClr val="tx2"/>
              </a:buClr>
              <a:buFont typeface="Arial" pitchFamily="34" charset="0"/>
              <a:buChar char="•"/>
              <a:defRPr sz="1800">
                <a:solidFill>
                  <a:schemeClr val="tx1"/>
                </a:solidFill>
                <a:latin typeface="Arial" pitchFamily="34" charset="0"/>
                <a:cs typeface="Arial" pitchFamily="34" charset="0"/>
              </a:defRPr>
            </a:lvl1pPr>
            <a:lvl2pPr marL="540000" indent="-180000">
              <a:lnSpc>
                <a:spcPct val="100000"/>
              </a:lnSpc>
              <a:spcBef>
                <a:spcPts val="0"/>
              </a:spcBef>
              <a:defRPr sz="18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400886280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316800" y="1751855"/>
            <a:ext cx="3552000" cy="936000"/>
          </a:xfrm>
          <a:prstGeom prst="rect">
            <a:avLst/>
          </a:prstGeom>
        </p:spPr>
        <p:txBody>
          <a:bodyPr vert="horz"/>
          <a:lstStyle>
            <a:lvl1pPr marL="0" indent="0" algn="l">
              <a:spcBef>
                <a:spcPts val="0"/>
              </a:spcBef>
              <a:buNone/>
              <a:defRPr sz="1200" b="1"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8" name="Text Placeholder 3"/>
          <p:cNvSpPr>
            <a:spLocks noGrp="1"/>
          </p:cNvSpPr>
          <p:nvPr>
            <p:ph type="body" sz="quarter" idx="12"/>
          </p:nvPr>
        </p:nvSpPr>
        <p:spPr>
          <a:xfrm>
            <a:off x="8352000" y="1751855"/>
            <a:ext cx="3552000" cy="936000"/>
          </a:xfrm>
          <a:prstGeom prst="rect">
            <a:avLst/>
          </a:prstGeom>
        </p:spPr>
        <p:txBody>
          <a:bodyPr vert="horz"/>
          <a:lstStyle>
            <a:lvl1pPr marL="0" indent="0" algn="l">
              <a:spcBef>
                <a:spcPts val="0"/>
              </a:spcBef>
              <a:buNone/>
              <a:defRPr sz="1200" b="1"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3" name="Text Placeholder 3"/>
          <p:cNvSpPr>
            <a:spLocks noGrp="1"/>
          </p:cNvSpPr>
          <p:nvPr>
            <p:ph type="body" sz="quarter" idx="13"/>
          </p:nvPr>
        </p:nvSpPr>
        <p:spPr>
          <a:xfrm>
            <a:off x="4320000" y="1751855"/>
            <a:ext cx="3552000" cy="936000"/>
          </a:xfrm>
          <a:prstGeom prst="rect">
            <a:avLst/>
          </a:prstGeom>
        </p:spPr>
        <p:txBody>
          <a:bodyPr vert="horz"/>
          <a:lstStyle>
            <a:lvl1pPr marL="0" indent="0" algn="l">
              <a:spcBef>
                <a:spcPts val="0"/>
              </a:spcBef>
              <a:buNone/>
              <a:defRPr sz="1200" b="1"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1"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16"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4" name="Content Placeholder 2"/>
          <p:cNvSpPr>
            <a:spLocks noGrp="1"/>
          </p:cNvSpPr>
          <p:nvPr>
            <p:ph idx="17" hasCustomPrompt="1"/>
          </p:nvPr>
        </p:nvSpPr>
        <p:spPr>
          <a:xfrm>
            <a:off x="316800" y="2763761"/>
            <a:ext cx="3552000" cy="2687957"/>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7" name="Content Placeholder 2"/>
          <p:cNvSpPr>
            <a:spLocks noGrp="1"/>
          </p:cNvSpPr>
          <p:nvPr>
            <p:ph idx="18" hasCustomPrompt="1"/>
          </p:nvPr>
        </p:nvSpPr>
        <p:spPr>
          <a:xfrm>
            <a:off x="4333631" y="2763761"/>
            <a:ext cx="3552000" cy="2687957"/>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8" name="Content Placeholder 2"/>
          <p:cNvSpPr>
            <a:spLocks noGrp="1"/>
          </p:cNvSpPr>
          <p:nvPr>
            <p:ph idx="19" hasCustomPrompt="1"/>
          </p:nvPr>
        </p:nvSpPr>
        <p:spPr>
          <a:xfrm>
            <a:off x="8365631" y="2763761"/>
            <a:ext cx="3552000" cy="2687957"/>
          </a:xfrm>
          <a:prstGeom prst="rect">
            <a:avLst/>
          </a:prstGeom>
        </p:spPr>
        <p:txBody>
          <a:bodyPr/>
          <a:lstStyle>
            <a:lvl1pPr marL="180000" indent="-180000">
              <a:lnSpc>
                <a:spcPct val="100000"/>
              </a:lnSpc>
              <a:spcBef>
                <a:spcPts val="0"/>
              </a:spcBef>
              <a:buClr>
                <a:schemeClr val="tx2"/>
              </a:buClr>
              <a:buFont typeface="Arial" pitchFamily="34" charset="0"/>
              <a:buChar char="•"/>
              <a:defRPr sz="1400">
                <a:solidFill>
                  <a:schemeClr val="tx1"/>
                </a:solidFill>
                <a:latin typeface="Arial" pitchFamily="34" charset="0"/>
                <a:cs typeface="Arial" pitchFamily="34" charset="0"/>
              </a:defRPr>
            </a:lvl1pPr>
            <a:lvl2pPr marL="540000" indent="-180000">
              <a:lnSpc>
                <a:spcPct val="100000"/>
              </a:lnSpc>
              <a:spcBef>
                <a:spcPts val="0"/>
              </a:spcBef>
              <a:defRPr sz="1400" baseline="0">
                <a:solidFill>
                  <a:schemeClr val="tx1"/>
                </a:solidFill>
                <a:latin typeface="Arial" pitchFamily="34" charset="0"/>
                <a:cs typeface="Arial" pitchFamily="34" charset="0"/>
              </a:defRPr>
            </a:lvl2pPr>
            <a:lvl3pPr>
              <a:defRPr sz="1400" baseline="0">
                <a:latin typeface="Arial" pitchFamily="34" charset="0"/>
                <a:cs typeface="Arial" pitchFamily="34" charset="0"/>
              </a:defRPr>
            </a:lvl3pPr>
            <a:lvl4pPr marL="622800" indent="-180000">
              <a:defRPr sz="1400">
                <a:latin typeface="Arial" pitchFamily="34" charset="0"/>
                <a:cs typeface="Arial" pitchFamily="34" charset="0"/>
              </a:defRPr>
            </a:lvl4pPr>
            <a:lvl5pPr marL="622800">
              <a:defRPr sz="140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26545992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316800" y="1650821"/>
            <a:ext cx="5448000" cy="936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9" name="Picture Placeholder 16"/>
          <p:cNvSpPr>
            <a:spLocks noGrp="1"/>
          </p:cNvSpPr>
          <p:nvPr>
            <p:ph type="pic" sz="quarter" idx="14"/>
          </p:nvPr>
        </p:nvSpPr>
        <p:spPr>
          <a:xfrm>
            <a:off x="6240000" y="1670400"/>
            <a:ext cx="5448000" cy="3781317"/>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itchFamily="34" charset="0"/>
                <a:cs typeface="Arial" pitchFamily="34" charset="0"/>
              </a:defRPr>
            </a:lvl1pPr>
          </a:lstStyle>
          <a:p>
            <a:r>
              <a:rPr lang="en-GB" noProof="0" dirty="0"/>
              <a:t>Click icon to add picture</a:t>
            </a:r>
          </a:p>
        </p:txBody>
      </p:sp>
      <p:sp>
        <p:nvSpPr>
          <p:cNvPr id="13"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7"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94221903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316800" y="1653467"/>
            <a:ext cx="5448000" cy="936000"/>
          </a:xfrm>
          <a:prstGeom prst="rect">
            <a:avLst/>
          </a:prstGeom>
        </p:spPr>
        <p:txBody>
          <a:bodyPr vert="horz"/>
          <a:lstStyle>
            <a:lvl1pPr marL="0" indent="0" algn="l">
              <a:spcBef>
                <a:spcPts val="0"/>
              </a:spcBef>
              <a:buNone/>
              <a:defRPr sz="1800" baseline="0">
                <a:solidFill>
                  <a:schemeClr val="tx1"/>
                </a:solidFill>
                <a:latin typeface="Arial" pitchFamily="34" charset="0"/>
                <a:cs typeface="Arial" pitchFamily="34" charset="0"/>
              </a:defRPr>
            </a:lvl1pPr>
            <a:lvl2pPr marL="342900" indent="0" algn="l">
              <a:buNone/>
              <a:defRPr sz="1050"/>
            </a:lvl2pPr>
            <a:lvl3pPr marL="685800" indent="0" algn="l">
              <a:buNone/>
              <a:defRPr sz="1050"/>
            </a:lvl3pPr>
            <a:lvl4pPr marL="1028700" indent="0" algn="l">
              <a:buNone/>
              <a:defRPr sz="1050"/>
            </a:lvl4pPr>
            <a:lvl5pPr marL="1371600" indent="0" algn="l">
              <a:buNone/>
              <a:defRPr sz="1050"/>
            </a:lvl5pPr>
          </a:lstStyle>
          <a:p>
            <a:pPr lvl="0"/>
            <a:r>
              <a:rPr lang="en-GB" noProof="0" dirty="0"/>
              <a:t>Click to edit Master text styles</a:t>
            </a:r>
          </a:p>
        </p:txBody>
      </p:sp>
      <p:sp>
        <p:nvSpPr>
          <p:cNvPr id="19" name="Picture Placeholder 16"/>
          <p:cNvSpPr>
            <a:spLocks noGrp="1"/>
          </p:cNvSpPr>
          <p:nvPr>
            <p:ph type="pic" sz="quarter" idx="14"/>
          </p:nvPr>
        </p:nvSpPr>
        <p:spPr>
          <a:xfrm>
            <a:off x="6240000" y="1670400"/>
            <a:ext cx="5448000" cy="1980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itchFamily="34" charset="0"/>
                <a:cs typeface="Arial" pitchFamily="34" charset="0"/>
              </a:defRPr>
            </a:lvl1pPr>
          </a:lstStyle>
          <a:p>
            <a:r>
              <a:rPr lang="en-GB" noProof="0" dirty="0"/>
              <a:t>Click icon to add picture</a:t>
            </a:r>
          </a:p>
        </p:txBody>
      </p:sp>
      <p:sp>
        <p:nvSpPr>
          <p:cNvPr id="20" name="Picture Placeholder 16"/>
          <p:cNvSpPr>
            <a:spLocks noGrp="1"/>
          </p:cNvSpPr>
          <p:nvPr>
            <p:ph type="pic" sz="quarter" idx="15"/>
          </p:nvPr>
        </p:nvSpPr>
        <p:spPr>
          <a:xfrm>
            <a:off x="6240000" y="3872337"/>
            <a:ext cx="5448000" cy="1980000"/>
          </a:xfrm>
          <a:prstGeom prst="rect">
            <a:avLst/>
          </a:prstGeom>
        </p:spPr>
        <p:txBody>
          <a:bodyPr vert="horz" lIns="0" tIns="0" rIns="0" bIns="0" anchor="ctr" anchorCtr="0"/>
          <a:lstStyle>
            <a:lvl1pPr marL="0" indent="0" algn="ctr">
              <a:spcBef>
                <a:spcPts val="0"/>
              </a:spcBef>
              <a:buNone/>
              <a:defRPr sz="1050" baseline="0">
                <a:solidFill>
                  <a:schemeClr val="tx1"/>
                </a:solidFill>
                <a:latin typeface="Arial" pitchFamily="34" charset="0"/>
                <a:cs typeface="Arial" pitchFamily="34" charset="0"/>
              </a:defRPr>
            </a:lvl1pPr>
          </a:lstStyle>
          <a:p>
            <a:r>
              <a:rPr lang="en-GB" noProof="0" dirty="0"/>
              <a:t>Click icon to add picture</a:t>
            </a:r>
          </a:p>
        </p:txBody>
      </p:sp>
      <p:sp>
        <p:nvSpPr>
          <p:cNvPr id="9"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8"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26030649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436800" y="3682000"/>
            <a:ext cx="552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a:t>Click icon to add picture</a:t>
            </a:r>
          </a:p>
        </p:txBody>
      </p:sp>
      <p:sp>
        <p:nvSpPr>
          <p:cNvPr id="17" name="Text Placeholder 2"/>
          <p:cNvSpPr>
            <a:spLocks noGrp="1"/>
          </p:cNvSpPr>
          <p:nvPr>
            <p:ph type="body" sz="quarter" idx="13"/>
          </p:nvPr>
        </p:nvSpPr>
        <p:spPr>
          <a:xfrm>
            <a:off x="315383" y="1649956"/>
            <a:ext cx="9408000" cy="192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tabLst/>
              <a:defRPr sz="1800">
                <a:solidFill>
                  <a:schemeClr val="tx1"/>
                </a:solidFill>
                <a:latin typeface="Arial" pitchFamily="34" charset="0"/>
                <a:cs typeface="Arial" pitchFamily="34" charset="0"/>
              </a:defRPr>
            </a:lvl1pPr>
            <a:lvl2pPr marL="198835" marR="0" indent="-197644" algn="l" defTabSz="685800" rtl="0" eaLnBrk="1" fontAlgn="base" latinLnBrk="0" hangingPunct="1">
              <a:lnSpc>
                <a:spcPct val="90000"/>
              </a:lnSpc>
              <a:spcBef>
                <a:spcPct val="0"/>
              </a:spcBef>
              <a:spcAft>
                <a:spcPct val="0"/>
              </a:spcAft>
              <a:buClrTx/>
              <a:buSzTx/>
              <a:buFontTx/>
              <a:buChar char="•"/>
              <a:tabLst/>
              <a:defRPr sz="1350"/>
            </a:lvl2pPr>
            <a:lvl3pPr marL="466725" marR="0" indent="-135731" algn="l" defTabSz="685800" rtl="0" eaLnBrk="1" fontAlgn="base" latinLnBrk="0" hangingPunct="1">
              <a:lnSpc>
                <a:spcPct val="90000"/>
              </a:lnSpc>
              <a:spcBef>
                <a:spcPct val="0"/>
              </a:spcBef>
              <a:spcAft>
                <a:spcPct val="0"/>
              </a:spcAft>
              <a:buClrTx/>
              <a:buSzTx/>
              <a:buFont typeface="Arial" charset="0"/>
              <a:buChar char="-"/>
              <a:tabLst/>
              <a:defRPr sz="1350"/>
            </a:lvl3pPr>
            <a:lvl4pPr marL="1243013" indent="-214313">
              <a:buFont typeface="Arial"/>
              <a:buChar char="•"/>
              <a:defRPr sz="1350"/>
            </a:lvl4pPr>
            <a:lvl5pPr marL="1585913" indent="-214313">
              <a:buFont typeface="Arial"/>
              <a:buChar char="•"/>
              <a:defRPr sz="1350"/>
            </a:lvl5pPr>
          </a:lstStyle>
          <a:p>
            <a:pPr lvl="0"/>
            <a:r>
              <a:rPr lang="en-GB" noProof="0" dirty="0"/>
              <a:t>Click to edit Master text styles</a:t>
            </a:r>
          </a:p>
        </p:txBody>
      </p:sp>
      <p:sp>
        <p:nvSpPr>
          <p:cNvPr id="11"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7"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8" name="Picture 7"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2" y="6232339"/>
            <a:ext cx="490503" cy="322304"/>
          </a:xfrm>
          <a:prstGeom prst="rect">
            <a:avLst/>
          </a:prstGeom>
        </p:spPr>
      </p:pic>
    </p:spTree>
    <p:extLst>
      <p:ext uri="{BB962C8B-B14F-4D97-AF65-F5344CB8AC3E}">
        <p14:creationId xmlns:p14="http://schemas.microsoft.com/office/powerpoint/2010/main" val="23388126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vl2pPr>
              <a:defRPr sz="2000"/>
            </a:lvl2pPr>
            <a:lvl3pPr marL="1016621" indent="-214697">
              <a:buFont typeface="Arial" pitchFamily="34" charset="0"/>
              <a:buChar char="•"/>
              <a:defRPr lang="en-US" sz="2000" b="0" dirty="0">
                <a:solidFill>
                  <a:schemeClr val="bg2"/>
                </a:solidFill>
                <a:latin typeface="+mn-lt"/>
              </a:defRPr>
            </a:lvl3pPr>
            <a:lvl4pPr marL="1136574" indent="-227327">
              <a:defRPr lang="en-US" sz="2000" b="1" dirty="0" smtClean="0">
                <a:solidFill>
                  <a:schemeClr val="bg2"/>
                </a:solidFill>
                <a:latin typeface="+mn-lt"/>
              </a:defRPr>
            </a:lvl4pPr>
            <a:lvl5pPr marL="1136574" indent="-227327">
              <a:defRPr lang="en-US" sz="20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087"/>
            <a:ext cx="10727141" cy="1143001"/>
          </a:xfrm>
          <a:prstGeom prst="rect">
            <a:avLst/>
          </a:prstGeom>
        </p:spPr>
        <p:txBody>
          <a:bodyPr lIns="90955" tIns="45477" rIns="90955" bIns="45477"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988"/>
            <a:ext cx="2844800" cy="290513"/>
          </a:xfrm>
        </p:spPr>
        <p:txBody>
          <a:bodyPr lIns="90955" tIns="45477" rIns="90955" bIns="45477" rtlCol="0" anchor="ctr"/>
          <a:lstStyle>
            <a:lvl1pPr algn="r" defTabSz="914400" eaLnBrk="0" hangingPunct="0">
              <a:defRPr sz="1100">
                <a:solidFill>
                  <a:srgbClr val="000000"/>
                </a:solidFill>
                <a:latin typeface="Calibri"/>
                <a:ea typeface="ＭＳ Ｐゴシック" charset="0"/>
                <a:cs typeface="Calibri"/>
              </a:defRPr>
            </a:lvl1pPr>
          </a:lstStyle>
          <a:p>
            <a:pPr>
              <a:defRPr/>
            </a:pPr>
            <a:fld id="{C0805102-1430-4138-A353-48CE09DFD4A4}" type="slidenum">
              <a:rPr lang="en-US"/>
              <a:pPr>
                <a:defRPr/>
              </a:pPr>
              <a:t>‹#›</a:t>
            </a:fld>
            <a:endParaRPr lang="en-US" dirty="0"/>
          </a:p>
        </p:txBody>
      </p:sp>
    </p:spTree>
    <p:extLst>
      <p:ext uri="{BB962C8B-B14F-4D97-AF65-F5344CB8AC3E}">
        <p14:creationId xmlns:p14="http://schemas.microsoft.com/office/powerpoint/2010/main" val="270856595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6158400" y="3682000"/>
            <a:ext cx="552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a:t>Click icon to add picture</a:t>
            </a:r>
          </a:p>
        </p:txBody>
      </p:sp>
      <p:sp>
        <p:nvSpPr>
          <p:cNvPr id="17" name="Text Placeholder 2"/>
          <p:cNvSpPr>
            <a:spLocks noGrp="1"/>
          </p:cNvSpPr>
          <p:nvPr>
            <p:ph type="body" sz="quarter" idx="13"/>
          </p:nvPr>
        </p:nvSpPr>
        <p:spPr>
          <a:xfrm>
            <a:off x="315383" y="1656155"/>
            <a:ext cx="9408000" cy="192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tabLst/>
              <a:defRPr sz="1800">
                <a:solidFill>
                  <a:schemeClr val="tx1"/>
                </a:solidFill>
                <a:latin typeface="Arial" pitchFamily="34" charset="0"/>
                <a:cs typeface="Arial" pitchFamily="34" charset="0"/>
              </a:defRPr>
            </a:lvl1pPr>
            <a:lvl2pPr marL="198835" marR="0" indent="-197644" algn="l" defTabSz="685800" rtl="0" eaLnBrk="1" fontAlgn="base" latinLnBrk="0" hangingPunct="1">
              <a:lnSpc>
                <a:spcPct val="90000"/>
              </a:lnSpc>
              <a:spcBef>
                <a:spcPct val="0"/>
              </a:spcBef>
              <a:spcAft>
                <a:spcPct val="0"/>
              </a:spcAft>
              <a:buClrTx/>
              <a:buSzTx/>
              <a:buFontTx/>
              <a:buChar char="•"/>
              <a:tabLst/>
              <a:defRPr sz="1350"/>
            </a:lvl2pPr>
            <a:lvl3pPr marL="466725" marR="0" indent="-135731" algn="l" defTabSz="685800" rtl="0" eaLnBrk="1" fontAlgn="base" latinLnBrk="0" hangingPunct="1">
              <a:lnSpc>
                <a:spcPct val="90000"/>
              </a:lnSpc>
              <a:spcBef>
                <a:spcPct val="0"/>
              </a:spcBef>
              <a:spcAft>
                <a:spcPct val="0"/>
              </a:spcAft>
              <a:buClrTx/>
              <a:buSzTx/>
              <a:buFont typeface="Arial" charset="0"/>
              <a:buChar char="-"/>
              <a:tabLst/>
              <a:defRPr sz="1350"/>
            </a:lvl3pPr>
            <a:lvl4pPr marL="1243013" indent="-214313">
              <a:buFont typeface="Arial"/>
              <a:buChar char="•"/>
              <a:defRPr sz="1350"/>
            </a:lvl4pPr>
            <a:lvl5pPr marL="1585913" indent="-214313">
              <a:buFont typeface="Arial"/>
              <a:buChar char="•"/>
              <a:defRPr sz="1350"/>
            </a:lvl5pPr>
          </a:lstStyle>
          <a:p>
            <a:pPr lvl="0"/>
            <a:r>
              <a:rPr lang="en-GB" noProof="0" dirty="0"/>
              <a:t>Click to edit Master text styles</a:t>
            </a:r>
          </a:p>
        </p:txBody>
      </p:sp>
      <p:sp>
        <p:nvSpPr>
          <p:cNvPr id="11"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7"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8" name="Picture Placeholder 16"/>
          <p:cNvSpPr>
            <a:spLocks noGrp="1"/>
          </p:cNvSpPr>
          <p:nvPr>
            <p:ph type="pic" sz="quarter" idx="16"/>
          </p:nvPr>
        </p:nvSpPr>
        <p:spPr>
          <a:xfrm>
            <a:off x="442660" y="3682000"/>
            <a:ext cx="552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a:t>Click icon to add picture</a:t>
            </a:r>
          </a:p>
        </p:txBody>
      </p:sp>
      <p:pic>
        <p:nvPicPr>
          <p:cNvPr id="9" name="Picture 8"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2" y="6232339"/>
            <a:ext cx="490503" cy="322304"/>
          </a:xfrm>
          <a:prstGeom prst="rect">
            <a:avLst/>
          </a:prstGeom>
        </p:spPr>
      </p:pic>
    </p:spTree>
    <p:extLst>
      <p:ext uri="{BB962C8B-B14F-4D97-AF65-F5344CB8AC3E}">
        <p14:creationId xmlns:p14="http://schemas.microsoft.com/office/powerpoint/2010/main" val="117286760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436800" y="3682000"/>
            <a:ext cx="360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a:t>Click icon to add picture</a:t>
            </a:r>
          </a:p>
        </p:txBody>
      </p:sp>
      <p:sp>
        <p:nvSpPr>
          <p:cNvPr id="18" name="Picture Placeholder 16"/>
          <p:cNvSpPr>
            <a:spLocks noGrp="1"/>
          </p:cNvSpPr>
          <p:nvPr>
            <p:ph type="pic" sz="quarter" idx="15"/>
          </p:nvPr>
        </p:nvSpPr>
        <p:spPr>
          <a:xfrm>
            <a:off x="4268031" y="3682000"/>
            <a:ext cx="360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a:t>Click icon to add picture</a:t>
            </a:r>
          </a:p>
        </p:txBody>
      </p:sp>
      <p:sp>
        <p:nvSpPr>
          <p:cNvPr id="19" name="Picture Placeholder 16"/>
          <p:cNvSpPr>
            <a:spLocks noGrp="1"/>
          </p:cNvSpPr>
          <p:nvPr>
            <p:ph type="pic" sz="quarter" idx="16"/>
          </p:nvPr>
        </p:nvSpPr>
        <p:spPr>
          <a:xfrm>
            <a:off x="8090331" y="3682000"/>
            <a:ext cx="360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1050" baseline="0">
                <a:solidFill>
                  <a:schemeClr val="tx1"/>
                </a:solidFill>
                <a:latin typeface="Arial" pitchFamily="34" charset="0"/>
                <a:cs typeface="Arial" pitchFamily="34" charset="0"/>
              </a:defRPr>
            </a:lvl1pPr>
          </a:lstStyle>
          <a:p>
            <a:r>
              <a:rPr lang="en-GB" noProof="0" dirty="0"/>
              <a:t>Click icon to add picture</a:t>
            </a:r>
          </a:p>
        </p:txBody>
      </p:sp>
      <p:sp>
        <p:nvSpPr>
          <p:cNvPr id="21" name="Text Placeholder 2"/>
          <p:cNvSpPr>
            <a:spLocks noGrp="1"/>
          </p:cNvSpPr>
          <p:nvPr>
            <p:ph type="body" sz="quarter" idx="13"/>
          </p:nvPr>
        </p:nvSpPr>
        <p:spPr>
          <a:xfrm>
            <a:off x="315383" y="1649961"/>
            <a:ext cx="9408000" cy="1920000"/>
          </a:xfrm>
          <a:prstGeom prst="rect">
            <a:avLst/>
          </a:prstGeom>
        </p:spPr>
        <p:txBody>
          <a:bodyPr vert="horz"/>
          <a:lstStyle>
            <a:lvl1pPr marL="0" marR="0" indent="0" algn="l" defTabSz="685800" rtl="0" eaLnBrk="1" fontAlgn="base" latinLnBrk="0" hangingPunct="1">
              <a:lnSpc>
                <a:spcPct val="100000"/>
              </a:lnSpc>
              <a:spcBef>
                <a:spcPts val="0"/>
              </a:spcBef>
              <a:spcAft>
                <a:spcPts val="0"/>
              </a:spcAft>
              <a:buClrTx/>
              <a:buSzTx/>
              <a:buFontTx/>
              <a:buNone/>
              <a:tabLst/>
              <a:defRPr sz="1800">
                <a:solidFill>
                  <a:schemeClr val="tx1"/>
                </a:solidFill>
                <a:latin typeface="Arial" pitchFamily="34" charset="0"/>
                <a:cs typeface="Arial" pitchFamily="34" charset="0"/>
              </a:defRPr>
            </a:lvl1pPr>
            <a:lvl2pPr marL="198835" marR="0" indent="-197644" algn="l" defTabSz="685800" rtl="0" eaLnBrk="1" fontAlgn="base" latinLnBrk="0" hangingPunct="1">
              <a:lnSpc>
                <a:spcPct val="90000"/>
              </a:lnSpc>
              <a:spcBef>
                <a:spcPct val="0"/>
              </a:spcBef>
              <a:spcAft>
                <a:spcPct val="0"/>
              </a:spcAft>
              <a:buClrTx/>
              <a:buSzTx/>
              <a:buFontTx/>
              <a:buChar char="•"/>
              <a:tabLst/>
              <a:defRPr sz="1350"/>
            </a:lvl2pPr>
            <a:lvl3pPr marL="466725" marR="0" indent="-135731" algn="l" defTabSz="685800" rtl="0" eaLnBrk="1" fontAlgn="base" latinLnBrk="0" hangingPunct="1">
              <a:lnSpc>
                <a:spcPct val="90000"/>
              </a:lnSpc>
              <a:spcBef>
                <a:spcPct val="0"/>
              </a:spcBef>
              <a:spcAft>
                <a:spcPct val="0"/>
              </a:spcAft>
              <a:buClrTx/>
              <a:buSzTx/>
              <a:buFont typeface="Arial" charset="0"/>
              <a:buChar char="-"/>
              <a:tabLst/>
              <a:defRPr sz="1350"/>
            </a:lvl3pPr>
            <a:lvl4pPr marL="1243013" indent="-214313">
              <a:buFont typeface="Arial"/>
              <a:buChar char="•"/>
              <a:defRPr sz="1350"/>
            </a:lvl4pPr>
            <a:lvl5pPr marL="1585913" indent="-214313">
              <a:buFont typeface="Arial"/>
              <a:buChar char="•"/>
              <a:defRPr sz="1350"/>
            </a:lvl5pPr>
          </a:lstStyle>
          <a:p>
            <a:pPr lvl="0"/>
            <a:r>
              <a:rPr lang="en-GB" noProof="0" dirty="0"/>
              <a:t>Click to edit Master text styles</a:t>
            </a:r>
          </a:p>
        </p:txBody>
      </p:sp>
      <p:sp>
        <p:nvSpPr>
          <p:cNvPr id="11"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9"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10" name="Picture 9"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2" y="6232339"/>
            <a:ext cx="490503" cy="322304"/>
          </a:xfrm>
          <a:prstGeom prst="rect">
            <a:avLst/>
          </a:prstGeom>
        </p:spPr>
      </p:pic>
    </p:spTree>
    <p:extLst>
      <p:ext uri="{BB962C8B-B14F-4D97-AF65-F5344CB8AC3E}">
        <p14:creationId xmlns:p14="http://schemas.microsoft.com/office/powerpoint/2010/main" val="216710467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8"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contents title</a:t>
            </a:r>
          </a:p>
        </p:txBody>
      </p:sp>
      <p:sp>
        <p:nvSpPr>
          <p:cNvPr id="7" name="Content Placeholder 2"/>
          <p:cNvSpPr>
            <a:spLocks noGrp="1"/>
          </p:cNvSpPr>
          <p:nvPr>
            <p:ph idx="1" hasCustomPrompt="1"/>
          </p:nvPr>
        </p:nvSpPr>
        <p:spPr>
          <a:xfrm>
            <a:off x="315383" y="1656821"/>
            <a:ext cx="11688232" cy="4230000"/>
          </a:xfrm>
          <a:prstGeom prst="rect">
            <a:avLst/>
          </a:prstGeom>
        </p:spPr>
        <p:txBody>
          <a:bodyPr/>
          <a:lstStyle>
            <a:lvl1pPr marL="269875" indent="-269875">
              <a:lnSpc>
                <a:spcPct val="100000"/>
              </a:lnSpc>
              <a:spcBef>
                <a:spcPts val="0"/>
              </a:spcBef>
              <a:buClrTx/>
              <a:buFont typeface="+mj-lt"/>
              <a:buAutoNum type="arabicPeriod"/>
              <a:defRPr sz="1800" b="1">
                <a:solidFill>
                  <a:schemeClr val="tx1"/>
                </a:solidFill>
                <a:latin typeface="Arial" pitchFamily="34" charset="0"/>
                <a:cs typeface="Arial" pitchFamily="34" charset="0"/>
              </a:defRPr>
            </a:lvl1pPr>
            <a:lvl2pPr marL="472500" indent="-135000">
              <a:lnSpc>
                <a:spcPct val="100000"/>
              </a:lnSpc>
              <a:spcBef>
                <a:spcPts val="0"/>
              </a:spcBef>
              <a:buClrTx/>
              <a:buFont typeface="Arial" pitchFamily="34" charset="0"/>
              <a:buChar char="•"/>
              <a:defRPr sz="160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6"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9" name="Picture 8"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2" y="6232339"/>
            <a:ext cx="490503" cy="322304"/>
          </a:xfrm>
          <a:prstGeom prst="rect">
            <a:avLst/>
          </a:prstGeom>
        </p:spPr>
      </p:pic>
    </p:spTree>
    <p:extLst>
      <p:ext uri="{BB962C8B-B14F-4D97-AF65-F5344CB8AC3E}">
        <p14:creationId xmlns:p14="http://schemas.microsoft.com/office/powerpoint/2010/main" val="310554820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Title 8"/>
          <p:cNvSpPr>
            <a:spLocks noGrp="1"/>
          </p:cNvSpPr>
          <p:nvPr>
            <p:ph type="title" hasCustomPrompt="1"/>
          </p:nvPr>
        </p:nvSpPr>
        <p:spPr>
          <a:xfrm>
            <a:off x="316085" y="269647"/>
            <a:ext cx="11687535" cy="414000"/>
          </a:xfrm>
          <a:prstGeom prst="rect">
            <a:avLst/>
          </a:prstGeom>
        </p:spPr>
        <p:txBody>
          <a:bodyPr vert="horz"/>
          <a:lstStyle>
            <a:lvl1pPr algn="l" defTabSz="342900" rtl="0" eaLnBrk="1" latinLnBrk="0" hangingPunct="1">
              <a:lnSpc>
                <a:spcPts val="2250"/>
              </a:lnSpc>
              <a:spcBef>
                <a:spcPct val="0"/>
              </a:spcBef>
              <a:buNone/>
              <a:defRPr lang="en-GB" sz="24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5"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6" name="Picture 5"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2" y="6232339"/>
            <a:ext cx="490503" cy="322304"/>
          </a:xfrm>
          <a:prstGeom prst="rect">
            <a:avLst/>
          </a:prstGeom>
        </p:spPr>
      </p:pic>
    </p:spTree>
    <p:extLst>
      <p:ext uri="{BB962C8B-B14F-4D97-AF65-F5344CB8AC3E}">
        <p14:creationId xmlns:p14="http://schemas.microsoft.com/office/powerpoint/2010/main" val="1046598802"/>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58053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6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390"/>
            <a:ext cx="8534400" cy="1752601"/>
          </a:xfrm>
        </p:spPr>
        <p:txBody>
          <a:bodyPr/>
          <a:lstStyle>
            <a:lvl1pPr marL="0" indent="0" algn="ctr">
              <a:buNone/>
              <a:defRPr/>
            </a:lvl1pPr>
            <a:lvl2pPr marL="341027" indent="0" algn="ctr">
              <a:buNone/>
              <a:defRPr/>
            </a:lvl2pPr>
            <a:lvl3pPr marL="681911" indent="0" algn="ctr">
              <a:buNone/>
              <a:defRPr/>
            </a:lvl3pPr>
            <a:lvl4pPr marL="1022854" indent="0" algn="ctr">
              <a:buNone/>
              <a:defRPr/>
            </a:lvl4pPr>
            <a:lvl5pPr marL="1363802" indent="0" algn="ctr">
              <a:buNone/>
              <a:defRPr/>
            </a:lvl5pPr>
            <a:lvl6pPr marL="1704735" indent="0" algn="ctr">
              <a:buNone/>
              <a:defRPr/>
            </a:lvl6pPr>
            <a:lvl7pPr marL="2045700" indent="0" algn="ctr">
              <a:buNone/>
              <a:defRPr/>
            </a:lvl7pPr>
            <a:lvl8pPr marL="2386661" indent="0" algn="ctr">
              <a:buNone/>
              <a:defRPr/>
            </a:lvl8pPr>
            <a:lvl9pPr marL="2727623"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9768FFC9-A06D-409F-B393-E988FA606531}" type="slidenum">
              <a:rPr lang="en-US"/>
              <a:pPr>
                <a:defRPr/>
              </a:pPr>
              <a:t>‹#›</a:t>
            </a:fld>
            <a:endParaRPr lang="en-US" dirty="0"/>
          </a:p>
        </p:txBody>
      </p:sp>
    </p:spTree>
    <p:extLst>
      <p:ext uri="{BB962C8B-B14F-4D97-AF65-F5344CB8AC3E}">
        <p14:creationId xmlns:p14="http://schemas.microsoft.com/office/powerpoint/2010/main" val="539801417"/>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71CC21DD-920F-4FC5-8B96-B467EE91112D}" type="slidenum">
              <a:rPr lang="en-US"/>
              <a:pPr>
                <a:defRPr/>
              </a:pPr>
              <a:t>‹#›</a:t>
            </a:fld>
            <a:endParaRPr lang="en-US" dirty="0"/>
          </a:p>
        </p:txBody>
      </p:sp>
    </p:spTree>
    <p:extLst>
      <p:ext uri="{BB962C8B-B14F-4D97-AF65-F5344CB8AC3E}">
        <p14:creationId xmlns:p14="http://schemas.microsoft.com/office/powerpoint/2010/main" val="1637695115"/>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6909"/>
            <a:ext cx="10363200" cy="1362075"/>
          </a:xfrm>
        </p:spPr>
        <p:txBody>
          <a:bodyPr anchor="t"/>
          <a:lstStyle>
            <a:lvl1pPr algn="l">
              <a:defRPr sz="3075" b="1" cap="all"/>
            </a:lvl1pPr>
          </a:lstStyle>
          <a:p>
            <a:r>
              <a:rPr lang="en-US"/>
              <a:t>Click to edit Master title style</a:t>
            </a:r>
          </a:p>
        </p:txBody>
      </p:sp>
      <p:sp>
        <p:nvSpPr>
          <p:cNvPr id="3" name="Text Placeholder 2"/>
          <p:cNvSpPr>
            <a:spLocks noGrp="1"/>
          </p:cNvSpPr>
          <p:nvPr>
            <p:ph type="body" idx="1"/>
          </p:nvPr>
        </p:nvSpPr>
        <p:spPr>
          <a:xfrm>
            <a:off x="963097" y="2906907"/>
            <a:ext cx="10363200" cy="1500187"/>
          </a:xfrm>
        </p:spPr>
        <p:txBody>
          <a:bodyPr anchor="b"/>
          <a:lstStyle>
            <a:lvl1pPr marL="0" indent="0">
              <a:buNone/>
              <a:defRPr sz="1500"/>
            </a:lvl1pPr>
            <a:lvl2pPr marL="341027" indent="0">
              <a:buNone/>
              <a:defRPr sz="1350"/>
            </a:lvl2pPr>
            <a:lvl3pPr marL="681911" indent="0">
              <a:buNone/>
              <a:defRPr sz="1275"/>
            </a:lvl3pPr>
            <a:lvl4pPr marL="1022854" indent="0">
              <a:buNone/>
              <a:defRPr sz="1050"/>
            </a:lvl4pPr>
            <a:lvl5pPr marL="1363802" indent="0">
              <a:buNone/>
              <a:defRPr sz="1050"/>
            </a:lvl5pPr>
            <a:lvl6pPr marL="1704735" indent="0">
              <a:buNone/>
              <a:defRPr sz="1050"/>
            </a:lvl6pPr>
            <a:lvl7pPr marL="2045700" indent="0">
              <a:buNone/>
              <a:defRPr sz="1050"/>
            </a:lvl7pPr>
            <a:lvl8pPr marL="2386661" indent="0">
              <a:buNone/>
              <a:defRPr sz="1050"/>
            </a:lvl8pPr>
            <a:lvl9pPr marL="2727623" indent="0">
              <a:buNone/>
              <a:defRPr sz="105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DE3C5317-CAE1-4AF5-B07F-C3A43B31CFA3}" type="slidenum">
              <a:rPr lang="en-US"/>
              <a:pPr>
                <a:defRPr/>
              </a:pPr>
              <a:t>‹#›</a:t>
            </a:fld>
            <a:endParaRPr lang="en-US" dirty="0"/>
          </a:p>
        </p:txBody>
      </p:sp>
    </p:spTree>
    <p:extLst>
      <p:ext uri="{BB962C8B-B14F-4D97-AF65-F5344CB8AC3E}">
        <p14:creationId xmlns:p14="http://schemas.microsoft.com/office/powerpoint/2010/main" val="3570408153"/>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685800" eaLnBrk="0" hangingPunct="0">
              <a:defRPr/>
            </a:lvl1pPr>
          </a:lstStyle>
          <a:p>
            <a:pPr>
              <a:defRPr/>
            </a:pPr>
            <a:fld id="{D37CA431-4D35-4616-BDB6-2415FDC2AE6A}" type="slidenum">
              <a:rPr lang="en-US"/>
              <a:pPr>
                <a:defRPr/>
              </a:pPr>
              <a:t>‹#›</a:t>
            </a:fld>
            <a:endParaRPr lang="en-US" dirty="0"/>
          </a:p>
        </p:txBody>
      </p:sp>
    </p:spTree>
    <p:extLst>
      <p:ext uri="{BB962C8B-B14F-4D97-AF65-F5344CB8AC3E}">
        <p14:creationId xmlns:p14="http://schemas.microsoft.com/office/powerpoint/2010/main" val="3246253621"/>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40"/>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304"/>
            <a:ext cx="5386917" cy="639763"/>
          </a:xfrm>
        </p:spPr>
        <p:txBody>
          <a:bodyPr anchor="b"/>
          <a:lstStyle>
            <a:lvl1pPr marL="0" indent="0">
              <a:buNone/>
              <a:defRPr sz="1800" b="1"/>
            </a:lvl1pPr>
            <a:lvl2pPr marL="341027" indent="0">
              <a:buNone/>
              <a:defRPr sz="1500" b="1"/>
            </a:lvl2pPr>
            <a:lvl3pPr marL="681911" indent="0">
              <a:buNone/>
              <a:defRPr sz="1350" b="1"/>
            </a:lvl3pPr>
            <a:lvl4pPr marL="1022854" indent="0">
              <a:buNone/>
              <a:defRPr sz="1275" b="1"/>
            </a:lvl4pPr>
            <a:lvl5pPr marL="1363802" indent="0">
              <a:buNone/>
              <a:defRPr sz="1275" b="1"/>
            </a:lvl5pPr>
            <a:lvl6pPr marL="1704735" indent="0">
              <a:buNone/>
              <a:defRPr sz="1275" b="1"/>
            </a:lvl6pPr>
            <a:lvl7pPr marL="2045700" indent="0">
              <a:buNone/>
              <a:defRPr sz="1275" b="1"/>
            </a:lvl7pPr>
            <a:lvl8pPr marL="2386661" indent="0">
              <a:buNone/>
              <a:defRPr sz="1275" b="1"/>
            </a:lvl8pPr>
            <a:lvl9pPr marL="2727623" indent="0">
              <a:buNone/>
              <a:defRPr sz="1275" b="1"/>
            </a:lvl9pPr>
          </a:lstStyle>
          <a:p>
            <a:pPr lvl="0"/>
            <a:r>
              <a:rPr lang="en-US"/>
              <a:t>Click to edit Master text styles</a:t>
            </a:r>
          </a:p>
        </p:txBody>
      </p:sp>
      <p:sp>
        <p:nvSpPr>
          <p:cNvPr id="4" name="Content Placeholder 3"/>
          <p:cNvSpPr>
            <a:spLocks noGrp="1"/>
          </p:cNvSpPr>
          <p:nvPr>
            <p:ph sz="half" idx="2"/>
          </p:nvPr>
        </p:nvSpPr>
        <p:spPr>
          <a:xfrm>
            <a:off x="609600" y="2174884"/>
            <a:ext cx="5386917"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304"/>
            <a:ext cx="5389033" cy="639763"/>
          </a:xfrm>
        </p:spPr>
        <p:txBody>
          <a:bodyPr anchor="b"/>
          <a:lstStyle>
            <a:lvl1pPr marL="0" indent="0">
              <a:buNone/>
              <a:defRPr sz="1800" b="1"/>
            </a:lvl1pPr>
            <a:lvl2pPr marL="341027" indent="0">
              <a:buNone/>
              <a:defRPr sz="1500" b="1"/>
            </a:lvl2pPr>
            <a:lvl3pPr marL="681911" indent="0">
              <a:buNone/>
              <a:defRPr sz="1350" b="1"/>
            </a:lvl3pPr>
            <a:lvl4pPr marL="1022854" indent="0">
              <a:buNone/>
              <a:defRPr sz="1275" b="1"/>
            </a:lvl4pPr>
            <a:lvl5pPr marL="1363802" indent="0">
              <a:buNone/>
              <a:defRPr sz="1275" b="1"/>
            </a:lvl5pPr>
            <a:lvl6pPr marL="1704735" indent="0">
              <a:buNone/>
              <a:defRPr sz="1275" b="1"/>
            </a:lvl6pPr>
            <a:lvl7pPr marL="2045700" indent="0">
              <a:buNone/>
              <a:defRPr sz="1275" b="1"/>
            </a:lvl7pPr>
            <a:lvl8pPr marL="2386661" indent="0">
              <a:buNone/>
              <a:defRPr sz="1275" b="1"/>
            </a:lvl8pPr>
            <a:lvl9pPr marL="2727623" indent="0">
              <a:buNone/>
              <a:defRPr sz="1275" b="1"/>
            </a:lvl9pPr>
          </a:lstStyle>
          <a:p>
            <a:pPr lvl="0"/>
            <a:r>
              <a:rPr lang="en-US"/>
              <a:t>Click to edit Master text styles</a:t>
            </a:r>
          </a:p>
        </p:txBody>
      </p:sp>
      <p:sp>
        <p:nvSpPr>
          <p:cNvPr id="6" name="Content Placeholder 5"/>
          <p:cNvSpPr>
            <a:spLocks noGrp="1"/>
          </p:cNvSpPr>
          <p:nvPr>
            <p:ph sz="quarter" idx="4"/>
          </p:nvPr>
        </p:nvSpPr>
        <p:spPr>
          <a:xfrm>
            <a:off x="6193370" y="2174884"/>
            <a:ext cx="5389033"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8"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9" name="Rectangle 6"/>
          <p:cNvSpPr>
            <a:spLocks noGrp="1" noChangeArrowheads="1"/>
          </p:cNvSpPr>
          <p:nvPr>
            <p:ph type="sldNum" sz="quarter" idx="12"/>
          </p:nvPr>
        </p:nvSpPr>
        <p:spPr/>
        <p:txBody>
          <a:bodyPr/>
          <a:lstStyle>
            <a:lvl1pPr defTabSz="685800" eaLnBrk="0" hangingPunct="0">
              <a:defRPr/>
            </a:lvl1pPr>
          </a:lstStyle>
          <a:p>
            <a:pPr>
              <a:defRPr/>
            </a:pPr>
            <a:fld id="{5D47E1F4-05F4-4827-BFEF-3142879A32C7}" type="slidenum">
              <a:rPr lang="en-US"/>
              <a:pPr>
                <a:defRPr/>
              </a:pPr>
              <a:t>‹#›</a:t>
            </a:fld>
            <a:endParaRPr lang="en-US" dirty="0"/>
          </a:p>
        </p:txBody>
      </p:sp>
    </p:spTree>
    <p:extLst>
      <p:ext uri="{BB962C8B-B14F-4D97-AF65-F5344CB8AC3E}">
        <p14:creationId xmlns:p14="http://schemas.microsoft.com/office/powerpoint/2010/main" val="31801687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28" tIns="45563" rIns="91128" bIns="45563"/>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fontAlgn="base">
              <a:spcBef>
                <a:spcPct val="0"/>
              </a:spcBef>
              <a:spcAft>
                <a:spcPct val="0"/>
              </a:spcAft>
            </a:pPr>
            <a:endParaRPr lang="en-US" altLang="en-US" sz="1800" b="0" dirty="0">
              <a:solidFill>
                <a:srgbClr val="FFFFFF"/>
              </a:solidFill>
            </a:endParaRPr>
          </a:p>
        </p:txBody>
      </p:sp>
      <p:sp>
        <p:nvSpPr>
          <p:cNvPr id="5" name="Line 25"/>
          <p:cNvSpPr>
            <a:spLocks noChangeShapeType="1"/>
          </p:cNvSpPr>
          <p:nvPr userDrawn="1"/>
        </p:nvSpPr>
        <p:spPr bwMode="auto">
          <a:xfrm flipH="1" flipV="1">
            <a:off x="0" y="452438"/>
            <a:ext cx="12192000" cy="6350"/>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28" tIns="45563" rIns="91128" bIns="45563"/>
          <a:lstStyle/>
          <a:p>
            <a:pPr eaLnBrk="0" fontAlgn="base" hangingPunct="0">
              <a:spcBef>
                <a:spcPct val="0"/>
              </a:spcBef>
              <a:spcAft>
                <a:spcPct val="0"/>
              </a:spcAft>
            </a:pPr>
            <a:endParaRPr lang="en-US" sz="1800" b="1" dirty="0">
              <a:solidFill>
                <a:srgbClr val="FFFFFF"/>
              </a:solidFill>
            </a:endParaRPr>
          </a:p>
        </p:txBody>
      </p:sp>
      <p:sp>
        <p:nvSpPr>
          <p:cNvPr id="13" name="Rectangle 4"/>
          <p:cNvSpPr>
            <a:spLocks noGrp="1" noChangeArrowheads="1"/>
          </p:cNvSpPr>
          <p:nvPr>
            <p:ph type="ctrTitle"/>
          </p:nvPr>
        </p:nvSpPr>
        <p:spPr>
          <a:xfrm>
            <a:off x="1598086" y="1603375"/>
            <a:ext cx="8993717" cy="1276350"/>
          </a:xfrm>
          <a:prstGeom prst="rect">
            <a:avLst/>
          </a:prstGeom>
        </p:spPr>
        <p:txBody>
          <a:bodyPr/>
          <a:lstStyle>
            <a:lvl1pPr algn="ctr">
              <a:defRPr sz="36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5" y="3222738"/>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283097099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4"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5" name="Rectangle 6"/>
          <p:cNvSpPr>
            <a:spLocks noGrp="1" noChangeArrowheads="1"/>
          </p:cNvSpPr>
          <p:nvPr>
            <p:ph type="sldNum" sz="quarter" idx="12"/>
          </p:nvPr>
        </p:nvSpPr>
        <p:spPr/>
        <p:txBody>
          <a:bodyPr/>
          <a:lstStyle>
            <a:lvl1pPr defTabSz="685800" eaLnBrk="0" hangingPunct="0">
              <a:defRPr/>
            </a:lvl1pPr>
          </a:lstStyle>
          <a:p>
            <a:pPr>
              <a:defRPr/>
            </a:pPr>
            <a:fld id="{D41A5FCB-A903-4759-9610-202FBECBF2AB}" type="slidenum">
              <a:rPr lang="en-US"/>
              <a:pPr>
                <a:defRPr/>
              </a:pPr>
              <a:t>‹#›</a:t>
            </a:fld>
            <a:endParaRPr lang="en-US" dirty="0"/>
          </a:p>
        </p:txBody>
      </p:sp>
    </p:spTree>
    <p:extLst>
      <p:ext uri="{BB962C8B-B14F-4D97-AF65-F5344CB8AC3E}">
        <p14:creationId xmlns:p14="http://schemas.microsoft.com/office/powerpoint/2010/main" val="2258015058"/>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3"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4" name="Rectangle 6"/>
          <p:cNvSpPr>
            <a:spLocks noGrp="1" noChangeArrowheads="1"/>
          </p:cNvSpPr>
          <p:nvPr>
            <p:ph type="sldNum" sz="quarter" idx="12"/>
          </p:nvPr>
        </p:nvSpPr>
        <p:spPr/>
        <p:txBody>
          <a:bodyPr/>
          <a:lstStyle>
            <a:lvl1pPr defTabSz="685800" eaLnBrk="0" hangingPunct="0">
              <a:defRPr/>
            </a:lvl1pPr>
          </a:lstStyle>
          <a:p>
            <a:pPr>
              <a:defRPr/>
            </a:pPr>
            <a:fld id="{08D4CDF4-AA40-4912-8620-DE2C3E8E9F17}" type="slidenum">
              <a:rPr lang="en-US"/>
              <a:pPr>
                <a:defRPr/>
              </a:pPr>
              <a:t>‹#›</a:t>
            </a:fld>
            <a:endParaRPr lang="en-US" dirty="0"/>
          </a:p>
        </p:txBody>
      </p:sp>
    </p:spTree>
    <p:extLst>
      <p:ext uri="{BB962C8B-B14F-4D97-AF65-F5344CB8AC3E}">
        <p14:creationId xmlns:p14="http://schemas.microsoft.com/office/powerpoint/2010/main" val="3067164208"/>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4766749" y="273052"/>
            <a:ext cx="6815667" cy="585311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3" cy="4691063"/>
          </a:xfrm>
        </p:spPr>
        <p:txBody>
          <a:bodyPr/>
          <a:lstStyle>
            <a:lvl1pPr marL="0" indent="0">
              <a:buNone/>
              <a:defRPr sz="1050"/>
            </a:lvl1pPr>
            <a:lvl2pPr marL="341027" indent="0">
              <a:buNone/>
              <a:defRPr sz="825"/>
            </a:lvl2pPr>
            <a:lvl3pPr marL="681911" indent="0">
              <a:buNone/>
              <a:defRPr sz="750"/>
            </a:lvl3pPr>
            <a:lvl4pPr marL="1022854" indent="0">
              <a:buNone/>
              <a:defRPr sz="675"/>
            </a:lvl4pPr>
            <a:lvl5pPr marL="1363802" indent="0">
              <a:buNone/>
              <a:defRPr sz="675"/>
            </a:lvl5pPr>
            <a:lvl6pPr marL="1704735" indent="0">
              <a:buNone/>
              <a:defRPr sz="675"/>
            </a:lvl6pPr>
            <a:lvl7pPr marL="2045700" indent="0">
              <a:buNone/>
              <a:defRPr sz="675"/>
            </a:lvl7pPr>
            <a:lvl8pPr marL="2386661" indent="0">
              <a:buNone/>
              <a:defRPr sz="675"/>
            </a:lvl8pPr>
            <a:lvl9pPr marL="2727623"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685800" eaLnBrk="0" hangingPunct="0">
              <a:defRPr/>
            </a:lvl1pPr>
          </a:lstStyle>
          <a:p>
            <a:pPr>
              <a:defRPr/>
            </a:pPr>
            <a:fld id="{14BDCAA2-4FB2-45CE-82A7-7011D51FD65B}" type="slidenum">
              <a:rPr lang="en-US"/>
              <a:pPr>
                <a:defRPr/>
              </a:pPr>
              <a:t>‹#›</a:t>
            </a:fld>
            <a:endParaRPr lang="en-US" dirty="0"/>
          </a:p>
        </p:txBody>
      </p:sp>
    </p:spTree>
    <p:extLst>
      <p:ext uri="{BB962C8B-B14F-4D97-AF65-F5344CB8AC3E}">
        <p14:creationId xmlns:p14="http://schemas.microsoft.com/office/powerpoint/2010/main" val="2724989951"/>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2400"/>
            </a:lvl1pPr>
            <a:lvl2pPr marL="341027" indent="0">
              <a:buNone/>
              <a:defRPr sz="2100"/>
            </a:lvl2pPr>
            <a:lvl3pPr marL="681911" indent="0">
              <a:buNone/>
              <a:defRPr sz="1800"/>
            </a:lvl3pPr>
            <a:lvl4pPr marL="1022854" indent="0">
              <a:buNone/>
              <a:defRPr sz="1500"/>
            </a:lvl4pPr>
            <a:lvl5pPr marL="1363802" indent="0">
              <a:buNone/>
              <a:defRPr sz="1500"/>
            </a:lvl5pPr>
            <a:lvl6pPr marL="1704735" indent="0">
              <a:buNone/>
              <a:defRPr sz="1500"/>
            </a:lvl6pPr>
            <a:lvl7pPr marL="2045700" indent="0">
              <a:buNone/>
              <a:defRPr sz="1500"/>
            </a:lvl7pPr>
            <a:lvl8pPr marL="2386661" indent="0">
              <a:buNone/>
              <a:defRPr sz="1500"/>
            </a:lvl8pPr>
            <a:lvl9pPr marL="2727623" indent="0">
              <a:buNone/>
              <a:defRPr sz="1500"/>
            </a:lvl9pPr>
          </a:lstStyle>
          <a:p>
            <a:pPr lvl="0"/>
            <a:endParaRPr lang="en-US" noProof="0" dirty="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050"/>
            </a:lvl1pPr>
            <a:lvl2pPr marL="341027" indent="0">
              <a:buNone/>
              <a:defRPr sz="825"/>
            </a:lvl2pPr>
            <a:lvl3pPr marL="681911" indent="0">
              <a:buNone/>
              <a:defRPr sz="750"/>
            </a:lvl3pPr>
            <a:lvl4pPr marL="1022854" indent="0">
              <a:buNone/>
              <a:defRPr sz="675"/>
            </a:lvl4pPr>
            <a:lvl5pPr marL="1363802" indent="0">
              <a:buNone/>
              <a:defRPr sz="675"/>
            </a:lvl5pPr>
            <a:lvl6pPr marL="1704735" indent="0">
              <a:buNone/>
              <a:defRPr sz="675"/>
            </a:lvl6pPr>
            <a:lvl7pPr marL="2045700" indent="0">
              <a:buNone/>
              <a:defRPr sz="675"/>
            </a:lvl7pPr>
            <a:lvl8pPr marL="2386661" indent="0">
              <a:buNone/>
              <a:defRPr sz="675"/>
            </a:lvl8pPr>
            <a:lvl9pPr marL="2727623"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685800" eaLnBrk="0" hangingPunct="0">
              <a:defRPr/>
            </a:lvl1pPr>
          </a:lstStyle>
          <a:p>
            <a:pPr>
              <a:defRPr/>
            </a:pPr>
            <a:fld id="{4EF2D1C2-10FE-4830-ADF8-CBA06956A5B1}" type="slidenum">
              <a:rPr lang="en-US"/>
              <a:pPr>
                <a:defRPr/>
              </a:pPr>
              <a:t>‹#›</a:t>
            </a:fld>
            <a:endParaRPr lang="en-US" dirty="0"/>
          </a:p>
        </p:txBody>
      </p:sp>
    </p:spTree>
    <p:extLst>
      <p:ext uri="{BB962C8B-B14F-4D97-AF65-F5344CB8AC3E}">
        <p14:creationId xmlns:p14="http://schemas.microsoft.com/office/powerpoint/2010/main" val="1001615148"/>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9FE07F5E-81B1-4A82-B575-E76D059980B4}" type="slidenum">
              <a:rPr lang="en-US"/>
              <a:pPr>
                <a:defRPr/>
              </a:pPr>
              <a:t>‹#›</a:t>
            </a:fld>
            <a:endParaRPr lang="en-US" dirty="0"/>
          </a:p>
        </p:txBody>
      </p:sp>
    </p:spTree>
    <p:extLst>
      <p:ext uri="{BB962C8B-B14F-4D97-AF65-F5344CB8AC3E}">
        <p14:creationId xmlns:p14="http://schemas.microsoft.com/office/powerpoint/2010/main" val="2685796409"/>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8C2F477F-6814-4DAE-A7CA-780EF9ADE9F0}" type="slidenum">
              <a:rPr lang="en-US"/>
              <a:pPr>
                <a:defRPr/>
              </a:pPr>
              <a:t>‹#›</a:t>
            </a:fld>
            <a:endParaRPr lang="en-US" dirty="0"/>
          </a:p>
        </p:txBody>
      </p:sp>
    </p:spTree>
    <p:extLst>
      <p:ext uri="{BB962C8B-B14F-4D97-AF65-F5344CB8AC3E}">
        <p14:creationId xmlns:p14="http://schemas.microsoft.com/office/powerpoint/2010/main" val="2452885369"/>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55" y="6542165"/>
            <a:ext cx="7738116" cy="207252"/>
          </a:xfrm>
        </p:spPr>
        <p:txBody>
          <a:bodyPr anchor="b">
            <a:spAutoFit/>
          </a:bodyPr>
          <a:lstStyle>
            <a:lvl1pPr marL="0" indent="0">
              <a:spcBef>
                <a:spcPts val="0"/>
              </a:spcBef>
              <a:buFontTx/>
              <a:buNone/>
              <a:defRPr sz="75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5"/>
            <a:ext cx="508000" cy="269875"/>
          </a:xfrm>
        </p:spPr>
        <p:txBody>
          <a:bodyPr lIns="115495" tIns="57768" rIns="115495" bIns="57768"/>
          <a:lstStyle>
            <a:lvl1pPr defTabSz="676736" eaLnBrk="0" fontAlgn="auto" hangingPunct="0">
              <a:spcBef>
                <a:spcPts val="0"/>
              </a:spcBef>
              <a:spcAft>
                <a:spcPts val="0"/>
              </a:spcAft>
              <a:defRPr sz="1350">
                <a:solidFill>
                  <a:srgbClr val="FFFFFF"/>
                </a:solidFill>
                <a:latin typeface="Arial"/>
                <a:ea typeface="ＭＳ Ｐゴシック" charset="0"/>
              </a:defRPr>
            </a:lvl1pPr>
          </a:lstStyle>
          <a:p>
            <a:pPr>
              <a:defRPr/>
            </a:pPr>
            <a:fld id="{EF3F2B24-632A-4207-A731-5827D9BD66A3}" type="slidenum">
              <a:rPr lang="en-GB"/>
              <a:pPr>
                <a:defRPr/>
              </a:pPr>
              <a:t>‹#›</a:t>
            </a:fld>
            <a:endParaRPr lang="en-GB" dirty="0"/>
          </a:p>
        </p:txBody>
      </p:sp>
    </p:spTree>
    <p:extLst>
      <p:ext uri="{BB962C8B-B14F-4D97-AF65-F5344CB8AC3E}">
        <p14:creationId xmlns:p14="http://schemas.microsoft.com/office/powerpoint/2010/main" val="322843332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shire_top_bg"/>
          <p:cNvPicPr>
            <a:picLocks noChangeAspect="1" noChangeArrowheads="1"/>
          </p:cNvPicPr>
          <p:nvPr/>
        </p:nvPicPr>
        <p:blipFill>
          <a:blip r:embed="rId2" cstate="print"/>
          <a:srcRect/>
          <a:stretch>
            <a:fillRect/>
          </a:stretch>
        </p:blipFill>
        <p:spPr bwMode="auto">
          <a:xfrm>
            <a:off x="0" y="0"/>
            <a:ext cx="12192000" cy="2286000"/>
          </a:xfrm>
          <a:prstGeom prst="rect">
            <a:avLst/>
          </a:prstGeom>
          <a:noFill/>
        </p:spPr>
      </p:pic>
      <p:sp>
        <p:nvSpPr>
          <p:cNvPr id="2085892" name="Rectangle 4"/>
          <p:cNvSpPr>
            <a:spLocks noGrp="1" noChangeArrowheads="1"/>
          </p:cNvSpPr>
          <p:nvPr>
            <p:ph type="ctrTitle"/>
          </p:nvPr>
        </p:nvSpPr>
        <p:spPr>
          <a:xfrm>
            <a:off x="1598087" y="1603379"/>
            <a:ext cx="8993716" cy="1276351"/>
          </a:xfrm>
        </p:spPr>
        <p:txBody>
          <a:bodyPr/>
          <a:lstStyle>
            <a:lvl1pPr algn="ctr">
              <a:defRPr sz="2025">
                <a:solidFill>
                  <a:schemeClr val="bg2"/>
                </a:solidFill>
              </a:defRPr>
            </a:lvl1pPr>
          </a:lstStyle>
          <a:p>
            <a:pPr lvl="0"/>
            <a:r>
              <a:rPr lang="en-US" noProof="0"/>
              <a:t>Click to edit Master title style</a:t>
            </a:r>
            <a:endParaRPr lang="en-US" noProof="0" dirty="0"/>
          </a:p>
        </p:txBody>
      </p:sp>
      <p:sp>
        <p:nvSpPr>
          <p:cNvPr id="2085893" name="Rectangle 5"/>
          <p:cNvSpPr>
            <a:spLocks noGrp="1" noChangeArrowheads="1"/>
          </p:cNvSpPr>
          <p:nvPr>
            <p:ph type="subTitle" idx="1"/>
          </p:nvPr>
        </p:nvSpPr>
        <p:spPr>
          <a:xfrm>
            <a:off x="1602322" y="3222625"/>
            <a:ext cx="8987367" cy="1752600"/>
          </a:xfrm>
        </p:spPr>
        <p:txBody>
          <a:bodyPr/>
          <a:lstStyle>
            <a:lvl1pPr marL="0" indent="0" algn="ctr">
              <a:lnSpc>
                <a:spcPct val="95000"/>
              </a:lnSpc>
              <a:spcBef>
                <a:spcPct val="0"/>
              </a:spcBef>
              <a:buFontTx/>
              <a:buNone/>
              <a:defRPr/>
            </a:lvl1pPr>
          </a:lstStyle>
          <a:p>
            <a:pPr lvl="0"/>
            <a:r>
              <a:rPr lang="en-US" noProof="0"/>
              <a:t>Click to edit Master subtitle style</a:t>
            </a:r>
          </a:p>
        </p:txBody>
      </p:sp>
      <p:pic>
        <p:nvPicPr>
          <p:cNvPr id="6" name="Picture 5" descr="shire_top_bg"/>
          <p:cNvPicPr>
            <a:picLocks noChangeAspect="1" noChangeArrowheads="1"/>
          </p:cNvPicPr>
          <p:nvPr userDrawn="1"/>
        </p:nvPicPr>
        <p:blipFill>
          <a:blip r:embed="rId2" cstate="print"/>
          <a:srcRect/>
          <a:stretch>
            <a:fillRect/>
          </a:stretch>
        </p:blipFill>
        <p:spPr bwMode="auto">
          <a:xfrm>
            <a:off x="0" y="0"/>
            <a:ext cx="12192000" cy="2286000"/>
          </a:xfrm>
          <a:prstGeom prst="rect">
            <a:avLst/>
          </a:prstGeom>
          <a:noFill/>
        </p:spPr>
      </p:pic>
    </p:spTree>
    <p:extLst>
      <p:ext uri="{BB962C8B-B14F-4D97-AF65-F5344CB8AC3E}">
        <p14:creationId xmlns:p14="http://schemas.microsoft.com/office/powerpoint/2010/main" val="90960378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x" preserve="1">
  <p:cSld name="1_Section Header">
    <p:bg>
      <p:bgPr>
        <a:solidFill>
          <a:srgbClr val="B1D3FF"/>
        </a:solidFill>
        <a:effectLst/>
      </p:bgPr>
    </p:bg>
    <p:spTree>
      <p:nvGrpSpPr>
        <p:cNvPr id="1" name=""/>
        <p:cNvGrpSpPr/>
        <p:nvPr/>
      </p:nvGrpSpPr>
      <p:grpSpPr>
        <a:xfrm>
          <a:off x="0" y="0"/>
          <a:ext cx="0" cy="0"/>
          <a:chOff x="0" y="0"/>
          <a:chExt cx="0" cy="0"/>
        </a:xfrm>
      </p:grpSpPr>
      <p:sp>
        <p:nvSpPr>
          <p:cNvPr id="157" name="Shape 157"/>
          <p:cNvSpPr/>
          <p:nvPr/>
        </p:nvSpPr>
        <p:spPr>
          <a:xfrm>
            <a:off x="2438400" y="2311400"/>
            <a:ext cx="9753600" cy="2844800"/>
          </a:xfrm>
          <a:prstGeom prst="rect">
            <a:avLst/>
          </a:prstGeom>
          <a:solidFill>
            <a:srgbClr val="003C80">
              <a:alpha val="50000"/>
            </a:srgbClr>
          </a:solidFill>
          <a:ln w="12700">
            <a:miter lim="400000"/>
          </a:ln>
        </p:spPr>
        <p:txBody>
          <a:bodyPr lIns="0" tIns="0" rIns="0" bIns="0"/>
          <a:lstStyle/>
          <a:p>
            <a:pPr>
              <a:defRPr>
                <a:solidFill>
                  <a:srgbClr val="FFFFFF"/>
                </a:solidFill>
                <a:latin typeface="Arial"/>
                <a:ea typeface="Arial"/>
                <a:cs typeface="Arial"/>
                <a:sym typeface="Arial"/>
              </a:defRPr>
            </a:pPr>
            <a:endParaRPr sz="1350" dirty="0">
              <a:solidFill>
                <a:srgbClr val="FFFFFF"/>
              </a:solidFill>
              <a:latin typeface="Arial"/>
              <a:ea typeface="Arial"/>
              <a:cs typeface="Arial"/>
              <a:sym typeface="Arial"/>
            </a:endParaRPr>
          </a:p>
        </p:txBody>
      </p:sp>
      <p:sp>
        <p:nvSpPr>
          <p:cNvPr id="158" name="Shape 158"/>
          <p:cNvSpPr>
            <a:spLocks noGrp="1"/>
          </p:cNvSpPr>
          <p:nvPr>
            <p:ph type="title"/>
          </p:nvPr>
        </p:nvSpPr>
        <p:spPr>
          <a:xfrm>
            <a:off x="2743200" y="2616200"/>
            <a:ext cx="9245600" cy="1574800"/>
          </a:xfrm>
          <a:prstGeom prst="rect">
            <a:avLst/>
          </a:prstGeom>
        </p:spPr>
        <p:txBody>
          <a:bodyPr anchor="t">
            <a:normAutofit/>
          </a:bodyPr>
          <a:lstStyle>
            <a:lvl1pPr>
              <a:lnSpc>
                <a:spcPct val="90000"/>
              </a:lnSpc>
              <a:defRPr sz="1913">
                <a:solidFill>
                  <a:srgbClr val="FFFFFF"/>
                </a:solidFill>
                <a:latin typeface="Arial"/>
                <a:ea typeface="Arial"/>
                <a:cs typeface="Arial"/>
                <a:sym typeface="Arial"/>
              </a:defRPr>
            </a:lvl1pPr>
          </a:lstStyle>
          <a:p>
            <a:pPr lvl="0">
              <a:defRPr sz="1800">
                <a:solidFill>
                  <a:srgbClr val="000000"/>
                </a:solidFill>
              </a:defRPr>
            </a:pPr>
            <a:r>
              <a:rPr sz="1913">
                <a:solidFill>
                  <a:srgbClr val="FFFFFF"/>
                </a:solidFill>
              </a:rPr>
              <a:t>Title Text</a:t>
            </a:r>
          </a:p>
        </p:txBody>
      </p:sp>
      <p:sp>
        <p:nvSpPr>
          <p:cNvPr id="159" name="Shape 159"/>
          <p:cNvSpPr>
            <a:spLocks noGrp="1"/>
          </p:cNvSpPr>
          <p:nvPr>
            <p:ph type="body" idx="1"/>
          </p:nvPr>
        </p:nvSpPr>
        <p:spPr>
          <a:xfrm>
            <a:off x="2743200" y="4157245"/>
            <a:ext cx="8636000" cy="584776"/>
          </a:xfrm>
          <a:prstGeom prst="rect">
            <a:avLst/>
          </a:prstGeom>
        </p:spPr>
        <p:txBody>
          <a:bodyPr/>
          <a:lstStyle>
            <a:lvl1pPr marL="192876" indent="-385753">
              <a:spcBef>
                <a:spcPts val="506"/>
              </a:spcBef>
              <a:buClrTx/>
              <a:buSzTx/>
              <a:buNone/>
              <a:defRPr sz="900">
                <a:solidFill>
                  <a:srgbClr val="000000"/>
                </a:solidFill>
                <a:latin typeface="Arial"/>
                <a:ea typeface="Arial"/>
                <a:cs typeface="Arial"/>
                <a:sym typeface="Arial"/>
              </a:defRPr>
            </a:lvl1pPr>
            <a:lvl2pPr marL="0" indent="-160731">
              <a:spcBef>
                <a:spcPts val="506"/>
              </a:spcBef>
              <a:buClrTx/>
              <a:defRPr sz="900">
                <a:solidFill>
                  <a:srgbClr val="000000"/>
                </a:solidFill>
                <a:latin typeface="Arial"/>
                <a:ea typeface="Arial"/>
                <a:cs typeface="Arial"/>
                <a:sym typeface="Arial"/>
              </a:defRPr>
            </a:lvl2pPr>
            <a:lvl3pPr marL="0" indent="-128585">
              <a:spcBef>
                <a:spcPts val="506"/>
              </a:spcBef>
              <a:buClrTx/>
              <a:defRPr sz="900">
                <a:solidFill>
                  <a:srgbClr val="000000"/>
                </a:solidFill>
                <a:latin typeface="Arial"/>
                <a:ea typeface="Arial"/>
                <a:cs typeface="Arial"/>
                <a:sym typeface="Arial"/>
              </a:defRPr>
            </a:lvl3pPr>
            <a:lvl4pPr marL="192876" indent="-321461">
              <a:spcBef>
                <a:spcPts val="506"/>
              </a:spcBef>
              <a:buClrTx/>
              <a:buSzTx/>
              <a:buNone/>
              <a:defRPr sz="900">
                <a:solidFill>
                  <a:srgbClr val="000000"/>
                </a:solidFill>
                <a:latin typeface="Arial"/>
                <a:ea typeface="Arial"/>
                <a:cs typeface="Arial"/>
                <a:sym typeface="Arial"/>
              </a:defRPr>
            </a:lvl4pPr>
            <a:lvl5pPr marL="0" indent="-128585">
              <a:spcBef>
                <a:spcPts val="506"/>
              </a:spcBef>
              <a:buClrTx/>
              <a:buChar char="»"/>
              <a:defRPr sz="900">
                <a:solidFill>
                  <a:srgbClr val="000000"/>
                </a:solidFill>
                <a:latin typeface="Arial"/>
                <a:ea typeface="Arial"/>
                <a:cs typeface="Arial"/>
                <a:sym typeface="Arial"/>
              </a:defRPr>
            </a:lvl5pPr>
          </a:lstStyle>
          <a:p>
            <a:pPr lvl="0">
              <a:defRPr sz="1800"/>
            </a:pPr>
            <a:r>
              <a:rPr sz="900" dirty="0"/>
              <a:t>Body Level One</a:t>
            </a:r>
          </a:p>
          <a:p>
            <a:pPr lvl="1">
              <a:defRPr sz="1800"/>
            </a:pPr>
            <a:r>
              <a:rPr sz="900" dirty="0"/>
              <a:t>Body Level Two</a:t>
            </a:r>
          </a:p>
          <a:p>
            <a:pPr lvl="2">
              <a:defRPr sz="1800"/>
            </a:pPr>
            <a:r>
              <a:rPr sz="900" dirty="0"/>
              <a:t>Body Level Three</a:t>
            </a:r>
          </a:p>
          <a:p>
            <a:pPr lvl="3">
              <a:defRPr sz="1800"/>
            </a:pPr>
            <a:r>
              <a:rPr sz="900" dirty="0"/>
              <a:t>Body Level Four</a:t>
            </a:r>
          </a:p>
          <a:p>
            <a:pPr lvl="4">
              <a:defRPr sz="1800"/>
            </a:pPr>
            <a:r>
              <a:rPr sz="900" dirty="0"/>
              <a:t>Body Level Five</a:t>
            </a:r>
          </a:p>
        </p:txBody>
      </p:sp>
    </p:spTree>
    <p:extLst>
      <p:ext uri="{BB962C8B-B14F-4D97-AF65-F5344CB8AC3E}">
        <p14:creationId xmlns:p14="http://schemas.microsoft.com/office/powerpoint/2010/main" val="48678596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2951" y="92856"/>
            <a:ext cx="10682816" cy="1027113"/>
          </a:xfrm>
        </p:spPr>
        <p:txBody>
          <a:bodyPr/>
          <a:lstStyle>
            <a:lvl1pPr>
              <a:defRPr cap="none" baseline="0"/>
            </a:lvl1pPr>
          </a:lstStyle>
          <a:p>
            <a:r>
              <a:rPr lang="en-US" dirty="0"/>
              <a:t>Click to edit Master title style</a:t>
            </a:r>
          </a:p>
        </p:txBody>
      </p:sp>
      <p:sp>
        <p:nvSpPr>
          <p:cNvPr id="3" name="Content Placeholder 2"/>
          <p:cNvSpPr>
            <a:spLocks noGrp="1"/>
          </p:cNvSpPr>
          <p:nvPr>
            <p:ph idx="1"/>
          </p:nvPr>
        </p:nvSpPr>
        <p:spPr>
          <a:xfrm>
            <a:off x="755653" y="1597027"/>
            <a:ext cx="10691283" cy="4752388"/>
          </a:xfrm>
        </p:spPr>
        <p:txBody>
          <a:bodyPr/>
          <a:lstStyle>
            <a:lvl1pPr>
              <a:defRPr sz="1350"/>
            </a:lvl1pPr>
            <a:lvl2pPr>
              <a:defRPr sz="1125"/>
            </a:lvl2pPr>
            <a:lvl3pPr marL="575058" indent="-121441">
              <a:buFont typeface="Arial" pitchFamily="34" charset="0"/>
              <a:buChar char="•"/>
              <a:defRPr lang="en-US" sz="1013" b="0" dirty="0">
                <a:solidFill>
                  <a:schemeClr val="bg2"/>
                </a:solidFill>
                <a:latin typeface="Calibri" panose="020F0502020204030204" pitchFamily="34" charset="0"/>
              </a:defRPr>
            </a:lvl3pPr>
            <a:lvl4pPr marL="642921" indent="-128585">
              <a:defRPr lang="en-US" sz="1125" b="1" dirty="0" smtClean="0">
                <a:solidFill>
                  <a:schemeClr val="bg2"/>
                </a:solidFill>
                <a:latin typeface="+mn-lt"/>
              </a:defRPr>
            </a:lvl4pPr>
            <a:lvl5pPr marL="642921" indent="-128585">
              <a:defRPr lang="en-US" sz="1125"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7" name="Slide Number Placeholder 2"/>
          <p:cNvSpPr>
            <a:spLocks noGrp="1"/>
          </p:cNvSpPr>
          <p:nvPr>
            <p:ph type="sldNum" sz="quarter" idx="4"/>
          </p:nvPr>
        </p:nvSpPr>
        <p:spPr>
          <a:xfrm>
            <a:off x="9347200" y="6567396"/>
            <a:ext cx="2844800" cy="290604"/>
          </a:xfrm>
          <a:prstGeom prst="rect">
            <a:avLst/>
          </a:prstGeom>
        </p:spPr>
        <p:txBody>
          <a:bodyPr vert="horz" lIns="91440" tIns="45720" rIns="91440" bIns="45720" rtlCol="0" anchor="ctr"/>
          <a:lstStyle>
            <a:lvl1pPr algn="r">
              <a:defRPr sz="675">
                <a:solidFill>
                  <a:srgbClr val="000000"/>
                </a:solidFill>
                <a:latin typeface="Calibri"/>
                <a:cs typeface="Calibri"/>
              </a:defRPr>
            </a:lvl1pPr>
          </a:lstStyle>
          <a:p>
            <a:fld id="{52DF0245-2CA1-6445-9E71-A40071F6548D}" type="slidenum">
              <a:rPr lang="en-US" smtClean="0"/>
              <a:pPr/>
              <a:t>‹#›</a:t>
            </a:fld>
            <a:endParaRPr lang="en-US" dirty="0"/>
          </a:p>
        </p:txBody>
      </p:sp>
    </p:spTree>
    <p:extLst>
      <p:ext uri="{BB962C8B-B14F-4D97-AF65-F5344CB8AC3E}">
        <p14:creationId xmlns:p14="http://schemas.microsoft.com/office/powerpoint/2010/main" val="2035436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2339" y="1397001"/>
            <a:ext cx="10691283" cy="4752388"/>
          </a:xfrm>
        </p:spPr>
        <p:txBody>
          <a:bodyPr/>
          <a:lstStyle>
            <a:lvl1pPr>
              <a:defRPr sz="2400"/>
            </a:lvl1pPr>
            <a:lvl2pPr>
              <a:defRPr sz="2000"/>
            </a:lvl2pPr>
            <a:lvl3pPr marL="1022281" indent="-215886">
              <a:buFont typeface="Arial" pitchFamily="34" charset="0"/>
              <a:buChar char="•"/>
              <a:defRPr lang="en-US" sz="2000" b="0" dirty="0">
                <a:solidFill>
                  <a:schemeClr val="bg2"/>
                </a:solidFill>
                <a:latin typeface="+mn-lt"/>
              </a:defRPr>
            </a:lvl3pPr>
            <a:lvl4pPr marL="1142922" indent="-228584">
              <a:defRPr lang="en-US" sz="2000" b="1" dirty="0" smtClean="0">
                <a:solidFill>
                  <a:schemeClr val="bg2"/>
                </a:solidFill>
                <a:latin typeface="+mn-lt"/>
              </a:defRPr>
            </a:lvl4pPr>
            <a:lvl5pPr marL="1142922" indent="-228584">
              <a:defRPr lang="en-US" sz="2000"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6" name="Title Placeholder 15"/>
          <p:cNvSpPr>
            <a:spLocks noGrp="1"/>
          </p:cNvSpPr>
          <p:nvPr>
            <p:ph type="title"/>
          </p:nvPr>
        </p:nvSpPr>
        <p:spPr>
          <a:xfrm>
            <a:off x="365809" y="81888"/>
            <a:ext cx="10727143" cy="1143000"/>
          </a:xfrm>
          <a:prstGeom prst="rect">
            <a:avLst/>
          </a:prstGeom>
        </p:spPr>
        <p:txBody>
          <a:bodyPr rtlCol="0">
            <a:normAutofit/>
          </a:bodyPr>
          <a:lstStyle/>
          <a:p>
            <a:r>
              <a:rPr lang="en-US" dirty="0"/>
              <a:t>Click to edit Master title style</a:t>
            </a:r>
          </a:p>
        </p:txBody>
      </p:sp>
    </p:spTree>
    <p:extLst>
      <p:ext uri="{BB962C8B-B14F-4D97-AF65-F5344CB8AC3E}">
        <p14:creationId xmlns:p14="http://schemas.microsoft.com/office/powerpoint/2010/main" val="40235350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93751" y="2"/>
            <a:ext cx="10682816" cy="1120412"/>
          </a:xfrm>
        </p:spPr>
        <p:txBody>
          <a:bodyPr/>
          <a:lstStyle>
            <a:lvl1pPr>
              <a:defRPr>
                <a:solidFill>
                  <a:schemeClr val="bg2"/>
                </a:solidFill>
              </a:defRPr>
            </a:lvl1pPr>
          </a:lstStyle>
          <a:p>
            <a:r>
              <a:rPr lang="en-US" dirty="0"/>
              <a:t>Click to edit Master title style</a:t>
            </a:r>
          </a:p>
        </p:txBody>
      </p:sp>
      <p:sp>
        <p:nvSpPr>
          <p:cNvPr id="3" name="Content Placeholder 2"/>
          <p:cNvSpPr>
            <a:spLocks noGrp="1"/>
          </p:cNvSpPr>
          <p:nvPr>
            <p:ph sz="half" idx="1"/>
          </p:nvPr>
        </p:nvSpPr>
        <p:spPr>
          <a:xfrm>
            <a:off x="641352" y="1409703"/>
            <a:ext cx="5365749" cy="4886325"/>
          </a:xfrm>
        </p:spPr>
        <p:txBody>
          <a:bodyPr/>
          <a:lstStyle>
            <a:lvl1pPr>
              <a:defRPr sz="1125" b="0">
                <a:solidFill>
                  <a:schemeClr val="bg2"/>
                </a:solidFill>
              </a:defRPr>
            </a:lvl1pPr>
            <a:lvl2pPr>
              <a:defRPr sz="1013" b="0">
                <a:solidFill>
                  <a:schemeClr val="bg2"/>
                </a:solidFill>
              </a:defRPr>
            </a:lvl2pPr>
            <a:lvl3pPr>
              <a:defRPr sz="900" b="0">
                <a:solidFill>
                  <a:schemeClr val="bg2"/>
                </a:solidFill>
              </a:defRPr>
            </a:lvl3pPr>
            <a:lvl4pPr>
              <a:defRPr sz="1013" b="0">
                <a:solidFill>
                  <a:schemeClr val="bg2"/>
                </a:solidFill>
                <a:effectLst/>
                <a:latin typeface="+mj-lt"/>
              </a:defRPr>
            </a:lvl4pPr>
            <a:lvl5pPr>
              <a:defRPr sz="1013" b="0">
                <a:solidFill>
                  <a:schemeClr val="bg2"/>
                </a:solidFill>
                <a:effectLst/>
                <a:latin typeface="+mj-lt"/>
              </a:defRPr>
            </a:lvl5pPr>
            <a:lvl6pPr>
              <a:defRPr sz="1013"/>
            </a:lvl6pPr>
            <a:lvl7pPr>
              <a:defRPr sz="1013"/>
            </a:lvl7pPr>
            <a:lvl8pPr>
              <a:defRPr sz="1013"/>
            </a:lvl8pPr>
            <a:lvl9pPr>
              <a:defRPr sz="1013"/>
            </a:lvl9pPr>
          </a:lstStyle>
          <a:p>
            <a:pPr lvl="0"/>
            <a:r>
              <a:rPr lang="en-US" dirty="0"/>
              <a:t>Click to edit Master text styles</a:t>
            </a:r>
          </a:p>
          <a:p>
            <a:pPr lvl="1"/>
            <a:r>
              <a:rPr lang="en-US" dirty="0"/>
              <a:t>Second level</a:t>
            </a:r>
          </a:p>
          <a:p>
            <a:pPr lvl="2"/>
            <a:r>
              <a:rPr lang="en-US" dirty="0"/>
              <a:t>Third level</a:t>
            </a:r>
          </a:p>
        </p:txBody>
      </p:sp>
      <p:sp>
        <p:nvSpPr>
          <p:cNvPr id="8" name="Slide Number Placeholder 2"/>
          <p:cNvSpPr>
            <a:spLocks noGrp="1"/>
          </p:cNvSpPr>
          <p:nvPr>
            <p:ph type="sldNum" sz="quarter" idx="4"/>
          </p:nvPr>
        </p:nvSpPr>
        <p:spPr>
          <a:xfrm>
            <a:off x="9321520" y="6562263"/>
            <a:ext cx="2844800" cy="290604"/>
          </a:xfrm>
          <a:prstGeom prst="rect">
            <a:avLst/>
          </a:prstGeom>
        </p:spPr>
        <p:txBody>
          <a:bodyPr vert="horz" lIns="91440" tIns="45720" rIns="91440" bIns="45720" rtlCol="0" anchor="ctr"/>
          <a:lstStyle>
            <a:lvl1pPr algn="r">
              <a:defRPr sz="675">
                <a:solidFill>
                  <a:srgbClr val="000000"/>
                </a:solidFill>
                <a:latin typeface="Calibri"/>
                <a:cs typeface="Calibri"/>
              </a:defRPr>
            </a:lvl1pPr>
          </a:lstStyle>
          <a:p>
            <a:fld id="{52DF0245-2CA1-6445-9E71-A40071F6548D}" type="slidenum">
              <a:rPr lang="en-US" smtClean="0"/>
              <a:pPr/>
              <a:t>‹#›</a:t>
            </a:fld>
            <a:endParaRPr lang="en-US" dirty="0"/>
          </a:p>
        </p:txBody>
      </p:sp>
      <p:sp>
        <p:nvSpPr>
          <p:cNvPr id="6" name="Content Placeholder 2"/>
          <p:cNvSpPr>
            <a:spLocks noGrp="1"/>
          </p:cNvSpPr>
          <p:nvPr>
            <p:ph sz="half" idx="10"/>
          </p:nvPr>
        </p:nvSpPr>
        <p:spPr>
          <a:xfrm>
            <a:off x="6110820" y="1409703"/>
            <a:ext cx="5365749" cy="4886325"/>
          </a:xfrm>
        </p:spPr>
        <p:txBody>
          <a:bodyPr/>
          <a:lstStyle>
            <a:lvl1pPr>
              <a:defRPr sz="1125" b="0">
                <a:solidFill>
                  <a:schemeClr val="bg2"/>
                </a:solidFill>
              </a:defRPr>
            </a:lvl1pPr>
            <a:lvl2pPr>
              <a:defRPr sz="1013" b="0">
                <a:solidFill>
                  <a:schemeClr val="bg2"/>
                </a:solidFill>
              </a:defRPr>
            </a:lvl2pPr>
            <a:lvl3pPr>
              <a:defRPr sz="900" b="0">
                <a:solidFill>
                  <a:schemeClr val="bg2"/>
                </a:solidFill>
              </a:defRPr>
            </a:lvl3pPr>
            <a:lvl4pPr>
              <a:defRPr sz="1013" b="0">
                <a:solidFill>
                  <a:schemeClr val="bg2"/>
                </a:solidFill>
                <a:effectLst/>
                <a:latin typeface="+mj-lt"/>
              </a:defRPr>
            </a:lvl4pPr>
            <a:lvl5pPr>
              <a:defRPr sz="1013" b="0">
                <a:solidFill>
                  <a:schemeClr val="bg2"/>
                </a:solidFill>
                <a:effectLst/>
                <a:latin typeface="+mj-lt"/>
              </a:defRPr>
            </a:lvl5pPr>
            <a:lvl6pPr>
              <a:defRPr sz="1013"/>
            </a:lvl6pPr>
            <a:lvl7pPr>
              <a:defRPr sz="1013"/>
            </a:lvl7pPr>
            <a:lvl8pPr>
              <a:defRPr sz="1013"/>
            </a:lvl8pPr>
            <a:lvl9pPr>
              <a:defRPr sz="1013"/>
            </a:lvl9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28846157"/>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8351" y="1396804"/>
            <a:ext cx="5366400" cy="639763"/>
          </a:xfrm>
        </p:spPr>
        <p:txBody>
          <a:bodyPr anchor="b"/>
          <a:lstStyle>
            <a:lvl1pPr marL="0" indent="0">
              <a:buNone/>
              <a:defRPr sz="1350" b="1">
                <a:solidFill>
                  <a:schemeClr val="bg2"/>
                </a:solidFill>
              </a:defRPr>
            </a:lvl1pPr>
            <a:lvl2pPr marL="257169" indent="0">
              <a:buNone/>
              <a:defRPr sz="1125" b="1"/>
            </a:lvl2pPr>
            <a:lvl3pPr marL="514337" indent="0">
              <a:buNone/>
              <a:defRPr sz="1013" b="1"/>
            </a:lvl3pPr>
            <a:lvl4pPr marL="771506" indent="0">
              <a:buNone/>
              <a:defRPr sz="900" b="1"/>
            </a:lvl4pPr>
            <a:lvl5pPr marL="1028675" indent="0">
              <a:buNone/>
              <a:defRPr sz="900" b="1"/>
            </a:lvl5pPr>
            <a:lvl6pPr marL="1285843" indent="0">
              <a:buNone/>
              <a:defRPr sz="900" b="1"/>
            </a:lvl6pPr>
            <a:lvl7pPr marL="1543011" indent="0">
              <a:buNone/>
              <a:defRPr sz="900" b="1"/>
            </a:lvl7pPr>
            <a:lvl8pPr marL="1800180" indent="0">
              <a:buNone/>
              <a:defRPr sz="900" b="1"/>
            </a:lvl8pPr>
            <a:lvl9pPr marL="2057349" indent="0">
              <a:buNone/>
              <a:defRPr sz="900" b="1"/>
            </a:lvl9pPr>
          </a:lstStyle>
          <a:p>
            <a:pPr lvl="0"/>
            <a:r>
              <a:rPr lang="en-US"/>
              <a:t>Click to edit Master text styles</a:t>
            </a:r>
          </a:p>
        </p:txBody>
      </p:sp>
      <p:sp>
        <p:nvSpPr>
          <p:cNvPr id="4" name="Content Placeholder 3"/>
          <p:cNvSpPr>
            <a:spLocks noGrp="1"/>
          </p:cNvSpPr>
          <p:nvPr>
            <p:ph sz="half" idx="2"/>
          </p:nvPr>
        </p:nvSpPr>
        <p:spPr>
          <a:xfrm>
            <a:off x="768351" y="2049040"/>
            <a:ext cx="5366400" cy="3951288"/>
          </a:xfrm>
        </p:spPr>
        <p:txBody>
          <a:bodyPr/>
          <a:lstStyle>
            <a:lvl1pPr>
              <a:defRPr sz="1125" b="0">
                <a:solidFill>
                  <a:srgbClr val="336699"/>
                </a:solidFill>
              </a:defRPr>
            </a:lvl1pPr>
            <a:lvl2pPr>
              <a:defRPr sz="1013" b="0">
                <a:solidFill>
                  <a:srgbClr val="336699"/>
                </a:solidFill>
              </a:defRPr>
            </a:lvl2pPr>
            <a:lvl3pPr>
              <a:defRPr sz="900" b="0">
                <a:solidFill>
                  <a:srgbClr val="336699"/>
                </a:solidFill>
              </a:defRPr>
            </a:lvl3pPr>
            <a:lvl4pPr>
              <a:defRPr sz="788" b="0">
                <a:solidFill>
                  <a:srgbClr val="336699"/>
                </a:solidFill>
                <a:latin typeface="+mn-lt"/>
              </a:defRPr>
            </a:lvl4pPr>
            <a:lvl5pPr>
              <a:defRPr sz="788" b="0">
                <a:solidFill>
                  <a:srgbClr val="336699"/>
                </a:solidFill>
                <a:latin typeface="+mn-lt"/>
              </a:defRPr>
            </a:lvl5pPr>
            <a:lvl6pPr>
              <a:defRPr sz="900"/>
            </a:lvl6pPr>
            <a:lvl7pPr>
              <a:defRPr sz="900"/>
            </a:lvl7pPr>
            <a:lvl8pPr>
              <a:defRPr sz="900"/>
            </a:lvl8pPr>
            <a:lvl9pPr>
              <a:defRPr sz="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67" y="1396804"/>
            <a:ext cx="5366400" cy="639763"/>
          </a:xfrm>
        </p:spPr>
        <p:txBody>
          <a:bodyPr anchor="b"/>
          <a:lstStyle>
            <a:lvl1pPr marL="0" indent="0">
              <a:buNone/>
              <a:defRPr sz="1350" b="1">
                <a:solidFill>
                  <a:schemeClr val="bg2"/>
                </a:solidFill>
              </a:defRPr>
            </a:lvl1pPr>
            <a:lvl2pPr marL="257169" indent="0">
              <a:buNone/>
              <a:defRPr sz="1125" b="1"/>
            </a:lvl2pPr>
            <a:lvl3pPr marL="514337" indent="0">
              <a:buNone/>
              <a:defRPr sz="1013" b="1"/>
            </a:lvl3pPr>
            <a:lvl4pPr marL="771506" indent="0">
              <a:buNone/>
              <a:defRPr sz="900" b="1"/>
            </a:lvl4pPr>
            <a:lvl5pPr marL="1028675" indent="0">
              <a:buNone/>
              <a:defRPr sz="900" b="1"/>
            </a:lvl5pPr>
            <a:lvl6pPr marL="1285843" indent="0">
              <a:buNone/>
              <a:defRPr sz="900" b="1"/>
            </a:lvl6pPr>
            <a:lvl7pPr marL="1543011" indent="0">
              <a:buNone/>
              <a:defRPr sz="900" b="1"/>
            </a:lvl7pPr>
            <a:lvl8pPr marL="1800180" indent="0">
              <a:buNone/>
              <a:defRPr sz="900" b="1"/>
            </a:lvl8pPr>
            <a:lvl9pPr marL="2057349" indent="0">
              <a:buNone/>
              <a:defRPr sz="900" b="1"/>
            </a:lvl9pPr>
          </a:lstStyle>
          <a:p>
            <a:pPr lvl="0"/>
            <a:r>
              <a:rPr lang="en-US"/>
              <a:t>Click to edit Master text styles</a:t>
            </a:r>
          </a:p>
        </p:txBody>
      </p:sp>
      <p:sp>
        <p:nvSpPr>
          <p:cNvPr id="6" name="Content Placeholder 5"/>
          <p:cNvSpPr>
            <a:spLocks noGrp="1"/>
          </p:cNvSpPr>
          <p:nvPr>
            <p:ph sz="quarter" idx="4"/>
          </p:nvPr>
        </p:nvSpPr>
        <p:spPr>
          <a:xfrm>
            <a:off x="6193367" y="2049040"/>
            <a:ext cx="5366400" cy="3951288"/>
          </a:xfrm>
        </p:spPr>
        <p:txBody>
          <a:bodyPr/>
          <a:lstStyle>
            <a:lvl1pPr>
              <a:defRPr sz="1125" b="0">
                <a:solidFill>
                  <a:srgbClr val="336699"/>
                </a:solidFill>
              </a:defRPr>
            </a:lvl1pPr>
            <a:lvl2pPr>
              <a:defRPr sz="1013" b="0">
                <a:solidFill>
                  <a:srgbClr val="336699"/>
                </a:solidFill>
              </a:defRPr>
            </a:lvl2pPr>
            <a:lvl3pPr>
              <a:defRPr sz="900" b="0">
                <a:solidFill>
                  <a:srgbClr val="336699"/>
                </a:solidFill>
              </a:defRPr>
            </a:lvl3pPr>
            <a:lvl4pPr>
              <a:defRPr sz="788" b="0">
                <a:solidFill>
                  <a:srgbClr val="336699"/>
                </a:solidFill>
                <a:latin typeface="+mn-lt"/>
              </a:defRPr>
            </a:lvl4pPr>
            <a:lvl5pPr>
              <a:defRPr sz="788" b="0">
                <a:solidFill>
                  <a:srgbClr val="336699"/>
                </a:solidFill>
                <a:latin typeface="+mn-lt"/>
              </a:defRPr>
            </a:lvl5pPr>
            <a:lvl6pPr>
              <a:defRPr sz="900"/>
            </a:lvl6pPr>
            <a:lvl7pPr>
              <a:defRPr sz="900"/>
            </a:lvl7pPr>
            <a:lvl8pPr>
              <a:defRPr sz="900"/>
            </a:lvl8pPr>
            <a:lvl9pPr>
              <a:defRPr sz="9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2"/>
          <p:cNvSpPr>
            <a:spLocks noGrp="1"/>
          </p:cNvSpPr>
          <p:nvPr>
            <p:ph type="sldNum" sz="quarter" idx="11"/>
          </p:nvPr>
        </p:nvSpPr>
        <p:spPr>
          <a:xfrm>
            <a:off x="9321520" y="6562263"/>
            <a:ext cx="2844800" cy="290604"/>
          </a:xfrm>
          <a:prstGeom prst="rect">
            <a:avLst/>
          </a:prstGeom>
        </p:spPr>
        <p:txBody>
          <a:bodyPr vert="horz" lIns="91440" tIns="45720" rIns="91440" bIns="45720" rtlCol="0" anchor="ctr"/>
          <a:lstStyle>
            <a:lvl1pPr algn="r">
              <a:defRPr sz="675">
                <a:solidFill>
                  <a:srgbClr val="000000"/>
                </a:solidFill>
                <a:latin typeface="Calibri"/>
                <a:cs typeface="Calibri"/>
              </a:defRPr>
            </a:lvl1pPr>
          </a:lstStyle>
          <a:p>
            <a:fld id="{52DF0245-2CA1-6445-9E71-A40071F6548D}" type="slidenum">
              <a:rPr lang="en-US" smtClean="0"/>
              <a:pPr/>
              <a:t>‹#›</a:t>
            </a:fld>
            <a:endParaRPr lang="en-US" dirty="0"/>
          </a:p>
        </p:txBody>
      </p:sp>
      <p:sp>
        <p:nvSpPr>
          <p:cNvPr id="7" name="Title 6"/>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61207697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2"/>
          <p:cNvSpPr>
            <a:spLocks noGrp="1"/>
          </p:cNvSpPr>
          <p:nvPr>
            <p:ph type="sldNum" sz="quarter" idx="4"/>
          </p:nvPr>
        </p:nvSpPr>
        <p:spPr>
          <a:xfrm>
            <a:off x="9321520" y="6562263"/>
            <a:ext cx="2844800" cy="290604"/>
          </a:xfrm>
          <a:prstGeom prst="rect">
            <a:avLst/>
          </a:prstGeom>
        </p:spPr>
        <p:txBody>
          <a:bodyPr vert="horz" lIns="91440" tIns="45720" rIns="91440" bIns="45720" rtlCol="0" anchor="ctr"/>
          <a:lstStyle>
            <a:lvl1pPr algn="r">
              <a:defRPr sz="675">
                <a:solidFill>
                  <a:srgbClr val="000000"/>
                </a:solidFill>
                <a:latin typeface="Calibri"/>
                <a:cs typeface="Calibri"/>
              </a:defRPr>
            </a:lvl1pPr>
          </a:lstStyle>
          <a:p>
            <a:fld id="{52DF0245-2CA1-6445-9E71-A40071F6548D}" type="slidenum">
              <a:rPr lang="en-US" smtClean="0"/>
              <a:pPr/>
              <a:t>‹#›</a:t>
            </a:fld>
            <a:endParaRPr lang="en-US" dirty="0"/>
          </a:p>
        </p:txBody>
      </p:sp>
      <p:sp>
        <p:nvSpPr>
          <p:cNvPr id="3" name="Title 2"/>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4046531731"/>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2"/>
          <p:cNvSpPr>
            <a:spLocks noGrp="1"/>
          </p:cNvSpPr>
          <p:nvPr>
            <p:ph type="sldNum" sz="quarter" idx="4"/>
          </p:nvPr>
        </p:nvSpPr>
        <p:spPr>
          <a:xfrm>
            <a:off x="9321520" y="6562263"/>
            <a:ext cx="2844800" cy="290604"/>
          </a:xfrm>
          <a:prstGeom prst="rect">
            <a:avLst/>
          </a:prstGeom>
        </p:spPr>
        <p:txBody>
          <a:bodyPr vert="horz" lIns="91440" tIns="45720" rIns="91440" bIns="45720" rtlCol="0" anchor="ctr"/>
          <a:lstStyle>
            <a:lvl1pPr algn="r">
              <a:defRPr sz="675">
                <a:solidFill>
                  <a:srgbClr val="000000"/>
                </a:solidFill>
                <a:latin typeface="Calibri"/>
                <a:cs typeface="Calibri"/>
              </a:defRPr>
            </a:lvl1pPr>
          </a:lstStyle>
          <a:p>
            <a:fld id="{52DF0245-2CA1-6445-9E71-A40071F6548D}" type="slidenum">
              <a:rPr lang="en-US" smtClean="0"/>
              <a:pPr/>
              <a:t>‹#›</a:t>
            </a:fld>
            <a:endParaRPr lang="en-US" dirty="0"/>
          </a:p>
        </p:txBody>
      </p:sp>
    </p:spTree>
    <p:extLst>
      <p:ext uri="{BB962C8B-B14F-4D97-AF65-F5344CB8AC3E}">
        <p14:creationId xmlns:p14="http://schemas.microsoft.com/office/powerpoint/2010/main" val="38008298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350"/>
            </a:lvl1pPr>
            <a:lvl2pPr>
              <a:defRPr sz="1125"/>
            </a:lvl2pPr>
            <a:lvl3pPr marL="575058" indent="-121441">
              <a:buFont typeface="Arial" pitchFamily="34" charset="0"/>
              <a:buChar char="•"/>
              <a:defRPr lang="en-US" sz="1125" b="0" dirty="0">
                <a:solidFill>
                  <a:schemeClr val="bg2"/>
                </a:solidFill>
                <a:latin typeface="+mn-lt"/>
              </a:defRPr>
            </a:lvl3pPr>
            <a:lvl4pPr marL="642921" indent="-128585">
              <a:defRPr lang="en-US" sz="1125" b="1" dirty="0" smtClean="0">
                <a:solidFill>
                  <a:schemeClr val="bg2"/>
                </a:solidFill>
                <a:latin typeface="+mn-lt"/>
              </a:defRPr>
            </a:lvl4pPr>
            <a:lvl5pPr marL="642921" indent="-128585">
              <a:defRPr lang="en-US" sz="1125"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7" name="Slide Number Placeholder 2"/>
          <p:cNvSpPr>
            <a:spLocks noGrp="1"/>
          </p:cNvSpPr>
          <p:nvPr>
            <p:ph type="sldNum" sz="quarter" idx="4"/>
          </p:nvPr>
        </p:nvSpPr>
        <p:spPr>
          <a:xfrm>
            <a:off x="9321520" y="6562263"/>
            <a:ext cx="2844800" cy="290604"/>
          </a:xfrm>
          <a:prstGeom prst="rect">
            <a:avLst/>
          </a:prstGeom>
        </p:spPr>
        <p:txBody>
          <a:bodyPr vert="horz" lIns="91440" tIns="45720" rIns="91440" bIns="45720" rtlCol="0" anchor="ctr"/>
          <a:lstStyle>
            <a:lvl1pPr algn="r">
              <a:defRPr sz="675">
                <a:solidFill>
                  <a:srgbClr val="000000"/>
                </a:solidFill>
                <a:latin typeface="Calibri"/>
                <a:cs typeface="Calibri"/>
              </a:defRPr>
            </a:lvl1pPr>
          </a:lstStyle>
          <a:p>
            <a:fld id="{52DF0245-2CA1-6445-9E71-A40071F6548D}" type="slidenum">
              <a:rPr lang="en-US" smtClean="0"/>
              <a:pPr/>
              <a:t>‹#›</a:t>
            </a:fld>
            <a:endParaRPr lang="en-US" dirty="0"/>
          </a:p>
        </p:txBody>
      </p:sp>
      <p:sp>
        <p:nvSpPr>
          <p:cNvPr id="6" name="Title Placeholder 15"/>
          <p:cNvSpPr>
            <a:spLocks noGrp="1"/>
          </p:cNvSpPr>
          <p:nvPr>
            <p:ph type="title"/>
          </p:nvPr>
        </p:nvSpPr>
        <p:spPr>
          <a:xfrm>
            <a:off x="736980" y="81888"/>
            <a:ext cx="10727141" cy="1143000"/>
          </a:xfrm>
          <a:prstGeom prst="rect">
            <a:avLst/>
          </a:prstGeom>
        </p:spPr>
        <p:txBody>
          <a:bodyPr vert="horz" lIns="91440" tIns="45720" rIns="91440" bIns="45720" rtlCol="0" anchor="b">
            <a:normAutofit/>
          </a:bodyPr>
          <a:lstStyle/>
          <a:p>
            <a:r>
              <a:rPr lang="en-US" dirty="0"/>
              <a:t>Click to edit Master title style</a:t>
            </a:r>
          </a:p>
        </p:txBody>
      </p:sp>
      <p:cxnSp>
        <p:nvCxnSpPr>
          <p:cNvPr id="4" name="Straight Connector 3"/>
          <p:cNvCxnSpPr/>
          <p:nvPr userDrawn="1"/>
        </p:nvCxnSpPr>
        <p:spPr bwMode="auto">
          <a:xfrm>
            <a:off x="100668" y="67118"/>
            <a:ext cx="11790765" cy="6224631"/>
          </a:xfrm>
          <a:prstGeom prst="line">
            <a:avLst/>
          </a:prstGeom>
          <a:solidFill>
            <a:schemeClr val="accent1"/>
          </a:solidFill>
          <a:ln w="762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6830109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757"/>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48"/>
            <a:ext cx="8534400" cy="1752601"/>
          </a:xfrm>
        </p:spPr>
        <p:txBody>
          <a:bodyPr/>
          <a:lstStyle>
            <a:lvl1pPr marL="0" indent="0" algn="ctr">
              <a:buNone/>
              <a:defRPr/>
            </a:lvl1pPr>
            <a:lvl2pPr marL="456280" indent="0" algn="ctr">
              <a:buNone/>
              <a:defRPr/>
            </a:lvl2pPr>
            <a:lvl3pPr marL="912477" indent="0" algn="ctr">
              <a:buNone/>
              <a:defRPr/>
            </a:lvl3pPr>
            <a:lvl4pPr marL="1368711" indent="0" algn="ctr">
              <a:buNone/>
              <a:defRPr/>
            </a:lvl4pPr>
            <a:lvl5pPr marL="1824938" indent="0" algn="ctr">
              <a:buNone/>
              <a:defRPr/>
            </a:lvl5pPr>
            <a:lvl6pPr marL="2281159" indent="0" algn="ctr">
              <a:buNone/>
              <a:defRPr/>
            </a:lvl6pPr>
            <a:lvl7pPr marL="2737418" indent="0" algn="ctr">
              <a:buNone/>
              <a:defRPr/>
            </a:lvl7pPr>
            <a:lvl8pPr marL="3193649" indent="0" algn="ctr">
              <a:buNone/>
              <a:defRPr/>
            </a:lvl8pPr>
            <a:lvl9pPr marL="3649894"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31A5FCAF-2EC3-4DFA-BD14-3DDDCB93AE93}" type="slidenum">
              <a:rPr lang="en-US" altLang="en-US"/>
              <a:pPr>
                <a:defRPr/>
              </a:pPr>
              <a:t>‹#›</a:t>
            </a:fld>
            <a:endParaRPr lang="en-US" altLang="en-US" dirty="0"/>
          </a:p>
        </p:txBody>
      </p:sp>
    </p:spTree>
    <p:extLst>
      <p:ext uri="{BB962C8B-B14F-4D97-AF65-F5344CB8AC3E}">
        <p14:creationId xmlns:p14="http://schemas.microsoft.com/office/powerpoint/2010/main" val="2777509331"/>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49E61C9C-4A46-4308-9A9E-A23FDF81076F}" type="slidenum">
              <a:rPr lang="en-US" altLang="en-US"/>
              <a:pPr>
                <a:defRPr/>
              </a:pPr>
              <a:t>‹#›</a:t>
            </a:fld>
            <a:endParaRPr lang="en-US" altLang="en-US" dirty="0"/>
          </a:p>
        </p:txBody>
      </p:sp>
    </p:spTree>
    <p:extLst>
      <p:ext uri="{BB962C8B-B14F-4D97-AF65-F5344CB8AC3E}">
        <p14:creationId xmlns:p14="http://schemas.microsoft.com/office/powerpoint/2010/main" val="197126026"/>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149"/>
            <a:ext cx="103632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963084" y="2906800"/>
            <a:ext cx="10363200" cy="1500187"/>
          </a:xfrm>
        </p:spPr>
        <p:txBody>
          <a:bodyPr anchor="b"/>
          <a:lstStyle>
            <a:lvl1pPr marL="0" indent="0">
              <a:buNone/>
              <a:defRPr sz="2000"/>
            </a:lvl1pPr>
            <a:lvl2pPr marL="456280" indent="0">
              <a:buNone/>
              <a:defRPr sz="1800"/>
            </a:lvl2pPr>
            <a:lvl3pPr marL="912477" indent="0">
              <a:buNone/>
              <a:defRPr sz="1700"/>
            </a:lvl3pPr>
            <a:lvl4pPr marL="1368711" indent="0">
              <a:buNone/>
              <a:defRPr sz="1400"/>
            </a:lvl4pPr>
            <a:lvl5pPr marL="1824938" indent="0">
              <a:buNone/>
              <a:defRPr sz="1400"/>
            </a:lvl5pPr>
            <a:lvl6pPr marL="2281159" indent="0">
              <a:buNone/>
              <a:defRPr sz="1400"/>
            </a:lvl6pPr>
            <a:lvl7pPr marL="2737418" indent="0">
              <a:buNone/>
              <a:defRPr sz="1400"/>
            </a:lvl7pPr>
            <a:lvl8pPr marL="3193649" indent="0">
              <a:buNone/>
              <a:defRPr sz="1400"/>
            </a:lvl8pPr>
            <a:lvl9pPr marL="3649894"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ED5B25B3-919A-497F-A8B0-1DC6BE2B7411}" type="slidenum">
              <a:rPr lang="en-US" altLang="en-US"/>
              <a:pPr>
                <a:defRPr/>
              </a:pPr>
              <a:t>‹#›</a:t>
            </a:fld>
            <a:endParaRPr lang="en-US" altLang="en-US" dirty="0"/>
          </a:p>
        </p:txBody>
      </p:sp>
    </p:spTree>
    <p:extLst>
      <p:ext uri="{BB962C8B-B14F-4D97-AF65-F5344CB8AC3E}">
        <p14:creationId xmlns:p14="http://schemas.microsoft.com/office/powerpoint/2010/main" val="205321029"/>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0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0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7" name="Rectangle 6"/>
          <p:cNvSpPr>
            <a:spLocks noGrp="1" noChangeArrowheads="1"/>
          </p:cNvSpPr>
          <p:nvPr>
            <p:ph type="sldNum" sz="quarter" idx="12"/>
          </p:nvPr>
        </p:nvSpPr>
        <p:spPr>
          <a:ln/>
        </p:spPr>
        <p:txBody>
          <a:bodyPr/>
          <a:lstStyle>
            <a:lvl1pPr>
              <a:defRPr/>
            </a:lvl1pPr>
          </a:lstStyle>
          <a:p>
            <a:pPr>
              <a:defRPr/>
            </a:pPr>
            <a:fld id="{FEB91F52-0DA6-4132-A615-23B3FBD70E68}" type="slidenum">
              <a:rPr lang="en-US" altLang="en-US"/>
              <a:pPr>
                <a:defRPr/>
              </a:pPr>
              <a:t>‹#›</a:t>
            </a:fld>
            <a:endParaRPr lang="en-US" altLang="en-US" dirty="0"/>
          </a:p>
        </p:txBody>
      </p:sp>
    </p:spTree>
    <p:extLst>
      <p:ext uri="{BB962C8B-B14F-4D97-AF65-F5344CB8AC3E}">
        <p14:creationId xmlns:p14="http://schemas.microsoft.com/office/powerpoint/2010/main" val="2571716036"/>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89"/>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96"/>
            <a:ext cx="5386917" cy="639763"/>
          </a:xfrm>
        </p:spPr>
        <p:txBody>
          <a:bodyPr anchor="b"/>
          <a:lstStyle>
            <a:lvl1pPr marL="0" indent="0">
              <a:buNone/>
              <a:defRPr sz="2400" b="1"/>
            </a:lvl1pPr>
            <a:lvl2pPr marL="456280" indent="0">
              <a:buNone/>
              <a:defRPr sz="2000" b="1"/>
            </a:lvl2pPr>
            <a:lvl3pPr marL="912477" indent="0">
              <a:buNone/>
              <a:defRPr sz="1800" b="1"/>
            </a:lvl3pPr>
            <a:lvl4pPr marL="1368711" indent="0">
              <a:buNone/>
              <a:defRPr sz="1700" b="1"/>
            </a:lvl4pPr>
            <a:lvl5pPr marL="1824938" indent="0">
              <a:buNone/>
              <a:defRPr sz="1700" b="1"/>
            </a:lvl5pPr>
            <a:lvl6pPr marL="2281159" indent="0">
              <a:buNone/>
              <a:defRPr sz="1700" b="1"/>
            </a:lvl6pPr>
            <a:lvl7pPr marL="2737418" indent="0">
              <a:buNone/>
              <a:defRPr sz="1700" b="1"/>
            </a:lvl7pPr>
            <a:lvl8pPr marL="3193649" indent="0">
              <a:buNone/>
              <a:defRPr sz="1700" b="1"/>
            </a:lvl8pPr>
            <a:lvl9pPr marL="3649894" indent="0">
              <a:buNone/>
              <a:defRPr sz="17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57" y="1535196"/>
            <a:ext cx="5389033" cy="639763"/>
          </a:xfrm>
        </p:spPr>
        <p:txBody>
          <a:bodyPr anchor="b"/>
          <a:lstStyle>
            <a:lvl1pPr marL="0" indent="0">
              <a:buNone/>
              <a:defRPr sz="2400" b="1"/>
            </a:lvl1pPr>
            <a:lvl2pPr marL="456280" indent="0">
              <a:buNone/>
              <a:defRPr sz="2000" b="1"/>
            </a:lvl2pPr>
            <a:lvl3pPr marL="912477" indent="0">
              <a:buNone/>
              <a:defRPr sz="1800" b="1"/>
            </a:lvl3pPr>
            <a:lvl4pPr marL="1368711" indent="0">
              <a:buNone/>
              <a:defRPr sz="1700" b="1"/>
            </a:lvl4pPr>
            <a:lvl5pPr marL="1824938" indent="0">
              <a:buNone/>
              <a:defRPr sz="1700" b="1"/>
            </a:lvl5pPr>
            <a:lvl6pPr marL="2281159" indent="0">
              <a:buNone/>
              <a:defRPr sz="1700" b="1"/>
            </a:lvl6pPr>
            <a:lvl7pPr marL="2737418" indent="0">
              <a:buNone/>
              <a:defRPr sz="1700" b="1"/>
            </a:lvl7pPr>
            <a:lvl8pPr marL="3193649" indent="0">
              <a:buNone/>
              <a:defRPr sz="1700" b="1"/>
            </a:lvl8pPr>
            <a:lvl9pPr marL="3649894"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193457" y="2174875"/>
            <a:ext cx="5389033"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9" name="Rectangle 6"/>
          <p:cNvSpPr>
            <a:spLocks noGrp="1" noChangeArrowheads="1"/>
          </p:cNvSpPr>
          <p:nvPr>
            <p:ph type="sldNum" sz="quarter" idx="12"/>
          </p:nvPr>
        </p:nvSpPr>
        <p:spPr>
          <a:ln/>
        </p:spPr>
        <p:txBody>
          <a:bodyPr/>
          <a:lstStyle>
            <a:lvl1pPr>
              <a:defRPr/>
            </a:lvl1pPr>
          </a:lstStyle>
          <a:p>
            <a:pPr>
              <a:defRPr/>
            </a:pPr>
            <a:fld id="{48E70FFF-4201-4EBB-85A1-C391B9C32F3F}" type="slidenum">
              <a:rPr lang="en-US" altLang="en-US"/>
              <a:pPr>
                <a:defRPr/>
              </a:pPr>
              <a:t>‹#›</a:t>
            </a:fld>
            <a:endParaRPr lang="en-US" altLang="en-US" dirty="0"/>
          </a:p>
        </p:txBody>
      </p:sp>
    </p:spTree>
    <p:extLst>
      <p:ext uri="{BB962C8B-B14F-4D97-AF65-F5344CB8AC3E}">
        <p14:creationId xmlns:p14="http://schemas.microsoft.com/office/powerpoint/2010/main" val="356138775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8440" y="63500"/>
            <a:ext cx="10998200" cy="927100"/>
          </a:xfrm>
        </p:spPr>
        <p:txBody>
          <a:bodyPr/>
          <a:lstStyle/>
          <a:p>
            <a:r>
              <a:rPr lang="en-AU"/>
              <a:t>Click to edit Master title style</a:t>
            </a:r>
            <a:endParaRPr lang="en-US"/>
          </a:p>
        </p:txBody>
      </p:sp>
      <p:sp>
        <p:nvSpPr>
          <p:cNvPr id="3" name="Text Placeholder 2"/>
          <p:cNvSpPr>
            <a:spLocks noGrp="1"/>
          </p:cNvSpPr>
          <p:nvPr>
            <p:ph type="body" sz="half" idx="1"/>
          </p:nvPr>
        </p:nvSpPr>
        <p:spPr>
          <a:xfrm>
            <a:off x="607534" y="1370013"/>
            <a:ext cx="5386916"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6197697" y="1370013"/>
            <a:ext cx="5389033"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4266457871"/>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5" name="Rectangle 6"/>
          <p:cNvSpPr>
            <a:spLocks noGrp="1" noChangeArrowheads="1"/>
          </p:cNvSpPr>
          <p:nvPr>
            <p:ph type="sldNum" sz="quarter" idx="12"/>
          </p:nvPr>
        </p:nvSpPr>
        <p:spPr>
          <a:ln/>
        </p:spPr>
        <p:txBody>
          <a:bodyPr/>
          <a:lstStyle>
            <a:lvl1pPr>
              <a:defRPr/>
            </a:lvl1pPr>
          </a:lstStyle>
          <a:p>
            <a:pPr>
              <a:defRPr/>
            </a:pPr>
            <a:fld id="{E90B48C5-48AC-4660-B237-1971BBFA426D}" type="slidenum">
              <a:rPr lang="en-US" altLang="en-US"/>
              <a:pPr>
                <a:defRPr/>
              </a:pPr>
              <a:t>‹#›</a:t>
            </a:fld>
            <a:endParaRPr lang="en-US" altLang="en-US" dirty="0"/>
          </a:p>
        </p:txBody>
      </p:sp>
    </p:spTree>
    <p:extLst>
      <p:ext uri="{BB962C8B-B14F-4D97-AF65-F5344CB8AC3E}">
        <p14:creationId xmlns:p14="http://schemas.microsoft.com/office/powerpoint/2010/main" val="256419787"/>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4" name="Rectangle 6"/>
          <p:cNvSpPr>
            <a:spLocks noGrp="1" noChangeArrowheads="1"/>
          </p:cNvSpPr>
          <p:nvPr>
            <p:ph type="sldNum" sz="quarter" idx="12"/>
          </p:nvPr>
        </p:nvSpPr>
        <p:spPr>
          <a:ln/>
        </p:spPr>
        <p:txBody>
          <a:bodyPr/>
          <a:lstStyle>
            <a:lvl1pPr>
              <a:defRPr/>
            </a:lvl1pPr>
          </a:lstStyle>
          <a:p>
            <a:pPr>
              <a:defRPr/>
            </a:pPr>
            <a:fld id="{647DCB44-C55E-4102-AC9E-E865EA5AEE26}" type="slidenum">
              <a:rPr lang="en-US" altLang="en-US"/>
              <a:pPr>
                <a:defRPr/>
              </a:pPr>
              <a:t>‹#›</a:t>
            </a:fld>
            <a:endParaRPr lang="en-US" altLang="en-US" dirty="0"/>
          </a:p>
        </p:txBody>
      </p:sp>
    </p:spTree>
    <p:extLst>
      <p:ext uri="{BB962C8B-B14F-4D97-AF65-F5344CB8AC3E}">
        <p14:creationId xmlns:p14="http://schemas.microsoft.com/office/powerpoint/2010/main" val="530080553"/>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7" y="273052"/>
            <a:ext cx="6815667" cy="58531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3" cy="4691063"/>
          </a:xfrm>
        </p:spPr>
        <p:txBody>
          <a:bodyPr/>
          <a:lstStyle>
            <a:lvl1pPr marL="0" indent="0">
              <a:buNone/>
              <a:defRPr sz="1400"/>
            </a:lvl1pPr>
            <a:lvl2pPr marL="456280" indent="0">
              <a:buNone/>
              <a:defRPr sz="1100"/>
            </a:lvl2pPr>
            <a:lvl3pPr marL="912477" indent="0">
              <a:buNone/>
              <a:defRPr sz="1000"/>
            </a:lvl3pPr>
            <a:lvl4pPr marL="1368711" indent="0">
              <a:buNone/>
              <a:defRPr sz="900"/>
            </a:lvl4pPr>
            <a:lvl5pPr marL="1824938" indent="0">
              <a:buNone/>
              <a:defRPr sz="900"/>
            </a:lvl5pPr>
            <a:lvl6pPr marL="2281159" indent="0">
              <a:buNone/>
              <a:defRPr sz="900"/>
            </a:lvl6pPr>
            <a:lvl7pPr marL="2737418" indent="0">
              <a:buNone/>
              <a:defRPr sz="900"/>
            </a:lvl7pPr>
            <a:lvl8pPr marL="3193649" indent="0">
              <a:buNone/>
              <a:defRPr sz="900"/>
            </a:lvl8pPr>
            <a:lvl9pPr marL="3649894"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7" name="Rectangle 6"/>
          <p:cNvSpPr>
            <a:spLocks noGrp="1" noChangeArrowheads="1"/>
          </p:cNvSpPr>
          <p:nvPr>
            <p:ph type="sldNum" sz="quarter" idx="12"/>
          </p:nvPr>
        </p:nvSpPr>
        <p:spPr>
          <a:ln/>
        </p:spPr>
        <p:txBody>
          <a:bodyPr/>
          <a:lstStyle>
            <a:lvl1pPr>
              <a:defRPr/>
            </a:lvl1pPr>
          </a:lstStyle>
          <a:p>
            <a:pPr>
              <a:defRPr/>
            </a:pPr>
            <a:fld id="{5AEF9C8C-C5B4-47F3-B4AC-392AE80E8478}" type="slidenum">
              <a:rPr lang="en-US" altLang="en-US"/>
              <a:pPr>
                <a:defRPr/>
              </a:pPr>
              <a:t>‹#›</a:t>
            </a:fld>
            <a:endParaRPr lang="en-US" altLang="en-US" dirty="0"/>
          </a:p>
        </p:txBody>
      </p:sp>
    </p:spTree>
    <p:extLst>
      <p:ext uri="{BB962C8B-B14F-4D97-AF65-F5344CB8AC3E}">
        <p14:creationId xmlns:p14="http://schemas.microsoft.com/office/powerpoint/2010/main" val="2015337969"/>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6280" indent="0">
              <a:buNone/>
              <a:defRPr sz="2800"/>
            </a:lvl2pPr>
            <a:lvl3pPr marL="912477" indent="0">
              <a:buNone/>
              <a:defRPr sz="2400"/>
            </a:lvl3pPr>
            <a:lvl4pPr marL="1368711" indent="0">
              <a:buNone/>
              <a:defRPr sz="2000"/>
            </a:lvl4pPr>
            <a:lvl5pPr marL="1824938" indent="0">
              <a:buNone/>
              <a:defRPr sz="2000"/>
            </a:lvl5pPr>
            <a:lvl6pPr marL="2281159" indent="0">
              <a:buNone/>
              <a:defRPr sz="2000"/>
            </a:lvl6pPr>
            <a:lvl7pPr marL="2737418" indent="0">
              <a:buNone/>
              <a:defRPr sz="2000"/>
            </a:lvl7pPr>
            <a:lvl8pPr marL="3193649" indent="0">
              <a:buNone/>
              <a:defRPr sz="2000"/>
            </a:lvl8pPr>
            <a:lvl9pPr marL="3649894" indent="0">
              <a:buNone/>
              <a:defRPr sz="2000"/>
            </a:lvl9pPr>
          </a:lstStyle>
          <a:p>
            <a:pPr lvl="0"/>
            <a:endParaRPr lang="en-US" noProof="0" dirty="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400"/>
            </a:lvl1pPr>
            <a:lvl2pPr marL="456280" indent="0">
              <a:buNone/>
              <a:defRPr sz="1100"/>
            </a:lvl2pPr>
            <a:lvl3pPr marL="912477" indent="0">
              <a:buNone/>
              <a:defRPr sz="1000"/>
            </a:lvl3pPr>
            <a:lvl4pPr marL="1368711" indent="0">
              <a:buNone/>
              <a:defRPr sz="900"/>
            </a:lvl4pPr>
            <a:lvl5pPr marL="1824938" indent="0">
              <a:buNone/>
              <a:defRPr sz="900"/>
            </a:lvl5pPr>
            <a:lvl6pPr marL="2281159" indent="0">
              <a:buNone/>
              <a:defRPr sz="900"/>
            </a:lvl6pPr>
            <a:lvl7pPr marL="2737418" indent="0">
              <a:buNone/>
              <a:defRPr sz="900"/>
            </a:lvl7pPr>
            <a:lvl8pPr marL="3193649" indent="0">
              <a:buNone/>
              <a:defRPr sz="900"/>
            </a:lvl8pPr>
            <a:lvl9pPr marL="3649894"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7" name="Rectangle 6"/>
          <p:cNvSpPr>
            <a:spLocks noGrp="1" noChangeArrowheads="1"/>
          </p:cNvSpPr>
          <p:nvPr>
            <p:ph type="sldNum" sz="quarter" idx="12"/>
          </p:nvPr>
        </p:nvSpPr>
        <p:spPr>
          <a:ln/>
        </p:spPr>
        <p:txBody>
          <a:bodyPr/>
          <a:lstStyle>
            <a:lvl1pPr>
              <a:defRPr/>
            </a:lvl1pPr>
          </a:lstStyle>
          <a:p>
            <a:pPr>
              <a:defRPr/>
            </a:pPr>
            <a:fld id="{F1027447-60D8-4225-8C2B-239F46DDDB4E}" type="slidenum">
              <a:rPr lang="en-US" altLang="en-US"/>
              <a:pPr>
                <a:defRPr/>
              </a:pPr>
              <a:t>‹#›</a:t>
            </a:fld>
            <a:endParaRPr lang="en-US" altLang="en-US" dirty="0"/>
          </a:p>
        </p:txBody>
      </p:sp>
    </p:spTree>
    <p:extLst>
      <p:ext uri="{BB962C8B-B14F-4D97-AF65-F5344CB8AC3E}">
        <p14:creationId xmlns:p14="http://schemas.microsoft.com/office/powerpoint/2010/main" val="3046661074"/>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199AE8EA-08E4-4E6D-8472-DF9942535D0C}" type="slidenum">
              <a:rPr lang="en-US" altLang="en-US"/>
              <a:pPr>
                <a:defRPr/>
              </a:pPr>
              <a:t>‹#›</a:t>
            </a:fld>
            <a:endParaRPr lang="en-US" altLang="en-US" dirty="0"/>
          </a:p>
        </p:txBody>
      </p:sp>
    </p:spTree>
    <p:extLst>
      <p:ext uri="{BB962C8B-B14F-4D97-AF65-F5344CB8AC3E}">
        <p14:creationId xmlns:p14="http://schemas.microsoft.com/office/powerpoint/2010/main" val="3736373441"/>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F30DA69D-0DD0-402F-A3E9-811977E4D790}" type="slidenum">
              <a:rPr lang="en-US" altLang="en-US"/>
              <a:pPr>
                <a:defRPr/>
              </a:pPr>
              <a:t>‹#›</a:t>
            </a:fld>
            <a:endParaRPr lang="en-US" altLang="en-US" dirty="0"/>
          </a:p>
        </p:txBody>
      </p:sp>
    </p:spTree>
    <p:extLst>
      <p:ext uri="{BB962C8B-B14F-4D97-AF65-F5344CB8AC3E}">
        <p14:creationId xmlns:p14="http://schemas.microsoft.com/office/powerpoint/2010/main" val="2024130210"/>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751" y="457201"/>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09" y="228571"/>
            <a:ext cx="8228572" cy="914286"/>
          </a:xfrm>
        </p:spPr>
        <p:txBody>
          <a:bodyPr>
            <a:noAutofit/>
          </a:bodyPr>
          <a:lstStyle>
            <a:lvl1pPr algn="l">
              <a:defRPr sz="2300"/>
            </a:lvl1pPr>
          </a:lstStyle>
          <a:p>
            <a:r>
              <a:rPr lang="de-DE" dirty="0"/>
              <a:t>Titelmasterformat durch Klicken bearbeiten</a:t>
            </a:r>
          </a:p>
        </p:txBody>
      </p:sp>
      <p:sp>
        <p:nvSpPr>
          <p:cNvPr id="9" name="Untertitel 2"/>
          <p:cNvSpPr>
            <a:spLocks noGrp="1"/>
          </p:cNvSpPr>
          <p:nvPr>
            <p:ph type="subTitle" idx="13"/>
          </p:nvPr>
        </p:nvSpPr>
        <p:spPr>
          <a:xfrm>
            <a:off x="610289" y="1143106"/>
            <a:ext cx="8228572" cy="683383"/>
          </a:xfrm>
        </p:spPr>
        <p:txBody>
          <a:bodyPr bIns="45287" anchor="b">
            <a:noAutofit/>
          </a:bodyPr>
          <a:lstStyle>
            <a:lvl1pPr marL="0" indent="0" algn="l">
              <a:buNone/>
              <a:defRPr sz="1800">
                <a:solidFill>
                  <a:schemeClr val="tx2"/>
                </a:solidFill>
              </a:defRPr>
            </a:lvl1pPr>
            <a:lvl2pPr marL="452764" indent="0" algn="ctr">
              <a:buNone/>
              <a:defRPr>
                <a:solidFill>
                  <a:schemeClr val="tx1">
                    <a:tint val="75000"/>
                  </a:schemeClr>
                </a:solidFill>
              </a:defRPr>
            </a:lvl2pPr>
            <a:lvl3pPr marL="905140" indent="0" algn="ctr">
              <a:buNone/>
              <a:defRPr>
                <a:solidFill>
                  <a:schemeClr val="tx1">
                    <a:tint val="75000"/>
                  </a:schemeClr>
                </a:solidFill>
              </a:defRPr>
            </a:lvl3pPr>
            <a:lvl4pPr marL="1357663" indent="0" algn="ctr">
              <a:buNone/>
              <a:defRPr>
                <a:solidFill>
                  <a:schemeClr val="tx1">
                    <a:tint val="75000"/>
                  </a:schemeClr>
                </a:solidFill>
              </a:defRPr>
            </a:lvl4pPr>
            <a:lvl5pPr marL="1810226" indent="0" algn="ctr">
              <a:buNone/>
              <a:defRPr>
                <a:solidFill>
                  <a:schemeClr val="tx1">
                    <a:tint val="75000"/>
                  </a:schemeClr>
                </a:solidFill>
              </a:defRPr>
            </a:lvl5pPr>
            <a:lvl6pPr marL="2262771" indent="0" algn="ctr">
              <a:buNone/>
              <a:defRPr>
                <a:solidFill>
                  <a:schemeClr val="tx1">
                    <a:tint val="75000"/>
                  </a:schemeClr>
                </a:solidFill>
              </a:defRPr>
            </a:lvl6pPr>
            <a:lvl7pPr marL="2715329" indent="0" algn="ctr">
              <a:buNone/>
              <a:defRPr>
                <a:solidFill>
                  <a:schemeClr val="tx1">
                    <a:tint val="75000"/>
                  </a:schemeClr>
                </a:solidFill>
              </a:defRPr>
            </a:lvl7pPr>
            <a:lvl8pPr marL="3167903" indent="0" algn="ctr">
              <a:buNone/>
              <a:defRPr>
                <a:solidFill>
                  <a:schemeClr val="tx1">
                    <a:tint val="75000"/>
                  </a:schemeClr>
                </a:solidFill>
              </a:defRPr>
            </a:lvl8pPr>
            <a:lvl9pPr marL="3620501"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428789106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68" y="1498599"/>
            <a:ext cx="10917765" cy="4864102"/>
          </a:xfrm>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68" y="6530423"/>
            <a:ext cx="2014934" cy="246046"/>
          </a:xfrm>
        </p:spPr>
        <p:txBody>
          <a:bodyPr wrap="none" anchor="b">
            <a:spAutoFit/>
          </a:bodyPr>
          <a:lstStyle>
            <a:lvl1pPr marL="0" indent="0">
              <a:spcBef>
                <a:spcPts val="0"/>
              </a:spcBef>
              <a:buFontTx/>
              <a:buNone/>
              <a:defRPr sz="1000">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30792701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197" y="6503252"/>
            <a:ext cx="7738116" cy="246046"/>
          </a:xfrm>
        </p:spPr>
        <p:txBody>
          <a:bodyPr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1"/>
            <a:ext cx="508000" cy="269875"/>
          </a:xfrm>
        </p:spPr>
        <p:txBody>
          <a:bodyPr lIns="115912" tIns="57964" rIns="115912" bIns="57964"/>
          <a:lstStyle>
            <a:lvl1pPr defTabSz="904875">
              <a:defRPr sz="1800" smtClean="0">
                <a:ea typeface="MS PGothic" panose="020B0600070205080204" pitchFamily="34" charset="-128"/>
              </a:defRPr>
            </a:lvl1pPr>
          </a:lstStyle>
          <a:p>
            <a:pPr>
              <a:defRPr/>
            </a:pPr>
            <a:fld id="{1CD49D0C-94AE-49E4-9009-124B7E94D8F2}" type="slidenum">
              <a:rPr lang="en-GB" altLang="en-US"/>
              <a:pPr>
                <a:defRPr/>
              </a:pPr>
              <a:t>‹#›</a:t>
            </a:fld>
            <a:endParaRPr lang="en-GB" altLang="en-US" dirty="0"/>
          </a:p>
        </p:txBody>
      </p:sp>
    </p:spTree>
    <p:extLst>
      <p:ext uri="{BB962C8B-B14F-4D97-AF65-F5344CB8AC3E}">
        <p14:creationId xmlns:p14="http://schemas.microsoft.com/office/powerpoint/2010/main" val="427415751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vl2pPr>
              <a:defRPr sz="2000"/>
            </a:lvl2pPr>
            <a:lvl3pPr marL="1020269" indent="-215462">
              <a:buFont typeface="Arial" pitchFamily="34" charset="0"/>
              <a:buChar char="•"/>
              <a:defRPr lang="en-US" sz="2000" b="0" dirty="0">
                <a:solidFill>
                  <a:schemeClr val="bg2"/>
                </a:solidFill>
                <a:latin typeface="+mn-lt"/>
              </a:defRPr>
            </a:lvl3pPr>
            <a:lvl4pPr marL="1140650" indent="-228134">
              <a:defRPr lang="en-US" sz="2000" b="1" dirty="0" smtClean="0">
                <a:solidFill>
                  <a:schemeClr val="bg2"/>
                </a:solidFill>
                <a:latin typeface="+mn-lt"/>
              </a:defRPr>
            </a:lvl4pPr>
            <a:lvl5pPr marL="1140650" indent="-228134">
              <a:defRPr lang="en-US" sz="20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106"/>
            <a:ext cx="10727141" cy="1143001"/>
          </a:xfrm>
          <a:prstGeom prst="rect">
            <a:avLst/>
          </a:prstGeom>
        </p:spPr>
        <p:txBody>
          <a:bodyPr lIns="91266" tIns="45635" rIns="91266" bIns="45635"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726"/>
            <a:ext cx="2844800" cy="290513"/>
          </a:xfrm>
        </p:spPr>
        <p:txBody>
          <a:bodyPr lIns="91266" tIns="45635" rIns="91266" bIns="45635" anchor="ctr"/>
          <a:lstStyle>
            <a:lvl1pPr>
              <a:defRPr sz="1100" smtClean="0">
                <a:solidFill>
                  <a:srgbClr val="000000"/>
                </a:solidFill>
                <a:latin typeface="Calibri" panose="020F0502020204030204" pitchFamily="34" charset="0"/>
                <a:ea typeface="MS PGothic" panose="020B0600070205080204" pitchFamily="34" charset="-128"/>
                <a:cs typeface="Calibri" panose="020F0502020204030204" pitchFamily="34" charset="0"/>
              </a:defRPr>
            </a:lvl1pPr>
          </a:lstStyle>
          <a:p>
            <a:pPr>
              <a:defRPr/>
            </a:pPr>
            <a:fld id="{5F38F391-5C02-4A13-B2FE-3FA12B1B0E0E}" type="slidenum">
              <a:rPr lang="en-US" altLang="en-US"/>
              <a:pPr>
                <a:defRPr/>
              </a:pPr>
              <a:t>‹#›</a:t>
            </a:fld>
            <a:endParaRPr lang="en-US" altLang="en-US" dirty="0"/>
          </a:p>
        </p:txBody>
      </p:sp>
    </p:spTree>
    <p:extLst>
      <p:ext uri="{BB962C8B-B14F-4D97-AF65-F5344CB8AC3E}">
        <p14:creationId xmlns:p14="http://schemas.microsoft.com/office/powerpoint/2010/main" val="6648250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88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52"/>
            <a:ext cx="8534400" cy="1752601"/>
          </a:xfrm>
        </p:spPr>
        <p:txBody>
          <a:bodyPr/>
          <a:lstStyle>
            <a:lvl1pPr marL="0" indent="0" algn="ctr">
              <a:buNone/>
              <a:defRPr/>
            </a:lvl1pPr>
            <a:lvl2pPr marL="454703" indent="0" algn="ctr">
              <a:buNone/>
              <a:defRPr/>
            </a:lvl2pPr>
            <a:lvl3pPr marL="909214" indent="0" algn="ctr">
              <a:buNone/>
              <a:defRPr/>
            </a:lvl3pPr>
            <a:lvl4pPr marL="1363805" indent="0" algn="ctr">
              <a:buNone/>
              <a:defRPr/>
            </a:lvl4pPr>
            <a:lvl5pPr marL="1818403" indent="0" algn="ctr">
              <a:buNone/>
              <a:defRPr/>
            </a:lvl5pPr>
            <a:lvl6pPr marL="2272980" indent="0" algn="ctr">
              <a:buNone/>
              <a:defRPr/>
            </a:lvl6pPr>
            <a:lvl7pPr marL="2727600" indent="0" algn="ctr">
              <a:buNone/>
              <a:defRPr/>
            </a:lvl7pPr>
            <a:lvl8pPr marL="3182214" indent="0" algn="ctr">
              <a:buNone/>
              <a:defRPr/>
            </a:lvl8pPr>
            <a:lvl9pPr marL="363683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9768FFC9-A06D-409F-B393-E988FA606531}" type="slidenum">
              <a:rPr lang="en-US"/>
              <a:pPr>
                <a:defRPr/>
              </a:pPr>
              <a:t>‹#›</a:t>
            </a:fld>
            <a:endParaRPr lang="en-US" dirty="0"/>
          </a:p>
        </p:txBody>
      </p:sp>
    </p:spTree>
    <p:extLst>
      <p:ext uri="{BB962C8B-B14F-4D97-AF65-F5344CB8AC3E}">
        <p14:creationId xmlns:p14="http://schemas.microsoft.com/office/powerpoint/2010/main" val="1066917985"/>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800" dirty="0">
              <a:solidFill>
                <a:srgbClr val="FFFFFF"/>
              </a:solidFill>
            </a:endParaRPr>
          </a:p>
        </p:txBody>
      </p:sp>
      <p:sp>
        <p:nvSpPr>
          <p:cNvPr id="5" name="Line 25"/>
          <p:cNvSpPr>
            <a:spLocks noChangeShapeType="1"/>
          </p:cNvSpPr>
          <p:nvPr userDrawn="1"/>
        </p:nvSpPr>
        <p:spPr bwMode="auto">
          <a:xfrm flipH="1" flipV="1">
            <a:off x="0" y="452438"/>
            <a:ext cx="12192000" cy="6350"/>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00" dirty="0"/>
          </a:p>
        </p:txBody>
      </p:sp>
      <p:sp>
        <p:nvSpPr>
          <p:cNvPr id="13" name="Rectangle 4"/>
          <p:cNvSpPr>
            <a:spLocks noGrp="1" noChangeArrowheads="1"/>
          </p:cNvSpPr>
          <p:nvPr>
            <p:ph type="ctrTitle"/>
          </p:nvPr>
        </p:nvSpPr>
        <p:spPr>
          <a:xfrm>
            <a:off x="1598090" y="1603375"/>
            <a:ext cx="8993716" cy="1276350"/>
          </a:xfrm>
          <a:prstGeom prst="rect">
            <a:avLst/>
          </a:prstGeom>
        </p:spPr>
        <p:txBody>
          <a:bodyPr/>
          <a:lstStyle>
            <a:lvl1pPr algn="ctr">
              <a:defRPr sz="36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18" y="3222625"/>
            <a:ext cx="8987367"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276317351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1888"/>
            <a:ext cx="10727141" cy="1143000"/>
          </a:xfrm>
          <a:prstGeom prst="rect">
            <a:avLst/>
          </a:prstGeom>
        </p:spPr>
        <p:txBody>
          <a:bodyPr lIns="91440" tIns="45720" rIns="91440" bIns="45720"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726"/>
            <a:ext cx="2844800" cy="290513"/>
          </a:xfrm>
        </p:spPr>
        <p:txBody>
          <a:bodyPr lIns="91440" tIns="45720" rIns="91440" bIns="45720" anchor="ctr"/>
          <a:lstStyle>
            <a:lvl1pPr>
              <a:defRPr sz="1200" smtClean="0">
                <a:solidFill>
                  <a:srgbClr val="000000"/>
                </a:solidFill>
                <a:latin typeface="Calibri" panose="020F0502020204030204" pitchFamily="34" charset="0"/>
              </a:defRPr>
            </a:lvl1pPr>
          </a:lstStyle>
          <a:p>
            <a:pPr>
              <a:defRPr/>
            </a:pPr>
            <a:fld id="{DC5B0E08-7895-4046-9738-F17C77433A91}" type="slidenum">
              <a:rPr lang="en-US" altLang="en-US"/>
              <a:pPr>
                <a:defRPr/>
              </a:pPr>
              <a:t>‹#›</a:t>
            </a:fld>
            <a:endParaRPr lang="en-US" altLang="en-US" dirty="0"/>
          </a:p>
        </p:txBody>
      </p:sp>
    </p:spTree>
    <p:extLst>
      <p:ext uri="{BB962C8B-B14F-4D97-AF65-F5344CB8AC3E}">
        <p14:creationId xmlns:p14="http://schemas.microsoft.com/office/powerpoint/2010/main" val="2473120925"/>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85F75C71-0673-4D02-960A-7E02B03DD200}"/>
              </a:ext>
            </a:extLst>
          </p:cNvPr>
          <p:cNvSpPr>
            <a:spLocks noGrp="1" noChangeArrowheads="1"/>
          </p:cNvSpPr>
          <p:nvPr>
            <p:ph type="ctrTitle"/>
          </p:nvPr>
        </p:nvSpPr>
        <p:spPr>
          <a:xfrm>
            <a:off x="1598087" y="1603375"/>
            <a:ext cx="8993716" cy="1276350"/>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8" name="Rectangle 5">
            <a:extLst>
              <a:ext uri="{FF2B5EF4-FFF2-40B4-BE49-F238E27FC236}">
                <a16:creationId xmlns:a16="http://schemas.microsoft.com/office/drawing/2014/main" id="{EA7F54D0-EE5E-4532-92FB-613A17633847}"/>
              </a:ext>
            </a:extLst>
          </p:cNvPr>
          <p:cNvSpPr>
            <a:spLocks noGrp="1" noChangeArrowheads="1"/>
          </p:cNvSpPr>
          <p:nvPr>
            <p:ph type="subTitle" idx="1"/>
          </p:nvPr>
        </p:nvSpPr>
        <p:spPr>
          <a:xfrm>
            <a:off x="1602323" y="3222625"/>
            <a:ext cx="8987367"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
        <p:nvSpPr>
          <p:cNvPr id="9" name="Rectangle 8">
            <a:extLst>
              <a:ext uri="{FF2B5EF4-FFF2-40B4-BE49-F238E27FC236}">
                <a16:creationId xmlns:a16="http://schemas.microsoft.com/office/drawing/2014/main" id="{53D5043A-4288-45B9-A94C-78291AEAF6AB}"/>
              </a:ext>
            </a:extLst>
          </p:cNvPr>
          <p:cNvSpPr/>
          <p:nvPr userDrawn="1"/>
        </p:nvSpPr>
        <p:spPr bwMode="auto">
          <a:xfrm>
            <a:off x="0" y="5461427"/>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783" rtl="0" eaLnBrk="1" fontAlgn="base" latinLnBrk="0" hangingPunct="1">
              <a:lnSpc>
                <a:spcPct val="100000"/>
              </a:lnSpc>
              <a:spcBef>
                <a:spcPct val="0"/>
              </a:spcBef>
              <a:spcAft>
                <a:spcPct val="0"/>
              </a:spcAft>
              <a:buClrTx/>
              <a:buSzTx/>
              <a:buFontTx/>
              <a:buNone/>
              <a:tabLst/>
            </a:pPr>
            <a:endParaRPr kumimoji="0" lang="en-US" sz="1350" b="0" i="0" u="none" strike="noStrike" cap="none" normalizeH="0" baseline="0" dirty="0">
              <a:ln>
                <a:noFill/>
              </a:ln>
              <a:solidFill>
                <a:schemeClr val="tx1"/>
              </a:solidFill>
              <a:effectLst/>
              <a:latin typeface="Calibri Regular" charset="0"/>
            </a:endParaRPr>
          </a:p>
        </p:txBody>
      </p:sp>
      <p:sp>
        <p:nvSpPr>
          <p:cNvPr id="11" name="Line 25">
            <a:extLst>
              <a:ext uri="{FF2B5EF4-FFF2-40B4-BE49-F238E27FC236}">
                <a16:creationId xmlns:a16="http://schemas.microsoft.com/office/drawing/2014/main" id="{371E4494-F766-4661-AA4C-7DCB584A0A27}"/>
              </a:ext>
            </a:extLst>
          </p:cNvPr>
          <p:cNvSpPr>
            <a:spLocks noChangeShapeType="1"/>
          </p:cNvSpPr>
          <p:nvPr userDrawn="1"/>
        </p:nvSpPr>
        <p:spPr bwMode="auto">
          <a:xfrm flipH="1" flipV="1">
            <a:off x="0" y="5449644"/>
            <a:ext cx="12192000" cy="6289"/>
          </a:xfrm>
          <a:prstGeom prst="line">
            <a:avLst/>
          </a:prstGeom>
          <a:noFill/>
          <a:ln w="127000">
            <a:solidFill>
              <a:srgbClr val="00678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800" b="0" i="0" dirty="0">
              <a:latin typeface="Calibri Regular" charset="0"/>
            </a:endParaRPr>
          </a:p>
        </p:txBody>
      </p:sp>
    </p:spTree>
    <p:extLst>
      <p:ext uri="{BB962C8B-B14F-4D97-AF65-F5344CB8AC3E}">
        <p14:creationId xmlns:p14="http://schemas.microsoft.com/office/powerpoint/2010/main" val="125388626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8440" y="63500"/>
            <a:ext cx="10998200" cy="927100"/>
          </a:xfrm>
        </p:spPr>
        <p:txBody>
          <a:bodyPr/>
          <a:lstStyle/>
          <a:p>
            <a:r>
              <a:rPr lang="en-AU"/>
              <a:t>Click to edit Master title style</a:t>
            </a:r>
            <a:endParaRPr lang="en-US"/>
          </a:p>
        </p:txBody>
      </p:sp>
      <p:sp>
        <p:nvSpPr>
          <p:cNvPr id="3" name="Text Placeholder 2"/>
          <p:cNvSpPr>
            <a:spLocks noGrp="1"/>
          </p:cNvSpPr>
          <p:nvPr>
            <p:ph type="body" sz="half" idx="1"/>
          </p:nvPr>
        </p:nvSpPr>
        <p:spPr>
          <a:xfrm>
            <a:off x="607534" y="1370013"/>
            <a:ext cx="5386916"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6197646" y="1370013"/>
            <a:ext cx="5389033"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476757570"/>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887"/>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58"/>
            <a:ext cx="8534400" cy="1752601"/>
          </a:xfrm>
        </p:spPr>
        <p:txBody>
          <a:bodyPr/>
          <a:lstStyle>
            <a:lvl1pPr marL="0" indent="0" algn="ctr">
              <a:buNone/>
              <a:defRPr/>
            </a:lvl1pPr>
            <a:lvl2pPr marL="341027" indent="0" algn="ctr">
              <a:buNone/>
              <a:defRPr/>
            </a:lvl2pPr>
            <a:lvl3pPr marL="681911" indent="0" algn="ctr">
              <a:buNone/>
              <a:defRPr/>
            </a:lvl3pPr>
            <a:lvl4pPr marL="1022854" indent="0" algn="ctr">
              <a:buNone/>
              <a:defRPr/>
            </a:lvl4pPr>
            <a:lvl5pPr marL="1363802" indent="0" algn="ctr">
              <a:buNone/>
              <a:defRPr/>
            </a:lvl5pPr>
            <a:lvl6pPr marL="1704735" indent="0" algn="ctr">
              <a:buNone/>
              <a:defRPr/>
            </a:lvl6pPr>
            <a:lvl7pPr marL="2045700" indent="0" algn="ctr">
              <a:buNone/>
              <a:defRPr/>
            </a:lvl7pPr>
            <a:lvl8pPr marL="2386661" indent="0" algn="ctr">
              <a:buNone/>
              <a:defRPr/>
            </a:lvl8pPr>
            <a:lvl9pPr marL="2727623"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9768FFC9-A06D-409F-B393-E988FA606531}" type="slidenum">
              <a:rPr lang="en-US"/>
              <a:pPr>
                <a:defRPr/>
              </a:pPr>
              <a:t>‹#›</a:t>
            </a:fld>
            <a:endParaRPr lang="en-US" dirty="0"/>
          </a:p>
        </p:txBody>
      </p:sp>
    </p:spTree>
    <p:extLst>
      <p:ext uri="{BB962C8B-B14F-4D97-AF65-F5344CB8AC3E}">
        <p14:creationId xmlns:p14="http://schemas.microsoft.com/office/powerpoint/2010/main" val="3374233871"/>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71CC21DD-920F-4FC5-8B96-B467EE91112D}" type="slidenum">
              <a:rPr lang="en-US"/>
              <a:pPr>
                <a:defRPr/>
              </a:pPr>
              <a:t>‹#›</a:t>
            </a:fld>
            <a:endParaRPr lang="en-US" dirty="0"/>
          </a:p>
        </p:txBody>
      </p:sp>
    </p:spTree>
    <p:extLst>
      <p:ext uri="{BB962C8B-B14F-4D97-AF65-F5344CB8AC3E}">
        <p14:creationId xmlns:p14="http://schemas.microsoft.com/office/powerpoint/2010/main" val="1675723026"/>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168"/>
            <a:ext cx="10363200" cy="1362075"/>
          </a:xfrm>
        </p:spPr>
        <p:txBody>
          <a:bodyPr anchor="t"/>
          <a:lstStyle>
            <a:lvl1pPr algn="l">
              <a:defRPr sz="3075" b="1" cap="all"/>
            </a:lvl1pPr>
          </a:lstStyle>
          <a:p>
            <a:r>
              <a:rPr lang="en-US"/>
              <a:t>Click to edit Master title style</a:t>
            </a:r>
          </a:p>
        </p:txBody>
      </p:sp>
      <p:sp>
        <p:nvSpPr>
          <p:cNvPr id="3" name="Text Placeholder 2"/>
          <p:cNvSpPr>
            <a:spLocks noGrp="1"/>
          </p:cNvSpPr>
          <p:nvPr>
            <p:ph type="body" idx="1"/>
          </p:nvPr>
        </p:nvSpPr>
        <p:spPr>
          <a:xfrm>
            <a:off x="963097" y="2906909"/>
            <a:ext cx="10363200" cy="1500187"/>
          </a:xfrm>
        </p:spPr>
        <p:txBody>
          <a:bodyPr anchor="b"/>
          <a:lstStyle>
            <a:lvl1pPr marL="0" indent="0">
              <a:buNone/>
              <a:defRPr sz="1500"/>
            </a:lvl1pPr>
            <a:lvl2pPr marL="341027" indent="0">
              <a:buNone/>
              <a:defRPr sz="1350"/>
            </a:lvl2pPr>
            <a:lvl3pPr marL="681911" indent="0">
              <a:buNone/>
              <a:defRPr sz="1275"/>
            </a:lvl3pPr>
            <a:lvl4pPr marL="1022854" indent="0">
              <a:buNone/>
              <a:defRPr sz="1050"/>
            </a:lvl4pPr>
            <a:lvl5pPr marL="1363802" indent="0">
              <a:buNone/>
              <a:defRPr sz="1050"/>
            </a:lvl5pPr>
            <a:lvl6pPr marL="1704735" indent="0">
              <a:buNone/>
              <a:defRPr sz="1050"/>
            </a:lvl6pPr>
            <a:lvl7pPr marL="2045700" indent="0">
              <a:buNone/>
              <a:defRPr sz="1050"/>
            </a:lvl7pPr>
            <a:lvl8pPr marL="2386661" indent="0">
              <a:buNone/>
              <a:defRPr sz="1050"/>
            </a:lvl8pPr>
            <a:lvl9pPr marL="2727623" indent="0">
              <a:buNone/>
              <a:defRPr sz="105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DE3C5317-CAE1-4AF5-B07F-C3A43B31CFA3}" type="slidenum">
              <a:rPr lang="en-US"/>
              <a:pPr>
                <a:defRPr/>
              </a:pPr>
              <a:t>‹#›</a:t>
            </a:fld>
            <a:endParaRPr lang="en-US" dirty="0"/>
          </a:p>
        </p:txBody>
      </p:sp>
    </p:spTree>
    <p:extLst>
      <p:ext uri="{BB962C8B-B14F-4D97-AF65-F5344CB8AC3E}">
        <p14:creationId xmlns:p14="http://schemas.microsoft.com/office/powerpoint/2010/main" val="2726745778"/>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685800" eaLnBrk="0" hangingPunct="0">
              <a:defRPr/>
            </a:lvl1pPr>
          </a:lstStyle>
          <a:p>
            <a:pPr>
              <a:defRPr/>
            </a:pPr>
            <a:fld id="{D37CA431-4D35-4616-BDB6-2415FDC2AE6A}" type="slidenum">
              <a:rPr lang="en-US"/>
              <a:pPr>
                <a:defRPr/>
              </a:pPr>
              <a:t>‹#›</a:t>
            </a:fld>
            <a:endParaRPr lang="en-US" dirty="0"/>
          </a:p>
        </p:txBody>
      </p:sp>
    </p:spTree>
    <p:extLst>
      <p:ext uri="{BB962C8B-B14F-4D97-AF65-F5344CB8AC3E}">
        <p14:creationId xmlns:p14="http://schemas.microsoft.com/office/powerpoint/2010/main" val="4193278153"/>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05"/>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306"/>
            <a:ext cx="5386917" cy="639763"/>
          </a:xfrm>
        </p:spPr>
        <p:txBody>
          <a:bodyPr anchor="b"/>
          <a:lstStyle>
            <a:lvl1pPr marL="0" indent="0">
              <a:buNone/>
              <a:defRPr sz="1800" b="1"/>
            </a:lvl1pPr>
            <a:lvl2pPr marL="341027" indent="0">
              <a:buNone/>
              <a:defRPr sz="1500" b="1"/>
            </a:lvl2pPr>
            <a:lvl3pPr marL="681911" indent="0">
              <a:buNone/>
              <a:defRPr sz="1350" b="1"/>
            </a:lvl3pPr>
            <a:lvl4pPr marL="1022854" indent="0">
              <a:buNone/>
              <a:defRPr sz="1275" b="1"/>
            </a:lvl4pPr>
            <a:lvl5pPr marL="1363802" indent="0">
              <a:buNone/>
              <a:defRPr sz="1275" b="1"/>
            </a:lvl5pPr>
            <a:lvl6pPr marL="1704735" indent="0">
              <a:buNone/>
              <a:defRPr sz="1275" b="1"/>
            </a:lvl6pPr>
            <a:lvl7pPr marL="2045700" indent="0">
              <a:buNone/>
              <a:defRPr sz="1275" b="1"/>
            </a:lvl7pPr>
            <a:lvl8pPr marL="2386661" indent="0">
              <a:buNone/>
              <a:defRPr sz="1275" b="1"/>
            </a:lvl8pPr>
            <a:lvl9pPr marL="2727623" indent="0">
              <a:buNone/>
              <a:defRPr sz="1275" b="1"/>
            </a:lvl9pPr>
          </a:lstStyle>
          <a:p>
            <a:pPr lvl="0"/>
            <a:r>
              <a:rPr lang="en-US"/>
              <a:t>Click to edit Master text styles</a:t>
            </a:r>
          </a:p>
        </p:txBody>
      </p:sp>
      <p:sp>
        <p:nvSpPr>
          <p:cNvPr id="4" name="Content Placeholder 3"/>
          <p:cNvSpPr>
            <a:spLocks noGrp="1"/>
          </p:cNvSpPr>
          <p:nvPr>
            <p:ph sz="half" idx="2"/>
          </p:nvPr>
        </p:nvSpPr>
        <p:spPr>
          <a:xfrm>
            <a:off x="609602" y="2174884"/>
            <a:ext cx="5386917"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57" y="1535306"/>
            <a:ext cx="5389033" cy="639763"/>
          </a:xfrm>
        </p:spPr>
        <p:txBody>
          <a:bodyPr anchor="b"/>
          <a:lstStyle>
            <a:lvl1pPr marL="0" indent="0">
              <a:buNone/>
              <a:defRPr sz="1800" b="1"/>
            </a:lvl1pPr>
            <a:lvl2pPr marL="341027" indent="0">
              <a:buNone/>
              <a:defRPr sz="1500" b="1"/>
            </a:lvl2pPr>
            <a:lvl3pPr marL="681911" indent="0">
              <a:buNone/>
              <a:defRPr sz="1350" b="1"/>
            </a:lvl3pPr>
            <a:lvl4pPr marL="1022854" indent="0">
              <a:buNone/>
              <a:defRPr sz="1275" b="1"/>
            </a:lvl4pPr>
            <a:lvl5pPr marL="1363802" indent="0">
              <a:buNone/>
              <a:defRPr sz="1275" b="1"/>
            </a:lvl5pPr>
            <a:lvl6pPr marL="1704735" indent="0">
              <a:buNone/>
              <a:defRPr sz="1275" b="1"/>
            </a:lvl6pPr>
            <a:lvl7pPr marL="2045700" indent="0">
              <a:buNone/>
              <a:defRPr sz="1275" b="1"/>
            </a:lvl7pPr>
            <a:lvl8pPr marL="2386661" indent="0">
              <a:buNone/>
              <a:defRPr sz="1275" b="1"/>
            </a:lvl8pPr>
            <a:lvl9pPr marL="2727623" indent="0">
              <a:buNone/>
              <a:defRPr sz="1275" b="1"/>
            </a:lvl9pPr>
          </a:lstStyle>
          <a:p>
            <a:pPr lvl="0"/>
            <a:r>
              <a:rPr lang="en-US"/>
              <a:t>Click to edit Master text styles</a:t>
            </a:r>
          </a:p>
        </p:txBody>
      </p:sp>
      <p:sp>
        <p:nvSpPr>
          <p:cNvPr id="6" name="Content Placeholder 5"/>
          <p:cNvSpPr>
            <a:spLocks noGrp="1"/>
          </p:cNvSpPr>
          <p:nvPr>
            <p:ph sz="quarter" idx="4"/>
          </p:nvPr>
        </p:nvSpPr>
        <p:spPr>
          <a:xfrm>
            <a:off x="6193457" y="2174884"/>
            <a:ext cx="5389033"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8"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9" name="Rectangle 6"/>
          <p:cNvSpPr>
            <a:spLocks noGrp="1" noChangeArrowheads="1"/>
          </p:cNvSpPr>
          <p:nvPr>
            <p:ph type="sldNum" sz="quarter" idx="12"/>
          </p:nvPr>
        </p:nvSpPr>
        <p:spPr/>
        <p:txBody>
          <a:bodyPr/>
          <a:lstStyle>
            <a:lvl1pPr defTabSz="685800" eaLnBrk="0" hangingPunct="0">
              <a:defRPr/>
            </a:lvl1pPr>
          </a:lstStyle>
          <a:p>
            <a:pPr>
              <a:defRPr/>
            </a:pPr>
            <a:fld id="{5D47E1F4-05F4-4827-BFEF-3142879A32C7}" type="slidenum">
              <a:rPr lang="en-US"/>
              <a:pPr>
                <a:defRPr/>
              </a:pPr>
              <a:t>‹#›</a:t>
            </a:fld>
            <a:endParaRPr lang="en-US" dirty="0"/>
          </a:p>
        </p:txBody>
      </p:sp>
    </p:spTree>
    <p:extLst>
      <p:ext uri="{BB962C8B-B14F-4D97-AF65-F5344CB8AC3E}">
        <p14:creationId xmlns:p14="http://schemas.microsoft.com/office/powerpoint/2010/main" val="1600501776"/>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4"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5" name="Rectangle 6"/>
          <p:cNvSpPr>
            <a:spLocks noGrp="1" noChangeArrowheads="1"/>
          </p:cNvSpPr>
          <p:nvPr>
            <p:ph type="sldNum" sz="quarter" idx="12"/>
          </p:nvPr>
        </p:nvSpPr>
        <p:spPr/>
        <p:txBody>
          <a:bodyPr/>
          <a:lstStyle>
            <a:lvl1pPr defTabSz="685800" eaLnBrk="0" hangingPunct="0">
              <a:defRPr/>
            </a:lvl1pPr>
          </a:lstStyle>
          <a:p>
            <a:pPr>
              <a:defRPr/>
            </a:pPr>
            <a:fld id="{D41A5FCB-A903-4759-9610-202FBECBF2AB}" type="slidenum">
              <a:rPr lang="en-US"/>
              <a:pPr>
                <a:defRPr/>
              </a:pPr>
              <a:t>‹#›</a:t>
            </a:fld>
            <a:endParaRPr lang="en-US" dirty="0"/>
          </a:p>
        </p:txBody>
      </p:sp>
    </p:spTree>
    <p:extLst>
      <p:ext uri="{BB962C8B-B14F-4D97-AF65-F5344CB8AC3E}">
        <p14:creationId xmlns:p14="http://schemas.microsoft.com/office/powerpoint/2010/main" val="168201578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71CC21DD-920F-4FC5-8B96-B467EE91112D}" type="slidenum">
              <a:rPr lang="en-US"/>
              <a:pPr>
                <a:defRPr/>
              </a:pPr>
              <a:t>‹#›</a:t>
            </a:fld>
            <a:endParaRPr lang="en-US" dirty="0"/>
          </a:p>
        </p:txBody>
      </p:sp>
    </p:spTree>
    <p:extLst>
      <p:ext uri="{BB962C8B-B14F-4D97-AF65-F5344CB8AC3E}">
        <p14:creationId xmlns:p14="http://schemas.microsoft.com/office/powerpoint/2010/main" val="3709045058"/>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71CC21DD-920F-4FC5-8B96-B467EE91112D}" type="slidenum">
              <a:rPr lang="en-US"/>
              <a:pPr>
                <a:defRPr/>
              </a:pPr>
              <a:t>‹#›</a:t>
            </a:fld>
            <a:endParaRPr lang="en-US" dirty="0"/>
          </a:p>
        </p:txBody>
      </p:sp>
    </p:spTree>
    <p:extLst>
      <p:ext uri="{BB962C8B-B14F-4D97-AF65-F5344CB8AC3E}">
        <p14:creationId xmlns:p14="http://schemas.microsoft.com/office/powerpoint/2010/main" val="3872845835"/>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3"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4" name="Rectangle 6"/>
          <p:cNvSpPr>
            <a:spLocks noGrp="1" noChangeArrowheads="1"/>
          </p:cNvSpPr>
          <p:nvPr>
            <p:ph type="sldNum" sz="quarter" idx="12"/>
          </p:nvPr>
        </p:nvSpPr>
        <p:spPr/>
        <p:txBody>
          <a:bodyPr/>
          <a:lstStyle>
            <a:lvl1pPr defTabSz="685800" eaLnBrk="0" hangingPunct="0">
              <a:defRPr/>
            </a:lvl1pPr>
          </a:lstStyle>
          <a:p>
            <a:pPr>
              <a:defRPr/>
            </a:pPr>
            <a:fld id="{08D4CDF4-AA40-4912-8620-DE2C3E8E9F17}" type="slidenum">
              <a:rPr lang="en-US"/>
              <a:pPr>
                <a:defRPr/>
              </a:pPr>
              <a:t>‹#›</a:t>
            </a:fld>
            <a:endParaRPr lang="en-US" dirty="0"/>
          </a:p>
        </p:txBody>
      </p:sp>
    </p:spTree>
    <p:extLst>
      <p:ext uri="{BB962C8B-B14F-4D97-AF65-F5344CB8AC3E}">
        <p14:creationId xmlns:p14="http://schemas.microsoft.com/office/powerpoint/2010/main" val="2373233872"/>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1"/>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4766787" y="273052"/>
            <a:ext cx="6815667" cy="585311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4"/>
            <a:ext cx="4011083" cy="4691063"/>
          </a:xfrm>
        </p:spPr>
        <p:txBody>
          <a:bodyPr/>
          <a:lstStyle>
            <a:lvl1pPr marL="0" indent="0">
              <a:buNone/>
              <a:defRPr sz="1050"/>
            </a:lvl1pPr>
            <a:lvl2pPr marL="341027" indent="0">
              <a:buNone/>
              <a:defRPr sz="825"/>
            </a:lvl2pPr>
            <a:lvl3pPr marL="681911" indent="0">
              <a:buNone/>
              <a:defRPr sz="750"/>
            </a:lvl3pPr>
            <a:lvl4pPr marL="1022854" indent="0">
              <a:buNone/>
              <a:defRPr sz="675"/>
            </a:lvl4pPr>
            <a:lvl5pPr marL="1363802" indent="0">
              <a:buNone/>
              <a:defRPr sz="675"/>
            </a:lvl5pPr>
            <a:lvl6pPr marL="1704735" indent="0">
              <a:buNone/>
              <a:defRPr sz="675"/>
            </a:lvl6pPr>
            <a:lvl7pPr marL="2045700" indent="0">
              <a:buNone/>
              <a:defRPr sz="675"/>
            </a:lvl7pPr>
            <a:lvl8pPr marL="2386661" indent="0">
              <a:buNone/>
              <a:defRPr sz="675"/>
            </a:lvl8pPr>
            <a:lvl9pPr marL="2727623"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685800" eaLnBrk="0" hangingPunct="0">
              <a:defRPr/>
            </a:lvl1pPr>
          </a:lstStyle>
          <a:p>
            <a:pPr>
              <a:defRPr/>
            </a:pPr>
            <a:fld id="{14BDCAA2-4FB2-45CE-82A7-7011D51FD65B}" type="slidenum">
              <a:rPr lang="en-US"/>
              <a:pPr>
                <a:defRPr/>
              </a:pPr>
              <a:t>‹#›</a:t>
            </a:fld>
            <a:endParaRPr lang="en-US" dirty="0"/>
          </a:p>
        </p:txBody>
      </p:sp>
    </p:spTree>
    <p:extLst>
      <p:ext uri="{BB962C8B-B14F-4D97-AF65-F5344CB8AC3E}">
        <p14:creationId xmlns:p14="http://schemas.microsoft.com/office/powerpoint/2010/main" val="1622633795"/>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2400"/>
            </a:lvl1pPr>
            <a:lvl2pPr marL="341027" indent="0">
              <a:buNone/>
              <a:defRPr sz="2100"/>
            </a:lvl2pPr>
            <a:lvl3pPr marL="681911" indent="0">
              <a:buNone/>
              <a:defRPr sz="1800"/>
            </a:lvl3pPr>
            <a:lvl4pPr marL="1022854" indent="0">
              <a:buNone/>
              <a:defRPr sz="1500"/>
            </a:lvl4pPr>
            <a:lvl5pPr marL="1363802" indent="0">
              <a:buNone/>
              <a:defRPr sz="1500"/>
            </a:lvl5pPr>
            <a:lvl6pPr marL="1704735" indent="0">
              <a:buNone/>
              <a:defRPr sz="1500"/>
            </a:lvl6pPr>
            <a:lvl7pPr marL="2045700" indent="0">
              <a:buNone/>
              <a:defRPr sz="1500"/>
            </a:lvl7pPr>
            <a:lvl8pPr marL="2386661" indent="0">
              <a:buNone/>
              <a:defRPr sz="1500"/>
            </a:lvl8pPr>
            <a:lvl9pPr marL="2727623" indent="0">
              <a:buNone/>
              <a:defRPr sz="1500"/>
            </a:lvl9pPr>
          </a:lstStyle>
          <a:p>
            <a:pPr lvl="0"/>
            <a:endParaRPr lang="en-US" noProof="0" dirty="0"/>
          </a:p>
        </p:txBody>
      </p:sp>
      <p:sp>
        <p:nvSpPr>
          <p:cNvPr id="4" name="Text Placeholder 3"/>
          <p:cNvSpPr>
            <a:spLocks noGrp="1"/>
          </p:cNvSpPr>
          <p:nvPr>
            <p:ph type="body" sz="half" idx="2"/>
          </p:nvPr>
        </p:nvSpPr>
        <p:spPr>
          <a:xfrm>
            <a:off x="2389717" y="5367340"/>
            <a:ext cx="7315200" cy="804863"/>
          </a:xfrm>
        </p:spPr>
        <p:txBody>
          <a:bodyPr/>
          <a:lstStyle>
            <a:lvl1pPr marL="0" indent="0">
              <a:buNone/>
              <a:defRPr sz="1050"/>
            </a:lvl1pPr>
            <a:lvl2pPr marL="341027" indent="0">
              <a:buNone/>
              <a:defRPr sz="825"/>
            </a:lvl2pPr>
            <a:lvl3pPr marL="681911" indent="0">
              <a:buNone/>
              <a:defRPr sz="750"/>
            </a:lvl3pPr>
            <a:lvl4pPr marL="1022854" indent="0">
              <a:buNone/>
              <a:defRPr sz="675"/>
            </a:lvl4pPr>
            <a:lvl5pPr marL="1363802" indent="0">
              <a:buNone/>
              <a:defRPr sz="675"/>
            </a:lvl5pPr>
            <a:lvl6pPr marL="1704735" indent="0">
              <a:buNone/>
              <a:defRPr sz="675"/>
            </a:lvl6pPr>
            <a:lvl7pPr marL="2045700" indent="0">
              <a:buNone/>
              <a:defRPr sz="675"/>
            </a:lvl7pPr>
            <a:lvl8pPr marL="2386661" indent="0">
              <a:buNone/>
              <a:defRPr sz="675"/>
            </a:lvl8pPr>
            <a:lvl9pPr marL="2727623"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685800" eaLnBrk="0" hangingPunct="0">
              <a:defRPr/>
            </a:lvl1pPr>
          </a:lstStyle>
          <a:p>
            <a:pPr>
              <a:defRPr/>
            </a:pPr>
            <a:fld id="{4EF2D1C2-10FE-4830-ADF8-CBA06956A5B1}" type="slidenum">
              <a:rPr lang="en-US"/>
              <a:pPr>
                <a:defRPr/>
              </a:pPr>
              <a:t>‹#›</a:t>
            </a:fld>
            <a:endParaRPr lang="en-US" dirty="0"/>
          </a:p>
        </p:txBody>
      </p:sp>
    </p:spTree>
    <p:extLst>
      <p:ext uri="{BB962C8B-B14F-4D97-AF65-F5344CB8AC3E}">
        <p14:creationId xmlns:p14="http://schemas.microsoft.com/office/powerpoint/2010/main" val="3331107806"/>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9FE07F5E-81B1-4A82-B575-E76D059980B4}" type="slidenum">
              <a:rPr lang="en-US"/>
              <a:pPr>
                <a:defRPr/>
              </a:pPr>
              <a:t>‹#›</a:t>
            </a:fld>
            <a:endParaRPr lang="en-US" dirty="0"/>
          </a:p>
        </p:txBody>
      </p:sp>
    </p:spTree>
    <p:extLst>
      <p:ext uri="{BB962C8B-B14F-4D97-AF65-F5344CB8AC3E}">
        <p14:creationId xmlns:p14="http://schemas.microsoft.com/office/powerpoint/2010/main" val="1028658091"/>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8C2F477F-6814-4DAE-A7CA-780EF9ADE9F0}" type="slidenum">
              <a:rPr lang="en-US"/>
              <a:pPr>
                <a:defRPr/>
              </a:pPr>
              <a:t>‹#›</a:t>
            </a:fld>
            <a:endParaRPr lang="en-US" dirty="0"/>
          </a:p>
        </p:txBody>
      </p:sp>
    </p:spTree>
    <p:extLst>
      <p:ext uri="{BB962C8B-B14F-4D97-AF65-F5344CB8AC3E}">
        <p14:creationId xmlns:p14="http://schemas.microsoft.com/office/powerpoint/2010/main" val="4140173058"/>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827" y="457273"/>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11" y="228575"/>
            <a:ext cx="8228572" cy="914287"/>
          </a:xfrm>
        </p:spPr>
        <p:txBody>
          <a:bodyPr>
            <a:noAutofit/>
          </a:bodyPr>
          <a:lstStyle>
            <a:lvl1pPr algn="l">
              <a:defRPr sz="1725"/>
            </a:lvl1pPr>
          </a:lstStyle>
          <a:p>
            <a:r>
              <a:rPr lang="de-DE" dirty="0"/>
              <a:t>Titelmasterformat durch Klicken bearbeiten</a:t>
            </a:r>
          </a:p>
        </p:txBody>
      </p:sp>
      <p:sp>
        <p:nvSpPr>
          <p:cNvPr id="9" name="Untertitel 2"/>
          <p:cNvSpPr>
            <a:spLocks noGrp="1"/>
          </p:cNvSpPr>
          <p:nvPr>
            <p:ph type="subTitle" idx="13"/>
          </p:nvPr>
        </p:nvSpPr>
        <p:spPr>
          <a:xfrm>
            <a:off x="610291" y="1143122"/>
            <a:ext cx="8228572" cy="683383"/>
          </a:xfrm>
        </p:spPr>
        <p:txBody>
          <a:bodyPr bIns="45133" anchor="b">
            <a:noAutofit/>
          </a:bodyPr>
          <a:lstStyle>
            <a:lvl1pPr marL="0" indent="0" algn="l">
              <a:buNone/>
              <a:defRPr sz="1350">
                <a:solidFill>
                  <a:schemeClr val="tx2"/>
                </a:solidFill>
              </a:defRPr>
            </a:lvl1pPr>
            <a:lvl2pPr marL="338391" indent="0" algn="ctr">
              <a:buNone/>
              <a:defRPr>
                <a:solidFill>
                  <a:schemeClr val="tx1">
                    <a:tint val="75000"/>
                  </a:schemeClr>
                </a:solidFill>
              </a:defRPr>
            </a:lvl2pPr>
            <a:lvl3pPr marL="676430" indent="0" algn="ctr">
              <a:buNone/>
              <a:defRPr>
                <a:solidFill>
                  <a:schemeClr val="tx1">
                    <a:tint val="75000"/>
                  </a:schemeClr>
                </a:solidFill>
              </a:defRPr>
            </a:lvl3pPr>
            <a:lvl4pPr marL="1014594" indent="0" algn="ctr">
              <a:buNone/>
              <a:defRPr>
                <a:solidFill>
                  <a:schemeClr val="tx1">
                    <a:tint val="75000"/>
                  </a:schemeClr>
                </a:solidFill>
              </a:defRPr>
            </a:lvl4pPr>
            <a:lvl5pPr marL="1352804" indent="0" algn="ctr">
              <a:buNone/>
              <a:defRPr>
                <a:solidFill>
                  <a:schemeClr val="tx1">
                    <a:tint val="75000"/>
                  </a:schemeClr>
                </a:solidFill>
              </a:defRPr>
            </a:lvl5pPr>
            <a:lvl6pPr marL="1690998" indent="0" algn="ctr">
              <a:buNone/>
              <a:defRPr>
                <a:solidFill>
                  <a:schemeClr val="tx1">
                    <a:tint val="75000"/>
                  </a:schemeClr>
                </a:solidFill>
              </a:defRPr>
            </a:lvl6pPr>
            <a:lvl7pPr marL="2029195" indent="0" algn="ctr">
              <a:buNone/>
              <a:defRPr>
                <a:solidFill>
                  <a:schemeClr val="tx1">
                    <a:tint val="75000"/>
                  </a:schemeClr>
                </a:solidFill>
              </a:defRPr>
            </a:lvl7pPr>
            <a:lvl8pPr marL="2367413" indent="0" algn="ctr">
              <a:buNone/>
              <a:defRPr>
                <a:solidFill>
                  <a:schemeClr val="tx1">
                    <a:tint val="75000"/>
                  </a:schemeClr>
                </a:solidFill>
              </a:defRPr>
            </a:lvl8pPr>
            <a:lvl9pPr marL="2705631"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352023762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2" y="1498600"/>
            <a:ext cx="10917765" cy="4864103"/>
          </a:xfrm>
        </p:spPr>
        <p:txBody>
          <a:bodyPr/>
          <a:lstStyle>
            <a:lvl1pPr>
              <a:defRPr sz="1800">
                <a:latin typeface="Arial" pitchFamily="34" charset="0"/>
                <a:cs typeface="Arial" pitchFamily="34" charset="0"/>
              </a:defRPr>
            </a:lvl1pPr>
            <a:lvl2pPr>
              <a:defRPr sz="1500">
                <a:latin typeface="Arial" pitchFamily="34" charset="0"/>
                <a:cs typeface="Arial" pitchFamily="34" charset="0"/>
              </a:defRPr>
            </a:lvl2pPr>
            <a:lvl3pPr>
              <a:defRPr sz="1350">
                <a:latin typeface="Arial" pitchFamily="34" charset="0"/>
                <a:cs typeface="Arial" pitchFamily="34" charset="0"/>
              </a:defRPr>
            </a:lvl3pPr>
            <a:lvl4pPr>
              <a:defRPr sz="1350">
                <a:latin typeface="Arial" pitchFamily="34" charset="0"/>
                <a:cs typeface="Arial" pitchFamily="34" charset="0"/>
              </a:defRPr>
            </a:lvl4pPr>
            <a:lvl5pPr>
              <a:defRPr sz="135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71" y="6569333"/>
            <a:ext cx="1560654" cy="207252"/>
          </a:xfrm>
        </p:spPr>
        <p:txBody>
          <a:bodyPr wrap="none" anchor="b">
            <a:spAutoFit/>
          </a:bodyPr>
          <a:lstStyle>
            <a:lvl1pPr marL="0" indent="0">
              <a:spcBef>
                <a:spcPts val="0"/>
              </a:spcBef>
              <a:buFontTx/>
              <a:buNone/>
              <a:defRPr sz="750">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336155750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6" y="6542424"/>
            <a:ext cx="7738116" cy="207252"/>
          </a:xfrm>
        </p:spPr>
        <p:txBody>
          <a:bodyPr anchor="b">
            <a:spAutoFit/>
          </a:bodyPr>
          <a:lstStyle>
            <a:lvl1pPr marL="0" indent="0">
              <a:spcBef>
                <a:spcPts val="0"/>
              </a:spcBef>
              <a:buFontTx/>
              <a:buNone/>
              <a:defRPr sz="75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864"/>
            <a:ext cx="508000" cy="269875"/>
          </a:xfrm>
        </p:spPr>
        <p:txBody>
          <a:bodyPr lIns="115495" tIns="57768" rIns="115495" bIns="57768"/>
          <a:lstStyle>
            <a:lvl1pPr defTabSz="676736" eaLnBrk="0" fontAlgn="auto" hangingPunct="0">
              <a:spcBef>
                <a:spcPts val="0"/>
              </a:spcBef>
              <a:spcAft>
                <a:spcPts val="0"/>
              </a:spcAft>
              <a:defRPr sz="1350">
                <a:solidFill>
                  <a:srgbClr val="FFFFFF"/>
                </a:solidFill>
                <a:latin typeface="Arial"/>
                <a:ea typeface="ＭＳ Ｐゴシック" charset="0"/>
              </a:defRPr>
            </a:lvl1pPr>
          </a:lstStyle>
          <a:p>
            <a:pPr>
              <a:defRPr/>
            </a:pPr>
            <a:fld id="{EF3F2B24-632A-4207-A731-5827D9BD66A3}" type="slidenum">
              <a:rPr lang="en-GB"/>
              <a:pPr>
                <a:defRPr/>
              </a:pPr>
              <a:t>‹#›</a:t>
            </a:fld>
            <a:endParaRPr lang="en-GB" dirty="0"/>
          </a:p>
        </p:txBody>
      </p:sp>
    </p:spTree>
    <p:extLst>
      <p:ext uri="{BB962C8B-B14F-4D97-AF65-F5344CB8AC3E}">
        <p14:creationId xmlns:p14="http://schemas.microsoft.com/office/powerpoint/2010/main" val="342856336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2466" indent="-161023">
              <a:buFont typeface="Arial" pitchFamily="34" charset="0"/>
              <a:buChar char="•"/>
              <a:defRPr lang="en-US" sz="1500" b="0" dirty="0">
                <a:solidFill>
                  <a:schemeClr val="bg2"/>
                </a:solidFill>
                <a:latin typeface="+mn-lt"/>
              </a:defRPr>
            </a:lvl3pPr>
            <a:lvl4pPr marL="852431" indent="-170495">
              <a:defRPr lang="en-US" sz="1500" b="1" dirty="0" smtClean="0">
                <a:solidFill>
                  <a:schemeClr val="bg2"/>
                </a:solidFill>
                <a:latin typeface="+mn-lt"/>
              </a:defRPr>
            </a:lvl4pPr>
            <a:lvl5pPr marL="852431" indent="-170495">
              <a:defRPr lang="en-US" sz="15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089"/>
            <a:ext cx="10727141" cy="1143001"/>
          </a:xfrm>
          <a:prstGeom prst="rect">
            <a:avLst/>
          </a:prstGeom>
        </p:spPr>
        <p:txBody>
          <a:bodyPr lIns="90955" tIns="45477" rIns="90955" bIns="45477"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990"/>
            <a:ext cx="2844800" cy="290513"/>
          </a:xfrm>
        </p:spPr>
        <p:txBody>
          <a:bodyPr lIns="90955" tIns="45477" rIns="90955" bIns="45477" rtlCol="0" anchor="ctr"/>
          <a:lstStyle>
            <a:lvl1pPr algn="r" defTabSz="685800" eaLnBrk="0" hangingPunct="0">
              <a:defRPr sz="825">
                <a:solidFill>
                  <a:srgbClr val="000000"/>
                </a:solidFill>
                <a:latin typeface="Calibri"/>
                <a:ea typeface="ＭＳ Ｐゴシック" charset="0"/>
                <a:cs typeface="Calibri"/>
              </a:defRPr>
            </a:lvl1pPr>
          </a:lstStyle>
          <a:p>
            <a:pPr>
              <a:defRPr/>
            </a:pPr>
            <a:fld id="{C0805102-1430-4138-A353-48CE09DFD4A4}" type="slidenum">
              <a:rPr lang="en-US"/>
              <a:pPr>
                <a:defRPr/>
              </a:pPr>
              <a:t>‹#›</a:t>
            </a:fld>
            <a:endParaRPr lang="en-US" dirty="0"/>
          </a:p>
        </p:txBody>
      </p:sp>
    </p:spTree>
    <p:extLst>
      <p:ext uri="{BB962C8B-B14F-4D97-AF65-F5344CB8AC3E}">
        <p14:creationId xmlns:p14="http://schemas.microsoft.com/office/powerpoint/2010/main" val="743156812"/>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46" tIns="34172" rIns="68346" bIns="34172"/>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fontAlgn="base">
              <a:spcBef>
                <a:spcPct val="0"/>
              </a:spcBef>
              <a:spcAft>
                <a:spcPct val="0"/>
              </a:spcAft>
            </a:pPr>
            <a:endParaRPr lang="en-US" altLang="en-US" sz="1800" b="0" dirty="0">
              <a:solidFill>
                <a:srgbClr val="FFFFFF"/>
              </a:solidFill>
            </a:endParaRPr>
          </a:p>
        </p:txBody>
      </p:sp>
      <p:sp>
        <p:nvSpPr>
          <p:cNvPr id="5" name="Line 25"/>
          <p:cNvSpPr>
            <a:spLocks noChangeShapeType="1"/>
          </p:cNvSpPr>
          <p:nvPr userDrawn="1"/>
        </p:nvSpPr>
        <p:spPr bwMode="auto">
          <a:xfrm flipH="1" flipV="1">
            <a:off x="0" y="452439"/>
            <a:ext cx="12192000" cy="6351"/>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46" tIns="34172" rIns="68346" bIns="34172"/>
          <a:lstStyle/>
          <a:p>
            <a:pPr eaLnBrk="0" fontAlgn="base" hangingPunct="0">
              <a:spcBef>
                <a:spcPct val="0"/>
              </a:spcBef>
              <a:spcAft>
                <a:spcPct val="0"/>
              </a:spcAft>
            </a:pPr>
            <a:endParaRPr lang="en-US" sz="1800" b="1" dirty="0">
              <a:solidFill>
                <a:srgbClr val="FFFFFF"/>
              </a:solidFill>
            </a:endParaRPr>
          </a:p>
        </p:txBody>
      </p:sp>
      <p:sp>
        <p:nvSpPr>
          <p:cNvPr id="13" name="Rectangle 4"/>
          <p:cNvSpPr>
            <a:spLocks noGrp="1" noChangeArrowheads="1"/>
          </p:cNvSpPr>
          <p:nvPr>
            <p:ph type="ctrTitle"/>
          </p:nvPr>
        </p:nvSpPr>
        <p:spPr>
          <a:xfrm>
            <a:off x="1598086" y="1603376"/>
            <a:ext cx="8993717" cy="1276351"/>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5" y="3222739"/>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10863094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163"/>
            <a:ext cx="103632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963097" y="2906909"/>
            <a:ext cx="10363200" cy="1500187"/>
          </a:xfrm>
        </p:spPr>
        <p:txBody>
          <a:bodyPr anchor="b"/>
          <a:lstStyle>
            <a:lvl1pPr marL="0" indent="0">
              <a:buNone/>
              <a:defRPr sz="2000"/>
            </a:lvl1pPr>
            <a:lvl2pPr marL="454703" indent="0">
              <a:buNone/>
              <a:defRPr sz="1800"/>
            </a:lvl2pPr>
            <a:lvl3pPr marL="909214" indent="0">
              <a:buNone/>
              <a:defRPr sz="1700"/>
            </a:lvl3pPr>
            <a:lvl4pPr marL="1363805" indent="0">
              <a:buNone/>
              <a:defRPr sz="1400"/>
            </a:lvl4pPr>
            <a:lvl5pPr marL="1818403" indent="0">
              <a:buNone/>
              <a:defRPr sz="1400"/>
            </a:lvl5pPr>
            <a:lvl6pPr marL="2272980" indent="0">
              <a:buNone/>
              <a:defRPr sz="1400"/>
            </a:lvl6pPr>
            <a:lvl7pPr marL="2727600" indent="0">
              <a:buNone/>
              <a:defRPr sz="1400"/>
            </a:lvl7pPr>
            <a:lvl8pPr marL="3182214" indent="0">
              <a:buNone/>
              <a:defRPr sz="1400"/>
            </a:lvl8pPr>
            <a:lvl9pPr marL="363683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DE3C5317-CAE1-4AF5-B07F-C3A43B31CFA3}" type="slidenum">
              <a:rPr lang="en-US"/>
              <a:pPr>
                <a:defRPr/>
              </a:pPr>
              <a:t>‹#›</a:t>
            </a:fld>
            <a:endParaRPr lang="en-US" dirty="0"/>
          </a:p>
        </p:txBody>
      </p:sp>
    </p:spTree>
    <p:extLst>
      <p:ext uri="{BB962C8B-B14F-4D97-AF65-F5344CB8AC3E}">
        <p14:creationId xmlns:p14="http://schemas.microsoft.com/office/powerpoint/2010/main" val="444396738"/>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2339" y="1397002"/>
            <a:ext cx="10691283" cy="4752388"/>
          </a:xfrm>
        </p:spPr>
        <p:txBody>
          <a:bodyPr/>
          <a:lstStyle>
            <a:lvl1pPr>
              <a:defRPr sz="1800"/>
            </a:lvl1pPr>
            <a:lvl2pPr>
              <a:defRPr sz="1500"/>
            </a:lvl2pPr>
            <a:lvl3pPr marL="766711" indent="-161915">
              <a:buFont typeface="Arial" pitchFamily="34" charset="0"/>
              <a:buChar char="•"/>
              <a:defRPr lang="en-US" sz="1500" b="0" dirty="0">
                <a:solidFill>
                  <a:schemeClr val="bg2"/>
                </a:solidFill>
                <a:latin typeface="+mn-lt"/>
              </a:defRPr>
            </a:lvl3pPr>
            <a:lvl4pPr marL="857192" indent="-171438">
              <a:defRPr lang="en-US" sz="1500" b="1" dirty="0" smtClean="0">
                <a:solidFill>
                  <a:schemeClr val="bg2"/>
                </a:solidFill>
                <a:latin typeface="+mn-lt"/>
              </a:defRPr>
            </a:lvl4pPr>
            <a:lvl5pPr marL="857192" indent="-171438">
              <a:defRPr lang="en-US" sz="1500"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6" name="Title Placeholder 15"/>
          <p:cNvSpPr>
            <a:spLocks noGrp="1"/>
          </p:cNvSpPr>
          <p:nvPr>
            <p:ph type="title"/>
          </p:nvPr>
        </p:nvSpPr>
        <p:spPr>
          <a:xfrm>
            <a:off x="365811" y="81888"/>
            <a:ext cx="10727143" cy="1143000"/>
          </a:xfrm>
          <a:prstGeom prst="rect">
            <a:avLst/>
          </a:prstGeom>
        </p:spPr>
        <p:txBody>
          <a:bodyPr rtlCol="0">
            <a:normAutofit/>
          </a:bodyPr>
          <a:lstStyle/>
          <a:p>
            <a:r>
              <a:rPr lang="en-US" dirty="0"/>
              <a:t>Click to edit Master title style</a:t>
            </a:r>
          </a:p>
        </p:txBody>
      </p:sp>
    </p:spTree>
    <p:extLst>
      <p:ext uri="{BB962C8B-B14F-4D97-AF65-F5344CB8AC3E}">
        <p14:creationId xmlns:p14="http://schemas.microsoft.com/office/powerpoint/2010/main" val="232155751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8440" y="63501"/>
            <a:ext cx="10998200" cy="927100"/>
          </a:xfrm>
        </p:spPr>
        <p:txBody>
          <a:bodyPr/>
          <a:lstStyle/>
          <a:p>
            <a:r>
              <a:rPr lang="en-AU"/>
              <a:t>Click to edit Master title style</a:t>
            </a:r>
            <a:endParaRPr lang="en-US"/>
          </a:p>
        </p:txBody>
      </p:sp>
      <p:sp>
        <p:nvSpPr>
          <p:cNvPr id="3" name="Text Placeholder 2"/>
          <p:cNvSpPr>
            <a:spLocks noGrp="1"/>
          </p:cNvSpPr>
          <p:nvPr>
            <p:ph type="body" sz="half" idx="1"/>
          </p:nvPr>
        </p:nvSpPr>
        <p:spPr>
          <a:xfrm>
            <a:off x="607537" y="1370013"/>
            <a:ext cx="5386916"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6197700" y="1370013"/>
            <a:ext cx="5389033"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1385185673"/>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2066"/>
            <a:ext cx="10727141" cy="1143001"/>
          </a:xfrm>
          <a:prstGeom prst="rect">
            <a:avLst/>
          </a:prstGeom>
        </p:spPr>
        <p:txBody>
          <a:bodyPr lIns="91128" tIns="45563" rIns="91128" bIns="45563"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990"/>
            <a:ext cx="2844800" cy="290513"/>
          </a:xfrm>
        </p:spPr>
        <p:txBody>
          <a:bodyPr lIns="91128" tIns="45563" rIns="91128" bIns="45563" rtlCol="0" anchor="ctr"/>
          <a:lstStyle>
            <a:lvl1pPr algn="r" defTabSz="685800" eaLnBrk="0" hangingPunct="0">
              <a:defRPr sz="825">
                <a:solidFill>
                  <a:srgbClr val="000000"/>
                </a:solidFill>
                <a:latin typeface="Calibri"/>
                <a:cs typeface="Calibri"/>
              </a:defRPr>
            </a:lvl1pPr>
          </a:lstStyle>
          <a:p>
            <a:pPr>
              <a:defRPr/>
            </a:pPr>
            <a:fld id="{239316AF-76D9-4F88-BF64-D9FEA3187940}" type="slidenum">
              <a:rPr lang="en-US"/>
              <a:pPr>
                <a:defRPr/>
              </a:pPr>
              <a:t>‹#›</a:t>
            </a:fld>
            <a:endParaRPr lang="en-US" dirty="0"/>
          </a:p>
        </p:txBody>
      </p:sp>
    </p:spTree>
    <p:extLst>
      <p:ext uri="{BB962C8B-B14F-4D97-AF65-F5344CB8AC3E}">
        <p14:creationId xmlns:p14="http://schemas.microsoft.com/office/powerpoint/2010/main" val="220575226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85F75C71-0673-4D02-960A-7E02B03DD200}"/>
              </a:ext>
            </a:extLst>
          </p:cNvPr>
          <p:cNvSpPr>
            <a:spLocks noGrp="1" noChangeArrowheads="1"/>
          </p:cNvSpPr>
          <p:nvPr>
            <p:ph type="ctrTitle"/>
          </p:nvPr>
        </p:nvSpPr>
        <p:spPr>
          <a:xfrm>
            <a:off x="1598090" y="1603376"/>
            <a:ext cx="8993716" cy="1276351"/>
          </a:xfrm>
          <a:prstGeom prst="rect">
            <a:avLst/>
          </a:prstGeom>
        </p:spPr>
        <p:txBody>
          <a:bodyPr/>
          <a:lstStyle>
            <a:lvl1pPr algn="ctr">
              <a:defRPr sz="2025">
                <a:solidFill>
                  <a:schemeClr val="bg2"/>
                </a:solidFill>
              </a:defRPr>
            </a:lvl1pPr>
          </a:lstStyle>
          <a:p>
            <a:pPr lvl="0"/>
            <a:r>
              <a:rPr lang="en-US" noProof="0"/>
              <a:t>Click to edit Master title style</a:t>
            </a:r>
            <a:endParaRPr lang="en-US" noProof="0" dirty="0"/>
          </a:p>
        </p:txBody>
      </p:sp>
      <p:sp>
        <p:nvSpPr>
          <p:cNvPr id="8" name="Rectangle 5">
            <a:extLst>
              <a:ext uri="{FF2B5EF4-FFF2-40B4-BE49-F238E27FC236}">
                <a16:creationId xmlns:a16="http://schemas.microsoft.com/office/drawing/2014/main" id="{EA7F54D0-EE5E-4532-92FB-613A17633847}"/>
              </a:ext>
            </a:extLst>
          </p:cNvPr>
          <p:cNvSpPr>
            <a:spLocks noGrp="1" noChangeArrowheads="1"/>
          </p:cNvSpPr>
          <p:nvPr>
            <p:ph type="subTitle" idx="1"/>
          </p:nvPr>
        </p:nvSpPr>
        <p:spPr>
          <a:xfrm>
            <a:off x="1602326" y="3222625"/>
            <a:ext cx="8987367"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
        <p:nvSpPr>
          <p:cNvPr id="9" name="Rectangle 8">
            <a:extLst>
              <a:ext uri="{FF2B5EF4-FFF2-40B4-BE49-F238E27FC236}">
                <a16:creationId xmlns:a16="http://schemas.microsoft.com/office/drawing/2014/main" id="{53D5043A-4288-45B9-A94C-78291AEAF6AB}"/>
              </a:ext>
            </a:extLst>
          </p:cNvPr>
          <p:cNvSpPr/>
          <p:nvPr userDrawn="1"/>
        </p:nvSpPr>
        <p:spPr bwMode="auto">
          <a:xfrm>
            <a:off x="0" y="5461428"/>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51435" tIns="25718" rIns="51435" bIns="25718" numCol="1" rtlCol="0" anchor="t" anchorCtr="0" compatLnSpc="1">
            <a:prstTxWarp prst="textNoShape">
              <a:avLst/>
            </a:prstTxWarp>
          </a:bodyPr>
          <a:lstStyle/>
          <a:p>
            <a:pPr marL="0" marR="0" indent="0" algn="l" defTabSz="514337" rtl="0" eaLnBrk="1" fontAlgn="base" latinLnBrk="0" hangingPunct="1">
              <a:lnSpc>
                <a:spcPct val="100000"/>
              </a:lnSpc>
              <a:spcBef>
                <a:spcPct val="0"/>
              </a:spcBef>
              <a:spcAft>
                <a:spcPct val="0"/>
              </a:spcAft>
              <a:buClrTx/>
              <a:buSzTx/>
              <a:buFontTx/>
              <a:buNone/>
              <a:tabLst/>
            </a:pPr>
            <a:endParaRPr kumimoji="0" lang="en-US" sz="1013" b="0" i="0" u="none" strike="noStrike" cap="none" normalizeH="0" baseline="0" dirty="0">
              <a:ln>
                <a:noFill/>
              </a:ln>
              <a:solidFill>
                <a:schemeClr val="tx1"/>
              </a:solidFill>
              <a:effectLst/>
              <a:latin typeface="Calibri Regular" charset="0"/>
            </a:endParaRPr>
          </a:p>
        </p:txBody>
      </p:sp>
      <p:sp>
        <p:nvSpPr>
          <p:cNvPr id="11" name="Line 25">
            <a:extLst>
              <a:ext uri="{FF2B5EF4-FFF2-40B4-BE49-F238E27FC236}">
                <a16:creationId xmlns:a16="http://schemas.microsoft.com/office/drawing/2014/main" id="{371E4494-F766-4661-AA4C-7DCB584A0A27}"/>
              </a:ext>
            </a:extLst>
          </p:cNvPr>
          <p:cNvSpPr>
            <a:spLocks noChangeShapeType="1"/>
          </p:cNvSpPr>
          <p:nvPr userDrawn="1"/>
        </p:nvSpPr>
        <p:spPr bwMode="auto">
          <a:xfrm flipH="1" flipV="1">
            <a:off x="0" y="5449646"/>
            <a:ext cx="12192000" cy="6289"/>
          </a:xfrm>
          <a:prstGeom prst="line">
            <a:avLst/>
          </a:prstGeom>
          <a:noFill/>
          <a:ln w="127000">
            <a:solidFill>
              <a:srgbClr val="00678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800" b="0" i="0" dirty="0">
              <a:latin typeface="Calibri Regular" charset="0"/>
            </a:endParaRPr>
          </a:p>
        </p:txBody>
      </p:sp>
    </p:spTree>
    <p:extLst>
      <p:ext uri="{BB962C8B-B14F-4D97-AF65-F5344CB8AC3E}">
        <p14:creationId xmlns:p14="http://schemas.microsoft.com/office/powerpoint/2010/main" val="1743934536"/>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5" y="2130907"/>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523"/>
            <a:ext cx="8534400" cy="1752601"/>
          </a:xfrm>
        </p:spPr>
        <p:txBody>
          <a:bodyPr/>
          <a:lstStyle>
            <a:lvl1pPr marL="0" indent="0" algn="ctr">
              <a:buNone/>
              <a:defRPr/>
            </a:lvl1pPr>
            <a:lvl2pPr marL="340958" indent="0" algn="ctr">
              <a:buNone/>
              <a:defRPr/>
            </a:lvl2pPr>
            <a:lvl3pPr marL="681771" indent="0" algn="ctr">
              <a:buNone/>
              <a:defRPr/>
            </a:lvl3pPr>
            <a:lvl4pPr marL="1022645" indent="0" algn="ctr">
              <a:buNone/>
              <a:defRPr/>
            </a:lvl4pPr>
            <a:lvl5pPr marL="1363525" indent="0" algn="ctr">
              <a:buNone/>
              <a:defRPr/>
            </a:lvl5pPr>
            <a:lvl6pPr marL="1704385" indent="0" algn="ctr">
              <a:buNone/>
              <a:defRPr/>
            </a:lvl6pPr>
            <a:lvl7pPr marL="2045282" indent="0" algn="ctr">
              <a:buNone/>
              <a:defRPr/>
            </a:lvl7pPr>
            <a:lvl8pPr marL="2386172" indent="0" algn="ctr">
              <a:buNone/>
              <a:defRPr/>
            </a:lvl8pPr>
            <a:lvl9pPr marL="2727064"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4594" eaLnBrk="0" hangingPunct="0">
              <a:defRPr smtClean="0"/>
            </a:lvl1pPr>
          </a:lstStyle>
          <a:p>
            <a:pPr>
              <a:defRPr/>
            </a:pPr>
            <a:fld id="{DDBBA548-B974-48E1-B3B1-CBEEF620BD8C}" type="slidenum">
              <a:rPr lang="en-US" altLang="en-US"/>
              <a:pPr>
                <a:defRPr/>
              </a:pPr>
              <a:t>‹#›</a:t>
            </a:fld>
            <a:endParaRPr lang="en-US" altLang="en-US"/>
          </a:p>
        </p:txBody>
      </p:sp>
    </p:spTree>
    <p:extLst>
      <p:ext uri="{BB962C8B-B14F-4D97-AF65-F5344CB8AC3E}">
        <p14:creationId xmlns:p14="http://schemas.microsoft.com/office/powerpoint/2010/main" val="3711087575"/>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4594" eaLnBrk="0" hangingPunct="0">
              <a:defRPr smtClean="0"/>
            </a:lvl1pPr>
          </a:lstStyle>
          <a:p>
            <a:pPr>
              <a:defRPr/>
            </a:pPr>
            <a:fld id="{A53B1CC0-63A3-4300-A238-26096AF95E9B}" type="slidenum">
              <a:rPr lang="en-US" altLang="en-US"/>
              <a:pPr>
                <a:defRPr/>
              </a:pPr>
              <a:t>‹#›</a:t>
            </a:fld>
            <a:endParaRPr lang="en-US" altLang="en-US"/>
          </a:p>
        </p:txBody>
      </p:sp>
    </p:spTree>
    <p:extLst>
      <p:ext uri="{BB962C8B-B14F-4D97-AF65-F5344CB8AC3E}">
        <p14:creationId xmlns:p14="http://schemas.microsoft.com/office/powerpoint/2010/main" val="2022115088"/>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184"/>
            <a:ext cx="10363200" cy="1362075"/>
          </a:xfrm>
        </p:spPr>
        <p:txBody>
          <a:bodyPr anchor="t"/>
          <a:lstStyle>
            <a:lvl1pPr algn="l">
              <a:defRPr sz="3075" b="1" cap="all"/>
            </a:lvl1pPr>
          </a:lstStyle>
          <a:p>
            <a:r>
              <a:rPr lang="en-US"/>
              <a:t>Click to edit Master title style</a:t>
            </a:r>
          </a:p>
        </p:txBody>
      </p:sp>
      <p:sp>
        <p:nvSpPr>
          <p:cNvPr id="3" name="Text Placeholder 2"/>
          <p:cNvSpPr>
            <a:spLocks noGrp="1"/>
          </p:cNvSpPr>
          <p:nvPr>
            <p:ph type="body" idx="1"/>
          </p:nvPr>
        </p:nvSpPr>
        <p:spPr>
          <a:xfrm>
            <a:off x="963097" y="2906918"/>
            <a:ext cx="10363200" cy="1500187"/>
          </a:xfrm>
        </p:spPr>
        <p:txBody>
          <a:bodyPr anchor="b"/>
          <a:lstStyle>
            <a:lvl1pPr marL="0" indent="0">
              <a:buNone/>
              <a:defRPr sz="1500"/>
            </a:lvl1pPr>
            <a:lvl2pPr marL="340958" indent="0">
              <a:buNone/>
              <a:defRPr sz="1351"/>
            </a:lvl2pPr>
            <a:lvl3pPr marL="681771" indent="0">
              <a:buNone/>
              <a:defRPr sz="1275"/>
            </a:lvl3pPr>
            <a:lvl4pPr marL="1022645" indent="0">
              <a:buNone/>
              <a:defRPr sz="1051"/>
            </a:lvl4pPr>
            <a:lvl5pPr marL="1363525" indent="0">
              <a:buNone/>
              <a:defRPr sz="1051"/>
            </a:lvl5pPr>
            <a:lvl6pPr marL="1704385" indent="0">
              <a:buNone/>
              <a:defRPr sz="1051"/>
            </a:lvl6pPr>
            <a:lvl7pPr marL="2045282" indent="0">
              <a:buNone/>
              <a:defRPr sz="1051"/>
            </a:lvl7pPr>
            <a:lvl8pPr marL="2386172" indent="0">
              <a:buNone/>
              <a:defRPr sz="1051"/>
            </a:lvl8pPr>
            <a:lvl9pPr marL="2727064" indent="0">
              <a:buNone/>
              <a:defRPr sz="1051"/>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4594" eaLnBrk="0" hangingPunct="0">
              <a:defRPr smtClean="0"/>
            </a:lvl1pPr>
          </a:lstStyle>
          <a:p>
            <a:pPr>
              <a:defRPr/>
            </a:pPr>
            <a:fld id="{AAB4D9E4-29B5-4CE5-A62B-09784FC8F281}" type="slidenum">
              <a:rPr lang="en-US" altLang="en-US"/>
              <a:pPr>
                <a:defRPr/>
              </a:pPr>
              <a:t>‹#›</a:t>
            </a:fld>
            <a:endParaRPr lang="en-US" altLang="en-US"/>
          </a:p>
        </p:txBody>
      </p:sp>
    </p:spTree>
    <p:extLst>
      <p:ext uri="{BB962C8B-B14F-4D97-AF65-F5344CB8AC3E}">
        <p14:creationId xmlns:p14="http://schemas.microsoft.com/office/powerpoint/2010/main" val="3651533193"/>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4" y="1981212"/>
            <a:ext cx="5080000" cy="4114800"/>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6" name="Footer Placeholder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defTabSz="684594" eaLnBrk="0" hangingPunct="0">
              <a:defRPr smtClean="0"/>
            </a:lvl1pPr>
          </a:lstStyle>
          <a:p>
            <a:pPr>
              <a:defRPr/>
            </a:pPr>
            <a:fld id="{6A0D857C-5EF5-4752-B692-27C7D463743F}" type="slidenum">
              <a:rPr lang="en-US" altLang="en-US"/>
              <a:pPr>
                <a:defRPr/>
              </a:pPr>
              <a:t>‹#›</a:t>
            </a:fld>
            <a:endParaRPr lang="en-US" altLang="en-US"/>
          </a:p>
        </p:txBody>
      </p:sp>
    </p:spTree>
    <p:extLst>
      <p:ext uri="{BB962C8B-B14F-4D97-AF65-F5344CB8AC3E}">
        <p14:creationId xmlns:p14="http://schemas.microsoft.com/office/powerpoint/2010/main" val="1550726765"/>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75"/>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4" y="1535309"/>
            <a:ext cx="5386917" cy="639763"/>
          </a:xfrm>
        </p:spPr>
        <p:txBody>
          <a:bodyPr anchor="b"/>
          <a:lstStyle>
            <a:lvl1pPr marL="0" indent="0">
              <a:buNone/>
              <a:defRPr sz="1800" b="1"/>
            </a:lvl1pPr>
            <a:lvl2pPr marL="340958" indent="0">
              <a:buNone/>
              <a:defRPr sz="1500" b="1"/>
            </a:lvl2pPr>
            <a:lvl3pPr marL="681771" indent="0">
              <a:buNone/>
              <a:defRPr sz="1351" b="1"/>
            </a:lvl3pPr>
            <a:lvl4pPr marL="1022645" indent="0">
              <a:buNone/>
              <a:defRPr sz="1275" b="1"/>
            </a:lvl4pPr>
            <a:lvl5pPr marL="1363525" indent="0">
              <a:buNone/>
              <a:defRPr sz="1275" b="1"/>
            </a:lvl5pPr>
            <a:lvl6pPr marL="1704385" indent="0">
              <a:buNone/>
              <a:defRPr sz="1275" b="1"/>
            </a:lvl6pPr>
            <a:lvl7pPr marL="2045282" indent="0">
              <a:buNone/>
              <a:defRPr sz="1275" b="1"/>
            </a:lvl7pPr>
            <a:lvl8pPr marL="2386172" indent="0">
              <a:buNone/>
              <a:defRPr sz="1275" b="1"/>
            </a:lvl8pPr>
            <a:lvl9pPr marL="2727064" indent="0">
              <a:buNone/>
              <a:defRPr sz="1275" b="1"/>
            </a:lvl9pPr>
          </a:lstStyle>
          <a:p>
            <a:pPr lvl="0"/>
            <a:r>
              <a:rPr lang="en-US"/>
              <a:t>Click to edit Master text styles</a:t>
            </a:r>
          </a:p>
        </p:txBody>
      </p:sp>
      <p:sp>
        <p:nvSpPr>
          <p:cNvPr id="4" name="Content Placeholder 3"/>
          <p:cNvSpPr>
            <a:spLocks noGrp="1"/>
          </p:cNvSpPr>
          <p:nvPr>
            <p:ph sz="half" idx="2"/>
          </p:nvPr>
        </p:nvSpPr>
        <p:spPr>
          <a:xfrm>
            <a:off x="609604" y="2174884"/>
            <a:ext cx="5386917" cy="3951288"/>
          </a:xfrm>
        </p:spPr>
        <p:txBody>
          <a:bodyPr/>
          <a:lstStyle>
            <a:lvl1pPr>
              <a:defRPr sz="1800"/>
            </a:lvl1pPr>
            <a:lvl2pPr>
              <a:defRPr sz="1500"/>
            </a:lvl2pPr>
            <a:lvl3pPr>
              <a:defRPr sz="1351"/>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62" y="1535309"/>
            <a:ext cx="5389033" cy="639763"/>
          </a:xfrm>
        </p:spPr>
        <p:txBody>
          <a:bodyPr anchor="b"/>
          <a:lstStyle>
            <a:lvl1pPr marL="0" indent="0">
              <a:buNone/>
              <a:defRPr sz="1800" b="1"/>
            </a:lvl1pPr>
            <a:lvl2pPr marL="340958" indent="0">
              <a:buNone/>
              <a:defRPr sz="1500" b="1"/>
            </a:lvl2pPr>
            <a:lvl3pPr marL="681771" indent="0">
              <a:buNone/>
              <a:defRPr sz="1351" b="1"/>
            </a:lvl3pPr>
            <a:lvl4pPr marL="1022645" indent="0">
              <a:buNone/>
              <a:defRPr sz="1275" b="1"/>
            </a:lvl4pPr>
            <a:lvl5pPr marL="1363525" indent="0">
              <a:buNone/>
              <a:defRPr sz="1275" b="1"/>
            </a:lvl5pPr>
            <a:lvl6pPr marL="1704385" indent="0">
              <a:buNone/>
              <a:defRPr sz="1275" b="1"/>
            </a:lvl6pPr>
            <a:lvl7pPr marL="2045282" indent="0">
              <a:buNone/>
              <a:defRPr sz="1275" b="1"/>
            </a:lvl7pPr>
            <a:lvl8pPr marL="2386172" indent="0">
              <a:buNone/>
              <a:defRPr sz="1275" b="1"/>
            </a:lvl8pPr>
            <a:lvl9pPr marL="2727064" indent="0">
              <a:buNone/>
              <a:defRPr sz="1275" b="1"/>
            </a:lvl9pPr>
          </a:lstStyle>
          <a:p>
            <a:pPr lvl="0"/>
            <a:r>
              <a:rPr lang="en-US"/>
              <a:t>Click to edit Master text styles</a:t>
            </a:r>
          </a:p>
        </p:txBody>
      </p:sp>
      <p:sp>
        <p:nvSpPr>
          <p:cNvPr id="6" name="Content Placeholder 5"/>
          <p:cNvSpPr>
            <a:spLocks noGrp="1"/>
          </p:cNvSpPr>
          <p:nvPr>
            <p:ph sz="quarter" idx="4"/>
          </p:nvPr>
        </p:nvSpPr>
        <p:spPr>
          <a:xfrm>
            <a:off x="6193462" y="2174884"/>
            <a:ext cx="5389033" cy="3951288"/>
          </a:xfrm>
        </p:spPr>
        <p:txBody>
          <a:bodyPr/>
          <a:lstStyle>
            <a:lvl1pPr>
              <a:defRPr sz="1800"/>
            </a:lvl1pPr>
            <a:lvl2pPr>
              <a:defRPr sz="1500"/>
            </a:lvl2pPr>
            <a:lvl3pPr>
              <a:defRPr sz="1351"/>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8" name="Rectangle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9" name="Rectangle 6"/>
          <p:cNvSpPr>
            <a:spLocks noGrp="1" noChangeArrowheads="1"/>
          </p:cNvSpPr>
          <p:nvPr>
            <p:ph type="sldNum" sz="quarter" idx="12"/>
          </p:nvPr>
        </p:nvSpPr>
        <p:spPr/>
        <p:txBody>
          <a:bodyPr/>
          <a:lstStyle>
            <a:lvl1pPr defTabSz="684594" eaLnBrk="0" hangingPunct="0">
              <a:defRPr smtClean="0"/>
            </a:lvl1pPr>
          </a:lstStyle>
          <a:p>
            <a:pPr>
              <a:defRPr/>
            </a:pPr>
            <a:fld id="{E78D2ABB-8954-45C3-B80E-D867FBD11723}" type="slidenum">
              <a:rPr lang="en-US" altLang="en-US"/>
              <a:pPr>
                <a:defRPr/>
              </a:pPr>
              <a:t>‹#›</a:t>
            </a:fld>
            <a:endParaRPr lang="en-US" altLang="en-US"/>
          </a:p>
        </p:txBody>
      </p:sp>
    </p:spTree>
    <p:extLst>
      <p:ext uri="{BB962C8B-B14F-4D97-AF65-F5344CB8AC3E}">
        <p14:creationId xmlns:p14="http://schemas.microsoft.com/office/powerpoint/2010/main" val="621494128"/>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4" name="Rectangle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5" name="Rectangle 6"/>
          <p:cNvSpPr>
            <a:spLocks noGrp="1" noChangeArrowheads="1"/>
          </p:cNvSpPr>
          <p:nvPr>
            <p:ph type="sldNum" sz="quarter" idx="12"/>
          </p:nvPr>
        </p:nvSpPr>
        <p:spPr/>
        <p:txBody>
          <a:bodyPr/>
          <a:lstStyle>
            <a:lvl1pPr defTabSz="684594" eaLnBrk="0" hangingPunct="0">
              <a:defRPr smtClean="0"/>
            </a:lvl1pPr>
          </a:lstStyle>
          <a:p>
            <a:pPr>
              <a:defRPr/>
            </a:pPr>
            <a:fld id="{E8602D7C-E723-4A8B-A4E6-1B1DD864720F}" type="slidenum">
              <a:rPr lang="en-US" altLang="en-US"/>
              <a:pPr>
                <a:defRPr/>
              </a:pPr>
              <a:t>‹#›</a:t>
            </a:fld>
            <a:endParaRPr lang="en-US" altLang="en-US"/>
          </a:p>
        </p:txBody>
      </p:sp>
    </p:spTree>
    <p:extLst>
      <p:ext uri="{BB962C8B-B14F-4D97-AF65-F5344CB8AC3E}">
        <p14:creationId xmlns:p14="http://schemas.microsoft.com/office/powerpoint/2010/main" val="351708509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914400" eaLnBrk="0" hangingPunct="0">
              <a:defRPr/>
            </a:lvl1pPr>
          </a:lstStyle>
          <a:p>
            <a:pPr>
              <a:defRPr/>
            </a:pPr>
            <a:fld id="{D37CA431-4D35-4616-BDB6-2415FDC2AE6A}" type="slidenum">
              <a:rPr lang="en-US"/>
              <a:pPr>
                <a:defRPr/>
              </a:pPr>
              <a:t>‹#›</a:t>
            </a:fld>
            <a:endParaRPr lang="en-US" dirty="0"/>
          </a:p>
        </p:txBody>
      </p:sp>
    </p:spTree>
    <p:extLst>
      <p:ext uri="{BB962C8B-B14F-4D97-AF65-F5344CB8AC3E}">
        <p14:creationId xmlns:p14="http://schemas.microsoft.com/office/powerpoint/2010/main" val="3750248700"/>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3" name="Rectangle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4" name="Rectangle 6"/>
          <p:cNvSpPr>
            <a:spLocks noGrp="1" noChangeArrowheads="1"/>
          </p:cNvSpPr>
          <p:nvPr>
            <p:ph type="sldNum" sz="quarter" idx="12"/>
          </p:nvPr>
        </p:nvSpPr>
        <p:spPr/>
        <p:txBody>
          <a:bodyPr/>
          <a:lstStyle>
            <a:lvl1pPr defTabSz="684594" eaLnBrk="0" hangingPunct="0">
              <a:defRPr smtClean="0"/>
            </a:lvl1pPr>
          </a:lstStyle>
          <a:p>
            <a:pPr>
              <a:defRPr/>
            </a:pPr>
            <a:fld id="{569281E3-554A-48F9-9F84-5D2D2945C36E}" type="slidenum">
              <a:rPr lang="en-US" altLang="en-US"/>
              <a:pPr>
                <a:defRPr/>
              </a:pPr>
              <a:t>‹#›</a:t>
            </a:fld>
            <a:endParaRPr lang="en-US" altLang="en-US"/>
          </a:p>
        </p:txBody>
      </p:sp>
    </p:spTree>
    <p:extLst>
      <p:ext uri="{BB962C8B-B14F-4D97-AF65-F5344CB8AC3E}">
        <p14:creationId xmlns:p14="http://schemas.microsoft.com/office/powerpoint/2010/main" val="3306993227"/>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4" y="273050"/>
            <a:ext cx="4011083" cy="1162051"/>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4766753" y="273052"/>
            <a:ext cx="6815668" cy="585311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4" y="1435104"/>
            <a:ext cx="4011083" cy="4691063"/>
          </a:xfrm>
        </p:spPr>
        <p:txBody>
          <a:bodyPr/>
          <a:lstStyle>
            <a:lvl1pPr marL="0" indent="0">
              <a:buNone/>
              <a:defRPr sz="1051"/>
            </a:lvl1pPr>
            <a:lvl2pPr marL="340958" indent="0">
              <a:buNone/>
              <a:defRPr sz="825"/>
            </a:lvl2pPr>
            <a:lvl3pPr marL="681771" indent="0">
              <a:buNone/>
              <a:defRPr sz="751"/>
            </a:lvl3pPr>
            <a:lvl4pPr marL="1022645" indent="0">
              <a:buNone/>
              <a:defRPr sz="675"/>
            </a:lvl4pPr>
            <a:lvl5pPr marL="1363525" indent="0">
              <a:buNone/>
              <a:defRPr sz="675"/>
            </a:lvl5pPr>
            <a:lvl6pPr marL="1704385" indent="0">
              <a:buNone/>
              <a:defRPr sz="675"/>
            </a:lvl6pPr>
            <a:lvl7pPr marL="2045282" indent="0">
              <a:buNone/>
              <a:defRPr sz="675"/>
            </a:lvl7pPr>
            <a:lvl8pPr marL="2386172" indent="0">
              <a:buNone/>
              <a:defRPr sz="675"/>
            </a:lvl8pPr>
            <a:lvl9pPr marL="2727064" indent="0">
              <a:buNone/>
              <a:defRPr sz="675"/>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6" name="Footer Placeholder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defTabSz="684594" eaLnBrk="0" hangingPunct="0">
              <a:defRPr smtClean="0"/>
            </a:lvl1pPr>
          </a:lstStyle>
          <a:p>
            <a:pPr>
              <a:defRPr/>
            </a:pPr>
            <a:fld id="{BFC53189-E8EB-4B82-B538-AB193156007B}" type="slidenum">
              <a:rPr lang="en-US" altLang="en-US"/>
              <a:pPr>
                <a:defRPr/>
              </a:pPr>
              <a:t>‹#›</a:t>
            </a:fld>
            <a:endParaRPr lang="en-US" altLang="en-US"/>
          </a:p>
        </p:txBody>
      </p:sp>
    </p:spTree>
    <p:extLst>
      <p:ext uri="{BB962C8B-B14F-4D97-AF65-F5344CB8AC3E}">
        <p14:creationId xmlns:p14="http://schemas.microsoft.com/office/powerpoint/2010/main" val="1997376039"/>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4"/>
            <a:ext cx="7315200" cy="566739"/>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2400"/>
            </a:lvl1pPr>
            <a:lvl2pPr marL="340958" indent="0">
              <a:buNone/>
              <a:defRPr sz="2100"/>
            </a:lvl2pPr>
            <a:lvl3pPr marL="681771" indent="0">
              <a:buNone/>
              <a:defRPr sz="1800"/>
            </a:lvl3pPr>
            <a:lvl4pPr marL="1022645" indent="0">
              <a:buNone/>
              <a:defRPr sz="1500"/>
            </a:lvl4pPr>
            <a:lvl5pPr marL="1363525" indent="0">
              <a:buNone/>
              <a:defRPr sz="1500"/>
            </a:lvl5pPr>
            <a:lvl6pPr marL="1704385" indent="0">
              <a:buNone/>
              <a:defRPr sz="1500"/>
            </a:lvl6pPr>
            <a:lvl7pPr marL="2045282" indent="0">
              <a:buNone/>
              <a:defRPr sz="1500"/>
            </a:lvl7pPr>
            <a:lvl8pPr marL="2386172" indent="0">
              <a:buNone/>
              <a:defRPr sz="1500"/>
            </a:lvl8pPr>
            <a:lvl9pPr marL="2727064" indent="0">
              <a:buNone/>
              <a:defRPr sz="1500"/>
            </a:lvl9pPr>
          </a:lstStyle>
          <a:p>
            <a:pPr lvl="0"/>
            <a:endParaRPr lang="en-US" noProof="0"/>
          </a:p>
        </p:txBody>
      </p:sp>
      <p:sp>
        <p:nvSpPr>
          <p:cNvPr id="4" name="Text Placeholder 3"/>
          <p:cNvSpPr>
            <a:spLocks noGrp="1"/>
          </p:cNvSpPr>
          <p:nvPr>
            <p:ph type="body" sz="half" idx="2"/>
          </p:nvPr>
        </p:nvSpPr>
        <p:spPr>
          <a:xfrm>
            <a:off x="2389717" y="5367346"/>
            <a:ext cx="7315200" cy="804863"/>
          </a:xfrm>
        </p:spPr>
        <p:txBody>
          <a:bodyPr/>
          <a:lstStyle>
            <a:lvl1pPr marL="0" indent="0">
              <a:buNone/>
              <a:defRPr sz="1051"/>
            </a:lvl1pPr>
            <a:lvl2pPr marL="340958" indent="0">
              <a:buNone/>
              <a:defRPr sz="825"/>
            </a:lvl2pPr>
            <a:lvl3pPr marL="681771" indent="0">
              <a:buNone/>
              <a:defRPr sz="751"/>
            </a:lvl3pPr>
            <a:lvl4pPr marL="1022645" indent="0">
              <a:buNone/>
              <a:defRPr sz="675"/>
            </a:lvl4pPr>
            <a:lvl5pPr marL="1363525" indent="0">
              <a:buNone/>
              <a:defRPr sz="675"/>
            </a:lvl5pPr>
            <a:lvl6pPr marL="1704385" indent="0">
              <a:buNone/>
              <a:defRPr sz="675"/>
            </a:lvl6pPr>
            <a:lvl7pPr marL="2045282" indent="0">
              <a:buNone/>
              <a:defRPr sz="675"/>
            </a:lvl7pPr>
            <a:lvl8pPr marL="2386172" indent="0">
              <a:buNone/>
              <a:defRPr sz="675"/>
            </a:lvl8pPr>
            <a:lvl9pPr marL="2727064" indent="0">
              <a:buNone/>
              <a:defRPr sz="675"/>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6" name="Footer Placeholder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defTabSz="684594" eaLnBrk="0" hangingPunct="0">
              <a:defRPr smtClean="0"/>
            </a:lvl1pPr>
          </a:lstStyle>
          <a:p>
            <a:pPr>
              <a:defRPr/>
            </a:pPr>
            <a:fld id="{2F0FE595-691D-4772-8363-9115524B02BF}" type="slidenum">
              <a:rPr lang="en-US" altLang="en-US"/>
              <a:pPr>
                <a:defRPr/>
              </a:pPr>
              <a:t>‹#›</a:t>
            </a:fld>
            <a:endParaRPr lang="en-US" altLang="en-US"/>
          </a:p>
        </p:txBody>
      </p:sp>
    </p:spTree>
    <p:extLst>
      <p:ext uri="{BB962C8B-B14F-4D97-AF65-F5344CB8AC3E}">
        <p14:creationId xmlns:p14="http://schemas.microsoft.com/office/powerpoint/2010/main" val="4063234345"/>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4594" eaLnBrk="0" hangingPunct="0">
              <a:defRPr smtClean="0"/>
            </a:lvl1pPr>
          </a:lstStyle>
          <a:p>
            <a:pPr>
              <a:defRPr/>
            </a:pPr>
            <a:fld id="{457FC983-68A6-4877-9932-C673F9234BE7}" type="slidenum">
              <a:rPr lang="en-US" altLang="en-US"/>
              <a:pPr>
                <a:defRPr/>
              </a:pPr>
              <a:t>‹#›</a:t>
            </a:fld>
            <a:endParaRPr lang="en-US" altLang="en-US"/>
          </a:p>
        </p:txBody>
      </p:sp>
    </p:spTree>
    <p:extLst>
      <p:ext uri="{BB962C8B-B14F-4D97-AF65-F5344CB8AC3E}">
        <p14:creationId xmlns:p14="http://schemas.microsoft.com/office/powerpoint/2010/main" val="1885401485"/>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4"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3"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66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66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4594" eaLnBrk="0" hangingPunct="0">
              <a:defRPr smtClean="0"/>
            </a:lvl1pPr>
          </a:lstStyle>
          <a:p>
            <a:pPr>
              <a:defRPr/>
            </a:pPr>
            <a:fld id="{5527A6FD-C9BE-4587-8FFF-59394DB0DA13}" type="slidenum">
              <a:rPr lang="en-US" altLang="en-US"/>
              <a:pPr>
                <a:defRPr/>
              </a:pPr>
              <a:t>‹#›</a:t>
            </a:fld>
            <a:endParaRPr lang="en-US" altLang="en-US"/>
          </a:p>
        </p:txBody>
      </p:sp>
    </p:spTree>
    <p:extLst>
      <p:ext uri="{BB962C8B-B14F-4D97-AF65-F5344CB8AC3E}">
        <p14:creationId xmlns:p14="http://schemas.microsoft.com/office/powerpoint/2010/main" val="3668893809"/>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2" y="1498608"/>
            <a:ext cx="10917765" cy="4864103"/>
          </a:xfrm>
        </p:spPr>
        <p:txBody>
          <a:bodyPr/>
          <a:lstStyle>
            <a:lvl1pPr>
              <a:defRPr sz="1800">
                <a:latin typeface="Arial" pitchFamily="34" charset="0"/>
                <a:cs typeface="Arial" pitchFamily="34" charset="0"/>
              </a:defRPr>
            </a:lvl1pPr>
            <a:lvl2pPr>
              <a:defRPr sz="1500">
                <a:latin typeface="Arial" pitchFamily="34" charset="0"/>
                <a:cs typeface="Arial" pitchFamily="34" charset="0"/>
              </a:defRPr>
            </a:lvl2pPr>
            <a:lvl3pPr>
              <a:defRPr sz="1351">
                <a:latin typeface="Arial" pitchFamily="34" charset="0"/>
                <a:cs typeface="Arial" pitchFamily="34" charset="0"/>
              </a:defRPr>
            </a:lvl3pPr>
            <a:lvl4pPr>
              <a:defRPr sz="1351">
                <a:latin typeface="Arial" pitchFamily="34" charset="0"/>
                <a:cs typeface="Arial" pitchFamily="34" charset="0"/>
              </a:defRPr>
            </a:lvl4pPr>
            <a:lvl5pPr>
              <a:defRPr sz="1351">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939" y="6569223"/>
            <a:ext cx="1560622" cy="207364"/>
          </a:xfrm>
        </p:spPr>
        <p:txBody>
          <a:bodyPr wrap="none" anchor="b">
            <a:spAutoFit/>
          </a:bodyPr>
          <a:lstStyle>
            <a:lvl1pPr marL="0" indent="0">
              <a:spcBef>
                <a:spcPts val="0"/>
              </a:spcBef>
              <a:buFontTx/>
              <a:buNone/>
              <a:defRPr sz="751">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435763418"/>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9" y="6542117"/>
            <a:ext cx="7738116" cy="207364"/>
          </a:xfrm>
        </p:spPr>
        <p:txBody>
          <a:bodyPr anchor="b">
            <a:spAutoFit/>
          </a:bodyPr>
          <a:lstStyle>
            <a:lvl1pPr marL="0" indent="0">
              <a:spcBef>
                <a:spcPts val="0"/>
              </a:spcBef>
              <a:buFontTx/>
              <a:buNone/>
              <a:defRPr sz="751">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2"/>
            <a:ext cx="508000" cy="269875"/>
          </a:xfrm>
        </p:spPr>
        <p:txBody>
          <a:bodyPr lIns="115474" tIns="57758" rIns="115474" bIns="57758"/>
          <a:lstStyle>
            <a:lvl1pPr defTabSz="676258" eaLnBrk="0" hangingPunct="0">
              <a:defRPr sz="1351" smtClean="0">
                <a:ea typeface="MS PGothic" panose="020B0600070205080204" pitchFamily="34" charset="-128"/>
              </a:defRPr>
            </a:lvl1pPr>
          </a:lstStyle>
          <a:p>
            <a:pPr>
              <a:defRPr/>
            </a:pPr>
            <a:fld id="{4D280D29-FAA1-4AA2-9D91-690792A0BB84}" type="slidenum">
              <a:rPr lang="en-GB" altLang="en-US"/>
              <a:pPr>
                <a:defRPr/>
              </a:pPr>
              <a:t>‹#›</a:t>
            </a:fld>
            <a:endParaRPr lang="en-GB" altLang="en-US"/>
          </a:p>
        </p:txBody>
      </p:sp>
    </p:spTree>
    <p:extLst>
      <p:ext uri="{BB962C8B-B14F-4D97-AF65-F5344CB8AC3E}">
        <p14:creationId xmlns:p14="http://schemas.microsoft.com/office/powerpoint/2010/main" val="224582697"/>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2309" indent="-160991">
              <a:buFont typeface="Arial" pitchFamily="34" charset="0"/>
              <a:buChar char="•"/>
              <a:defRPr lang="en-US" sz="1500" b="0" dirty="0">
                <a:solidFill>
                  <a:schemeClr val="bg2"/>
                </a:solidFill>
                <a:latin typeface="+mn-lt"/>
              </a:defRPr>
            </a:lvl3pPr>
            <a:lvl4pPr marL="852257" indent="-170461">
              <a:defRPr lang="en-US" sz="1500" b="1" dirty="0" smtClean="0">
                <a:solidFill>
                  <a:schemeClr val="bg2"/>
                </a:solidFill>
                <a:latin typeface="+mn-lt"/>
              </a:defRPr>
            </a:lvl4pPr>
            <a:lvl5pPr marL="852257" indent="-170461">
              <a:defRPr lang="en-US" sz="15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80" y="82153"/>
            <a:ext cx="10727141" cy="1143001"/>
          </a:xfrm>
          <a:prstGeom prst="rect">
            <a:avLst/>
          </a:prstGeom>
        </p:spPr>
        <p:txBody>
          <a:bodyPr lIns="90939" tIns="45469" rIns="90939" bIns="45469"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1" y="6562733"/>
            <a:ext cx="2844800" cy="290513"/>
          </a:xfrm>
        </p:spPr>
        <p:txBody>
          <a:bodyPr lIns="90939" tIns="45469" rIns="90939" bIns="45469" anchor="ctr"/>
          <a:lstStyle>
            <a:lvl1pPr defTabSz="684594" eaLnBrk="0" hangingPunct="0">
              <a:defRPr sz="825" smtClean="0">
                <a:solidFill>
                  <a:srgbClr val="000000"/>
                </a:solidFill>
                <a:latin typeface="Calibri" panose="020F0502020204030204" pitchFamily="34" charset="0"/>
                <a:ea typeface="MS PGothic" panose="020B0600070205080204" pitchFamily="34" charset="-128"/>
                <a:cs typeface="Calibri" panose="020F0502020204030204" pitchFamily="34" charset="0"/>
              </a:defRPr>
            </a:lvl1pPr>
          </a:lstStyle>
          <a:p>
            <a:pPr>
              <a:defRPr/>
            </a:pPr>
            <a:fld id="{E177D941-3AA4-4EEE-BE95-81E06B624BC8}" type="slidenum">
              <a:rPr lang="en-US" altLang="en-US"/>
              <a:pPr>
                <a:defRPr/>
              </a:pPr>
              <a:t>‹#›</a:t>
            </a:fld>
            <a:endParaRPr lang="en-US" altLang="en-US"/>
          </a:p>
        </p:txBody>
      </p:sp>
    </p:spTree>
    <p:extLst>
      <p:ext uri="{BB962C8B-B14F-4D97-AF65-F5344CB8AC3E}">
        <p14:creationId xmlns:p14="http://schemas.microsoft.com/office/powerpoint/2010/main" val="109525651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33" tIns="34167" rIns="68333" bIns="34167"/>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eaLnBrk="1" hangingPunct="1">
              <a:defRPr/>
            </a:pPr>
            <a:endParaRPr lang="en-US" altLang="en-US" sz="1351" b="0">
              <a:solidFill>
                <a:srgbClr val="FFFFFF"/>
              </a:solidFill>
              <a:cs typeface="+mn-cs"/>
            </a:endParaRPr>
          </a:p>
        </p:txBody>
      </p:sp>
      <p:sp>
        <p:nvSpPr>
          <p:cNvPr id="5" name="Line 25"/>
          <p:cNvSpPr>
            <a:spLocks noChangeShapeType="1"/>
          </p:cNvSpPr>
          <p:nvPr userDrawn="1"/>
        </p:nvSpPr>
        <p:spPr bwMode="auto">
          <a:xfrm flipH="1" flipV="1">
            <a:off x="0" y="452439"/>
            <a:ext cx="12192000" cy="6351"/>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33" tIns="34167" rIns="68333" bIns="34167"/>
          <a:lstStyle/>
          <a:p>
            <a:endParaRPr lang="en-US" sz="1800"/>
          </a:p>
        </p:txBody>
      </p:sp>
      <p:sp>
        <p:nvSpPr>
          <p:cNvPr id="13" name="Rectangle 4"/>
          <p:cNvSpPr>
            <a:spLocks noGrp="1" noChangeArrowheads="1"/>
          </p:cNvSpPr>
          <p:nvPr>
            <p:ph type="ctrTitle"/>
          </p:nvPr>
        </p:nvSpPr>
        <p:spPr>
          <a:xfrm>
            <a:off x="1598095" y="1603382"/>
            <a:ext cx="8993717" cy="1276351"/>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4" y="3222739"/>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1357245403"/>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80" y="82131"/>
            <a:ext cx="10727141" cy="1143001"/>
          </a:xfrm>
          <a:prstGeom prst="rect">
            <a:avLst/>
          </a:prstGeom>
        </p:spPr>
        <p:txBody>
          <a:bodyPr lIns="91111" tIns="45555" rIns="91111" bIns="45555"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1" y="6562733"/>
            <a:ext cx="2844800" cy="290513"/>
          </a:xfrm>
        </p:spPr>
        <p:txBody>
          <a:bodyPr lIns="91111" tIns="45555" rIns="91111" bIns="45555" anchor="ctr"/>
          <a:lstStyle>
            <a:lvl1pPr defTabSz="684594" eaLnBrk="0" hangingPunct="0">
              <a:defRPr sz="825" smtClean="0">
                <a:solidFill>
                  <a:srgbClr val="000000"/>
                </a:solidFill>
                <a:latin typeface="Calibri" panose="020F0502020204030204" pitchFamily="34" charset="0"/>
              </a:defRPr>
            </a:lvl1pPr>
          </a:lstStyle>
          <a:p>
            <a:pPr>
              <a:defRPr/>
            </a:pPr>
            <a:fld id="{7A9D4DC0-8D27-44F5-A87F-F7690A417E37}" type="slidenum">
              <a:rPr lang="en-US" altLang="en-US"/>
              <a:pPr>
                <a:defRPr/>
              </a:pPr>
              <a:t>‹#›</a:t>
            </a:fld>
            <a:endParaRPr lang="en-US" altLang="en-US"/>
          </a:p>
        </p:txBody>
      </p:sp>
    </p:spTree>
    <p:extLst>
      <p:ext uri="{BB962C8B-B14F-4D97-AF65-F5344CB8AC3E}">
        <p14:creationId xmlns:p14="http://schemas.microsoft.com/office/powerpoint/2010/main" val="26428675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99"/>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304"/>
            <a:ext cx="5386917" cy="639763"/>
          </a:xfrm>
        </p:spPr>
        <p:txBody>
          <a:bodyPr anchor="b"/>
          <a:lstStyle>
            <a:lvl1pPr marL="0" indent="0">
              <a:buNone/>
              <a:defRPr sz="2400" b="1"/>
            </a:lvl1pPr>
            <a:lvl2pPr marL="454703" indent="0">
              <a:buNone/>
              <a:defRPr sz="2000" b="1"/>
            </a:lvl2pPr>
            <a:lvl3pPr marL="909214" indent="0">
              <a:buNone/>
              <a:defRPr sz="1800" b="1"/>
            </a:lvl3pPr>
            <a:lvl4pPr marL="1363805" indent="0">
              <a:buNone/>
              <a:defRPr sz="1700" b="1"/>
            </a:lvl4pPr>
            <a:lvl5pPr marL="1818403" indent="0">
              <a:buNone/>
              <a:defRPr sz="1700" b="1"/>
            </a:lvl5pPr>
            <a:lvl6pPr marL="2272980" indent="0">
              <a:buNone/>
              <a:defRPr sz="1700" b="1"/>
            </a:lvl6pPr>
            <a:lvl7pPr marL="2727600" indent="0">
              <a:buNone/>
              <a:defRPr sz="1700" b="1"/>
            </a:lvl7pPr>
            <a:lvl8pPr marL="3182214" indent="0">
              <a:buNone/>
              <a:defRPr sz="1700" b="1"/>
            </a:lvl8pPr>
            <a:lvl9pPr marL="3636830" indent="0">
              <a:buNone/>
              <a:defRPr sz="1700" b="1"/>
            </a:lvl9pPr>
          </a:lstStyle>
          <a:p>
            <a:pPr lvl="0"/>
            <a:r>
              <a:rPr lang="en-US"/>
              <a:t>Click to edit Master text styles</a:t>
            </a:r>
          </a:p>
        </p:txBody>
      </p:sp>
      <p:sp>
        <p:nvSpPr>
          <p:cNvPr id="4" name="Content Placeholder 3"/>
          <p:cNvSpPr>
            <a:spLocks noGrp="1"/>
          </p:cNvSpPr>
          <p:nvPr>
            <p:ph sz="half" idx="2"/>
          </p:nvPr>
        </p:nvSpPr>
        <p:spPr>
          <a:xfrm>
            <a:off x="609602" y="2174884"/>
            <a:ext cx="5386917"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57" y="1535304"/>
            <a:ext cx="5389033" cy="639763"/>
          </a:xfrm>
        </p:spPr>
        <p:txBody>
          <a:bodyPr anchor="b"/>
          <a:lstStyle>
            <a:lvl1pPr marL="0" indent="0">
              <a:buNone/>
              <a:defRPr sz="2400" b="1"/>
            </a:lvl1pPr>
            <a:lvl2pPr marL="454703" indent="0">
              <a:buNone/>
              <a:defRPr sz="2000" b="1"/>
            </a:lvl2pPr>
            <a:lvl3pPr marL="909214" indent="0">
              <a:buNone/>
              <a:defRPr sz="1800" b="1"/>
            </a:lvl3pPr>
            <a:lvl4pPr marL="1363805" indent="0">
              <a:buNone/>
              <a:defRPr sz="1700" b="1"/>
            </a:lvl4pPr>
            <a:lvl5pPr marL="1818403" indent="0">
              <a:buNone/>
              <a:defRPr sz="1700" b="1"/>
            </a:lvl5pPr>
            <a:lvl6pPr marL="2272980" indent="0">
              <a:buNone/>
              <a:defRPr sz="1700" b="1"/>
            </a:lvl6pPr>
            <a:lvl7pPr marL="2727600" indent="0">
              <a:buNone/>
              <a:defRPr sz="1700" b="1"/>
            </a:lvl7pPr>
            <a:lvl8pPr marL="3182214" indent="0">
              <a:buNone/>
              <a:defRPr sz="1700" b="1"/>
            </a:lvl8pPr>
            <a:lvl9pPr marL="3636830"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193457" y="2174884"/>
            <a:ext cx="5389033"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8"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9" name="Rectangle 6"/>
          <p:cNvSpPr>
            <a:spLocks noGrp="1" noChangeArrowheads="1"/>
          </p:cNvSpPr>
          <p:nvPr>
            <p:ph type="sldNum" sz="quarter" idx="12"/>
          </p:nvPr>
        </p:nvSpPr>
        <p:spPr/>
        <p:txBody>
          <a:bodyPr/>
          <a:lstStyle>
            <a:lvl1pPr defTabSz="914400" eaLnBrk="0" hangingPunct="0">
              <a:defRPr/>
            </a:lvl1pPr>
          </a:lstStyle>
          <a:p>
            <a:pPr>
              <a:defRPr/>
            </a:pPr>
            <a:fld id="{5D47E1F4-05F4-4827-BFEF-3142879A32C7}" type="slidenum">
              <a:rPr lang="en-US"/>
              <a:pPr>
                <a:defRPr/>
              </a:pPr>
              <a:t>‹#›</a:t>
            </a:fld>
            <a:endParaRPr lang="en-US" dirty="0"/>
          </a:p>
        </p:txBody>
      </p:sp>
    </p:spTree>
    <p:extLst>
      <p:ext uri="{BB962C8B-B14F-4D97-AF65-F5344CB8AC3E}">
        <p14:creationId xmlns:p14="http://schemas.microsoft.com/office/powerpoint/2010/main" val="1336861444"/>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763"/>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49"/>
            <a:ext cx="8534400" cy="1752601"/>
          </a:xfrm>
        </p:spPr>
        <p:txBody>
          <a:bodyPr/>
          <a:lstStyle>
            <a:lvl1pPr marL="0" indent="0" algn="ctr">
              <a:buNone/>
              <a:defRPr/>
            </a:lvl1pPr>
            <a:lvl2pPr marL="342202" indent="0" algn="ctr">
              <a:buNone/>
              <a:defRPr/>
            </a:lvl2pPr>
            <a:lvl3pPr marL="684342" indent="0" algn="ctr">
              <a:buNone/>
              <a:defRPr/>
            </a:lvl3pPr>
            <a:lvl4pPr marL="1026508" indent="0" algn="ctr">
              <a:buNone/>
              <a:defRPr/>
            </a:lvl4pPr>
            <a:lvl5pPr marL="1368670" indent="0" algn="ctr">
              <a:buNone/>
              <a:defRPr/>
            </a:lvl5pPr>
            <a:lvl6pPr marL="1710827" indent="0" algn="ctr">
              <a:buNone/>
              <a:defRPr/>
            </a:lvl6pPr>
            <a:lvl7pPr marL="2053013" indent="0" algn="ctr">
              <a:buNone/>
              <a:defRPr/>
            </a:lvl7pPr>
            <a:lvl8pPr marL="2395177" indent="0" algn="ctr">
              <a:buNone/>
              <a:defRPr/>
            </a:lvl8pPr>
            <a:lvl9pPr marL="2737353"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31A5FCAF-2EC3-4DFA-BD14-3DDDCB93AE93}" type="slidenum">
              <a:rPr lang="en-US" altLang="en-US"/>
              <a:pPr>
                <a:defRPr/>
              </a:pPr>
              <a:t>‹#›</a:t>
            </a:fld>
            <a:endParaRPr lang="en-US" altLang="en-US"/>
          </a:p>
        </p:txBody>
      </p:sp>
    </p:spTree>
    <p:extLst>
      <p:ext uri="{BB962C8B-B14F-4D97-AF65-F5344CB8AC3E}">
        <p14:creationId xmlns:p14="http://schemas.microsoft.com/office/powerpoint/2010/main" val="367190472"/>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49E61C9C-4A46-4308-9A9E-A23FDF81076F}" type="slidenum">
              <a:rPr lang="en-US" altLang="en-US"/>
              <a:pPr>
                <a:defRPr/>
              </a:pPr>
              <a:t>‹#›</a:t>
            </a:fld>
            <a:endParaRPr lang="en-US" altLang="en-US"/>
          </a:p>
        </p:txBody>
      </p:sp>
    </p:spTree>
    <p:extLst>
      <p:ext uri="{BB962C8B-B14F-4D97-AF65-F5344CB8AC3E}">
        <p14:creationId xmlns:p14="http://schemas.microsoft.com/office/powerpoint/2010/main" val="1250056217"/>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150"/>
            <a:ext cx="10363200" cy="1362075"/>
          </a:xfrm>
        </p:spPr>
        <p:txBody>
          <a:bodyPr anchor="t"/>
          <a:lstStyle>
            <a:lvl1pPr algn="l">
              <a:defRPr sz="3075" b="1" cap="all"/>
            </a:lvl1pPr>
          </a:lstStyle>
          <a:p>
            <a:r>
              <a:rPr lang="en-US"/>
              <a:t>Click to edit Master title style</a:t>
            </a:r>
          </a:p>
        </p:txBody>
      </p:sp>
      <p:sp>
        <p:nvSpPr>
          <p:cNvPr id="3" name="Text Placeholder 2"/>
          <p:cNvSpPr>
            <a:spLocks noGrp="1"/>
          </p:cNvSpPr>
          <p:nvPr>
            <p:ph type="body" idx="1"/>
          </p:nvPr>
        </p:nvSpPr>
        <p:spPr>
          <a:xfrm>
            <a:off x="963084" y="2906801"/>
            <a:ext cx="10363200" cy="1500187"/>
          </a:xfrm>
        </p:spPr>
        <p:txBody>
          <a:bodyPr anchor="b"/>
          <a:lstStyle>
            <a:lvl1pPr marL="0" indent="0">
              <a:buNone/>
              <a:defRPr sz="1500"/>
            </a:lvl1pPr>
            <a:lvl2pPr marL="342202" indent="0">
              <a:buNone/>
              <a:defRPr sz="1351"/>
            </a:lvl2pPr>
            <a:lvl3pPr marL="684342" indent="0">
              <a:buNone/>
              <a:defRPr sz="1275"/>
            </a:lvl3pPr>
            <a:lvl4pPr marL="1026508" indent="0">
              <a:buNone/>
              <a:defRPr sz="1051"/>
            </a:lvl4pPr>
            <a:lvl5pPr marL="1368670" indent="0">
              <a:buNone/>
              <a:defRPr sz="1051"/>
            </a:lvl5pPr>
            <a:lvl6pPr marL="1710827" indent="0">
              <a:buNone/>
              <a:defRPr sz="1051"/>
            </a:lvl6pPr>
            <a:lvl7pPr marL="2053013" indent="0">
              <a:buNone/>
              <a:defRPr sz="1051"/>
            </a:lvl7pPr>
            <a:lvl8pPr marL="2395177" indent="0">
              <a:buNone/>
              <a:defRPr sz="1051"/>
            </a:lvl8pPr>
            <a:lvl9pPr marL="2737353" indent="0">
              <a:buNone/>
              <a:defRPr sz="1051"/>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ED5B25B3-919A-497F-A8B0-1DC6BE2B7411}" type="slidenum">
              <a:rPr lang="en-US" altLang="en-US"/>
              <a:pPr>
                <a:defRPr/>
              </a:pPr>
              <a:t>‹#›</a:t>
            </a:fld>
            <a:endParaRPr lang="en-US" altLang="en-US"/>
          </a:p>
        </p:txBody>
      </p:sp>
    </p:spTree>
    <p:extLst>
      <p:ext uri="{BB962C8B-B14F-4D97-AF65-F5344CB8AC3E}">
        <p14:creationId xmlns:p14="http://schemas.microsoft.com/office/powerpoint/2010/main" val="3703926132"/>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03"/>
            <a:ext cx="5080000" cy="4114800"/>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03"/>
            <a:ext cx="5080000" cy="4114800"/>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7" name="Rectangle 6"/>
          <p:cNvSpPr>
            <a:spLocks noGrp="1" noChangeArrowheads="1"/>
          </p:cNvSpPr>
          <p:nvPr>
            <p:ph type="sldNum" sz="quarter" idx="12"/>
          </p:nvPr>
        </p:nvSpPr>
        <p:spPr>
          <a:ln/>
        </p:spPr>
        <p:txBody>
          <a:bodyPr/>
          <a:lstStyle>
            <a:lvl1pPr>
              <a:defRPr/>
            </a:lvl1pPr>
          </a:lstStyle>
          <a:p>
            <a:pPr>
              <a:defRPr/>
            </a:pPr>
            <a:fld id="{FEB91F52-0DA6-4132-A615-23B3FBD70E68}" type="slidenum">
              <a:rPr lang="en-US" altLang="en-US"/>
              <a:pPr>
                <a:defRPr/>
              </a:pPr>
              <a:t>‹#›</a:t>
            </a:fld>
            <a:endParaRPr lang="en-US" altLang="en-US"/>
          </a:p>
        </p:txBody>
      </p:sp>
    </p:spTree>
    <p:extLst>
      <p:ext uri="{BB962C8B-B14F-4D97-AF65-F5344CB8AC3E}">
        <p14:creationId xmlns:p14="http://schemas.microsoft.com/office/powerpoint/2010/main" val="918271806"/>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95"/>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4" y="1535196"/>
            <a:ext cx="5386917" cy="639763"/>
          </a:xfrm>
        </p:spPr>
        <p:txBody>
          <a:bodyPr anchor="b"/>
          <a:lstStyle>
            <a:lvl1pPr marL="0" indent="0">
              <a:buNone/>
              <a:defRPr sz="1800" b="1"/>
            </a:lvl1pPr>
            <a:lvl2pPr marL="342202" indent="0">
              <a:buNone/>
              <a:defRPr sz="1500" b="1"/>
            </a:lvl2pPr>
            <a:lvl3pPr marL="684342" indent="0">
              <a:buNone/>
              <a:defRPr sz="1351" b="1"/>
            </a:lvl3pPr>
            <a:lvl4pPr marL="1026508" indent="0">
              <a:buNone/>
              <a:defRPr sz="1275" b="1"/>
            </a:lvl4pPr>
            <a:lvl5pPr marL="1368670" indent="0">
              <a:buNone/>
              <a:defRPr sz="1275" b="1"/>
            </a:lvl5pPr>
            <a:lvl6pPr marL="1710827" indent="0">
              <a:buNone/>
              <a:defRPr sz="1275" b="1"/>
            </a:lvl6pPr>
            <a:lvl7pPr marL="2053013" indent="0">
              <a:buNone/>
              <a:defRPr sz="1275" b="1"/>
            </a:lvl7pPr>
            <a:lvl8pPr marL="2395177" indent="0">
              <a:buNone/>
              <a:defRPr sz="1275" b="1"/>
            </a:lvl8pPr>
            <a:lvl9pPr marL="2737353" indent="0">
              <a:buNone/>
              <a:defRPr sz="1275" b="1"/>
            </a:lvl9pPr>
          </a:lstStyle>
          <a:p>
            <a:pPr lvl="0"/>
            <a:r>
              <a:rPr lang="en-US"/>
              <a:t>Click to edit Master text styles</a:t>
            </a:r>
          </a:p>
        </p:txBody>
      </p:sp>
      <p:sp>
        <p:nvSpPr>
          <p:cNvPr id="4" name="Content Placeholder 3"/>
          <p:cNvSpPr>
            <a:spLocks noGrp="1"/>
          </p:cNvSpPr>
          <p:nvPr>
            <p:ph sz="half" idx="2"/>
          </p:nvPr>
        </p:nvSpPr>
        <p:spPr>
          <a:xfrm>
            <a:off x="609604" y="2174875"/>
            <a:ext cx="5386917" cy="3951288"/>
          </a:xfrm>
        </p:spPr>
        <p:txBody>
          <a:bodyPr/>
          <a:lstStyle>
            <a:lvl1pPr>
              <a:defRPr sz="1800"/>
            </a:lvl1pPr>
            <a:lvl2pPr>
              <a:defRPr sz="1500"/>
            </a:lvl2pPr>
            <a:lvl3pPr>
              <a:defRPr sz="1351"/>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62" y="1535196"/>
            <a:ext cx="5389033" cy="639763"/>
          </a:xfrm>
        </p:spPr>
        <p:txBody>
          <a:bodyPr anchor="b"/>
          <a:lstStyle>
            <a:lvl1pPr marL="0" indent="0">
              <a:buNone/>
              <a:defRPr sz="1800" b="1"/>
            </a:lvl1pPr>
            <a:lvl2pPr marL="342202" indent="0">
              <a:buNone/>
              <a:defRPr sz="1500" b="1"/>
            </a:lvl2pPr>
            <a:lvl3pPr marL="684342" indent="0">
              <a:buNone/>
              <a:defRPr sz="1351" b="1"/>
            </a:lvl3pPr>
            <a:lvl4pPr marL="1026508" indent="0">
              <a:buNone/>
              <a:defRPr sz="1275" b="1"/>
            </a:lvl4pPr>
            <a:lvl5pPr marL="1368670" indent="0">
              <a:buNone/>
              <a:defRPr sz="1275" b="1"/>
            </a:lvl5pPr>
            <a:lvl6pPr marL="1710827" indent="0">
              <a:buNone/>
              <a:defRPr sz="1275" b="1"/>
            </a:lvl6pPr>
            <a:lvl7pPr marL="2053013" indent="0">
              <a:buNone/>
              <a:defRPr sz="1275" b="1"/>
            </a:lvl7pPr>
            <a:lvl8pPr marL="2395177" indent="0">
              <a:buNone/>
              <a:defRPr sz="1275" b="1"/>
            </a:lvl8pPr>
            <a:lvl9pPr marL="2737353" indent="0">
              <a:buNone/>
              <a:defRPr sz="1275" b="1"/>
            </a:lvl9pPr>
          </a:lstStyle>
          <a:p>
            <a:pPr lvl="0"/>
            <a:r>
              <a:rPr lang="en-US"/>
              <a:t>Click to edit Master text styles</a:t>
            </a:r>
          </a:p>
        </p:txBody>
      </p:sp>
      <p:sp>
        <p:nvSpPr>
          <p:cNvPr id="6" name="Content Placeholder 5"/>
          <p:cNvSpPr>
            <a:spLocks noGrp="1"/>
          </p:cNvSpPr>
          <p:nvPr>
            <p:ph sz="quarter" idx="4"/>
          </p:nvPr>
        </p:nvSpPr>
        <p:spPr>
          <a:xfrm>
            <a:off x="6193462" y="2174875"/>
            <a:ext cx="5389033" cy="3951288"/>
          </a:xfrm>
        </p:spPr>
        <p:txBody>
          <a:bodyPr/>
          <a:lstStyle>
            <a:lvl1pPr>
              <a:defRPr sz="1800"/>
            </a:lvl1pPr>
            <a:lvl2pPr>
              <a:defRPr sz="1500"/>
            </a:lvl2pPr>
            <a:lvl3pPr>
              <a:defRPr sz="1351"/>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9" name="Rectangle 6"/>
          <p:cNvSpPr>
            <a:spLocks noGrp="1" noChangeArrowheads="1"/>
          </p:cNvSpPr>
          <p:nvPr>
            <p:ph type="sldNum" sz="quarter" idx="12"/>
          </p:nvPr>
        </p:nvSpPr>
        <p:spPr>
          <a:ln/>
        </p:spPr>
        <p:txBody>
          <a:bodyPr/>
          <a:lstStyle>
            <a:lvl1pPr>
              <a:defRPr/>
            </a:lvl1pPr>
          </a:lstStyle>
          <a:p>
            <a:pPr>
              <a:defRPr/>
            </a:pPr>
            <a:fld id="{48E70FFF-4201-4EBB-85A1-C391B9C32F3F}" type="slidenum">
              <a:rPr lang="en-US" altLang="en-US"/>
              <a:pPr>
                <a:defRPr/>
              </a:pPr>
              <a:t>‹#›</a:t>
            </a:fld>
            <a:endParaRPr lang="en-US" altLang="en-US"/>
          </a:p>
        </p:txBody>
      </p:sp>
    </p:spTree>
    <p:extLst>
      <p:ext uri="{BB962C8B-B14F-4D97-AF65-F5344CB8AC3E}">
        <p14:creationId xmlns:p14="http://schemas.microsoft.com/office/powerpoint/2010/main" val="166467940"/>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5" name="Rectangle 6"/>
          <p:cNvSpPr>
            <a:spLocks noGrp="1" noChangeArrowheads="1"/>
          </p:cNvSpPr>
          <p:nvPr>
            <p:ph type="sldNum" sz="quarter" idx="12"/>
          </p:nvPr>
        </p:nvSpPr>
        <p:spPr>
          <a:ln/>
        </p:spPr>
        <p:txBody>
          <a:bodyPr/>
          <a:lstStyle>
            <a:lvl1pPr>
              <a:defRPr/>
            </a:lvl1pPr>
          </a:lstStyle>
          <a:p>
            <a:pPr>
              <a:defRPr/>
            </a:pPr>
            <a:fld id="{E90B48C5-48AC-4660-B237-1971BBFA426D}" type="slidenum">
              <a:rPr lang="en-US" altLang="en-US"/>
              <a:pPr>
                <a:defRPr/>
              </a:pPr>
              <a:t>‹#›</a:t>
            </a:fld>
            <a:endParaRPr lang="en-US" altLang="en-US"/>
          </a:p>
        </p:txBody>
      </p:sp>
    </p:spTree>
    <p:extLst>
      <p:ext uri="{BB962C8B-B14F-4D97-AF65-F5344CB8AC3E}">
        <p14:creationId xmlns:p14="http://schemas.microsoft.com/office/powerpoint/2010/main" val="1516101228"/>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4" name="Rectangle 6"/>
          <p:cNvSpPr>
            <a:spLocks noGrp="1" noChangeArrowheads="1"/>
          </p:cNvSpPr>
          <p:nvPr>
            <p:ph type="sldNum" sz="quarter" idx="12"/>
          </p:nvPr>
        </p:nvSpPr>
        <p:spPr>
          <a:ln/>
        </p:spPr>
        <p:txBody>
          <a:bodyPr/>
          <a:lstStyle>
            <a:lvl1pPr>
              <a:defRPr/>
            </a:lvl1pPr>
          </a:lstStyle>
          <a:p>
            <a:pPr>
              <a:defRPr/>
            </a:pPr>
            <a:fld id="{647DCB44-C55E-4102-AC9E-E865EA5AEE26}" type="slidenum">
              <a:rPr lang="en-US" altLang="en-US"/>
              <a:pPr>
                <a:defRPr/>
              </a:pPr>
              <a:t>‹#›</a:t>
            </a:fld>
            <a:endParaRPr lang="en-US" altLang="en-US"/>
          </a:p>
        </p:txBody>
      </p:sp>
    </p:spTree>
    <p:extLst>
      <p:ext uri="{BB962C8B-B14F-4D97-AF65-F5344CB8AC3E}">
        <p14:creationId xmlns:p14="http://schemas.microsoft.com/office/powerpoint/2010/main" val="1427532150"/>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1"/>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4766742" y="273052"/>
            <a:ext cx="6815668" cy="585311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4"/>
            <a:ext cx="4011083" cy="4691063"/>
          </a:xfrm>
        </p:spPr>
        <p:txBody>
          <a:bodyPr/>
          <a:lstStyle>
            <a:lvl1pPr marL="0" indent="0">
              <a:buNone/>
              <a:defRPr sz="1051"/>
            </a:lvl1pPr>
            <a:lvl2pPr marL="342202" indent="0">
              <a:buNone/>
              <a:defRPr sz="825"/>
            </a:lvl2pPr>
            <a:lvl3pPr marL="684342" indent="0">
              <a:buNone/>
              <a:defRPr sz="751"/>
            </a:lvl3pPr>
            <a:lvl4pPr marL="1026508" indent="0">
              <a:buNone/>
              <a:defRPr sz="675"/>
            </a:lvl4pPr>
            <a:lvl5pPr marL="1368670" indent="0">
              <a:buNone/>
              <a:defRPr sz="675"/>
            </a:lvl5pPr>
            <a:lvl6pPr marL="1710827" indent="0">
              <a:buNone/>
              <a:defRPr sz="675"/>
            </a:lvl6pPr>
            <a:lvl7pPr marL="2053013" indent="0">
              <a:buNone/>
              <a:defRPr sz="675"/>
            </a:lvl7pPr>
            <a:lvl8pPr marL="2395177" indent="0">
              <a:buNone/>
              <a:defRPr sz="675"/>
            </a:lvl8pPr>
            <a:lvl9pPr marL="2737353"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7" name="Rectangle 6"/>
          <p:cNvSpPr>
            <a:spLocks noGrp="1" noChangeArrowheads="1"/>
          </p:cNvSpPr>
          <p:nvPr>
            <p:ph type="sldNum" sz="quarter" idx="12"/>
          </p:nvPr>
        </p:nvSpPr>
        <p:spPr>
          <a:ln/>
        </p:spPr>
        <p:txBody>
          <a:bodyPr/>
          <a:lstStyle>
            <a:lvl1pPr>
              <a:defRPr/>
            </a:lvl1pPr>
          </a:lstStyle>
          <a:p>
            <a:pPr>
              <a:defRPr/>
            </a:pPr>
            <a:fld id="{5AEF9C8C-C5B4-47F3-B4AC-392AE80E8478}" type="slidenum">
              <a:rPr lang="en-US" altLang="en-US"/>
              <a:pPr>
                <a:defRPr/>
              </a:pPr>
              <a:t>‹#›</a:t>
            </a:fld>
            <a:endParaRPr lang="en-US" altLang="en-US"/>
          </a:p>
        </p:txBody>
      </p:sp>
    </p:spTree>
    <p:extLst>
      <p:ext uri="{BB962C8B-B14F-4D97-AF65-F5344CB8AC3E}">
        <p14:creationId xmlns:p14="http://schemas.microsoft.com/office/powerpoint/2010/main" val="568820518"/>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2400"/>
            </a:lvl1pPr>
            <a:lvl2pPr marL="342202" indent="0">
              <a:buNone/>
              <a:defRPr sz="2100"/>
            </a:lvl2pPr>
            <a:lvl3pPr marL="684342" indent="0">
              <a:buNone/>
              <a:defRPr sz="1800"/>
            </a:lvl3pPr>
            <a:lvl4pPr marL="1026508" indent="0">
              <a:buNone/>
              <a:defRPr sz="1500"/>
            </a:lvl4pPr>
            <a:lvl5pPr marL="1368670" indent="0">
              <a:buNone/>
              <a:defRPr sz="1500"/>
            </a:lvl5pPr>
            <a:lvl6pPr marL="1710827" indent="0">
              <a:buNone/>
              <a:defRPr sz="1500"/>
            </a:lvl6pPr>
            <a:lvl7pPr marL="2053013" indent="0">
              <a:buNone/>
              <a:defRPr sz="1500"/>
            </a:lvl7pPr>
            <a:lvl8pPr marL="2395177" indent="0">
              <a:buNone/>
              <a:defRPr sz="1500"/>
            </a:lvl8pPr>
            <a:lvl9pPr marL="2737353" indent="0">
              <a:buNone/>
              <a:defRPr sz="1500"/>
            </a:lvl9pPr>
          </a:lstStyle>
          <a:p>
            <a:pPr lvl="0"/>
            <a:endParaRPr lang="en-US" noProof="0"/>
          </a:p>
        </p:txBody>
      </p:sp>
      <p:sp>
        <p:nvSpPr>
          <p:cNvPr id="4" name="Text Placeholder 3"/>
          <p:cNvSpPr>
            <a:spLocks noGrp="1"/>
          </p:cNvSpPr>
          <p:nvPr>
            <p:ph type="body" sz="half" idx="2"/>
          </p:nvPr>
        </p:nvSpPr>
        <p:spPr>
          <a:xfrm>
            <a:off x="2389717" y="5367346"/>
            <a:ext cx="7315200" cy="804863"/>
          </a:xfrm>
        </p:spPr>
        <p:txBody>
          <a:bodyPr/>
          <a:lstStyle>
            <a:lvl1pPr marL="0" indent="0">
              <a:buNone/>
              <a:defRPr sz="1051"/>
            </a:lvl1pPr>
            <a:lvl2pPr marL="342202" indent="0">
              <a:buNone/>
              <a:defRPr sz="825"/>
            </a:lvl2pPr>
            <a:lvl3pPr marL="684342" indent="0">
              <a:buNone/>
              <a:defRPr sz="751"/>
            </a:lvl3pPr>
            <a:lvl4pPr marL="1026508" indent="0">
              <a:buNone/>
              <a:defRPr sz="675"/>
            </a:lvl4pPr>
            <a:lvl5pPr marL="1368670" indent="0">
              <a:buNone/>
              <a:defRPr sz="675"/>
            </a:lvl5pPr>
            <a:lvl6pPr marL="1710827" indent="0">
              <a:buNone/>
              <a:defRPr sz="675"/>
            </a:lvl6pPr>
            <a:lvl7pPr marL="2053013" indent="0">
              <a:buNone/>
              <a:defRPr sz="675"/>
            </a:lvl7pPr>
            <a:lvl8pPr marL="2395177" indent="0">
              <a:buNone/>
              <a:defRPr sz="675"/>
            </a:lvl8pPr>
            <a:lvl9pPr marL="2737353"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7" name="Rectangle 6"/>
          <p:cNvSpPr>
            <a:spLocks noGrp="1" noChangeArrowheads="1"/>
          </p:cNvSpPr>
          <p:nvPr>
            <p:ph type="sldNum" sz="quarter" idx="12"/>
          </p:nvPr>
        </p:nvSpPr>
        <p:spPr>
          <a:ln/>
        </p:spPr>
        <p:txBody>
          <a:bodyPr/>
          <a:lstStyle>
            <a:lvl1pPr>
              <a:defRPr/>
            </a:lvl1pPr>
          </a:lstStyle>
          <a:p>
            <a:pPr>
              <a:defRPr/>
            </a:pPr>
            <a:fld id="{F1027447-60D8-4225-8C2B-239F46DDDB4E}" type="slidenum">
              <a:rPr lang="en-US" altLang="en-US"/>
              <a:pPr>
                <a:defRPr/>
              </a:pPr>
              <a:t>‹#›</a:t>
            </a:fld>
            <a:endParaRPr lang="en-US" altLang="en-US"/>
          </a:p>
        </p:txBody>
      </p:sp>
    </p:spTree>
    <p:extLst>
      <p:ext uri="{BB962C8B-B14F-4D97-AF65-F5344CB8AC3E}">
        <p14:creationId xmlns:p14="http://schemas.microsoft.com/office/powerpoint/2010/main" val="2903896207"/>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199AE8EA-08E4-4E6D-8472-DF9942535D0C}" type="slidenum">
              <a:rPr lang="en-US" altLang="en-US"/>
              <a:pPr>
                <a:defRPr/>
              </a:pPr>
              <a:t>‹#›</a:t>
            </a:fld>
            <a:endParaRPr lang="en-US" altLang="en-US"/>
          </a:p>
        </p:txBody>
      </p:sp>
    </p:spTree>
    <p:extLst>
      <p:ext uri="{BB962C8B-B14F-4D97-AF65-F5344CB8AC3E}">
        <p14:creationId xmlns:p14="http://schemas.microsoft.com/office/powerpoint/2010/main" val="89414939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4"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5" name="Rectangle 6"/>
          <p:cNvSpPr>
            <a:spLocks noGrp="1" noChangeArrowheads="1"/>
          </p:cNvSpPr>
          <p:nvPr>
            <p:ph type="sldNum" sz="quarter" idx="12"/>
          </p:nvPr>
        </p:nvSpPr>
        <p:spPr/>
        <p:txBody>
          <a:bodyPr/>
          <a:lstStyle>
            <a:lvl1pPr defTabSz="914400" eaLnBrk="0" hangingPunct="0">
              <a:defRPr/>
            </a:lvl1pPr>
          </a:lstStyle>
          <a:p>
            <a:pPr>
              <a:defRPr/>
            </a:pPr>
            <a:fld id="{D41A5FCB-A903-4759-9610-202FBECBF2AB}" type="slidenum">
              <a:rPr lang="en-US"/>
              <a:pPr>
                <a:defRPr/>
              </a:pPr>
              <a:t>‹#›</a:t>
            </a:fld>
            <a:endParaRPr lang="en-US" dirty="0"/>
          </a:p>
        </p:txBody>
      </p:sp>
    </p:spTree>
    <p:extLst>
      <p:ext uri="{BB962C8B-B14F-4D97-AF65-F5344CB8AC3E}">
        <p14:creationId xmlns:p14="http://schemas.microsoft.com/office/powerpoint/2010/main" val="3898602792"/>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3"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3"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F30DA69D-0DD0-402F-A3E9-811977E4D790}" type="slidenum">
              <a:rPr lang="en-US" altLang="en-US"/>
              <a:pPr>
                <a:defRPr/>
              </a:pPr>
              <a:t>‹#›</a:t>
            </a:fld>
            <a:endParaRPr lang="en-US" altLang="en-US"/>
          </a:p>
        </p:txBody>
      </p:sp>
    </p:spTree>
    <p:extLst>
      <p:ext uri="{BB962C8B-B14F-4D97-AF65-F5344CB8AC3E}">
        <p14:creationId xmlns:p14="http://schemas.microsoft.com/office/powerpoint/2010/main" val="2409369934"/>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754" y="457201"/>
            <a:ext cx="202353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13" y="228578"/>
            <a:ext cx="8228572" cy="914287"/>
          </a:xfrm>
        </p:spPr>
        <p:txBody>
          <a:bodyPr>
            <a:noAutofit/>
          </a:bodyPr>
          <a:lstStyle>
            <a:lvl1pPr algn="l">
              <a:defRPr sz="1725"/>
            </a:lvl1pPr>
          </a:lstStyle>
          <a:p>
            <a:r>
              <a:rPr lang="de-DE" dirty="0"/>
              <a:t>Titelmasterformat durch Klicken bearbeiten</a:t>
            </a:r>
          </a:p>
        </p:txBody>
      </p:sp>
      <p:sp>
        <p:nvSpPr>
          <p:cNvPr id="9" name="Untertitel 2"/>
          <p:cNvSpPr>
            <a:spLocks noGrp="1"/>
          </p:cNvSpPr>
          <p:nvPr>
            <p:ph type="subTitle" idx="13"/>
          </p:nvPr>
        </p:nvSpPr>
        <p:spPr>
          <a:xfrm>
            <a:off x="610294" y="1143112"/>
            <a:ext cx="8228572" cy="683383"/>
          </a:xfrm>
        </p:spPr>
        <p:txBody>
          <a:bodyPr bIns="45287" anchor="b">
            <a:noAutofit/>
          </a:bodyPr>
          <a:lstStyle>
            <a:lvl1pPr marL="0" indent="0" algn="l">
              <a:buNone/>
              <a:defRPr sz="1351">
                <a:solidFill>
                  <a:schemeClr val="tx2"/>
                </a:solidFill>
              </a:defRPr>
            </a:lvl1pPr>
            <a:lvl2pPr marL="339565" indent="0" algn="ctr">
              <a:buNone/>
              <a:defRPr>
                <a:solidFill>
                  <a:schemeClr val="tx1">
                    <a:tint val="75000"/>
                  </a:schemeClr>
                </a:solidFill>
              </a:defRPr>
            </a:lvl2pPr>
            <a:lvl3pPr marL="678838" indent="0" algn="ctr">
              <a:buNone/>
              <a:defRPr>
                <a:solidFill>
                  <a:schemeClr val="tx1">
                    <a:tint val="75000"/>
                  </a:schemeClr>
                </a:solidFill>
              </a:defRPr>
            </a:lvl3pPr>
            <a:lvl4pPr marL="1018221" indent="0" algn="ctr">
              <a:buNone/>
              <a:defRPr>
                <a:solidFill>
                  <a:schemeClr val="tx1">
                    <a:tint val="75000"/>
                  </a:schemeClr>
                </a:solidFill>
              </a:defRPr>
            </a:lvl4pPr>
            <a:lvl5pPr marL="1357637" indent="0" algn="ctr">
              <a:buNone/>
              <a:defRPr>
                <a:solidFill>
                  <a:schemeClr val="tx1">
                    <a:tint val="75000"/>
                  </a:schemeClr>
                </a:solidFill>
              </a:defRPr>
            </a:lvl5pPr>
            <a:lvl6pPr marL="1697036" indent="0" algn="ctr">
              <a:buNone/>
              <a:defRPr>
                <a:solidFill>
                  <a:schemeClr val="tx1">
                    <a:tint val="75000"/>
                  </a:schemeClr>
                </a:solidFill>
              </a:defRPr>
            </a:lvl6pPr>
            <a:lvl7pPr marL="2036446" indent="0" algn="ctr">
              <a:buNone/>
              <a:defRPr>
                <a:solidFill>
                  <a:schemeClr val="tx1">
                    <a:tint val="75000"/>
                  </a:schemeClr>
                </a:solidFill>
              </a:defRPr>
            </a:lvl7pPr>
            <a:lvl8pPr marL="2375867" indent="0" algn="ctr">
              <a:buNone/>
              <a:defRPr>
                <a:solidFill>
                  <a:schemeClr val="tx1">
                    <a:tint val="75000"/>
                  </a:schemeClr>
                </a:solidFill>
              </a:defRPr>
            </a:lvl8pPr>
            <a:lvl9pPr marL="2715308"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995523394"/>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1" y="1498600"/>
            <a:ext cx="10917765" cy="4864103"/>
          </a:xfrm>
        </p:spPr>
        <p:txBody>
          <a:bodyPr/>
          <a:lstStyle>
            <a:lvl1pPr>
              <a:defRPr sz="1800">
                <a:latin typeface="Arial" pitchFamily="34" charset="0"/>
                <a:cs typeface="Arial" pitchFamily="34" charset="0"/>
              </a:defRPr>
            </a:lvl1pPr>
            <a:lvl2pPr>
              <a:defRPr sz="1500">
                <a:latin typeface="Arial" pitchFamily="34" charset="0"/>
                <a:cs typeface="Arial" pitchFamily="34" charset="0"/>
              </a:defRPr>
            </a:lvl2pPr>
            <a:lvl3pPr>
              <a:defRPr sz="1351">
                <a:latin typeface="Arial" pitchFamily="34" charset="0"/>
                <a:cs typeface="Arial" pitchFamily="34" charset="0"/>
              </a:defRPr>
            </a:lvl3pPr>
            <a:lvl4pPr>
              <a:defRPr sz="1351">
                <a:latin typeface="Arial" pitchFamily="34" charset="0"/>
                <a:cs typeface="Arial" pitchFamily="34" charset="0"/>
              </a:defRPr>
            </a:lvl4pPr>
            <a:lvl5pPr>
              <a:defRPr sz="1351">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68" y="6568769"/>
            <a:ext cx="1561284" cy="207702"/>
          </a:xfrm>
        </p:spPr>
        <p:txBody>
          <a:bodyPr wrap="none" anchor="b">
            <a:spAutoFit/>
          </a:bodyPr>
          <a:lstStyle>
            <a:lvl1pPr marL="0" indent="0">
              <a:spcBef>
                <a:spcPts val="0"/>
              </a:spcBef>
              <a:buFontTx/>
              <a:buNone/>
              <a:defRPr sz="751">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668694512"/>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01" y="6541598"/>
            <a:ext cx="7738116" cy="207702"/>
          </a:xfrm>
        </p:spPr>
        <p:txBody>
          <a:bodyPr anchor="b">
            <a:spAutoFit/>
          </a:bodyPr>
          <a:lstStyle>
            <a:lvl1pPr marL="0" indent="0">
              <a:spcBef>
                <a:spcPts val="0"/>
              </a:spcBef>
              <a:buFontTx/>
              <a:buNone/>
              <a:defRPr sz="751">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2"/>
            <a:ext cx="508000" cy="269875"/>
          </a:xfrm>
        </p:spPr>
        <p:txBody>
          <a:bodyPr lIns="115912" tIns="57964" rIns="115912" bIns="57964"/>
          <a:lstStyle>
            <a:lvl1pPr defTabSz="678639">
              <a:defRPr sz="1351" smtClean="0">
                <a:ea typeface="MS PGothic" panose="020B0600070205080204" pitchFamily="34" charset="-128"/>
              </a:defRPr>
            </a:lvl1pPr>
          </a:lstStyle>
          <a:p>
            <a:pPr>
              <a:defRPr/>
            </a:pPr>
            <a:fld id="{1CD49D0C-94AE-49E4-9009-124B7E94D8F2}" type="slidenum">
              <a:rPr lang="en-GB" altLang="en-US"/>
              <a:pPr>
                <a:defRPr/>
              </a:pPr>
              <a:t>‹#›</a:t>
            </a:fld>
            <a:endParaRPr lang="en-GB" altLang="en-US"/>
          </a:p>
        </p:txBody>
      </p:sp>
    </p:spTree>
    <p:extLst>
      <p:ext uri="{BB962C8B-B14F-4D97-AF65-F5344CB8AC3E}">
        <p14:creationId xmlns:p14="http://schemas.microsoft.com/office/powerpoint/2010/main" val="152133093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5184" indent="-161593">
              <a:buFont typeface="Arial" pitchFamily="34" charset="0"/>
              <a:buChar char="•"/>
              <a:defRPr lang="en-US" sz="1500" b="0" dirty="0">
                <a:solidFill>
                  <a:schemeClr val="bg2"/>
                </a:solidFill>
                <a:latin typeface="+mn-lt"/>
              </a:defRPr>
            </a:lvl3pPr>
            <a:lvl4pPr marL="855467" indent="-171097">
              <a:defRPr lang="en-US" sz="1500" b="1" dirty="0" smtClean="0">
                <a:solidFill>
                  <a:schemeClr val="bg2"/>
                </a:solidFill>
                <a:latin typeface="+mn-lt"/>
              </a:defRPr>
            </a:lvl4pPr>
            <a:lvl5pPr marL="855467" indent="-171097">
              <a:defRPr lang="en-US" sz="15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80" y="82110"/>
            <a:ext cx="10727141" cy="1143001"/>
          </a:xfrm>
          <a:prstGeom prst="rect">
            <a:avLst/>
          </a:prstGeom>
        </p:spPr>
        <p:txBody>
          <a:bodyPr lIns="91266" tIns="45635" rIns="91266" bIns="45635"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1" y="6562733"/>
            <a:ext cx="2844800" cy="290513"/>
          </a:xfrm>
        </p:spPr>
        <p:txBody>
          <a:bodyPr lIns="91266" tIns="45635" rIns="91266" bIns="45635" anchor="ctr"/>
          <a:lstStyle>
            <a:lvl1pPr>
              <a:defRPr sz="825" smtClean="0">
                <a:solidFill>
                  <a:srgbClr val="000000"/>
                </a:solidFill>
                <a:latin typeface="Calibri" panose="020F0502020204030204" pitchFamily="34" charset="0"/>
                <a:ea typeface="MS PGothic" panose="020B0600070205080204" pitchFamily="34" charset="-128"/>
                <a:cs typeface="Calibri" panose="020F0502020204030204" pitchFamily="34" charset="0"/>
              </a:defRPr>
            </a:lvl1pPr>
          </a:lstStyle>
          <a:p>
            <a:pPr>
              <a:defRPr/>
            </a:pPr>
            <a:fld id="{5F38F391-5C02-4A13-B2FE-3FA12B1B0E0E}" type="slidenum">
              <a:rPr lang="en-US" altLang="en-US"/>
              <a:pPr>
                <a:defRPr/>
              </a:pPr>
              <a:t>‹#›</a:t>
            </a:fld>
            <a:endParaRPr lang="en-US" altLang="en-US"/>
          </a:p>
        </p:txBody>
      </p:sp>
    </p:spTree>
    <p:extLst>
      <p:ext uri="{BB962C8B-B14F-4D97-AF65-F5344CB8AC3E}">
        <p14:creationId xmlns:p14="http://schemas.microsoft.com/office/powerpoint/2010/main" val="104605039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351">
              <a:solidFill>
                <a:srgbClr val="FFFFFF"/>
              </a:solidFill>
            </a:endParaRPr>
          </a:p>
        </p:txBody>
      </p:sp>
      <p:sp>
        <p:nvSpPr>
          <p:cNvPr id="5" name="Line 25"/>
          <p:cNvSpPr>
            <a:spLocks noChangeShapeType="1"/>
          </p:cNvSpPr>
          <p:nvPr userDrawn="1"/>
        </p:nvSpPr>
        <p:spPr bwMode="auto">
          <a:xfrm flipH="1" flipV="1">
            <a:off x="0" y="452439"/>
            <a:ext cx="12192000" cy="6351"/>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00"/>
          </a:p>
        </p:txBody>
      </p:sp>
      <p:sp>
        <p:nvSpPr>
          <p:cNvPr id="13" name="Rectangle 4"/>
          <p:cNvSpPr>
            <a:spLocks noGrp="1" noChangeArrowheads="1"/>
          </p:cNvSpPr>
          <p:nvPr>
            <p:ph type="ctrTitle"/>
          </p:nvPr>
        </p:nvSpPr>
        <p:spPr>
          <a:xfrm>
            <a:off x="1598097" y="1603382"/>
            <a:ext cx="8993716" cy="1276351"/>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2" y="3222625"/>
            <a:ext cx="8987367"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3507296726"/>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80" y="81888"/>
            <a:ext cx="10727141" cy="1143000"/>
          </a:xfrm>
          <a:prstGeom prst="rect">
            <a:avLst/>
          </a:prstGeom>
        </p:spPr>
        <p:txBody>
          <a:bodyPr lIns="91440" tIns="45720" rIns="91440" bIns="45720"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1" y="6562733"/>
            <a:ext cx="2844800" cy="290513"/>
          </a:xfrm>
        </p:spPr>
        <p:txBody>
          <a:bodyPr lIns="91440" tIns="45720" rIns="91440" bIns="45720" anchor="ctr"/>
          <a:lstStyle>
            <a:lvl1pPr>
              <a:defRPr sz="900" smtClean="0">
                <a:solidFill>
                  <a:srgbClr val="000000"/>
                </a:solidFill>
                <a:latin typeface="Calibri" panose="020F0502020204030204" pitchFamily="34" charset="0"/>
              </a:defRPr>
            </a:lvl1pPr>
          </a:lstStyle>
          <a:p>
            <a:pPr>
              <a:defRPr/>
            </a:pPr>
            <a:fld id="{DC5B0E08-7895-4046-9738-F17C77433A91}" type="slidenum">
              <a:rPr lang="en-US" altLang="en-US"/>
              <a:pPr>
                <a:defRPr/>
              </a:pPr>
              <a:t>‹#›</a:t>
            </a:fld>
            <a:endParaRPr lang="en-US" altLang="en-US"/>
          </a:p>
        </p:txBody>
      </p:sp>
    </p:spTree>
    <p:extLst>
      <p:ext uri="{BB962C8B-B14F-4D97-AF65-F5344CB8AC3E}">
        <p14:creationId xmlns:p14="http://schemas.microsoft.com/office/powerpoint/2010/main" val="3088179181"/>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8441" y="63506"/>
            <a:ext cx="10998201" cy="927100"/>
          </a:xfrm>
        </p:spPr>
        <p:txBody>
          <a:bodyPr/>
          <a:lstStyle/>
          <a:p>
            <a:r>
              <a:rPr lang="en-AU"/>
              <a:t>Click to edit Master title style</a:t>
            </a:r>
            <a:endParaRPr lang="en-US"/>
          </a:p>
        </p:txBody>
      </p:sp>
      <p:sp>
        <p:nvSpPr>
          <p:cNvPr id="3" name="Text Placeholder 2"/>
          <p:cNvSpPr>
            <a:spLocks noGrp="1"/>
          </p:cNvSpPr>
          <p:nvPr>
            <p:ph type="body" sz="half" idx="1"/>
          </p:nvPr>
        </p:nvSpPr>
        <p:spPr>
          <a:xfrm>
            <a:off x="607538" y="1370013"/>
            <a:ext cx="5386916"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6197653" y="1370013"/>
            <a:ext cx="5389033"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3936564591"/>
      </p:ext>
    </p:extLst>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5" y="2130893"/>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63"/>
            <a:ext cx="8534400" cy="1752601"/>
          </a:xfrm>
        </p:spPr>
        <p:txBody>
          <a:bodyPr/>
          <a:lstStyle>
            <a:lvl1pPr marL="0" indent="0" algn="ctr">
              <a:buNone/>
              <a:defRPr/>
            </a:lvl1pPr>
            <a:lvl2pPr marL="341018" indent="0" algn="ctr">
              <a:buNone/>
              <a:defRPr/>
            </a:lvl2pPr>
            <a:lvl3pPr marL="681894" indent="0" algn="ctr">
              <a:buNone/>
              <a:defRPr/>
            </a:lvl3pPr>
            <a:lvl4pPr marL="1022829" indent="0" algn="ctr">
              <a:buNone/>
              <a:defRPr/>
            </a:lvl4pPr>
            <a:lvl5pPr marL="1363769" indent="0" algn="ctr">
              <a:buNone/>
              <a:defRPr/>
            </a:lvl5pPr>
            <a:lvl6pPr marL="1704692" indent="0" algn="ctr">
              <a:buNone/>
              <a:defRPr/>
            </a:lvl6pPr>
            <a:lvl7pPr marL="2045649" indent="0" algn="ctr">
              <a:buNone/>
              <a:defRPr/>
            </a:lvl7pPr>
            <a:lvl8pPr marL="2386602" indent="0" algn="ctr">
              <a:buNone/>
              <a:defRPr/>
            </a:lvl8pPr>
            <a:lvl9pPr marL="2727554"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783" eaLnBrk="0" hangingPunct="0">
              <a:defRPr/>
            </a:lvl1pPr>
          </a:lstStyle>
          <a:p>
            <a:pPr>
              <a:defRPr/>
            </a:pPr>
            <a:fld id="{9768FFC9-A06D-409F-B393-E988FA606531}" type="slidenum">
              <a:rPr lang="en-US"/>
              <a:pPr>
                <a:defRPr/>
              </a:pPr>
              <a:t>‹#›</a:t>
            </a:fld>
            <a:endParaRPr lang="en-US" dirty="0"/>
          </a:p>
        </p:txBody>
      </p:sp>
    </p:spTree>
    <p:extLst>
      <p:ext uri="{BB962C8B-B14F-4D97-AF65-F5344CB8AC3E}">
        <p14:creationId xmlns:p14="http://schemas.microsoft.com/office/powerpoint/2010/main" val="3338474941"/>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783" eaLnBrk="0" hangingPunct="0">
              <a:defRPr/>
            </a:lvl1pPr>
          </a:lstStyle>
          <a:p>
            <a:pPr>
              <a:defRPr/>
            </a:pPr>
            <a:fld id="{71CC21DD-920F-4FC5-8B96-B467EE91112D}" type="slidenum">
              <a:rPr lang="en-US"/>
              <a:pPr>
                <a:defRPr/>
              </a:pPr>
              <a:t>‹#›</a:t>
            </a:fld>
            <a:endParaRPr lang="en-US" dirty="0"/>
          </a:p>
        </p:txBody>
      </p:sp>
    </p:spTree>
    <p:extLst>
      <p:ext uri="{BB962C8B-B14F-4D97-AF65-F5344CB8AC3E}">
        <p14:creationId xmlns:p14="http://schemas.microsoft.com/office/powerpoint/2010/main" val="3303689200"/>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3"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4" name="Rectangle 6"/>
          <p:cNvSpPr>
            <a:spLocks noGrp="1" noChangeArrowheads="1"/>
          </p:cNvSpPr>
          <p:nvPr>
            <p:ph type="sldNum" sz="quarter" idx="12"/>
          </p:nvPr>
        </p:nvSpPr>
        <p:spPr/>
        <p:txBody>
          <a:bodyPr/>
          <a:lstStyle>
            <a:lvl1pPr defTabSz="914400" eaLnBrk="0" hangingPunct="0">
              <a:defRPr/>
            </a:lvl1pPr>
          </a:lstStyle>
          <a:p>
            <a:pPr>
              <a:defRPr/>
            </a:pPr>
            <a:fld id="{08D4CDF4-AA40-4912-8620-DE2C3E8E9F17}" type="slidenum">
              <a:rPr lang="en-US"/>
              <a:pPr>
                <a:defRPr/>
              </a:pPr>
              <a:t>‹#›</a:t>
            </a:fld>
            <a:endParaRPr lang="en-US" dirty="0"/>
          </a:p>
        </p:txBody>
      </p:sp>
    </p:spTree>
    <p:extLst>
      <p:ext uri="{BB962C8B-B14F-4D97-AF65-F5344CB8AC3E}">
        <p14:creationId xmlns:p14="http://schemas.microsoft.com/office/powerpoint/2010/main" val="2419489524"/>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168"/>
            <a:ext cx="10363200" cy="1362075"/>
          </a:xfrm>
        </p:spPr>
        <p:txBody>
          <a:bodyPr anchor="t"/>
          <a:lstStyle>
            <a:lvl1pPr algn="l">
              <a:defRPr sz="3075" b="1" cap="all"/>
            </a:lvl1pPr>
          </a:lstStyle>
          <a:p>
            <a:r>
              <a:rPr lang="en-US"/>
              <a:t>Click to edit Master title style</a:t>
            </a:r>
          </a:p>
        </p:txBody>
      </p:sp>
      <p:sp>
        <p:nvSpPr>
          <p:cNvPr id="3" name="Text Placeholder 2"/>
          <p:cNvSpPr>
            <a:spLocks noGrp="1"/>
          </p:cNvSpPr>
          <p:nvPr>
            <p:ph type="body" idx="1"/>
          </p:nvPr>
        </p:nvSpPr>
        <p:spPr>
          <a:xfrm>
            <a:off x="963097" y="2906909"/>
            <a:ext cx="10363200" cy="1500187"/>
          </a:xfrm>
        </p:spPr>
        <p:txBody>
          <a:bodyPr anchor="b"/>
          <a:lstStyle>
            <a:lvl1pPr marL="0" indent="0">
              <a:buNone/>
              <a:defRPr sz="1500"/>
            </a:lvl1pPr>
            <a:lvl2pPr marL="341018" indent="0">
              <a:buNone/>
              <a:defRPr sz="1351"/>
            </a:lvl2pPr>
            <a:lvl3pPr marL="681894" indent="0">
              <a:buNone/>
              <a:defRPr sz="1275"/>
            </a:lvl3pPr>
            <a:lvl4pPr marL="1022829" indent="0">
              <a:buNone/>
              <a:defRPr sz="1051"/>
            </a:lvl4pPr>
            <a:lvl5pPr marL="1363769" indent="0">
              <a:buNone/>
              <a:defRPr sz="1051"/>
            </a:lvl5pPr>
            <a:lvl6pPr marL="1704692" indent="0">
              <a:buNone/>
              <a:defRPr sz="1051"/>
            </a:lvl6pPr>
            <a:lvl7pPr marL="2045649" indent="0">
              <a:buNone/>
              <a:defRPr sz="1051"/>
            </a:lvl7pPr>
            <a:lvl8pPr marL="2386602" indent="0">
              <a:buNone/>
              <a:defRPr sz="1051"/>
            </a:lvl8pPr>
            <a:lvl9pPr marL="2727554" indent="0">
              <a:buNone/>
              <a:defRPr sz="1051"/>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783" eaLnBrk="0" hangingPunct="0">
              <a:defRPr/>
            </a:lvl1pPr>
          </a:lstStyle>
          <a:p>
            <a:pPr>
              <a:defRPr/>
            </a:pPr>
            <a:fld id="{DE3C5317-CAE1-4AF5-B07F-C3A43B31CFA3}" type="slidenum">
              <a:rPr lang="en-US"/>
              <a:pPr>
                <a:defRPr/>
              </a:pPr>
              <a:t>‹#›</a:t>
            </a:fld>
            <a:endParaRPr lang="en-US" dirty="0"/>
          </a:p>
        </p:txBody>
      </p:sp>
    </p:spTree>
    <p:extLst>
      <p:ext uri="{BB962C8B-B14F-4D97-AF65-F5344CB8AC3E}">
        <p14:creationId xmlns:p14="http://schemas.microsoft.com/office/powerpoint/2010/main" val="423187992"/>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685783" eaLnBrk="0" hangingPunct="0">
              <a:defRPr/>
            </a:lvl1pPr>
          </a:lstStyle>
          <a:p>
            <a:pPr>
              <a:defRPr/>
            </a:pPr>
            <a:fld id="{D37CA431-4D35-4616-BDB6-2415FDC2AE6A}" type="slidenum">
              <a:rPr lang="en-US"/>
              <a:pPr>
                <a:defRPr/>
              </a:pPr>
              <a:t>‹#›</a:t>
            </a:fld>
            <a:endParaRPr lang="en-US" dirty="0"/>
          </a:p>
        </p:txBody>
      </p:sp>
    </p:spTree>
    <p:extLst>
      <p:ext uri="{BB962C8B-B14F-4D97-AF65-F5344CB8AC3E}">
        <p14:creationId xmlns:p14="http://schemas.microsoft.com/office/powerpoint/2010/main" val="1644654652"/>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10"/>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4" y="1535306"/>
            <a:ext cx="5386917" cy="639763"/>
          </a:xfrm>
        </p:spPr>
        <p:txBody>
          <a:bodyPr anchor="b"/>
          <a:lstStyle>
            <a:lvl1pPr marL="0" indent="0">
              <a:buNone/>
              <a:defRPr sz="1800" b="1"/>
            </a:lvl1pPr>
            <a:lvl2pPr marL="341018" indent="0">
              <a:buNone/>
              <a:defRPr sz="1500" b="1"/>
            </a:lvl2pPr>
            <a:lvl3pPr marL="681894" indent="0">
              <a:buNone/>
              <a:defRPr sz="1351" b="1"/>
            </a:lvl3pPr>
            <a:lvl4pPr marL="1022829" indent="0">
              <a:buNone/>
              <a:defRPr sz="1275" b="1"/>
            </a:lvl4pPr>
            <a:lvl5pPr marL="1363769" indent="0">
              <a:buNone/>
              <a:defRPr sz="1275" b="1"/>
            </a:lvl5pPr>
            <a:lvl6pPr marL="1704692" indent="0">
              <a:buNone/>
              <a:defRPr sz="1275" b="1"/>
            </a:lvl6pPr>
            <a:lvl7pPr marL="2045649" indent="0">
              <a:buNone/>
              <a:defRPr sz="1275" b="1"/>
            </a:lvl7pPr>
            <a:lvl8pPr marL="2386602" indent="0">
              <a:buNone/>
              <a:defRPr sz="1275" b="1"/>
            </a:lvl8pPr>
            <a:lvl9pPr marL="2727554" indent="0">
              <a:buNone/>
              <a:defRPr sz="1275" b="1"/>
            </a:lvl9pPr>
          </a:lstStyle>
          <a:p>
            <a:pPr lvl="0"/>
            <a:r>
              <a:rPr lang="en-US"/>
              <a:t>Click to edit Master text styles</a:t>
            </a:r>
          </a:p>
        </p:txBody>
      </p:sp>
      <p:sp>
        <p:nvSpPr>
          <p:cNvPr id="4" name="Content Placeholder 3"/>
          <p:cNvSpPr>
            <a:spLocks noGrp="1"/>
          </p:cNvSpPr>
          <p:nvPr>
            <p:ph sz="half" idx="2"/>
          </p:nvPr>
        </p:nvSpPr>
        <p:spPr>
          <a:xfrm>
            <a:off x="609604" y="2174884"/>
            <a:ext cx="5386917" cy="3951288"/>
          </a:xfrm>
        </p:spPr>
        <p:txBody>
          <a:bodyPr/>
          <a:lstStyle>
            <a:lvl1pPr>
              <a:defRPr sz="1800"/>
            </a:lvl1pPr>
            <a:lvl2pPr>
              <a:defRPr sz="1500"/>
            </a:lvl2pPr>
            <a:lvl3pPr>
              <a:defRPr sz="1351"/>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62" y="1535306"/>
            <a:ext cx="5389033" cy="639763"/>
          </a:xfrm>
        </p:spPr>
        <p:txBody>
          <a:bodyPr anchor="b"/>
          <a:lstStyle>
            <a:lvl1pPr marL="0" indent="0">
              <a:buNone/>
              <a:defRPr sz="1800" b="1"/>
            </a:lvl1pPr>
            <a:lvl2pPr marL="341018" indent="0">
              <a:buNone/>
              <a:defRPr sz="1500" b="1"/>
            </a:lvl2pPr>
            <a:lvl3pPr marL="681894" indent="0">
              <a:buNone/>
              <a:defRPr sz="1351" b="1"/>
            </a:lvl3pPr>
            <a:lvl4pPr marL="1022829" indent="0">
              <a:buNone/>
              <a:defRPr sz="1275" b="1"/>
            </a:lvl4pPr>
            <a:lvl5pPr marL="1363769" indent="0">
              <a:buNone/>
              <a:defRPr sz="1275" b="1"/>
            </a:lvl5pPr>
            <a:lvl6pPr marL="1704692" indent="0">
              <a:buNone/>
              <a:defRPr sz="1275" b="1"/>
            </a:lvl6pPr>
            <a:lvl7pPr marL="2045649" indent="0">
              <a:buNone/>
              <a:defRPr sz="1275" b="1"/>
            </a:lvl7pPr>
            <a:lvl8pPr marL="2386602" indent="0">
              <a:buNone/>
              <a:defRPr sz="1275" b="1"/>
            </a:lvl8pPr>
            <a:lvl9pPr marL="2727554" indent="0">
              <a:buNone/>
              <a:defRPr sz="1275" b="1"/>
            </a:lvl9pPr>
          </a:lstStyle>
          <a:p>
            <a:pPr lvl="0"/>
            <a:r>
              <a:rPr lang="en-US"/>
              <a:t>Click to edit Master text styles</a:t>
            </a:r>
          </a:p>
        </p:txBody>
      </p:sp>
      <p:sp>
        <p:nvSpPr>
          <p:cNvPr id="6" name="Content Placeholder 5"/>
          <p:cNvSpPr>
            <a:spLocks noGrp="1"/>
          </p:cNvSpPr>
          <p:nvPr>
            <p:ph sz="quarter" idx="4"/>
          </p:nvPr>
        </p:nvSpPr>
        <p:spPr>
          <a:xfrm>
            <a:off x="6193462" y="2174884"/>
            <a:ext cx="5389033" cy="3951288"/>
          </a:xfrm>
        </p:spPr>
        <p:txBody>
          <a:bodyPr/>
          <a:lstStyle>
            <a:lvl1pPr>
              <a:defRPr sz="1800"/>
            </a:lvl1pPr>
            <a:lvl2pPr>
              <a:defRPr sz="1500"/>
            </a:lvl2pPr>
            <a:lvl3pPr>
              <a:defRPr sz="1351"/>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8"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9" name="Rectangle 6"/>
          <p:cNvSpPr>
            <a:spLocks noGrp="1" noChangeArrowheads="1"/>
          </p:cNvSpPr>
          <p:nvPr>
            <p:ph type="sldNum" sz="quarter" idx="12"/>
          </p:nvPr>
        </p:nvSpPr>
        <p:spPr/>
        <p:txBody>
          <a:bodyPr/>
          <a:lstStyle>
            <a:lvl1pPr defTabSz="685783" eaLnBrk="0" hangingPunct="0">
              <a:defRPr/>
            </a:lvl1pPr>
          </a:lstStyle>
          <a:p>
            <a:pPr>
              <a:defRPr/>
            </a:pPr>
            <a:fld id="{5D47E1F4-05F4-4827-BFEF-3142879A32C7}" type="slidenum">
              <a:rPr lang="en-US"/>
              <a:pPr>
                <a:defRPr/>
              </a:pPr>
              <a:t>‹#›</a:t>
            </a:fld>
            <a:endParaRPr lang="en-US" dirty="0"/>
          </a:p>
        </p:txBody>
      </p:sp>
    </p:spTree>
    <p:extLst>
      <p:ext uri="{BB962C8B-B14F-4D97-AF65-F5344CB8AC3E}">
        <p14:creationId xmlns:p14="http://schemas.microsoft.com/office/powerpoint/2010/main" val="3282823222"/>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4"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5" name="Rectangle 6"/>
          <p:cNvSpPr>
            <a:spLocks noGrp="1" noChangeArrowheads="1"/>
          </p:cNvSpPr>
          <p:nvPr>
            <p:ph type="sldNum" sz="quarter" idx="12"/>
          </p:nvPr>
        </p:nvSpPr>
        <p:spPr/>
        <p:txBody>
          <a:bodyPr/>
          <a:lstStyle>
            <a:lvl1pPr defTabSz="685783" eaLnBrk="0" hangingPunct="0">
              <a:defRPr/>
            </a:lvl1pPr>
          </a:lstStyle>
          <a:p>
            <a:pPr>
              <a:defRPr/>
            </a:pPr>
            <a:fld id="{D41A5FCB-A903-4759-9610-202FBECBF2AB}" type="slidenum">
              <a:rPr lang="en-US"/>
              <a:pPr>
                <a:defRPr/>
              </a:pPr>
              <a:t>‹#›</a:t>
            </a:fld>
            <a:endParaRPr lang="en-US" dirty="0"/>
          </a:p>
        </p:txBody>
      </p:sp>
    </p:spTree>
    <p:extLst>
      <p:ext uri="{BB962C8B-B14F-4D97-AF65-F5344CB8AC3E}">
        <p14:creationId xmlns:p14="http://schemas.microsoft.com/office/powerpoint/2010/main" val="992115602"/>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3"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4" name="Rectangle 6"/>
          <p:cNvSpPr>
            <a:spLocks noGrp="1" noChangeArrowheads="1"/>
          </p:cNvSpPr>
          <p:nvPr>
            <p:ph type="sldNum" sz="quarter" idx="12"/>
          </p:nvPr>
        </p:nvSpPr>
        <p:spPr/>
        <p:txBody>
          <a:bodyPr/>
          <a:lstStyle>
            <a:lvl1pPr defTabSz="685783" eaLnBrk="0" hangingPunct="0">
              <a:defRPr/>
            </a:lvl1pPr>
          </a:lstStyle>
          <a:p>
            <a:pPr>
              <a:defRPr/>
            </a:pPr>
            <a:fld id="{08D4CDF4-AA40-4912-8620-DE2C3E8E9F17}" type="slidenum">
              <a:rPr lang="en-US"/>
              <a:pPr>
                <a:defRPr/>
              </a:pPr>
              <a:t>‹#›</a:t>
            </a:fld>
            <a:endParaRPr lang="en-US" dirty="0"/>
          </a:p>
        </p:txBody>
      </p:sp>
    </p:spTree>
    <p:extLst>
      <p:ext uri="{BB962C8B-B14F-4D97-AF65-F5344CB8AC3E}">
        <p14:creationId xmlns:p14="http://schemas.microsoft.com/office/powerpoint/2010/main" val="695661246"/>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1"/>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4766790" y="273052"/>
            <a:ext cx="6815668" cy="585311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4"/>
            <a:ext cx="4011083" cy="4691063"/>
          </a:xfrm>
        </p:spPr>
        <p:txBody>
          <a:bodyPr/>
          <a:lstStyle>
            <a:lvl1pPr marL="0" indent="0">
              <a:buNone/>
              <a:defRPr sz="1051"/>
            </a:lvl1pPr>
            <a:lvl2pPr marL="341018" indent="0">
              <a:buNone/>
              <a:defRPr sz="825"/>
            </a:lvl2pPr>
            <a:lvl3pPr marL="681894" indent="0">
              <a:buNone/>
              <a:defRPr sz="751"/>
            </a:lvl3pPr>
            <a:lvl4pPr marL="1022829" indent="0">
              <a:buNone/>
              <a:defRPr sz="675"/>
            </a:lvl4pPr>
            <a:lvl5pPr marL="1363769" indent="0">
              <a:buNone/>
              <a:defRPr sz="675"/>
            </a:lvl5pPr>
            <a:lvl6pPr marL="1704692" indent="0">
              <a:buNone/>
              <a:defRPr sz="675"/>
            </a:lvl6pPr>
            <a:lvl7pPr marL="2045649" indent="0">
              <a:buNone/>
              <a:defRPr sz="675"/>
            </a:lvl7pPr>
            <a:lvl8pPr marL="2386602" indent="0">
              <a:buNone/>
              <a:defRPr sz="675"/>
            </a:lvl8pPr>
            <a:lvl9pPr marL="2727554"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685783" eaLnBrk="0" hangingPunct="0">
              <a:defRPr/>
            </a:lvl1pPr>
          </a:lstStyle>
          <a:p>
            <a:pPr>
              <a:defRPr/>
            </a:pPr>
            <a:fld id="{14BDCAA2-4FB2-45CE-82A7-7011D51FD65B}" type="slidenum">
              <a:rPr lang="en-US"/>
              <a:pPr>
                <a:defRPr/>
              </a:pPr>
              <a:t>‹#›</a:t>
            </a:fld>
            <a:endParaRPr lang="en-US" dirty="0"/>
          </a:p>
        </p:txBody>
      </p:sp>
    </p:spTree>
    <p:extLst>
      <p:ext uri="{BB962C8B-B14F-4D97-AF65-F5344CB8AC3E}">
        <p14:creationId xmlns:p14="http://schemas.microsoft.com/office/powerpoint/2010/main" val="797411795"/>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2400"/>
            </a:lvl1pPr>
            <a:lvl2pPr marL="341018" indent="0">
              <a:buNone/>
              <a:defRPr sz="2100"/>
            </a:lvl2pPr>
            <a:lvl3pPr marL="681894" indent="0">
              <a:buNone/>
              <a:defRPr sz="1800"/>
            </a:lvl3pPr>
            <a:lvl4pPr marL="1022829" indent="0">
              <a:buNone/>
              <a:defRPr sz="1500"/>
            </a:lvl4pPr>
            <a:lvl5pPr marL="1363769" indent="0">
              <a:buNone/>
              <a:defRPr sz="1500"/>
            </a:lvl5pPr>
            <a:lvl6pPr marL="1704692" indent="0">
              <a:buNone/>
              <a:defRPr sz="1500"/>
            </a:lvl6pPr>
            <a:lvl7pPr marL="2045649" indent="0">
              <a:buNone/>
              <a:defRPr sz="1500"/>
            </a:lvl7pPr>
            <a:lvl8pPr marL="2386602" indent="0">
              <a:buNone/>
              <a:defRPr sz="1500"/>
            </a:lvl8pPr>
            <a:lvl9pPr marL="2727554" indent="0">
              <a:buNone/>
              <a:defRPr sz="1500"/>
            </a:lvl9pPr>
          </a:lstStyle>
          <a:p>
            <a:pPr lvl="0"/>
            <a:endParaRPr lang="en-US" noProof="0" dirty="0"/>
          </a:p>
        </p:txBody>
      </p:sp>
      <p:sp>
        <p:nvSpPr>
          <p:cNvPr id="4" name="Text Placeholder 3"/>
          <p:cNvSpPr>
            <a:spLocks noGrp="1"/>
          </p:cNvSpPr>
          <p:nvPr>
            <p:ph type="body" sz="half" idx="2"/>
          </p:nvPr>
        </p:nvSpPr>
        <p:spPr>
          <a:xfrm>
            <a:off x="2389717" y="5367346"/>
            <a:ext cx="7315200" cy="804863"/>
          </a:xfrm>
        </p:spPr>
        <p:txBody>
          <a:bodyPr/>
          <a:lstStyle>
            <a:lvl1pPr marL="0" indent="0">
              <a:buNone/>
              <a:defRPr sz="1051"/>
            </a:lvl1pPr>
            <a:lvl2pPr marL="341018" indent="0">
              <a:buNone/>
              <a:defRPr sz="825"/>
            </a:lvl2pPr>
            <a:lvl3pPr marL="681894" indent="0">
              <a:buNone/>
              <a:defRPr sz="751"/>
            </a:lvl3pPr>
            <a:lvl4pPr marL="1022829" indent="0">
              <a:buNone/>
              <a:defRPr sz="675"/>
            </a:lvl4pPr>
            <a:lvl5pPr marL="1363769" indent="0">
              <a:buNone/>
              <a:defRPr sz="675"/>
            </a:lvl5pPr>
            <a:lvl6pPr marL="1704692" indent="0">
              <a:buNone/>
              <a:defRPr sz="675"/>
            </a:lvl6pPr>
            <a:lvl7pPr marL="2045649" indent="0">
              <a:buNone/>
              <a:defRPr sz="675"/>
            </a:lvl7pPr>
            <a:lvl8pPr marL="2386602" indent="0">
              <a:buNone/>
              <a:defRPr sz="675"/>
            </a:lvl8pPr>
            <a:lvl9pPr marL="2727554"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685783" eaLnBrk="0" hangingPunct="0">
              <a:defRPr/>
            </a:lvl1pPr>
          </a:lstStyle>
          <a:p>
            <a:pPr>
              <a:defRPr/>
            </a:pPr>
            <a:fld id="{4EF2D1C2-10FE-4830-ADF8-CBA06956A5B1}" type="slidenum">
              <a:rPr lang="en-US"/>
              <a:pPr>
                <a:defRPr/>
              </a:pPr>
              <a:t>‹#›</a:t>
            </a:fld>
            <a:endParaRPr lang="en-US" dirty="0"/>
          </a:p>
        </p:txBody>
      </p:sp>
    </p:spTree>
    <p:extLst>
      <p:ext uri="{BB962C8B-B14F-4D97-AF65-F5344CB8AC3E}">
        <p14:creationId xmlns:p14="http://schemas.microsoft.com/office/powerpoint/2010/main" val="3129667427"/>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783" eaLnBrk="0" hangingPunct="0">
              <a:defRPr/>
            </a:lvl1pPr>
          </a:lstStyle>
          <a:p>
            <a:pPr>
              <a:defRPr/>
            </a:pPr>
            <a:fld id="{9FE07F5E-81B1-4A82-B575-E76D059980B4}" type="slidenum">
              <a:rPr lang="en-US"/>
              <a:pPr>
                <a:defRPr/>
              </a:pPr>
              <a:t>‹#›</a:t>
            </a:fld>
            <a:endParaRPr lang="en-US" dirty="0"/>
          </a:p>
        </p:txBody>
      </p:sp>
    </p:spTree>
    <p:extLst>
      <p:ext uri="{BB962C8B-B14F-4D97-AF65-F5344CB8AC3E}">
        <p14:creationId xmlns:p14="http://schemas.microsoft.com/office/powerpoint/2010/main" val="701714564"/>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4"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3"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783"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685783"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685783" eaLnBrk="0" hangingPunct="0">
              <a:defRPr/>
            </a:lvl1pPr>
          </a:lstStyle>
          <a:p>
            <a:pPr>
              <a:defRPr/>
            </a:pPr>
            <a:fld id="{8C2F477F-6814-4DAE-A7CA-780EF9ADE9F0}" type="slidenum">
              <a:rPr lang="en-US"/>
              <a:pPr>
                <a:defRPr/>
              </a:pPr>
              <a:t>‹#›</a:t>
            </a:fld>
            <a:endParaRPr lang="en-US" dirty="0"/>
          </a:p>
        </p:txBody>
      </p:sp>
    </p:spTree>
    <p:extLst>
      <p:ext uri="{BB962C8B-B14F-4D97-AF65-F5344CB8AC3E}">
        <p14:creationId xmlns:p14="http://schemas.microsoft.com/office/powerpoint/2010/main" val="2139115435"/>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830" y="457273"/>
            <a:ext cx="2023535"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13" y="228580"/>
            <a:ext cx="8228572" cy="914287"/>
          </a:xfrm>
        </p:spPr>
        <p:txBody>
          <a:bodyPr>
            <a:noAutofit/>
          </a:bodyPr>
          <a:lstStyle>
            <a:lvl1pPr algn="l">
              <a:defRPr sz="1725"/>
            </a:lvl1pPr>
          </a:lstStyle>
          <a:p>
            <a:r>
              <a:rPr lang="de-DE" dirty="0"/>
              <a:t>Titelmasterformat durch Klicken bearbeiten</a:t>
            </a:r>
          </a:p>
        </p:txBody>
      </p:sp>
      <p:sp>
        <p:nvSpPr>
          <p:cNvPr id="9" name="Untertitel 2"/>
          <p:cNvSpPr>
            <a:spLocks noGrp="1"/>
          </p:cNvSpPr>
          <p:nvPr>
            <p:ph type="subTitle" idx="13"/>
          </p:nvPr>
        </p:nvSpPr>
        <p:spPr>
          <a:xfrm>
            <a:off x="610294" y="1143127"/>
            <a:ext cx="8228572" cy="683383"/>
          </a:xfrm>
        </p:spPr>
        <p:txBody>
          <a:bodyPr bIns="45133" anchor="b">
            <a:noAutofit/>
          </a:bodyPr>
          <a:lstStyle>
            <a:lvl1pPr marL="0" indent="0" algn="l">
              <a:buNone/>
              <a:defRPr sz="1351">
                <a:solidFill>
                  <a:schemeClr val="tx2"/>
                </a:solidFill>
              </a:defRPr>
            </a:lvl1pPr>
            <a:lvl2pPr marL="338382" indent="0" algn="ctr">
              <a:buNone/>
              <a:defRPr>
                <a:solidFill>
                  <a:schemeClr val="tx1">
                    <a:tint val="75000"/>
                  </a:schemeClr>
                </a:solidFill>
              </a:defRPr>
            </a:lvl2pPr>
            <a:lvl3pPr marL="676414" indent="0" algn="ctr">
              <a:buNone/>
              <a:defRPr>
                <a:solidFill>
                  <a:schemeClr val="tx1">
                    <a:tint val="75000"/>
                  </a:schemeClr>
                </a:solidFill>
              </a:defRPr>
            </a:lvl3pPr>
            <a:lvl4pPr marL="1014569" indent="0" algn="ctr">
              <a:buNone/>
              <a:defRPr>
                <a:solidFill>
                  <a:schemeClr val="tx1">
                    <a:tint val="75000"/>
                  </a:schemeClr>
                </a:solidFill>
              </a:defRPr>
            </a:lvl4pPr>
            <a:lvl5pPr marL="1352770" indent="0" algn="ctr">
              <a:buNone/>
              <a:defRPr>
                <a:solidFill>
                  <a:schemeClr val="tx1">
                    <a:tint val="75000"/>
                  </a:schemeClr>
                </a:solidFill>
              </a:defRPr>
            </a:lvl5pPr>
            <a:lvl6pPr marL="1690956" indent="0" algn="ctr">
              <a:buNone/>
              <a:defRPr>
                <a:solidFill>
                  <a:schemeClr val="tx1">
                    <a:tint val="75000"/>
                  </a:schemeClr>
                </a:solidFill>
              </a:defRPr>
            </a:lvl6pPr>
            <a:lvl7pPr marL="2029144" indent="0" algn="ctr">
              <a:buNone/>
              <a:defRPr>
                <a:solidFill>
                  <a:schemeClr val="tx1">
                    <a:tint val="75000"/>
                  </a:schemeClr>
                </a:solidFill>
              </a:defRPr>
            </a:lvl7pPr>
            <a:lvl8pPr marL="2367354" indent="0" algn="ctr">
              <a:buNone/>
              <a:defRPr>
                <a:solidFill>
                  <a:schemeClr val="tx1">
                    <a:tint val="75000"/>
                  </a:schemeClr>
                </a:solidFill>
              </a:defRPr>
            </a:lvl8pPr>
            <a:lvl9pPr marL="2705563"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11160683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87" y="273052"/>
            <a:ext cx="6815667" cy="58531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3" cy="4691063"/>
          </a:xfrm>
        </p:spPr>
        <p:txBody>
          <a:bodyPr/>
          <a:lstStyle>
            <a:lvl1pPr marL="0" indent="0">
              <a:buNone/>
              <a:defRPr sz="1400"/>
            </a:lvl1pPr>
            <a:lvl2pPr marL="454703" indent="0">
              <a:buNone/>
              <a:defRPr sz="1100"/>
            </a:lvl2pPr>
            <a:lvl3pPr marL="909214" indent="0">
              <a:buNone/>
              <a:defRPr sz="1000"/>
            </a:lvl3pPr>
            <a:lvl4pPr marL="1363805" indent="0">
              <a:buNone/>
              <a:defRPr sz="900"/>
            </a:lvl4pPr>
            <a:lvl5pPr marL="1818403" indent="0">
              <a:buNone/>
              <a:defRPr sz="900"/>
            </a:lvl5pPr>
            <a:lvl6pPr marL="2272980" indent="0">
              <a:buNone/>
              <a:defRPr sz="900"/>
            </a:lvl6pPr>
            <a:lvl7pPr marL="2727600" indent="0">
              <a:buNone/>
              <a:defRPr sz="900"/>
            </a:lvl7pPr>
            <a:lvl8pPr marL="3182214" indent="0">
              <a:buNone/>
              <a:defRPr sz="900"/>
            </a:lvl8pPr>
            <a:lvl9pPr marL="363683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914400" eaLnBrk="0" hangingPunct="0">
              <a:defRPr/>
            </a:lvl1pPr>
          </a:lstStyle>
          <a:p>
            <a:pPr>
              <a:defRPr/>
            </a:pPr>
            <a:fld id="{14BDCAA2-4FB2-45CE-82A7-7011D51FD65B}" type="slidenum">
              <a:rPr lang="en-US"/>
              <a:pPr>
                <a:defRPr/>
              </a:pPr>
              <a:t>‹#›</a:t>
            </a:fld>
            <a:endParaRPr lang="en-US" dirty="0"/>
          </a:p>
        </p:txBody>
      </p:sp>
    </p:spTree>
    <p:extLst>
      <p:ext uri="{BB962C8B-B14F-4D97-AF65-F5344CB8AC3E}">
        <p14:creationId xmlns:p14="http://schemas.microsoft.com/office/powerpoint/2010/main" val="3402662452"/>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2" y="1498600"/>
            <a:ext cx="10917765" cy="4864103"/>
          </a:xfrm>
        </p:spPr>
        <p:txBody>
          <a:bodyPr/>
          <a:lstStyle>
            <a:lvl1pPr>
              <a:defRPr sz="1800">
                <a:latin typeface="Arial" pitchFamily="34" charset="0"/>
                <a:cs typeface="Arial" pitchFamily="34" charset="0"/>
              </a:defRPr>
            </a:lvl1pPr>
            <a:lvl2pPr>
              <a:defRPr sz="1500">
                <a:latin typeface="Arial" pitchFamily="34" charset="0"/>
                <a:cs typeface="Arial" pitchFamily="34" charset="0"/>
              </a:defRPr>
            </a:lvl2pPr>
            <a:lvl3pPr>
              <a:defRPr sz="1351">
                <a:latin typeface="Arial" pitchFamily="34" charset="0"/>
                <a:cs typeface="Arial" pitchFamily="34" charset="0"/>
              </a:defRPr>
            </a:lvl3pPr>
            <a:lvl4pPr>
              <a:defRPr sz="1351">
                <a:latin typeface="Arial" pitchFamily="34" charset="0"/>
                <a:cs typeface="Arial" pitchFamily="34" charset="0"/>
              </a:defRPr>
            </a:lvl4pPr>
            <a:lvl5pPr>
              <a:defRPr sz="1351">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69" y="6569210"/>
            <a:ext cx="1560654" cy="207381"/>
          </a:xfrm>
        </p:spPr>
        <p:txBody>
          <a:bodyPr wrap="none" anchor="b">
            <a:spAutoFit/>
          </a:bodyPr>
          <a:lstStyle>
            <a:lvl1pPr marL="0" indent="0">
              <a:spcBef>
                <a:spcPts val="0"/>
              </a:spcBef>
              <a:buFontTx/>
              <a:buNone/>
              <a:defRPr sz="751">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1799696661"/>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9" y="6542301"/>
            <a:ext cx="7738116" cy="207381"/>
          </a:xfrm>
        </p:spPr>
        <p:txBody>
          <a:bodyPr anchor="b">
            <a:spAutoFit/>
          </a:bodyPr>
          <a:lstStyle>
            <a:lvl1pPr marL="0" indent="0">
              <a:spcBef>
                <a:spcPts val="0"/>
              </a:spcBef>
              <a:buFontTx/>
              <a:buNone/>
              <a:defRPr sz="751">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864"/>
            <a:ext cx="508000" cy="269875"/>
          </a:xfrm>
        </p:spPr>
        <p:txBody>
          <a:bodyPr lIns="115495" tIns="57768" rIns="115495" bIns="57768"/>
          <a:lstStyle>
            <a:lvl1pPr defTabSz="676719" eaLnBrk="0" fontAlgn="auto" hangingPunct="0">
              <a:spcBef>
                <a:spcPts val="0"/>
              </a:spcBef>
              <a:spcAft>
                <a:spcPts val="0"/>
              </a:spcAft>
              <a:defRPr sz="1351">
                <a:solidFill>
                  <a:srgbClr val="FFFFFF"/>
                </a:solidFill>
                <a:latin typeface="Arial"/>
                <a:ea typeface="ＭＳ Ｐゴシック" charset="0"/>
              </a:defRPr>
            </a:lvl1pPr>
          </a:lstStyle>
          <a:p>
            <a:pPr>
              <a:defRPr/>
            </a:pPr>
            <a:fld id="{EF3F2B24-632A-4207-A731-5827D9BD66A3}" type="slidenum">
              <a:rPr lang="en-GB"/>
              <a:pPr>
                <a:defRPr/>
              </a:pPr>
              <a:t>‹#›</a:t>
            </a:fld>
            <a:endParaRPr lang="en-GB" dirty="0"/>
          </a:p>
        </p:txBody>
      </p:sp>
    </p:spTree>
    <p:extLst>
      <p:ext uri="{BB962C8B-B14F-4D97-AF65-F5344CB8AC3E}">
        <p14:creationId xmlns:p14="http://schemas.microsoft.com/office/powerpoint/2010/main" val="23311625"/>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2448" indent="-161019">
              <a:buFont typeface="Arial" pitchFamily="34" charset="0"/>
              <a:buChar char="•"/>
              <a:defRPr lang="en-US" sz="1500" b="0" dirty="0">
                <a:solidFill>
                  <a:schemeClr val="bg2"/>
                </a:solidFill>
                <a:latin typeface="+mn-lt"/>
              </a:defRPr>
            </a:lvl3pPr>
            <a:lvl4pPr marL="852409" indent="-170490">
              <a:defRPr lang="en-US" sz="1500" b="1" dirty="0" smtClean="0">
                <a:solidFill>
                  <a:schemeClr val="bg2"/>
                </a:solidFill>
                <a:latin typeface="+mn-lt"/>
              </a:defRPr>
            </a:lvl4pPr>
            <a:lvl5pPr marL="852409" indent="-170490">
              <a:defRPr lang="en-US" sz="15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80" y="82089"/>
            <a:ext cx="10727141" cy="1143001"/>
          </a:xfrm>
          <a:prstGeom prst="rect">
            <a:avLst/>
          </a:prstGeom>
        </p:spPr>
        <p:txBody>
          <a:bodyPr lIns="90955" tIns="45477" rIns="90955" bIns="45477"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1" y="6562995"/>
            <a:ext cx="2844800" cy="290513"/>
          </a:xfrm>
        </p:spPr>
        <p:txBody>
          <a:bodyPr lIns="90955" tIns="45477" rIns="90955" bIns="45477" rtlCol="0" anchor="ctr"/>
          <a:lstStyle>
            <a:lvl1pPr algn="r" defTabSz="685783" eaLnBrk="0" hangingPunct="0">
              <a:defRPr sz="825">
                <a:solidFill>
                  <a:srgbClr val="000000"/>
                </a:solidFill>
                <a:latin typeface="Calibri"/>
                <a:ea typeface="ＭＳ Ｐゴシック" charset="0"/>
                <a:cs typeface="Calibri"/>
              </a:defRPr>
            </a:lvl1pPr>
          </a:lstStyle>
          <a:p>
            <a:pPr>
              <a:defRPr/>
            </a:pPr>
            <a:fld id="{C0805102-1430-4138-A353-48CE09DFD4A4}" type="slidenum">
              <a:rPr lang="en-US"/>
              <a:pPr>
                <a:defRPr/>
              </a:pPr>
              <a:t>‹#›</a:t>
            </a:fld>
            <a:endParaRPr lang="en-US" dirty="0"/>
          </a:p>
        </p:txBody>
      </p:sp>
    </p:spTree>
    <p:extLst>
      <p:ext uri="{BB962C8B-B14F-4D97-AF65-F5344CB8AC3E}">
        <p14:creationId xmlns:p14="http://schemas.microsoft.com/office/powerpoint/2010/main" val="3485540798"/>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47" tIns="34172" rIns="68347" bIns="34172"/>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fontAlgn="base">
              <a:spcBef>
                <a:spcPct val="0"/>
              </a:spcBef>
              <a:spcAft>
                <a:spcPct val="0"/>
              </a:spcAft>
            </a:pPr>
            <a:endParaRPr lang="en-US" altLang="en-US" sz="1800" b="0" dirty="0">
              <a:solidFill>
                <a:srgbClr val="FFFFFF"/>
              </a:solidFill>
            </a:endParaRPr>
          </a:p>
        </p:txBody>
      </p:sp>
      <p:sp>
        <p:nvSpPr>
          <p:cNvPr id="5" name="Line 25"/>
          <p:cNvSpPr>
            <a:spLocks noChangeShapeType="1"/>
          </p:cNvSpPr>
          <p:nvPr userDrawn="1"/>
        </p:nvSpPr>
        <p:spPr bwMode="auto">
          <a:xfrm flipH="1" flipV="1">
            <a:off x="0" y="452439"/>
            <a:ext cx="12192000" cy="6351"/>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47" tIns="34172" rIns="68347" bIns="34172"/>
          <a:lstStyle/>
          <a:p>
            <a:pPr eaLnBrk="0" fontAlgn="base" hangingPunct="0">
              <a:spcBef>
                <a:spcPct val="0"/>
              </a:spcBef>
              <a:spcAft>
                <a:spcPct val="0"/>
              </a:spcAft>
            </a:pPr>
            <a:endParaRPr lang="en-US" sz="1800" b="1" dirty="0">
              <a:solidFill>
                <a:srgbClr val="FFFFFF"/>
              </a:solidFill>
            </a:endParaRPr>
          </a:p>
        </p:txBody>
      </p:sp>
      <p:sp>
        <p:nvSpPr>
          <p:cNvPr id="13" name="Rectangle 4"/>
          <p:cNvSpPr>
            <a:spLocks noGrp="1" noChangeArrowheads="1"/>
          </p:cNvSpPr>
          <p:nvPr>
            <p:ph type="ctrTitle"/>
          </p:nvPr>
        </p:nvSpPr>
        <p:spPr>
          <a:xfrm>
            <a:off x="1598086" y="1603382"/>
            <a:ext cx="8993717" cy="1276351"/>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8" y="3222739"/>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1171778162"/>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2342" y="1397007"/>
            <a:ext cx="10691284" cy="4752388"/>
          </a:xfrm>
        </p:spPr>
        <p:txBody>
          <a:bodyPr/>
          <a:lstStyle>
            <a:lvl1pPr>
              <a:defRPr sz="1800"/>
            </a:lvl1pPr>
            <a:lvl2pPr>
              <a:defRPr sz="1500"/>
            </a:lvl2pPr>
            <a:lvl3pPr marL="766691" indent="-161911">
              <a:buFont typeface="Arial" pitchFamily="34" charset="0"/>
              <a:buChar char="•"/>
              <a:defRPr lang="en-US" sz="1500" b="0" dirty="0">
                <a:solidFill>
                  <a:schemeClr val="bg2"/>
                </a:solidFill>
                <a:latin typeface="+mn-lt"/>
              </a:defRPr>
            </a:lvl3pPr>
            <a:lvl4pPr marL="857171" indent="-171434">
              <a:defRPr lang="en-US" sz="1500" b="1" dirty="0" smtClean="0">
                <a:solidFill>
                  <a:schemeClr val="bg2"/>
                </a:solidFill>
                <a:latin typeface="+mn-lt"/>
              </a:defRPr>
            </a:lvl4pPr>
            <a:lvl5pPr marL="857171" indent="-171434">
              <a:defRPr lang="en-US" sz="1500"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6" name="Title Placeholder 15"/>
          <p:cNvSpPr>
            <a:spLocks noGrp="1"/>
          </p:cNvSpPr>
          <p:nvPr>
            <p:ph type="title"/>
          </p:nvPr>
        </p:nvSpPr>
        <p:spPr>
          <a:xfrm>
            <a:off x="365814" y="81888"/>
            <a:ext cx="10727143" cy="1143000"/>
          </a:xfrm>
          <a:prstGeom prst="rect">
            <a:avLst/>
          </a:prstGeom>
        </p:spPr>
        <p:txBody>
          <a:bodyPr rtlCol="0">
            <a:normAutofit/>
          </a:bodyPr>
          <a:lstStyle/>
          <a:p>
            <a:r>
              <a:rPr lang="en-US" dirty="0"/>
              <a:t>Click to edit Master title style</a:t>
            </a:r>
          </a:p>
        </p:txBody>
      </p:sp>
    </p:spTree>
    <p:extLst>
      <p:ext uri="{BB962C8B-B14F-4D97-AF65-F5344CB8AC3E}">
        <p14:creationId xmlns:p14="http://schemas.microsoft.com/office/powerpoint/2010/main" val="1826676360"/>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8441" y="63506"/>
            <a:ext cx="10998201" cy="927100"/>
          </a:xfrm>
        </p:spPr>
        <p:txBody>
          <a:bodyPr/>
          <a:lstStyle/>
          <a:p>
            <a:r>
              <a:rPr lang="en-AU"/>
              <a:t>Click to edit Master title style</a:t>
            </a:r>
            <a:endParaRPr lang="en-US"/>
          </a:p>
        </p:txBody>
      </p:sp>
      <p:sp>
        <p:nvSpPr>
          <p:cNvPr id="3" name="Text Placeholder 2"/>
          <p:cNvSpPr>
            <a:spLocks noGrp="1"/>
          </p:cNvSpPr>
          <p:nvPr>
            <p:ph type="body" sz="half" idx="1"/>
          </p:nvPr>
        </p:nvSpPr>
        <p:spPr>
          <a:xfrm>
            <a:off x="607538" y="1370013"/>
            <a:ext cx="5386916"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6197702" y="1370013"/>
            <a:ext cx="5389033"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3374055674"/>
      </p:ext>
    </p:extLst>
  </p:cSld>
  <p:clrMapOvr>
    <a:masterClrMapping/>
  </p:clrMapOvr>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80" y="82067"/>
            <a:ext cx="10727141" cy="1143001"/>
          </a:xfrm>
          <a:prstGeom prst="rect">
            <a:avLst/>
          </a:prstGeom>
        </p:spPr>
        <p:txBody>
          <a:bodyPr lIns="91128" tIns="45563" rIns="91128" bIns="45563"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1" y="6562995"/>
            <a:ext cx="2844800" cy="290513"/>
          </a:xfrm>
        </p:spPr>
        <p:txBody>
          <a:bodyPr lIns="91128" tIns="45563" rIns="91128" bIns="45563" rtlCol="0" anchor="ctr"/>
          <a:lstStyle>
            <a:lvl1pPr algn="r" defTabSz="685783" eaLnBrk="0" hangingPunct="0">
              <a:defRPr sz="825">
                <a:solidFill>
                  <a:srgbClr val="000000"/>
                </a:solidFill>
                <a:latin typeface="Calibri"/>
                <a:cs typeface="Calibri"/>
              </a:defRPr>
            </a:lvl1pPr>
          </a:lstStyle>
          <a:p>
            <a:pPr>
              <a:defRPr/>
            </a:pPr>
            <a:fld id="{239316AF-76D9-4F88-BF64-D9FEA3187940}" type="slidenum">
              <a:rPr lang="en-US"/>
              <a:pPr>
                <a:defRPr/>
              </a:pPr>
              <a:t>‹#›</a:t>
            </a:fld>
            <a:endParaRPr lang="en-US" dirty="0"/>
          </a:p>
        </p:txBody>
      </p:sp>
    </p:spTree>
    <p:extLst>
      <p:ext uri="{BB962C8B-B14F-4D97-AF65-F5344CB8AC3E}">
        <p14:creationId xmlns:p14="http://schemas.microsoft.com/office/powerpoint/2010/main" val="4226030715"/>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887"/>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58"/>
            <a:ext cx="8534400" cy="1752601"/>
          </a:xfrm>
        </p:spPr>
        <p:txBody>
          <a:bodyPr/>
          <a:lstStyle>
            <a:lvl1pPr marL="0" indent="0" algn="ctr">
              <a:buNone/>
              <a:defRPr/>
            </a:lvl1pPr>
            <a:lvl2pPr marL="341027" indent="0" algn="ctr">
              <a:buNone/>
              <a:defRPr/>
            </a:lvl2pPr>
            <a:lvl3pPr marL="681911" indent="0" algn="ctr">
              <a:buNone/>
              <a:defRPr/>
            </a:lvl3pPr>
            <a:lvl4pPr marL="1022854" indent="0" algn="ctr">
              <a:buNone/>
              <a:defRPr/>
            </a:lvl4pPr>
            <a:lvl5pPr marL="1363802" indent="0" algn="ctr">
              <a:buNone/>
              <a:defRPr/>
            </a:lvl5pPr>
            <a:lvl6pPr marL="1704735" indent="0" algn="ctr">
              <a:buNone/>
              <a:defRPr/>
            </a:lvl6pPr>
            <a:lvl7pPr marL="2045700" indent="0" algn="ctr">
              <a:buNone/>
              <a:defRPr/>
            </a:lvl7pPr>
            <a:lvl8pPr marL="2386661" indent="0" algn="ctr">
              <a:buNone/>
              <a:defRPr/>
            </a:lvl8pPr>
            <a:lvl9pPr marL="2727623"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9768FFC9-A06D-409F-B393-E988FA606531}" type="slidenum">
              <a:rPr lang="en-US"/>
              <a:pPr>
                <a:defRPr/>
              </a:pPr>
              <a:t>‹#›</a:t>
            </a:fld>
            <a:endParaRPr lang="en-US"/>
          </a:p>
        </p:txBody>
      </p:sp>
    </p:spTree>
    <p:extLst>
      <p:ext uri="{BB962C8B-B14F-4D97-AF65-F5344CB8AC3E}">
        <p14:creationId xmlns:p14="http://schemas.microsoft.com/office/powerpoint/2010/main" val="1162706337"/>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71CC21DD-920F-4FC5-8B96-B467EE91112D}" type="slidenum">
              <a:rPr lang="en-US"/>
              <a:pPr>
                <a:defRPr/>
              </a:pPr>
              <a:t>‹#›</a:t>
            </a:fld>
            <a:endParaRPr lang="en-US"/>
          </a:p>
        </p:txBody>
      </p:sp>
    </p:spTree>
    <p:extLst>
      <p:ext uri="{BB962C8B-B14F-4D97-AF65-F5344CB8AC3E}">
        <p14:creationId xmlns:p14="http://schemas.microsoft.com/office/powerpoint/2010/main" val="2697186621"/>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168"/>
            <a:ext cx="10363200" cy="1362075"/>
          </a:xfrm>
        </p:spPr>
        <p:txBody>
          <a:bodyPr anchor="t"/>
          <a:lstStyle>
            <a:lvl1pPr algn="l">
              <a:defRPr sz="3075" b="1" cap="all"/>
            </a:lvl1pPr>
          </a:lstStyle>
          <a:p>
            <a:r>
              <a:rPr lang="en-US"/>
              <a:t>Click to edit Master title style</a:t>
            </a:r>
          </a:p>
        </p:txBody>
      </p:sp>
      <p:sp>
        <p:nvSpPr>
          <p:cNvPr id="3" name="Text Placeholder 2"/>
          <p:cNvSpPr>
            <a:spLocks noGrp="1"/>
          </p:cNvSpPr>
          <p:nvPr>
            <p:ph type="body" idx="1"/>
          </p:nvPr>
        </p:nvSpPr>
        <p:spPr>
          <a:xfrm>
            <a:off x="963097" y="2906909"/>
            <a:ext cx="10363200" cy="1500187"/>
          </a:xfrm>
        </p:spPr>
        <p:txBody>
          <a:bodyPr anchor="b"/>
          <a:lstStyle>
            <a:lvl1pPr marL="0" indent="0">
              <a:buNone/>
              <a:defRPr sz="1500"/>
            </a:lvl1pPr>
            <a:lvl2pPr marL="341027" indent="0">
              <a:buNone/>
              <a:defRPr sz="1350"/>
            </a:lvl2pPr>
            <a:lvl3pPr marL="681911" indent="0">
              <a:buNone/>
              <a:defRPr sz="1275"/>
            </a:lvl3pPr>
            <a:lvl4pPr marL="1022854" indent="0">
              <a:buNone/>
              <a:defRPr sz="1050"/>
            </a:lvl4pPr>
            <a:lvl5pPr marL="1363802" indent="0">
              <a:buNone/>
              <a:defRPr sz="1050"/>
            </a:lvl5pPr>
            <a:lvl6pPr marL="1704735" indent="0">
              <a:buNone/>
              <a:defRPr sz="1050"/>
            </a:lvl6pPr>
            <a:lvl7pPr marL="2045700" indent="0">
              <a:buNone/>
              <a:defRPr sz="1050"/>
            </a:lvl7pPr>
            <a:lvl8pPr marL="2386661" indent="0">
              <a:buNone/>
              <a:defRPr sz="1050"/>
            </a:lvl8pPr>
            <a:lvl9pPr marL="2727623" indent="0">
              <a:buNone/>
              <a:defRPr sz="105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DE3C5317-CAE1-4AF5-B07F-C3A43B31CFA3}" type="slidenum">
              <a:rPr lang="en-US"/>
              <a:pPr>
                <a:defRPr/>
              </a:pPr>
              <a:t>‹#›</a:t>
            </a:fld>
            <a:endParaRPr lang="en-US"/>
          </a:p>
        </p:txBody>
      </p:sp>
    </p:spTree>
    <p:extLst>
      <p:ext uri="{BB962C8B-B14F-4D97-AF65-F5344CB8AC3E}">
        <p14:creationId xmlns:p14="http://schemas.microsoft.com/office/powerpoint/2010/main" val="2268642814"/>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3200"/>
            </a:lvl1pPr>
            <a:lvl2pPr marL="454703" indent="0">
              <a:buNone/>
              <a:defRPr sz="2800"/>
            </a:lvl2pPr>
            <a:lvl3pPr marL="909214" indent="0">
              <a:buNone/>
              <a:defRPr sz="2400"/>
            </a:lvl3pPr>
            <a:lvl4pPr marL="1363805" indent="0">
              <a:buNone/>
              <a:defRPr sz="2000"/>
            </a:lvl4pPr>
            <a:lvl5pPr marL="1818403" indent="0">
              <a:buNone/>
              <a:defRPr sz="2000"/>
            </a:lvl5pPr>
            <a:lvl6pPr marL="2272980" indent="0">
              <a:buNone/>
              <a:defRPr sz="2000"/>
            </a:lvl6pPr>
            <a:lvl7pPr marL="2727600" indent="0">
              <a:buNone/>
              <a:defRPr sz="2000"/>
            </a:lvl7pPr>
            <a:lvl8pPr marL="3182214" indent="0">
              <a:buNone/>
              <a:defRPr sz="2000"/>
            </a:lvl8pPr>
            <a:lvl9pPr marL="3636830" indent="0">
              <a:buNone/>
              <a:defRPr sz="2000"/>
            </a:lvl9pPr>
          </a:lstStyle>
          <a:p>
            <a:pPr lvl="0"/>
            <a:endParaRPr lang="en-US" noProof="0" dirty="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400"/>
            </a:lvl1pPr>
            <a:lvl2pPr marL="454703" indent="0">
              <a:buNone/>
              <a:defRPr sz="1100"/>
            </a:lvl2pPr>
            <a:lvl3pPr marL="909214" indent="0">
              <a:buNone/>
              <a:defRPr sz="1000"/>
            </a:lvl3pPr>
            <a:lvl4pPr marL="1363805" indent="0">
              <a:buNone/>
              <a:defRPr sz="900"/>
            </a:lvl4pPr>
            <a:lvl5pPr marL="1818403" indent="0">
              <a:buNone/>
              <a:defRPr sz="900"/>
            </a:lvl5pPr>
            <a:lvl6pPr marL="2272980" indent="0">
              <a:buNone/>
              <a:defRPr sz="900"/>
            </a:lvl6pPr>
            <a:lvl7pPr marL="2727600" indent="0">
              <a:buNone/>
              <a:defRPr sz="900"/>
            </a:lvl7pPr>
            <a:lvl8pPr marL="3182214" indent="0">
              <a:buNone/>
              <a:defRPr sz="900"/>
            </a:lvl8pPr>
            <a:lvl9pPr marL="363683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914400" eaLnBrk="0" hangingPunct="0">
              <a:defRPr/>
            </a:lvl1pPr>
          </a:lstStyle>
          <a:p>
            <a:pPr>
              <a:defRPr/>
            </a:pPr>
            <a:fld id="{4EF2D1C2-10FE-4830-ADF8-CBA06956A5B1}" type="slidenum">
              <a:rPr lang="en-US"/>
              <a:pPr>
                <a:defRPr/>
              </a:pPr>
              <a:t>‹#›</a:t>
            </a:fld>
            <a:endParaRPr lang="en-US" dirty="0"/>
          </a:p>
        </p:txBody>
      </p:sp>
    </p:spTree>
    <p:extLst>
      <p:ext uri="{BB962C8B-B14F-4D97-AF65-F5344CB8AC3E}">
        <p14:creationId xmlns:p14="http://schemas.microsoft.com/office/powerpoint/2010/main" val="971051780"/>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6"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7" name="Rectangle 6"/>
          <p:cNvSpPr>
            <a:spLocks noGrp="1" noChangeArrowheads="1"/>
          </p:cNvSpPr>
          <p:nvPr>
            <p:ph type="sldNum" sz="quarter" idx="12"/>
          </p:nvPr>
        </p:nvSpPr>
        <p:spPr/>
        <p:txBody>
          <a:bodyPr/>
          <a:lstStyle>
            <a:lvl1pPr defTabSz="685800" eaLnBrk="0" hangingPunct="0">
              <a:defRPr/>
            </a:lvl1pPr>
          </a:lstStyle>
          <a:p>
            <a:pPr>
              <a:defRPr/>
            </a:pPr>
            <a:fld id="{D37CA431-4D35-4616-BDB6-2415FDC2AE6A}" type="slidenum">
              <a:rPr lang="en-US"/>
              <a:pPr>
                <a:defRPr/>
              </a:pPr>
              <a:t>‹#›</a:t>
            </a:fld>
            <a:endParaRPr lang="en-US"/>
          </a:p>
        </p:txBody>
      </p:sp>
    </p:spTree>
    <p:extLst>
      <p:ext uri="{BB962C8B-B14F-4D97-AF65-F5344CB8AC3E}">
        <p14:creationId xmlns:p14="http://schemas.microsoft.com/office/powerpoint/2010/main" val="2080728225"/>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05"/>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306"/>
            <a:ext cx="5386917" cy="639763"/>
          </a:xfrm>
        </p:spPr>
        <p:txBody>
          <a:bodyPr anchor="b"/>
          <a:lstStyle>
            <a:lvl1pPr marL="0" indent="0">
              <a:buNone/>
              <a:defRPr sz="1800" b="1"/>
            </a:lvl1pPr>
            <a:lvl2pPr marL="341027" indent="0">
              <a:buNone/>
              <a:defRPr sz="1500" b="1"/>
            </a:lvl2pPr>
            <a:lvl3pPr marL="681911" indent="0">
              <a:buNone/>
              <a:defRPr sz="1350" b="1"/>
            </a:lvl3pPr>
            <a:lvl4pPr marL="1022854" indent="0">
              <a:buNone/>
              <a:defRPr sz="1275" b="1"/>
            </a:lvl4pPr>
            <a:lvl5pPr marL="1363802" indent="0">
              <a:buNone/>
              <a:defRPr sz="1275" b="1"/>
            </a:lvl5pPr>
            <a:lvl6pPr marL="1704735" indent="0">
              <a:buNone/>
              <a:defRPr sz="1275" b="1"/>
            </a:lvl6pPr>
            <a:lvl7pPr marL="2045700" indent="0">
              <a:buNone/>
              <a:defRPr sz="1275" b="1"/>
            </a:lvl7pPr>
            <a:lvl8pPr marL="2386661" indent="0">
              <a:buNone/>
              <a:defRPr sz="1275" b="1"/>
            </a:lvl8pPr>
            <a:lvl9pPr marL="2727623" indent="0">
              <a:buNone/>
              <a:defRPr sz="1275" b="1"/>
            </a:lvl9pPr>
          </a:lstStyle>
          <a:p>
            <a:pPr lvl="0"/>
            <a:r>
              <a:rPr lang="en-US"/>
              <a:t>Click to edit Master text styles</a:t>
            </a:r>
          </a:p>
        </p:txBody>
      </p:sp>
      <p:sp>
        <p:nvSpPr>
          <p:cNvPr id="4" name="Content Placeholder 3"/>
          <p:cNvSpPr>
            <a:spLocks noGrp="1"/>
          </p:cNvSpPr>
          <p:nvPr>
            <p:ph sz="half" idx="2"/>
          </p:nvPr>
        </p:nvSpPr>
        <p:spPr>
          <a:xfrm>
            <a:off x="609602" y="2174884"/>
            <a:ext cx="5386917"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57" y="1535306"/>
            <a:ext cx="5389033" cy="639763"/>
          </a:xfrm>
        </p:spPr>
        <p:txBody>
          <a:bodyPr anchor="b"/>
          <a:lstStyle>
            <a:lvl1pPr marL="0" indent="0">
              <a:buNone/>
              <a:defRPr sz="1800" b="1"/>
            </a:lvl1pPr>
            <a:lvl2pPr marL="341027" indent="0">
              <a:buNone/>
              <a:defRPr sz="1500" b="1"/>
            </a:lvl2pPr>
            <a:lvl3pPr marL="681911" indent="0">
              <a:buNone/>
              <a:defRPr sz="1350" b="1"/>
            </a:lvl3pPr>
            <a:lvl4pPr marL="1022854" indent="0">
              <a:buNone/>
              <a:defRPr sz="1275" b="1"/>
            </a:lvl4pPr>
            <a:lvl5pPr marL="1363802" indent="0">
              <a:buNone/>
              <a:defRPr sz="1275" b="1"/>
            </a:lvl5pPr>
            <a:lvl6pPr marL="1704735" indent="0">
              <a:buNone/>
              <a:defRPr sz="1275" b="1"/>
            </a:lvl6pPr>
            <a:lvl7pPr marL="2045700" indent="0">
              <a:buNone/>
              <a:defRPr sz="1275" b="1"/>
            </a:lvl7pPr>
            <a:lvl8pPr marL="2386661" indent="0">
              <a:buNone/>
              <a:defRPr sz="1275" b="1"/>
            </a:lvl8pPr>
            <a:lvl9pPr marL="2727623" indent="0">
              <a:buNone/>
              <a:defRPr sz="1275" b="1"/>
            </a:lvl9pPr>
          </a:lstStyle>
          <a:p>
            <a:pPr lvl="0"/>
            <a:r>
              <a:rPr lang="en-US"/>
              <a:t>Click to edit Master text styles</a:t>
            </a:r>
          </a:p>
        </p:txBody>
      </p:sp>
      <p:sp>
        <p:nvSpPr>
          <p:cNvPr id="6" name="Content Placeholder 5"/>
          <p:cNvSpPr>
            <a:spLocks noGrp="1"/>
          </p:cNvSpPr>
          <p:nvPr>
            <p:ph sz="quarter" idx="4"/>
          </p:nvPr>
        </p:nvSpPr>
        <p:spPr>
          <a:xfrm>
            <a:off x="6193457" y="2174884"/>
            <a:ext cx="5389033"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8"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9" name="Rectangle 6"/>
          <p:cNvSpPr>
            <a:spLocks noGrp="1" noChangeArrowheads="1"/>
          </p:cNvSpPr>
          <p:nvPr>
            <p:ph type="sldNum" sz="quarter" idx="12"/>
          </p:nvPr>
        </p:nvSpPr>
        <p:spPr/>
        <p:txBody>
          <a:bodyPr/>
          <a:lstStyle>
            <a:lvl1pPr defTabSz="685800" eaLnBrk="0" hangingPunct="0">
              <a:defRPr/>
            </a:lvl1pPr>
          </a:lstStyle>
          <a:p>
            <a:pPr>
              <a:defRPr/>
            </a:pPr>
            <a:fld id="{5D47E1F4-05F4-4827-BFEF-3142879A32C7}" type="slidenum">
              <a:rPr lang="en-US"/>
              <a:pPr>
                <a:defRPr/>
              </a:pPr>
              <a:t>‹#›</a:t>
            </a:fld>
            <a:endParaRPr lang="en-US"/>
          </a:p>
        </p:txBody>
      </p:sp>
    </p:spTree>
    <p:extLst>
      <p:ext uri="{BB962C8B-B14F-4D97-AF65-F5344CB8AC3E}">
        <p14:creationId xmlns:p14="http://schemas.microsoft.com/office/powerpoint/2010/main" val="2100418641"/>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4"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5" name="Rectangle 6"/>
          <p:cNvSpPr>
            <a:spLocks noGrp="1" noChangeArrowheads="1"/>
          </p:cNvSpPr>
          <p:nvPr>
            <p:ph type="sldNum" sz="quarter" idx="12"/>
          </p:nvPr>
        </p:nvSpPr>
        <p:spPr/>
        <p:txBody>
          <a:bodyPr/>
          <a:lstStyle>
            <a:lvl1pPr defTabSz="685800" eaLnBrk="0" hangingPunct="0">
              <a:defRPr/>
            </a:lvl1pPr>
          </a:lstStyle>
          <a:p>
            <a:pPr>
              <a:defRPr/>
            </a:pPr>
            <a:fld id="{D41A5FCB-A903-4759-9610-202FBECBF2AB}" type="slidenum">
              <a:rPr lang="en-US"/>
              <a:pPr>
                <a:defRPr/>
              </a:pPr>
              <a:t>‹#›</a:t>
            </a:fld>
            <a:endParaRPr lang="en-US"/>
          </a:p>
        </p:txBody>
      </p:sp>
    </p:spTree>
    <p:extLst>
      <p:ext uri="{BB962C8B-B14F-4D97-AF65-F5344CB8AC3E}">
        <p14:creationId xmlns:p14="http://schemas.microsoft.com/office/powerpoint/2010/main" val="3587066311"/>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3"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4" name="Rectangle 6"/>
          <p:cNvSpPr>
            <a:spLocks noGrp="1" noChangeArrowheads="1"/>
          </p:cNvSpPr>
          <p:nvPr>
            <p:ph type="sldNum" sz="quarter" idx="12"/>
          </p:nvPr>
        </p:nvSpPr>
        <p:spPr/>
        <p:txBody>
          <a:bodyPr/>
          <a:lstStyle>
            <a:lvl1pPr defTabSz="685800" eaLnBrk="0" hangingPunct="0">
              <a:defRPr/>
            </a:lvl1pPr>
          </a:lstStyle>
          <a:p>
            <a:pPr>
              <a:defRPr/>
            </a:pPr>
            <a:fld id="{08D4CDF4-AA40-4912-8620-DE2C3E8E9F17}" type="slidenum">
              <a:rPr lang="en-US"/>
              <a:pPr>
                <a:defRPr/>
              </a:pPr>
              <a:t>‹#›</a:t>
            </a:fld>
            <a:endParaRPr lang="en-US"/>
          </a:p>
        </p:txBody>
      </p:sp>
    </p:spTree>
    <p:extLst>
      <p:ext uri="{BB962C8B-B14F-4D97-AF65-F5344CB8AC3E}">
        <p14:creationId xmlns:p14="http://schemas.microsoft.com/office/powerpoint/2010/main" val="1231254445"/>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1"/>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4766787" y="273052"/>
            <a:ext cx="6815667" cy="585311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4"/>
            <a:ext cx="4011083" cy="4691063"/>
          </a:xfrm>
        </p:spPr>
        <p:txBody>
          <a:bodyPr/>
          <a:lstStyle>
            <a:lvl1pPr marL="0" indent="0">
              <a:buNone/>
              <a:defRPr sz="1050"/>
            </a:lvl1pPr>
            <a:lvl2pPr marL="341027" indent="0">
              <a:buNone/>
              <a:defRPr sz="825"/>
            </a:lvl2pPr>
            <a:lvl3pPr marL="681911" indent="0">
              <a:buNone/>
              <a:defRPr sz="750"/>
            </a:lvl3pPr>
            <a:lvl4pPr marL="1022854" indent="0">
              <a:buNone/>
              <a:defRPr sz="675"/>
            </a:lvl4pPr>
            <a:lvl5pPr marL="1363802" indent="0">
              <a:buNone/>
              <a:defRPr sz="675"/>
            </a:lvl5pPr>
            <a:lvl6pPr marL="1704735" indent="0">
              <a:buNone/>
              <a:defRPr sz="675"/>
            </a:lvl6pPr>
            <a:lvl7pPr marL="2045700" indent="0">
              <a:buNone/>
              <a:defRPr sz="675"/>
            </a:lvl7pPr>
            <a:lvl8pPr marL="2386661" indent="0">
              <a:buNone/>
              <a:defRPr sz="675"/>
            </a:lvl8pPr>
            <a:lvl9pPr marL="2727623"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6"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7" name="Rectangle 6"/>
          <p:cNvSpPr>
            <a:spLocks noGrp="1" noChangeArrowheads="1"/>
          </p:cNvSpPr>
          <p:nvPr>
            <p:ph type="sldNum" sz="quarter" idx="12"/>
          </p:nvPr>
        </p:nvSpPr>
        <p:spPr/>
        <p:txBody>
          <a:bodyPr/>
          <a:lstStyle>
            <a:lvl1pPr defTabSz="685800" eaLnBrk="0" hangingPunct="0">
              <a:defRPr/>
            </a:lvl1pPr>
          </a:lstStyle>
          <a:p>
            <a:pPr>
              <a:defRPr/>
            </a:pPr>
            <a:fld id="{14BDCAA2-4FB2-45CE-82A7-7011D51FD65B}" type="slidenum">
              <a:rPr lang="en-US"/>
              <a:pPr>
                <a:defRPr/>
              </a:pPr>
              <a:t>‹#›</a:t>
            </a:fld>
            <a:endParaRPr lang="en-US"/>
          </a:p>
        </p:txBody>
      </p:sp>
    </p:spTree>
    <p:extLst>
      <p:ext uri="{BB962C8B-B14F-4D97-AF65-F5344CB8AC3E}">
        <p14:creationId xmlns:p14="http://schemas.microsoft.com/office/powerpoint/2010/main" val="1402318316"/>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2400"/>
            </a:lvl1pPr>
            <a:lvl2pPr marL="341027" indent="0">
              <a:buNone/>
              <a:defRPr sz="2100"/>
            </a:lvl2pPr>
            <a:lvl3pPr marL="681911" indent="0">
              <a:buNone/>
              <a:defRPr sz="1800"/>
            </a:lvl3pPr>
            <a:lvl4pPr marL="1022854" indent="0">
              <a:buNone/>
              <a:defRPr sz="1500"/>
            </a:lvl4pPr>
            <a:lvl5pPr marL="1363802" indent="0">
              <a:buNone/>
              <a:defRPr sz="1500"/>
            </a:lvl5pPr>
            <a:lvl6pPr marL="1704735" indent="0">
              <a:buNone/>
              <a:defRPr sz="1500"/>
            </a:lvl6pPr>
            <a:lvl7pPr marL="2045700" indent="0">
              <a:buNone/>
              <a:defRPr sz="1500"/>
            </a:lvl7pPr>
            <a:lvl8pPr marL="2386661" indent="0">
              <a:buNone/>
              <a:defRPr sz="1500"/>
            </a:lvl8pPr>
            <a:lvl9pPr marL="2727623" indent="0">
              <a:buNone/>
              <a:defRPr sz="1500"/>
            </a:lvl9pPr>
          </a:lstStyle>
          <a:p>
            <a:pPr lvl="0"/>
            <a:endParaRPr lang="en-US" noProof="0"/>
          </a:p>
        </p:txBody>
      </p:sp>
      <p:sp>
        <p:nvSpPr>
          <p:cNvPr id="4" name="Text Placeholder 3"/>
          <p:cNvSpPr>
            <a:spLocks noGrp="1"/>
          </p:cNvSpPr>
          <p:nvPr>
            <p:ph type="body" sz="half" idx="2"/>
          </p:nvPr>
        </p:nvSpPr>
        <p:spPr>
          <a:xfrm>
            <a:off x="2389717" y="5367340"/>
            <a:ext cx="7315200" cy="804863"/>
          </a:xfrm>
        </p:spPr>
        <p:txBody>
          <a:bodyPr/>
          <a:lstStyle>
            <a:lvl1pPr marL="0" indent="0">
              <a:buNone/>
              <a:defRPr sz="1050"/>
            </a:lvl1pPr>
            <a:lvl2pPr marL="341027" indent="0">
              <a:buNone/>
              <a:defRPr sz="825"/>
            </a:lvl2pPr>
            <a:lvl3pPr marL="681911" indent="0">
              <a:buNone/>
              <a:defRPr sz="750"/>
            </a:lvl3pPr>
            <a:lvl4pPr marL="1022854" indent="0">
              <a:buNone/>
              <a:defRPr sz="675"/>
            </a:lvl4pPr>
            <a:lvl5pPr marL="1363802" indent="0">
              <a:buNone/>
              <a:defRPr sz="675"/>
            </a:lvl5pPr>
            <a:lvl6pPr marL="1704735" indent="0">
              <a:buNone/>
              <a:defRPr sz="675"/>
            </a:lvl6pPr>
            <a:lvl7pPr marL="2045700" indent="0">
              <a:buNone/>
              <a:defRPr sz="675"/>
            </a:lvl7pPr>
            <a:lvl8pPr marL="2386661" indent="0">
              <a:buNone/>
              <a:defRPr sz="675"/>
            </a:lvl8pPr>
            <a:lvl9pPr marL="2727623"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6"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7" name="Rectangle 6"/>
          <p:cNvSpPr>
            <a:spLocks noGrp="1" noChangeArrowheads="1"/>
          </p:cNvSpPr>
          <p:nvPr>
            <p:ph type="sldNum" sz="quarter" idx="12"/>
          </p:nvPr>
        </p:nvSpPr>
        <p:spPr/>
        <p:txBody>
          <a:bodyPr/>
          <a:lstStyle>
            <a:lvl1pPr defTabSz="685800" eaLnBrk="0" hangingPunct="0">
              <a:defRPr/>
            </a:lvl1pPr>
          </a:lstStyle>
          <a:p>
            <a:pPr>
              <a:defRPr/>
            </a:pPr>
            <a:fld id="{4EF2D1C2-10FE-4830-ADF8-CBA06956A5B1}" type="slidenum">
              <a:rPr lang="en-US"/>
              <a:pPr>
                <a:defRPr/>
              </a:pPr>
              <a:t>‹#›</a:t>
            </a:fld>
            <a:endParaRPr lang="en-US"/>
          </a:p>
        </p:txBody>
      </p:sp>
    </p:spTree>
    <p:extLst>
      <p:ext uri="{BB962C8B-B14F-4D97-AF65-F5344CB8AC3E}">
        <p14:creationId xmlns:p14="http://schemas.microsoft.com/office/powerpoint/2010/main" val="4072641308"/>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9FE07F5E-81B1-4A82-B575-E76D059980B4}" type="slidenum">
              <a:rPr lang="en-US"/>
              <a:pPr>
                <a:defRPr/>
              </a:pPr>
              <a:t>‹#›</a:t>
            </a:fld>
            <a:endParaRPr lang="en-US"/>
          </a:p>
        </p:txBody>
      </p:sp>
    </p:spTree>
    <p:extLst>
      <p:ext uri="{BB962C8B-B14F-4D97-AF65-F5344CB8AC3E}">
        <p14:creationId xmlns:p14="http://schemas.microsoft.com/office/powerpoint/2010/main" val="3727796823"/>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a:lvl1pPr>
          </a:lstStyle>
          <a:p>
            <a:pPr>
              <a:defRPr/>
            </a:pPr>
            <a:fld id="{8C2F477F-6814-4DAE-A7CA-780EF9ADE9F0}" type="slidenum">
              <a:rPr lang="en-US"/>
              <a:pPr>
                <a:defRPr/>
              </a:pPr>
              <a:t>‹#›</a:t>
            </a:fld>
            <a:endParaRPr lang="en-US"/>
          </a:p>
        </p:txBody>
      </p:sp>
    </p:spTree>
    <p:extLst>
      <p:ext uri="{BB962C8B-B14F-4D97-AF65-F5344CB8AC3E}">
        <p14:creationId xmlns:p14="http://schemas.microsoft.com/office/powerpoint/2010/main" val="1082205461"/>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827" y="457273"/>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11" y="228575"/>
            <a:ext cx="8228572" cy="914287"/>
          </a:xfrm>
        </p:spPr>
        <p:txBody>
          <a:bodyPr>
            <a:noAutofit/>
          </a:bodyPr>
          <a:lstStyle>
            <a:lvl1pPr algn="l">
              <a:defRPr sz="1725"/>
            </a:lvl1pPr>
          </a:lstStyle>
          <a:p>
            <a:r>
              <a:rPr lang="de-DE" dirty="0"/>
              <a:t>Titelmasterformat durch Klicken bearbeiten</a:t>
            </a:r>
          </a:p>
        </p:txBody>
      </p:sp>
      <p:sp>
        <p:nvSpPr>
          <p:cNvPr id="9" name="Untertitel 2"/>
          <p:cNvSpPr>
            <a:spLocks noGrp="1"/>
          </p:cNvSpPr>
          <p:nvPr>
            <p:ph type="subTitle" idx="13"/>
          </p:nvPr>
        </p:nvSpPr>
        <p:spPr>
          <a:xfrm>
            <a:off x="610291" y="1143122"/>
            <a:ext cx="8228572" cy="683383"/>
          </a:xfrm>
        </p:spPr>
        <p:txBody>
          <a:bodyPr bIns="45133" anchor="b">
            <a:noAutofit/>
          </a:bodyPr>
          <a:lstStyle>
            <a:lvl1pPr marL="0" indent="0" algn="l">
              <a:buNone/>
              <a:defRPr sz="1350">
                <a:solidFill>
                  <a:schemeClr val="tx2"/>
                </a:solidFill>
              </a:defRPr>
            </a:lvl1pPr>
            <a:lvl2pPr marL="338391" indent="0" algn="ctr">
              <a:buNone/>
              <a:defRPr>
                <a:solidFill>
                  <a:schemeClr val="tx1">
                    <a:tint val="75000"/>
                  </a:schemeClr>
                </a:solidFill>
              </a:defRPr>
            </a:lvl2pPr>
            <a:lvl3pPr marL="676430" indent="0" algn="ctr">
              <a:buNone/>
              <a:defRPr>
                <a:solidFill>
                  <a:schemeClr val="tx1">
                    <a:tint val="75000"/>
                  </a:schemeClr>
                </a:solidFill>
              </a:defRPr>
            </a:lvl3pPr>
            <a:lvl4pPr marL="1014594" indent="0" algn="ctr">
              <a:buNone/>
              <a:defRPr>
                <a:solidFill>
                  <a:schemeClr val="tx1">
                    <a:tint val="75000"/>
                  </a:schemeClr>
                </a:solidFill>
              </a:defRPr>
            </a:lvl4pPr>
            <a:lvl5pPr marL="1352804" indent="0" algn="ctr">
              <a:buNone/>
              <a:defRPr>
                <a:solidFill>
                  <a:schemeClr val="tx1">
                    <a:tint val="75000"/>
                  </a:schemeClr>
                </a:solidFill>
              </a:defRPr>
            </a:lvl5pPr>
            <a:lvl6pPr marL="1690998" indent="0" algn="ctr">
              <a:buNone/>
              <a:defRPr>
                <a:solidFill>
                  <a:schemeClr val="tx1">
                    <a:tint val="75000"/>
                  </a:schemeClr>
                </a:solidFill>
              </a:defRPr>
            </a:lvl6pPr>
            <a:lvl7pPr marL="2029195" indent="0" algn="ctr">
              <a:buNone/>
              <a:defRPr>
                <a:solidFill>
                  <a:schemeClr val="tx1">
                    <a:tint val="75000"/>
                  </a:schemeClr>
                </a:solidFill>
              </a:defRPr>
            </a:lvl7pPr>
            <a:lvl8pPr marL="2367413" indent="0" algn="ctr">
              <a:buNone/>
              <a:defRPr>
                <a:solidFill>
                  <a:schemeClr val="tx1">
                    <a:tint val="75000"/>
                  </a:schemeClr>
                </a:solidFill>
              </a:defRPr>
            </a:lvl8pPr>
            <a:lvl9pPr marL="2705631"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2004196013"/>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2" y="1498600"/>
            <a:ext cx="10917765" cy="4864103"/>
          </a:xfrm>
        </p:spPr>
        <p:txBody>
          <a:bodyPr/>
          <a:lstStyle>
            <a:lvl1pPr>
              <a:defRPr sz="1800">
                <a:latin typeface="Arial" pitchFamily="34" charset="0"/>
                <a:cs typeface="Arial" pitchFamily="34" charset="0"/>
              </a:defRPr>
            </a:lvl1pPr>
            <a:lvl2pPr>
              <a:defRPr sz="1500">
                <a:latin typeface="Arial" pitchFamily="34" charset="0"/>
                <a:cs typeface="Arial" pitchFamily="34" charset="0"/>
              </a:defRPr>
            </a:lvl2pPr>
            <a:lvl3pPr>
              <a:defRPr sz="1350">
                <a:latin typeface="Arial" pitchFamily="34" charset="0"/>
                <a:cs typeface="Arial" pitchFamily="34" charset="0"/>
              </a:defRPr>
            </a:lvl3pPr>
            <a:lvl4pPr>
              <a:defRPr sz="1350">
                <a:latin typeface="Arial" pitchFamily="34" charset="0"/>
                <a:cs typeface="Arial" pitchFamily="34" charset="0"/>
              </a:defRPr>
            </a:lvl4pPr>
            <a:lvl5pPr>
              <a:defRPr sz="135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71" y="6569333"/>
            <a:ext cx="1560654" cy="207252"/>
          </a:xfrm>
        </p:spPr>
        <p:txBody>
          <a:bodyPr wrap="none" anchor="b">
            <a:spAutoFit/>
          </a:bodyPr>
          <a:lstStyle>
            <a:lvl1pPr marL="0" indent="0">
              <a:spcBef>
                <a:spcPts val="0"/>
              </a:spcBef>
              <a:buFontTx/>
              <a:buNone/>
              <a:defRPr sz="750">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2217447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9FE07F5E-81B1-4A82-B575-E76D059980B4}" type="slidenum">
              <a:rPr lang="en-US"/>
              <a:pPr>
                <a:defRPr/>
              </a:pPr>
              <a:t>‹#›</a:t>
            </a:fld>
            <a:endParaRPr lang="en-US" dirty="0"/>
          </a:p>
        </p:txBody>
      </p:sp>
    </p:spTree>
    <p:extLst>
      <p:ext uri="{BB962C8B-B14F-4D97-AF65-F5344CB8AC3E}">
        <p14:creationId xmlns:p14="http://schemas.microsoft.com/office/powerpoint/2010/main" val="37230864"/>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6" y="6542424"/>
            <a:ext cx="7738116" cy="207252"/>
          </a:xfrm>
        </p:spPr>
        <p:txBody>
          <a:bodyPr anchor="b">
            <a:spAutoFit/>
          </a:bodyPr>
          <a:lstStyle>
            <a:lvl1pPr marL="0" indent="0">
              <a:spcBef>
                <a:spcPts val="0"/>
              </a:spcBef>
              <a:buFontTx/>
              <a:buNone/>
              <a:defRPr sz="75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864"/>
            <a:ext cx="508000" cy="269875"/>
          </a:xfrm>
        </p:spPr>
        <p:txBody>
          <a:bodyPr lIns="115495" tIns="57768" rIns="115495" bIns="57768"/>
          <a:lstStyle>
            <a:lvl1pPr defTabSz="676736" eaLnBrk="0" fontAlgn="auto" hangingPunct="0">
              <a:spcBef>
                <a:spcPts val="0"/>
              </a:spcBef>
              <a:spcAft>
                <a:spcPts val="0"/>
              </a:spcAft>
              <a:defRPr sz="1350">
                <a:solidFill>
                  <a:srgbClr val="FFFFFF"/>
                </a:solidFill>
                <a:latin typeface="Arial"/>
                <a:ea typeface="ＭＳ Ｐゴシック" charset="0"/>
              </a:defRPr>
            </a:lvl1pPr>
          </a:lstStyle>
          <a:p>
            <a:pPr>
              <a:defRPr/>
            </a:pPr>
            <a:fld id="{EF3F2B24-632A-4207-A731-5827D9BD66A3}" type="slidenum">
              <a:rPr lang="en-GB"/>
              <a:pPr>
                <a:defRPr/>
              </a:pPr>
              <a:t>‹#›</a:t>
            </a:fld>
            <a:endParaRPr lang="en-GB"/>
          </a:p>
        </p:txBody>
      </p:sp>
    </p:spTree>
    <p:extLst>
      <p:ext uri="{BB962C8B-B14F-4D97-AF65-F5344CB8AC3E}">
        <p14:creationId xmlns:p14="http://schemas.microsoft.com/office/powerpoint/2010/main" val="3155649437"/>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2466" indent="-161023">
              <a:buFont typeface="Arial" pitchFamily="34" charset="0"/>
              <a:buChar char="•"/>
              <a:defRPr lang="en-US" sz="1500" b="0" dirty="0">
                <a:solidFill>
                  <a:schemeClr val="bg2"/>
                </a:solidFill>
                <a:latin typeface="+mn-lt"/>
              </a:defRPr>
            </a:lvl3pPr>
            <a:lvl4pPr marL="852431" indent="-170495">
              <a:defRPr lang="en-US" sz="1500" b="1" dirty="0" smtClean="0">
                <a:solidFill>
                  <a:schemeClr val="bg2"/>
                </a:solidFill>
                <a:latin typeface="+mn-lt"/>
              </a:defRPr>
            </a:lvl4pPr>
            <a:lvl5pPr marL="852431" indent="-170495">
              <a:defRPr lang="en-US" sz="15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089"/>
            <a:ext cx="10727141" cy="1143001"/>
          </a:xfrm>
          <a:prstGeom prst="rect">
            <a:avLst/>
          </a:prstGeom>
        </p:spPr>
        <p:txBody>
          <a:bodyPr lIns="90955" tIns="45477" rIns="90955" bIns="45477"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990"/>
            <a:ext cx="2844800" cy="290513"/>
          </a:xfrm>
        </p:spPr>
        <p:txBody>
          <a:bodyPr lIns="90955" tIns="45477" rIns="90955" bIns="45477" rtlCol="0" anchor="ctr"/>
          <a:lstStyle>
            <a:lvl1pPr algn="r" defTabSz="685800" eaLnBrk="0" hangingPunct="0">
              <a:defRPr sz="825">
                <a:solidFill>
                  <a:srgbClr val="000000"/>
                </a:solidFill>
                <a:latin typeface="Calibri"/>
                <a:ea typeface="ＭＳ Ｐゴシック" charset="0"/>
                <a:cs typeface="Calibri"/>
              </a:defRPr>
            </a:lvl1pPr>
          </a:lstStyle>
          <a:p>
            <a:pPr>
              <a:defRPr/>
            </a:pPr>
            <a:fld id="{C0805102-1430-4138-A353-48CE09DFD4A4}" type="slidenum">
              <a:rPr lang="en-US"/>
              <a:pPr>
                <a:defRPr/>
              </a:pPr>
              <a:t>‹#›</a:t>
            </a:fld>
            <a:endParaRPr lang="en-US" dirty="0"/>
          </a:p>
        </p:txBody>
      </p:sp>
    </p:spTree>
    <p:extLst>
      <p:ext uri="{BB962C8B-B14F-4D97-AF65-F5344CB8AC3E}">
        <p14:creationId xmlns:p14="http://schemas.microsoft.com/office/powerpoint/2010/main" val="2947026661"/>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46" tIns="34172" rIns="68346" bIns="34172"/>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fontAlgn="base">
              <a:spcBef>
                <a:spcPct val="0"/>
              </a:spcBef>
              <a:spcAft>
                <a:spcPct val="0"/>
              </a:spcAft>
            </a:pPr>
            <a:endParaRPr lang="en-US" altLang="en-US" sz="1800" b="0">
              <a:solidFill>
                <a:srgbClr val="FFFFFF"/>
              </a:solidFill>
            </a:endParaRPr>
          </a:p>
        </p:txBody>
      </p:sp>
      <p:sp>
        <p:nvSpPr>
          <p:cNvPr id="5" name="Line 25"/>
          <p:cNvSpPr>
            <a:spLocks noChangeShapeType="1"/>
          </p:cNvSpPr>
          <p:nvPr userDrawn="1"/>
        </p:nvSpPr>
        <p:spPr bwMode="auto">
          <a:xfrm flipH="1" flipV="1">
            <a:off x="0" y="452439"/>
            <a:ext cx="12192000" cy="6351"/>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46" tIns="34172" rIns="68346" bIns="34172"/>
          <a:lstStyle/>
          <a:p>
            <a:pPr eaLnBrk="0" fontAlgn="base" hangingPunct="0">
              <a:spcBef>
                <a:spcPct val="0"/>
              </a:spcBef>
              <a:spcAft>
                <a:spcPct val="0"/>
              </a:spcAft>
            </a:pPr>
            <a:endParaRPr lang="en-US" sz="1800" b="1">
              <a:solidFill>
                <a:srgbClr val="FFFFFF"/>
              </a:solidFill>
            </a:endParaRPr>
          </a:p>
        </p:txBody>
      </p:sp>
      <p:sp>
        <p:nvSpPr>
          <p:cNvPr id="13" name="Rectangle 4"/>
          <p:cNvSpPr>
            <a:spLocks noGrp="1" noChangeArrowheads="1"/>
          </p:cNvSpPr>
          <p:nvPr>
            <p:ph type="ctrTitle"/>
          </p:nvPr>
        </p:nvSpPr>
        <p:spPr>
          <a:xfrm>
            <a:off x="1598086" y="1603376"/>
            <a:ext cx="8993717" cy="1276351"/>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5" y="3222739"/>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802042173"/>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showMasterSp="0"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2066"/>
            <a:ext cx="10727141" cy="1143001"/>
          </a:xfrm>
          <a:prstGeom prst="rect">
            <a:avLst/>
          </a:prstGeom>
        </p:spPr>
        <p:txBody>
          <a:bodyPr lIns="91128" tIns="45563" rIns="91128" bIns="45563"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990"/>
            <a:ext cx="2844800" cy="290513"/>
          </a:xfrm>
        </p:spPr>
        <p:txBody>
          <a:bodyPr lIns="91128" tIns="45563" rIns="91128" bIns="45563" rtlCol="0" anchor="ctr"/>
          <a:lstStyle>
            <a:lvl1pPr algn="r" defTabSz="685800" eaLnBrk="0" hangingPunct="0">
              <a:defRPr sz="825">
                <a:solidFill>
                  <a:srgbClr val="000000"/>
                </a:solidFill>
                <a:latin typeface="Calibri"/>
                <a:cs typeface="Calibri"/>
              </a:defRPr>
            </a:lvl1pPr>
          </a:lstStyle>
          <a:p>
            <a:pPr>
              <a:defRPr/>
            </a:pPr>
            <a:fld id="{239316AF-76D9-4F88-BF64-D9FEA3187940}" type="slidenum">
              <a:rPr lang="en-US"/>
              <a:pPr>
                <a:defRPr/>
              </a:pPr>
              <a:t>‹#›</a:t>
            </a:fld>
            <a:endParaRPr lang="en-US" dirty="0"/>
          </a:p>
        </p:txBody>
      </p:sp>
    </p:spTree>
    <p:extLst>
      <p:ext uri="{BB962C8B-B14F-4D97-AF65-F5344CB8AC3E}">
        <p14:creationId xmlns:p14="http://schemas.microsoft.com/office/powerpoint/2010/main" val="2626185148"/>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2339" y="1397002"/>
            <a:ext cx="10691283" cy="4752388"/>
          </a:xfrm>
        </p:spPr>
        <p:txBody>
          <a:bodyPr/>
          <a:lstStyle>
            <a:lvl1pPr>
              <a:defRPr sz="1800"/>
            </a:lvl1pPr>
            <a:lvl2pPr>
              <a:defRPr sz="1500"/>
            </a:lvl2pPr>
            <a:lvl3pPr marL="766711" indent="-161915">
              <a:buFont typeface="Arial" pitchFamily="34" charset="0"/>
              <a:buChar char="•"/>
              <a:defRPr lang="en-US" sz="1500" b="0" dirty="0">
                <a:solidFill>
                  <a:schemeClr val="bg2"/>
                </a:solidFill>
                <a:latin typeface="+mn-lt"/>
              </a:defRPr>
            </a:lvl3pPr>
            <a:lvl4pPr marL="857192" indent="-171438">
              <a:defRPr lang="en-US" sz="1500" b="1" dirty="0" smtClean="0">
                <a:solidFill>
                  <a:schemeClr val="bg2"/>
                </a:solidFill>
                <a:latin typeface="+mn-lt"/>
              </a:defRPr>
            </a:lvl4pPr>
            <a:lvl5pPr marL="857192" indent="-171438">
              <a:defRPr lang="en-US" sz="1500"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6" name="Title Placeholder 15"/>
          <p:cNvSpPr>
            <a:spLocks noGrp="1"/>
          </p:cNvSpPr>
          <p:nvPr>
            <p:ph type="title"/>
          </p:nvPr>
        </p:nvSpPr>
        <p:spPr>
          <a:xfrm>
            <a:off x="365811" y="81888"/>
            <a:ext cx="10727143" cy="1143000"/>
          </a:xfrm>
          <a:prstGeom prst="rect">
            <a:avLst/>
          </a:prstGeom>
        </p:spPr>
        <p:txBody>
          <a:bodyPr rtlCol="0">
            <a:normAutofit/>
          </a:bodyPr>
          <a:lstStyle/>
          <a:p>
            <a:r>
              <a:rPr lang="en-US" dirty="0"/>
              <a:t>Click to edit Master title style</a:t>
            </a:r>
          </a:p>
        </p:txBody>
      </p:sp>
    </p:spTree>
    <p:extLst>
      <p:ext uri="{BB962C8B-B14F-4D97-AF65-F5344CB8AC3E}">
        <p14:creationId xmlns:p14="http://schemas.microsoft.com/office/powerpoint/2010/main" val="141316554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8440" y="63501"/>
            <a:ext cx="10998200" cy="927100"/>
          </a:xfrm>
        </p:spPr>
        <p:txBody>
          <a:bodyPr/>
          <a:lstStyle/>
          <a:p>
            <a:r>
              <a:rPr lang="en-AU"/>
              <a:t>Click to edit Master title style</a:t>
            </a:r>
            <a:endParaRPr lang="en-US"/>
          </a:p>
        </p:txBody>
      </p:sp>
      <p:sp>
        <p:nvSpPr>
          <p:cNvPr id="3" name="Text Placeholder 2"/>
          <p:cNvSpPr>
            <a:spLocks noGrp="1"/>
          </p:cNvSpPr>
          <p:nvPr>
            <p:ph type="body" sz="half" idx="1"/>
          </p:nvPr>
        </p:nvSpPr>
        <p:spPr>
          <a:xfrm>
            <a:off x="607537" y="1370013"/>
            <a:ext cx="5386916"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6197700" y="1370013"/>
            <a:ext cx="5389033"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294577770"/>
      </p:ext>
    </p:extLst>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userDrawn="1">
  <p:cSld name="Scientific ePoster text 1">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FDBAA7F-F804-E349-A973-78431F1A3760}"/>
              </a:ext>
            </a:extLst>
          </p:cNvPr>
          <p:cNvSpPr/>
          <p:nvPr userDrawn="1"/>
        </p:nvSpPr>
        <p:spPr>
          <a:xfrm>
            <a:off x="0" y="0"/>
            <a:ext cx="12192000" cy="1463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7" name="Rectangle 36">
            <a:extLst>
              <a:ext uri="{FF2B5EF4-FFF2-40B4-BE49-F238E27FC236}">
                <a16:creationId xmlns:a16="http://schemas.microsoft.com/office/drawing/2014/main" id="{D394C773-AB38-0C4D-A57C-056D0B67AE4F}"/>
              </a:ext>
            </a:extLst>
          </p:cNvPr>
          <p:cNvSpPr/>
          <p:nvPr userDrawn="1"/>
        </p:nvSpPr>
        <p:spPr>
          <a:xfrm>
            <a:off x="0" y="1453807"/>
            <a:ext cx="12192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8" name="Content Placeholder 2"/>
          <p:cNvSpPr>
            <a:spLocks noGrp="1"/>
          </p:cNvSpPr>
          <p:nvPr>
            <p:ph idx="12" hasCustomPrompt="1"/>
          </p:nvPr>
        </p:nvSpPr>
        <p:spPr>
          <a:xfrm>
            <a:off x="367884" y="1815235"/>
            <a:ext cx="5541021" cy="304800"/>
          </a:xfrm>
          <a:solidFill>
            <a:schemeClr val="accent2"/>
          </a:solidFill>
        </p:spPr>
        <p:txBody>
          <a:bodyPr wrap="square" lIns="91440" rIns="91440" anchor="ctr" anchorCtr="0">
            <a:noAutofit/>
          </a:bodyPr>
          <a:lstStyle>
            <a:lvl1pPr marL="0" indent="0">
              <a:lnSpc>
                <a:spcPct val="100000"/>
              </a:lnSpc>
              <a:spcBef>
                <a:spcPts val="0"/>
              </a:spcBef>
              <a:buNone/>
              <a:defRPr sz="1400" b="1">
                <a:solidFill>
                  <a:schemeClr val="bg1"/>
                </a:solidFill>
              </a:defRPr>
            </a:lvl1pPr>
            <a:lvl2pPr marL="342840" indent="0">
              <a:lnSpc>
                <a:spcPts val="1260"/>
              </a:lnSpc>
              <a:buNone/>
              <a:defRPr sz="750" b="1"/>
            </a:lvl2pPr>
            <a:lvl3pPr marL="685680" indent="0">
              <a:lnSpc>
                <a:spcPts val="1260"/>
              </a:lnSpc>
              <a:buNone/>
              <a:defRPr sz="750" b="1"/>
            </a:lvl3pPr>
            <a:lvl4pPr marL="1028520" indent="0">
              <a:lnSpc>
                <a:spcPts val="1260"/>
              </a:lnSpc>
              <a:buNone/>
              <a:defRPr sz="750" b="1"/>
            </a:lvl4pPr>
            <a:lvl5pPr marL="1371360" indent="0">
              <a:lnSpc>
                <a:spcPts val="1260"/>
              </a:lnSpc>
              <a:buNone/>
              <a:defRPr sz="750" b="1"/>
            </a:lvl5pPr>
          </a:lstStyle>
          <a:p>
            <a:pPr lvl="0"/>
            <a:r>
              <a:rPr lang="en-US" dirty="0"/>
              <a:t>CLICK TO EDIT MASTER TEXT STYLES</a:t>
            </a:r>
            <a:endParaRPr lang="en-GB" dirty="0"/>
          </a:p>
        </p:txBody>
      </p:sp>
      <p:cxnSp>
        <p:nvCxnSpPr>
          <p:cNvPr id="19" name="Straight Connector 18"/>
          <p:cNvCxnSpPr>
            <a:cxnSpLocks/>
          </p:cNvCxnSpPr>
          <p:nvPr userDrawn="1"/>
        </p:nvCxnSpPr>
        <p:spPr>
          <a:xfrm>
            <a:off x="6096000" y="1815235"/>
            <a:ext cx="0" cy="4762792"/>
          </a:xfrm>
          <a:prstGeom prst="line">
            <a:avLst/>
          </a:prstGeom>
          <a:ln w="63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1" name="Content Placeholder 2"/>
          <p:cNvSpPr>
            <a:spLocks noGrp="1"/>
          </p:cNvSpPr>
          <p:nvPr>
            <p:ph idx="13" hasCustomPrompt="1"/>
          </p:nvPr>
        </p:nvSpPr>
        <p:spPr>
          <a:xfrm>
            <a:off x="6274668" y="1815235"/>
            <a:ext cx="5547669" cy="304800"/>
          </a:xfrm>
          <a:solidFill>
            <a:schemeClr val="accent2"/>
          </a:solidFill>
        </p:spPr>
        <p:txBody>
          <a:bodyPr wrap="square" lIns="91440" rIns="91440" anchor="ctr" anchorCtr="0">
            <a:noAutofit/>
          </a:bodyPr>
          <a:lstStyle>
            <a:lvl1pPr marL="0" indent="0">
              <a:lnSpc>
                <a:spcPct val="100000"/>
              </a:lnSpc>
              <a:spcBef>
                <a:spcPts val="0"/>
              </a:spcBef>
              <a:buNone/>
              <a:defRPr sz="1400" b="1">
                <a:solidFill>
                  <a:schemeClr val="bg1"/>
                </a:solidFill>
              </a:defRPr>
            </a:lvl1pPr>
            <a:lvl2pPr marL="342840" indent="0">
              <a:lnSpc>
                <a:spcPts val="1260"/>
              </a:lnSpc>
              <a:buNone/>
              <a:defRPr sz="750" b="1"/>
            </a:lvl2pPr>
            <a:lvl3pPr marL="685680" indent="0">
              <a:lnSpc>
                <a:spcPts val="1260"/>
              </a:lnSpc>
              <a:buNone/>
              <a:defRPr sz="750" b="1"/>
            </a:lvl3pPr>
            <a:lvl4pPr marL="1028520" indent="0">
              <a:lnSpc>
                <a:spcPts val="1260"/>
              </a:lnSpc>
              <a:buNone/>
              <a:defRPr sz="750" b="1"/>
            </a:lvl4pPr>
            <a:lvl5pPr marL="1371360" indent="0">
              <a:lnSpc>
                <a:spcPts val="1260"/>
              </a:lnSpc>
              <a:buNone/>
              <a:defRPr sz="750" b="1"/>
            </a:lvl5pPr>
          </a:lstStyle>
          <a:p>
            <a:pPr lvl="0"/>
            <a:r>
              <a:rPr lang="en-US" dirty="0"/>
              <a:t>CLICK TO EDIT MASTER TEXT STYLES</a:t>
            </a:r>
            <a:endParaRPr lang="en-GB" dirty="0"/>
          </a:p>
        </p:txBody>
      </p:sp>
      <p:sp>
        <p:nvSpPr>
          <p:cNvPr id="28" name="Content Placeholder 12"/>
          <p:cNvSpPr>
            <a:spLocks noGrp="1"/>
          </p:cNvSpPr>
          <p:nvPr>
            <p:ph sz="quarter" idx="17"/>
          </p:nvPr>
        </p:nvSpPr>
        <p:spPr>
          <a:xfrm>
            <a:off x="367887" y="2210956"/>
            <a:ext cx="5541860" cy="610424"/>
          </a:xfrm>
        </p:spPr>
        <p:txBody>
          <a:bodyPr vert="horz" wrap="square" lIns="0" tIns="0" rIns="0" bIns="0" rtlCol="0">
            <a:spAutoFit/>
          </a:bodyPr>
          <a:lstStyle>
            <a:lvl1pPr marL="115888" marR="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lang="en-US" sz="1100" dirty="0" smtClean="0"/>
            </a:lvl1pPr>
            <a:lvl2pPr marL="346075" marR="0" indent="-169863" algn="l" defTabSz="685680" rtl="0" eaLnBrk="1" fontAlgn="auto" latinLnBrk="0" hangingPunct="1">
              <a:lnSpc>
                <a:spcPct val="100000"/>
              </a:lnSpc>
              <a:spcBef>
                <a:spcPts val="0"/>
              </a:spcBef>
              <a:spcAft>
                <a:spcPts val="400"/>
              </a:spcAft>
              <a:buClrTx/>
              <a:buSzTx/>
              <a:buFont typeface="System Font Regular"/>
              <a:buChar char="–"/>
              <a:tabLst/>
              <a:defRPr lang="en-US" sz="1100" dirty="0"/>
            </a:lvl2pPr>
            <a:lvl3pPr marL="457200" marR="0"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lvl3pPr>
          </a:lstStyle>
          <a:p>
            <a:pPr marL="115888" marR="0" lvl="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Click to edit Master text styles</a:t>
            </a:r>
          </a:p>
          <a:p>
            <a:pPr marL="346075" marR="0" lvl="1" indent="-169863" algn="l" defTabSz="685680" rtl="0" eaLnBrk="1" fontAlgn="auto" latinLnBrk="0" hangingPunct="1">
              <a:lnSpc>
                <a:spcPct val="100000"/>
              </a:lnSpc>
              <a:spcBef>
                <a:spcPts val="0"/>
              </a:spcBef>
              <a:spcAft>
                <a:spcPts val="400"/>
              </a:spcAft>
              <a:buClrTx/>
              <a:buSzTx/>
              <a:buFont typeface="System Font Regular"/>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Second level</a:t>
            </a:r>
          </a:p>
          <a:p>
            <a:pPr marL="457200" marR="0" lvl="2"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Third level</a:t>
            </a:r>
          </a:p>
        </p:txBody>
      </p:sp>
      <p:sp>
        <p:nvSpPr>
          <p:cNvPr id="29" name="Content Placeholder 12"/>
          <p:cNvSpPr>
            <a:spLocks noGrp="1"/>
          </p:cNvSpPr>
          <p:nvPr>
            <p:ph sz="quarter" idx="18"/>
          </p:nvPr>
        </p:nvSpPr>
        <p:spPr>
          <a:xfrm>
            <a:off x="6274668" y="2210956"/>
            <a:ext cx="5547665" cy="610424"/>
          </a:xfrm>
        </p:spPr>
        <p:txBody>
          <a:bodyPr vert="horz" wrap="square" lIns="0" tIns="0" rIns="0" bIns="0" rtlCol="0">
            <a:spAutoFit/>
          </a:bodyPr>
          <a:lstStyle>
            <a:lvl1pPr marL="115888" marR="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lang="en-US" sz="1100"/>
            </a:lvl1pPr>
            <a:lvl2pPr marL="346075" marR="0" indent="-169863" algn="l" defTabSz="685680" rtl="0" eaLnBrk="1" fontAlgn="auto" latinLnBrk="0" hangingPunct="1">
              <a:lnSpc>
                <a:spcPct val="100000"/>
              </a:lnSpc>
              <a:spcBef>
                <a:spcPts val="0"/>
              </a:spcBef>
              <a:spcAft>
                <a:spcPts val="400"/>
              </a:spcAft>
              <a:buClrTx/>
              <a:buSzTx/>
              <a:buFont typeface="System Font Regular"/>
              <a:buChar char="–"/>
              <a:tabLst/>
              <a:defRPr lang="en-US" sz="1100"/>
            </a:lvl2pPr>
            <a:lvl3pPr marL="457200" marR="0"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lvl3pPr>
          </a:lstStyle>
          <a:p>
            <a:pPr marL="115888" marR="0" lvl="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Click to edit Master text styles</a:t>
            </a:r>
          </a:p>
          <a:p>
            <a:pPr marL="346075" marR="0" lvl="1" indent="-169863" algn="l" defTabSz="685680" rtl="0" eaLnBrk="1" fontAlgn="auto" latinLnBrk="0" hangingPunct="1">
              <a:lnSpc>
                <a:spcPct val="100000"/>
              </a:lnSpc>
              <a:spcBef>
                <a:spcPts val="0"/>
              </a:spcBef>
              <a:spcAft>
                <a:spcPts val="400"/>
              </a:spcAft>
              <a:buClrTx/>
              <a:buSzTx/>
              <a:buFont typeface="System Font Regular"/>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Second level</a:t>
            </a:r>
          </a:p>
          <a:p>
            <a:pPr marL="457200" marR="0" lvl="2"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Third level</a:t>
            </a:r>
          </a:p>
        </p:txBody>
      </p:sp>
      <p:sp>
        <p:nvSpPr>
          <p:cNvPr id="11" name="Title 1">
            <a:extLst>
              <a:ext uri="{FF2B5EF4-FFF2-40B4-BE49-F238E27FC236}">
                <a16:creationId xmlns:a16="http://schemas.microsoft.com/office/drawing/2014/main" id="{0AFFDD51-3043-EC45-B860-A35C07B98B92}"/>
              </a:ext>
            </a:extLst>
          </p:cNvPr>
          <p:cNvSpPr>
            <a:spLocks noGrp="1"/>
          </p:cNvSpPr>
          <p:nvPr>
            <p:ph type="title"/>
          </p:nvPr>
        </p:nvSpPr>
        <p:spPr>
          <a:xfrm>
            <a:off x="367884" y="122852"/>
            <a:ext cx="11454477" cy="807679"/>
          </a:xfrm>
        </p:spPr>
        <p:txBody>
          <a:bodyPr wrap="square" anchor="ctr">
            <a:noAutofit/>
          </a:bodyPr>
          <a:lstStyle>
            <a:lvl1pPr algn="ctr">
              <a:lnSpc>
                <a:spcPct val="100000"/>
              </a:lnSpc>
              <a:defRPr sz="1800">
                <a:solidFill>
                  <a:schemeClr val="bg1"/>
                </a:solidFill>
              </a:defRPr>
            </a:lvl1pPr>
          </a:lstStyle>
          <a:p>
            <a:r>
              <a:rPr lang="en-US" dirty="0"/>
              <a:t>Click to edit Master title style</a:t>
            </a:r>
            <a:endParaRPr lang="en-GB" dirty="0"/>
          </a:p>
        </p:txBody>
      </p:sp>
      <p:sp>
        <p:nvSpPr>
          <p:cNvPr id="12" name="Subtitle 2">
            <a:extLst>
              <a:ext uri="{FF2B5EF4-FFF2-40B4-BE49-F238E27FC236}">
                <a16:creationId xmlns:a16="http://schemas.microsoft.com/office/drawing/2014/main" id="{266043F1-FD82-3440-9C80-110989A86805}"/>
              </a:ext>
            </a:extLst>
          </p:cNvPr>
          <p:cNvSpPr>
            <a:spLocks noGrp="1"/>
          </p:cNvSpPr>
          <p:nvPr>
            <p:ph type="subTitle" idx="1" hasCustomPrompt="1"/>
          </p:nvPr>
        </p:nvSpPr>
        <p:spPr>
          <a:xfrm>
            <a:off x="372313" y="1025422"/>
            <a:ext cx="11450023" cy="350993"/>
          </a:xfrm>
        </p:spPr>
        <p:txBody>
          <a:bodyPr anchor="t" anchorCtr="0">
            <a:noAutofit/>
          </a:bodyPr>
          <a:lstStyle>
            <a:lvl1pPr marL="0" indent="0" algn="ctr">
              <a:lnSpc>
                <a:spcPct val="100000"/>
              </a:lnSpc>
              <a:spcBef>
                <a:spcPts val="0"/>
              </a:spcBef>
              <a:buNone/>
              <a:defRPr sz="750">
                <a:solidFill>
                  <a:schemeClr val="bg1"/>
                </a:solidFill>
              </a:defRPr>
            </a:lvl1pPr>
            <a:lvl2pPr marL="342840" indent="0" algn="ctr">
              <a:buNone/>
              <a:defRPr sz="1500"/>
            </a:lvl2pPr>
            <a:lvl3pPr marL="685680" indent="0" algn="ctr">
              <a:buNone/>
              <a:defRPr sz="1350"/>
            </a:lvl3pPr>
            <a:lvl4pPr marL="1028520" indent="0" algn="ctr">
              <a:buNone/>
              <a:defRPr sz="1200"/>
            </a:lvl4pPr>
            <a:lvl5pPr marL="1371360" indent="0" algn="ctr">
              <a:buNone/>
              <a:defRPr sz="1200"/>
            </a:lvl5pPr>
            <a:lvl6pPr marL="1714200" indent="0" algn="ctr">
              <a:buNone/>
              <a:defRPr sz="1200"/>
            </a:lvl6pPr>
            <a:lvl7pPr marL="2057040" indent="0" algn="ctr">
              <a:buNone/>
              <a:defRPr sz="1200"/>
            </a:lvl7pPr>
            <a:lvl8pPr marL="2399880" indent="0" algn="ctr">
              <a:buNone/>
              <a:defRPr sz="1200"/>
            </a:lvl8pPr>
            <a:lvl9pPr marL="2742720" indent="0" algn="ctr">
              <a:buNone/>
              <a:defRPr sz="1200"/>
            </a:lvl9pPr>
          </a:lstStyle>
          <a:p>
            <a:r>
              <a:rPr lang="en-US" dirty="0"/>
              <a:t>Authors</a:t>
            </a:r>
          </a:p>
          <a:p>
            <a:r>
              <a:rPr lang="en-US" dirty="0" err="1"/>
              <a:t>Affliations</a:t>
            </a:r>
            <a:endParaRPr lang="en-GB" dirty="0"/>
          </a:p>
        </p:txBody>
      </p:sp>
    </p:spTree>
    <p:extLst>
      <p:ext uri="{BB962C8B-B14F-4D97-AF65-F5344CB8AC3E}">
        <p14:creationId xmlns:p14="http://schemas.microsoft.com/office/powerpoint/2010/main" val="3710136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userDrawn="1">
  <p:cSld name="1_Scientific ePoster text 1">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FDBAA7F-F804-E349-A973-78431F1A3760}"/>
              </a:ext>
            </a:extLst>
          </p:cNvPr>
          <p:cNvSpPr/>
          <p:nvPr userDrawn="1"/>
        </p:nvSpPr>
        <p:spPr>
          <a:xfrm>
            <a:off x="0" y="0"/>
            <a:ext cx="12192000" cy="1463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7" name="Rectangle 36">
            <a:extLst>
              <a:ext uri="{FF2B5EF4-FFF2-40B4-BE49-F238E27FC236}">
                <a16:creationId xmlns:a16="http://schemas.microsoft.com/office/drawing/2014/main" id="{D394C773-AB38-0C4D-A57C-056D0B67AE4F}"/>
              </a:ext>
            </a:extLst>
          </p:cNvPr>
          <p:cNvSpPr/>
          <p:nvPr userDrawn="1"/>
        </p:nvSpPr>
        <p:spPr>
          <a:xfrm>
            <a:off x="0" y="1453807"/>
            <a:ext cx="12192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8" name="Content Placeholder 2"/>
          <p:cNvSpPr>
            <a:spLocks noGrp="1"/>
          </p:cNvSpPr>
          <p:nvPr>
            <p:ph idx="12" hasCustomPrompt="1"/>
          </p:nvPr>
        </p:nvSpPr>
        <p:spPr>
          <a:xfrm>
            <a:off x="367885" y="1815235"/>
            <a:ext cx="11454479" cy="304800"/>
          </a:xfrm>
          <a:solidFill>
            <a:schemeClr val="accent2"/>
          </a:solidFill>
        </p:spPr>
        <p:txBody>
          <a:bodyPr wrap="square" lIns="91440" rIns="91440" anchor="ctr" anchorCtr="0">
            <a:noAutofit/>
          </a:bodyPr>
          <a:lstStyle>
            <a:lvl1pPr marL="0" indent="0">
              <a:lnSpc>
                <a:spcPct val="100000"/>
              </a:lnSpc>
              <a:spcBef>
                <a:spcPts val="0"/>
              </a:spcBef>
              <a:buNone/>
              <a:defRPr sz="1400" b="1">
                <a:solidFill>
                  <a:schemeClr val="bg1"/>
                </a:solidFill>
              </a:defRPr>
            </a:lvl1pPr>
            <a:lvl2pPr marL="342840" indent="0">
              <a:lnSpc>
                <a:spcPts val="1260"/>
              </a:lnSpc>
              <a:buNone/>
              <a:defRPr sz="750" b="1"/>
            </a:lvl2pPr>
            <a:lvl3pPr marL="685680" indent="0">
              <a:lnSpc>
                <a:spcPts val="1260"/>
              </a:lnSpc>
              <a:buNone/>
              <a:defRPr sz="750" b="1"/>
            </a:lvl3pPr>
            <a:lvl4pPr marL="1028520" indent="0">
              <a:lnSpc>
                <a:spcPts val="1260"/>
              </a:lnSpc>
              <a:buNone/>
              <a:defRPr sz="750" b="1"/>
            </a:lvl4pPr>
            <a:lvl5pPr marL="1371360" indent="0">
              <a:lnSpc>
                <a:spcPts val="1260"/>
              </a:lnSpc>
              <a:buNone/>
              <a:defRPr sz="750" b="1"/>
            </a:lvl5pPr>
          </a:lstStyle>
          <a:p>
            <a:pPr lvl="0"/>
            <a:r>
              <a:rPr lang="en-US" dirty="0"/>
              <a:t>CLICK TO EDIT MASTER TEXT STYLES</a:t>
            </a:r>
            <a:endParaRPr lang="en-GB" dirty="0"/>
          </a:p>
        </p:txBody>
      </p:sp>
      <p:sp>
        <p:nvSpPr>
          <p:cNvPr id="28" name="Content Placeholder 12"/>
          <p:cNvSpPr>
            <a:spLocks noGrp="1"/>
          </p:cNvSpPr>
          <p:nvPr>
            <p:ph sz="quarter" idx="17"/>
          </p:nvPr>
        </p:nvSpPr>
        <p:spPr>
          <a:xfrm>
            <a:off x="367886" y="2210956"/>
            <a:ext cx="11456212" cy="610424"/>
          </a:xfrm>
        </p:spPr>
        <p:txBody>
          <a:bodyPr vert="horz" wrap="square" lIns="0" tIns="0" rIns="0" bIns="0" rtlCol="0">
            <a:spAutoFit/>
          </a:bodyPr>
          <a:lstStyle>
            <a:lvl1pPr marL="115888" marR="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lang="en-US" sz="1100" dirty="0" smtClean="0"/>
            </a:lvl1pPr>
            <a:lvl2pPr marL="346075" marR="0" indent="-169863" algn="l" defTabSz="685680" rtl="0" eaLnBrk="1" fontAlgn="auto" latinLnBrk="0" hangingPunct="1">
              <a:lnSpc>
                <a:spcPct val="100000"/>
              </a:lnSpc>
              <a:spcBef>
                <a:spcPts val="0"/>
              </a:spcBef>
              <a:spcAft>
                <a:spcPts val="400"/>
              </a:spcAft>
              <a:buClrTx/>
              <a:buSzTx/>
              <a:buFont typeface="System Font Regular"/>
              <a:buChar char="–"/>
              <a:tabLst/>
              <a:defRPr lang="en-US" sz="1100" dirty="0"/>
            </a:lvl2pPr>
            <a:lvl3pPr marL="457200" marR="0"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lvl3pPr>
          </a:lstStyle>
          <a:p>
            <a:pPr marL="115888" marR="0" lvl="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Click to edit Master text styles</a:t>
            </a:r>
          </a:p>
          <a:p>
            <a:pPr marL="346075" marR="0" lvl="1" indent="-169863" algn="l" defTabSz="685680" rtl="0" eaLnBrk="1" fontAlgn="auto" latinLnBrk="0" hangingPunct="1">
              <a:lnSpc>
                <a:spcPct val="100000"/>
              </a:lnSpc>
              <a:spcBef>
                <a:spcPts val="0"/>
              </a:spcBef>
              <a:spcAft>
                <a:spcPts val="400"/>
              </a:spcAft>
              <a:buClrTx/>
              <a:buSzTx/>
              <a:buFont typeface="System Font Regular"/>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Second level</a:t>
            </a:r>
          </a:p>
          <a:p>
            <a:pPr marL="457200" marR="0" lvl="2"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Third level</a:t>
            </a:r>
          </a:p>
        </p:txBody>
      </p:sp>
      <p:sp>
        <p:nvSpPr>
          <p:cNvPr id="38" name="Title 1">
            <a:extLst>
              <a:ext uri="{FF2B5EF4-FFF2-40B4-BE49-F238E27FC236}">
                <a16:creationId xmlns:a16="http://schemas.microsoft.com/office/drawing/2014/main" id="{EAF4D013-688F-3A46-86B9-D58F9CBE7F32}"/>
              </a:ext>
            </a:extLst>
          </p:cNvPr>
          <p:cNvSpPr>
            <a:spLocks noGrp="1"/>
          </p:cNvSpPr>
          <p:nvPr>
            <p:ph type="title"/>
          </p:nvPr>
        </p:nvSpPr>
        <p:spPr>
          <a:xfrm>
            <a:off x="367884" y="122852"/>
            <a:ext cx="11454477" cy="807679"/>
          </a:xfrm>
        </p:spPr>
        <p:txBody>
          <a:bodyPr wrap="square" anchor="ctr">
            <a:noAutofit/>
          </a:bodyPr>
          <a:lstStyle>
            <a:lvl1pPr algn="ctr">
              <a:lnSpc>
                <a:spcPct val="100000"/>
              </a:lnSpc>
              <a:defRPr sz="1800">
                <a:solidFill>
                  <a:schemeClr val="bg1"/>
                </a:solidFill>
              </a:defRPr>
            </a:lvl1pPr>
          </a:lstStyle>
          <a:p>
            <a:r>
              <a:rPr lang="en-US" dirty="0"/>
              <a:t>Click to edit Master title style</a:t>
            </a:r>
            <a:endParaRPr lang="en-GB" dirty="0"/>
          </a:p>
        </p:txBody>
      </p:sp>
      <p:sp>
        <p:nvSpPr>
          <p:cNvPr id="39" name="Subtitle 2">
            <a:extLst>
              <a:ext uri="{FF2B5EF4-FFF2-40B4-BE49-F238E27FC236}">
                <a16:creationId xmlns:a16="http://schemas.microsoft.com/office/drawing/2014/main" id="{4DE01999-30A7-3B4F-8C2F-8ED4CCBD0365}"/>
              </a:ext>
            </a:extLst>
          </p:cNvPr>
          <p:cNvSpPr>
            <a:spLocks noGrp="1"/>
          </p:cNvSpPr>
          <p:nvPr>
            <p:ph type="subTitle" idx="1" hasCustomPrompt="1"/>
          </p:nvPr>
        </p:nvSpPr>
        <p:spPr>
          <a:xfrm>
            <a:off x="372313" y="1025422"/>
            <a:ext cx="11450023" cy="350993"/>
          </a:xfrm>
        </p:spPr>
        <p:txBody>
          <a:bodyPr anchor="t" anchorCtr="0">
            <a:noAutofit/>
          </a:bodyPr>
          <a:lstStyle>
            <a:lvl1pPr marL="0" indent="0" algn="ctr">
              <a:lnSpc>
                <a:spcPct val="100000"/>
              </a:lnSpc>
              <a:spcBef>
                <a:spcPts val="0"/>
              </a:spcBef>
              <a:spcAft>
                <a:spcPts val="200"/>
              </a:spcAft>
              <a:buNone/>
              <a:defRPr sz="600">
                <a:solidFill>
                  <a:schemeClr val="bg1"/>
                </a:solidFill>
              </a:defRPr>
            </a:lvl1pPr>
            <a:lvl2pPr marL="342840" indent="0" algn="ctr">
              <a:buNone/>
              <a:defRPr sz="1500"/>
            </a:lvl2pPr>
            <a:lvl3pPr marL="685680" indent="0" algn="ctr">
              <a:buNone/>
              <a:defRPr sz="1350"/>
            </a:lvl3pPr>
            <a:lvl4pPr marL="1028520" indent="0" algn="ctr">
              <a:buNone/>
              <a:defRPr sz="1200"/>
            </a:lvl4pPr>
            <a:lvl5pPr marL="1371360" indent="0" algn="ctr">
              <a:buNone/>
              <a:defRPr sz="1200"/>
            </a:lvl5pPr>
            <a:lvl6pPr marL="1714200" indent="0" algn="ctr">
              <a:buNone/>
              <a:defRPr sz="1200"/>
            </a:lvl6pPr>
            <a:lvl7pPr marL="2057040" indent="0" algn="ctr">
              <a:buNone/>
              <a:defRPr sz="1200"/>
            </a:lvl7pPr>
            <a:lvl8pPr marL="2399880" indent="0" algn="ctr">
              <a:buNone/>
              <a:defRPr sz="1200"/>
            </a:lvl8pPr>
            <a:lvl9pPr marL="2742720" indent="0" algn="ctr">
              <a:buNone/>
              <a:defRPr sz="1200"/>
            </a:lvl9pPr>
          </a:lstStyle>
          <a:p>
            <a:r>
              <a:rPr lang="en-US" dirty="0"/>
              <a:t>Authors</a:t>
            </a:r>
          </a:p>
          <a:p>
            <a:r>
              <a:rPr lang="en-US" dirty="0" err="1"/>
              <a:t>Affliations</a:t>
            </a:r>
            <a:endParaRPr lang="en-GB" dirty="0"/>
          </a:p>
        </p:txBody>
      </p:sp>
    </p:spTree>
    <p:extLst>
      <p:ext uri="{BB962C8B-B14F-4D97-AF65-F5344CB8AC3E}">
        <p14:creationId xmlns:p14="http://schemas.microsoft.com/office/powerpoint/2010/main" val="2618458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Scientific ePoster table 2">
    <p:spTree>
      <p:nvGrpSpPr>
        <p:cNvPr id="1" name=""/>
        <p:cNvGrpSpPr/>
        <p:nvPr/>
      </p:nvGrpSpPr>
      <p:grpSpPr>
        <a:xfrm>
          <a:off x="0" y="0"/>
          <a:ext cx="0" cy="0"/>
          <a:chOff x="0" y="0"/>
          <a:chExt cx="0" cy="0"/>
        </a:xfrm>
      </p:grpSpPr>
      <p:cxnSp>
        <p:nvCxnSpPr>
          <p:cNvPr id="12" name="Straight Connector 11"/>
          <p:cNvCxnSpPr>
            <a:cxnSpLocks/>
          </p:cNvCxnSpPr>
          <p:nvPr userDrawn="1"/>
        </p:nvCxnSpPr>
        <p:spPr>
          <a:xfrm>
            <a:off x="6096000" y="279975"/>
            <a:ext cx="0" cy="6298055"/>
          </a:xfrm>
          <a:prstGeom prst="line">
            <a:avLst/>
          </a:prstGeom>
          <a:ln w="6350">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3374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userDrawn="1">
  <p:cSld name="Scientific ePoster text 2">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D4D1ADEE-E93F-EE40-AFF2-80874CD18AB8}"/>
              </a:ext>
            </a:extLst>
          </p:cNvPr>
          <p:cNvCxnSpPr>
            <a:cxnSpLocks/>
          </p:cNvCxnSpPr>
          <p:nvPr userDrawn="1"/>
        </p:nvCxnSpPr>
        <p:spPr>
          <a:xfrm>
            <a:off x="6096000" y="279975"/>
            <a:ext cx="0" cy="6298055"/>
          </a:xfrm>
          <a:prstGeom prst="line">
            <a:avLst/>
          </a:prstGeom>
          <a:ln w="63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7" name="Content Placeholder 2">
            <a:extLst>
              <a:ext uri="{FF2B5EF4-FFF2-40B4-BE49-F238E27FC236}">
                <a16:creationId xmlns:a16="http://schemas.microsoft.com/office/drawing/2014/main" id="{D107D0BB-A7A9-1E49-B045-4F5706B4FD19}"/>
              </a:ext>
            </a:extLst>
          </p:cNvPr>
          <p:cNvSpPr>
            <a:spLocks noGrp="1"/>
          </p:cNvSpPr>
          <p:nvPr>
            <p:ph idx="19" hasCustomPrompt="1"/>
          </p:nvPr>
        </p:nvSpPr>
        <p:spPr>
          <a:xfrm>
            <a:off x="367884" y="279972"/>
            <a:ext cx="5541021" cy="304800"/>
          </a:xfrm>
          <a:solidFill>
            <a:schemeClr val="accent2"/>
          </a:solidFill>
        </p:spPr>
        <p:txBody>
          <a:bodyPr wrap="square" lIns="91440" rIns="91440" anchor="ctr" anchorCtr="0">
            <a:noAutofit/>
          </a:bodyPr>
          <a:lstStyle>
            <a:lvl1pPr marL="0" indent="0">
              <a:lnSpc>
                <a:spcPct val="100000"/>
              </a:lnSpc>
              <a:spcBef>
                <a:spcPts val="0"/>
              </a:spcBef>
              <a:buNone/>
              <a:defRPr sz="1400" b="1">
                <a:solidFill>
                  <a:schemeClr val="bg1"/>
                </a:solidFill>
              </a:defRPr>
            </a:lvl1pPr>
            <a:lvl2pPr marL="342840" indent="0">
              <a:lnSpc>
                <a:spcPts val="1260"/>
              </a:lnSpc>
              <a:buNone/>
              <a:defRPr sz="750" b="1"/>
            </a:lvl2pPr>
            <a:lvl3pPr marL="685680" indent="0">
              <a:lnSpc>
                <a:spcPts val="1260"/>
              </a:lnSpc>
              <a:buNone/>
              <a:defRPr sz="750" b="1"/>
            </a:lvl3pPr>
            <a:lvl4pPr marL="1028520" indent="0">
              <a:lnSpc>
                <a:spcPts val="1260"/>
              </a:lnSpc>
              <a:buNone/>
              <a:defRPr sz="750" b="1"/>
            </a:lvl4pPr>
            <a:lvl5pPr marL="1371360" indent="0">
              <a:lnSpc>
                <a:spcPts val="1260"/>
              </a:lnSpc>
              <a:buNone/>
              <a:defRPr sz="750" b="1"/>
            </a:lvl5pPr>
          </a:lstStyle>
          <a:p>
            <a:pPr lvl="0"/>
            <a:r>
              <a:rPr lang="en-US" dirty="0"/>
              <a:t>CLICK TO EDIT MASTER TEXT STYLES</a:t>
            </a:r>
            <a:endParaRPr lang="en-GB" dirty="0"/>
          </a:p>
        </p:txBody>
      </p:sp>
      <p:sp>
        <p:nvSpPr>
          <p:cNvPr id="8" name="Content Placeholder 2">
            <a:extLst>
              <a:ext uri="{FF2B5EF4-FFF2-40B4-BE49-F238E27FC236}">
                <a16:creationId xmlns:a16="http://schemas.microsoft.com/office/drawing/2014/main" id="{1B1A3DB1-A4ED-1A41-AA5F-393CC25AD482}"/>
              </a:ext>
            </a:extLst>
          </p:cNvPr>
          <p:cNvSpPr>
            <a:spLocks noGrp="1"/>
          </p:cNvSpPr>
          <p:nvPr>
            <p:ph idx="20" hasCustomPrompt="1"/>
          </p:nvPr>
        </p:nvSpPr>
        <p:spPr>
          <a:xfrm>
            <a:off x="6274669" y="279972"/>
            <a:ext cx="5549444" cy="304800"/>
          </a:xfrm>
          <a:solidFill>
            <a:schemeClr val="accent2"/>
          </a:solidFill>
        </p:spPr>
        <p:txBody>
          <a:bodyPr wrap="square" lIns="91440" rIns="91440" anchor="ctr" anchorCtr="0">
            <a:noAutofit/>
          </a:bodyPr>
          <a:lstStyle>
            <a:lvl1pPr marL="0" indent="0">
              <a:lnSpc>
                <a:spcPct val="100000"/>
              </a:lnSpc>
              <a:spcBef>
                <a:spcPts val="0"/>
              </a:spcBef>
              <a:buNone/>
              <a:defRPr sz="1400" b="1">
                <a:solidFill>
                  <a:schemeClr val="bg1"/>
                </a:solidFill>
              </a:defRPr>
            </a:lvl1pPr>
            <a:lvl2pPr marL="342840" indent="0">
              <a:lnSpc>
                <a:spcPts val="1260"/>
              </a:lnSpc>
              <a:buNone/>
              <a:defRPr sz="750" b="1"/>
            </a:lvl2pPr>
            <a:lvl3pPr marL="685680" indent="0">
              <a:lnSpc>
                <a:spcPts val="1260"/>
              </a:lnSpc>
              <a:buNone/>
              <a:defRPr sz="750" b="1"/>
            </a:lvl3pPr>
            <a:lvl4pPr marL="1028520" indent="0">
              <a:lnSpc>
                <a:spcPts val="1260"/>
              </a:lnSpc>
              <a:buNone/>
              <a:defRPr sz="750" b="1"/>
            </a:lvl4pPr>
            <a:lvl5pPr marL="1371360" indent="0">
              <a:lnSpc>
                <a:spcPts val="1260"/>
              </a:lnSpc>
              <a:buNone/>
              <a:defRPr sz="750" b="1"/>
            </a:lvl5pPr>
          </a:lstStyle>
          <a:p>
            <a:pPr lvl="0"/>
            <a:r>
              <a:rPr lang="en-US" dirty="0"/>
              <a:t>CLICK TO EDIT MASTER TEXT STYLES</a:t>
            </a:r>
            <a:endParaRPr lang="en-GB" dirty="0"/>
          </a:p>
        </p:txBody>
      </p:sp>
      <p:sp>
        <p:nvSpPr>
          <p:cNvPr id="9" name="Content Placeholder 12">
            <a:extLst>
              <a:ext uri="{FF2B5EF4-FFF2-40B4-BE49-F238E27FC236}">
                <a16:creationId xmlns:a16="http://schemas.microsoft.com/office/drawing/2014/main" id="{CB9E2D68-5E79-C640-B6F1-A46A08A38831}"/>
              </a:ext>
            </a:extLst>
          </p:cNvPr>
          <p:cNvSpPr>
            <a:spLocks noGrp="1"/>
          </p:cNvSpPr>
          <p:nvPr>
            <p:ph sz="quarter" idx="21"/>
          </p:nvPr>
        </p:nvSpPr>
        <p:spPr>
          <a:xfrm>
            <a:off x="367887" y="675693"/>
            <a:ext cx="5541860" cy="610424"/>
          </a:xfrm>
        </p:spPr>
        <p:txBody>
          <a:bodyPr vert="horz" wrap="square" lIns="0" tIns="0" rIns="0" bIns="0" rtlCol="0">
            <a:spAutoFit/>
          </a:bodyPr>
          <a:lstStyle>
            <a:lvl1pPr marL="115888" marR="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lang="en-US" sz="1100"/>
            </a:lvl1pPr>
            <a:lvl2pPr marL="346075" marR="0" indent="-169863" algn="l" defTabSz="685680" rtl="0" eaLnBrk="1" fontAlgn="auto" latinLnBrk="0" hangingPunct="1">
              <a:lnSpc>
                <a:spcPct val="100000"/>
              </a:lnSpc>
              <a:spcBef>
                <a:spcPts val="0"/>
              </a:spcBef>
              <a:spcAft>
                <a:spcPts val="400"/>
              </a:spcAft>
              <a:buClrTx/>
              <a:buSzTx/>
              <a:buFont typeface="System Font Regular"/>
              <a:buChar char="–"/>
              <a:tabLst/>
              <a:defRPr lang="en-US" sz="1100"/>
            </a:lvl2pPr>
            <a:lvl3pPr marL="457200" marR="0"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lvl3pPr>
          </a:lstStyle>
          <a:p>
            <a:pPr marL="115888" marR="0" lvl="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Click to edit Master text styles</a:t>
            </a:r>
          </a:p>
          <a:p>
            <a:pPr marL="346075" marR="0" lvl="1" indent="-169863" algn="l" defTabSz="685680" rtl="0" eaLnBrk="1" fontAlgn="auto" latinLnBrk="0" hangingPunct="1">
              <a:lnSpc>
                <a:spcPct val="100000"/>
              </a:lnSpc>
              <a:spcBef>
                <a:spcPts val="0"/>
              </a:spcBef>
              <a:spcAft>
                <a:spcPts val="400"/>
              </a:spcAft>
              <a:buClrTx/>
              <a:buSzTx/>
              <a:buFont typeface="System Font Regular"/>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Second level</a:t>
            </a:r>
          </a:p>
          <a:p>
            <a:pPr marL="457200" marR="0" lvl="2"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Third level</a:t>
            </a:r>
          </a:p>
        </p:txBody>
      </p:sp>
      <p:sp>
        <p:nvSpPr>
          <p:cNvPr id="10" name="Content Placeholder 12">
            <a:extLst>
              <a:ext uri="{FF2B5EF4-FFF2-40B4-BE49-F238E27FC236}">
                <a16:creationId xmlns:a16="http://schemas.microsoft.com/office/drawing/2014/main" id="{0A2789E5-7A3E-B34E-A4C6-0060C055051E}"/>
              </a:ext>
            </a:extLst>
          </p:cNvPr>
          <p:cNvSpPr>
            <a:spLocks noGrp="1"/>
          </p:cNvSpPr>
          <p:nvPr>
            <p:ph sz="quarter" idx="22"/>
          </p:nvPr>
        </p:nvSpPr>
        <p:spPr>
          <a:xfrm>
            <a:off x="6274665" y="675693"/>
            <a:ext cx="5549440" cy="610424"/>
          </a:xfrm>
        </p:spPr>
        <p:txBody>
          <a:bodyPr vert="horz" wrap="square" lIns="0" tIns="0" rIns="0" bIns="0" rtlCol="0">
            <a:spAutoFit/>
          </a:bodyPr>
          <a:lstStyle>
            <a:lvl1pPr marL="115888" marR="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lang="en-US" sz="1100"/>
            </a:lvl1pPr>
            <a:lvl2pPr marL="346075" marR="0" indent="-169863" algn="l" defTabSz="685680" rtl="0" eaLnBrk="1" fontAlgn="auto" latinLnBrk="0" hangingPunct="1">
              <a:lnSpc>
                <a:spcPct val="100000"/>
              </a:lnSpc>
              <a:spcBef>
                <a:spcPts val="0"/>
              </a:spcBef>
              <a:spcAft>
                <a:spcPts val="400"/>
              </a:spcAft>
              <a:buClrTx/>
              <a:buSzTx/>
              <a:buFont typeface="System Font Regular"/>
              <a:buChar char="–"/>
              <a:tabLst/>
              <a:defRPr lang="en-US" sz="1100"/>
            </a:lvl2pPr>
            <a:lvl3pPr marL="457200" marR="0"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lvl3pPr>
          </a:lstStyle>
          <a:p>
            <a:pPr marL="115888" marR="0" lvl="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Click to edit Master text styles</a:t>
            </a:r>
          </a:p>
          <a:p>
            <a:pPr marL="346075" marR="0" lvl="1" indent="-169863" algn="l" defTabSz="685680" rtl="0" eaLnBrk="1" fontAlgn="auto" latinLnBrk="0" hangingPunct="1">
              <a:lnSpc>
                <a:spcPct val="100000"/>
              </a:lnSpc>
              <a:spcBef>
                <a:spcPts val="0"/>
              </a:spcBef>
              <a:spcAft>
                <a:spcPts val="400"/>
              </a:spcAft>
              <a:buClrTx/>
              <a:buSzTx/>
              <a:buFont typeface="System Font Regular"/>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Second level</a:t>
            </a:r>
          </a:p>
          <a:p>
            <a:pPr marL="457200" marR="0" lvl="2"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Third level</a:t>
            </a:r>
          </a:p>
        </p:txBody>
      </p:sp>
    </p:spTree>
    <p:extLst>
      <p:ext uri="{BB962C8B-B14F-4D97-AF65-F5344CB8AC3E}">
        <p14:creationId xmlns:p14="http://schemas.microsoft.com/office/powerpoint/2010/main" val="296887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8C2F477F-6814-4DAE-A7CA-780EF9ADE9F0}" type="slidenum">
              <a:rPr lang="en-US"/>
              <a:pPr>
                <a:defRPr/>
              </a:pPr>
              <a:t>‹#›</a:t>
            </a:fld>
            <a:endParaRPr lang="en-US" dirty="0"/>
          </a:p>
        </p:txBody>
      </p:sp>
    </p:spTree>
    <p:extLst>
      <p:ext uri="{BB962C8B-B14F-4D97-AF65-F5344CB8AC3E}">
        <p14:creationId xmlns:p14="http://schemas.microsoft.com/office/powerpoint/2010/main" val="1262722559"/>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preserve="1" userDrawn="1">
  <p:cSld name="Scientific ePoster text 3">
    <p:spTree>
      <p:nvGrpSpPr>
        <p:cNvPr id="1" name=""/>
        <p:cNvGrpSpPr/>
        <p:nvPr/>
      </p:nvGrpSpPr>
      <p:grpSpPr>
        <a:xfrm>
          <a:off x="0" y="0"/>
          <a:ext cx="0" cy="0"/>
          <a:chOff x="0" y="0"/>
          <a:chExt cx="0" cy="0"/>
        </a:xfrm>
      </p:grpSpPr>
      <p:cxnSp>
        <p:nvCxnSpPr>
          <p:cNvPr id="40" name="Straight Connector 39">
            <a:extLst>
              <a:ext uri="{FF2B5EF4-FFF2-40B4-BE49-F238E27FC236}">
                <a16:creationId xmlns:a16="http://schemas.microsoft.com/office/drawing/2014/main" id="{06997393-4FEA-4443-BE2F-4D1BB972A951}"/>
              </a:ext>
            </a:extLst>
          </p:cNvPr>
          <p:cNvCxnSpPr>
            <a:cxnSpLocks/>
          </p:cNvCxnSpPr>
          <p:nvPr userDrawn="1"/>
        </p:nvCxnSpPr>
        <p:spPr>
          <a:xfrm>
            <a:off x="6096000" y="674567"/>
            <a:ext cx="0" cy="5903463"/>
          </a:xfrm>
          <a:prstGeom prst="line">
            <a:avLst/>
          </a:prstGeom>
          <a:ln w="63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6" name="Content Placeholder 2">
            <a:extLst>
              <a:ext uri="{FF2B5EF4-FFF2-40B4-BE49-F238E27FC236}">
                <a16:creationId xmlns:a16="http://schemas.microsoft.com/office/drawing/2014/main" id="{31FE1389-F715-E440-986C-C6FE1FAEFEC6}"/>
              </a:ext>
            </a:extLst>
          </p:cNvPr>
          <p:cNvSpPr>
            <a:spLocks noGrp="1"/>
          </p:cNvSpPr>
          <p:nvPr>
            <p:ph idx="12" hasCustomPrompt="1"/>
          </p:nvPr>
        </p:nvSpPr>
        <p:spPr>
          <a:xfrm>
            <a:off x="367885" y="278844"/>
            <a:ext cx="11456215" cy="304800"/>
          </a:xfrm>
          <a:solidFill>
            <a:schemeClr val="accent2"/>
          </a:solidFill>
        </p:spPr>
        <p:txBody>
          <a:bodyPr wrap="square" lIns="91440" rIns="91440" anchor="ctr" anchorCtr="0">
            <a:noAutofit/>
          </a:bodyPr>
          <a:lstStyle>
            <a:lvl1pPr marL="0" indent="0">
              <a:lnSpc>
                <a:spcPct val="100000"/>
              </a:lnSpc>
              <a:spcBef>
                <a:spcPts val="0"/>
              </a:spcBef>
              <a:buNone/>
              <a:defRPr sz="1400" b="1">
                <a:solidFill>
                  <a:schemeClr val="bg1"/>
                </a:solidFill>
              </a:defRPr>
            </a:lvl1pPr>
            <a:lvl2pPr marL="342840" indent="0">
              <a:lnSpc>
                <a:spcPts val="1260"/>
              </a:lnSpc>
              <a:buNone/>
              <a:defRPr sz="750" b="1"/>
            </a:lvl2pPr>
            <a:lvl3pPr marL="685680" indent="0">
              <a:lnSpc>
                <a:spcPts val="1260"/>
              </a:lnSpc>
              <a:buNone/>
              <a:defRPr sz="750" b="1"/>
            </a:lvl3pPr>
            <a:lvl4pPr marL="1028520" indent="0">
              <a:lnSpc>
                <a:spcPts val="1260"/>
              </a:lnSpc>
              <a:buNone/>
              <a:defRPr sz="750" b="1"/>
            </a:lvl4pPr>
            <a:lvl5pPr marL="1371360" indent="0">
              <a:lnSpc>
                <a:spcPts val="1260"/>
              </a:lnSpc>
              <a:buNone/>
              <a:defRPr sz="750" b="1"/>
            </a:lvl5pPr>
          </a:lstStyle>
          <a:p>
            <a:pPr lvl="0"/>
            <a:r>
              <a:rPr lang="en-US" dirty="0"/>
              <a:t>CLICK TO EDIT MASTER TEXT STYLES</a:t>
            </a:r>
            <a:endParaRPr lang="en-GB" dirty="0"/>
          </a:p>
        </p:txBody>
      </p:sp>
      <p:sp>
        <p:nvSpPr>
          <p:cNvPr id="8" name="Content Placeholder 12">
            <a:extLst>
              <a:ext uri="{FF2B5EF4-FFF2-40B4-BE49-F238E27FC236}">
                <a16:creationId xmlns:a16="http://schemas.microsoft.com/office/drawing/2014/main" id="{07298065-38D3-B042-9C38-BC5367A9F1C4}"/>
              </a:ext>
            </a:extLst>
          </p:cNvPr>
          <p:cNvSpPr>
            <a:spLocks noGrp="1"/>
          </p:cNvSpPr>
          <p:nvPr>
            <p:ph sz="quarter" idx="17"/>
          </p:nvPr>
        </p:nvSpPr>
        <p:spPr>
          <a:xfrm>
            <a:off x="367887" y="674565"/>
            <a:ext cx="5541860" cy="610424"/>
          </a:xfrm>
        </p:spPr>
        <p:txBody>
          <a:bodyPr vert="horz" wrap="square" lIns="0" tIns="0" rIns="0" bIns="0" rtlCol="0">
            <a:spAutoFit/>
          </a:bodyPr>
          <a:lstStyle>
            <a:lvl1pPr marL="115888" marR="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lang="en-US" sz="1100"/>
            </a:lvl1pPr>
            <a:lvl2pPr marL="346075" marR="0" indent="-169863" algn="l" defTabSz="685680" rtl="0" eaLnBrk="1" fontAlgn="auto" latinLnBrk="0" hangingPunct="1">
              <a:lnSpc>
                <a:spcPct val="100000"/>
              </a:lnSpc>
              <a:spcBef>
                <a:spcPts val="0"/>
              </a:spcBef>
              <a:spcAft>
                <a:spcPts val="400"/>
              </a:spcAft>
              <a:buClrTx/>
              <a:buSzTx/>
              <a:buFont typeface="System Font Regular"/>
              <a:buChar char="–"/>
              <a:tabLst/>
              <a:defRPr lang="en-US" sz="1100"/>
            </a:lvl2pPr>
            <a:lvl3pPr marL="457200" marR="0"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lvl3pPr>
          </a:lstStyle>
          <a:p>
            <a:pPr marL="115888" marR="0" lvl="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Click to edit Master text styles</a:t>
            </a:r>
          </a:p>
          <a:p>
            <a:pPr marL="346075" marR="0" lvl="1" indent="-169863" algn="l" defTabSz="685680" rtl="0" eaLnBrk="1" fontAlgn="auto" latinLnBrk="0" hangingPunct="1">
              <a:lnSpc>
                <a:spcPct val="100000"/>
              </a:lnSpc>
              <a:spcBef>
                <a:spcPts val="0"/>
              </a:spcBef>
              <a:spcAft>
                <a:spcPts val="400"/>
              </a:spcAft>
              <a:buClrTx/>
              <a:buSzTx/>
              <a:buFont typeface="System Font Regular"/>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Second level</a:t>
            </a:r>
          </a:p>
          <a:p>
            <a:pPr marL="457200" marR="0" lvl="2"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Third level</a:t>
            </a:r>
          </a:p>
        </p:txBody>
      </p:sp>
      <p:sp>
        <p:nvSpPr>
          <p:cNvPr id="9" name="Content Placeholder 12">
            <a:extLst>
              <a:ext uri="{FF2B5EF4-FFF2-40B4-BE49-F238E27FC236}">
                <a16:creationId xmlns:a16="http://schemas.microsoft.com/office/drawing/2014/main" id="{AA423EFB-E4E7-F64D-9491-B6F2C7A5D8FC}"/>
              </a:ext>
            </a:extLst>
          </p:cNvPr>
          <p:cNvSpPr>
            <a:spLocks noGrp="1"/>
          </p:cNvSpPr>
          <p:nvPr>
            <p:ph sz="quarter" idx="21"/>
          </p:nvPr>
        </p:nvSpPr>
        <p:spPr>
          <a:xfrm>
            <a:off x="6274665" y="674565"/>
            <a:ext cx="5549440" cy="610424"/>
          </a:xfrm>
        </p:spPr>
        <p:txBody>
          <a:bodyPr vert="horz" wrap="square" lIns="0" tIns="0" rIns="0" bIns="0" rtlCol="0">
            <a:spAutoFit/>
          </a:bodyPr>
          <a:lstStyle>
            <a:lvl1pPr marL="115888" marR="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lang="en-US" sz="1100"/>
            </a:lvl1pPr>
            <a:lvl2pPr marL="346075" marR="0" indent="-169863" algn="l" defTabSz="685680" rtl="0" eaLnBrk="1" fontAlgn="auto" latinLnBrk="0" hangingPunct="1">
              <a:lnSpc>
                <a:spcPct val="100000"/>
              </a:lnSpc>
              <a:spcBef>
                <a:spcPts val="0"/>
              </a:spcBef>
              <a:spcAft>
                <a:spcPts val="400"/>
              </a:spcAft>
              <a:buClrTx/>
              <a:buSzTx/>
              <a:buFont typeface="System Font Regular"/>
              <a:buChar char="–"/>
              <a:tabLst/>
              <a:defRPr lang="en-US" sz="1100"/>
            </a:lvl2pPr>
            <a:lvl3pPr marL="457200" marR="0"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lvl3pPr>
          </a:lstStyle>
          <a:p>
            <a:pPr marL="115888" marR="0" lvl="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Click to edit Master text styles</a:t>
            </a:r>
          </a:p>
          <a:p>
            <a:pPr marL="346075" marR="0" lvl="1" indent="-169863" algn="l" defTabSz="685680" rtl="0" eaLnBrk="1" fontAlgn="auto" latinLnBrk="0" hangingPunct="1">
              <a:lnSpc>
                <a:spcPct val="100000"/>
              </a:lnSpc>
              <a:spcBef>
                <a:spcPts val="0"/>
              </a:spcBef>
              <a:spcAft>
                <a:spcPts val="400"/>
              </a:spcAft>
              <a:buClrTx/>
              <a:buSzTx/>
              <a:buFont typeface="System Font Regular"/>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Second level</a:t>
            </a:r>
          </a:p>
          <a:p>
            <a:pPr marL="457200" marR="0" lvl="2"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Third level</a:t>
            </a:r>
          </a:p>
        </p:txBody>
      </p:sp>
    </p:spTree>
    <p:extLst>
      <p:ext uri="{BB962C8B-B14F-4D97-AF65-F5344CB8AC3E}">
        <p14:creationId xmlns:p14="http://schemas.microsoft.com/office/powerpoint/2010/main" val="1104250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Scientific ePoster text 4">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5E871E3-D786-664F-AE26-BC015D5EB9F4}"/>
              </a:ext>
            </a:extLst>
          </p:cNvPr>
          <p:cNvSpPr>
            <a:spLocks noGrp="1"/>
          </p:cNvSpPr>
          <p:nvPr>
            <p:ph idx="12" hasCustomPrompt="1"/>
          </p:nvPr>
        </p:nvSpPr>
        <p:spPr>
          <a:xfrm>
            <a:off x="367885" y="278844"/>
            <a:ext cx="11456215" cy="304800"/>
          </a:xfrm>
          <a:solidFill>
            <a:schemeClr val="accent2"/>
          </a:solidFill>
        </p:spPr>
        <p:txBody>
          <a:bodyPr wrap="square" lIns="91440" rIns="91440" anchor="ctr" anchorCtr="0">
            <a:noAutofit/>
          </a:bodyPr>
          <a:lstStyle>
            <a:lvl1pPr marL="0" indent="0">
              <a:lnSpc>
                <a:spcPct val="100000"/>
              </a:lnSpc>
              <a:spcBef>
                <a:spcPts val="0"/>
              </a:spcBef>
              <a:buNone/>
              <a:defRPr sz="1400" b="1">
                <a:solidFill>
                  <a:schemeClr val="bg1"/>
                </a:solidFill>
              </a:defRPr>
            </a:lvl1pPr>
            <a:lvl2pPr marL="342840" indent="0">
              <a:lnSpc>
                <a:spcPts val="1260"/>
              </a:lnSpc>
              <a:buNone/>
              <a:defRPr sz="750" b="1"/>
            </a:lvl2pPr>
            <a:lvl3pPr marL="685680" indent="0">
              <a:lnSpc>
                <a:spcPts val="1260"/>
              </a:lnSpc>
              <a:buNone/>
              <a:defRPr sz="750" b="1"/>
            </a:lvl3pPr>
            <a:lvl4pPr marL="1028520" indent="0">
              <a:lnSpc>
                <a:spcPts val="1260"/>
              </a:lnSpc>
              <a:buNone/>
              <a:defRPr sz="750" b="1"/>
            </a:lvl4pPr>
            <a:lvl5pPr marL="1371360" indent="0">
              <a:lnSpc>
                <a:spcPts val="1260"/>
              </a:lnSpc>
              <a:buNone/>
              <a:defRPr sz="750" b="1"/>
            </a:lvl5pPr>
          </a:lstStyle>
          <a:p>
            <a:pPr lvl="0"/>
            <a:r>
              <a:rPr lang="en-US" dirty="0"/>
              <a:t>CLICK TO EDIT MASTER TEXT STYLES</a:t>
            </a:r>
            <a:endParaRPr lang="en-GB" dirty="0"/>
          </a:p>
        </p:txBody>
      </p:sp>
      <p:sp>
        <p:nvSpPr>
          <p:cNvPr id="5" name="Content Placeholder 12">
            <a:extLst>
              <a:ext uri="{FF2B5EF4-FFF2-40B4-BE49-F238E27FC236}">
                <a16:creationId xmlns:a16="http://schemas.microsoft.com/office/drawing/2014/main" id="{8152BF43-ABCE-6046-AE58-A252684E1AE2}"/>
              </a:ext>
            </a:extLst>
          </p:cNvPr>
          <p:cNvSpPr>
            <a:spLocks noGrp="1"/>
          </p:cNvSpPr>
          <p:nvPr>
            <p:ph sz="quarter" idx="17"/>
          </p:nvPr>
        </p:nvSpPr>
        <p:spPr>
          <a:xfrm>
            <a:off x="367887" y="674565"/>
            <a:ext cx="11456212" cy="610424"/>
          </a:xfrm>
        </p:spPr>
        <p:txBody>
          <a:bodyPr vert="horz" wrap="square" lIns="0" tIns="0" rIns="0" bIns="0" rtlCol="0">
            <a:spAutoFit/>
          </a:bodyPr>
          <a:lstStyle>
            <a:lvl1pPr marL="115888" marR="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lang="en-US" sz="1100"/>
            </a:lvl1pPr>
            <a:lvl2pPr marL="346075" marR="0" indent="-169863" algn="l" defTabSz="685680" rtl="0" eaLnBrk="1" fontAlgn="auto" latinLnBrk="0" hangingPunct="1">
              <a:lnSpc>
                <a:spcPct val="100000"/>
              </a:lnSpc>
              <a:spcBef>
                <a:spcPts val="0"/>
              </a:spcBef>
              <a:spcAft>
                <a:spcPts val="400"/>
              </a:spcAft>
              <a:buClrTx/>
              <a:buSzTx/>
              <a:buFont typeface="System Font Regular"/>
              <a:buChar char="–"/>
              <a:tabLst/>
              <a:defRPr lang="en-US" sz="1100"/>
            </a:lvl2pPr>
            <a:lvl3pPr marL="457200" marR="0"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lvl3pPr>
          </a:lstStyle>
          <a:p>
            <a:pPr marL="115888" marR="0" lvl="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Click to edit Master text styles</a:t>
            </a:r>
          </a:p>
          <a:p>
            <a:pPr marL="346075" marR="0" lvl="1" indent="-169863" algn="l" defTabSz="685680" rtl="0" eaLnBrk="1" fontAlgn="auto" latinLnBrk="0" hangingPunct="1">
              <a:lnSpc>
                <a:spcPct val="100000"/>
              </a:lnSpc>
              <a:spcBef>
                <a:spcPts val="0"/>
              </a:spcBef>
              <a:spcAft>
                <a:spcPts val="400"/>
              </a:spcAft>
              <a:buClrTx/>
              <a:buSzTx/>
              <a:buFont typeface="System Font Regular"/>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Second level</a:t>
            </a:r>
          </a:p>
          <a:p>
            <a:pPr marL="457200" marR="0" lvl="2"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Third level</a:t>
            </a:r>
          </a:p>
        </p:txBody>
      </p:sp>
    </p:spTree>
    <p:extLst>
      <p:ext uri="{BB962C8B-B14F-4D97-AF65-F5344CB8AC3E}">
        <p14:creationId xmlns:p14="http://schemas.microsoft.com/office/powerpoint/2010/main" val="622935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75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49"/>
            <a:ext cx="8534400" cy="1752601"/>
          </a:xfrm>
        </p:spPr>
        <p:txBody>
          <a:bodyPr/>
          <a:lstStyle>
            <a:lvl1pPr marL="0" indent="0" algn="ctr">
              <a:buNone/>
              <a:defRPr/>
            </a:lvl1pPr>
            <a:lvl2pPr marL="342210" indent="0" algn="ctr">
              <a:buNone/>
              <a:defRPr/>
            </a:lvl2pPr>
            <a:lvl3pPr marL="684358" indent="0" algn="ctr">
              <a:buNone/>
              <a:defRPr/>
            </a:lvl3pPr>
            <a:lvl4pPr marL="1026533" indent="0" algn="ctr">
              <a:buNone/>
              <a:defRPr/>
            </a:lvl4pPr>
            <a:lvl5pPr marL="1368704" indent="0" algn="ctr">
              <a:buNone/>
              <a:defRPr/>
            </a:lvl5pPr>
            <a:lvl6pPr marL="1710869" indent="0" algn="ctr">
              <a:buNone/>
              <a:defRPr/>
            </a:lvl6pPr>
            <a:lvl7pPr marL="2053064" indent="0" algn="ctr">
              <a:buNone/>
              <a:defRPr/>
            </a:lvl7pPr>
            <a:lvl8pPr marL="2395237" indent="0" algn="ctr">
              <a:buNone/>
              <a:defRPr/>
            </a:lvl8pPr>
            <a:lvl9pPr marL="2737421"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31A5FCAF-2EC3-4DFA-BD14-3DDDCB93AE93}" type="slidenum">
              <a:rPr lang="en-US" altLang="en-US"/>
              <a:pPr>
                <a:defRPr/>
              </a:pPr>
              <a:t>‹#›</a:t>
            </a:fld>
            <a:endParaRPr lang="en-US" altLang="en-US"/>
          </a:p>
        </p:txBody>
      </p:sp>
    </p:spTree>
    <p:extLst>
      <p:ext uri="{BB962C8B-B14F-4D97-AF65-F5344CB8AC3E}">
        <p14:creationId xmlns:p14="http://schemas.microsoft.com/office/powerpoint/2010/main" val="4032240159"/>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49E61C9C-4A46-4308-9A9E-A23FDF81076F}" type="slidenum">
              <a:rPr lang="en-US" altLang="en-US"/>
              <a:pPr>
                <a:defRPr/>
              </a:pPr>
              <a:t>‹#›</a:t>
            </a:fld>
            <a:endParaRPr lang="en-US" altLang="en-US"/>
          </a:p>
        </p:txBody>
      </p:sp>
    </p:spTree>
    <p:extLst>
      <p:ext uri="{BB962C8B-B14F-4D97-AF65-F5344CB8AC3E}">
        <p14:creationId xmlns:p14="http://schemas.microsoft.com/office/powerpoint/2010/main" val="3416706758"/>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150"/>
            <a:ext cx="10363200" cy="1362075"/>
          </a:xfrm>
        </p:spPr>
        <p:txBody>
          <a:bodyPr anchor="t"/>
          <a:lstStyle>
            <a:lvl1pPr algn="l">
              <a:defRPr sz="3075" b="1" cap="all"/>
            </a:lvl1pPr>
          </a:lstStyle>
          <a:p>
            <a:r>
              <a:rPr lang="en-US"/>
              <a:t>Click to edit Master title style</a:t>
            </a:r>
          </a:p>
        </p:txBody>
      </p:sp>
      <p:sp>
        <p:nvSpPr>
          <p:cNvPr id="3" name="Text Placeholder 2"/>
          <p:cNvSpPr>
            <a:spLocks noGrp="1"/>
          </p:cNvSpPr>
          <p:nvPr>
            <p:ph type="body" idx="1"/>
          </p:nvPr>
        </p:nvSpPr>
        <p:spPr>
          <a:xfrm>
            <a:off x="963084" y="2906801"/>
            <a:ext cx="10363200" cy="1500187"/>
          </a:xfrm>
        </p:spPr>
        <p:txBody>
          <a:bodyPr anchor="b"/>
          <a:lstStyle>
            <a:lvl1pPr marL="0" indent="0">
              <a:buNone/>
              <a:defRPr sz="1500"/>
            </a:lvl1pPr>
            <a:lvl2pPr marL="342210" indent="0">
              <a:buNone/>
              <a:defRPr sz="1350"/>
            </a:lvl2pPr>
            <a:lvl3pPr marL="684358" indent="0">
              <a:buNone/>
              <a:defRPr sz="1275"/>
            </a:lvl3pPr>
            <a:lvl4pPr marL="1026533" indent="0">
              <a:buNone/>
              <a:defRPr sz="1050"/>
            </a:lvl4pPr>
            <a:lvl5pPr marL="1368704" indent="0">
              <a:buNone/>
              <a:defRPr sz="1050"/>
            </a:lvl5pPr>
            <a:lvl6pPr marL="1710869" indent="0">
              <a:buNone/>
              <a:defRPr sz="1050"/>
            </a:lvl6pPr>
            <a:lvl7pPr marL="2053064" indent="0">
              <a:buNone/>
              <a:defRPr sz="1050"/>
            </a:lvl7pPr>
            <a:lvl8pPr marL="2395237" indent="0">
              <a:buNone/>
              <a:defRPr sz="1050"/>
            </a:lvl8pPr>
            <a:lvl9pPr marL="2737421" indent="0">
              <a:buNone/>
              <a:defRPr sz="105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ED5B25B3-919A-497F-A8B0-1DC6BE2B7411}" type="slidenum">
              <a:rPr lang="en-US" altLang="en-US"/>
              <a:pPr>
                <a:defRPr/>
              </a:pPr>
              <a:t>‹#›</a:t>
            </a:fld>
            <a:endParaRPr lang="en-US" altLang="en-US"/>
          </a:p>
        </p:txBody>
      </p:sp>
    </p:spTree>
    <p:extLst>
      <p:ext uri="{BB962C8B-B14F-4D97-AF65-F5344CB8AC3E}">
        <p14:creationId xmlns:p14="http://schemas.microsoft.com/office/powerpoint/2010/main" val="1732162495"/>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03"/>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03"/>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7" name="Rectangle 6"/>
          <p:cNvSpPr>
            <a:spLocks noGrp="1" noChangeArrowheads="1"/>
          </p:cNvSpPr>
          <p:nvPr>
            <p:ph type="sldNum" sz="quarter" idx="12"/>
          </p:nvPr>
        </p:nvSpPr>
        <p:spPr>
          <a:ln/>
        </p:spPr>
        <p:txBody>
          <a:bodyPr/>
          <a:lstStyle>
            <a:lvl1pPr>
              <a:defRPr/>
            </a:lvl1pPr>
          </a:lstStyle>
          <a:p>
            <a:pPr>
              <a:defRPr/>
            </a:pPr>
            <a:fld id="{FEB91F52-0DA6-4132-A615-23B3FBD70E68}" type="slidenum">
              <a:rPr lang="en-US" altLang="en-US"/>
              <a:pPr>
                <a:defRPr/>
              </a:pPr>
              <a:t>‹#›</a:t>
            </a:fld>
            <a:endParaRPr lang="en-US" altLang="en-US"/>
          </a:p>
        </p:txBody>
      </p:sp>
    </p:spTree>
    <p:extLst>
      <p:ext uri="{BB962C8B-B14F-4D97-AF65-F5344CB8AC3E}">
        <p14:creationId xmlns:p14="http://schemas.microsoft.com/office/powerpoint/2010/main" val="1743229191"/>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90"/>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96"/>
            <a:ext cx="5386917" cy="639763"/>
          </a:xfrm>
        </p:spPr>
        <p:txBody>
          <a:bodyPr anchor="b"/>
          <a:lstStyle>
            <a:lvl1pPr marL="0" indent="0">
              <a:buNone/>
              <a:defRPr sz="1800" b="1"/>
            </a:lvl1pPr>
            <a:lvl2pPr marL="342210" indent="0">
              <a:buNone/>
              <a:defRPr sz="1500" b="1"/>
            </a:lvl2pPr>
            <a:lvl3pPr marL="684358" indent="0">
              <a:buNone/>
              <a:defRPr sz="1350" b="1"/>
            </a:lvl3pPr>
            <a:lvl4pPr marL="1026533" indent="0">
              <a:buNone/>
              <a:defRPr sz="1275" b="1"/>
            </a:lvl4pPr>
            <a:lvl5pPr marL="1368704" indent="0">
              <a:buNone/>
              <a:defRPr sz="1275" b="1"/>
            </a:lvl5pPr>
            <a:lvl6pPr marL="1710869" indent="0">
              <a:buNone/>
              <a:defRPr sz="1275" b="1"/>
            </a:lvl6pPr>
            <a:lvl7pPr marL="2053064" indent="0">
              <a:buNone/>
              <a:defRPr sz="1275" b="1"/>
            </a:lvl7pPr>
            <a:lvl8pPr marL="2395237" indent="0">
              <a:buNone/>
              <a:defRPr sz="1275" b="1"/>
            </a:lvl8pPr>
            <a:lvl9pPr marL="2737421" indent="0">
              <a:buNone/>
              <a:defRPr sz="1275"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57" y="1535196"/>
            <a:ext cx="5389033" cy="639763"/>
          </a:xfrm>
        </p:spPr>
        <p:txBody>
          <a:bodyPr anchor="b"/>
          <a:lstStyle>
            <a:lvl1pPr marL="0" indent="0">
              <a:buNone/>
              <a:defRPr sz="1800" b="1"/>
            </a:lvl1pPr>
            <a:lvl2pPr marL="342210" indent="0">
              <a:buNone/>
              <a:defRPr sz="1500" b="1"/>
            </a:lvl2pPr>
            <a:lvl3pPr marL="684358" indent="0">
              <a:buNone/>
              <a:defRPr sz="1350" b="1"/>
            </a:lvl3pPr>
            <a:lvl4pPr marL="1026533" indent="0">
              <a:buNone/>
              <a:defRPr sz="1275" b="1"/>
            </a:lvl4pPr>
            <a:lvl5pPr marL="1368704" indent="0">
              <a:buNone/>
              <a:defRPr sz="1275" b="1"/>
            </a:lvl5pPr>
            <a:lvl6pPr marL="1710869" indent="0">
              <a:buNone/>
              <a:defRPr sz="1275" b="1"/>
            </a:lvl6pPr>
            <a:lvl7pPr marL="2053064" indent="0">
              <a:buNone/>
              <a:defRPr sz="1275" b="1"/>
            </a:lvl7pPr>
            <a:lvl8pPr marL="2395237" indent="0">
              <a:buNone/>
              <a:defRPr sz="1275" b="1"/>
            </a:lvl8pPr>
            <a:lvl9pPr marL="2737421" indent="0">
              <a:buNone/>
              <a:defRPr sz="1275" b="1"/>
            </a:lvl9pPr>
          </a:lstStyle>
          <a:p>
            <a:pPr lvl="0"/>
            <a:r>
              <a:rPr lang="en-US"/>
              <a:t>Click to edit Master text styles</a:t>
            </a:r>
          </a:p>
        </p:txBody>
      </p:sp>
      <p:sp>
        <p:nvSpPr>
          <p:cNvPr id="6" name="Content Placeholder 5"/>
          <p:cNvSpPr>
            <a:spLocks noGrp="1"/>
          </p:cNvSpPr>
          <p:nvPr>
            <p:ph sz="quarter" idx="4"/>
          </p:nvPr>
        </p:nvSpPr>
        <p:spPr>
          <a:xfrm>
            <a:off x="6193457" y="2174875"/>
            <a:ext cx="5389033"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9" name="Rectangle 6"/>
          <p:cNvSpPr>
            <a:spLocks noGrp="1" noChangeArrowheads="1"/>
          </p:cNvSpPr>
          <p:nvPr>
            <p:ph type="sldNum" sz="quarter" idx="12"/>
          </p:nvPr>
        </p:nvSpPr>
        <p:spPr>
          <a:ln/>
        </p:spPr>
        <p:txBody>
          <a:bodyPr/>
          <a:lstStyle>
            <a:lvl1pPr>
              <a:defRPr/>
            </a:lvl1pPr>
          </a:lstStyle>
          <a:p>
            <a:pPr>
              <a:defRPr/>
            </a:pPr>
            <a:fld id="{48E70FFF-4201-4EBB-85A1-C391B9C32F3F}" type="slidenum">
              <a:rPr lang="en-US" altLang="en-US"/>
              <a:pPr>
                <a:defRPr/>
              </a:pPr>
              <a:t>‹#›</a:t>
            </a:fld>
            <a:endParaRPr lang="en-US" altLang="en-US"/>
          </a:p>
        </p:txBody>
      </p:sp>
    </p:spTree>
    <p:extLst>
      <p:ext uri="{BB962C8B-B14F-4D97-AF65-F5344CB8AC3E}">
        <p14:creationId xmlns:p14="http://schemas.microsoft.com/office/powerpoint/2010/main" val="3050079782"/>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5" name="Rectangle 6"/>
          <p:cNvSpPr>
            <a:spLocks noGrp="1" noChangeArrowheads="1"/>
          </p:cNvSpPr>
          <p:nvPr>
            <p:ph type="sldNum" sz="quarter" idx="12"/>
          </p:nvPr>
        </p:nvSpPr>
        <p:spPr>
          <a:ln/>
        </p:spPr>
        <p:txBody>
          <a:bodyPr/>
          <a:lstStyle>
            <a:lvl1pPr>
              <a:defRPr/>
            </a:lvl1pPr>
          </a:lstStyle>
          <a:p>
            <a:pPr>
              <a:defRPr/>
            </a:pPr>
            <a:fld id="{E90B48C5-48AC-4660-B237-1971BBFA426D}" type="slidenum">
              <a:rPr lang="en-US" altLang="en-US"/>
              <a:pPr>
                <a:defRPr/>
              </a:pPr>
              <a:t>‹#›</a:t>
            </a:fld>
            <a:endParaRPr lang="en-US" altLang="en-US"/>
          </a:p>
        </p:txBody>
      </p:sp>
    </p:spTree>
    <p:extLst>
      <p:ext uri="{BB962C8B-B14F-4D97-AF65-F5344CB8AC3E}">
        <p14:creationId xmlns:p14="http://schemas.microsoft.com/office/powerpoint/2010/main" val="3360088937"/>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4" name="Rectangle 6"/>
          <p:cNvSpPr>
            <a:spLocks noGrp="1" noChangeArrowheads="1"/>
          </p:cNvSpPr>
          <p:nvPr>
            <p:ph type="sldNum" sz="quarter" idx="12"/>
          </p:nvPr>
        </p:nvSpPr>
        <p:spPr>
          <a:ln/>
        </p:spPr>
        <p:txBody>
          <a:bodyPr/>
          <a:lstStyle>
            <a:lvl1pPr>
              <a:defRPr/>
            </a:lvl1pPr>
          </a:lstStyle>
          <a:p>
            <a:pPr>
              <a:defRPr/>
            </a:pPr>
            <a:fld id="{647DCB44-C55E-4102-AC9E-E865EA5AEE26}" type="slidenum">
              <a:rPr lang="en-US" altLang="en-US"/>
              <a:pPr>
                <a:defRPr/>
              </a:pPr>
              <a:t>‹#›</a:t>
            </a:fld>
            <a:endParaRPr lang="en-US" altLang="en-US"/>
          </a:p>
        </p:txBody>
      </p:sp>
    </p:spTree>
    <p:extLst>
      <p:ext uri="{BB962C8B-B14F-4D97-AF65-F5344CB8AC3E}">
        <p14:creationId xmlns:p14="http://schemas.microsoft.com/office/powerpoint/2010/main" val="2596802618"/>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1"/>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4766737" y="273052"/>
            <a:ext cx="6815667" cy="585311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4"/>
            <a:ext cx="4011083" cy="4691063"/>
          </a:xfrm>
        </p:spPr>
        <p:txBody>
          <a:bodyPr/>
          <a:lstStyle>
            <a:lvl1pPr marL="0" indent="0">
              <a:buNone/>
              <a:defRPr sz="1050"/>
            </a:lvl1pPr>
            <a:lvl2pPr marL="342210" indent="0">
              <a:buNone/>
              <a:defRPr sz="825"/>
            </a:lvl2pPr>
            <a:lvl3pPr marL="684358" indent="0">
              <a:buNone/>
              <a:defRPr sz="750"/>
            </a:lvl3pPr>
            <a:lvl4pPr marL="1026533" indent="0">
              <a:buNone/>
              <a:defRPr sz="675"/>
            </a:lvl4pPr>
            <a:lvl5pPr marL="1368704" indent="0">
              <a:buNone/>
              <a:defRPr sz="675"/>
            </a:lvl5pPr>
            <a:lvl6pPr marL="1710869" indent="0">
              <a:buNone/>
              <a:defRPr sz="675"/>
            </a:lvl6pPr>
            <a:lvl7pPr marL="2053064" indent="0">
              <a:buNone/>
              <a:defRPr sz="675"/>
            </a:lvl7pPr>
            <a:lvl8pPr marL="2395237" indent="0">
              <a:buNone/>
              <a:defRPr sz="675"/>
            </a:lvl8pPr>
            <a:lvl9pPr marL="2737421"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7" name="Rectangle 6"/>
          <p:cNvSpPr>
            <a:spLocks noGrp="1" noChangeArrowheads="1"/>
          </p:cNvSpPr>
          <p:nvPr>
            <p:ph type="sldNum" sz="quarter" idx="12"/>
          </p:nvPr>
        </p:nvSpPr>
        <p:spPr>
          <a:ln/>
        </p:spPr>
        <p:txBody>
          <a:bodyPr/>
          <a:lstStyle>
            <a:lvl1pPr>
              <a:defRPr/>
            </a:lvl1pPr>
          </a:lstStyle>
          <a:p>
            <a:pPr>
              <a:defRPr/>
            </a:pPr>
            <a:fld id="{5AEF9C8C-C5B4-47F3-B4AC-392AE80E8478}" type="slidenum">
              <a:rPr lang="en-US" altLang="en-US"/>
              <a:pPr>
                <a:defRPr/>
              </a:pPr>
              <a:t>‹#›</a:t>
            </a:fld>
            <a:endParaRPr lang="en-US" altLang="en-US"/>
          </a:p>
        </p:txBody>
      </p:sp>
    </p:spTree>
    <p:extLst>
      <p:ext uri="{BB962C8B-B14F-4D97-AF65-F5344CB8AC3E}">
        <p14:creationId xmlns:p14="http://schemas.microsoft.com/office/powerpoint/2010/main" val="198148774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167"/>
            <a:ext cx="103632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963097" y="2906909"/>
            <a:ext cx="10363200" cy="1500187"/>
          </a:xfrm>
        </p:spPr>
        <p:txBody>
          <a:bodyPr anchor="b"/>
          <a:lstStyle>
            <a:lvl1pPr marL="0" indent="0">
              <a:buNone/>
              <a:defRPr sz="2000"/>
            </a:lvl1pPr>
            <a:lvl2pPr marL="454703" indent="0">
              <a:buNone/>
              <a:defRPr sz="1800"/>
            </a:lvl2pPr>
            <a:lvl3pPr marL="909214" indent="0">
              <a:buNone/>
              <a:defRPr sz="1700"/>
            </a:lvl3pPr>
            <a:lvl4pPr marL="1363805" indent="0">
              <a:buNone/>
              <a:defRPr sz="1400"/>
            </a:lvl4pPr>
            <a:lvl5pPr marL="1818403" indent="0">
              <a:buNone/>
              <a:defRPr sz="1400"/>
            </a:lvl5pPr>
            <a:lvl6pPr marL="2272980" indent="0">
              <a:buNone/>
              <a:defRPr sz="1400"/>
            </a:lvl6pPr>
            <a:lvl7pPr marL="2727600" indent="0">
              <a:buNone/>
              <a:defRPr sz="1400"/>
            </a:lvl7pPr>
            <a:lvl8pPr marL="3182214" indent="0">
              <a:buNone/>
              <a:defRPr sz="1400"/>
            </a:lvl8pPr>
            <a:lvl9pPr marL="363683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a:defRPr/>
            </a:pPr>
            <a:fld id="{DE3C5317-CAE1-4AF5-B07F-C3A43B31CFA3}" type="slidenum">
              <a:rPr lang="en-US"/>
              <a:pPr>
                <a:defRPr/>
              </a:pPr>
              <a:t>‹#›</a:t>
            </a:fld>
            <a:endParaRPr lang="en-US" dirty="0"/>
          </a:p>
        </p:txBody>
      </p:sp>
    </p:spTree>
    <p:extLst>
      <p:ext uri="{BB962C8B-B14F-4D97-AF65-F5344CB8AC3E}">
        <p14:creationId xmlns:p14="http://schemas.microsoft.com/office/powerpoint/2010/main" val="4066986216"/>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827" y="457269"/>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09" y="228573"/>
            <a:ext cx="8228572" cy="914286"/>
          </a:xfrm>
        </p:spPr>
        <p:txBody>
          <a:bodyPr>
            <a:noAutofit/>
          </a:bodyPr>
          <a:lstStyle>
            <a:lvl1pPr algn="l">
              <a:defRPr sz="2300"/>
            </a:lvl1pPr>
          </a:lstStyle>
          <a:p>
            <a:r>
              <a:rPr lang="de-DE" dirty="0"/>
              <a:t>Titelmasterformat durch Klicken bearbeiten</a:t>
            </a:r>
          </a:p>
        </p:txBody>
      </p:sp>
      <p:sp>
        <p:nvSpPr>
          <p:cNvPr id="9" name="Untertitel 2"/>
          <p:cNvSpPr>
            <a:spLocks noGrp="1"/>
          </p:cNvSpPr>
          <p:nvPr>
            <p:ph type="subTitle" idx="13"/>
          </p:nvPr>
        </p:nvSpPr>
        <p:spPr>
          <a:xfrm>
            <a:off x="610289" y="1143116"/>
            <a:ext cx="8228572" cy="683383"/>
          </a:xfrm>
        </p:spPr>
        <p:txBody>
          <a:bodyPr bIns="45133" anchor="b">
            <a:noAutofit/>
          </a:bodyPr>
          <a:lstStyle>
            <a:lvl1pPr marL="0" indent="0" algn="l">
              <a:buNone/>
              <a:defRPr sz="1800">
                <a:solidFill>
                  <a:schemeClr val="tx2"/>
                </a:solidFill>
              </a:defRPr>
            </a:lvl1pPr>
            <a:lvl2pPr marL="451188" indent="0" algn="ctr">
              <a:buNone/>
              <a:defRPr>
                <a:solidFill>
                  <a:schemeClr val="tx1">
                    <a:tint val="75000"/>
                  </a:schemeClr>
                </a:solidFill>
              </a:defRPr>
            </a:lvl2pPr>
            <a:lvl3pPr marL="901906" indent="0" algn="ctr">
              <a:buNone/>
              <a:defRPr>
                <a:solidFill>
                  <a:schemeClr val="tx1">
                    <a:tint val="75000"/>
                  </a:schemeClr>
                </a:solidFill>
              </a:defRPr>
            </a:lvl3pPr>
            <a:lvl4pPr marL="1352792" indent="0" algn="ctr">
              <a:buNone/>
              <a:defRPr>
                <a:solidFill>
                  <a:schemeClr val="tx1">
                    <a:tint val="75000"/>
                  </a:schemeClr>
                </a:solidFill>
              </a:defRPr>
            </a:lvl4pPr>
            <a:lvl5pPr marL="1803739" indent="0" algn="ctr">
              <a:buNone/>
              <a:defRPr>
                <a:solidFill>
                  <a:schemeClr val="tx1">
                    <a:tint val="75000"/>
                  </a:schemeClr>
                </a:solidFill>
              </a:defRPr>
            </a:lvl5pPr>
            <a:lvl6pPr marL="2254664" indent="0" algn="ctr">
              <a:buNone/>
              <a:defRPr>
                <a:solidFill>
                  <a:schemeClr val="tx1">
                    <a:tint val="75000"/>
                  </a:schemeClr>
                </a:solidFill>
              </a:defRPr>
            </a:lvl6pPr>
            <a:lvl7pPr marL="2705593" indent="0" algn="ctr">
              <a:buNone/>
              <a:defRPr>
                <a:solidFill>
                  <a:schemeClr val="tx1">
                    <a:tint val="75000"/>
                  </a:schemeClr>
                </a:solidFill>
              </a:defRPr>
            </a:lvl7pPr>
            <a:lvl8pPr marL="3156551" indent="0" algn="ctr">
              <a:buNone/>
              <a:defRPr>
                <a:solidFill>
                  <a:schemeClr val="tx1">
                    <a:tint val="75000"/>
                  </a:schemeClr>
                </a:solidFill>
              </a:defRPr>
            </a:lvl8pPr>
            <a:lvl9pPr marL="3607508"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4109821705"/>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2400"/>
            </a:lvl1pPr>
            <a:lvl2pPr marL="342210" indent="0">
              <a:buNone/>
              <a:defRPr sz="2100"/>
            </a:lvl2pPr>
            <a:lvl3pPr marL="684358" indent="0">
              <a:buNone/>
              <a:defRPr sz="1800"/>
            </a:lvl3pPr>
            <a:lvl4pPr marL="1026533" indent="0">
              <a:buNone/>
              <a:defRPr sz="1500"/>
            </a:lvl4pPr>
            <a:lvl5pPr marL="1368704" indent="0">
              <a:buNone/>
              <a:defRPr sz="1500"/>
            </a:lvl5pPr>
            <a:lvl6pPr marL="1710869" indent="0">
              <a:buNone/>
              <a:defRPr sz="1500"/>
            </a:lvl6pPr>
            <a:lvl7pPr marL="2053064" indent="0">
              <a:buNone/>
              <a:defRPr sz="1500"/>
            </a:lvl7pPr>
            <a:lvl8pPr marL="2395237" indent="0">
              <a:buNone/>
              <a:defRPr sz="1500"/>
            </a:lvl8pPr>
            <a:lvl9pPr marL="2737421" indent="0">
              <a:buNone/>
              <a:defRPr sz="1500"/>
            </a:lvl9pPr>
          </a:lstStyle>
          <a:p>
            <a:pPr lvl="0"/>
            <a:endParaRPr lang="en-US" noProof="0"/>
          </a:p>
        </p:txBody>
      </p:sp>
      <p:sp>
        <p:nvSpPr>
          <p:cNvPr id="4" name="Text Placeholder 3"/>
          <p:cNvSpPr>
            <a:spLocks noGrp="1"/>
          </p:cNvSpPr>
          <p:nvPr>
            <p:ph type="body" sz="half" idx="2"/>
          </p:nvPr>
        </p:nvSpPr>
        <p:spPr>
          <a:xfrm>
            <a:off x="2389717" y="5367340"/>
            <a:ext cx="7315200" cy="804863"/>
          </a:xfrm>
        </p:spPr>
        <p:txBody>
          <a:bodyPr/>
          <a:lstStyle>
            <a:lvl1pPr marL="0" indent="0">
              <a:buNone/>
              <a:defRPr sz="1050"/>
            </a:lvl1pPr>
            <a:lvl2pPr marL="342210" indent="0">
              <a:buNone/>
              <a:defRPr sz="825"/>
            </a:lvl2pPr>
            <a:lvl3pPr marL="684358" indent="0">
              <a:buNone/>
              <a:defRPr sz="750"/>
            </a:lvl3pPr>
            <a:lvl4pPr marL="1026533" indent="0">
              <a:buNone/>
              <a:defRPr sz="675"/>
            </a:lvl4pPr>
            <a:lvl5pPr marL="1368704" indent="0">
              <a:buNone/>
              <a:defRPr sz="675"/>
            </a:lvl5pPr>
            <a:lvl6pPr marL="1710869" indent="0">
              <a:buNone/>
              <a:defRPr sz="675"/>
            </a:lvl6pPr>
            <a:lvl7pPr marL="2053064" indent="0">
              <a:buNone/>
              <a:defRPr sz="675"/>
            </a:lvl7pPr>
            <a:lvl8pPr marL="2395237" indent="0">
              <a:buNone/>
              <a:defRPr sz="675"/>
            </a:lvl8pPr>
            <a:lvl9pPr marL="2737421"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7" name="Rectangle 6"/>
          <p:cNvSpPr>
            <a:spLocks noGrp="1" noChangeArrowheads="1"/>
          </p:cNvSpPr>
          <p:nvPr>
            <p:ph type="sldNum" sz="quarter" idx="12"/>
          </p:nvPr>
        </p:nvSpPr>
        <p:spPr>
          <a:ln/>
        </p:spPr>
        <p:txBody>
          <a:bodyPr/>
          <a:lstStyle>
            <a:lvl1pPr>
              <a:defRPr/>
            </a:lvl1pPr>
          </a:lstStyle>
          <a:p>
            <a:pPr>
              <a:defRPr/>
            </a:pPr>
            <a:fld id="{F1027447-60D8-4225-8C2B-239F46DDDB4E}" type="slidenum">
              <a:rPr lang="en-US" altLang="en-US"/>
              <a:pPr>
                <a:defRPr/>
              </a:pPr>
              <a:t>‹#›</a:t>
            </a:fld>
            <a:endParaRPr lang="en-US" altLang="en-US"/>
          </a:p>
        </p:txBody>
      </p:sp>
    </p:spTree>
    <p:extLst>
      <p:ext uri="{BB962C8B-B14F-4D97-AF65-F5344CB8AC3E}">
        <p14:creationId xmlns:p14="http://schemas.microsoft.com/office/powerpoint/2010/main" val="1293197144"/>
      </p:ext>
    </p:extLst>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199AE8EA-08E4-4E6D-8472-DF9942535D0C}" type="slidenum">
              <a:rPr lang="en-US" altLang="en-US"/>
              <a:pPr>
                <a:defRPr/>
              </a:pPr>
              <a:t>‹#›</a:t>
            </a:fld>
            <a:endParaRPr lang="en-US" altLang="en-US"/>
          </a:p>
        </p:txBody>
      </p:sp>
    </p:spTree>
    <p:extLst>
      <p:ext uri="{BB962C8B-B14F-4D97-AF65-F5344CB8AC3E}">
        <p14:creationId xmlns:p14="http://schemas.microsoft.com/office/powerpoint/2010/main" val="1924205758"/>
      </p:ext>
    </p:extLst>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CLL - CanadaNewInsightsNewTherapies</a:t>
            </a:r>
          </a:p>
        </p:txBody>
      </p:sp>
      <p:sp>
        <p:nvSpPr>
          <p:cNvPr id="6" name="Rectangle 6"/>
          <p:cNvSpPr>
            <a:spLocks noGrp="1" noChangeArrowheads="1"/>
          </p:cNvSpPr>
          <p:nvPr>
            <p:ph type="sldNum" sz="quarter" idx="12"/>
          </p:nvPr>
        </p:nvSpPr>
        <p:spPr>
          <a:ln/>
        </p:spPr>
        <p:txBody>
          <a:bodyPr/>
          <a:lstStyle>
            <a:lvl1pPr>
              <a:defRPr/>
            </a:lvl1pPr>
          </a:lstStyle>
          <a:p>
            <a:pPr>
              <a:defRPr/>
            </a:pPr>
            <a:fld id="{F30DA69D-0DD0-402F-A3E9-811977E4D790}" type="slidenum">
              <a:rPr lang="en-US" altLang="en-US"/>
              <a:pPr>
                <a:defRPr/>
              </a:pPr>
              <a:t>‹#›</a:t>
            </a:fld>
            <a:endParaRPr lang="en-US" altLang="en-US"/>
          </a:p>
        </p:txBody>
      </p:sp>
    </p:spTree>
    <p:extLst>
      <p:ext uri="{BB962C8B-B14F-4D97-AF65-F5344CB8AC3E}">
        <p14:creationId xmlns:p14="http://schemas.microsoft.com/office/powerpoint/2010/main" val="4251670604"/>
      </p:ext>
    </p:extLst>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751" y="457201"/>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11" y="228572"/>
            <a:ext cx="8228572" cy="914287"/>
          </a:xfrm>
        </p:spPr>
        <p:txBody>
          <a:bodyPr>
            <a:noAutofit/>
          </a:bodyPr>
          <a:lstStyle>
            <a:lvl1pPr algn="l">
              <a:defRPr sz="1725"/>
            </a:lvl1pPr>
          </a:lstStyle>
          <a:p>
            <a:r>
              <a:rPr lang="de-DE" dirty="0"/>
              <a:t>Titelmasterformat durch Klicken bearbeiten</a:t>
            </a:r>
          </a:p>
        </p:txBody>
      </p:sp>
      <p:sp>
        <p:nvSpPr>
          <p:cNvPr id="9" name="Untertitel 2"/>
          <p:cNvSpPr>
            <a:spLocks noGrp="1"/>
          </p:cNvSpPr>
          <p:nvPr>
            <p:ph type="subTitle" idx="13"/>
          </p:nvPr>
        </p:nvSpPr>
        <p:spPr>
          <a:xfrm>
            <a:off x="610291" y="1143107"/>
            <a:ext cx="8228572" cy="683383"/>
          </a:xfrm>
        </p:spPr>
        <p:txBody>
          <a:bodyPr bIns="45287" anchor="b">
            <a:noAutofit/>
          </a:bodyPr>
          <a:lstStyle>
            <a:lvl1pPr marL="0" indent="0" algn="l">
              <a:buNone/>
              <a:defRPr sz="1350">
                <a:solidFill>
                  <a:schemeClr val="tx2"/>
                </a:solidFill>
              </a:defRPr>
            </a:lvl1pPr>
            <a:lvl2pPr marL="339573" indent="0" algn="ctr">
              <a:buNone/>
              <a:defRPr>
                <a:solidFill>
                  <a:schemeClr val="tx1">
                    <a:tint val="75000"/>
                  </a:schemeClr>
                </a:solidFill>
              </a:defRPr>
            </a:lvl2pPr>
            <a:lvl3pPr marL="678855" indent="0" algn="ctr">
              <a:buNone/>
              <a:defRPr>
                <a:solidFill>
                  <a:schemeClr val="tx1">
                    <a:tint val="75000"/>
                  </a:schemeClr>
                </a:solidFill>
              </a:defRPr>
            </a:lvl3pPr>
            <a:lvl4pPr marL="1018247" indent="0" algn="ctr">
              <a:buNone/>
              <a:defRPr>
                <a:solidFill>
                  <a:schemeClr val="tx1">
                    <a:tint val="75000"/>
                  </a:schemeClr>
                </a:solidFill>
              </a:defRPr>
            </a:lvl4pPr>
            <a:lvl5pPr marL="1357670" indent="0" algn="ctr">
              <a:buNone/>
              <a:defRPr>
                <a:solidFill>
                  <a:schemeClr val="tx1">
                    <a:tint val="75000"/>
                  </a:schemeClr>
                </a:solidFill>
              </a:defRPr>
            </a:lvl5pPr>
            <a:lvl6pPr marL="1697078" indent="0" algn="ctr">
              <a:buNone/>
              <a:defRPr>
                <a:solidFill>
                  <a:schemeClr val="tx1">
                    <a:tint val="75000"/>
                  </a:schemeClr>
                </a:solidFill>
              </a:defRPr>
            </a:lvl6pPr>
            <a:lvl7pPr marL="2036497" indent="0" algn="ctr">
              <a:buNone/>
              <a:defRPr>
                <a:solidFill>
                  <a:schemeClr val="tx1">
                    <a:tint val="75000"/>
                  </a:schemeClr>
                </a:solidFill>
              </a:defRPr>
            </a:lvl7pPr>
            <a:lvl8pPr marL="2375927" indent="0" algn="ctr">
              <a:buNone/>
              <a:defRPr>
                <a:solidFill>
                  <a:schemeClr val="tx1">
                    <a:tint val="75000"/>
                  </a:schemeClr>
                </a:solidFill>
              </a:defRPr>
            </a:lvl8pPr>
            <a:lvl9pPr marL="2715376"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1775883310"/>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68" y="1498600"/>
            <a:ext cx="10917765" cy="4864103"/>
          </a:xfrm>
        </p:spPr>
        <p:txBody>
          <a:bodyPr/>
          <a:lstStyle>
            <a:lvl1pPr>
              <a:defRPr sz="1800">
                <a:latin typeface="Arial" pitchFamily="34" charset="0"/>
                <a:cs typeface="Arial" pitchFamily="34" charset="0"/>
              </a:defRPr>
            </a:lvl1pPr>
            <a:lvl2pPr>
              <a:defRPr sz="1500">
                <a:latin typeface="Arial" pitchFamily="34" charset="0"/>
                <a:cs typeface="Arial" pitchFamily="34" charset="0"/>
              </a:defRPr>
            </a:lvl2pPr>
            <a:lvl3pPr>
              <a:defRPr sz="1350">
                <a:latin typeface="Arial" pitchFamily="34" charset="0"/>
                <a:cs typeface="Arial" pitchFamily="34" charset="0"/>
              </a:defRPr>
            </a:lvl3pPr>
            <a:lvl4pPr>
              <a:defRPr sz="1350">
                <a:latin typeface="Arial" pitchFamily="34" charset="0"/>
                <a:cs typeface="Arial" pitchFamily="34" charset="0"/>
              </a:defRPr>
            </a:lvl4pPr>
            <a:lvl5pPr>
              <a:defRPr sz="135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68" y="6568898"/>
            <a:ext cx="1561284" cy="207573"/>
          </a:xfrm>
        </p:spPr>
        <p:txBody>
          <a:bodyPr wrap="none" anchor="b">
            <a:spAutoFit/>
          </a:bodyPr>
          <a:lstStyle>
            <a:lvl1pPr marL="0" indent="0">
              <a:spcBef>
                <a:spcPts val="0"/>
              </a:spcBef>
              <a:buFontTx/>
              <a:buNone/>
              <a:defRPr sz="750">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1699108719"/>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199" y="6541727"/>
            <a:ext cx="7738116" cy="207573"/>
          </a:xfrm>
        </p:spPr>
        <p:txBody>
          <a:bodyPr anchor="b">
            <a:spAutoFit/>
          </a:bodyPr>
          <a:lstStyle>
            <a:lvl1pPr marL="0" indent="0">
              <a:spcBef>
                <a:spcPts val="0"/>
              </a:spcBef>
              <a:buFontTx/>
              <a:buNone/>
              <a:defRPr sz="75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2"/>
            <a:ext cx="508000" cy="269875"/>
          </a:xfrm>
        </p:spPr>
        <p:txBody>
          <a:bodyPr lIns="115912" tIns="57964" rIns="115912" bIns="57964"/>
          <a:lstStyle>
            <a:lvl1pPr defTabSz="678656">
              <a:defRPr sz="1350" smtClean="0">
                <a:ea typeface="MS PGothic" panose="020B0600070205080204" pitchFamily="34" charset="-128"/>
              </a:defRPr>
            </a:lvl1pPr>
          </a:lstStyle>
          <a:p>
            <a:pPr>
              <a:defRPr/>
            </a:pPr>
            <a:fld id="{1CD49D0C-94AE-49E4-9009-124B7E94D8F2}" type="slidenum">
              <a:rPr lang="en-GB" altLang="en-US"/>
              <a:pPr>
                <a:defRPr/>
              </a:pPr>
              <a:t>‹#›</a:t>
            </a:fld>
            <a:endParaRPr lang="en-GB" altLang="en-US"/>
          </a:p>
        </p:txBody>
      </p:sp>
    </p:spTree>
    <p:extLst>
      <p:ext uri="{BB962C8B-B14F-4D97-AF65-F5344CB8AC3E}">
        <p14:creationId xmlns:p14="http://schemas.microsoft.com/office/powerpoint/2010/main" val="1739615528"/>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5202" indent="-161597">
              <a:buFont typeface="Arial" pitchFamily="34" charset="0"/>
              <a:buChar char="•"/>
              <a:defRPr lang="en-US" sz="1500" b="0" dirty="0">
                <a:solidFill>
                  <a:schemeClr val="bg2"/>
                </a:solidFill>
                <a:latin typeface="+mn-lt"/>
              </a:defRPr>
            </a:lvl3pPr>
            <a:lvl4pPr marL="855488" indent="-171101">
              <a:defRPr lang="en-US" sz="1500" b="1" dirty="0" smtClean="0">
                <a:solidFill>
                  <a:schemeClr val="bg2"/>
                </a:solidFill>
                <a:latin typeface="+mn-lt"/>
              </a:defRPr>
            </a:lvl4pPr>
            <a:lvl5pPr marL="855488" indent="-171101">
              <a:defRPr lang="en-US" sz="15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107"/>
            <a:ext cx="10727141" cy="1143001"/>
          </a:xfrm>
          <a:prstGeom prst="rect">
            <a:avLst/>
          </a:prstGeom>
        </p:spPr>
        <p:txBody>
          <a:bodyPr lIns="91266" tIns="45635" rIns="91266" bIns="45635"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727"/>
            <a:ext cx="2844800" cy="290513"/>
          </a:xfrm>
        </p:spPr>
        <p:txBody>
          <a:bodyPr lIns="91266" tIns="45635" rIns="91266" bIns="45635" anchor="ctr"/>
          <a:lstStyle>
            <a:lvl1pPr>
              <a:defRPr sz="825" smtClean="0">
                <a:solidFill>
                  <a:srgbClr val="000000"/>
                </a:solidFill>
                <a:latin typeface="Calibri" panose="020F0502020204030204" pitchFamily="34" charset="0"/>
                <a:ea typeface="MS PGothic" panose="020B0600070205080204" pitchFamily="34" charset="-128"/>
                <a:cs typeface="Calibri" panose="020F0502020204030204" pitchFamily="34" charset="0"/>
              </a:defRPr>
            </a:lvl1pPr>
          </a:lstStyle>
          <a:p>
            <a:pPr>
              <a:defRPr/>
            </a:pPr>
            <a:fld id="{5F38F391-5C02-4A13-B2FE-3FA12B1B0E0E}" type="slidenum">
              <a:rPr lang="en-US" altLang="en-US"/>
              <a:pPr>
                <a:defRPr/>
              </a:pPr>
              <a:t>‹#›</a:t>
            </a:fld>
            <a:endParaRPr lang="en-US" altLang="en-US"/>
          </a:p>
        </p:txBody>
      </p:sp>
    </p:spTree>
    <p:extLst>
      <p:ext uri="{BB962C8B-B14F-4D97-AF65-F5344CB8AC3E}">
        <p14:creationId xmlns:p14="http://schemas.microsoft.com/office/powerpoint/2010/main" val="1709728214"/>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sz="1350">
              <a:solidFill>
                <a:srgbClr val="FFFFFF"/>
              </a:solidFill>
            </a:endParaRPr>
          </a:p>
        </p:txBody>
      </p:sp>
      <p:sp>
        <p:nvSpPr>
          <p:cNvPr id="5" name="Line 25"/>
          <p:cNvSpPr>
            <a:spLocks noChangeShapeType="1"/>
          </p:cNvSpPr>
          <p:nvPr userDrawn="1"/>
        </p:nvSpPr>
        <p:spPr bwMode="auto">
          <a:xfrm flipH="1" flipV="1">
            <a:off x="0" y="452439"/>
            <a:ext cx="12192000" cy="6351"/>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800"/>
          </a:p>
        </p:txBody>
      </p:sp>
      <p:sp>
        <p:nvSpPr>
          <p:cNvPr id="13" name="Rectangle 4"/>
          <p:cNvSpPr>
            <a:spLocks noGrp="1" noChangeArrowheads="1"/>
          </p:cNvSpPr>
          <p:nvPr>
            <p:ph type="ctrTitle"/>
          </p:nvPr>
        </p:nvSpPr>
        <p:spPr>
          <a:xfrm>
            <a:off x="1598093" y="1603376"/>
            <a:ext cx="8993716" cy="1276351"/>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1" y="3222625"/>
            <a:ext cx="8987367"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1164543070"/>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1888"/>
            <a:ext cx="10727141" cy="1143000"/>
          </a:xfrm>
          <a:prstGeom prst="rect">
            <a:avLst/>
          </a:prstGeom>
        </p:spPr>
        <p:txBody>
          <a:bodyPr lIns="91440" tIns="45720" rIns="91440" bIns="45720"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727"/>
            <a:ext cx="2844800" cy="290513"/>
          </a:xfrm>
        </p:spPr>
        <p:txBody>
          <a:bodyPr lIns="91440" tIns="45720" rIns="91440" bIns="45720" anchor="ctr"/>
          <a:lstStyle>
            <a:lvl1pPr>
              <a:defRPr sz="900" smtClean="0">
                <a:solidFill>
                  <a:srgbClr val="000000"/>
                </a:solidFill>
                <a:latin typeface="Calibri" panose="020F0502020204030204" pitchFamily="34" charset="0"/>
              </a:defRPr>
            </a:lvl1pPr>
          </a:lstStyle>
          <a:p>
            <a:pPr>
              <a:defRPr/>
            </a:pPr>
            <a:fld id="{DC5B0E08-7895-4046-9738-F17C77433A91}" type="slidenum">
              <a:rPr lang="en-US" altLang="en-US"/>
              <a:pPr>
                <a:defRPr/>
              </a:pPr>
              <a:t>‹#›</a:t>
            </a:fld>
            <a:endParaRPr lang="en-US" altLang="en-US"/>
          </a:p>
        </p:txBody>
      </p:sp>
    </p:spTree>
    <p:extLst>
      <p:ext uri="{BB962C8B-B14F-4D97-AF65-F5344CB8AC3E}">
        <p14:creationId xmlns:p14="http://schemas.microsoft.com/office/powerpoint/2010/main" val="418148142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85F75C71-0673-4D02-960A-7E02B03DD200}"/>
              </a:ext>
            </a:extLst>
          </p:cNvPr>
          <p:cNvSpPr>
            <a:spLocks noGrp="1" noChangeArrowheads="1"/>
          </p:cNvSpPr>
          <p:nvPr>
            <p:ph type="ctrTitle"/>
          </p:nvPr>
        </p:nvSpPr>
        <p:spPr>
          <a:xfrm>
            <a:off x="1598090" y="1603376"/>
            <a:ext cx="8993716" cy="1276351"/>
          </a:xfrm>
          <a:prstGeom prst="rect">
            <a:avLst/>
          </a:prstGeom>
        </p:spPr>
        <p:txBody>
          <a:bodyPr/>
          <a:lstStyle>
            <a:lvl1pPr algn="ctr">
              <a:defRPr sz="2025">
                <a:solidFill>
                  <a:schemeClr val="bg2"/>
                </a:solidFill>
              </a:defRPr>
            </a:lvl1pPr>
          </a:lstStyle>
          <a:p>
            <a:pPr lvl="0"/>
            <a:r>
              <a:rPr lang="en-US" noProof="0"/>
              <a:t>Click to edit Master title style</a:t>
            </a:r>
            <a:endParaRPr lang="en-US" noProof="0" dirty="0"/>
          </a:p>
        </p:txBody>
      </p:sp>
      <p:sp>
        <p:nvSpPr>
          <p:cNvPr id="8" name="Rectangle 5">
            <a:extLst>
              <a:ext uri="{FF2B5EF4-FFF2-40B4-BE49-F238E27FC236}">
                <a16:creationId xmlns:a16="http://schemas.microsoft.com/office/drawing/2014/main" id="{EA7F54D0-EE5E-4532-92FB-613A17633847}"/>
              </a:ext>
            </a:extLst>
          </p:cNvPr>
          <p:cNvSpPr>
            <a:spLocks noGrp="1" noChangeArrowheads="1"/>
          </p:cNvSpPr>
          <p:nvPr>
            <p:ph type="subTitle" idx="1"/>
          </p:nvPr>
        </p:nvSpPr>
        <p:spPr>
          <a:xfrm>
            <a:off x="1602326" y="3222625"/>
            <a:ext cx="8987367"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
        <p:nvSpPr>
          <p:cNvPr id="9" name="Rectangle 8">
            <a:extLst>
              <a:ext uri="{FF2B5EF4-FFF2-40B4-BE49-F238E27FC236}">
                <a16:creationId xmlns:a16="http://schemas.microsoft.com/office/drawing/2014/main" id="{53D5043A-4288-45B9-A94C-78291AEAF6AB}"/>
              </a:ext>
            </a:extLst>
          </p:cNvPr>
          <p:cNvSpPr/>
          <p:nvPr userDrawn="1"/>
        </p:nvSpPr>
        <p:spPr bwMode="auto">
          <a:xfrm>
            <a:off x="0" y="5461428"/>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rtlCol="0" anchor="t" anchorCtr="0" compatLnSpc="1">
            <a:prstTxWarp prst="textNoShape">
              <a:avLst/>
            </a:prstTxWarp>
          </a:bodyPr>
          <a:lstStyle/>
          <a:p>
            <a:pPr marL="0" marR="0" indent="0" algn="l" defTabSz="514337" rtl="0" eaLnBrk="1" fontAlgn="base" latinLnBrk="0" hangingPunct="1">
              <a:lnSpc>
                <a:spcPct val="100000"/>
              </a:lnSpc>
              <a:spcBef>
                <a:spcPct val="0"/>
              </a:spcBef>
              <a:spcAft>
                <a:spcPct val="0"/>
              </a:spcAft>
              <a:buClrTx/>
              <a:buSzTx/>
              <a:buFontTx/>
              <a:buNone/>
              <a:tabLst/>
            </a:pPr>
            <a:endParaRPr kumimoji="0" lang="en-US" sz="1013" b="0" i="0" u="none" strike="noStrike" cap="none" normalizeH="0" baseline="0" dirty="0">
              <a:ln>
                <a:noFill/>
              </a:ln>
              <a:solidFill>
                <a:schemeClr val="tx1"/>
              </a:solidFill>
              <a:effectLst/>
              <a:latin typeface="Calibri Regular" charset="0"/>
            </a:endParaRPr>
          </a:p>
        </p:txBody>
      </p:sp>
      <p:sp>
        <p:nvSpPr>
          <p:cNvPr id="11" name="Line 25">
            <a:extLst>
              <a:ext uri="{FF2B5EF4-FFF2-40B4-BE49-F238E27FC236}">
                <a16:creationId xmlns:a16="http://schemas.microsoft.com/office/drawing/2014/main" id="{371E4494-F766-4661-AA4C-7DCB584A0A27}"/>
              </a:ext>
            </a:extLst>
          </p:cNvPr>
          <p:cNvSpPr>
            <a:spLocks noChangeShapeType="1"/>
          </p:cNvSpPr>
          <p:nvPr userDrawn="1"/>
        </p:nvSpPr>
        <p:spPr bwMode="auto">
          <a:xfrm flipH="1" flipV="1">
            <a:off x="0" y="5449646"/>
            <a:ext cx="12192000" cy="6289"/>
          </a:xfrm>
          <a:prstGeom prst="line">
            <a:avLst/>
          </a:prstGeom>
          <a:noFill/>
          <a:ln w="127000">
            <a:solidFill>
              <a:srgbClr val="006784"/>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US" sz="1800" b="0" i="0" dirty="0">
              <a:latin typeface="Calibri Regular" charset="0"/>
            </a:endParaRPr>
          </a:p>
        </p:txBody>
      </p:sp>
    </p:spTree>
    <p:extLst>
      <p:ext uri="{BB962C8B-B14F-4D97-AF65-F5344CB8AC3E}">
        <p14:creationId xmlns:p14="http://schemas.microsoft.com/office/powerpoint/2010/main" val="21027645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2" y="1498599"/>
            <a:ext cx="10917765" cy="4864102"/>
          </a:xfrm>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71" y="6530861"/>
            <a:ext cx="2014304" cy="245724"/>
          </a:xfrm>
        </p:spPr>
        <p:txBody>
          <a:bodyPr wrap="none" anchor="b">
            <a:spAutoFit/>
          </a:bodyPr>
          <a:lstStyle>
            <a:lvl1pPr marL="0" indent="0">
              <a:spcBef>
                <a:spcPts val="0"/>
              </a:spcBef>
              <a:buFontTx/>
              <a:buNone/>
              <a:defRPr sz="1000">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2091748596"/>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8440" y="63501"/>
            <a:ext cx="10998200" cy="927100"/>
          </a:xfrm>
        </p:spPr>
        <p:txBody>
          <a:bodyPr/>
          <a:lstStyle/>
          <a:p>
            <a:r>
              <a:rPr lang="en-AU"/>
              <a:t>Click to edit Master title style</a:t>
            </a:r>
            <a:endParaRPr lang="en-US"/>
          </a:p>
        </p:txBody>
      </p:sp>
      <p:sp>
        <p:nvSpPr>
          <p:cNvPr id="3" name="Text Placeholder 2"/>
          <p:cNvSpPr>
            <a:spLocks noGrp="1"/>
          </p:cNvSpPr>
          <p:nvPr>
            <p:ph type="body" sz="half" idx="1"/>
          </p:nvPr>
        </p:nvSpPr>
        <p:spPr>
          <a:xfrm>
            <a:off x="607537" y="1370013"/>
            <a:ext cx="5386916"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6197649" y="1370013"/>
            <a:ext cx="5389033"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2482260997"/>
      </p:ext>
    </p:extLst>
  </p:cSld>
  <p:clrMapOvr>
    <a:masterClrMapping/>
  </p:clrMapOvr>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316086" y="1552087"/>
            <a:ext cx="9364951" cy="4069252"/>
          </a:xfrm>
          <a:prstGeom prst="rect">
            <a:avLst/>
          </a:prstGeom>
        </p:spPr>
        <p:txBody>
          <a:bodyPr vert="horz"/>
          <a:lstStyle>
            <a:lvl1pPr marL="0" indent="0">
              <a:spcBef>
                <a:spcPts val="0"/>
              </a:spcBef>
              <a:buClr>
                <a:srgbClr val="830051"/>
              </a:buClr>
              <a:buFont typeface="Arial" pitchFamily="34" charset="0"/>
              <a:buNone/>
              <a:defRPr sz="1800" baseline="0">
                <a:solidFill>
                  <a:schemeClr val="tx1"/>
                </a:solidFill>
                <a:latin typeface="Arial" pitchFamily="34" charset="0"/>
                <a:cs typeface="Arial" pitchFamily="34" charset="0"/>
              </a:defRPr>
            </a:lvl1pPr>
            <a:lvl2pPr marL="257175" indent="0">
              <a:buNone/>
              <a:defRPr sz="1350"/>
            </a:lvl2pPr>
            <a:lvl3pPr marL="514350" indent="0">
              <a:buNone/>
              <a:defRPr sz="1350"/>
            </a:lvl3pPr>
            <a:lvl4pPr marL="771525" indent="0">
              <a:buNone/>
              <a:defRPr sz="1350"/>
            </a:lvl4pPr>
            <a:lvl5pPr marL="1028700" indent="0">
              <a:buNone/>
              <a:defRPr sz="1350"/>
            </a:lvl5pPr>
          </a:lstStyle>
          <a:p>
            <a:pPr lvl="0"/>
            <a:r>
              <a:rPr lang="en-GB" noProof="0" dirty="0"/>
              <a:t>Click to add introduction text</a:t>
            </a:r>
          </a:p>
        </p:txBody>
      </p:sp>
      <p:sp>
        <p:nvSpPr>
          <p:cNvPr id="8" name="Title 8"/>
          <p:cNvSpPr>
            <a:spLocks noGrp="1"/>
          </p:cNvSpPr>
          <p:nvPr>
            <p:ph type="title" hasCustomPrompt="1"/>
          </p:nvPr>
        </p:nvSpPr>
        <p:spPr>
          <a:xfrm>
            <a:off x="316087" y="269647"/>
            <a:ext cx="11687535" cy="414000"/>
          </a:xfrm>
          <a:prstGeom prst="rect">
            <a:avLst/>
          </a:prstGeom>
        </p:spPr>
        <p:txBody>
          <a:bodyPr vert="horz"/>
          <a:lstStyle>
            <a:lvl1pPr algn="l">
              <a:lnSpc>
                <a:spcPts val="1688"/>
              </a:lnSpc>
              <a:defRPr sz="1800" b="1" baseline="0">
                <a:solidFill>
                  <a:schemeClr val="tx2"/>
                </a:solidFill>
                <a:latin typeface="Arial" pitchFamily="34" charset="0"/>
                <a:cs typeface="Arial" pitchFamily="34" charset="0"/>
              </a:defRPr>
            </a:lvl1pPr>
          </a:lstStyle>
          <a:p>
            <a:r>
              <a:rPr lang="en-GB" noProof="0" dirty="0"/>
              <a:t>Click to add master title</a:t>
            </a:r>
          </a:p>
        </p:txBody>
      </p:sp>
      <p:sp>
        <p:nvSpPr>
          <p:cNvPr id="6"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5" name="TextBox 4">
            <a:extLst>
              <a:ext uri="{FF2B5EF4-FFF2-40B4-BE49-F238E27FC236}">
                <a16:creationId xmlns:a16="http://schemas.microsoft.com/office/drawing/2014/main" id="{E7FAE5E5-80E6-4CC6-8026-194A84D70EFE}"/>
              </a:ext>
            </a:extLst>
          </p:cNvPr>
          <p:cNvSpPr txBox="1"/>
          <p:nvPr userDrawn="1"/>
        </p:nvSpPr>
        <p:spPr>
          <a:xfrm>
            <a:off x="11215723" y="-1112"/>
            <a:ext cx="978152" cy="196208"/>
          </a:xfrm>
          <a:prstGeom prst="rect">
            <a:avLst/>
          </a:prstGeom>
          <a:noFill/>
        </p:spPr>
        <p:txBody>
          <a:bodyPr wrap="none" rtlCol="0">
            <a:spAutoFit/>
          </a:bodyPr>
          <a:lstStyle/>
          <a:p>
            <a:pPr algn="r"/>
            <a:r>
              <a:rPr lang="en-US" sz="675" dirty="0">
                <a:solidFill>
                  <a:schemeClr val="tx1">
                    <a:lumMod val="50000"/>
                    <a:lumOff val="50000"/>
                  </a:schemeClr>
                </a:solidFill>
              </a:rPr>
              <a:t>Sharman, ASH 2019</a:t>
            </a:r>
          </a:p>
        </p:txBody>
      </p:sp>
    </p:spTree>
    <p:extLst>
      <p:ext uri="{BB962C8B-B14F-4D97-AF65-F5344CB8AC3E}">
        <p14:creationId xmlns:p14="http://schemas.microsoft.com/office/powerpoint/2010/main" val="3151681335"/>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Nav Contents 1">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26" name="Text Placeholder 2"/>
          <p:cNvSpPr>
            <a:spLocks noGrp="1"/>
          </p:cNvSpPr>
          <p:nvPr>
            <p:ph type="body" sz="quarter" idx="14"/>
          </p:nvPr>
        </p:nvSpPr>
        <p:spPr>
          <a:xfrm>
            <a:off x="1395603" y="1879888"/>
            <a:ext cx="7624231" cy="394199"/>
          </a:xfrm>
          <a:prstGeom prst="rect">
            <a:avLst/>
          </a:prstGeom>
        </p:spPr>
        <p:txBody>
          <a:bodyPr vert="horz"/>
          <a:lstStyle>
            <a:lvl1pPr marL="0" indent="0">
              <a:lnSpc>
                <a:spcPct val="60000"/>
              </a:lnSpc>
              <a:buNone/>
              <a:defRPr sz="1125" b="1">
                <a:solidFill>
                  <a:schemeClr val="tx2"/>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rgbClr val="D8DCDE"/>
          </a:solidFill>
          <a:ln w="19050" cmpd="sng">
            <a:noFill/>
          </a:ln>
        </p:spPr>
        <p:txBody>
          <a:bodyPr vert="horz" anchor="ctr"/>
          <a:lstStyle>
            <a:lvl1pPr marL="0" indent="0" algn="ctr">
              <a:lnSpc>
                <a:spcPts val="1575"/>
              </a:lnSpc>
              <a:spcBef>
                <a:spcPts val="338"/>
              </a:spcBef>
              <a:buNone/>
              <a:defRPr sz="1350" b="1">
                <a:solidFill>
                  <a:schemeClr val="tx2"/>
                </a:solidFill>
                <a:latin typeface="Arial" pitchFamily="34" charset="0"/>
                <a:cs typeface="Arial" pitchFamily="34" charset="0"/>
              </a:defRPr>
            </a:lvl1pPr>
          </a:lstStyle>
          <a:p>
            <a:pPr lvl="0"/>
            <a:r>
              <a:rPr lang="en-GB" noProof="0" dirty="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59" name="Text Placeholder 2"/>
          <p:cNvSpPr>
            <a:spLocks noGrp="1"/>
          </p:cNvSpPr>
          <p:nvPr>
            <p:ph type="body" sz="quarter" idx="28"/>
          </p:nvPr>
        </p:nvSpPr>
        <p:spPr>
          <a:xfrm>
            <a:off x="1395603" y="2552244"/>
            <a:ext cx="7624231" cy="394199"/>
          </a:xfrm>
          <a:prstGeom prst="rect">
            <a:avLst/>
          </a:prstGeom>
        </p:spPr>
        <p:txBody>
          <a:bodyPr vert="horz"/>
          <a:lstStyle>
            <a:lvl1pPr marL="0" indent="0">
              <a:lnSpc>
                <a:spcPct val="60000"/>
              </a:lnSpc>
              <a:buNone/>
              <a:defRPr sz="1125" b="1" baseline="0">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dirty="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3" name="Text Placeholder 2"/>
          <p:cNvSpPr>
            <a:spLocks noGrp="1"/>
          </p:cNvSpPr>
          <p:nvPr>
            <p:ph type="body" sz="quarter" idx="31"/>
          </p:nvPr>
        </p:nvSpPr>
        <p:spPr>
          <a:xfrm>
            <a:off x="1395603" y="3230986"/>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dirty="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3" y="3911930"/>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dirty="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1" name="Text Placeholder 2"/>
          <p:cNvSpPr>
            <a:spLocks noGrp="1"/>
          </p:cNvSpPr>
          <p:nvPr>
            <p:ph type="body" sz="quarter" idx="37"/>
          </p:nvPr>
        </p:nvSpPr>
        <p:spPr>
          <a:xfrm>
            <a:off x="1395603" y="458963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dirty="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75" name="Text Placeholder 2"/>
          <p:cNvSpPr>
            <a:spLocks noGrp="1"/>
          </p:cNvSpPr>
          <p:nvPr>
            <p:ph type="body" sz="quarter" idx="40"/>
          </p:nvPr>
        </p:nvSpPr>
        <p:spPr>
          <a:xfrm>
            <a:off x="1395603" y="527792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dirty="0"/>
              <a:t>6</a:t>
            </a:r>
          </a:p>
        </p:txBody>
      </p:sp>
      <p:sp>
        <p:nvSpPr>
          <p:cNvPr id="29"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navigation 1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103568635"/>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Nav Contents 2">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26" name="Text Placeholder 2"/>
          <p:cNvSpPr>
            <a:spLocks noGrp="1"/>
          </p:cNvSpPr>
          <p:nvPr>
            <p:ph type="body" sz="quarter" idx="14"/>
          </p:nvPr>
        </p:nvSpPr>
        <p:spPr>
          <a:xfrm>
            <a:off x="1395603" y="1879888"/>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59" name="Text Placeholder 2"/>
          <p:cNvSpPr>
            <a:spLocks noGrp="1"/>
          </p:cNvSpPr>
          <p:nvPr>
            <p:ph type="body" sz="quarter" idx="28"/>
          </p:nvPr>
        </p:nvSpPr>
        <p:spPr>
          <a:xfrm>
            <a:off x="1395603" y="2552244"/>
            <a:ext cx="7624231" cy="394199"/>
          </a:xfrm>
          <a:prstGeom prst="rect">
            <a:avLst/>
          </a:prstGeom>
        </p:spPr>
        <p:txBody>
          <a:bodyPr vert="horz"/>
          <a:lstStyle>
            <a:lvl1pPr marL="0" indent="0">
              <a:lnSpc>
                <a:spcPct val="60000"/>
              </a:lnSpc>
              <a:buNone/>
              <a:defRPr sz="1125" b="1" baseline="0">
                <a:solidFill>
                  <a:schemeClr val="tx2"/>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rgbClr val="D8DCDE"/>
          </a:solidFill>
          <a:ln w="19050" cmpd="sng">
            <a:noFill/>
          </a:ln>
        </p:spPr>
        <p:txBody>
          <a:bodyPr vert="horz" anchor="ctr"/>
          <a:lstStyle>
            <a:lvl1pPr marL="0" indent="0" algn="ctr">
              <a:lnSpc>
                <a:spcPts val="1575"/>
              </a:lnSpc>
              <a:spcBef>
                <a:spcPts val="0"/>
              </a:spcBef>
              <a:buNone/>
              <a:defRPr sz="1350" b="1">
                <a:solidFill>
                  <a:schemeClr val="tx2"/>
                </a:solidFill>
                <a:latin typeface="Arial" pitchFamily="34" charset="0"/>
                <a:cs typeface="Arial" pitchFamily="34" charset="0"/>
              </a:defRPr>
            </a:lvl1pPr>
          </a:lstStyle>
          <a:p>
            <a:pPr lvl="0"/>
            <a:r>
              <a:rPr lang="en-GB" noProof="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63" name="Text Placeholder 2"/>
          <p:cNvSpPr>
            <a:spLocks noGrp="1"/>
          </p:cNvSpPr>
          <p:nvPr>
            <p:ph type="body" sz="quarter" idx="31"/>
          </p:nvPr>
        </p:nvSpPr>
        <p:spPr>
          <a:xfrm>
            <a:off x="1395603" y="3230986"/>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3" y="3911930"/>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1" name="Text Placeholder 2"/>
          <p:cNvSpPr>
            <a:spLocks noGrp="1"/>
          </p:cNvSpPr>
          <p:nvPr>
            <p:ph type="body" sz="quarter" idx="37"/>
          </p:nvPr>
        </p:nvSpPr>
        <p:spPr>
          <a:xfrm>
            <a:off x="1395603" y="458963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5" name="Text Placeholder 2"/>
          <p:cNvSpPr>
            <a:spLocks noGrp="1"/>
          </p:cNvSpPr>
          <p:nvPr>
            <p:ph type="body" sz="quarter" idx="40"/>
          </p:nvPr>
        </p:nvSpPr>
        <p:spPr>
          <a:xfrm>
            <a:off x="1395603" y="527792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6</a:t>
            </a:r>
          </a:p>
        </p:txBody>
      </p:sp>
      <p:sp>
        <p:nvSpPr>
          <p:cNvPr id="27"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navigation 2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930925139"/>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Nav Contents 3">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26" name="Text Placeholder 2"/>
          <p:cNvSpPr>
            <a:spLocks noGrp="1"/>
          </p:cNvSpPr>
          <p:nvPr>
            <p:ph type="body" sz="quarter" idx="14"/>
          </p:nvPr>
        </p:nvSpPr>
        <p:spPr>
          <a:xfrm>
            <a:off x="1395603" y="1879888"/>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59" name="Text Placeholder 2"/>
          <p:cNvSpPr>
            <a:spLocks noGrp="1"/>
          </p:cNvSpPr>
          <p:nvPr>
            <p:ph type="body" sz="quarter" idx="28"/>
          </p:nvPr>
        </p:nvSpPr>
        <p:spPr>
          <a:xfrm>
            <a:off x="1395603" y="2552244"/>
            <a:ext cx="7624231" cy="394199"/>
          </a:xfrm>
          <a:prstGeom prst="rect">
            <a:avLst/>
          </a:prstGeom>
        </p:spPr>
        <p:txBody>
          <a:bodyPr vert="horz"/>
          <a:lstStyle>
            <a:lvl1pPr marL="0" indent="0">
              <a:lnSpc>
                <a:spcPct val="60000"/>
              </a:lnSpc>
              <a:buNone/>
              <a:defRPr sz="1125" b="1" baseline="0">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63" name="Text Placeholder 2"/>
          <p:cNvSpPr>
            <a:spLocks noGrp="1"/>
          </p:cNvSpPr>
          <p:nvPr>
            <p:ph type="body" sz="quarter" idx="31"/>
          </p:nvPr>
        </p:nvSpPr>
        <p:spPr>
          <a:xfrm>
            <a:off x="1395603" y="3230986"/>
            <a:ext cx="7624231" cy="394199"/>
          </a:xfrm>
          <a:prstGeom prst="rect">
            <a:avLst/>
          </a:prstGeom>
        </p:spPr>
        <p:txBody>
          <a:bodyPr vert="horz"/>
          <a:lstStyle>
            <a:lvl1pPr marL="0" indent="0">
              <a:lnSpc>
                <a:spcPct val="60000"/>
              </a:lnSpc>
              <a:buNone/>
              <a:defRPr sz="1125" b="1">
                <a:solidFill>
                  <a:schemeClr val="tx2"/>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4" name="Text Placeholder 49"/>
          <p:cNvSpPr>
            <a:spLocks noGrp="1"/>
          </p:cNvSpPr>
          <p:nvPr>
            <p:ph type="body" sz="quarter" idx="32" hasCustomPrompt="1"/>
          </p:nvPr>
        </p:nvSpPr>
        <p:spPr>
          <a:xfrm>
            <a:off x="440267" y="3082699"/>
            <a:ext cx="720000" cy="540000"/>
          </a:xfrm>
          <a:prstGeom prst="rect">
            <a:avLst/>
          </a:prstGeom>
          <a:solidFill>
            <a:srgbClr val="D8DCDE"/>
          </a:solidFill>
          <a:ln w="19050" cmpd="sng">
            <a:noFill/>
          </a:ln>
        </p:spPr>
        <p:txBody>
          <a:bodyPr vert="horz" anchor="ctr"/>
          <a:lstStyle>
            <a:lvl1pPr marL="0" indent="0" algn="ctr">
              <a:lnSpc>
                <a:spcPts val="1575"/>
              </a:lnSpc>
              <a:spcBef>
                <a:spcPts val="0"/>
              </a:spcBef>
              <a:buNone/>
              <a:defRPr sz="1350" b="1">
                <a:solidFill>
                  <a:schemeClr val="tx2"/>
                </a:solidFill>
                <a:latin typeface="Arial" pitchFamily="34" charset="0"/>
                <a:cs typeface="Arial" pitchFamily="34" charset="0"/>
              </a:defRPr>
            </a:lvl1pPr>
          </a:lstStyle>
          <a:p>
            <a:pPr lvl="0"/>
            <a:r>
              <a:rPr lang="en-GB" noProof="0" dirty="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3" y="3911930"/>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1" name="Text Placeholder 2"/>
          <p:cNvSpPr>
            <a:spLocks noGrp="1"/>
          </p:cNvSpPr>
          <p:nvPr>
            <p:ph type="body" sz="quarter" idx="37"/>
          </p:nvPr>
        </p:nvSpPr>
        <p:spPr>
          <a:xfrm>
            <a:off x="1395603" y="458963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5" name="Text Placeholder 2"/>
          <p:cNvSpPr>
            <a:spLocks noGrp="1"/>
          </p:cNvSpPr>
          <p:nvPr>
            <p:ph type="body" sz="quarter" idx="40"/>
          </p:nvPr>
        </p:nvSpPr>
        <p:spPr>
          <a:xfrm>
            <a:off x="1395603" y="527792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dirty="0"/>
              <a:t>6</a:t>
            </a:r>
          </a:p>
        </p:txBody>
      </p:sp>
      <p:sp>
        <p:nvSpPr>
          <p:cNvPr id="27"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navigation 3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457122438"/>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Nav Contents 4">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26" name="Text Placeholder 2"/>
          <p:cNvSpPr>
            <a:spLocks noGrp="1"/>
          </p:cNvSpPr>
          <p:nvPr>
            <p:ph type="body" sz="quarter" idx="14"/>
          </p:nvPr>
        </p:nvSpPr>
        <p:spPr>
          <a:xfrm>
            <a:off x="1395603" y="1879888"/>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59" name="Text Placeholder 2"/>
          <p:cNvSpPr>
            <a:spLocks noGrp="1"/>
          </p:cNvSpPr>
          <p:nvPr>
            <p:ph type="body" sz="quarter" idx="28"/>
          </p:nvPr>
        </p:nvSpPr>
        <p:spPr>
          <a:xfrm>
            <a:off x="1395603" y="2552244"/>
            <a:ext cx="7624231" cy="394199"/>
          </a:xfrm>
          <a:prstGeom prst="rect">
            <a:avLst/>
          </a:prstGeom>
        </p:spPr>
        <p:txBody>
          <a:bodyPr vert="horz"/>
          <a:lstStyle>
            <a:lvl1pPr marL="0" indent="0">
              <a:lnSpc>
                <a:spcPct val="60000"/>
              </a:lnSpc>
              <a:buNone/>
              <a:defRPr sz="1125" b="1" baseline="0">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63" name="Text Placeholder 2"/>
          <p:cNvSpPr>
            <a:spLocks noGrp="1"/>
          </p:cNvSpPr>
          <p:nvPr>
            <p:ph type="body" sz="quarter" idx="31"/>
          </p:nvPr>
        </p:nvSpPr>
        <p:spPr>
          <a:xfrm>
            <a:off x="1395603" y="3230986"/>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3" y="3911930"/>
            <a:ext cx="7624231" cy="394199"/>
          </a:xfrm>
          <a:prstGeom prst="rect">
            <a:avLst/>
          </a:prstGeom>
        </p:spPr>
        <p:txBody>
          <a:bodyPr vert="horz"/>
          <a:lstStyle>
            <a:lvl1pPr marL="0" indent="0">
              <a:lnSpc>
                <a:spcPct val="60000"/>
              </a:lnSpc>
              <a:buNone/>
              <a:defRPr sz="1125" b="1">
                <a:solidFill>
                  <a:schemeClr val="tx2"/>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rgbClr val="D8DCDE"/>
          </a:solidFill>
          <a:ln w="19050" cmpd="sng">
            <a:noFill/>
          </a:ln>
        </p:spPr>
        <p:txBody>
          <a:bodyPr vert="horz" anchor="ctr"/>
          <a:lstStyle>
            <a:lvl1pPr marL="0" indent="0" algn="ctr">
              <a:lnSpc>
                <a:spcPts val="1575"/>
              </a:lnSpc>
              <a:spcBef>
                <a:spcPts val="0"/>
              </a:spcBef>
              <a:buNone/>
              <a:defRPr sz="1350" b="1">
                <a:solidFill>
                  <a:schemeClr val="tx2"/>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1" name="Text Placeholder 2"/>
          <p:cNvSpPr>
            <a:spLocks noGrp="1"/>
          </p:cNvSpPr>
          <p:nvPr>
            <p:ph type="body" sz="quarter" idx="37"/>
          </p:nvPr>
        </p:nvSpPr>
        <p:spPr>
          <a:xfrm>
            <a:off x="1395603" y="458963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5" name="Text Placeholder 2"/>
          <p:cNvSpPr>
            <a:spLocks noGrp="1"/>
          </p:cNvSpPr>
          <p:nvPr>
            <p:ph type="body" sz="quarter" idx="40"/>
          </p:nvPr>
        </p:nvSpPr>
        <p:spPr>
          <a:xfrm>
            <a:off x="1395603" y="527792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6</a:t>
            </a:r>
          </a:p>
        </p:txBody>
      </p:sp>
      <p:sp>
        <p:nvSpPr>
          <p:cNvPr id="27"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navigation 4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2274183342"/>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Nav Contents 5">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26" name="Text Placeholder 2"/>
          <p:cNvSpPr>
            <a:spLocks noGrp="1"/>
          </p:cNvSpPr>
          <p:nvPr>
            <p:ph type="body" sz="quarter" idx="14"/>
          </p:nvPr>
        </p:nvSpPr>
        <p:spPr>
          <a:xfrm>
            <a:off x="1395603" y="1879888"/>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59" name="Text Placeholder 2"/>
          <p:cNvSpPr>
            <a:spLocks noGrp="1"/>
          </p:cNvSpPr>
          <p:nvPr>
            <p:ph type="body" sz="quarter" idx="28"/>
          </p:nvPr>
        </p:nvSpPr>
        <p:spPr>
          <a:xfrm>
            <a:off x="1395603" y="2552244"/>
            <a:ext cx="7624231" cy="394199"/>
          </a:xfrm>
          <a:prstGeom prst="rect">
            <a:avLst/>
          </a:prstGeom>
        </p:spPr>
        <p:txBody>
          <a:bodyPr vert="horz"/>
          <a:lstStyle>
            <a:lvl1pPr marL="0" indent="0">
              <a:lnSpc>
                <a:spcPct val="60000"/>
              </a:lnSpc>
              <a:buNone/>
              <a:defRPr sz="1125" b="1" baseline="0">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63" name="Text Placeholder 2"/>
          <p:cNvSpPr>
            <a:spLocks noGrp="1"/>
          </p:cNvSpPr>
          <p:nvPr>
            <p:ph type="body" sz="quarter" idx="31"/>
          </p:nvPr>
        </p:nvSpPr>
        <p:spPr>
          <a:xfrm>
            <a:off x="1395603" y="3230986"/>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3" y="3911930"/>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1" name="Text Placeholder 2"/>
          <p:cNvSpPr>
            <a:spLocks noGrp="1"/>
          </p:cNvSpPr>
          <p:nvPr>
            <p:ph type="body" sz="quarter" idx="37"/>
          </p:nvPr>
        </p:nvSpPr>
        <p:spPr>
          <a:xfrm>
            <a:off x="1395603" y="4589632"/>
            <a:ext cx="7624231" cy="394199"/>
          </a:xfrm>
          <a:prstGeom prst="rect">
            <a:avLst/>
          </a:prstGeom>
        </p:spPr>
        <p:txBody>
          <a:bodyPr vert="horz"/>
          <a:lstStyle>
            <a:lvl1pPr marL="0" indent="0">
              <a:lnSpc>
                <a:spcPct val="60000"/>
              </a:lnSpc>
              <a:buNone/>
              <a:defRPr sz="1125" b="1">
                <a:solidFill>
                  <a:schemeClr val="tx2"/>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rgbClr val="D8DCDE"/>
          </a:solidFill>
          <a:ln w="19050" cmpd="sng">
            <a:noFill/>
          </a:ln>
        </p:spPr>
        <p:txBody>
          <a:bodyPr vert="horz" anchor="ctr"/>
          <a:lstStyle>
            <a:lvl1pPr marL="0" indent="0" algn="ctr">
              <a:lnSpc>
                <a:spcPts val="1575"/>
              </a:lnSpc>
              <a:spcBef>
                <a:spcPts val="0"/>
              </a:spcBef>
              <a:buNone/>
              <a:defRPr sz="1350" b="1">
                <a:solidFill>
                  <a:schemeClr val="tx2"/>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5" name="Text Placeholder 2"/>
          <p:cNvSpPr>
            <a:spLocks noGrp="1"/>
          </p:cNvSpPr>
          <p:nvPr>
            <p:ph type="body" sz="quarter" idx="40"/>
          </p:nvPr>
        </p:nvSpPr>
        <p:spPr>
          <a:xfrm>
            <a:off x="1395603" y="527792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a:p>
        </p:txBody>
      </p:sp>
      <p:sp>
        <p:nvSpPr>
          <p:cNvPr id="76" name="Text Placeholder 49"/>
          <p:cNvSpPr>
            <a:spLocks noGrp="1"/>
          </p:cNvSpPr>
          <p:nvPr>
            <p:ph type="body" sz="quarter" idx="41" hasCustomPrompt="1"/>
          </p:nvPr>
        </p:nvSpPr>
        <p:spPr>
          <a:xfrm>
            <a:off x="440267" y="512963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6</a:t>
            </a:r>
          </a:p>
        </p:txBody>
      </p:sp>
      <p:sp>
        <p:nvSpPr>
          <p:cNvPr id="27"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navigation 5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659612731"/>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Nav Contents 6">
    <p:spTree>
      <p:nvGrpSpPr>
        <p:cNvPr id="1" name=""/>
        <p:cNvGrpSpPr/>
        <p:nvPr/>
      </p:nvGrpSpPr>
      <p:grpSpPr>
        <a:xfrm>
          <a:off x="0" y="0"/>
          <a:ext cx="0" cy="0"/>
          <a:chOff x="0" y="0"/>
          <a:chExt cx="0" cy="0"/>
        </a:xfrm>
      </p:grpSpPr>
      <p:sp>
        <p:nvSpPr>
          <p:cNvPr id="30" name="Table Placeholder 29"/>
          <p:cNvSpPr>
            <a:spLocks noGrp="1"/>
          </p:cNvSpPr>
          <p:nvPr>
            <p:ph type="tbl" sz="quarter" idx="15"/>
          </p:nvPr>
        </p:nvSpPr>
        <p:spPr>
          <a:xfrm>
            <a:off x="1316572" y="1731133"/>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26" name="Text Placeholder 2"/>
          <p:cNvSpPr>
            <a:spLocks noGrp="1"/>
          </p:cNvSpPr>
          <p:nvPr>
            <p:ph type="body" sz="quarter" idx="14"/>
          </p:nvPr>
        </p:nvSpPr>
        <p:spPr>
          <a:xfrm>
            <a:off x="1395603" y="1879888"/>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50" name="Text Placeholder 49"/>
          <p:cNvSpPr>
            <a:spLocks noGrp="1"/>
          </p:cNvSpPr>
          <p:nvPr>
            <p:ph type="body" sz="quarter" idx="26" hasCustomPrompt="1"/>
          </p:nvPr>
        </p:nvSpPr>
        <p:spPr>
          <a:xfrm>
            <a:off x="440267" y="1731600"/>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dirty="0"/>
              <a:t>1</a:t>
            </a:r>
          </a:p>
        </p:txBody>
      </p:sp>
      <p:sp>
        <p:nvSpPr>
          <p:cNvPr id="58" name="Table Placeholder 29"/>
          <p:cNvSpPr>
            <a:spLocks noGrp="1"/>
          </p:cNvSpPr>
          <p:nvPr>
            <p:ph type="tbl" sz="quarter" idx="27"/>
          </p:nvPr>
        </p:nvSpPr>
        <p:spPr>
          <a:xfrm>
            <a:off x="1316572" y="240348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59" name="Text Placeholder 2"/>
          <p:cNvSpPr>
            <a:spLocks noGrp="1"/>
          </p:cNvSpPr>
          <p:nvPr>
            <p:ph type="body" sz="quarter" idx="28"/>
          </p:nvPr>
        </p:nvSpPr>
        <p:spPr>
          <a:xfrm>
            <a:off x="1395603" y="2552244"/>
            <a:ext cx="7624231" cy="394199"/>
          </a:xfrm>
          <a:prstGeom prst="rect">
            <a:avLst/>
          </a:prstGeom>
        </p:spPr>
        <p:txBody>
          <a:bodyPr vert="horz"/>
          <a:lstStyle>
            <a:lvl1pPr marL="0" indent="0">
              <a:lnSpc>
                <a:spcPct val="60000"/>
              </a:lnSpc>
              <a:buNone/>
              <a:defRPr sz="1125" b="1" baseline="0">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0" name="Text Placeholder 49"/>
          <p:cNvSpPr>
            <a:spLocks noGrp="1"/>
          </p:cNvSpPr>
          <p:nvPr>
            <p:ph type="body" sz="quarter" idx="29" hasCustomPrompt="1"/>
          </p:nvPr>
        </p:nvSpPr>
        <p:spPr>
          <a:xfrm>
            <a:off x="440267" y="2403956"/>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dirty="0"/>
              <a:t>2</a:t>
            </a:r>
          </a:p>
        </p:txBody>
      </p:sp>
      <p:sp>
        <p:nvSpPr>
          <p:cNvPr id="62" name="Table Placeholder 29"/>
          <p:cNvSpPr>
            <a:spLocks noGrp="1"/>
          </p:cNvSpPr>
          <p:nvPr>
            <p:ph type="tbl" sz="quarter" idx="30"/>
          </p:nvPr>
        </p:nvSpPr>
        <p:spPr>
          <a:xfrm>
            <a:off x="1316572" y="3082231"/>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63" name="Text Placeholder 2"/>
          <p:cNvSpPr>
            <a:spLocks noGrp="1"/>
          </p:cNvSpPr>
          <p:nvPr>
            <p:ph type="body" sz="quarter" idx="31"/>
          </p:nvPr>
        </p:nvSpPr>
        <p:spPr>
          <a:xfrm>
            <a:off x="1395603" y="3230986"/>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4" name="Text Placeholder 49"/>
          <p:cNvSpPr>
            <a:spLocks noGrp="1"/>
          </p:cNvSpPr>
          <p:nvPr>
            <p:ph type="body" sz="quarter" idx="32" hasCustomPrompt="1"/>
          </p:nvPr>
        </p:nvSpPr>
        <p:spPr>
          <a:xfrm>
            <a:off x="440267" y="3082699"/>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3</a:t>
            </a:r>
          </a:p>
        </p:txBody>
      </p:sp>
      <p:sp>
        <p:nvSpPr>
          <p:cNvPr id="66" name="Table Placeholder 29"/>
          <p:cNvSpPr>
            <a:spLocks noGrp="1"/>
          </p:cNvSpPr>
          <p:nvPr>
            <p:ph type="tbl" sz="quarter" idx="33"/>
          </p:nvPr>
        </p:nvSpPr>
        <p:spPr>
          <a:xfrm>
            <a:off x="1316572" y="3763175"/>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dirty="0"/>
          </a:p>
        </p:txBody>
      </p:sp>
      <p:sp>
        <p:nvSpPr>
          <p:cNvPr id="67" name="Text Placeholder 2"/>
          <p:cNvSpPr>
            <a:spLocks noGrp="1"/>
          </p:cNvSpPr>
          <p:nvPr>
            <p:ph type="body" sz="quarter" idx="34"/>
          </p:nvPr>
        </p:nvSpPr>
        <p:spPr>
          <a:xfrm>
            <a:off x="1395603" y="3911930"/>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68" name="Text Placeholder 49"/>
          <p:cNvSpPr>
            <a:spLocks noGrp="1"/>
          </p:cNvSpPr>
          <p:nvPr>
            <p:ph type="body" sz="quarter" idx="35" hasCustomPrompt="1"/>
          </p:nvPr>
        </p:nvSpPr>
        <p:spPr>
          <a:xfrm>
            <a:off x="440267" y="3763643"/>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4</a:t>
            </a:r>
          </a:p>
        </p:txBody>
      </p:sp>
      <p:sp>
        <p:nvSpPr>
          <p:cNvPr id="70" name="Table Placeholder 29"/>
          <p:cNvSpPr>
            <a:spLocks noGrp="1"/>
          </p:cNvSpPr>
          <p:nvPr>
            <p:ph type="tbl" sz="quarter" idx="36"/>
          </p:nvPr>
        </p:nvSpPr>
        <p:spPr>
          <a:xfrm>
            <a:off x="1316572" y="4440879"/>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1" name="Text Placeholder 2"/>
          <p:cNvSpPr>
            <a:spLocks noGrp="1"/>
          </p:cNvSpPr>
          <p:nvPr>
            <p:ph type="body" sz="quarter" idx="37"/>
          </p:nvPr>
        </p:nvSpPr>
        <p:spPr>
          <a:xfrm>
            <a:off x="1395603" y="4589632"/>
            <a:ext cx="7624231" cy="394199"/>
          </a:xfrm>
          <a:prstGeom prst="rect">
            <a:avLst/>
          </a:prstGeom>
        </p:spPr>
        <p:txBody>
          <a:bodyPr vert="horz"/>
          <a:lstStyle>
            <a:lvl1pPr marL="0" indent="0">
              <a:lnSpc>
                <a:spcPct val="60000"/>
              </a:lnSpc>
              <a:buNone/>
              <a:defRPr sz="1125" b="1">
                <a:solidFill>
                  <a:srgbClr val="C4CACD"/>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72" name="Text Placeholder 49"/>
          <p:cNvSpPr>
            <a:spLocks noGrp="1"/>
          </p:cNvSpPr>
          <p:nvPr>
            <p:ph type="body" sz="quarter" idx="38" hasCustomPrompt="1"/>
          </p:nvPr>
        </p:nvSpPr>
        <p:spPr>
          <a:xfrm>
            <a:off x="440267" y="4441345"/>
            <a:ext cx="720000" cy="540000"/>
          </a:xfrm>
          <a:prstGeom prst="rect">
            <a:avLst/>
          </a:prstGeom>
          <a:solidFill>
            <a:schemeClr val="tx2"/>
          </a:solidFill>
          <a:ln w="19050" cmpd="sng">
            <a:noFill/>
          </a:ln>
        </p:spPr>
        <p:txBody>
          <a:bodyPr vert="horz" anchor="ctr"/>
          <a:lstStyle>
            <a:lvl1pPr marL="0" indent="0" algn="ctr">
              <a:lnSpc>
                <a:spcPts val="1575"/>
              </a:lnSpc>
              <a:spcBef>
                <a:spcPts val="0"/>
              </a:spcBef>
              <a:buNone/>
              <a:defRPr sz="1350" b="1">
                <a:solidFill>
                  <a:srgbClr val="D8DCDE"/>
                </a:solidFill>
                <a:latin typeface="Arial" pitchFamily="34" charset="0"/>
                <a:cs typeface="Arial" pitchFamily="34" charset="0"/>
              </a:defRPr>
            </a:lvl1pPr>
          </a:lstStyle>
          <a:p>
            <a:pPr lvl="0"/>
            <a:r>
              <a:rPr lang="en-GB" noProof="0"/>
              <a:t>5</a:t>
            </a:r>
          </a:p>
        </p:txBody>
      </p:sp>
      <p:sp>
        <p:nvSpPr>
          <p:cNvPr id="74" name="Table Placeholder 29"/>
          <p:cNvSpPr>
            <a:spLocks noGrp="1"/>
          </p:cNvSpPr>
          <p:nvPr>
            <p:ph type="tbl" sz="quarter" idx="39"/>
          </p:nvPr>
        </p:nvSpPr>
        <p:spPr>
          <a:xfrm>
            <a:off x="1316572" y="5129167"/>
            <a:ext cx="7968000" cy="540000"/>
          </a:xfrm>
          <a:prstGeom prst="rect">
            <a:avLst/>
          </a:prstGeom>
          <a:solidFill>
            <a:srgbClr val="D8DCDE"/>
          </a:solidFill>
        </p:spPr>
        <p:txBody>
          <a:bodyPr vert="horz"/>
          <a:lstStyle>
            <a:lvl1pPr marL="0" indent="0">
              <a:buNone/>
              <a:defRPr sz="100">
                <a:latin typeface="Arial" pitchFamily="34" charset="0"/>
                <a:cs typeface="Arial" pitchFamily="34" charset="0"/>
              </a:defRPr>
            </a:lvl1pPr>
          </a:lstStyle>
          <a:p>
            <a:endParaRPr lang="en-GB" noProof="0"/>
          </a:p>
        </p:txBody>
      </p:sp>
      <p:sp>
        <p:nvSpPr>
          <p:cNvPr id="75" name="Text Placeholder 2"/>
          <p:cNvSpPr>
            <a:spLocks noGrp="1"/>
          </p:cNvSpPr>
          <p:nvPr>
            <p:ph type="body" sz="quarter" idx="40"/>
          </p:nvPr>
        </p:nvSpPr>
        <p:spPr>
          <a:xfrm>
            <a:off x="1395603" y="5277922"/>
            <a:ext cx="7624231" cy="394199"/>
          </a:xfrm>
          <a:prstGeom prst="rect">
            <a:avLst/>
          </a:prstGeom>
        </p:spPr>
        <p:txBody>
          <a:bodyPr vert="horz"/>
          <a:lstStyle>
            <a:lvl1pPr marL="0" indent="0">
              <a:lnSpc>
                <a:spcPct val="60000"/>
              </a:lnSpc>
              <a:buNone/>
              <a:defRPr sz="1125" b="1">
                <a:solidFill>
                  <a:schemeClr val="tx2"/>
                </a:solidFill>
                <a:latin typeface="Arial" pitchFamily="34" charset="0"/>
                <a:cs typeface="Arial" pitchFamily="34" charset="0"/>
              </a:defRPr>
            </a:lvl1pPr>
            <a:lvl2pPr marL="257175" indent="0">
              <a:buNone/>
              <a:defRPr sz="1013" b="1"/>
            </a:lvl2pPr>
            <a:lvl3pPr marL="514350" indent="0">
              <a:buNone/>
              <a:defRPr sz="1013" b="1"/>
            </a:lvl3pPr>
            <a:lvl4pPr marL="771525" indent="0">
              <a:buNone/>
              <a:defRPr sz="1013" b="1"/>
            </a:lvl4pPr>
            <a:lvl5pPr marL="1028700" indent="0">
              <a:buNone/>
              <a:defRPr sz="1013" b="1"/>
            </a:lvl5pPr>
          </a:lstStyle>
          <a:p>
            <a:pPr lvl="0"/>
            <a:endParaRPr lang="en-GB" noProof="0" dirty="0"/>
          </a:p>
        </p:txBody>
      </p:sp>
      <p:sp>
        <p:nvSpPr>
          <p:cNvPr id="76" name="Text Placeholder 49"/>
          <p:cNvSpPr>
            <a:spLocks noGrp="1"/>
          </p:cNvSpPr>
          <p:nvPr>
            <p:ph type="body" sz="quarter" idx="41" hasCustomPrompt="1"/>
          </p:nvPr>
        </p:nvSpPr>
        <p:spPr>
          <a:xfrm>
            <a:off x="440267" y="5129635"/>
            <a:ext cx="720000" cy="540000"/>
          </a:xfrm>
          <a:prstGeom prst="rect">
            <a:avLst/>
          </a:prstGeom>
          <a:solidFill>
            <a:srgbClr val="D8DCDE"/>
          </a:solidFill>
          <a:ln w="19050" cmpd="sng">
            <a:noFill/>
          </a:ln>
        </p:spPr>
        <p:txBody>
          <a:bodyPr vert="horz" anchor="ctr"/>
          <a:lstStyle>
            <a:lvl1pPr marL="0" indent="0" algn="ctr">
              <a:lnSpc>
                <a:spcPts val="1575"/>
              </a:lnSpc>
              <a:spcBef>
                <a:spcPts val="0"/>
              </a:spcBef>
              <a:buNone/>
              <a:defRPr sz="1350" b="1">
                <a:solidFill>
                  <a:schemeClr val="tx2"/>
                </a:solidFill>
                <a:latin typeface="Arial" pitchFamily="34" charset="0"/>
                <a:cs typeface="Arial" pitchFamily="34" charset="0"/>
              </a:defRPr>
            </a:lvl1pPr>
          </a:lstStyle>
          <a:p>
            <a:pPr lvl="0"/>
            <a:r>
              <a:rPr lang="en-GB" noProof="0"/>
              <a:t>6</a:t>
            </a:r>
          </a:p>
        </p:txBody>
      </p:sp>
      <p:sp>
        <p:nvSpPr>
          <p:cNvPr id="27"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navigation 6 title</a:t>
            </a:r>
          </a:p>
        </p:txBody>
      </p:sp>
      <p:sp>
        <p:nvSpPr>
          <p:cNvPr id="2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2054288599"/>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9" name="Rectangle 8"/>
          <p:cNvSpPr>
            <a:spLocks noGrp="1" noChangeArrowheads="1"/>
          </p:cNvSpPr>
          <p:nvPr userDrawn="1"/>
        </p:nvSpPr>
        <p:spPr bwMode="auto">
          <a:xfrm>
            <a:off x="705016" y="4575175"/>
            <a:ext cx="3585633" cy="381000"/>
          </a:xfrm>
          <a:prstGeom prst="rect">
            <a:avLst/>
          </a:prstGeom>
          <a:noFill/>
          <a:ln w="9525">
            <a:noFill/>
            <a:miter lim="800000"/>
            <a:headEnd/>
            <a:tailEnd/>
          </a:ln>
          <a:effectLst/>
        </p:spPr>
        <p:txBody>
          <a:bodyPr anchor="b"/>
          <a:lstStyle/>
          <a:p>
            <a:r>
              <a:rPr lang="en-GB" sz="1050" b="1" dirty="0">
                <a:solidFill>
                  <a:schemeClr val="tx1"/>
                </a:solidFill>
                <a:latin typeface="Arial" pitchFamily="34" charset="0"/>
                <a:cs typeface="Arial" pitchFamily="34" charset="0"/>
              </a:rPr>
              <a:t>Confidentiality Notice </a:t>
            </a:r>
            <a:endParaRPr lang="en-GB" sz="1800" dirty="0">
              <a:solidFill>
                <a:schemeClr val="tx1"/>
              </a:solidFill>
              <a:latin typeface="Arial" pitchFamily="34" charset="0"/>
              <a:cs typeface="Arial" pitchFamily="34" charset="0"/>
            </a:endParaRPr>
          </a:p>
        </p:txBody>
      </p:sp>
      <p:sp>
        <p:nvSpPr>
          <p:cNvPr id="10" name="Rectangle 9"/>
          <p:cNvSpPr>
            <a:spLocks noGrp="1" noChangeArrowheads="1"/>
          </p:cNvSpPr>
          <p:nvPr userDrawn="1"/>
        </p:nvSpPr>
        <p:spPr bwMode="auto">
          <a:xfrm>
            <a:off x="721948" y="4956175"/>
            <a:ext cx="9920657" cy="864000"/>
          </a:xfrm>
          <a:prstGeom prst="rect">
            <a:avLst/>
          </a:prstGeom>
          <a:noFill/>
          <a:ln w="9525">
            <a:noFill/>
            <a:miter lim="800000"/>
            <a:headEnd/>
            <a:tailEnd/>
          </a:ln>
          <a:effectLst/>
        </p:spPr>
        <p:txBody>
          <a:bodyPr/>
          <a:lstStyle/>
          <a:p>
            <a:r>
              <a:rPr lang="en-GB" sz="675" noProof="0" dirty="0">
                <a:solidFill>
                  <a:schemeClr val="tx1"/>
                </a:solidFill>
                <a:latin typeface="+mn-lt"/>
                <a:cs typeface="Arial"/>
              </a:rPr>
              <a:t>This file is private and may contain confidential and proprietary information. If you have received this file in error, please notify us and remove </a:t>
            </a:r>
            <a:br>
              <a:rPr lang="en-GB" sz="675" noProof="0" dirty="0">
                <a:solidFill>
                  <a:schemeClr val="tx1"/>
                </a:solidFill>
                <a:latin typeface="+mn-lt"/>
                <a:cs typeface="Arial"/>
              </a:rPr>
            </a:br>
            <a:r>
              <a:rPr lang="en-GB" sz="675" noProof="0" dirty="0">
                <a:solidFill>
                  <a:schemeClr val="tx1"/>
                </a:solidFill>
                <a:latin typeface="+mn-lt"/>
                <a:cs typeface="Arial"/>
              </a:rPr>
              <a:t>it from your system and note that you must not copy, distribute or take any action in reliance on it. Any unauthorized use or disclosure of the contents of this file is not permitted and may be unlawful. AstraZeneca PLC, </a:t>
            </a:r>
            <a:r>
              <a:rPr lang="en-US" sz="675" kern="1200" dirty="0">
                <a:solidFill>
                  <a:schemeClr val="tx1"/>
                </a:solidFill>
                <a:latin typeface="+mn-lt"/>
                <a:ea typeface="+mn-ea"/>
                <a:cs typeface="Arial"/>
              </a:rPr>
              <a:t>1 Francis Crick Avenue</a:t>
            </a:r>
            <a:r>
              <a:rPr lang="en-US" sz="675" kern="1200" baseline="0" dirty="0">
                <a:solidFill>
                  <a:schemeClr val="tx1"/>
                </a:solidFill>
                <a:latin typeface="+mn-lt"/>
                <a:ea typeface="+mn-ea"/>
                <a:cs typeface="Arial"/>
              </a:rPr>
              <a:t>, </a:t>
            </a:r>
            <a:r>
              <a:rPr lang="en-US" sz="675" kern="1200" dirty="0">
                <a:solidFill>
                  <a:schemeClr val="tx1"/>
                </a:solidFill>
                <a:latin typeface="+mn-lt"/>
                <a:ea typeface="+mn-ea"/>
                <a:cs typeface="Arial"/>
              </a:rPr>
              <a:t>Cambridge Biomedical Campus, Cambridge, CB2 0AA</a:t>
            </a:r>
            <a:r>
              <a:rPr lang="en-GB" sz="675" noProof="0" dirty="0">
                <a:solidFill>
                  <a:schemeClr val="tx1"/>
                </a:solidFill>
                <a:latin typeface="+mn-lt"/>
                <a:cs typeface="Arial"/>
              </a:rPr>
              <a:t>, UK, T: +44(0)203 749 5000, www.astrazeneca.com</a:t>
            </a:r>
          </a:p>
        </p:txBody>
      </p:sp>
    </p:spTree>
    <p:extLst>
      <p:ext uri="{BB962C8B-B14F-4D97-AF65-F5344CB8AC3E}">
        <p14:creationId xmlns:p14="http://schemas.microsoft.com/office/powerpoint/2010/main" val="1952380595"/>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Bullet Content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7" y="43780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9" name="Slide Number Placeholder 5"/>
          <p:cNvSpPr>
            <a:spLocks noGrp="1"/>
          </p:cNvSpPr>
          <p:nvPr>
            <p:ph type="sldNum" sz="quarter" idx="4"/>
          </p:nvPr>
        </p:nvSpPr>
        <p:spPr>
          <a:xfrm>
            <a:off x="11821585" y="6397552"/>
            <a:ext cx="370416" cy="414000"/>
          </a:xfrm>
          <a:prstGeom prst="rect">
            <a:avLst/>
          </a:prstGeom>
        </p:spPr>
        <p:txBody>
          <a:bodyPr vert="horz" lIns="0" tIns="0" rIns="0" bIns="0" rtlCol="0" anchor="b" anchorCtr="0"/>
          <a:lstStyle>
            <a:lvl1pPr algn="ctr">
              <a:defRPr sz="600" b="0">
                <a:solidFill>
                  <a:schemeClr val="tx1"/>
                </a:solidFill>
                <a:latin typeface="Arial" pitchFamily="34" charset="0"/>
                <a:cs typeface="Arial" pitchFamily="34" charset="0"/>
              </a:defRPr>
            </a:lvl1pPr>
          </a:lstStyle>
          <a:p>
            <a:fld id="{345B8B01-2A90-46D1-BCFB-0022759DFE43}" type="slidenum">
              <a:rPr lang="en-GB" smtClean="0"/>
              <a:pPr/>
              <a:t>‹#›</a:t>
            </a:fld>
            <a:endParaRPr lang="en-GB" dirty="0"/>
          </a:p>
        </p:txBody>
      </p:sp>
      <p:sp>
        <p:nvSpPr>
          <p:cNvPr id="7" name="Content Placeholder 2"/>
          <p:cNvSpPr>
            <a:spLocks noGrp="1"/>
          </p:cNvSpPr>
          <p:nvPr>
            <p:ph idx="16" hasCustomPrompt="1"/>
          </p:nvPr>
        </p:nvSpPr>
        <p:spPr>
          <a:xfrm>
            <a:off x="316803" y="1258800"/>
            <a:ext cx="11505236" cy="2157984"/>
          </a:xfrm>
          <a:prstGeom prst="rect">
            <a:avLst/>
          </a:prstGeom>
        </p:spPr>
        <p:txBody>
          <a:bodyPr/>
          <a:lstStyle>
            <a:lvl1pPr marL="135000" indent="-135000">
              <a:lnSpc>
                <a:spcPct val="100000"/>
              </a:lnSpc>
              <a:spcBef>
                <a:spcPts val="0"/>
              </a:spcBef>
              <a:spcAft>
                <a:spcPts val="450"/>
              </a:spcAft>
              <a:buClr>
                <a:schemeClr val="tx2"/>
              </a:buClr>
              <a:buFont typeface="Arial" pitchFamily="34" charset="0"/>
              <a:buChar char="•"/>
              <a:defRPr sz="1275">
                <a:solidFill>
                  <a:schemeClr val="tx1"/>
                </a:solidFill>
                <a:latin typeface="Arial" pitchFamily="34" charset="0"/>
                <a:cs typeface="Arial" pitchFamily="34" charset="0"/>
              </a:defRPr>
            </a:lvl1pPr>
            <a:lvl2pPr marL="405000" indent="-135000">
              <a:lnSpc>
                <a:spcPct val="100000"/>
              </a:lnSpc>
              <a:spcBef>
                <a:spcPts val="0"/>
              </a:spcBef>
              <a:spcAft>
                <a:spcPts val="450"/>
              </a:spcAft>
              <a:defRPr sz="1125"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3" name="TextBox 2">
            <a:extLst>
              <a:ext uri="{FF2B5EF4-FFF2-40B4-BE49-F238E27FC236}">
                <a16:creationId xmlns:a16="http://schemas.microsoft.com/office/drawing/2014/main" id="{3696DDB0-79DC-4F31-AE8D-5F8D532B158F}"/>
              </a:ext>
            </a:extLst>
          </p:cNvPr>
          <p:cNvSpPr txBox="1"/>
          <p:nvPr userDrawn="1"/>
        </p:nvSpPr>
        <p:spPr>
          <a:xfrm>
            <a:off x="11215723" y="-1112"/>
            <a:ext cx="978152" cy="196208"/>
          </a:xfrm>
          <a:prstGeom prst="rect">
            <a:avLst/>
          </a:prstGeom>
          <a:noFill/>
        </p:spPr>
        <p:txBody>
          <a:bodyPr wrap="none" rtlCol="0">
            <a:spAutoFit/>
          </a:bodyPr>
          <a:lstStyle/>
          <a:p>
            <a:pPr algn="r"/>
            <a:r>
              <a:rPr lang="en-US" sz="675" dirty="0">
                <a:solidFill>
                  <a:schemeClr val="tx1">
                    <a:lumMod val="50000"/>
                    <a:lumOff val="50000"/>
                  </a:schemeClr>
                </a:solidFill>
              </a:rPr>
              <a:t>Sharman, ASH 2019</a:t>
            </a:r>
          </a:p>
        </p:txBody>
      </p:sp>
      <p:sp>
        <p:nvSpPr>
          <p:cNvPr id="8" name="Text Placeholder 7">
            <a:extLst>
              <a:ext uri="{FF2B5EF4-FFF2-40B4-BE49-F238E27FC236}">
                <a16:creationId xmlns:a16="http://schemas.microsoft.com/office/drawing/2014/main" id="{17378C36-0FB5-4946-A509-EA00CD9F928A}"/>
              </a:ext>
            </a:extLst>
          </p:cNvPr>
          <p:cNvSpPr>
            <a:spLocks noGrp="1"/>
          </p:cNvSpPr>
          <p:nvPr>
            <p:ph type="body" sz="quarter" idx="17"/>
          </p:nvPr>
        </p:nvSpPr>
        <p:spPr>
          <a:xfrm>
            <a:off x="134051" y="6423674"/>
            <a:ext cx="11687533" cy="404283"/>
          </a:xfrm>
          <a:prstGeom prst="rect">
            <a:avLst/>
          </a:prstGeom>
        </p:spPr>
        <p:txBody>
          <a:bodyPr anchor="b"/>
          <a:lstStyle>
            <a:lvl1pPr marL="0" indent="0">
              <a:spcBef>
                <a:spcPts val="0"/>
              </a:spcBef>
              <a:buNone/>
              <a:defRPr sz="600"/>
            </a:lvl1pPr>
            <a:lvl2pPr>
              <a:defRPr sz="750"/>
            </a:lvl2pPr>
            <a:lvl3pPr>
              <a:defRPr sz="750"/>
            </a:lvl3pPr>
            <a:lvl4pPr>
              <a:defRPr sz="750"/>
            </a:lvl4pPr>
            <a:lvl5pPr>
              <a:defRPr sz="750"/>
            </a:lvl5pPr>
          </a:lstStyle>
          <a:p>
            <a:pPr lvl="0"/>
            <a:r>
              <a:rPr lang="en-US" dirty="0"/>
              <a:t>Click to edit Master text styles</a:t>
            </a:r>
          </a:p>
        </p:txBody>
      </p:sp>
    </p:spTree>
    <p:extLst>
      <p:ext uri="{BB962C8B-B14F-4D97-AF65-F5344CB8AC3E}">
        <p14:creationId xmlns:p14="http://schemas.microsoft.com/office/powerpoint/2010/main" val="13340667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3" y="6501183"/>
            <a:ext cx="7738116" cy="248489"/>
          </a:xfrm>
        </p:spPr>
        <p:txBody>
          <a:bodyPr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859"/>
            <a:ext cx="508000" cy="269875"/>
          </a:xfrm>
        </p:spPr>
        <p:txBody>
          <a:bodyPr lIns="115495" tIns="57768" rIns="115495" bIns="57768"/>
          <a:lstStyle>
            <a:lvl1pPr defTabSz="902315" eaLnBrk="0" fontAlgn="auto" hangingPunct="0">
              <a:spcBef>
                <a:spcPts val="0"/>
              </a:spcBef>
              <a:spcAft>
                <a:spcPts val="0"/>
              </a:spcAft>
              <a:defRPr sz="1800">
                <a:solidFill>
                  <a:srgbClr val="FFFFFF"/>
                </a:solidFill>
                <a:latin typeface="Arial"/>
                <a:ea typeface="ＭＳ Ｐゴシック" charset="0"/>
              </a:defRPr>
            </a:lvl1pPr>
          </a:lstStyle>
          <a:p>
            <a:pPr>
              <a:defRPr/>
            </a:pPr>
            <a:fld id="{EF3F2B24-632A-4207-A731-5827D9BD66A3}" type="slidenum">
              <a:rPr lang="en-GB"/>
              <a:pPr>
                <a:defRPr/>
              </a:pPr>
              <a:t>‹#›</a:t>
            </a:fld>
            <a:endParaRPr lang="en-GB" dirty="0"/>
          </a:p>
        </p:txBody>
      </p:sp>
    </p:spTree>
    <p:extLst>
      <p:ext uri="{BB962C8B-B14F-4D97-AF65-F5344CB8AC3E}">
        <p14:creationId xmlns:p14="http://schemas.microsoft.com/office/powerpoint/2010/main" val="3368420969"/>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Bullet Content 1 with Subtitle">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6" name="Subtitle 2"/>
          <p:cNvSpPr>
            <a:spLocks noGrp="1"/>
          </p:cNvSpPr>
          <p:nvPr>
            <p:ph type="subTitle" idx="10" hasCustomPrompt="1"/>
          </p:nvPr>
        </p:nvSpPr>
        <p:spPr>
          <a:xfrm>
            <a:off x="316086" y="702468"/>
            <a:ext cx="11687535" cy="432000"/>
          </a:xfrm>
          <a:prstGeom prst="rect">
            <a:avLst/>
          </a:prstGeom>
        </p:spPr>
        <p:txBody>
          <a:bodyPr/>
          <a:lstStyle>
            <a:lvl1pPr marL="0" indent="0" algn="l">
              <a:lnSpc>
                <a:spcPts val="1688"/>
              </a:lnSpc>
              <a:spcBef>
                <a:spcPts val="0"/>
              </a:spcBef>
              <a:buNone/>
              <a:defRPr sz="1800">
                <a:solidFill>
                  <a:schemeClr val="tx2"/>
                </a:solidFill>
                <a:latin typeface="Arial" pitchFamily="34" charset="0"/>
                <a:cs typeface="Arial" pitchFamily="34" charset="0"/>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GB" noProof="0" dirty="0"/>
              <a:t>Click to add subtitle</a:t>
            </a:r>
          </a:p>
        </p:txBody>
      </p:sp>
      <p:sp>
        <p:nvSpPr>
          <p:cNvPr id="10"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Content Placeholder 2"/>
          <p:cNvSpPr>
            <a:spLocks noGrp="1"/>
          </p:cNvSpPr>
          <p:nvPr>
            <p:ph idx="16" hasCustomPrompt="1"/>
          </p:nvPr>
        </p:nvSpPr>
        <p:spPr>
          <a:xfrm>
            <a:off x="316800" y="1645920"/>
            <a:ext cx="9408000" cy="2157984"/>
          </a:xfrm>
          <a:prstGeom prst="rect">
            <a:avLst/>
          </a:prstGeom>
        </p:spPr>
        <p:txBody>
          <a:bodyPr/>
          <a:lstStyle>
            <a:lvl1pPr marL="135000" indent="-135000">
              <a:lnSpc>
                <a:spcPct val="100000"/>
              </a:lnSpc>
              <a:spcBef>
                <a:spcPts val="0"/>
              </a:spcBef>
              <a:buClr>
                <a:schemeClr val="tx2"/>
              </a:buClr>
              <a:buFont typeface="Arial" pitchFamily="34" charset="0"/>
              <a:buChar char="•"/>
              <a:defRPr sz="1350">
                <a:solidFill>
                  <a:schemeClr val="tx1"/>
                </a:solidFill>
                <a:latin typeface="Arial" pitchFamily="34" charset="0"/>
                <a:cs typeface="Arial" pitchFamily="34" charset="0"/>
              </a:defRPr>
            </a:lvl1pPr>
            <a:lvl2pPr marL="405000" indent="-135000">
              <a:lnSpc>
                <a:spcPct val="100000"/>
              </a:lnSpc>
              <a:spcBef>
                <a:spcPts val="0"/>
              </a:spcBef>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4260916597"/>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Body Only 1">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7" y="269647"/>
            <a:ext cx="11687535" cy="414000"/>
          </a:xfrm>
          <a:prstGeom prst="rect">
            <a:avLst/>
          </a:prstGeom>
        </p:spPr>
        <p:txBody>
          <a:bodyPr vert="horz"/>
          <a:lstStyle>
            <a:lvl1pPr algn="l">
              <a:lnSpc>
                <a:spcPts val="1688"/>
              </a:lnSpc>
              <a:defRPr sz="1800" b="1" baseline="0">
                <a:solidFill>
                  <a:schemeClr val="tx2"/>
                </a:solidFill>
                <a:latin typeface="Arial" pitchFamily="34" charset="0"/>
                <a:cs typeface="Arial" pitchFamily="34" charset="0"/>
              </a:defRPr>
            </a:lvl1pPr>
          </a:lstStyle>
          <a:p>
            <a:r>
              <a:rPr lang="en-GB" noProof="0" dirty="0"/>
              <a:t>Click to add title</a:t>
            </a:r>
          </a:p>
        </p:txBody>
      </p:sp>
      <p:sp>
        <p:nvSpPr>
          <p:cNvPr id="6" name="Text Placeholder 3"/>
          <p:cNvSpPr>
            <a:spLocks noGrp="1"/>
          </p:cNvSpPr>
          <p:nvPr>
            <p:ph type="body" sz="quarter" idx="11"/>
          </p:nvPr>
        </p:nvSpPr>
        <p:spPr>
          <a:xfrm>
            <a:off x="316800" y="1650632"/>
            <a:ext cx="9408000" cy="2160000"/>
          </a:xfrm>
          <a:prstGeom prst="rect">
            <a:avLst/>
          </a:prstGeom>
        </p:spPr>
        <p:txBody>
          <a:bodyPr vert="horz"/>
          <a:lstStyle>
            <a:lvl1pPr marL="0" indent="0" algn="l">
              <a:spcBef>
                <a:spcPts val="0"/>
              </a:spcBef>
              <a:buNone/>
              <a:defRPr sz="1350"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9"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252559222"/>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Body and Content 1">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a:xfrm>
            <a:off x="315383" y="1653727"/>
            <a:ext cx="9408000" cy="2160000"/>
          </a:xfrm>
          <a:prstGeom prst="rect">
            <a:avLst/>
          </a:prstGeom>
        </p:spPr>
        <p:txBody>
          <a:bodyPr vert="horz"/>
          <a:lstStyle>
            <a:lvl1pPr marL="0" marR="0" indent="0" algn="l" defTabSz="514350" rtl="0" eaLnBrk="1" fontAlgn="base" latinLnBrk="0" hangingPunct="1">
              <a:lnSpc>
                <a:spcPct val="100000"/>
              </a:lnSpc>
              <a:spcBef>
                <a:spcPct val="0"/>
              </a:spcBef>
              <a:spcAft>
                <a:spcPct val="0"/>
              </a:spcAft>
              <a:buClrTx/>
              <a:buSzTx/>
              <a:buFontTx/>
              <a:buNone/>
              <a:tabLst/>
              <a:defRPr sz="1350">
                <a:solidFill>
                  <a:schemeClr val="tx1"/>
                </a:solidFill>
                <a:latin typeface="Arial" pitchFamily="34" charset="0"/>
                <a:cs typeface="Arial" pitchFamily="34" charset="0"/>
              </a:defRPr>
            </a:lvl1pPr>
            <a:lvl2pPr marL="149126" marR="0" indent="-148233" algn="l" defTabSz="514350" rtl="0" eaLnBrk="1" fontAlgn="base" latinLnBrk="0" hangingPunct="1">
              <a:lnSpc>
                <a:spcPct val="90000"/>
              </a:lnSpc>
              <a:spcBef>
                <a:spcPct val="0"/>
              </a:spcBef>
              <a:spcAft>
                <a:spcPct val="0"/>
              </a:spcAft>
              <a:buClrTx/>
              <a:buSzTx/>
              <a:buFontTx/>
              <a:buChar char="•"/>
              <a:tabLst/>
              <a:defRPr sz="1013"/>
            </a:lvl2pPr>
            <a:lvl3pPr marL="350044" marR="0" indent="-101798" algn="l" defTabSz="514350" rtl="0" eaLnBrk="1" fontAlgn="base" latinLnBrk="0" hangingPunct="1">
              <a:lnSpc>
                <a:spcPct val="90000"/>
              </a:lnSpc>
              <a:spcBef>
                <a:spcPct val="0"/>
              </a:spcBef>
              <a:spcAft>
                <a:spcPct val="0"/>
              </a:spcAft>
              <a:buClrTx/>
              <a:buSzTx/>
              <a:buFont typeface="Arial" charset="0"/>
              <a:buChar char="-"/>
              <a:tabLst/>
              <a:defRPr sz="1013"/>
            </a:lvl3pPr>
            <a:lvl4pPr marL="932260" indent="-160735">
              <a:buFont typeface="Arial"/>
              <a:buChar char="•"/>
              <a:defRPr sz="1013"/>
            </a:lvl4pPr>
            <a:lvl5pPr marL="1189435" indent="-160735">
              <a:buFont typeface="Arial"/>
              <a:buChar char="•"/>
              <a:defRPr sz="1013"/>
            </a:lvl5pPr>
          </a:lstStyle>
          <a:p>
            <a:pPr lvl="0"/>
            <a:r>
              <a:rPr lang="en-GB" noProof="0" dirty="0"/>
              <a:t>Click to edit Master text styles</a:t>
            </a:r>
          </a:p>
        </p:txBody>
      </p:sp>
      <p:sp>
        <p:nvSpPr>
          <p:cNvPr id="5" name="Title 8"/>
          <p:cNvSpPr>
            <a:spLocks noGrp="1"/>
          </p:cNvSpPr>
          <p:nvPr>
            <p:ph type="title" hasCustomPrompt="1"/>
          </p:nvPr>
        </p:nvSpPr>
        <p:spPr>
          <a:xfrm>
            <a:off x="316087" y="269647"/>
            <a:ext cx="11687535" cy="414000"/>
          </a:xfrm>
          <a:prstGeom prst="rect">
            <a:avLst/>
          </a:prstGeom>
        </p:spPr>
        <p:txBody>
          <a:bodyPr vert="horz"/>
          <a:lstStyle>
            <a:lvl1pPr algn="l">
              <a:lnSpc>
                <a:spcPts val="1688"/>
              </a:lnSpc>
              <a:defRPr sz="1800" b="1" baseline="0">
                <a:solidFill>
                  <a:schemeClr val="tx2"/>
                </a:solidFill>
                <a:latin typeface="Arial" pitchFamily="34" charset="0"/>
                <a:cs typeface="Arial" pitchFamily="34" charset="0"/>
              </a:defRPr>
            </a:lvl1pPr>
          </a:lstStyle>
          <a:p>
            <a:r>
              <a:rPr lang="en-GB" noProof="0" dirty="0"/>
              <a:t>Click to add title</a:t>
            </a:r>
          </a:p>
        </p:txBody>
      </p:sp>
      <p:sp>
        <p:nvSpPr>
          <p:cNvPr id="8"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7" name="Content Placeholder 2"/>
          <p:cNvSpPr>
            <a:spLocks noGrp="1"/>
          </p:cNvSpPr>
          <p:nvPr>
            <p:ph idx="15" hasCustomPrompt="1"/>
          </p:nvPr>
        </p:nvSpPr>
        <p:spPr>
          <a:xfrm>
            <a:off x="316800" y="3874617"/>
            <a:ext cx="9408000" cy="1926336"/>
          </a:xfrm>
          <a:prstGeom prst="rect">
            <a:avLst/>
          </a:prstGeom>
        </p:spPr>
        <p:txBody>
          <a:bodyPr/>
          <a:lstStyle>
            <a:lvl1pPr marL="135000" indent="-135000">
              <a:lnSpc>
                <a:spcPct val="100000"/>
              </a:lnSpc>
              <a:spcBef>
                <a:spcPts val="0"/>
              </a:spcBef>
              <a:buClr>
                <a:schemeClr val="tx2"/>
              </a:buClr>
              <a:buFont typeface="Arial" pitchFamily="34" charset="0"/>
              <a:buChar char="•"/>
              <a:defRPr sz="1350">
                <a:solidFill>
                  <a:schemeClr val="tx1"/>
                </a:solidFill>
                <a:latin typeface="Arial" pitchFamily="34" charset="0"/>
                <a:cs typeface="Arial" pitchFamily="34" charset="0"/>
              </a:defRPr>
            </a:lvl1pPr>
            <a:lvl2pPr marL="405000" indent="-135000">
              <a:lnSpc>
                <a:spcPct val="100000"/>
              </a:lnSpc>
              <a:spcBef>
                <a:spcPts val="0"/>
              </a:spcBef>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601632168"/>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Body 1 with Content 2">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7" y="269647"/>
            <a:ext cx="11687535" cy="414000"/>
          </a:xfrm>
          <a:prstGeom prst="rect">
            <a:avLst/>
          </a:prstGeom>
        </p:spPr>
        <p:txBody>
          <a:bodyPr vert="horz"/>
          <a:lstStyle>
            <a:lvl1pPr algn="l">
              <a:lnSpc>
                <a:spcPts val="1688"/>
              </a:lnSpc>
              <a:defRPr sz="1800" b="1" baseline="0">
                <a:solidFill>
                  <a:schemeClr val="tx2"/>
                </a:solidFill>
                <a:latin typeface="Arial" pitchFamily="34" charset="0"/>
                <a:cs typeface="Arial" pitchFamily="34" charset="0"/>
              </a:defRPr>
            </a:lvl1pPr>
          </a:lstStyle>
          <a:p>
            <a:r>
              <a:rPr lang="en-GB" noProof="0" dirty="0"/>
              <a:t>Click to add title</a:t>
            </a:r>
          </a:p>
        </p:txBody>
      </p:sp>
      <p:sp>
        <p:nvSpPr>
          <p:cNvPr id="9" name="Content Placeholder 2"/>
          <p:cNvSpPr>
            <a:spLocks noGrp="1"/>
          </p:cNvSpPr>
          <p:nvPr>
            <p:ph idx="14"/>
          </p:nvPr>
        </p:nvSpPr>
        <p:spPr>
          <a:xfrm>
            <a:off x="316800" y="1645920"/>
            <a:ext cx="9408000" cy="2160000"/>
          </a:xfrm>
          <a:prstGeom prst="rect">
            <a:avLst/>
          </a:prstGeom>
        </p:spPr>
        <p:txBody>
          <a:bodyPr/>
          <a:lstStyle>
            <a:lvl1pPr marL="0" indent="0">
              <a:lnSpc>
                <a:spcPct val="100000"/>
              </a:lnSpc>
              <a:spcBef>
                <a:spcPts val="0"/>
              </a:spcBef>
              <a:buClr>
                <a:srgbClr val="830051"/>
              </a:buClr>
              <a:buFont typeface="Arial" pitchFamily="34" charset="0"/>
              <a:buNone/>
              <a:defRPr sz="1350">
                <a:solidFill>
                  <a:schemeClr val="tx1"/>
                </a:solidFill>
                <a:latin typeface="Arial" pitchFamily="34" charset="0"/>
                <a:cs typeface="Arial" pitchFamily="34" charset="0"/>
              </a:defRPr>
            </a:lvl1pPr>
            <a:lvl2pPr marL="303750" indent="-101250">
              <a:lnSpc>
                <a:spcPct val="100000"/>
              </a:lnSpc>
              <a:spcBef>
                <a:spcPts val="0"/>
              </a:spcBef>
              <a:buNone/>
              <a:defRPr sz="1013" baseline="0">
                <a:solidFill>
                  <a:schemeClr val="tx1"/>
                </a:solidFill>
                <a:latin typeface="Arial" pitchFamily="34" charset="0"/>
                <a:cs typeface="Arial" pitchFamily="34" charset="0"/>
              </a:defRPr>
            </a:lvl2pPr>
            <a:lvl3pPr>
              <a:defRPr sz="788" baseline="0">
                <a:latin typeface="Arial" pitchFamily="34" charset="0"/>
                <a:cs typeface="Arial" pitchFamily="34" charset="0"/>
              </a:defRPr>
            </a:lvl3pPr>
            <a:lvl4pPr marL="350325" indent="-101250">
              <a:defRPr sz="788">
                <a:latin typeface="Arial" pitchFamily="34" charset="0"/>
                <a:cs typeface="Arial" pitchFamily="34" charset="0"/>
              </a:defRPr>
            </a:lvl4pPr>
            <a:lvl5pPr marL="350325">
              <a:defRPr sz="788">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12"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3" name="Content Placeholder 2"/>
          <p:cNvSpPr>
            <a:spLocks noGrp="1"/>
          </p:cNvSpPr>
          <p:nvPr>
            <p:ph idx="13" hasCustomPrompt="1"/>
          </p:nvPr>
        </p:nvSpPr>
        <p:spPr>
          <a:xfrm>
            <a:off x="316083" y="3874617"/>
            <a:ext cx="5448000" cy="1926336"/>
          </a:xfrm>
          <a:prstGeom prst="rect">
            <a:avLst/>
          </a:prstGeom>
        </p:spPr>
        <p:txBody>
          <a:bodyPr/>
          <a:lstStyle>
            <a:lvl1pPr marL="135000" indent="-135000">
              <a:lnSpc>
                <a:spcPct val="100000"/>
              </a:lnSpc>
              <a:spcBef>
                <a:spcPts val="0"/>
              </a:spcBef>
              <a:buClr>
                <a:schemeClr val="tx2"/>
              </a:buClr>
              <a:buFont typeface="Arial" pitchFamily="34" charset="0"/>
              <a:buChar char="•"/>
              <a:defRPr sz="1350">
                <a:solidFill>
                  <a:schemeClr val="tx1"/>
                </a:solidFill>
                <a:latin typeface="Arial" pitchFamily="34" charset="0"/>
                <a:cs typeface="Arial" pitchFamily="34" charset="0"/>
              </a:defRPr>
            </a:lvl1pPr>
            <a:lvl2pPr marL="405000" indent="-135000">
              <a:lnSpc>
                <a:spcPct val="100000"/>
              </a:lnSpc>
              <a:spcBef>
                <a:spcPts val="0"/>
              </a:spcBef>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4" name="Content Placeholder 2"/>
          <p:cNvSpPr>
            <a:spLocks noGrp="1"/>
          </p:cNvSpPr>
          <p:nvPr>
            <p:ph idx="17" hasCustomPrompt="1"/>
          </p:nvPr>
        </p:nvSpPr>
        <p:spPr>
          <a:xfrm>
            <a:off x="6240000" y="3874617"/>
            <a:ext cx="5448000" cy="1926336"/>
          </a:xfrm>
          <a:prstGeom prst="rect">
            <a:avLst/>
          </a:prstGeom>
        </p:spPr>
        <p:txBody>
          <a:bodyPr/>
          <a:lstStyle>
            <a:lvl1pPr marL="135000" indent="-135000">
              <a:lnSpc>
                <a:spcPct val="100000"/>
              </a:lnSpc>
              <a:spcBef>
                <a:spcPts val="0"/>
              </a:spcBef>
              <a:buClr>
                <a:schemeClr val="tx2"/>
              </a:buClr>
              <a:buFont typeface="Arial" pitchFamily="34" charset="0"/>
              <a:buChar char="•"/>
              <a:defRPr sz="1350">
                <a:solidFill>
                  <a:schemeClr val="tx1"/>
                </a:solidFill>
                <a:latin typeface="Arial" pitchFamily="34" charset="0"/>
                <a:cs typeface="Arial" pitchFamily="34" charset="0"/>
              </a:defRPr>
            </a:lvl1pPr>
            <a:lvl2pPr marL="405000" indent="-135000">
              <a:lnSpc>
                <a:spcPct val="100000"/>
              </a:lnSpc>
              <a:spcBef>
                <a:spcPts val="0"/>
              </a:spcBef>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412281336"/>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Body 1 with Content 3">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9" name="Content Placeholder 2"/>
          <p:cNvSpPr>
            <a:spLocks noGrp="1"/>
          </p:cNvSpPr>
          <p:nvPr>
            <p:ph idx="14"/>
          </p:nvPr>
        </p:nvSpPr>
        <p:spPr>
          <a:xfrm>
            <a:off x="316800" y="1651381"/>
            <a:ext cx="9408000" cy="2160000"/>
          </a:xfrm>
          <a:prstGeom prst="rect">
            <a:avLst/>
          </a:prstGeom>
        </p:spPr>
        <p:txBody>
          <a:bodyPr/>
          <a:lstStyle>
            <a:lvl1pPr marL="0" indent="0">
              <a:lnSpc>
                <a:spcPct val="100000"/>
              </a:lnSpc>
              <a:spcBef>
                <a:spcPts val="0"/>
              </a:spcBef>
              <a:buClr>
                <a:srgbClr val="830051"/>
              </a:buClr>
              <a:buFont typeface="Arial" pitchFamily="34" charset="0"/>
              <a:buNone/>
              <a:defRPr sz="1350">
                <a:solidFill>
                  <a:schemeClr val="tx1"/>
                </a:solidFill>
                <a:latin typeface="Arial" pitchFamily="34" charset="0"/>
                <a:cs typeface="Arial" pitchFamily="34" charset="0"/>
              </a:defRPr>
            </a:lvl1pPr>
            <a:lvl2pPr marL="303750" indent="-101250">
              <a:lnSpc>
                <a:spcPct val="100000"/>
              </a:lnSpc>
              <a:spcBef>
                <a:spcPts val="0"/>
              </a:spcBef>
              <a:buNone/>
              <a:defRPr sz="1013" baseline="0">
                <a:solidFill>
                  <a:schemeClr val="tx1"/>
                </a:solidFill>
                <a:latin typeface="Arial" pitchFamily="34" charset="0"/>
                <a:cs typeface="Arial" pitchFamily="34" charset="0"/>
              </a:defRPr>
            </a:lvl2pPr>
            <a:lvl3pPr>
              <a:defRPr sz="788" baseline="0">
                <a:latin typeface="Arial" pitchFamily="34" charset="0"/>
                <a:cs typeface="Arial" pitchFamily="34" charset="0"/>
              </a:defRPr>
            </a:lvl3pPr>
            <a:lvl4pPr marL="350325" indent="-101250">
              <a:defRPr sz="788">
                <a:latin typeface="Arial" pitchFamily="34" charset="0"/>
                <a:cs typeface="Arial" pitchFamily="34" charset="0"/>
              </a:defRPr>
            </a:lvl4pPr>
            <a:lvl5pPr marL="350325">
              <a:defRPr sz="788">
                <a:latin typeface="Arial" pitchFamily="34" charset="0"/>
                <a:cs typeface="Arial" pitchFamily="34" charset="0"/>
              </a:defRPr>
            </a:lvl5pPr>
            <a:lvl6pPr>
              <a:defRPr>
                <a:latin typeface="Arial" pitchFamily="34" charset="0"/>
                <a:cs typeface="Arial" pitchFamily="34" charset="0"/>
              </a:defRPr>
            </a:lvl6pPr>
          </a:lstStyle>
          <a:p>
            <a:r>
              <a:rPr lang="en-GB" noProof="0" dirty="0"/>
              <a:t>Click to edit Master text styles</a:t>
            </a:r>
          </a:p>
        </p:txBody>
      </p:sp>
      <p:sp>
        <p:nvSpPr>
          <p:cNvPr id="13"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4" name="Content Placeholder 2"/>
          <p:cNvSpPr>
            <a:spLocks noGrp="1"/>
          </p:cNvSpPr>
          <p:nvPr>
            <p:ph idx="18" hasCustomPrompt="1"/>
          </p:nvPr>
        </p:nvSpPr>
        <p:spPr>
          <a:xfrm>
            <a:off x="316800" y="3871353"/>
            <a:ext cx="3552000" cy="1926336"/>
          </a:xfrm>
          <a:prstGeom prst="rect">
            <a:avLst/>
          </a:prstGeom>
        </p:spPr>
        <p:txBody>
          <a:bodyPr/>
          <a:lstStyle>
            <a:lvl1pPr marL="135000" indent="-135000">
              <a:lnSpc>
                <a:spcPct val="100000"/>
              </a:lnSpc>
              <a:spcBef>
                <a:spcPts val="0"/>
              </a:spcBef>
              <a:buClr>
                <a:schemeClr val="tx2"/>
              </a:buClr>
              <a:buFont typeface="Arial" pitchFamily="34" charset="0"/>
              <a:buChar char="•"/>
              <a:defRPr sz="1050">
                <a:solidFill>
                  <a:schemeClr val="tx1"/>
                </a:solidFill>
                <a:latin typeface="Arial" pitchFamily="34" charset="0"/>
                <a:cs typeface="Arial" pitchFamily="34" charset="0"/>
              </a:defRPr>
            </a:lvl1pPr>
            <a:lvl2pPr marL="405000" indent="-135000">
              <a:lnSpc>
                <a:spcPct val="100000"/>
              </a:lnSpc>
              <a:spcBef>
                <a:spcPts val="0"/>
              </a:spcBef>
              <a:defRPr sz="10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5" name="Content Placeholder 2"/>
          <p:cNvSpPr>
            <a:spLocks noGrp="1"/>
          </p:cNvSpPr>
          <p:nvPr>
            <p:ph idx="16" hasCustomPrompt="1"/>
          </p:nvPr>
        </p:nvSpPr>
        <p:spPr>
          <a:xfrm>
            <a:off x="4333631" y="3877689"/>
            <a:ext cx="3552000" cy="1920000"/>
          </a:xfrm>
          <a:prstGeom prst="rect">
            <a:avLst/>
          </a:prstGeom>
        </p:spPr>
        <p:txBody>
          <a:bodyPr/>
          <a:lstStyle>
            <a:lvl1pPr marL="101250" indent="-101250">
              <a:lnSpc>
                <a:spcPct val="100000"/>
              </a:lnSpc>
              <a:spcBef>
                <a:spcPts val="0"/>
              </a:spcBef>
              <a:buClr>
                <a:schemeClr val="tx2"/>
              </a:buClr>
              <a:buFont typeface="Arial" pitchFamily="34" charset="0"/>
              <a:buChar char="•"/>
              <a:defRPr sz="1050">
                <a:solidFill>
                  <a:schemeClr val="tx1"/>
                </a:solidFill>
                <a:latin typeface="Arial" pitchFamily="34" charset="0"/>
                <a:cs typeface="Arial" pitchFamily="34" charset="0"/>
              </a:defRPr>
            </a:lvl1pPr>
            <a:lvl2pPr marL="303750" indent="-101250">
              <a:lnSpc>
                <a:spcPct val="100000"/>
              </a:lnSpc>
              <a:spcBef>
                <a:spcPts val="0"/>
              </a:spcBef>
              <a:defRPr sz="1050" baseline="0">
                <a:solidFill>
                  <a:schemeClr val="tx1"/>
                </a:solidFill>
                <a:latin typeface="Arial" pitchFamily="34" charset="0"/>
                <a:cs typeface="Arial" pitchFamily="34" charset="0"/>
              </a:defRPr>
            </a:lvl2pPr>
            <a:lvl3pPr>
              <a:defRPr sz="788" baseline="0">
                <a:latin typeface="Arial" pitchFamily="34" charset="0"/>
                <a:cs typeface="Arial" pitchFamily="34" charset="0"/>
              </a:defRPr>
            </a:lvl3pPr>
            <a:lvl4pPr marL="350325" indent="-101250">
              <a:defRPr sz="788">
                <a:latin typeface="Arial" pitchFamily="34" charset="0"/>
                <a:cs typeface="Arial" pitchFamily="34" charset="0"/>
              </a:defRPr>
            </a:lvl4pPr>
            <a:lvl5pPr marL="350325">
              <a:defRPr sz="788">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p:txBody>
      </p:sp>
      <p:sp>
        <p:nvSpPr>
          <p:cNvPr id="16" name="Content Placeholder 2"/>
          <p:cNvSpPr>
            <a:spLocks noGrp="1"/>
          </p:cNvSpPr>
          <p:nvPr>
            <p:ph idx="17" hasCustomPrompt="1"/>
          </p:nvPr>
        </p:nvSpPr>
        <p:spPr>
          <a:xfrm>
            <a:off x="8365631" y="3877689"/>
            <a:ext cx="3552000" cy="1920000"/>
          </a:xfrm>
          <a:prstGeom prst="rect">
            <a:avLst/>
          </a:prstGeom>
        </p:spPr>
        <p:txBody>
          <a:bodyPr/>
          <a:lstStyle>
            <a:lvl1pPr marL="101250" indent="-101250">
              <a:lnSpc>
                <a:spcPct val="100000"/>
              </a:lnSpc>
              <a:spcBef>
                <a:spcPts val="0"/>
              </a:spcBef>
              <a:buClr>
                <a:schemeClr val="tx2"/>
              </a:buClr>
              <a:buFont typeface="Arial" pitchFamily="34" charset="0"/>
              <a:buChar char="•"/>
              <a:defRPr sz="1050">
                <a:solidFill>
                  <a:schemeClr val="tx1"/>
                </a:solidFill>
                <a:latin typeface="Arial" pitchFamily="34" charset="0"/>
                <a:cs typeface="Arial" pitchFamily="34" charset="0"/>
              </a:defRPr>
            </a:lvl1pPr>
            <a:lvl2pPr marL="303750" indent="-101250">
              <a:lnSpc>
                <a:spcPct val="100000"/>
              </a:lnSpc>
              <a:spcBef>
                <a:spcPts val="0"/>
              </a:spcBef>
              <a:defRPr sz="1050" baseline="0">
                <a:solidFill>
                  <a:schemeClr val="tx1"/>
                </a:solidFill>
                <a:latin typeface="Arial" pitchFamily="34" charset="0"/>
                <a:cs typeface="Arial" pitchFamily="34" charset="0"/>
              </a:defRPr>
            </a:lvl2pPr>
            <a:lvl3pPr>
              <a:defRPr sz="788" baseline="0">
                <a:latin typeface="Arial" pitchFamily="34" charset="0"/>
                <a:cs typeface="Arial" pitchFamily="34" charset="0"/>
              </a:defRPr>
            </a:lvl3pPr>
            <a:lvl4pPr marL="350325" indent="-101250">
              <a:defRPr sz="788">
                <a:latin typeface="Arial" pitchFamily="34" charset="0"/>
                <a:cs typeface="Arial" pitchFamily="34" charset="0"/>
              </a:defRPr>
            </a:lvl4pPr>
            <a:lvl5pPr marL="350325">
              <a:defRPr sz="788">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p:txBody>
      </p:sp>
    </p:spTree>
    <p:extLst>
      <p:ext uri="{BB962C8B-B14F-4D97-AF65-F5344CB8AC3E}">
        <p14:creationId xmlns:p14="http://schemas.microsoft.com/office/powerpoint/2010/main" val="3812719136"/>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Body Only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316800" y="1653727"/>
            <a:ext cx="5448000" cy="2160000"/>
          </a:xfrm>
          <a:prstGeom prst="rect">
            <a:avLst/>
          </a:prstGeom>
        </p:spPr>
        <p:txBody>
          <a:bodyPr vert="horz"/>
          <a:lstStyle>
            <a:lvl1pPr marL="0" indent="0" algn="l">
              <a:spcBef>
                <a:spcPts val="0"/>
              </a:spcBef>
              <a:buNone/>
              <a:defRPr sz="1350"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14" name="Text Placeholder 3"/>
          <p:cNvSpPr>
            <a:spLocks noGrp="1"/>
          </p:cNvSpPr>
          <p:nvPr>
            <p:ph type="body" sz="quarter" idx="12"/>
          </p:nvPr>
        </p:nvSpPr>
        <p:spPr>
          <a:xfrm>
            <a:off x="6240000" y="1653727"/>
            <a:ext cx="5448000" cy="2160000"/>
          </a:xfrm>
          <a:prstGeom prst="rect">
            <a:avLst/>
          </a:prstGeom>
        </p:spPr>
        <p:txBody>
          <a:bodyPr vert="horz"/>
          <a:lstStyle>
            <a:lvl1pPr marL="0" indent="0" algn="l">
              <a:spcBef>
                <a:spcPts val="0"/>
              </a:spcBef>
              <a:buNone/>
              <a:defRPr sz="1350"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6"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9"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1833240554"/>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Body and Content Right 1">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316800" y="1650709"/>
            <a:ext cx="5448000" cy="2160000"/>
          </a:xfrm>
          <a:prstGeom prst="rect">
            <a:avLst/>
          </a:prstGeom>
        </p:spPr>
        <p:txBody>
          <a:bodyPr vert="horz"/>
          <a:lstStyle>
            <a:lvl1pPr marL="0" indent="0" algn="l">
              <a:spcBef>
                <a:spcPts val="0"/>
              </a:spcBef>
              <a:buNone/>
              <a:defRPr sz="1350"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6"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10"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1" name="Content Placeholder 2"/>
          <p:cNvSpPr>
            <a:spLocks noGrp="1"/>
          </p:cNvSpPr>
          <p:nvPr>
            <p:ph idx="15" hasCustomPrompt="1"/>
          </p:nvPr>
        </p:nvSpPr>
        <p:spPr>
          <a:xfrm>
            <a:off x="6240000" y="1645920"/>
            <a:ext cx="5448000" cy="2157984"/>
          </a:xfrm>
          <a:prstGeom prst="rect">
            <a:avLst/>
          </a:prstGeom>
        </p:spPr>
        <p:txBody>
          <a:bodyPr/>
          <a:lstStyle>
            <a:lvl1pPr marL="135000" indent="-135000">
              <a:lnSpc>
                <a:spcPct val="100000"/>
              </a:lnSpc>
              <a:spcBef>
                <a:spcPts val="0"/>
              </a:spcBef>
              <a:buClr>
                <a:schemeClr val="tx2"/>
              </a:buClr>
              <a:buFont typeface="Arial" pitchFamily="34" charset="0"/>
              <a:buChar char="•"/>
              <a:defRPr sz="1350">
                <a:solidFill>
                  <a:schemeClr val="tx1"/>
                </a:solidFill>
                <a:latin typeface="Arial" pitchFamily="34" charset="0"/>
                <a:cs typeface="Arial" pitchFamily="34" charset="0"/>
              </a:defRPr>
            </a:lvl1pPr>
            <a:lvl2pPr marL="405000" indent="-135000">
              <a:lnSpc>
                <a:spcPct val="100000"/>
              </a:lnSpc>
              <a:spcBef>
                <a:spcPts val="0"/>
              </a:spcBef>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563048005"/>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Body and Content Right 2">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316800" y="1653727"/>
            <a:ext cx="5448000" cy="2160000"/>
          </a:xfrm>
          <a:prstGeom prst="rect">
            <a:avLst/>
          </a:prstGeom>
        </p:spPr>
        <p:txBody>
          <a:bodyPr vert="horz"/>
          <a:lstStyle>
            <a:lvl1pPr marL="0" indent="0" algn="l">
              <a:spcBef>
                <a:spcPts val="0"/>
              </a:spcBef>
              <a:buNone/>
              <a:defRPr sz="1350"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6"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11"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8" name="Content Placeholder 2"/>
          <p:cNvSpPr>
            <a:spLocks noGrp="1"/>
          </p:cNvSpPr>
          <p:nvPr>
            <p:ph idx="17" hasCustomPrompt="1"/>
          </p:nvPr>
        </p:nvSpPr>
        <p:spPr>
          <a:xfrm>
            <a:off x="6237999" y="3634121"/>
            <a:ext cx="5448000" cy="2157984"/>
          </a:xfrm>
          <a:prstGeom prst="rect">
            <a:avLst/>
          </a:prstGeom>
        </p:spPr>
        <p:txBody>
          <a:bodyPr/>
          <a:lstStyle>
            <a:lvl1pPr marL="135000" indent="-135000">
              <a:lnSpc>
                <a:spcPct val="100000"/>
              </a:lnSpc>
              <a:spcBef>
                <a:spcPts val="0"/>
              </a:spcBef>
              <a:buClr>
                <a:schemeClr val="tx2"/>
              </a:buClr>
              <a:buFont typeface="Arial" pitchFamily="34" charset="0"/>
              <a:buChar char="•"/>
              <a:defRPr sz="1350">
                <a:solidFill>
                  <a:schemeClr val="tx1"/>
                </a:solidFill>
                <a:latin typeface="Arial" pitchFamily="34" charset="0"/>
                <a:cs typeface="Arial" pitchFamily="34" charset="0"/>
              </a:defRPr>
            </a:lvl1pPr>
            <a:lvl2pPr marL="405000" indent="-135000">
              <a:lnSpc>
                <a:spcPct val="100000"/>
              </a:lnSpc>
              <a:spcBef>
                <a:spcPts val="0"/>
              </a:spcBef>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9" name="Content Placeholder 2"/>
          <p:cNvSpPr>
            <a:spLocks noGrp="1"/>
          </p:cNvSpPr>
          <p:nvPr>
            <p:ph idx="16" hasCustomPrompt="1"/>
          </p:nvPr>
        </p:nvSpPr>
        <p:spPr>
          <a:xfrm>
            <a:off x="6240000" y="1645920"/>
            <a:ext cx="5448000" cy="1828800"/>
          </a:xfrm>
          <a:prstGeom prst="rect">
            <a:avLst/>
          </a:prstGeom>
        </p:spPr>
        <p:txBody>
          <a:bodyPr/>
          <a:lstStyle>
            <a:lvl1pPr marL="135000" indent="-135000">
              <a:lnSpc>
                <a:spcPct val="100000"/>
              </a:lnSpc>
              <a:spcBef>
                <a:spcPts val="0"/>
              </a:spcBef>
              <a:buClr>
                <a:schemeClr val="tx2"/>
              </a:buClr>
              <a:buFont typeface="Arial" pitchFamily="34" charset="0"/>
              <a:buChar char="•"/>
              <a:defRPr sz="1350">
                <a:solidFill>
                  <a:schemeClr val="tx1"/>
                </a:solidFill>
                <a:latin typeface="Arial" pitchFamily="34" charset="0"/>
                <a:cs typeface="Arial" pitchFamily="34" charset="0"/>
              </a:defRPr>
            </a:lvl1pPr>
            <a:lvl2pPr marL="405000" indent="-135000">
              <a:lnSpc>
                <a:spcPct val="100000"/>
              </a:lnSpc>
              <a:spcBef>
                <a:spcPts val="0"/>
              </a:spcBef>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869703291"/>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Double Content">
    <p:spTree>
      <p:nvGrpSpPr>
        <p:cNvPr id="1" name=""/>
        <p:cNvGrpSpPr/>
        <p:nvPr/>
      </p:nvGrpSpPr>
      <p:grpSpPr>
        <a:xfrm>
          <a:off x="0" y="0"/>
          <a:ext cx="0" cy="0"/>
          <a:chOff x="0" y="0"/>
          <a:chExt cx="0" cy="0"/>
        </a:xfrm>
      </p:grpSpPr>
      <p:sp>
        <p:nvSpPr>
          <p:cNvPr id="6"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8"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1" name="Content Placeholder 2"/>
          <p:cNvSpPr>
            <a:spLocks noGrp="1"/>
          </p:cNvSpPr>
          <p:nvPr>
            <p:ph idx="16" hasCustomPrompt="1"/>
          </p:nvPr>
        </p:nvSpPr>
        <p:spPr>
          <a:xfrm>
            <a:off x="316081" y="1645920"/>
            <a:ext cx="5448000" cy="2157984"/>
          </a:xfrm>
          <a:prstGeom prst="rect">
            <a:avLst/>
          </a:prstGeom>
        </p:spPr>
        <p:txBody>
          <a:bodyPr/>
          <a:lstStyle>
            <a:lvl1pPr marL="135000" indent="-135000">
              <a:lnSpc>
                <a:spcPct val="100000"/>
              </a:lnSpc>
              <a:spcBef>
                <a:spcPts val="0"/>
              </a:spcBef>
              <a:buClr>
                <a:schemeClr val="tx2"/>
              </a:buClr>
              <a:buFont typeface="Arial" pitchFamily="34" charset="0"/>
              <a:buChar char="•"/>
              <a:defRPr sz="1350">
                <a:solidFill>
                  <a:schemeClr val="tx1"/>
                </a:solidFill>
                <a:latin typeface="Arial" pitchFamily="34" charset="0"/>
                <a:cs typeface="Arial" pitchFamily="34" charset="0"/>
              </a:defRPr>
            </a:lvl1pPr>
            <a:lvl2pPr marL="405000" indent="-135000">
              <a:lnSpc>
                <a:spcPct val="100000"/>
              </a:lnSpc>
              <a:spcBef>
                <a:spcPts val="0"/>
              </a:spcBef>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2" name="Content Placeholder 2"/>
          <p:cNvSpPr>
            <a:spLocks noGrp="1"/>
          </p:cNvSpPr>
          <p:nvPr>
            <p:ph idx="17" hasCustomPrompt="1"/>
          </p:nvPr>
        </p:nvSpPr>
        <p:spPr>
          <a:xfrm>
            <a:off x="6240000" y="1645920"/>
            <a:ext cx="5448000" cy="2157984"/>
          </a:xfrm>
          <a:prstGeom prst="rect">
            <a:avLst/>
          </a:prstGeom>
        </p:spPr>
        <p:txBody>
          <a:bodyPr/>
          <a:lstStyle>
            <a:lvl1pPr marL="135000" indent="-135000">
              <a:lnSpc>
                <a:spcPct val="100000"/>
              </a:lnSpc>
              <a:spcBef>
                <a:spcPts val="0"/>
              </a:spcBef>
              <a:buClr>
                <a:schemeClr val="tx2"/>
              </a:buClr>
              <a:buFont typeface="Arial" pitchFamily="34" charset="0"/>
              <a:buChar char="•"/>
              <a:defRPr sz="1350">
                <a:solidFill>
                  <a:schemeClr val="tx1"/>
                </a:solidFill>
                <a:latin typeface="Arial" pitchFamily="34" charset="0"/>
                <a:cs typeface="Arial" pitchFamily="34" charset="0"/>
              </a:defRPr>
            </a:lvl1pPr>
            <a:lvl2pPr marL="405000" indent="-135000">
              <a:lnSpc>
                <a:spcPct val="100000"/>
              </a:lnSpc>
              <a:spcBef>
                <a:spcPts val="0"/>
              </a:spcBef>
              <a:defRPr sz="13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4140718692"/>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riple Headings with Triple Content">
    <p:spTree>
      <p:nvGrpSpPr>
        <p:cNvPr id="1" name=""/>
        <p:cNvGrpSpPr/>
        <p:nvPr/>
      </p:nvGrpSpPr>
      <p:grpSpPr>
        <a:xfrm>
          <a:off x="0" y="0"/>
          <a:ext cx="0" cy="0"/>
          <a:chOff x="0" y="0"/>
          <a:chExt cx="0" cy="0"/>
        </a:xfrm>
      </p:grpSpPr>
      <p:sp>
        <p:nvSpPr>
          <p:cNvPr id="7" name="Text Placeholder 3"/>
          <p:cNvSpPr>
            <a:spLocks noGrp="1"/>
          </p:cNvSpPr>
          <p:nvPr>
            <p:ph type="body" sz="quarter" idx="11"/>
          </p:nvPr>
        </p:nvSpPr>
        <p:spPr>
          <a:xfrm>
            <a:off x="316800" y="1751855"/>
            <a:ext cx="3552000" cy="936000"/>
          </a:xfrm>
          <a:prstGeom prst="rect">
            <a:avLst/>
          </a:prstGeom>
        </p:spPr>
        <p:txBody>
          <a:bodyPr vert="horz"/>
          <a:lstStyle>
            <a:lvl1pPr marL="0" indent="0" algn="l">
              <a:spcBef>
                <a:spcPts val="0"/>
              </a:spcBef>
              <a:buNone/>
              <a:defRPr sz="900" b="1"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8" name="Text Placeholder 3"/>
          <p:cNvSpPr>
            <a:spLocks noGrp="1"/>
          </p:cNvSpPr>
          <p:nvPr>
            <p:ph type="body" sz="quarter" idx="12"/>
          </p:nvPr>
        </p:nvSpPr>
        <p:spPr>
          <a:xfrm>
            <a:off x="8352000" y="1751855"/>
            <a:ext cx="3552000" cy="936000"/>
          </a:xfrm>
          <a:prstGeom prst="rect">
            <a:avLst/>
          </a:prstGeom>
        </p:spPr>
        <p:txBody>
          <a:bodyPr vert="horz"/>
          <a:lstStyle>
            <a:lvl1pPr marL="0" indent="0" algn="l">
              <a:spcBef>
                <a:spcPts val="0"/>
              </a:spcBef>
              <a:buNone/>
              <a:defRPr sz="900" b="1"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13" name="Text Placeholder 3"/>
          <p:cNvSpPr>
            <a:spLocks noGrp="1"/>
          </p:cNvSpPr>
          <p:nvPr>
            <p:ph type="body" sz="quarter" idx="13"/>
          </p:nvPr>
        </p:nvSpPr>
        <p:spPr>
          <a:xfrm>
            <a:off x="4320000" y="1751855"/>
            <a:ext cx="3552000" cy="936000"/>
          </a:xfrm>
          <a:prstGeom prst="rect">
            <a:avLst/>
          </a:prstGeom>
        </p:spPr>
        <p:txBody>
          <a:bodyPr vert="horz"/>
          <a:lstStyle>
            <a:lvl1pPr marL="0" indent="0" algn="l">
              <a:spcBef>
                <a:spcPts val="0"/>
              </a:spcBef>
              <a:buNone/>
              <a:defRPr sz="900" b="1"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11"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16"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14" name="Content Placeholder 2"/>
          <p:cNvSpPr>
            <a:spLocks noGrp="1"/>
          </p:cNvSpPr>
          <p:nvPr>
            <p:ph idx="17" hasCustomPrompt="1"/>
          </p:nvPr>
        </p:nvSpPr>
        <p:spPr>
          <a:xfrm>
            <a:off x="316800" y="2763761"/>
            <a:ext cx="3552000" cy="2687957"/>
          </a:xfrm>
          <a:prstGeom prst="rect">
            <a:avLst/>
          </a:prstGeom>
        </p:spPr>
        <p:txBody>
          <a:bodyPr/>
          <a:lstStyle>
            <a:lvl1pPr marL="135000" indent="-135000">
              <a:lnSpc>
                <a:spcPct val="100000"/>
              </a:lnSpc>
              <a:spcBef>
                <a:spcPts val="0"/>
              </a:spcBef>
              <a:buClr>
                <a:schemeClr val="tx2"/>
              </a:buClr>
              <a:buFont typeface="Arial" pitchFamily="34" charset="0"/>
              <a:buChar char="•"/>
              <a:defRPr sz="1050">
                <a:solidFill>
                  <a:schemeClr val="tx1"/>
                </a:solidFill>
                <a:latin typeface="Arial" pitchFamily="34" charset="0"/>
                <a:cs typeface="Arial" pitchFamily="34" charset="0"/>
              </a:defRPr>
            </a:lvl1pPr>
            <a:lvl2pPr marL="405000" indent="-135000">
              <a:lnSpc>
                <a:spcPct val="100000"/>
              </a:lnSpc>
              <a:spcBef>
                <a:spcPts val="0"/>
              </a:spcBef>
              <a:defRPr sz="10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7" name="Content Placeholder 2"/>
          <p:cNvSpPr>
            <a:spLocks noGrp="1"/>
          </p:cNvSpPr>
          <p:nvPr>
            <p:ph idx="18" hasCustomPrompt="1"/>
          </p:nvPr>
        </p:nvSpPr>
        <p:spPr>
          <a:xfrm>
            <a:off x="4333631" y="2763761"/>
            <a:ext cx="3552000" cy="2687957"/>
          </a:xfrm>
          <a:prstGeom prst="rect">
            <a:avLst/>
          </a:prstGeom>
        </p:spPr>
        <p:txBody>
          <a:bodyPr/>
          <a:lstStyle>
            <a:lvl1pPr marL="135000" indent="-135000">
              <a:lnSpc>
                <a:spcPct val="100000"/>
              </a:lnSpc>
              <a:spcBef>
                <a:spcPts val="0"/>
              </a:spcBef>
              <a:buClr>
                <a:schemeClr val="tx2"/>
              </a:buClr>
              <a:buFont typeface="Arial" pitchFamily="34" charset="0"/>
              <a:buChar char="•"/>
              <a:defRPr sz="1050">
                <a:solidFill>
                  <a:schemeClr val="tx1"/>
                </a:solidFill>
                <a:latin typeface="Arial" pitchFamily="34" charset="0"/>
                <a:cs typeface="Arial" pitchFamily="34" charset="0"/>
              </a:defRPr>
            </a:lvl1pPr>
            <a:lvl2pPr marL="405000" indent="-135000">
              <a:lnSpc>
                <a:spcPct val="100000"/>
              </a:lnSpc>
              <a:spcBef>
                <a:spcPts val="0"/>
              </a:spcBef>
              <a:defRPr sz="10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18" name="Content Placeholder 2"/>
          <p:cNvSpPr>
            <a:spLocks noGrp="1"/>
          </p:cNvSpPr>
          <p:nvPr>
            <p:ph idx="19" hasCustomPrompt="1"/>
          </p:nvPr>
        </p:nvSpPr>
        <p:spPr>
          <a:xfrm>
            <a:off x="8365631" y="2763761"/>
            <a:ext cx="3552000" cy="2687957"/>
          </a:xfrm>
          <a:prstGeom prst="rect">
            <a:avLst/>
          </a:prstGeom>
        </p:spPr>
        <p:txBody>
          <a:bodyPr/>
          <a:lstStyle>
            <a:lvl1pPr marL="135000" indent="-135000">
              <a:lnSpc>
                <a:spcPct val="100000"/>
              </a:lnSpc>
              <a:spcBef>
                <a:spcPts val="0"/>
              </a:spcBef>
              <a:buClr>
                <a:schemeClr val="tx2"/>
              </a:buClr>
              <a:buFont typeface="Arial" pitchFamily="34" charset="0"/>
              <a:buChar char="•"/>
              <a:defRPr sz="1050">
                <a:solidFill>
                  <a:schemeClr val="tx1"/>
                </a:solidFill>
                <a:latin typeface="Arial" pitchFamily="34" charset="0"/>
                <a:cs typeface="Arial" pitchFamily="34" charset="0"/>
              </a:defRPr>
            </a:lvl1pPr>
            <a:lvl2pPr marL="405000" indent="-135000">
              <a:lnSpc>
                <a:spcPct val="100000"/>
              </a:lnSpc>
              <a:spcBef>
                <a:spcPts val="0"/>
              </a:spcBef>
              <a:defRPr sz="1050" baseline="0">
                <a:solidFill>
                  <a:schemeClr val="tx1"/>
                </a:solidFill>
                <a:latin typeface="Arial" pitchFamily="34" charset="0"/>
                <a:cs typeface="Arial" pitchFamily="34" charset="0"/>
              </a:defRPr>
            </a:lvl2pPr>
            <a:lvl3pPr>
              <a:defRPr sz="1050" baseline="0">
                <a:latin typeface="Arial" pitchFamily="34" charset="0"/>
                <a:cs typeface="Arial" pitchFamily="34" charset="0"/>
              </a:defRPr>
            </a:lvl3pPr>
            <a:lvl4pPr marL="467100" indent="-135000">
              <a:defRPr sz="1050">
                <a:latin typeface="Arial" pitchFamily="34" charset="0"/>
                <a:cs typeface="Arial" pitchFamily="34" charset="0"/>
              </a:defRPr>
            </a:lvl4pPr>
            <a:lvl5pPr marL="467100">
              <a:defRPr sz="1050">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Tree>
    <p:extLst>
      <p:ext uri="{BB962C8B-B14F-4D97-AF65-F5344CB8AC3E}">
        <p14:creationId xmlns:p14="http://schemas.microsoft.com/office/powerpoint/2010/main" val="16940702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vl2pPr>
              <a:defRPr sz="2000"/>
            </a:lvl2pPr>
            <a:lvl3pPr marL="1016621" indent="-214697">
              <a:buFont typeface="Arial" pitchFamily="34" charset="0"/>
              <a:buChar char="•"/>
              <a:defRPr lang="en-US" sz="2000" b="0" dirty="0">
                <a:solidFill>
                  <a:schemeClr val="bg2"/>
                </a:solidFill>
                <a:latin typeface="+mn-lt"/>
              </a:defRPr>
            </a:lvl3pPr>
            <a:lvl4pPr marL="1136574" indent="-227327">
              <a:defRPr lang="en-US" sz="2000" b="1" dirty="0" smtClean="0">
                <a:solidFill>
                  <a:schemeClr val="bg2"/>
                </a:solidFill>
                <a:latin typeface="+mn-lt"/>
              </a:defRPr>
            </a:lvl4pPr>
            <a:lvl5pPr marL="1136574" indent="-227327">
              <a:defRPr lang="en-US" sz="20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083"/>
            <a:ext cx="10727141" cy="1143001"/>
          </a:xfrm>
          <a:prstGeom prst="rect">
            <a:avLst/>
          </a:prstGeom>
        </p:spPr>
        <p:txBody>
          <a:bodyPr lIns="90955" tIns="45477" rIns="90955" bIns="45477"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984"/>
            <a:ext cx="2844800" cy="290513"/>
          </a:xfrm>
        </p:spPr>
        <p:txBody>
          <a:bodyPr lIns="90955" tIns="45477" rIns="90955" bIns="45477" rtlCol="0" anchor="ctr"/>
          <a:lstStyle>
            <a:lvl1pPr algn="r" defTabSz="914400" eaLnBrk="0" hangingPunct="0">
              <a:defRPr sz="1100">
                <a:solidFill>
                  <a:srgbClr val="000000"/>
                </a:solidFill>
                <a:latin typeface="Calibri"/>
                <a:ea typeface="ＭＳ Ｐゴシック" charset="0"/>
                <a:cs typeface="Calibri"/>
              </a:defRPr>
            </a:lvl1pPr>
          </a:lstStyle>
          <a:p>
            <a:pPr>
              <a:defRPr/>
            </a:pPr>
            <a:fld id="{C0805102-1430-4138-A353-48CE09DFD4A4}" type="slidenum">
              <a:rPr lang="en-US"/>
              <a:pPr>
                <a:defRPr/>
              </a:pPr>
              <a:t>‹#›</a:t>
            </a:fld>
            <a:endParaRPr lang="en-US" dirty="0"/>
          </a:p>
        </p:txBody>
      </p:sp>
    </p:spTree>
    <p:extLst>
      <p:ext uri="{BB962C8B-B14F-4D97-AF65-F5344CB8AC3E}">
        <p14:creationId xmlns:p14="http://schemas.microsoft.com/office/powerpoint/2010/main" val="4069087852"/>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Body and Picture Right 1">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316800" y="1650821"/>
            <a:ext cx="5448000" cy="936000"/>
          </a:xfrm>
          <a:prstGeom prst="rect">
            <a:avLst/>
          </a:prstGeom>
        </p:spPr>
        <p:txBody>
          <a:bodyPr vert="horz"/>
          <a:lstStyle>
            <a:lvl1pPr marL="0" indent="0" algn="l">
              <a:spcBef>
                <a:spcPts val="0"/>
              </a:spcBef>
              <a:buNone/>
              <a:defRPr sz="1350"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19" name="Picture Placeholder 16"/>
          <p:cNvSpPr>
            <a:spLocks noGrp="1"/>
          </p:cNvSpPr>
          <p:nvPr>
            <p:ph type="pic" sz="quarter" idx="14"/>
          </p:nvPr>
        </p:nvSpPr>
        <p:spPr>
          <a:xfrm>
            <a:off x="6240000" y="1670400"/>
            <a:ext cx="5448000" cy="3781317"/>
          </a:xfrm>
          <a:prstGeom prst="rect">
            <a:avLst/>
          </a:prstGeom>
        </p:spPr>
        <p:txBody>
          <a:bodyPr vert="horz" lIns="0" tIns="0" rIns="0" bIns="0" anchor="ctr" anchorCtr="0"/>
          <a:lstStyle>
            <a:lvl1pPr marL="0" indent="0" algn="ctr">
              <a:spcBef>
                <a:spcPts val="0"/>
              </a:spcBef>
              <a:buNone/>
              <a:defRPr sz="788" baseline="0">
                <a:solidFill>
                  <a:schemeClr val="tx1"/>
                </a:solidFill>
                <a:latin typeface="Arial" pitchFamily="34" charset="0"/>
                <a:cs typeface="Arial" pitchFamily="34" charset="0"/>
              </a:defRPr>
            </a:lvl1pPr>
          </a:lstStyle>
          <a:p>
            <a:r>
              <a:rPr lang="en-GB" noProof="0"/>
              <a:t>Click icon to add picture</a:t>
            </a:r>
          </a:p>
        </p:txBody>
      </p:sp>
      <p:sp>
        <p:nvSpPr>
          <p:cNvPr id="13"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7"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059244911"/>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Body and Picture Right 2">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316800" y="1653467"/>
            <a:ext cx="5448000" cy="936000"/>
          </a:xfrm>
          <a:prstGeom prst="rect">
            <a:avLst/>
          </a:prstGeom>
        </p:spPr>
        <p:txBody>
          <a:bodyPr vert="horz"/>
          <a:lstStyle>
            <a:lvl1pPr marL="0" indent="0" algn="l">
              <a:spcBef>
                <a:spcPts val="0"/>
              </a:spcBef>
              <a:buNone/>
              <a:defRPr sz="1350" baseline="0">
                <a:solidFill>
                  <a:schemeClr val="tx1"/>
                </a:solidFill>
                <a:latin typeface="Arial" pitchFamily="34" charset="0"/>
                <a:cs typeface="Arial" pitchFamily="34" charset="0"/>
              </a:defRPr>
            </a:lvl1pPr>
            <a:lvl2pPr marL="257175" indent="0" algn="l">
              <a:buNone/>
              <a:defRPr sz="788"/>
            </a:lvl2pPr>
            <a:lvl3pPr marL="514350" indent="0" algn="l">
              <a:buNone/>
              <a:defRPr sz="788"/>
            </a:lvl3pPr>
            <a:lvl4pPr marL="771525" indent="0" algn="l">
              <a:buNone/>
              <a:defRPr sz="788"/>
            </a:lvl4pPr>
            <a:lvl5pPr marL="1028700" indent="0" algn="l">
              <a:buNone/>
              <a:defRPr sz="788"/>
            </a:lvl5pPr>
          </a:lstStyle>
          <a:p>
            <a:pPr lvl="0"/>
            <a:r>
              <a:rPr lang="en-GB" noProof="0" dirty="0"/>
              <a:t>Click to edit Master text styles</a:t>
            </a:r>
          </a:p>
        </p:txBody>
      </p:sp>
      <p:sp>
        <p:nvSpPr>
          <p:cNvPr id="19" name="Picture Placeholder 16"/>
          <p:cNvSpPr>
            <a:spLocks noGrp="1"/>
          </p:cNvSpPr>
          <p:nvPr>
            <p:ph type="pic" sz="quarter" idx="14"/>
          </p:nvPr>
        </p:nvSpPr>
        <p:spPr>
          <a:xfrm>
            <a:off x="6240000" y="1670400"/>
            <a:ext cx="5448000" cy="1980000"/>
          </a:xfrm>
          <a:prstGeom prst="rect">
            <a:avLst/>
          </a:prstGeom>
        </p:spPr>
        <p:txBody>
          <a:bodyPr vert="horz" lIns="0" tIns="0" rIns="0" bIns="0" anchor="ctr" anchorCtr="0"/>
          <a:lstStyle>
            <a:lvl1pPr marL="0" indent="0" algn="ctr">
              <a:spcBef>
                <a:spcPts val="0"/>
              </a:spcBef>
              <a:buNone/>
              <a:defRPr sz="788" baseline="0">
                <a:solidFill>
                  <a:schemeClr val="tx1"/>
                </a:solidFill>
                <a:latin typeface="Arial" pitchFamily="34" charset="0"/>
                <a:cs typeface="Arial" pitchFamily="34" charset="0"/>
              </a:defRPr>
            </a:lvl1pPr>
          </a:lstStyle>
          <a:p>
            <a:r>
              <a:rPr lang="en-GB" noProof="0"/>
              <a:t>Click icon to add picture</a:t>
            </a:r>
          </a:p>
        </p:txBody>
      </p:sp>
      <p:sp>
        <p:nvSpPr>
          <p:cNvPr id="20" name="Picture Placeholder 16"/>
          <p:cNvSpPr>
            <a:spLocks noGrp="1"/>
          </p:cNvSpPr>
          <p:nvPr>
            <p:ph type="pic" sz="quarter" idx="15"/>
          </p:nvPr>
        </p:nvSpPr>
        <p:spPr>
          <a:xfrm>
            <a:off x="6240000" y="3872337"/>
            <a:ext cx="5448000" cy="1980000"/>
          </a:xfrm>
          <a:prstGeom prst="rect">
            <a:avLst/>
          </a:prstGeom>
        </p:spPr>
        <p:txBody>
          <a:bodyPr vert="horz" lIns="0" tIns="0" rIns="0" bIns="0" anchor="ctr" anchorCtr="0"/>
          <a:lstStyle>
            <a:lvl1pPr marL="0" indent="0" algn="ctr">
              <a:spcBef>
                <a:spcPts val="0"/>
              </a:spcBef>
              <a:buNone/>
              <a:defRPr sz="788" baseline="0">
                <a:solidFill>
                  <a:schemeClr val="tx1"/>
                </a:solidFill>
                <a:latin typeface="Arial" pitchFamily="34" charset="0"/>
                <a:cs typeface="Arial" pitchFamily="34" charset="0"/>
              </a:defRPr>
            </a:lvl1pPr>
          </a:lstStyle>
          <a:p>
            <a:r>
              <a:rPr lang="en-GB" noProof="0"/>
              <a:t>Click icon to add picture</a:t>
            </a:r>
          </a:p>
        </p:txBody>
      </p:sp>
      <p:sp>
        <p:nvSpPr>
          <p:cNvPr id="9"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8"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2114041184"/>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Body and Picture Lower 1">
    <p:spTree>
      <p:nvGrpSpPr>
        <p:cNvPr id="1" name=""/>
        <p:cNvGrpSpPr/>
        <p:nvPr/>
      </p:nvGrpSpPr>
      <p:grpSpPr>
        <a:xfrm>
          <a:off x="0" y="0"/>
          <a:ext cx="0" cy="0"/>
          <a:chOff x="0" y="0"/>
          <a:chExt cx="0" cy="0"/>
        </a:xfrm>
      </p:grpSpPr>
      <p:sp>
        <p:nvSpPr>
          <p:cNvPr id="22" name="Picture Placeholder 16"/>
          <p:cNvSpPr>
            <a:spLocks noGrp="1"/>
          </p:cNvSpPr>
          <p:nvPr>
            <p:ph type="pic" sz="quarter" idx="16"/>
          </p:nvPr>
        </p:nvSpPr>
        <p:spPr>
          <a:xfrm>
            <a:off x="436800" y="3682000"/>
            <a:ext cx="552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788" baseline="0">
                <a:solidFill>
                  <a:schemeClr val="tx1"/>
                </a:solidFill>
                <a:latin typeface="Arial" pitchFamily="34" charset="0"/>
                <a:cs typeface="Arial" pitchFamily="34" charset="0"/>
              </a:defRPr>
            </a:lvl1pPr>
          </a:lstStyle>
          <a:p>
            <a:r>
              <a:rPr lang="en-GB" noProof="0" dirty="0"/>
              <a:t>Click icon to add picture</a:t>
            </a:r>
          </a:p>
        </p:txBody>
      </p:sp>
      <p:sp>
        <p:nvSpPr>
          <p:cNvPr id="17" name="Text Placeholder 2"/>
          <p:cNvSpPr>
            <a:spLocks noGrp="1"/>
          </p:cNvSpPr>
          <p:nvPr>
            <p:ph type="body" sz="quarter" idx="13"/>
          </p:nvPr>
        </p:nvSpPr>
        <p:spPr>
          <a:xfrm>
            <a:off x="315383" y="1649956"/>
            <a:ext cx="9408000" cy="1920000"/>
          </a:xfrm>
          <a:prstGeom prst="rect">
            <a:avLst/>
          </a:prstGeom>
        </p:spPr>
        <p:txBody>
          <a:bodyPr vert="horz"/>
          <a:lstStyle>
            <a:lvl1pPr marL="0" marR="0" indent="0" algn="l" defTabSz="514350" rtl="0" eaLnBrk="1" fontAlgn="base" latinLnBrk="0" hangingPunct="1">
              <a:lnSpc>
                <a:spcPct val="100000"/>
              </a:lnSpc>
              <a:spcBef>
                <a:spcPts val="0"/>
              </a:spcBef>
              <a:spcAft>
                <a:spcPts val="0"/>
              </a:spcAft>
              <a:buClrTx/>
              <a:buSzTx/>
              <a:buFontTx/>
              <a:buNone/>
              <a:tabLst/>
              <a:defRPr sz="1350">
                <a:solidFill>
                  <a:schemeClr val="tx1"/>
                </a:solidFill>
                <a:latin typeface="Arial" pitchFamily="34" charset="0"/>
                <a:cs typeface="Arial" pitchFamily="34" charset="0"/>
              </a:defRPr>
            </a:lvl1pPr>
            <a:lvl2pPr marL="149126" marR="0" indent="-148233" algn="l" defTabSz="514350" rtl="0" eaLnBrk="1" fontAlgn="base" latinLnBrk="0" hangingPunct="1">
              <a:lnSpc>
                <a:spcPct val="90000"/>
              </a:lnSpc>
              <a:spcBef>
                <a:spcPct val="0"/>
              </a:spcBef>
              <a:spcAft>
                <a:spcPct val="0"/>
              </a:spcAft>
              <a:buClrTx/>
              <a:buSzTx/>
              <a:buFontTx/>
              <a:buChar char="•"/>
              <a:tabLst/>
              <a:defRPr sz="1013"/>
            </a:lvl2pPr>
            <a:lvl3pPr marL="350044" marR="0" indent="-101798" algn="l" defTabSz="514350" rtl="0" eaLnBrk="1" fontAlgn="base" latinLnBrk="0" hangingPunct="1">
              <a:lnSpc>
                <a:spcPct val="90000"/>
              </a:lnSpc>
              <a:spcBef>
                <a:spcPct val="0"/>
              </a:spcBef>
              <a:spcAft>
                <a:spcPct val="0"/>
              </a:spcAft>
              <a:buClrTx/>
              <a:buSzTx/>
              <a:buFont typeface="Arial" charset="0"/>
              <a:buChar char="-"/>
              <a:tabLst/>
              <a:defRPr sz="1013"/>
            </a:lvl3pPr>
            <a:lvl4pPr marL="932260" indent="-160735">
              <a:buFont typeface="Arial"/>
              <a:buChar char="•"/>
              <a:defRPr sz="1013"/>
            </a:lvl4pPr>
            <a:lvl5pPr marL="1189435" indent="-160735">
              <a:buFont typeface="Arial"/>
              <a:buChar char="•"/>
              <a:defRPr sz="1013"/>
            </a:lvl5pPr>
          </a:lstStyle>
          <a:p>
            <a:pPr lvl="0"/>
            <a:r>
              <a:rPr lang="en-GB" noProof="0" dirty="0"/>
              <a:t>Click to edit Master text styles</a:t>
            </a:r>
          </a:p>
        </p:txBody>
      </p:sp>
      <p:sp>
        <p:nvSpPr>
          <p:cNvPr id="11"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7"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8" name="Picture 7"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5" y="6232339"/>
            <a:ext cx="490503" cy="322304"/>
          </a:xfrm>
          <a:prstGeom prst="rect">
            <a:avLst/>
          </a:prstGeom>
        </p:spPr>
      </p:pic>
    </p:spTree>
    <p:extLst>
      <p:ext uri="{BB962C8B-B14F-4D97-AF65-F5344CB8AC3E}">
        <p14:creationId xmlns:p14="http://schemas.microsoft.com/office/powerpoint/2010/main" val="4104731971"/>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Body and Picture Lower 2">
    <p:spTree>
      <p:nvGrpSpPr>
        <p:cNvPr id="1" name=""/>
        <p:cNvGrpSpPr/>
        <p:nvPr/>
      </p:nvGrpSpPr>
      <p:grpSpPr>
        <a:xfrm>
          <a:off x="0" y="0"/>
          <a:ext cx="0" cy="0"/>
          <a:chOff x="0" y="0"/>
          <a:chExt cx="0" cy="0"/>
        </a:xfrm>
      </p:grpSpPr>
      <p:sp>
        <p:nvSpPr>
          <p:cNvPr id="21" name="Picture Placeholder 16"/>
          <p:cNvSpPr>
            <a:spLocks noGrp="1"/>
          </p:cNvSpPr>
          <p:nvPr>
            <p:ph type="pic" sz="quarter" idx="15"/>
          </p:nvPr>
        </p:nvSpPr>
        <p:spPr>
          <a:xfrm>
            <a:off x="6158400" y="3682000"/>
            <a:ext cx="552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788" baseline="0">
                <a:solidFill>
                  <a:schemeClr val="tx1"/>
                </a:solidFill>
                <a:latin typeface="Arial" pitchFamily="34" charset="0"/>
                <a:cs typeface="Arial" pitchFamily="34" charset="0"/>
              </a:defRPr>
            </a:lvl1pPr>
          </a:lstStyle>
          <a:p>
            <a:r>
              <a:rPr lang="en-GB" noProof="0"/>
              <a:t>Click icon to add picture</a:t>
            </a:r>
          </a:p>
        </p:txBody>
      </p:sp>
      <p:sp>
        <p:nvSpPr>
          <p:cNvPr id="17" name="Text Placeholder 2"/>
          <p:cNvSpPr>
            <a:spLocks noGrp="1"/>
          </p:cNvSpPr>
          <p:nvPr>
            <p:ph type="body" sz="quarter" idx="13"/>
          </p:nvPr>
        </p:nvSpPr>
        <p:spPr>
          <a:xfrm>
            <a:off x="315383" y="1656155"/>
            <a:ext cx="9408000" cy="1920000"/>
          </a:xfrm>
          <a:prstGeom prst="rect">
            <a:avLst/>
          </a:prstGeom>
        </p:spPr>
        <p:txBody>
          <a:bodyPr vert="horz"/>
          <a:lstStyle>
            <a:lvl1pPr marL="0" marR="0" indent="0" algn="l" defTabSz="514350" rtl="0" eaLnBrk="1" fontAlgn="base" latinLnBrk="0" hangingPunct="1">
              <a:lnSpc>
                <a:spcPct val="100000"/>
              </a:lnSpc>
              <a:spcBef>
                <a:spcPts val="0"/>
              </a:spcBef>
              <a:spcAft>
                <a:spcPts val="0"/>
              </a:spcAft>
              <a:buClrTx/>
              <a:buSzTx/>
              <a:buFontTx/>
              <a:buNone/>
              <a:tabLst/>
              <a:defRPr sz="1350">
                <a:solidFill>
                  <a:schemeClr val="tx1"/>
                </a:solidFill>
                <a:latin typeface="Arial" pitchFamily="34" charset="0"/>
                <a:cs typeface="Arial" pitchFamily="34" charset="0"/>
              </a:defRPr>
            </a:lvl1pPr>
            <a:lvl2pPr marL="149126" marR="0" indent="-148233" algn="l" defTabSz="514350" rtl="0" eaLnBrk="1" fontAlgn="base" latinLnBrk="0" hangingPunct="1">
              <a:lnSpc>
                <a:spcPct val="90000"/>
              </a:lnSpc>
              <a:spcBef>
                <a:spcPct val="0"/>
              </a:spcBef>
              <a:spcAft>
                <a:spcPct val="0"/>
              </a:spcAft>
              <a:buClrTx/>
              <a:buSzTx/>
              <a:buFontTx/>
              <a:buChar char="•"/>
              <a:tabLst/>
              <a:defRPr sz="1013"/>
            </a:lvl2pPr>
            <a:lvl3pPr marL="350044" marR="0" indent="-101798" algn="l" defTabSz="514350" rtl="0" eaLnBrk="1" fontAlgn="base" latinLnBrk="0" hangingPunct="1">
              <a:lnSpc>
                <a:spcPct val="90000"/>
              </a:lnSpc>
              <a:spcBef>
                <a:spcPct val="0"/>
              </a:spcBef>
              <a:spcAft>
                <a:spcPct val="0"/>
              </a:spcAft>
              <a:buClrTx/>
              <a:buSzTx/>
              <a:buFont typeface="Arial" charset="0"/>
              <a:buChar char="-"/>
              <a:tabLst/>
              <a:defRPr sz="1013"/>
            </a:lvl3pPr>
            <a:lvl4pPr marL="932260" indent="-160735">
              <a:buFont typeface="Arial"/>
              <a:buChar char="•"/>
              <a:defRPr sz="1013"/>
            </a:lvl4pPr>
            <a:lvl5pPr marL="1189435" indent="-160735">
              <a:buFont typeface="Arial"/>
              <a:buChar char="•"/>
              <a:defRPr sz="1013"/>
            </a:lvl5pPr>
          </a:lstStyle>
          <a:p>
            <a:pPr lvl="0"/>
            <a:r>
              <a:rPr lang="en-GB" noProof="0" dirty="0"/>
              <a:t>Click to edit Master text styles</a:t>
            </a:r>
          </a:p>
        </p:txBody>
      </p:sp>
      <p:sp>
        <p:nvSpPr>
          <p:cNvPr id="11"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7"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8" name="Picture Placeholder 16"/>
          <p:cNvSpPr>
            <a:spLocks noGrp="1"/>
          </p:cNvSpPr>
          <p:nvPr>
            <p:ph type="pic" sz="quarter" idx="16"/>
          </p:nvPr>
        </p:nvSpPr>
        <p:spPr>
          <a:xfrm>
            <a:off x="442660" y="3682000"/>
            <a:ext cx="552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788" baseline="0">
                <a:solidFill>
                  <a:schemeClr val="tx1"/>
                </a:solidFill>
                <a:latin typeface="Arial" pitchFamily="34" charset="0"/>
                <a:cs typeface="Arial" pitchFamily="34" charset="0"/>
              </a:defRPr>
            </a:lvl1pPr>
          </a:lstStyle>
          <a:p>
            <a:r>
              <a:rPr lang="en-GB" noProof="0"/>
              <a:t>Click icon to add picture</a:t>
            </a:r>
          </a:p>
        </p:txBody>
      </p:sp>
      <p:pic>
        <p:nvPicPr>
          <p:cNvPr id="9" name="Picture 8"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5" y="6232339"/>
            <a:ext cx="490503" cy="322304"/>
          </a:xfrm>
          <a:prstGeom prst="rect">
            <a:avLst/>
          </a:prstGeom>
        </p:spPr>
      </p:pic>
    </p:spTree>
    <p:extLst>
      <p:ext uri="{BB962C8B-B14F-4D97-AF65-F5344CB8AC3E}">
        <p14:creationId xmlns:p14="http://schemas.microsoft.com/office/powerpoint/2010/main" val="3103597361"/>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Body and Picture Lower 3">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436800" y="3682000"/>
            <a:ext cx="360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788" baseline="0">
                <a:solidFill>
                  <a:schemeClr val="tx1"/>
                </a:solidFill>
                <a:latin typeface="Arial" pitchFamily="34" charset="0"/>
                <a:cs typeface="Arial" pitchFamily="34" charset="0"/>
              </a:defRPr>
            </a:lvl1pPr>
          </a:lstStyle>
          <a:p>
            <a:r>
              <a:rPr lang="en-GB" noProof="0" dirty="0"/>
              <a:t>Click icon to add picture</a:t>
            </a:r>
          </a:p>
        </p:txBody>
      </p:sp>
      <p:sp>
        <p:nvSpPr>
          <p:cNvPr id="18" name="Picture Placeholder 16"/>
          <p:cNvSpPr>
            <a:spLocks noGrp="1"/>
          </p:cNvSpPr>
          <p:nvPr>
            <p:ph type="pic" sz="quarter" idx="15"/>
          </p:nvPr>
        </p:nvSpPr>
        <p:spPr>
          <a:xfrm>
            <a:off x="4268031" y="3682000"/>
            <a:ext cx="360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788" baseline="0">
                <a:solidFill>
                  <a:schemeClr val="tx1"/>
                </a:solidFill>
                <a:latin typeface="Arial" pitchFamily="34" charset="0"/>
                <a:cs typeface="Arial" pitchFamily="34" charset="0"/>
              </a:defRPr>
            </a:lvl1pPr>
          </a:lstStyle>
          <a:p>
            <a:r>
              <a:rPr lang="en-GB" noProof="0"/>
              <a:t>Click icon to add picture</a:t>
            </a:r>
          </a:p>
        </p:txBody>
      </p:sp>
      <p:sp>
        <p:nvSpPr>
          <p:cNvPr id="19" name="Picture Placeholder 16"/>
          <p:cNvSpPr>
            <a:spLocks noGrp="1"/>
          </p:cNvSpPr>
          <p:nvPr>
            <p:ph type="pic" sz="quarter" idx="16"/>
          </p:nvPr>
        </p:nvSpPr>
        <p:spPr>
          <a:xfrm>
            <a:off x="8090331" y="3682000"/>
            <a:ext cx="3600000" cy="2160000"/>
          </a:xfrm>
          <a:prstGeom prst="rect">
            <a:avLst/>
          </a:prstGeom>
        </p:spPr>
        <p:txBody>
          <a:bodyPr vert="horz" lIns="0" tIns="0" rIns="0" bIns="0" anchor="ctr" anchorCtr="0"/>
          <a:lstStyle>
            <a:lvl1pPr marL="0" indent="0" algn="ctr">
              <a:lnSpc>
                <a:spcPct val="100000"/>
              </a:lnSpc>
              <a:spcBef>
                <a:spcPts val="0"/>
              </a:spcBef>
              <a:spcAft>
                <a:spcPts val="0"/>
              </a:spcAft>
              <a:buNone/>
              <a:defRPr sz="788" baseline="0">
                <a:solidFill>
                  <a:schemeClr val="tx1"/>
                </a:solidFill>
                <a:latin typeface="Arial" pitchFamily="34" charset="0"/>
                <a:cs typeface="Arial" pitchFamily="34" charset="0"/>
              </a:defRPr>
            </a:lvl1pPr>
          </a:lstStyle>
          <a:p>
            <a:r>
              <a:rPr lang="en-GB" noProof="0"/>
              <a:t>Click icon to add picture</a:t>
            </a:r>
          </a:p>
        </p:txBody>
      </p:sp>
      <p:sp>
        <p:nvSpPr>
          <p:cNvPr id="21" name="Text Placeholder 2"/>
          <p:cNvSpPr>
            <a:spLocks noGrp="1"/>
          </p:cNvSpPr>
          <p:nvPr>
            <p:ph type="body" sz="quarter" idx="13"/>
          </p:nvPr>
        </p:nvSpPr>
        <p:spPr>
          <a:xfrm>
            <a:off x="315383" y="1649961"/>
            <a:ext cx="9408000" cy="1920000"/>
          </a:xfrm>
          <a:prstGeom prst="rect">
            <a:avLst/>
          </a:prstGeom>
        </p:spPr>
        <p:txBody>
          <a:bodyPr vert="horz"/>
          <a:lstStyle>
            <a:lvl1pPr marL="0" marR="0" indent="0" algn="l" defTabSz="514350" rtl="0" eaLnBrk="1" fontAlgn="base" latinLnBrk="0" hangingPunct="1">
              <a:lnSpc>
                <a:spcPct val="100000"/>
              </a:lnSpc>
              <a:spcBef>
                <a:spcPts val="0"/>
              </a:spcBef>
              <a:spcAft>
                <a:spcPts val="0"/>
              </a:spcAft>
              <a:buClrTx/>
              <a:buSzTx/>
              <a:buFontTx/>
              <a:buNone/>
              <a:tabLst/>
              <a:defRPr sz="1350">
                <a:solidFill>
                  <a:schemeClr val="tx1"/>
                </a:solidFill>
                <a:latin typeface="Arial" pitchFamily="34" charset="0"/>
                <a:cs typeface="Arial" pitchFamily="34" charset="0"/>
              </a:defRPr>
            </a:lvl1pPr>
            <a:lvl2pPr marL="149126" marR="0" indent="-148233" algn="l" defTabSz="514350" rtl="0" eaLnBrk="1" fontAlgn="base" latinLnBrk="0" hangingPunct="1">
              <a:lnSpc>
                <a:spcPct val="90000"/>
              </a:lnSpc>
              <a:spcBef>
                <a:spcPct val="0"/>
              </a:spcBef>
              <a:spcAft>
                <a:spcPct val="0"/>
              </a:spcAft>
              <a:buClrTx/>
              <a:buSzTx/>
              <a:buFontTx/>
              <a:buChar char="•"/>
              <a:tabLst/>
              <a:defRPr sz="1013"/>
            </a:lvl2pPr>
            <a:lvl3pPr marL="350044" marR="0" indent="-101798" algn="l" defTabSz="514350" rtl="0" eaLnBrk="1" fontAlgn="base" latinLnBrk="0" hangingPunct="1">
              <a:lnSpc>
                <a:spcPct val="90000"/>
              </a:lnSpc>
              <a:spcBef>
                <a:spcPct val="0"/>
              </a:spcBef>
              <a:spcAft>
                <a:spcPct val="0"/>
              </a:spcAft>
              <a:buClrTx/>
              <a:buSzTx/>
              <a:buFont typeface="Arial" charset="0"/>
              <a:buChar char="-"/>
              <a:tabLst/>
              <a:defRPr sz="1013"/>
            </a:lvl3pPr>
            <a:lvl4pPr marL="932260" indent="-160735">
              <a:buFont typeface="Arial"/>
              <a:buChar char="•"/>
              <a:defRPr sz="1013"/>
            </a:lvl4pPr>
            <a:lvl5pPr marL="1189435" indent="-160735">
              <a:buFont typeface="Arial"/>
              <a:buChar char="•"/>
              <a:defRPr sz="1013"/>
            </a:lvl5pPr>
          </a:lstStyle>
          <a:p>
            <a:pPr lvl="0"/>
            <a:r>
              <a:rPr lang="en-GB" noProof="0" dirty="0"/>
              <a:t>Click to edit Master text styles</a:t>
            </a:r>
          </a:p>
        </p:txBody>
      </p:sp>
      <p:sp>
        <p:nvSpPr>
          <p:cNvPr id="11"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9"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10" name="Picture 9"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5" y="6232339"/>
            <a:ext cx="490503" cy="322304"/>
          </a:xfrm>
          <a:prstGeom prst="rect">
            <a:avLst/>
          </a:prstGeom>
        </p:spPr>
      </p:pic>
    </p:spTree>
    <p:extLst>
      <p:ext uri="{BB962C8B-B14F-4D97-AF65-F5344CB8AC3E}">
        <p14:creationId xmlns:p14="http://schemas.microsoft.com/office/powerpoint/2010/main" val="2616390539"/>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Contents List">
    <p:spTree>
      <p:nvGrpSpPr>
        <p:cNvPr id="1" name=""/>
        <p:cNvGrpSpPr/>
        <p:nvPr/>
      </p:nvGrpSpPr>
      <p:grpSpPr>
        <a:xfrm>
          <a:off x="0" y="0"/>
          <a:ext cx="0" cy="0"/>
          <a:chOff x="0" y="0"/>
          <a:chExt cx="0" cy="0"/>
        </a:xfrm>
      </p:grpSpPr>
      <p:sp>
        <p:nvSpPr>
          <p:cNvPr id="8"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contents title</a:t>
            </a:r>
          </a:p>
        </p:txBody>
      </p:sp>
      <p:sp>
        <p:nvSpPr>
          <p:cNvPr id="7" name="Content Placeholder 2"/>
          <p:cNvSpPr>
            <a:spLocks noGrp="1"/>
          </p:cNvSpPr>
          <p:nvPr>
            <p:ph idx="1" hasCustomPrompt="1"/>
          </p:nvPr>
        </p:nvSpPr>
        <p:spPr>
          <a:xfrm>
            <a:off x="315383" y="1656821"/>
            <a:ext cx="11688232" cy="4230000"/>
          </a:xfrm>
          <a:prstGeom prst="rect">
            <a:avLst/>
          </a:prstGeom>
        </p:spPr>
        <p:txBody>
          <a:bodyPr/>
          <a:lstStyle>
            <a:lvl1pPr marL="202406" indent="-202406">
              <a:lnSpc>
                <a:spcPct val="100000"/>
              </a:lnSpc>
              <a:spcBef>
                <a:spcPts val="0"/>
              </a:spcBef>
              <a:buClrTx/>
              <a:buFont typeface="+mj-lt"/>
              <a:buAutoNum type="arabicPeriod"/>
              <a:defRPr sz="1350" b="1">
                <a:solidFill>
                  <a:schemeClr val="tx1"/>
                </a:solidFill>
                <a:latin typeface="Arial" pitchFamily="34" charset="0"/>
                <a:cs typeface="Arial" pitchFamily="34" charset="0"/>
              </a:defRPr>
            </a:lvl1pPr>
            <a:lvl2pPr marL="354375" indent="-101250">
              <a:lnSpc>
                <a:spcPct val="100000"/>
              </a:lnSpc>
              <a:spcBef>
                <a:spcPts val="0"/>
              </a:spcBef>
              <a:buClrTx/>
              <a:buFont typeface="Arial" pitchFamily="34" charset="0"/>
              <a:buChar char="•"/>
              <a:defRPr sz="1200" baseline="0">
                <a:solidFill>
                  <a:schemeClr val="tx1"/>
                </a:solidFill>
                <a:latin typeface="Arial" pitchFamily="34" charset="0"/>
                <a:cs typeface="Arial" pitchFamily="34" charset="0"/>
              </a:defRPr>
            </a:lvl2pPr>
            <a:lvl3pPr>
              <a:defRPr sz="788" baseline="0">
                <a:latin typeface="Arial" pitchFamily="34" charset="0"/>
                <a:cs typeface="Arial" pitchFamily="34" charset="0"/>
              </a:defRPr>
            </a:lvl3pPr>
            <a:lvl4pPr marL="350325" indent="-101250">
              <a:defRPr sz="788">
                <a:latin typeface="Arial" pitchFamily="34" charset="0"/>
                <a:cs typeface="Arial" pitchFamily="34" charset="0"/>
              </a:defRPr>
            </a:lvl4pPr>
            <a:lvl5pPr marL="350325">
              <a:defRPr sz="788">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6"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9" name="Picture 8"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5" y="6232339"/>
            <a:ext cx="490503" cy="322304"/>
          </a:xfrm>
          <a:prstGeom prst="rect">
            <a:avLst/>
          </a:prstGeom>
        </p:spPr>
      </p:pic>
    </p:spTree>
    <p:extLst>
      <p:ext uri="{BB962C8B-B14F-4D97-AF65-F5344CB8AC3E}">
        <p14:creationId xmlns:p14="http://schemas.microsoft.com/office/powerpoint/2010/main" val="987651866"/>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Title 8"/>
          <p:cNvSpPr>
            <a:spLocks noGrp="1"/>
          </p:cNvSpPr>
          <p:nvPr>
            <p:ph type="title" hasCustomPrompt="1"/>
          </p:nvPr>
        </p:nvSpPr>
        <p:spPr>
          <a:xfrm>
            <a:off x="316087" y="269647"/>
            <a:ext cx="11687535" cy="414000"/>
          </a:xfrm>
          <a:prstGeom prst="rect">
            <a:avLst/>
          </a:prstGeom>
        </p:spPr>
        <p:txBody>
          <a:bodyPr vert="horz"/>
          <a:lstStyle>
            <a:lvl1pPr algn="l" defTabSz="257175" rtl="0" eaLnBrk="1" latinLnBrk="0" hangingPunct="1">
              <a:lnSpc>
                <a:spcPts val="1688"/>
              </a:lnSpc>
              <a:spcBef>
                <a:spcPct val="0"/>
              </a:spcBef>
              <a:buNone/>
              <a:defRPr lang="en-GB" sz="1800" b="1" kern="1200" baseline="0" noProof="0" dirty="0">
                <a:solidFill>
                  <a:schemeClr val="tx2"/>
                </a:solidFill>
                <a:latin typeface="Arial" pitchFamily="34" charset="0"/>
                <a:ea typeface="+mj-ea"/>
                <a:cs typeface="Arial" pitchFamily="34" charset="0"/>
              </a:defRPr>
            </a:lvl1pPr>
          </a:lstStyle>
          <a:p>
            <a:r>
              <a:rPr lang="en-GB" noProof="0" dirty="0"/>
              <a:t>Click to add title</a:t>
            </a:r>
          </a:p>
        </p:txBody>
      </p:sp>
      <p:sp>
        <p:nvSpPr>
          <p:cNvPr id="5"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pic>
        <p:nvPicPr>
          <p:cNvPr id="6" name="Picture 5" descr="ACERTA_RGB_H_COL.png"/>
          <p:cNvPicPr>
            <a:picLocks noChangeAspect="1"/>
          </p:cNvPicPr>
          <p:nvPr userDrawn="1"/>
        </p:nvPicPr>
        <p:blipFill rotWithShape="1">
          <a:blip r:embed="rId2" cstate="print">
            <a:extLst>
              <a:ext uri="{28A0092B-C50C-407E-A947-70E740481C1C}">
                <a14:useLocalDpi xmlns:a14="http://schemas.microsoft.com/office/drawing/2010/main" val="0"/>
              </a:ext>
            </a:extLst>
          </a:blip>
          <a:srcRect r="84279"/>
          <a:stretch/>
        </p:blipFill>
        <p:spPr>
          <a:xfrm>
            <a:off x="10472925" y="6232339"/>
            <a:ext cx="490503" cy="322304"/>
          </a:xfrm>
          <a:prstGeom prst="rect">
            <a:avLst/>
          </a:prstGeom>
        </p:spPr>
      </p:pic>
    </p:spTree>
    <p:extLst>
      <p:ext uri="{BB962C8B-B14F-4D97-AF65-F5344CB8AC3E}">
        <p14:creationId xmlns:p14="http://schemas.microsoft.com/office/powerpoint/2010/main" val="618991537"/>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3310144"/>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
        <p:nvSpPr>
          <p:cNvPr id="3" name="Holder 3"/>
          <p:cNvSpPr>
            <a:spLocks noGrp="1"/>
          </p:cNvSpPr>
          <p:nvPr>
            <p:ph type="body" idx="1"/>
          </p:nvPr>
        </p:nvSpPr>
        <p:spPr/>
        <p:txBody>
          <a:bodyPr lIns="0" tIns="0" rIns="0" bIns="0"/>
          <a:lstStyle>
            <a:lvl1pPr>
              <a:defRPr/>
            </a:lvl1pPr>
          </a:lstStyle>
          <a:p>
            <a:endParaRPr/>
          </a:p>
        </p:txBody>
      </p:sp>
    </p:spTree>
    <p:extLst>
      <p:ext uri="{BB962C8B-B14F-4D97-AF65-F5344CB8AC3E}">
        <p14:creationId xmlns:p14="http://schemas.microsoft.com/office/powerpoint/2010/main" val="4010167052"/>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609529" y="3428575"/>
            <a:ext cx="10971428" cy="1142857"/>
          </a:xfrm>
        </p:spPr>
        <p:txBody>
          <a:bodyPr tIns="72000" bIns="72000" anchor="ctr" anchorCtr="0">
            <a:normAutofit/>
          </a:bodyPr>
          <a:lstStyle>
            <a:lvl1pPr marL="0" indent="0" algn="ctr">
              <a:buNone/>
              <a:defRPr sz="1500">
                <a:solidFill>
                  <a:schemeClr val="tx2"/>
                </a:solidFill>
              </a:defRPr>
            </a:lvl1pPr>
            <a:lvl2pPr marL="270034" indent="0" algn="ctr">
              <a:buNone/>
              <a:defRPr>
                <a:solidFill>
                  <a:schemeClr val="tx1">
                    <a:tint val="75000"/>
                  </a:schemeClr>
                </a:solidFill>
              </a:defRPr>
            </a:lvl2pPr>
            <a:lvl3pPr marL="540068" indent="0" algn="ctr">
              <a:buNone/>
              <a:defRPr>
                <a:solidFill>
                  <a:schemeClr val="tx1">
                    <a:tint val="75000"/>
                  </a:schemeClr>
                </a:solidFill>
              </a:defRPr>
            </a:lvl3pPr>
            <a:lvl4pPr marL="810101" indent="0" algn="ctr">
              <a:buNone/>
              <a:defRPr>
                <a:solidFill>
                  <a:schemeClr val="tx1">
                    <a:tint val="75000"/>
                  </a:schemeClr>
                </a:solidFill>
              </a:defRPr>
            </a:lvl4pPr>
            <a:lvl5pPr marL="1080135" indent="0" algn="ctr">
              <a:buNone/>
              <a:defRPr>
                <a:solidFill>
                  <a:schemeClr val="tx1">
                    <a:tint val="75000"/>
                  </a:schemeClr>
                </a:solidFill>
              </a:defRPr>
            </a:lvl5pPr>
            <a:lvl6pPr marL="1350169" indent="0" algn="ctr">
              <a:buNone/>
              <a:defRPr>
                <a:solidFill>
                  <a:schemeClr val="tx1">
                    <a:tint val="75000"/>
                  </a:schemeClr>
                </a:solidFill>
              </a:defRPr>
            </a:lvl6pPr>
            <a:lvl7pPr marL="1620203" indent="0" algn="ctr">
              <a:buNone/>
              <a:defRPr>
                <a:solidFill>
                  <a:schemeClr val="tx1">
                    <a:tint val="75000"/>
                  </a:schemeClr>
                </a:solidFill>
              </a:defRPr>
            </a:lvl7pPr>
            <a:lvl8pPr marL="1890236" indent="0" algn="ctr">
              <a:buNone/>
              <a:defRPr>
                <a:solidFill>
                  <a:schemeClr val="tx1">
                    <a:tint val="75000"/>
                  </a:schemeClr>
                </a:solidFill>
              </a:defRPr>
            </a:lvl8pPr>
            <a:lvl9pPr marL="2160270" indent="0" algn="ctr">
              <a:buNone/>
              <a:defRPr>
                <a:solidFill>
                  <a:schemeClr val="tx1">
                    <a:tint val="75000"/>
                  </a:schemeClr>
                </a:solidFill>
              </a:defRPr>
            </a:lvl9pPr>
          </a:lstStyle>
          <a:p>
            <a:r>
              <a:rPr lang="de-DE" dirty="0"/>
              <a:t>Formatvorlage des Untertitelmasters durch Klicken bearbeiten</a:t>
            </a:r>
          </a:p>
        </p:txBody>
      </p:sp>
      <p:sp>
        <p:nvSpPr>
          <p:cNvPr id="10" name="Titel 9"/>
          <p:cNvSpPr>
            <a:spLocks noGrp="1"/>
          </p:cNvSpPr>
          <p:nvPr>
            <p:ph type="title"/>
          </p:nvPr>
        </p:nvSpPr>
        <p:spPr>
          <a:xfrm>
            <a:off x="610293" y="2514717"/>
            <a:ext cx="10971428" cy="914285"/>
          </a:xfrm>
        </p:spPr>
        <p:txBody>
          <a:bodyPr/>
          <a:lstStyle>
            <a:lvl1pPr>
              <a:defRPr>
                <a:solidFill>
                  <a:schemeClr val="accent6"/>
                </a:solidFill>
              </a:defRPr>
            </a:lvl1pPr>
          </a:lstStyle>
          <a:p>
            <a:r>
              <a:rPr lang="de-DE" dirty="0"/>
              <a:t>Titelmasterformat durch Klicken bearbeiten</a:t>
            </a:r>
          </a:p>
        </p:txBody>
      </p:sp>
      <p:pic>
        <p:nvPicPr>
          <p:cNvPr id="6" name="Picture 1" descr="Y:\CORPORATE DESIGN Uniklinik Köln\Neufassung CD\UKK SIGNET neu generiert\051 Klinik I für Innere Medizin_end\englisch\UKK_SIGNET_051c_englisch2_RGB.gif"/>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9354" y="164806"/>
            <a:ext cx="3161665" cy="489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Grafik 8" descr="Logo.emf"/>
          <p:cNvPicPr>
            <a:picLocks noChangeAspect="1"/>
          </p:cNvPicPr>
          <p:nvPr userDrawn="1"/>
        </p:nvPicPr>
        <p:blipFill>
          <a:blip r:embed="rId3" cstate="print"/>
          <a:stretch>
            <a:fillRect/>
          </a:stretch>
        </p:blipFill>
        <p:spPr>
          <a:xfrm>
            <a:off x="10320474" y="164638"/>
            <a:ext cx="1593769" cy="489427"/>
          </a:xfrm>
          <a:prstGeom prst="rect">
            <a:avLst/>
          </a:prstGeom>
        </p:spPr>
      </p:pic>
    </p:spTree>
    <p:extLst>
      <p:ext uri="{BB962C8B-B14F-4D97-AF65-F5344CB8AC3E}">
        <p14:creationId xmlns:p14="http://schemas.microsoft.com/office/powerpoint/2010/main" val="924026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28" tIns="45563" rIns="91128" bIns="45563"/>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fontAlgn="base">
              <a:spcBef>
                <a:spcPct val="0"/>
              </a:spcBef>
              <a:spcAft>
                <a:spcPct val="0"/>
              </a:spcAft>
            </a:pPr>
            <a:endParaRPr lang="en-US" altLang="en-US" sz="1800" b="0" dirty="0">
              <a:solidFill>
                <a:srgbClr val="FFFFFF"/>
              </a:solidFill>
            </a:endParaRPr>
          </a:p>
        </p:txBody>
      </p:sp>
      <p:sp>
        <p:nvSpPr>
          <p:cNvPr id="5" name="Line 25"/>
          <p:cNvSpPr>
            <a:spLocks noChangeShapeType="1"/>
          </p:cNvSpPr>
          <p:nvPr userDrawn="1"/>
        </p:nvSpPr>
        <p:spPr bwMode="auto">
          <a:xfrm flipH="1" flipV="1">
            <a:off x="0" y="452438"/>
            <a:ext cx="12192000" cy="6350"/>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28" tIns="45563" rIns="91128" bIns="45563"/>
          <a:lstStyle/>
          <a:p>
            <a:pPr eaLnBrk="0" fontAlgn="base" hangingPunct="0">
              <a:spcBef>
                <a:spcPct val="0"/>
              </a:spcBef>
              <a:spcAft>
                <a:spcPct val="0"/>
              </a:spcAft>
            </a:pPr>
            <a:endParaRPr lang="en-US" sz="1800" b="1" dirty="0">
              <a:solidFill>
                <a:srgbClr val="FFFFFF"/>
              </a:solidFill>
            </a:endParaRPr>
          </a:p>
        </p:txBody>
      </p:sp>
      <p:sp>
        <p:nvSpPr>
          <p:cNvPr id="13" name="Rectangle 4"/>
          <p:cNvSpPr>
            <a:spLocks noGrp="1" noChangeArrowheads="1"/>
          </p:cNvSpPr>
          <p:nvPr>
            <p:ph type="ctrTitle"/>
          </p:nvPr>
        </p:nvSpPr>
        <p:spPr>
          <a:xfrm>
            <a:off x="1598086" y="1603375"/>
            <a:ext cx="8993717" cy="1276350"/>
          </a:xfrm>
          <a:prstGeom prst="rect">
            <a:avLst/>
          </a:prstGeom>
        </p:spPr>
        <p:txBody>
          <a:bodyPr/>
          <a:lstStyle>
            <a:lvl1pPr algn="ctr">
              <a:defRPr sz="36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5" y="3222738"/>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3535724587"/>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609530" y="1828575"/>
            <a:ext cx="8228572" cy="4342857"/>
          </a:xfrm>
        </p:spPr>
        <p:txBody>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0" name="Titel 19"/>
          <p:cNvSpPr>
            <a:spLocks noGrp="1"/>
          </p:cNvSpPr>
          <p:nvPr>
            <p:ph type="title"/>
          </p:nvPr>
        </p:nvSpPr>
        <p:spPr>
          <a:xfrm>
            <a:off x="609605" y="-11"/>
            <a:ext cx="8228572" cy="914403"/>
          </a:xfrm>
        </p:spPr>
        <p:txBody>
          <a:bodyPr lIns="0" tIns="0" rIns="0" bIns="0">
            <a:noAutofit/>
          </a:bodyPr>
          <a:lstStyle>
            <a:lvl1pPr algn="l">
              <a:defRPr sz="1350">
                <a:solidFill>
                  <a:schemeClr val="accent6"/>
                </a:solidFill>
              </a:defRPr>
            </a:lvl1pPr>
          </a:lstStyle>
          <a:p>
            <a:r>
              <a:rPr lang="de-DE" dirty="0"/>
              <a:t>Titelmasterformat durch Klicken bearbeiten</a:t>
            </a:r>
          </a:p>
        </p:txBody>
      </p:sp>
      <p:sp>
        <p:nvSpPr>
          <p:cNvPr id="10" name="Untertitel 2"/>
          <p:cNvSpPr>
            <a:spLocks noGrp="1"/>
          </p:cNvSpPr>
          <p:nvPr>
            <p:ph type="subTitle" idx="13"/>
          </p:nvPr>
        </p:nvSpPr>
        <p:spPr>
          <a:xfrm>
            <a:off x="610286" y="1142862"/>
            <a:ext cx="8228572" cy="683383"/>
          </a:xfrm>
        </p:spPr>
        <p:txBody>
          <a:bodyPr lIns="0" tIns="0" rIns="0" bIns="36000" anchor="b" anchorCtr="0">
            <a:noAutofit/>
          </a:bodyPr>
          <a:lstStyle>
            <a:lvl1pPr marL="0" indent="0" algn="l">
              <a:buNone/>
              <a:defRPr sz="1500">
                <a:solidFill>
                  <a:schemeClr val="tx2"/>
                </a:solidFill>
              </a:defRPr>
            </a:lvl1pPr>
            <a:lvl2pPr marL="270034" indent="0" algn="ctr">
              <a:buNone/>
              <a:defRPr>
                <a:solidFill>
                  <a:schemeClr val="tx1">
                    <a:tint val="75000"/>
                  </a:schemeClr>
                </a:solidFill>
              </a:defRPr>
            </a:lvl2pPr>
            <a:lvl3pPr marL="540068" indent="0" algn="ctr">
              <a:buNone/>
              <a:defRPr>
                <a:solidFill>
                  <a:schemeClr val="tx1">
                    <a:tint val="75000"/>
                  </a:schemeClr>
                </a:solidFill>
              </a:defRPr>
            </a:lvl3pPr>
            <a:lvl4pPr marL="810101" indent="0" algn="ctr">
              <a:buNone/>
              <a:defRPr>
                <a:solidFill>
                  <a:schemeClr val="tx1">
                    <a:tint val="75000"/>
                  </a:schemeClr>
                </a:solidFill>
              </a:defRPr>
            </a:lvl4pPr>
            <a:lvl5pPr marL="1080135" indent="0" algn="ctr">
              <a:buNone/>
              <a:defRPr>
                <a:solidFill>
                  <a:schemeClr val="tx1">
                    <a:tint val="75000"/>
                  </a:schemeClr>
                </a:solidFill>
              </a:defRPr>
            </a:lvl5pPr>
            <a:lvl6pPr marL="1350169" indent="0" algn="ctr">
              <a:buNone/>
              <a:defRPr>
                <a:solidFill>
                  <a:schemeClr val="tx1">
                    <a:tint val="75000"/>
                  </a:schemeClr>
                </a:solidFill>
              </a:defRPr>
            </a:lvl6pPr>
            <a:lvl7pPr marL="1620203" indent="0" algn="ctr">
              <a:buNone/>
              <a:defRPr>
                <a:solidFill>
                  <a:schemeClr val="tx1">
                    <a:tint val="75000"/>
                  </a:schemeClr>
                </a:solidFill>
              </a:defRPr>
            </a:lvl7pPr>
            <a:lvl8pPr marL="1890236" indent="0" algn="ctr">
              <a:buNone/>
              <a:defRPr>
                <a:solidFill>
                  <a:schemeClr val="tx1">
                    <a:tint val="75000"/>
                  </a:schemeClr>
                </a:solidFill>
              </a:defRPr>
            </a:lvl8pPr>
            <a:lvl9pPr marL="2160270" indent="0" algn="ctr">
              <a:buNone/>
              <a:defRPr>
                <a:solidFill>
                  <a:schemeClr val="tx1">
                    <a:tint val="75000"/>
                  </a:schemeClr>
                </a:solidFill>
              </a:defRPr>
            </a:lvl9pPr>
          </a:lstStyle>
          <a:p>
            <a:r>
              <a:rPr lang="de-DE" dirty="0"/>
              <a:t>Formatvorlage des Untertitelmasters durch Klicken bearbeiten</a:t>
            </a:r>
          </a:p>
        </p:txBody>
      </p:sp>
      <p:sp>
        <p:nvSpPr>
          <p:cNvPr id="2" name="Rechteck 1">
            <a:extLst>
              <a:ext uri="{FF2B5EF4-FFF2-40B4-BE49-F238E27FC236}">
                <a16:creationId xmlns:a16="http://schemas.microsoft.com/office/drawing/2014/main" id="{7FF53EEE-49A9-409B-8880-09FCDBDFD34D}"/>
              </a:ext>
            </a:extLst>
          </p:cNvPr>
          <p:cNvSpPr/>
          <p:nvPr userDrawn="1"/>
        </p:nvSpPr>
        <p:spPr>
          <a:xfrm>
            <a:off x="0" y="6501342"/>
            <a:ext cx="12192000" cy="35665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Tree>
    <p:extLst>
      <p:ext uri="{BB962C8B-B14F-4D97-AF65-F5344CB8AC3E}">
        <p14:creationId xmlns:p14="http://schemas.microsoft.com/office/powerpoint/2010/main" val="330374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529" y="4342859"/>
            <a:ext cx="10971428" cy="1371428"/>
          </a:xfrm>
        </p:spPr>
        <p:txBody>
          <a:bodyPr lIns="0" tIns="0" rIns="0" bIns="0" anchor="t">
            <a:normAutofit/>
          </a:bodyPr>
          <a:lstStyle>
            <a:lvl1pPr algn="l">
              <a:defRPr sz="2100" b="1" cap="all">
                <a:solidFill>
                  <a:schemeClr val="accent6"/>
                </a:solidFill>
              </a:defRPr>
            </a:lvl1pPr>
          </a:lstStyle>
          <a:p>
            <a:r>
              <a:rPr lang="de-DE" dirty="0"/>
              <a:t>Titelmasterformat durch Klicken bearbeiten</a:t>
            </a:r>
          </a:p>
        </p:txBody>
      </p:sp>
      <p:sp>
        <p:nvSpPr>
          <p:cNvPr id="3" name="Textplatzhalter 2"/>
          <p:cNvSpPr>
            <a:spLocks noGrp="1"/>
          </p:cNvSpPr>
          <p:nvPr>
            <p:ph type="body" idx="1"/>
          </p:nvPr>
        </p:nvSpPr>
        <p:spPr>
          <a:xfrm>
            <a:off x="609529" y="3428573"/>
            <a:ext cx="10971428" cy="914285"/>
          </a:xfrm>
        </p:spPr>
        <p:txBody>
          <a:bodyPr lIns="0" tIns="0" rIns="0" bIns="0" anchor="b">
            <a:normAutofit/>
          </a:bodyPr>
          <a:lstStyle>
            <a:lvl1pPr marL="0" indent="0">
              <a:buNone/>
              <a:defRPr sz="1500">
                <a:solidFill>
                  <a:schemeClr val="tx2"/>
                </a:solidFill>
              </a:defRPr>
            </a:lvl1pPr>
            <a:lvl2pPr marL="270034" indent="0">
              <a:buNone/>
              <a:defRPr sz="1050">
                <a:solidFill>
                  <a:schemeClr val="tx1">
                    <a:tint val="75000"/>
                  </a:schemeClr>
                </a:solidFill>
              </a:defRPr>
            </a:lvl2pPr>
            <a:lvl3pPr marL="540068" indent="0">
              <a:buNone/>
              <a:defRPr sz="975">
                <a:solidFill>
                  <a:schemeClr val="tx1">
                    <a:tint val="75000"/>
                  </a:schemeClr>
                </a:solidFill>
              </a:defRPr>
            </a:lvl3pPr>
            <a:lvl4pPr marL="810101" indent="0">
              <a:buNone/>
              <a:defRPr sz="825">
                <a:solidFill>
                  <a:schemeClr val="tx1">
                    <a:tint val="75000"/>
                  </a:schemeClr>
                </a:solidFill>
              </a:defRPr>
            </a:lvl4pPr>
            <a:lvl5pPr marL="1080135" indent="0">
              <a:buNone/>
              <a:defRPr sz="825">
                <a:solidFill>
                  <a:schemeClr val="tx1">
                    <a:tint val="75000"/>
                  </a:schemeClr>
                </a:solidFill>
              </a:defRPr>
            </a:lvl5pPr>
            <a:lvl6pPr marL="1350169" indent="0">
              <a:buNone/>
              <a:defRPr sz="825">
                <a:solidFill>
                  <a:schemeClr val="tx1">
                    <a:tint val="75000"/>
                  </a:schemeClr>
                </a:solidFill>
              </a:defRPr>
            </a:lvl6pPr>
            <a:lvl7pPr marL="1620203" indent="0">
              <a:buNone/>
              <a:defRPr sz="825">
                <a:solidFill>
                  <a:schemeClr val="tx1">
                    <a:tint val="75000"/>
                  </a:schemeClr>
                </a:solidFill>
              </a:defRPr>
            </a:lvl7pPr>
            <a:lvl8pPr marL="1890236" indent="0">
              <a:buNone/>
              <a:defRPr sz="825">
                <a:solidFill>
                  <a:schemeClr val="tx1">
                    <a:tint val="75000"/>
                  </a:schemeClr>
                </a:solidFill>
              </a:defRPr>
            </a:lvl8pPr>
            <a:lvl9pPr marL="2160270" indent="0">
              <a:buNone/>
              <a:defRPr sz="825">
                <a:solidFill>
                  <a:schemeClr val="tx1">
                    <a:tint val="75000"/>
                  </a:schemeClr>
                </a:solidFill>
              </a:defRPr>
            </a:lvl9pPr>
          </a:lstStyle>
          <a:p>
            <a:pPr lvl="0"/>
            <a:r>
              <a:rPr lang="de-DE" dirty="0"/>
              <a:t>Textmasterformate durch Klicken bearbeiten</a:t>
            </a:r>
          </a:p>
        </p:txBody>
      </p:sp>
    </p:spTree>
    <p:extLst>
      <p:ext uri="{BB962C8B-B14F-4D97-AF65-F5344CB8AC3E}">
        <p14:creationId xmlns:p14="http://schemas.microsoft.com/office/powerpoint/2010/main" val="431540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609606" y="1834441"/>
            <a:ext cx="3961905" cy="4328093"/>
          </a:xfrm>
        </p:spPr>
        <p:txBody>
          <a:bodyPr lIns="0" tIns="0" rIns="0" bIns="0">
            <a:normAutofit/>
          </a:bodyPr>
          <a:lstStyle>
            <a:lvl1pPr>
              <a:defRPr sz="1350"/>
            </a:lvl1pPr>
            <a:lvl2pPr>
              <a:defRPr sz="1200"/>
            </a:lvl2pPr>
            <a:lvl3pPr>
              <a:defRPr sz="900"/>
            </a:lvl3pPr>
            <a:lvl4pPr>
              <a:defRPr sz="825"/>
            </a:lvl4pPr>
            <a:lvl5pPr>
              <a:defRPr sz="825"/>
            </a:lvl5pPr>
            <a:lvl6pPr>
              <a:defRPr sz="1050"/>
            </a:lvl6pPr>
            <a:lvl7pPr>
              <a:defRPr sz="1050"/>
            </a:lvl7pPr>
            <a:lvl8pPr>
              <a:defRPr sz="1050"/>
            </a:lvl8pPr>
            <a:lvl9pPr>
              <a:defRPr sz="105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4876197" y="1834441"/>
            <a:ext cx="3961905" cy="4328093"/>
          </a:xfrm>
        </p:spPr>
        <p:txBody>
          <a:bodyPr lIns="0" tIns="0" rIns="0" bIns="0">
            <a:normAutofit/>
          </a:bodyPr>
          <a:lstStyle>
            <a:lvl1pPr>
              <a:defRPr sz="1350"/>
            </a:lvl1pPr>
            <a:lvl2pPr>
              <a:defRPr sz="1200"/>
            </a:lvl2pPr>
            <a:lvl3pPr>
              <a:defRPr sz="900"/>
            </a:lvl3pPr>
            <a:lvl4pPr>
              <a:defRPr sz="825"/>
            </a:lvl4pPr>
            <a:lvl5pPr>
              <a:defRPr sz="825"/>
            </a:lvl5pPr>
            <a:lvl6pPr>
              <a:defRPr sz="1050"/>
            </a:lvl6pPr>
            <a:lvl7pPr>
              <a:defRPr sz="1050"/>
            </a:lvl7pPr>
            <a:lvl8pPr>
              <a:defRPr sz="1050"/>
            </a:lvl8pPr>
            <a:lvl9pPr>
              <a:defRPr sz="105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itel 19"/>
          <p:cNvSpPr>
            <a:spLocks noGrp="1"/>
          </p:cNvSpPr>
          <p:nvPr>
            <p:ph type="title"/>
          </p:nvPr>
        </p:nvSpPr>
        <p:spPr>
          <a:xfrm>
            <a:off x="609605" y="228573"/>
            <a:ext cx="8228572" cy="914285"/>
          </a:xfrm>
        </p:spPr>
        <p:txBody>
          <a:bodyPr lIns="0" tIns="0" rIns="0" bIns="0">
            <a:noAutofit/>
          </a:bodyPr>
          <a:lstStyle>
            <a:lvl1pPr algn="l">
              <a:defRPr sz="1350"/>
            </a:lvl1pPr>
          </a:lstStyle>
          <a:p>
            <a:r>
              <a:rPr lang="de-DE" dirty="0"/>
              <a:t>Titelmasterformat durch Klicken bearbeiten</a:t>
            </a:r>
          </a:p>
        </p:txBody>
      </p:sp>
      <p:sp>
        <p:nvSpPr>
          <p:cNvPr id="11" name="Untertitel 2"/>
          <p:cNvSpPr>
            <a:spLocks noGrp="1"/>
          </p:cNvSpPr>
          <p:nvPr>
            <p:ph type="subTitle" idx="13"/>
          </p:nvPr>
        </p:nvSpPr>
        <p:spPr>
          <a:xfrm>
            <a:off x="610286" y="1142862"/>
            <a:ext cx="8228572" cy="683383"/>
          </a:xfrm>
        </p:spPr>
        <p:txBody>
          <a:bodyPr lIns="0" tIns="0" rIns="0" bIns="36000" anchor="b" anchorCtr="0">
            <a:noAutofit/>
          </a:bodyPr>
          <a:lstStyle>
            <a:lvl1pPr marL="0" indent="0" algn="l">
              <a:buNone/>
              <a:defRPr sz="1500">
                <a:solidFill>
                  <a:schemeClr val="tx2"/>
                </a:solidFill>
              </a:defRPr>
            </a:lvl1pPr>
            <a:lvl2pPr marL="270034" indent="0" algn="ctr">
              <a:buNone/>
              <a:defRPr>
                <a:solidFill>
                  <a:schemeClr val="tx1">
                    <a:tint val="75000"/>
                  </a:schemeClr>
                </a:solidFill>
              </a:defRPr>
            </a:lvl2pPr>
            <a:lvl3pPr marL="540068" indent="0" algn="ctr">
              <a:buNone/>
              <a:defRPr>
                <a:solidFill>
                  <a:schemeClr val="tx1">
                    <a:tint val="75000"/>
                  </a:schemeClr>
                </a:solidFill>
              </a:defRPr>
            </a:lvl3pPr>
            <a:lvl4pPr marL="810101" indent="0" algn="ctr">
              <a:buNone/>
              <a:defRPr>
                <a:solidFill>
                  <a:schemeClr val="tx1">
                    <a:tint val="75000"/>
                  </a:schemeClr>
                </a:solidFill>
              </a:defRPr>
            </a:lvl4pPr>
            <a:lvl5pPr marL="1080135" indent="0" algn="ctr">
              <a:buNone/>
              <a:defRPr>
                <a:solidFill>
                  <a:schemeClr val="tx1">
                    <a:tint val="75000"/>
                  </a:schemeClr>
                </a:solidFill>
              </a:defRPr>
            </a:lvl5pPr>
            <a:lvl6pPr marL="1350169" indent="0" algn="ctr">
              <a:buNone/>
              <a:defRPr>
                <a:solidFill>
                  <a:schemeClr val="tx1">
                    <a:tint val="75000"/>
                  </a:schemeClr>
                </a:solidFill>
              </a:defRPr>
            </a:lvl6pPr>
            <a:lvl7pPr marL="1620203" indent="0" algn="ctr">
              <a:buNone/>
              <a:defRPr>
                <a:solidFill>
                  <a:schemeClr val="tx1">
                    <a:tint val="75000"/>
                  </a:schemeClr>
                </a:solidFill>
              </a:defRPr>
            </a:lvl7pPr>
            <a:lvl8pPr marL="1890236" indent="0" algn="ctr">
              <a:buNone/>
              <a:defRPr>
                <a:solidFill>
                  <a:schemeClr val="tx1">
                    <a:tint val="75000"/>
                  </a:schemeClr>
                </a:solidFill>
              </a:defRPr>
            </a:lvl8pPr>
            <a:lvl9pPr marL="2160270" indent="0" algn="ctr">
              <a:buNone/>
              <a:defRPr>
                <a:solidFill>
                  <a:schemeClr val="tx1">
                    <a:tint val="75000"/>
                  </a:schemeClr>
                </a:solidFill>
              </a:defRPr>
            </a:lvl9pPr>
          </a:lstStyle>
          <a:p>
            <a:r>
              <a:rPr lang="de-DE" dirty="0"/>
              <a:t>Formatvorlage des Untertitelmasters durch Klicken bearbeiten</a:t>
            </a:r>
          </a:p>
        </p:txBody>
      </p:sp>
      <p:sp>
        <p:nvSpPr>
          <p:cNvPr id="14" name="Rechteck 13">
            <a:extLst>
              <a:ext uri="{FF2B5EF4-FFF2-40B4-BE49-F238E27FC236}">
                <a16:creationId xmlns:a16="http://schemas.microsoft.com/office/drawing/2014/main" id="{BAEA8440-5B5E-4CE1-BC1B-4E13B923DAD5}"/>
              </a:ext>
            </a:extLst>
          </p:cNvPr>
          <p:cNvSpPr/>
          <p:nvPr userDrawn="1"/>
        </p:nvSpPr>
        <p:spPr>
          <a:xfrm>
            <a:off x="0" y="6501342"/>
            <a:ext cx="12192000" cy="35665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Tree>
    <p:extLst>
      <p:ext uri="{BB962C8B-B14F-4D97-AF65-F5344CB8AC3E}">
        <p14:creationId xmlns:p14="http://schemas.microsoft.com/office/powerpoint/2010/main" val="1245058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628944" y="1834441"/>
            <a:ext cx="3961905" cy="685715"/>
          </a:xfrm>
        </p:spPr>
        <p:txBody>
          <a:bodyPr lIns="0" tIns="0" rIns="0" bIns="0" anchor="b">
            <a:noAutofit/>
          </a:bodyPr>
          <a:lstStyle>
            <a:lvl1pPr marL="0" indent="0">
              <a:buNone/>
              <a:defRPr sz="1200" b="1"/>
            </a:lvl1pPr>
            <a:lvl2pPr marL="270034" indent="0">
              <a:buNone/>
              <a:defRPr sz="1200" b="1"/>
            </a:lvl2pPr>
            <a:lvl3pPr marL="540068" indent="0">
              <a:buNone/>
              <a:defRPr sz="1050" b="1"/>
            </a:lvl3pPr>
            <a:lvl4pPr marL="810101" indent="0">
              <a:buNone/>
              <a:defRPr sz="975" b="1"/>
            </a:lvl4pPr>
            <a:lvl5pPr marL="1080135" indent="0">
              <a:buNone/>
              <a:defRPr sz="975" b="1"/>
            </a:lvl5pPr>
            <a:lvl6pPr marL="1350169" indent="0">
              <a:buNone/>
              <a:defRPr sz="975" b="1"/>
            </a:lvl6pPr>
            <a:lvl7pPr marL="1620203" indent="0">
              <a:buNone/>
              <a:defRPr sz="975" b="1"/>
            </a:lvl7pPr>
            <a:lvl8pPr marL="1890236" indent="0">
              <a:buNone/>
              <a:defRPr sz="975" b="1"/>
            </a:lvl8pPr>
            <a:lvl9pPr marL="2160270" indent="0">
              <a:buNone/>
              <a:defRPr sz="975" b="1"/>
            </a:lvl9pPr>
          </a:lstStyle>
          <a:p>
            <a:pPr lvl="0"/>
            <a:r>
              <a:rPr lang="de-DE" dirty="0"/>
              <a:t>Textmasterformate durch Klicken bearbeiten</a:t>
            </a:r>
          </a:p>
        </p:txBody>
      </p:sp>
      <p:sp>
        <p:nvSpPr>
          <p:cNvPr id="5" name="Textplatzhalter 4"/>
          <p:cNvSpPr>
            <a:spLocks noGrp="1"/>
          </p:cNvSpPr>
          <p:nvPr>
            <p:ph type="body" sz="quarter" idx="3"/>
          </p:nvPr>
        </p:nvSpPr>
        <p:spPr>
          <a:xfrm>
            <a:off x="4881104" y="1834441"/>
            <a:ext cx="3961905" cy="685715"/>
          </a:xfrm>
        </p:spPr>
        <p:txBody>
          <a:bodyPr lIns="0" tIns="0" rIns="0" bIns="0" anchor="b">
            <a:noAutofit/>
          </a:bodyPr>
          <a:lstStyle>
            <a:lvl1pPr marL="0" indent="0">
              <a:buNone/>
              <a:defRPr sz="1200" b="1"/>
            </a:lvl1pPr>
            <a:lvl2pPr marL="270034" indent="0">
              <a:buNone/>
              <a:defRPr sz="1200" b="1"/>
            </a:lvl2pPr>
            <a:lvl3pPr marL="540068" indent="0">
              <a:buNone/>
              <a:defRPr sz="1050" b="1"/>
            </a:lvl3pPr>
            <a:lvl4pPr marL="810101" indent="0">
              <a:buNone/>
              <a:defRPr sz="975" b="1"/>
            </a:lvl4pPr>
            <a:lvl5pPr marL="1080135" indent="0">
              <a:buNone/>
              <a:defRPr sz="975" b="1"/>
            </a:lvl5pPr>
            <a:lvl6pPr marL="1350169" indent="0">
              <a:buNone/>
              <a:defRPr sz="975" b="1"/>
            </a:lvl6pPr>
            <a:lvl7pPr marL="1620203" indent="0">
              <a:buNone/>
              <a:defRPr sz="975" b="1"/>
            </a:lvl7pPr>
            <a:lvl8pPr marL="1890236" indent="0">
              <a:buNone/>
              <a:defRPr sz="975" b="1"/>
            </a:lvl8pPr>
            <a:lvl9pPr marL="2160270" indent="0">
              <a:buNone/>
              <a:defRPr sz="975" b="1"/>
            </a:lvl9pPr>
          </a:lstStyle>
          <a:p>
            <a:pPr lvl="0"/>
            <a:r>
              <a:rPr lang="de-DE" dirty="0"/>
              <a:t>Textmasterformate durch Klicken bearbeiten</a:t>
            </a:r>
          </a:p>
        </p:txBody>
      </p:sp>
      <p:sp>
        <p:nvSpPr>
          <p:cNvPr id="15" name="Inhaltsplatzhalter 2"/>
          <p:cNvSpPr>
            <a:spLocks noGrp="1"/>
          </p:cNvSpPr>
          <p:nvPr>
            <p:ph sz="half" idx="13"/>
          </p:nvPr>
        </p:nvSpPr>
        <p:spPr>
          <a:xfrm>
            <a:off x="609606" y="2517825"/>
            <a:ext cx="3961905" cy="3644707"/>
          </a:xfrm>
        </p:spPr>
        <p:txBody>
          <a:bodyPr lIns="0" tIns="0" rIns="0" bIns="0">
            <a:normAutofit/>
          </a:bodyPr>
          <a:lstStyle>
            <a:lvl1pPr>
              <a:defRPr sz="1350"/>
            </a:lvl1pPr>
            <a:lvl2pPr>
              <a:defRPr sz="1200"/>
            </a:lvl2pPr>
            <a:lvl3pPr>
              <a:defRPr sz="900"/>
            </a:lvl3pPr>
            <a:lvl4pPr>
              <a:defRPr sz="825"/>
            </a:lvl4pPr>
            <a:lvl5pPr>
              <a:defRPr sz="825"/>
            </a:lvl5pPr>
            <a:lvl6pPr>
              <a:defRPr sz="1050"/>
            </a:lvl6pPr>
            <a:lvl7pPr>
              <a:defRPr sz="1050"/>
            </a:lvl7pPr>
            <a:lvl8pPr>
              <a:defRPr sz="1050"/>
            </a:lvl8pPr>
            <a:lvl9pPr>
              <a:defRPr sz="105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6" name="Inhaltsplatzhalter 3"/>
          <p:cNvSpPr>
            <a:spLocks noGrp="1"/>
          </p:cNvSpPr>
          <p:nvPr>
            <p:ph sz="half" idx="2"/>
          </p:nvPr>
        </p:nvSpPr>
        <p:spPr>
          <a:xfrm>
            <a:off x="4876197" y="2517825"/>
            <a:ext cx="3961905" cy="3644707"/>
          </a:xfrm>
        </p:spPr>
        <p:txBody>
          <a:bodyPr lIns="0" tIns="0" rIns="0" bIns="0">
            <a:normAutofit/>
          </a:bodyPr>
          <a:lstStyle>
            <a:lvl1pPr>
              <a:defRPr sz="1350"/>
            </a:lvl1pPr>
            <a:lvl2pPr>
              <a:defRPr sz="1200"/>
            </a:lvl2pPr>
            <a:lvl3pPr>
              <a:defRPr sz="900"/>
            </a:lvl3pPr>
            <a:lvl4pPr>
              <a:defRPr sz="825"/>
            </a:lvl4pPr>
            <a:lvl5pPr>
              <a:defRPr sz="825"/>
            </a:lvl5pPr>
            <a:lvl6pPr>
              <a:defRPr sz="1050"/>
            </a:lvl6pPr>
            <a:lvl7pPr>
              <a:defRPr sz="1050"/>
            </a:lvl7pPr>
            <a:lvl8pPr>
              <a:defRPr sz="1050"/>
            </a:lvl8pPr>
            <a:lvl9pPr>
              <a:defRPr sz="1050"/>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itel 19"/>
          <p:cNvSpPr>
            <a:spLocks noGrp="1"/>
          </p:cNvSpPr>
          <p:nvPr>
            <p:ph type="title"/>
          </p:nvPr>
        </p:nvSpPr>
        <p:spPr>
          <a:xfrm>
            <a:off x="609605" y="228573"/>
            <a:ext cx="8228572" cy="914285"/>
          </a:xfrm>
        </p:spPr>
        <p:txBody>
          <a:bodyPr lIns="0" tIns="0" rIns="0" bIns="0">
            <a:noAutofit/>
          </a:bodyPr>
          <a:lstStyle>
            <a:lvl1pPr algn="l">
              <a:defRPr sz="1350"/>
            </a:lvl1pPr>
          </a:lstStyle>
          <a:p>
            <a:r>
              <a:rPr lang="de-DE" dirty="0"/>
              <a:t>Titelmasterformat durch Klicken bearbeiten</a:t>
            </a:r>
          </a:p>
        </p:txBody>
      </p:sp>
      <p:sp>
        <p:nvSpPr>
          <p:cNvPr id="13" name="Untertitel 2"/>
          <p:cNvSpPr>
            <a:spLocks noGrp="1"/>
          </p:cNvSpPr>
          <p:nvPr>
            <p:ph type="subTitle" idx="14"/>
          </p:nvPr>
        </p:nvSpPr>
        <p:spPr>
          <a:xfrm>
            <a:off x="610286" y="1142862"/>
            <a:ext cx="8228572" cy="683383"/>
          </a:xfrm>
        </p:spPr>
        <p:txBody>
          <a:bodyPr lIns="0" tIns="0" rIns="0" bIns="36000" anchor="b" anchorCtr="0">
            <a:noAutofit/>
          </a:bodyPr>
          <a:lstStyle>
            <a:lvl1pPr marL="0" indent="0" algn="l">
              <a:buNone/>
              <a:defRPr sz="1050">
                <a:solidFill>
                  <a:schemeClr val="tx2"/>
                </a:solidFill>
              </a:defRPr>
            </a:lvl1pPr>
            <a:lvl2pPr marL="270034" indent="0" algn="ctr">
              <a:buNone/>
              <a:defRPr>
                <a:solidFill>
                  <a:schemeClr val="tx1">
                    <a:tint val="75000"/>
                  </a:schemeClr>
                </a:solidFill>
              </a:defRPr>
            </a:lvl2pPr>
            <a:lvl3pPr marL="540068" indent="0" algn="ctr">
              <a:buNone/>
              <a:defRPr>
                <a:solidFill>
                  <a:schemeClr val="tx1">
                    <a:tint val="75000"/>
                  </a:schemeClr>
                </a:solidFill>
              </a:defRPr>
            </a:lvl3pPr>
            <a:lvl4pPr marL="810101" indent="0" algn="ctr">
              <a:buNone/>
              <a:defRPr>
                <a:solidFill>
                  <a:schemeClr val="tx1">
                    <a:tint val="75000"/>
                  </a:schemeClr>
                </a:solidFill>
              </a:defRPr>
            </a:lvl4pPr>
            <a:lvl5pPr marL="1080135" indent="0" algn="ctr">
              <a:buNone/>
              <a:defRPr>
                <a:solidFill>
                  <a:schemeClr val="tx1">
                    <a:tint val="75000"/>
                  </a:schemeClr>
                </a:solidFill>
              </a:defRPr>
            </a:lvl5pPr>
            <a:lvl6pPr marL="1350169" indent="0" algn="ctr">
              <a:buNone/>
              <a:defRPr>
                <a:solidFill>
                  <a:schemeClr val="tx1">
                    <a:tint val="75000"/>
                  </a:schemeClr>
                </a:solidFill>
              </a:defRPr>
            </a:lvl6pPr>
            <a:lvl7pPr marL="1620203" indent="0" algn="ctr">
              <a:buNone/>
              <a:defRPr>
                <a:solidFill>
                  <a:schemeClr val="tx1">
                    <a:tint val="75000"/>
                  </a:schemeClr>
                </a:solidFill>
              </a:defRPr>
            </a:lvl7pPr>
            <a:lvl8pPr marL="1890236" indent="0" algn="ctr">
              <a:buNone/>
              <a:defRPr>
                <a:solidFill>
                  <a:schemeClr val="tx1">
                    <a:tint val="75000"/>
                  </a:schemeClr>
                </a:solidFill>
              </a:defRPr>
            </a:lvl8pPr>
            <a:lvl9pPr marL="2160270" indent="0" algn="ctr">
              <a:buNone/>
              <a:defRPr>
                <a:solidFill>
                  <a:schemeClr val="tx1">
                    <a:tint val="75000"/>
                  </a:schemeClr>
                </a:solidFill>
              </a:defRPr>
            </a:lvl9pPr>
          </a:lstStyle>
          <a:p>
            <a:r>
              <a:rPr lang="de-DE" dirty="0"/>
              <a:t>Formatvorlage des Untertitelmasters durch Klicken bearbeiten</a:t>
            </a:r>
          </a:p>
        </p:txBody>
      </p:sp>
      <p:sp>
        <p:nvSpPr>
          <p:cNvPr id="18" name="Rechteck 17">
            <a:extLst>
              <a:ext uri="{FF2B5EF4-FFF2-40B4-BE49-F238E27FC236}">
                <a16:creationId xmlns:a16="http://schemas.microsoft.com/office/drawing/2014/main" id="{5BE4B454-00D2-473E-953B-BC87861CAD65}"/>
              </a:ext>
            </a:extLst>
          </p:cNvPr>
          <p:cNvSpPr/>
          <p:nvPr userDrawn="1"/>
        </p:nvSpPr>
        <p:spPr>
          <a:xfrm>
            <a:off x="0" y="6501342"/>
            <a:ext cx="12192000" cy="35665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Tree>
    <p:extLst>
      <p:ext uri="{BB962C8B-B14F-4D97-AF65-F5344CB8AC3E}">
        <p14:creationId xmlns:p14="http://schemas.microsoft.com/office/powerpoint/2010/main" val="4027571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1_Nur Titel">
    <p:spTree>
      <p:nvGrpSpPr>
        <p:cNvPr id="1" name=""/>
        <p:cNvGrpSpPr/>
        <p:nvPr/>
      </p:nvGrpSpPr>
      <p:grpSpPr>
        <a:xfrm>
          <a:off x="0" y="0"/>
          <a:ext cx="0" cy="0"/>
          <a:chOff x="0" y="0"/>
          <a:chExt cx="0" cy="0"/>
        </a:xfrm>
      </p:grpSpPr>
      <p:sp>
        <p:nvSpPr>
          <p:cNvPr id="8" name="Titel 19"/>
          <p:cNvSpPr>
            <a:spLocks noGrp="1"/>
          </p:cNvSpPr>
          <p:nvPr>
            <p:ph type="title"/>
          </p:nvPr>
        </p:nvSpPr>
        <p:spPr>
          <a:xfrm>
            <a:off x="609605" y="356661"/>
            <a:ext cx="8228572" cy="530243"/>
          </a:xfrm>
        </p:spPr>
        <p:txBody>
          <a:bodyPr lIns="0" tIns="0" rIns="0" bIns="0">
            <a:noAutofit/>
          </a:bodyPr>
          <a:lstStyle>
            <a:lvl1pPr algn="l">
              <a:defRPr sz="1350"/>
            </a:lvl1pPr>
          </a:lstStyle>
          <a:p>
            <a:r>
              <a:rPr lang="de-DE" dirty="0"/>
              <a:t>Titelmasterformat durch Klicken bearbeiten</a:t>
            </a:r>
          </a:p>
        </p:txBody>
      </p:sp>
      <p:sp>
        <p:nvSpPr>
          <p:cNvPr id="9" name="Untertitel 2"/>
          <p:cNvSpPr>
            <a:spLocks noGrp="1"/>
          </p:cNvSpPr>
          <p:nvPr>
            <p:ph type="subTitle" idx="13"/>
          </p:nvPr>
        </p:nvSpPr>
        <p:spPr>
          <a:xfrm>
            <a:off x="610286" y="932723"/>
            <a:ext cx="8228572" cy="356660"/>
          </a:xfrm>
        </p:spPr>
        <p:txBody>
          <a:bodyPr lIns="0" tIns="0" rIns="0" bIns="36000" anchor="b" anchorCtr="0">
            <a:noAutofit/>
          </a:bodyPr>
          <a:lstStyle>
            <a:lvl1pPr marL="0" indent="0" algn="l">
              <a:buNone/>
              <a:defRPr sz="1050">
                <a:solidFill>
                  <a:schemeClr val="tx2"/>
                </a:solidFill>
              </a:defRPr>
            </a:lvl1pPr>
            <a:lvl2pPr marL="270034" indent="0" algn="ctr">
              <a:buNone/>
              <a:defRPr>
                <a:solidFill>
                  <a:schemeClr val="tx1">
                    <a:tint val="75000"/>
                  </a:schemeClr>
                </a:solidFill>
              </a:defRPr>
            </a:lvl2pPr>
            <a:lvl3pPr marL="540068" indent="0" algn="ctr">
              <a:buNone/>
              <a:defRPr>
                <a:solidFill>
                  <a:schemeClr val="tx1">
                    <a:tint val="75000"/>
                  </a:schemeClr>
                </a:solidFill>
              </a:defRPr>
            </a:lvl3pPr>
            <a:lvl4pPr marL="810101" indent="0" algn="ctr">
              <a:buNone/>
              <a:defRPr>
                <a:solidFill>
                  <a:schemeClr val="tx1">
                    <a:tint val="75000"/>
                  </a:schemeClr>
                </a:solidFill>
              </a:defRPr>
            </a:lvl4pPr>
            <a:lvl5pPr marL="1080135" indent="0" algn="ctr">
              <a:buNone/>
              <a:defRPr>
                <a:solidFill>
                  <a:schemeClr val="tx1">
                    <a:tint val="75000"/>
                  </a:schemeClr>
                </a:solidFill>
              </a:defRPr>
            </a:lvl5pPr>
            <a:lvl6pPr marL="1350169" indent="0" algn="ctr">
              <a:buNone/>
              <a:defRPr>
                <a:solidFill>
                  <a:schemeClr val="tx1">
                    <a:tint val="75000"/>
                  </a:schemeClr>
                </a:solidFill>
              </a:defRPr>
            </a:lvl6pPr>
            <a:lvl7pPr marL="1620203" indent="0" algn="ctr">
              <a:buNone/>
              <a:defRPr>
                <a:solidFill>
                  <a:schemeClr val="tx1">
                    <a:tint val="75000"/>
                  </a:schemeClr>
                </a:solidFill>
              </a:defRPr>
            </a:lvl7pPr>
            <a:lvl8pPr marL="1890236" indent="0" algn="ctr">
              <a:buNone/>
              <a:defRPr>
                <a:solidFill>
                  <a:schemeClr val="tx1">
                    <a:tint val="75000"/>
                  </a:schemeClr>
                </a:solidFill>
              </a:defRPr>
            </a:lvl8pPr>
            <a:lvl9pPr marL="2160270" indent="0" algn="ctr">
              <a:buNone/>
              <a:defRPr>
                <a:solidFill>
                  <a:schemeClr val="tx1">
                    <a:tint val="75000"/>
                  </a:schemeClr>
                </a:solidFill>
              </a:defRPr>
            </a:lvl9pPr>
          </a:lstStyle>
          <a:p>
            <a:r>
              <a:rPr lang="de-DE" dirty="0"/>
              <a:t>Formatvorlage des Untertitelmasters durch Klicken bearbeiten</a:t>
            </a:r>
          </a:p>
        </p:txBody>
      </p:sp>
      <p:sp>
        <p:nvSpPr>
          <p:cNvPr id="12" name="Rechteck 11">
            <a:extLst>
              <a:ext uri="{FF2B5EF4-FFF2-40B4-BE49-F238E27FC236}">
                <a16:creationId xmlns:a16="http://schemas.microsoft.com/office/drawing/2014/main" id="{448E1510-3B87-47E5-8438-B0C3A51CCE4C}"/>
              </a:ext>
            </a:extLst>
          </p:cNvPr>
          <p:cNvSpPr/>
          <p:nvPr userDrawn="1"/>
        </p:nvSpPr>
        <p:spPr>
          <a:xfrm>
            <a:off x="0" y="6501342"/>
            <a:ext cx="12192000" cy="35665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de-DE" sz="825" dirty="0"/>
          </a:p>
        </p:txBody>
      </p:sp>
    </p:spTree>
    <p:extLst>
      <p:ext uri="{BB962C8B-B14F-4D97-AF65-F5344CB8AC3E}">
        <p14:creationId xmlns:p14="http://schemas.microsoft.com/office/powerpoint/2010/main" val="107675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8" name="Titel 19"/>
          <p:cNvSpPr>
            <a:spLocks noGrp="1"/>
          </p:cNvSpPr>
          <p:nvPr>
            <p:ph type="title"/>
          </p:nvPr>
        </p:nvSpPr>
        <p:spPr>
          <a:xfrm>
            <a:off x="609605" y="356661"/>
            <a:ext cx="8228572" cy="530243"/>
          </a:xfrm>
        </p:spPr>
        <p:txBody>
          <a:bodyPr lIns="0" tIns="0" rIns="0" bIns="0">
            <a:noAutofit/>
          </a:bodyPr>
          <a:lstStyle>
            <a:lvl1pPr algn="l">
              <a:defRPr sz="1350"/>
            </a:lvl1pPr>
          </a:lstStyle>
          <a:p>
            <a:r>
              <a:rPr lang="de-DE" dirty="0"/>
              <a:t>Titelmasterformat durch Klicken bearbeiten</a:t>
            </a:r>
          </a:p>
        </p:txBody>
      </p:sp>
      <p:sp>
        <p:nvSpPr>
          <p:cNvPr id="9" name="Untertitel 2"/>
          <p:cNvSpPr>
            <a:spLocks noGrp="1"/>
          </p:cNvSpPr>
          <p:nvPr>
            <p:ph type="subTitle" idx="13"/>
          </p:nvPr>
        </p:nvSpPr>
        <p:spPr>
          <a:xfrm>
            <a:off x="610286" y="932723"/>
            <a:ext cx="8228572" cy="356660"/>
          </a:xfrm>
        </p:spPr>
        <p:txBody>
          <a:bodyPr lIns="0" tIns="0" rIns="0" bIns="36000" anchor="b" anchorCtr="0">
            <a:noAutofit/>
          </a:bodyPr>
          <a:lstStyle>
            <a:lvl1pPr marL="0" indent="0" algn="l">
              <a:buNone/>
              <a:defRPr sz="1050">
                <a:solidFill>
                  <a:schemeClr val="tx2"/>
                </a:solidFill>
              </a:defRPr>
            </a:lvl1pPr>
            <a:lvl2pPr marL="270034" indent="0" algn="ctr">
              <a:buNone/>
              <a:defRPr>
                <a:solidFill>
                  <a:schemeClr val="tx1">
                    <a:tint val="75000"/>
                  </a:schemeClr>
                </a:solidFill>
              </a:defRPr>
            </a:lvl2pPr>
            <a:lvl3pPr marL="540068" indent="0" algn="ctr">
              <a:buNone/>
              <a:defRPr>
                <a:solidFill>
                  <a:schemeClr val="tx1">
                    <a:tint val="75000"/>
                  </a:schemeClr>
                </a:solidFill>
              </a:defRPr>
            </a:lvl3pPr>
            <a:lvl4pPr marL="810101" indent="0" algn="ctr">
              <a:buNone/>
              <a:defRPr>
                <a:solidFill>
                  <a:schemeClr val="tx1">
                    <a:tint val="75000"/>
                  </a:schemeClr>
                </a:solidFill>
              </a:defRPr>
            </a:lvl4pPr>
            <a:lvl5pPr marL="1080135" indent="0" algn="ctr">
              <a:buNone/>
              <a:defRPr>
                <a:solidFill>
                  <a:schemeClr val="tx1">
                    <a:tint val="75000"/>
                  </a:schemeClr>
                </a:solidFill>
              </a:defRPr>
            </a:lvl5pPr>
            <a:lvl6pPr marL="1350169" indent="0" algn="ctr">
              <a:buNone/>
              <a:defRPr>
                <a:solidFill>
                  <a:schemeClr val="tx1">
                    <a:tint val="75000"/>
                  </a:schemeClr>
                </a:solidFill>
              </a:defRPr>
            </a:lvl6pPr>
            <a:lvl7pPr marL="1620203" indent="0" algn="ctr">
              <a:buNone/>
              <a:defRPr>
                <a:solidFill>
                  <a:schemeClr val="tx1">
                    <a:tint val="75000"/>
                  </a:schemeClr>
                </a:solidFill>
              </a:defRPr>
            </a:lvl7pPr>
            <a:lvl8pPr marL="1890236" indent="0" algn="ctr">
              <a:buNone/>
              <a:defRPr>
                <a:solidFill>
                  <a:schemeClr val="tx1">
                    <a:tint val="75000"/>
                  </a:schemeClr>
                </a:solidFill>
              </a:defRPr>
            </a:lvl8pPr>
            <a:lvl9pPr marL="2160270" indent="0" algn="ctr">
              <a:buNone/>
              <a:defRPr>
                <a:solidFill>
                  <a:schemeClr val="tx1">
                    <a:tint val="75000"/>
                  </a:schemeClr>
                </a:solidFill>
              </a:defRPr>
            </a:lvl9pPr>
          </a:lstStyle>
          <a:p>
            <a:r>
              <a:rPr lang="de-DE" dirty="0"/>
              <a:t>Formatvorlage des Untertitelmasters durch Klicken bearbeiten</a:t>
            </a:r>
          </a:p>
        </p:txBody>
      </p:sp>
      <p:sp>
        <p:nvSpPr>
          <p:cNvPr id="12" name="Rechteck 11">
            <a:extLst>
              <a:ext uri="{FF2B5EF4-FFF2-40B4-BE49-F238E27FC236}">
                <a16:creationId xmlns:a16="http://schemas.microsoft.com/office/drawing/2014/main" id="{448E1510-3B87-47E5-8438-B0C3A51CCE4C}"/>
              </a:ext>
            </a:extLst>
          </p:cNvPr>
          <p:cNvSpPr/>
          <p:nvPr userDrawn="1"/>
        </p:nvSpPr>
        <p:spPr>
          <a:xfrm>
            <a:off x="0" y="6693365"/>
            <a:ext cx="12192000" cy="1646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dirty="0"/>
          </a:p>
        </p:txBody>
      </p:sp>
    </p:spTree>
    <p:extLst>
      <p:ext uri="{BB962C8B-B14F-4D97-AF65-F5344CB8AC3E}">
        <p14:creationId xmlns:p14="http://schemas.microsoft.com/office/powerpoint/2010/main" val="5676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7F8A0309-AACA-4831-8E9C-73147713D9B2}"/>
              </a:ext>
            </a:extLst>
          </p:cNvPr>
          <p:cNvSpPr/>
          <p:nvPr userDrawn="1"/>
        </p:nvSpPr>
        <p:spPr>
          <a:xfrm>
            <a:off x="0" y="6501342"/>
            <a:ext cx="12192000" cy="35665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Tree>
    <p:extLst>
      <p:ext uri="{BB962C8B-B14F-4D97-AF65-F5344CB8AC3E}">
        <p14:creationId xmlns:p14="http://schemas.microsoft.com/office/powerpoint/2010/main" val="2192714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7F8A0309-AACA-4831-8E9C-73147713D9B2}"/>
              </a:ext>
            </a:extLst>
          </p:cNvPr>
          <p:cNvSpPr/>
          <p:nvPr userDrawn="1"/>
        </p:nvSpPr>
        <p:spPr>
          <a:xfrm>
            <a:off x="0" y="6693365"/>
            <a:ext cx="12192000" cy="1646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Tree>
    <p:extLst>
      <p:ext uri="{BB962C8B-B14F-4D97-AF65-F5344CB8AC3E}">
        <p14:creationId xmlns:p14="http://schemas.microsoft.com/office/powerpoint/2010/main" val="645778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4" name="Rechteck 3">
            <a:extLst>
              <a:ext uri="{FF2B5EF4-FFF2-40B4-BE49-F238E27FC236}">
                <a16:creationId xmlns:a16="http://schemas.microsoft.com/office/drawing/2014/main" id="{641BA00D-E1DE-4B49-A6E2-057C29A83C41}"/>
              </a:ext>
            </a:extLst>
          </p:cNvPr>
          <p:cNvSpPr/>
          <p:nvPr userDrawn="1"/>
        </p:nvSpPr>
        <p:spPr>
          <a:xfrm>
            <a:off x="0" y="6501342"/>
            <a:ext cx="12192000" cy="35665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Tree>
    <p:extLst>
      <p:ext uri="{BB962C8B-B14F-4D97-AF65-F5344CB8AC3E}">
        <p14:creationId xmlns:p14="http://schemas.microsoft.com/office/powerpoint/2010/main" val="2295910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82AB98-F1AB-B043-AEDF-103BCCA26CDC}"/>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B0F3775-9DD0-024A-A5B4-4F668E1AE5EA}"/>
              </a:ext>
            </a:extLst>
          </p:cNvPr>
          <p:cNvSpPr>
            <a:spLocks noGrp="1"/>
          </p:cNvSpPr>
          <p:nvPr>
            <p:ph idx="1"/>
          </p:nvPr>
        </p:nvSpPr>
        <p:spPr/>
        <p:txBody>
          <a:bodyPr/>
          <a:lstStyle/>
          <a:p>
            <a:r>
              <a:rPr lang="de-DE"/>
              <a:t>Mastertextformat bearbeiten
Zweite Ebene
Dritte Ebene
Vierte Ebene
Fünfte Ebene</a:t>
            </a:r>
          </a:p>
        </p:txBody>
      </p:sp>
      <p:sp>
        <p:nvSpPr>
          <p:cNvPr id="4" name="Datumsplatzhalter 3">
            <a:extLst>
              <a:ext uri="{FF2B5EF4-FFF2-40B4-BE49-F238E27FC236}">
                <a16:creationId xmlns:a16="http://schemas.microsoft.com/office/drawing/2014/main" id="{398BCF4E-316C-6948-97D0-9A737B8C633A}"/>
              </a:ext>
            </a:extLst>
          </p:cNvPr>
          <p:cNvSpPr>
            <a:spLocks noGrp="1"/>
          </p:cNvSpPr>
          <p:nvPr>
            <p:ph type="dt" sz="half" idx="10"/>
          </p:nvPr>
        </p:nvSpPr>
        <p:spPr/>
        <p:txBody>
          <a:bodyPr/>
          <a:lstStyle/>
          <a:p>
            <a:fld id="{E940EE5A-9FC0-244E-B0B6-77F7E93125F7}" type="datetimeFigureOut">
              <a:rPr lang="de-DE" smtClean="0"/>
              <a:t>02.09.21</a:t>
            </a:fld>
            <a:endParaRPr lang="de-DE"/>
          </a:p>
        </p:txBody>
      </p:sp>
      <p:sp>
        <p:nvSpPr>
          <p:cNvPr id="5" name="Fußzeilenplatzhalter 4">
            <a:extLst>
              <a:ext uri="{FF2B5EF4-FFF2-40B4-BE49-F238E27FC236}">
                <a16:creationId xmlns:a16="http://schemas.microsoft.com/office/drawing/2014/main" id="{097759CC-5B7C-D643-BF51-5CA9D0E316F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80F790D-0642-2C4F-85B9-010984BBA548}"/>
              </a:ext>
            </a:extLst>
          </p:cNvPr>
          <p:cNvSpPr>
            <a:spLocks noGrp="1"/>
          </p:cNvSpPr>
          <p:nvPr>
            <p:ph type="sldNum" sz="quarter" idx="12"/>
          </p:nvPr>
        </p:nvSpPr>
        <p:spPr/>
        <p:txBody>
          <a:bodyPr/>
          <a:lstStyle/>
          <a:p>
            <a:fld id="{CAD2F3C9-FF3E-6D49-8353-21BAE0EF68DF}" type="slidenum">
              <a:rPr lang="de-DE" smtClean="0"/>
              <a:t>‹#›</a:t>
            </a:fld>
            <a:endParaRPr lang="de-DE"/>
          </a:p>
        </p:txBody>
      </p:sp>
    </p:spTree>
    <p:extLst>
      <p:ext uri="{BB962C8B-B14F-4D97-AF65-F5344CB8AC3E}">
        <p14:creationId xmlns:p14="http://schemas.microsoft.com/office/powerpoint/2010/main" val="35430544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2061"/>
            <a:ext cx="10727141" cy="1143001"/>
          </a:xfrm>
          <a:prstGeom prst="rect">
            <a:avLst/>
          </a:prstGeom>
        </p:spPr>
        <p:txBody>
          <a:bodyPr lIns="91128" tIns="45563" rIns="91128" bIns="45563"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984"/>
            <a:ext cx="2844800" cy="290513"/>
          </a:xfrm>
        </p:spPr>
        <p:txBody>
          <a:bodyPr lIns="91128" tIns="45563" rIns="91128" bIns="45563" rtlCol="0" anchor="ctr"/>
          <a:lstStyle>
            <a:lvl1pPr algn="r" defTabSz="914400" eaLnBrk="0" hangingPunct="0">
              <a:defRPr sz="1100">
                <a:solidFill>
                  <a:srgbClr val="000000"/>
                </a:solidFill>
                <a:latin typeface="Calibri"/>
                <a:cs typeface="Calibri"/>
              </a:defRPr>
            </a:lvl1pPr>
          </a:lstStyle>
          <a:p>
            <a:pPr>
              <a:defRPr/>
            </a:pPr>
            <a:fld id="{239316AF-76D9-4F88-BF64-D9FEA3187940}" type="slidenum">
              <a:rPr lang="en-US"/>
              <a:pPr>
                <a:defRPr/>
              </a:pPr>
              <a:t>‹#›</a:t>
            </a:fld>
            <a:endParaRPr lang="en-US" dirty="0"/>
          </a:p>
        </p:txBody>
      </p:sp>
    </p:spTree>
    <p:extLst>
      <p:ext uri="{BB962C8B-B14F-4D97-AF65-F5344CB8AC3E}">
        <p14:creationId xmlns:p14="http://schemas.microsoft.com/office/powerpoint/2010/main" val="3784544061"/>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6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389"/>
            <a:ext cx="8534400" cy="1752601"/>
          </a:xfrm>
        </p:spPr>
        <p:txBody>
          <a:bodyPr/>
          <a:lstStyle>
            <a:lvl1pPr marL="0" indent="0" algn="ctr">
              <a:buNone/>
              <a:defRPr/>
            </a:lvl1pPr>
            <a:lvl2pPr marL="341027" indent="0" algn="ctr">
              <a:buNone/>
              <a:defRPr/>
            </a:lvl2pPr>
            <a:lvl3pPr marL="681911" indent="0" algn="ctr">
              <a:buNone/>
              <a:defRPr/>
            </a:lvl3pPr>
            <a:lvl4pPr marL="1022854" indent="0" algn="ctr">
              <a:buNone/>
              <a:defRPr/>
            </a:lvl4pPr>
            <a:lvl5pPr marL="1363802" indent="0" algn="ctr">
              <a:buNone/>
              <a:defRPr/>
            </a:lvl5pPr>
            <a:lvl6pPr marL="1704735" indent="0" algn="ctr">
              <a:buNone/>
              <a:defRPr/>
            </a:lvl6pPr>
            <a:lvl7pPr marL="2045700" indent="0" algn="ctr">
              <a:buNone/>
              <a:defRPr/>
            </a:lvl7pPr>
            <a:lvl8pPr marL="2386661" indent="0" algn="ctr">
              <a:buNone/>
              <a:defRPr/>
            </a:lvl8pPr>
            <a:lvl9pPr marL="2727623"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3FDD2EAE-CB14-458A-ABEB-D4D168EBE38A}" type="slidenum">
              <a:rPr lang="en-US"/>
              <a:pPr>
                <a:defRPr/>
              </a:pPr>
              <a:t>‹#›</a:t>
            </a:fld>
            <a:endParaRPr lang="en-US"/>
          </a:p>
        </p:txBody>
      </p:sp>
    </p:spTree>
    <p:extLst>
      <p:ext uri="{BB962C8B-B14F-4D97-AF65-F5344CB8AC3E}">
        <p14:creationId xmlns:p14="http://schemas.microsoft.com/office/powerpoint/2010/main" val="891760416"/>
      </p:ext>
    </p:extLst>
  </p:cSld>
  <p:clrMapOvr>
    <a:masterClrMapping/>
  </p:clrMapOv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F91D9D51-A29E-4B80-A5DB-C17001F4D421}" type="slidenum">
              <a:rPr lang="en-US"/>
              <a:pPr>
                <a:defRPr/>
              </a:pPr>
              <a:t>‹#›</a:t>
            </a:fld>
            <a:endParaRPr lang="en-US"/>
          </a:p>
        </p:txBody>
      </p:sp>
    </p:spTree>
    <p:extLst>
      <p:ext uri="{BB962C8B-B14F-4D97-AF65-F5344CB8AC3E}">
        <p14:creationId xmlns:p14="http://schemas.microsoft.com/office/powerpoint/2010/main" val="3019114256"/>
      </p:ext>
    </p:extLst>
  </p:cSld>
  <p:clrMapOvr>
    <a:masterClrMapping/>
  </p:clrMapOv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6906"/>
            <a:ext cx="10363200" cy="1362075"/>
          </a:xfrm>
        </p:spPr>
        <p:txBody>
          <a:bodyPr anchor="t"/>
          <a:lstStyle>
            <a:lvl1pPr algn="l">
              <a:defRPr sz="3075" b="1" cap="all"/>
            </a:lvl1pPr>
          </a:lstStyle>
          <a:p>
            <a:r>
              <a:rPr lang="en-US"/>
              <a:t>Click to edit Master title style</a:t>
            </a:r>
          </a:p>
        </p:txBody>
      </p:sp>
      <p:sp>
        <p:nvSpPr>
          <p:cNvPr id="3" name="Text Placeholder 2"/>
          <p:cNvSpPr>
            <a:spLocks noGrp="1"/>
          </p:cNvSpPr>
          <p:nvPr>
            <p:ph type="body" idx="1"/>
          </p:nvPr>
        </p:nvSpPr>
        <p:spPr>
          <a:xfrm>
            <a:off x="963097" y="2906905"/>
            <a:ext cx="10363200" cy="1500187"/>
          </a:xfrm>
        </p:spPr>
        <p:txBody>
          <a:bodyPr anchor="b"/>
          <a:lstStyle>
            <a:lvl1pPr marL="0" indent="0">
              <a:buNone/>
              <a:defRPr sz="1500"/>
            </a:lvl1pPr>
            <a:lvl2pPr marL="341027" indent="0">
              <a:buNone/>
              <a:defRPr sz="1350"/>
            </a:lvl2pPr>
            <a:lvl3pPr marL="681911" indent="0">
              <a:buNone/>
              <a:defRPr sz="1275"/>
            </a:lvl3pPr>
            <a:lvl4pPr marL="1022854" indent="0">
              <a:buNone/>
              <a:defRPr sz="1050"/>
            </a:lvl4pPr>
            <a:lvl5pPr marL="1363802" indent="0">
              <a:buNone/>
              <a:defRPr sz="1050"/>
            </a:lvl5pPr>
            <a:lvl6pPr marL="1704735" indent="0">
              <a:buNone/>
              <a:defRPr sz="1050"/>
            </a:lvl6pPr>
            <a:lvl7pPr marL="2045700" indent="0">
              <a:buNone/>
              <a:defRPr sz="1050"/>
            </a:lvl7pPr>
            <a:lvl8pPr marL="2386661" indent="0">
              <a:buNone/>
              <a:defRPr sz="1050"/>
            </a:lvl8pPr>
            <a:lvl9pPr marL="2727623" indent="0">
              <a:buNone/>
              <a:defRPr sz="105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AD72B353-26A3-423A-9161-1F314C3D03C6}" type="slidenum">
              <a:rPr lang="en-US"/>
              <a:pPr>
                <a:defRPr/>
              </a:pPr>
              <a:t>‹#›</a:t>
            </a:fld>
            <a:endParaRPr lang="en-US"/>
          </a:p>
        </p:txBody>
      </p:sp>
    </p:spTree>
    <p:extLst>
      <p:ext uri="{BB962C8B-B14F-4D97-AF65-F5344CB8AC3E}">
        <p14:creationId xmlns:p14="http://schemas.microsoft.com/office/powerpoint/2010/main" val="2809660824"/>
      </p:ext>
    </p:extLst>
  </p:cSld>
  <p:clrMapOvr>
    <a:masterClrMapping/>
  </p:clrMapOvr>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6"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273C16E6-1C58-448D-842F-3F4B1CF5DC4A}" type="slidenum">
              <a:rPr lang="en-US"/>
              <a:pPr>
                <a:defRPr/>
              </a:pPr>
              <a:t>‹#›</a:t>
            </a:fld>
            <a:endParaRPr lang="en-US"/>
          </a:p>
        </p:txBody>
      </p:sp>
    </p:spTree>
    <p:extLst>
      <p:ext uri="{BB962C8B-B14F-4D97-AF65-F5344CB8AC3E}">
        <p14:creationId xmlns:p14="http://schemas.microsoft.com/office/powerpoint/2010/main" val="3434847579"/>
      </p:ext>
    </p:extLst>
  </p:cSld>
  <p:clrMapOvr>
    <a:masterClrMapping/>
  </p:clrMapOvr>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38"/>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304"/>
            <a:ext cx="5386917" cy="639763"/>
          </a:xfrm>
        </p:spPr>
        <p:txBody>
          <a:bodyPr anchor="b"/>
          <a:lstStyle>
            <a:lvl1pPr marL="0" indent="0">
              <a:buNone/>
              <a:defRPr sz="1800" b="1"/>
            </a:lvl1pPr>
            <a:lvl2pPr marL="341027" indent="0">
              <a:buNone/>
              <a:defRPr sz="1500" b="1"/>
            </a:lvl2pPr>
            <a:lvl3pPr marL="681911" indent="0">
              <a:buNone/>
              <a:defRPr sz="1350" b="1"/>
            </a:lvl3pPr>
            <a:lvl4pPr marL="1022854" indent="0">
              <a:buNone/>
              <a:defRPr sz="1275" b="1"/>
            </a:lvl4pPr>
            <a:lvl5pPr marL="1363802" indent="0">
              <a:buNone/>
              <a:defRPr sz="1275" b="1"/>
            </a:lvl5pPr>
            <a:lvl6pPr marL="1704735" indent="0">
              <a:buNone/>
              <a:defRPr sz="1275" b="1"/>
            </a:lvl6pPr>
            <a:lvl7pPr marL="2045700" indent="0">
              <a:buNone/>
              <a:defRPr sz="1275" b="1"/>
            </a:lvl7pPr>
            <a:lvl8pPr marL="2386661" indent="0">
              <a:buNone/>
              <a:defRPr sz="1275" b="1"/>
            </a:lvl8pPr>
            <a:lvl9pPr marL="2727623" indent="0">
              <a:buNone/>
              <a:defRPr sz="1275" b="1"/>
            </a:lvl9pPr>
          </a:lstStyle>
          <a:p>
            <a:pPr lvl="0"/>
            <a:r>
              <a:rPr lang="en-US"/>
              <a:t>Click to edit Master text styles</a:t>
            </a:r>
          </a:p>
        </p:txBody>
      </p:sp>
      <p:sp>
        <p:nvSpPr>
          <p:cNvPr id="4" name="Content Placeholder 3"/>
          <p:cNvSpPr>
            <a:spLocks noGrp="1"/>
          </p:cNvSpPr>
          <p:nvPr>
            <p:ph sz="half" idx="2"/>
          </p:nvPr>
        </p:nvSpPr>
        <p:spPr>
          <a:xfrm>
            <a:off x="609600" y="2174884"/>
            <a:ext cx="5386917"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0" y="1535304"/>
            <a:ext cx="5389033" cy="639763"/>
          </a:xfrm>
        </p:spPr>
        <p:txBody>
          <a:bodyPr anchor="b"/>
          <a:lstStyle>
            <a:lvl1pPr marL="0" indent="0">
              <a:buNone/>
              <a:defRPr sz="1800" b="1"/>
            </a:lvl1pPr>
            <a:lvl2pPr marL="341027" indent="0">
              <a:buNone/>
              <a:defRPr sz="1500" b="1"/>
            </a:lvl2pPr>
            <a:lvl3pPr marL="681911" indent="0">
              <a:buNone/>
              <a:defRPr sz="1350" b="1"/>
            </a:lvl3pPr>
            <a:lvl4pPr marL="1022854" indent="0">
              <a:buNone/>
              <a:defRPr sz="1275" b="1"/>
            </a:lvl4pPr>
            <a:lvl5pPr marL="1363802" indent="0">
              <a:buNone/>
              <a:defRPr sz="1275" b="1"/>
            </a:lvl5pPr>
            <a:lvl6pPr marL="1704735" indent="0">
              <a:buNone/>
              <a:defRPr sz="1275" b="1"/>
            </a:lvl6pPr>
            <a:lvl7pPr marL="2045700" indent="0">
              <a:buNone/>
              <a:defRPr sz="1275" b="1"/>
            </a:lvl7pPr>
            <a:lvl8pPr marL="2386661" indent="0">
              <a:buNone/>
              <a:defRPr sz="1275" b="1"/>
            </a:lvl8pPr>
            <a:lvl9pPr marL="2727623" indent="0">
              <a:buNone/>
              <a:defRPr sz="1275" b="1"/>
            </a:lvl9pPr>
          </a:lstStyle>
          <a:p>
            <a:pPr lvl="0"/>
            <a:r>
              <a:rPr lang="en-US"/>
              <a:t>Click to edit Master text styles</a:t>
            </a:r>
          </a:p>
        </p:txBody>
      </p:sp>
      <p:sp>
        <p:nvSpPr>
          <p:cNvPr id="6" name="Content Placeholder 5"/>
          <p:cNvSpPr>
            <a:spLocks noGrp="1"/>
          </p:cNvSpPr>
          <p:nvPr>
            <p:ph sz="quarter" idx="4"/>
          </p:nvPr>
        </p:nvSpPr>
        <p:spPr>
          <a:xfrm>
            <a:off x="6193370" y="2174884"/>
            <a:ext cx="5389033" cy="3951288"/>
          </a:xfrm>
        </p:spPr>
        <p:txBody>
          <a:bodyPr/>
          <a:lstStyle>
            <a:lvl1pPr>
              <a:defRPr sz="1800"/>
            </a:lvl1pPr>
            <a:lvl2pPr>
              <a:defRPr sz="1500"/>
            </a:lvl2pPr>
            <a:lvl3pPr>
              <a:defRPr sz="1350"/>
            </a:lvl3pPr>
            <a:lvl4pPr>
              <a:defRPr sz="1275"/>
            </a:lvl4pPr>
            <a:lvl5pPr>
              <a:defRPr sz="1275"/>
            </a:lvl5pPr>
            <a:lvl6pPr>
              <a:defRPr sz="1275"/>
            </a:lvl6pPr>
            <a:lvl7pPr>
              <a:defRPr sz="1275"/>
            </a:lvl7pPr>
            <a:lvl8pPr>
              <a:defRPr sz="1275"/>
            </a:lvl8pPr>
            <a:lvl9pPr>
              <a:defRPr sz="12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8"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9"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8FF5A4A6-3CF9-40F1-A02A-7A121ABCCDA3}" type="slidenum">
              <a:rPr lang="en-US"/>
              <a:pPr>
                <a:defRPr/>
              </a:pPr>
              <a:t>‹#›</a:t>
            </a:fld>
            <a:endParaRPr lang="en-US"/>
          </a:p>
        </p:txBody>
      </p:sp>
    </p:spTree>
    <p:extLst>
      <p:ext uri="{BB962C8B-B14F-4D97-AF65-F5344CB8AC3E}">
        <p14:creationId xmlns:p14="http://schemas.microsoft.com/office/powerpoint/2010/main" val="188548551"/>
      </p:ext>
    </p:extLst>
  </p:cSld>
  <p:clrMapOvr>
    <a:masterClrMapping/>
  </p:clrMapOvr>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4"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5"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B1BFF4FD-F606-499B-B4B3-CF7DE1826768}" type="slidenum">
              <a:rPr lang="en-US"/>
              <a:pPr>
                <a:defRPr/>
              </a:pPr>
              <a:t>‹#›</a:t>
            </a:fld>
            <a:endParaRPr lang="en-US"/>
          </a:p>
        </p:txBody>
      </p:sp>
    </p:spTree>
    <p:extLst>
      <p:ext uri="{BB962C8B-B14F-4D97-AF65-F5344CB8AC3E}">
        <p14:creationId xmlns:p14="http://schemas.microsoft.com/office/powerpoint/2010/main" val="4292647276"/>
      </p:ext>
    </p:extLst>
  </p:cSld>
  <p:clrMapOvr>
    <a:masterClrMapping/>
  </p:clrMapOvr>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3"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4"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9DC73901-B538-4CAD-A24B-53067CD5B341}" type="slidenum">
              <a:rPr lang="en-US"/>
              <a:pPr>
                <a:defRPr/>
              </a:pPr>
              <a:t>‹#›</a:t>
            </a:fld>
            <a:endParaRPr lang="en-US"/>
          </a:p>
        </p:txBody>
      </p:sp>
    </p:spTree>
    <p:extLst>
      <p:ext uri="{BB962C8B-B14F-4D97-AF65-F5344CB8AC3E}">
        <p14:creationId xmlns:p14="http://schemas.microsoft.com/office/powerpoint/2010/main" val="2952196977"/>
      </p:ext>
    </p:extLst>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1"/>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4766749" y="273052"/>
            <a:ext cx="6815667" cy="585311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3" cy="4691063"/>
          </a:xfrm>
        </p:spPr>
        <p:txBody>
          <a:bodyPr/>
          <a:lstStyle>
            <a:lvl1pPr marL="0" indent="0">
              <a:buNone/>
              <a:defRPr sz="1050"/>
            </a:lvl1pPr>
            <a:lvl2pPr marL="341027" indent="0">
              <a:buNone/>
              <a:defRPr sz="825"/>
            </a:lvl2pPr>
            <a:lvl3pPr marL="681911" indent="0">
              <a:buNone/>
              <a:defRPr sz="750"/>
            </a:lvl3pPr>
            <a:lvl4pPr marL="1022854" indent="0">
              <a:buNone/>
              <a:defRPr sz="675"/>
            </a:lvl4pPr>
            <a:lvl5pPr marL="1363802" indent="0">
              <a:buNone/>
              <a:defRPr sz="675"/>
            </a:lvl5pPr>
            <a:lvl6pPr marL="1704735" indent="0">
              <a:buNone/>
              <a:defRPr sz="675"/>
            </a:lvl6pPr>
            <a:lvl7pPr marL="2045700" indent="0">
              <a:buNone/>
              <a:defRPr sz="675"/>
            </a:lvl7pPr>
            <a:lvl8pPr marL="2386661" indent="0">
              <a:buNone/>
              <a:defRPr sz="675"/>
            </a:lvl8pPr>
            <a:lvl9pPr marL="2727623"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6"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FBD63DB2-3C6D-4377-AE32-51BD3435E4A9}" type="slidenum">
              <a:rPr lang="en-US"/>
              <a:pPr>
                <a:defRPr/>
              </a:pPr>
              <a:t>‹#›</a:t>
            </a:fld>
            <a:endParaRPr lang="en-US"/>
          </a:p>
        </p:txBody>
      </p:sp>
    </p:spTree>
    <p:extLst>
      <p:ext uri="{BB962C8B-B14F-4D97-AF65-F5344CB8AC3E}">
        <p14:creationId xmlns:p14="http://schemas.microsoft.com/office/powerpoint/2010/main" val="3791384198"/>
      </p:ext>
    </p:extLst>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2"/>
            <a:ext cx="7315200" cy="566739"/>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2400"/>
            </a:lvl1pPr>
            <a:lvl2pPr marL="341027" indent="0">
              <a:buNone/>
              <a:defRPr sz="2100"/>
            </a:lvl2pPr>
            <a:lvl3pPr marL="681911" indent="0">
              <a:buNone/>
              <a:defRPr sz="1800"/>
            </a:lvl3pPr>
            <a:lvl4pPr marL="1022854" indent="0">
              <a:buNone/>
              <a:defRPr sz="1500"/>
            </a:lvl4pPr>
            <a:lvl5pPr marL="1363802" indent="0">
              <a:buNone/>
              <a:defRPr sz="1500"/>
            </a:lvl5pPr>
            <a:lvl6pPr marL="1704735" indent="0">
              <a:buNone/>
              <a:defRPr sz="1500"/>
            </a:lvl6pPr>
            <a:lvl7pPr marL="2045700" indent="0">
              <a:buNone/>
              <a:defRPr sz="1500"/>
            </a:lvl7pPr>
            <a:lvl8pPr marL="2386661" indent="0">
              <a:buNone/>
              <a:defRPr sz="1500"/>
            </a:lvl8pPr>
            <a:lvl9pPr marL="2727623" indent="0">
              <a:buNone/>
              <a:defRPr sz="1500"/>
            </a:lvl9pPr>
          </a:lstStyle>
          <a:p>
            <a:pPr lvl="0"/>
            <a:endParaRPr lang="en-US" noProof="0"/>
          </a:p>
        </p:txBody>
      </p:sp>
      <p:sp>
        <p:nvSpPr>
          <p:cNvPr id="4" name="Text Placeholder 3"/>
          <p:cNvSpPr>
            <a:spLocks noGrp="1"/>
          </p:cNvSpPr>
          <p:nvPr>
            <p:ph type="body" sz="half" idx="2"/>
          </p:nvPr>
        </p:nvSpPr>
        <p:spPr>
          <a:xfrm>
            <a:off x="2389717" y="5367340"/>
            <a:ext cx="7315200" cy="804863"/>
          </a:xfrm>
        </p:spPr>
        <p:txBody>
          <a:bodyPr/>
          <a:lstStyle>
            <a:lvl1pPr marL="0" indent="0">
              <a:buNone/>
              <a:defRPr sz="1050"/>
            </a:lvl1pPr>
            <a:lvl2pPr marL="341027" indent="0">
              <a:buNone/>
              <a:defRPr sz="825"/>
            </a:lvl2pPr>
            <a:lvl3pPr marL="681911" indent="0">
              <a:buNone/>
              <a:defRPr sz="750"/>
            </a:lvl3pPr>
            <a:lvl4pPr marL="1022854" indent="0">
              <a:buNone/>
              <a:defRPr sz="675"/>
            </a:lvl4pPr>
            <a:lvl5pPr marL="1363802" indent="0">
              <a:buNone/>
              <a:defRPr sz="675"/>
            </a:lvl5pPr>
            <a:lvl6pPr marL="1704735" indent="0">
              <a:buNone/>
              <a:defRPr sz="675"/>
            </a:lvl6pPr>
            <a:lvl7pPr marL="2045700" indent="0">
              <a:buNone/>
              <a:defRPr sz="675"/>
            </a:lvl7pPr>
            <a:lvl8pPr marL="2386661" indent="0">
              <a:buNone/>
              <a:defRPr sz="675"/>
            </a:lvl8pPr>
            <a:lvl9pPr marL="2727623" indent="0">
              <a:buNone/>
              <a:defRPr sz="675"/>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6"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7"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EB9DC8ED-5CF2-4B75-AF7F-1521BE6BC8F7}" type="slidenum">
              <a:rPr lang="en-US"/>
              <a:pPr>
                <a:defRPr/>
              </a:pPr>
              <a:t>‹#›</a:t>
            </a:fld>
            <a:endParaRPr lang="en-US"/>
          </a:p>
        </p:txBody>
      </p:sp>
    </p:spTree>
    <p:extLst>
      <p:ext uri="{BB962C8B-B14F-4D97-AF65-F5344CB8AC3E}">
        <p14:creationId xmlns:p14="http://schemas.microsoft.com/office/powerpoint/2010/main" val="3582946651"/>
      </p:ext>
    </p:extLst>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1C697286-92CA-4693-A21D-04B2FD9AA4E3}" type="slidenum">
              <a:rPr lang="en-US"/>
              <a:pPr>
                <a:defRPr/>
              </a:pPr>
              <a:t>‹#›</a:t>
            </a:fld>
            <a:endParaRPr lang="en-US"/>
          </a:p>
        </p:txBody>
      </p:sp>
    </p:spTree>
    <p:extLst>
      <p:ext uri="{BB962C8B-B14F-4D97-AF65-F5344CB8AC3E}">
        <p14:creationId xmlns:p14="http://schemas.microsoft.com/office/powerpoint/2010/main" val="3930975725"/>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8440" y="63500"/>
            <a:ext cx="10998200" cy="927100"/>
          </a:xfrm>
        </p:spPr>
        <p:txBody>
          <a:bodyPr/>
          <a:lstStyle/>
          <a:p>
            <a:r>
              <a:rPr lang="en-AU"/>
              <a:t>Click to edit Master title style</a:t>
            </a:r>
            <a:endParaRPr lang="en-US"/>
          </a:p>
        </p:txBody>
      </p:sp>
      <p:sp>
        <p:nvSpPr>
          <p:cNvPr id="3" name="Text Placeholder 2"/>
          <p:cNvSpPr>
            <a:spLocks noGrp="1"/>
          </p:cNvSpPr>
          <p:nvPr>
            <p:ph type="body" sz="half" idx="1"/>
          </p:nvPr>
        </p:nvSpPr>
        <p:spPr>
          <a:xfrm>
            <a:off x="607534" y="1370013"/>
            <a:ext cx="5386916"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4" name="Content Placeholder 3"/>
          <p:cNvSpPr>
            <a:spLocks noGrp="1"/>
          </p:cNvSpPr>
          <p:nvPr>
            <p:ph sz="half" idx="2"/>
          </p:nvPr>
        </p:nvSpPr>
        <p:spPr>
          <a:xfrm>
            <a:off x="6197694" y="1370013"/>
            <a:ext cx="5389033" cy="4876800"/>
          </a:xfrm>
        </p:spPr>
        <p:txBody>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Tree>
    <p:extLst>
      <p:ext uri="{BB962C8B-B14F-4D97-AF65-F5344CB8AC3E}">
        <p14:creationId xmlns:p14="http://schemas.microsoft.com/office/powerpoint/2010/main" val="1333935341"/>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5" name="Rectangle 5"/>
          <p:cNvSpPr>
            <a:spLocks noGrp="1" noChangeArrowheads="1"/>
          </p:cNvSpPr>
          <p:nvPr>
            <p:ph type="ftr" sz="quarter" idx="11"/>
          </p:nvPr>
        </p:nvSpPr>
        <p:spPr/>
        <p:txBody>
          <a:bodyPr/>
          <a:lstStyle>
            <a:lvl1pPr defTabSz="685800" eaLnBrk="0" hangingPunct="0">
              <a:defRPr kumimoji="1">
                <a:ea typeface="ＭＳ Ｐゴシック" panose="020B0600070205080204" pitchFamily="34" charset="-128"/>
              </a:defRPr>
            </a:lvl1pPr>
          </a:lstStyle>
          <a:p>
            <a:pPr>
              <a:defRPr/>
            </a:pPr>
            <a:endParaRPr lang="en-US"/>
          </a:p>
        </p:txBody>
      </p:sp>
      <p:sp>
        <p:nvSpPr>
          <p:cNvPr id="6" name="Rectangle 6"/>
          <p:cNvSpPr>
            <a:spLocks noGrp="1" noChangeArrowheads="1"/>
          </p:cNvSpPr>
          <p:nvPr>
            <p:ph type="sldNum" sz="quarter" idx="12"/>
          </p:nvPr>
        </p:nvSpPr>
        <p:spPr/>
        <p:txBody>
          <a:bodyPr/>
          <a:lstStyle>
            <a:lvl1pPr defTabSz="685800" eaLnBrk="0" hangingPunct="0">
              <a:defRPr kumimoji="1">
                <a:ea typeface="ＭＳ Ｐゴシック" panose="020B0600070205080204" pitchFamily="34" charset="-128"/>
              </a:defRPr>
            </a:lvl1pPr>
          </a:lstStyle>
          <a:p>
            <a:pPr>
              <a:defRPr/>
            </a:pPr>
            <a:fld id="{32441B7C-A6A7-404A-BB16-DF9830C23215}" type="slidenum">
              <a:rPr lang="en-US"/>
              <a:pPr>
                <a:defRPr/>
              </a:pPr>
              <a:t>‹#›</a:t>
            </a:fld>
            <a:endParaRPr lang="en-US"/>
          </a:p>
        </p:txBody>
      </p:sp>
    </p:spTree>
    <p:extLst>
      <p:ext uri="{BB962C8B-B14F-4D97-AF65-F5344CB8AC3E}">
        <p14:creationId xmlns:p14="http://schemas.microsoft.com/office/powerpoint/2010/main" val="1906510477"/>
      </p:ext>
    </p:extLst>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1" y="1498600"/>
            <a:ext cx="10917765" cy="4864103"/>
          </a:xfrm>
        </p:spPr>
        <p:txBody>
          <a:bodyPr/>
          <a:lstStyle>
            <a:lvl1pPr>
              <a:defRPr sz="1800">
                <a:latin typeface="Arial" pitchFamily="34" charset="0"/>
                <a:cs typeface="Arial" pitchFamily="34" charset="0"/>
              </a:defRPr>
            </a:lvl1pPr>
            <a:lvl2pPr>
              <a:defRPr sz="1500">
                <a:latin typeface="Arial" pitchFamily="34" charset="0"/>
                <a:cs typeface="Arial" pitchFamily="34" charset="0"/>
              </a:defRPr>
            </a:lvl2pPr>
            <a:lvl3pPr>
              <a:defRPr sz="1350">
                <a:latin typeface="Arial" pitchFamily="34" charset="0"/>
                <a:cs typeface="Arial" pitchFamily="34" charset="0"/>
              </a:defRPr>
            </a:lvl3pPr>
            <a:lvl4pPr>
              <a:defRPr sz="1350">
                <a:latin typeface="Arial" pitchFamily="34" charset="0"/>
                <a:cs typeface="Arial" pitchFamily="34" charset="0"/>
              </a:defRPr>
            </a:lvl4pPr>
            <a:lvl5pPr>
              <a:defRPr sz="135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67" y="6569333"/>
            <a:ext cx="1560654" cy="207252"/>
          </a:xfrm>
        </p:spPr>
        <p:txBody>
          <a:bodyPr wrap="none" anchor="b">
            <a:spAutoFit/>
          </a:bodyPr>
          <a:lstStyle>
            <a:lvl1pPr marL="0" indent="0">
              <a:spcBef>
                <a:spcPts val="0"/>
              </a:spcBef>
              <a:buFontTx/>
              <a:buNone/>
              <a:defRPr sz="750">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1832000113"/>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57" y="6542163"/>
            <a:ext cx="7738116" cy="207252"/>
          </a:xfrm>
        </p:spPr>
        <p:txBody>
          <a:bodyPr anchor="b">
            <a:spAutoFit/>
          </a:bodyPr>
          <a:lstStyle>
            <a:lvl1pPr marL="0" indent="0">
              <a:spcBef>
                <a:spcPts val="0"/>
              </a:spcBef>
              <a:buFontTx/>
              <a:buNone/>
              <a:defRPr sz="75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2"/>
            <a:ext cx="508000" cy="269875"/>
          </a:xfrm>
        </p:spPr>
        <p:txBody>
          <a:bodyPr lIns="115495" tIns="57768" rIns="115495" bIns="57768"/>
          <a:lstStyle>
            <a:lvl1pPr defTabSz="676736" eaLnBrk="0" fontAlgn="auto" hangingPunct="0">
              <a:spcBef>
                <a:spcPts val="0"/>
              </a:spcBef>
              <a:spcAft>
                <a:spcPts val="0"/>
              </a:spcAft>
              <a:defRPr kumimoji="1" sz="1350">
                <a:solidFill>
                  <a:srgbClr val="FFFFFF"/>
                </a:solidFill>
                <a:latin typeface="Arial"/>
                <a:ea typeface="ＭＳ Ｐゴシック" charset="0"/>
              </a:defRPr>
            </a:lvl1pPr>
          </a:lstStyle>
          <a:p>
            <a:pPr>
              <a:defRPr/>
            </a:pPr>
            <a:fld id="{A099BDBF-51C7-4C9F-BDA2-B3BA24950650}" type="slidenum">
              <a:rPr lang="en-GB"/>
              <a:pPr>
                <a:defRPr/>
              </a:pPr>
              <a:t>‹#›</a:t>
            </a:fld>
            <a:endParaRPr lang="en-GB"/>
          </a:p>
        </p:txBody>
      </p:sp>
    </p:spTree>
    <p:extLst>
      <p:ext uri="{BB962C8B-B14F-4D97-AF65-F5344CB8AC3E}">
        <p14:creationId xmlns:p14="http://schemas.microsoft.com/office/powerpoint/2010/main" val="3229647134"/>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2466" indent="-161023">
              <a:buFont typeface="Arial" pitchFamily="34" charset="0"/>
              <a:buChar char="•"/>
              <a:defRPr lang="en-US" sz="1500" b="0" dirty="0">
                <a:solidFill>
                  <a:schemeClr val="bg2"/>
                </a:solidFill>
                <a:latin typeface="+mn-lt"/>
              </a:defRPr>
            </a:lvl3pPr>
            <a:lvl4pPr marL="852431" indent="-170495">
              <a:defRPr lang="en-US" sz="1500" b="1" dirty="0" smtClean="0">
                <a:solidFill>
                  <a:schemeClr val="bg2"/>
                </a:solidFill>
                <a:latin typeface="+mn-lt"/>
              </a:defRPr>
            </a:lvl4pPr>
            <a:lvl5pPr marL="852431" indent="-170495">
              <a:defRPr lang="en-US" sz="15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80" y="82022"/>
            <a:ext cx="10727141" cy="1143001"/>
          </a:xfrm>
          <a:prstGeom prst="rect">
            <a:avLst/>
          </a:prstGeom>
        </p:spPr>
        <p:txBody>
          <a:bodyPr lIns="90955" tIns="45477" rIns="90955" bIns="45477"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729"/>
            <a:ext cx="2844800" cy="290513"/>
          </a:xfrm>
        </p:spPr>
        <p:txBody>
          <a:bodyPr lIns="90955" tIns="45477" rIns="90955" bIns="45477" rtlCol="0" anchor="ctr"/>
          <a:lstStyle>
            <a:lvl1pPr algn="r" defTabSz="685800" eaLnBrk="0" hangingPunct="0">
              <a:defRPr kumimoji="1" sz="825">
                <a:solidFill>
                  <a:srgbClr val="000000"/>
                </a:solidFill>
                <a:latin typeface="Calibri"/>
                <a:ea typeface="ＭＳ Ｐゴシック" charset="0"/>
                <a:cs typeface="Calibri"/>
              </a:defRPr>
            </a:lvl1pPr>
          </a:lstStyle>
          <a:p>
            <a:pPr>
              <a:defRPr/>
            </a:pPr>
            <a:fld id="{843C9B32-5A7D-4BBF-83C1-9B5C814C0B2F}" type="slidenum">
              <a:rPr lang="en-US"/>
              <a:pPr>
                <a:defRPr/>
              </a:pPr>
              <a:t>‹#›</a:t>
            </a:fld>
            <a:endParaRPr lang="en-US" dirty="0"/>
          </a:p>
        </p:txBody>
      </p:sp>
    </p:spTree>
    <p:extLst>
      <p:ext uri="{BB962C8B-B14F-4D97-AF65-F5344CB8AC3E}">
        <p14:creationId xmlns:p14="http://schemas.microsoft.com/office/powerpoint/2010/main" val="4130262882"/>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46" tIns="34172" rIns="68346" bIns="34172"/>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eaLnBrk="1" hangingPunct="1">
              <a:defRPr/>
            </a:pPr>
            <a:endParaRPr lang="en-US" altLang="en-US" sz="1350" b="0">
              <a:solidFill>
                <a:srgbClr val="FFFFFF"/>
              </a:solidFill>
              <a:ea typeface="ＭＳ Ｐゴシック" panose="020B0600070205080204" pitchFamily="34" charset="-128"/>
            </a:endParaRPr>
          </a:p>
        </p:txBody>
      </p:sp>
      <p:sp>
        <p:nvSpPr>
          <p:cNvPr id="5" name="Line 25"/>
          <p:cNvSpPr>
            <a:spLocks noChangeShapeType="1"/>
          </p:cNvSpPr>
          <p:nvPr userDrawn="1"/>
        </p:nvSpPr>
        <p:spPr bwMode="auto">
          <a:xfrm flipH="1" flipV="1">
            <a:off x="0" y="452439"/>
            <a:ext cx="12192000" cy="6351"/>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346" tIns="34172" rIns="68346" bIns="34172"/>
          <a:lstStyle/>
          <a:p>
            <a:endParaRPr kumimoji="1" lang="en-US" sz="1350">
              <a:solidFill>
                <a:srgbClr val="FFFFFF"/>
              </a:solidFill>
              <a:latin typeface="Arial" panose="020B0604020202020204" pitchFamily="34" charset="0"/>
              <a:ea typeface="ＭＳ Ｐゴシック" panose="020B0600070205080204" pitchFamily="34" charset="-128"/>
            </a:endParaRPr>
          </a:p>
        </p:txBody>
      </p:sp>
      <p:sp>
        <p:nvSpPr>
          <p:cNvPr id="13" name="Rectangle 4"/>
          <p:cNvSpPr>
            <a:spLocks noGrp="1" noChangeArrowheads="1"/>
          </p:cNvSpPr>
          <p:nvPr>
            <p:ph type="ctrTitle"/>
          </p:nvPr>
        </p:nvSpPr>
        <p:spPr>
          <a:xfrm>
            <a:off x="1598087" y="1603376"/>
            <a:ext cx="8993717" cy="1276351"/>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4" y="3222735"/>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1872072754"/>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80" y="81997"/>
            <a:ext cx="10727141" cy="1143001"/>
          </a:xfrm>
          <a:prstGeom prst="rect">
            <a:avLst/>
          </a:prstGeom>
        </p:spPr>
        <p:txBody>
          <a:bodyPr lIns="91128" tIns="45563" rIns="91128" bIns="45563"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729"/>
            <a:ext cx="2844800" cy="290513"/>
          </a:xfrm>
        </p:spPr>
        <p:txBody>
          <a:bodyPr lIns="91128" tIns="45563" rIns="91128" bIns="45563" rtlCol="0" anchor="ctr"/>
          <a:lstStyle>
            <a:lvl1pPr algn="r" defTabSz="685800" eaLnBrk="0" hangingPunct="0">
              <a:defRPr kumimoji="1" sz="825">
                <a:solidFill>
                  <a:srgbClr val="000000"/>
                </a:solidFill>
                <a:latin typeface="Calibri"/>
                <a:ea typeface="ＭＳ Ｐゴシック" panose="020B0600070205080204" pitchFamily="34" charset="-128"/>
                <a:cs typeface="Calibri"/>
              </a:defRPr>
            </a:lvl1pPr>
          </a:lstStyle>
          <a:p>
            <a:pPr>
              <a:defRPr/>
            </a:pPr>
            <a:fld id="{78A47FA0-994B-4648-A222-53A18E754C0B}" type="slidenum">
              <a:rPr lang="en-US"/>
              <a:pPr>
                <a:defRPr/>
              </a:pPr>
              <a:t>‹#›</a:t>
            </a:fld>
            <a:endParaRPr lang="en-US" dirty="0"/>
          </a:p>
        </p:txBody>
      </p:sp>
    </p:spTree>
    <p:extLst>
      <p:ext uri="{BB962C8B-B14F-4D97-AF65-F5344CB8AC3E}">
        <p14:creationId xmlns:p14="http://schemas.microsoft.com/office/powerpoint/2010/main" val="3933124296"/>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4024" indent="-161346">
              <a:buFont typeface="Arial" pitchFamily="34" charset="0"/>
              <a:buChar char="•"/>
              <a:defRPr lang="en-US" sz="1500" b="0" dirty="0">
                <a:solidFill>
                  <a:schemeClr val="bg2"/>
                </a:solidFill>
                <a:latin typeface="+mn-lt"/>
              </a:defRPr>
            </a:lvl3pPr>
            <a:lvl4pPr marL="854172" indent="-170840">
              <a:defRPr lang="en-US" sz="1500" b="1" dirty="0" smtClean="0">
                <a:solidFill>
                  <a:schemeClr val="bg2"/>
                </a:solidFill>
                <a:latin typeface="+mn-lt"/>
              </a:defRPr>
            </a:lvl4pPr>
            <a:lvl5pPr marL="854172" indent="-170840">
              <a:defRPr lang="en-US" sz="1500"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6" name="Title Placeholder 15"/>
          <p:cNvSpPr>
            <a:spLocks noGrp="1"/>
          </p:cNvSpPr>
          <p:nvPr>
            <p:ph type="title"/>
          </p:nvPr>
        </p:nvSpPr>
        <p:spPr>
          <a:xfrm>
            <a:off x="736980" y="81997"/>
            <a:ext cx="10727141" cy="1143001"/>
          </a:xfrm>
          <a:prstGeom prst="rect">
            <a:avLst/>
          </a:prstGeom>
        </p:spPr>
        <p:txBody>
          <a:bodyPr lIns="91128" tIns="45563" rIns="91128" bIns="45563" rtlCol="0" anchor="b">
            <a:normAutofit/>
          </a:bodyPr>
          <a:lstStyle/>
          <a:p>
            <a:r>
              <a:rPr lang="en-US" dirty="0"/>
              <a:t>Click to edit Master title style</a:t>
            </a:r>
          </a:p>
        </p:txBody>
      </p:sp>
      <p:sp>
        <p:nvSpPr>
          <p:cNvPr id="4" name="Slide Number Placeholder 2"/>
          <p:cNvSpPr>
            <a:spLocks noGrp="1"/>
          </p:cNvSpPr>
          <p:nvPr>
            <p:ph type="sldNum" sz="quarter" idx="10"/>
          </p:nvPr>
        </p:nvSpPr>
        <p:spPr>
          <a:xfrm>
            <a:off x="9321800" y="6562729"/>
            <a:ext cx="2844800" cy="290513"/>
          </a:xfrm>
        </p:spPr>
        <p:txBody>
          <a:bodyPr lIns="91128" tIns="45563" rIns="91128" bIns="45563" rtlCol="0" anchor="ctr"/>
          <a:lstStyle>
            <a:lvl1pPr algn="r" defTabSz="685800" eaLnBrk="0" hangingPunct="0">
              <a:defRPr kumimoji="1" sz="825">
                <a:solidFill>
                  <a:srgbClr val="000000"/>
                </a:solidFill>
                <a:latin typeface="Calibri"/>
                <a:ea typeface="ＭＳ Ｐゴシック" panose="020B0600070205080204" pitchFamily="34" charset="-128"/>
                <a:cs typeface="Calibri"/>
              </a:defRPr>
            </a:lvl1pPr>
          </a:lstStyle>
          <a:p>
            <a:pPr>
              <a:defRPr/>
            </a:pPr>
            <a:fld id="{32D9C894-F9A7-4DB7-8365-DA0C19AE91BF}" type="slidenum">
              <a:rPr lang="en-US"/>
              <a:pPr>
                <a:defRPr/>
              </a:pPr>
              <a:t>‹#›</a:t>
            </a:fld>
            <a:endParaRPr lang="en-US" dirty="0"/>
          </a:p>
        </p:txBody>
      </p:sp>
    </p:spTree>
    <p:extLst>
      <p:ext uri="{BB962C8B-B14F-4D97-AF65-F5344CB8AC3E}">
        <p14:creationId xmlns:p14="http://schemas.microsoft.com/office/powerpoint/2010/main" val="4234884314"/>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85F75C71-0673-4D02-960A-7E02B03DD200}"/>
              </a:ext>
            </a:extLst>
          </p:cNvPr>
          <p:cNvSpPr>
            <a:spLocks noGrp="1" noChangeArrowheads="1"/>
          </p:cNvSpPr>
          <p:nvPr>
            <p:ph type="ctrTitle"/>
          </p:nvPr>
        </p:nvSpPr>
        <p:spPr>
          <a:xfrm>
            <a:off x="1598089" y="1603376"/>
            <a:ext cx="8993716" cy="1276351"/>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8" name="Rectangle 5">
            <a:extLst>
              <a:ext uri="{FF2B5EF4-FFF2-40B4-BE49-F238E27FC236}">
                <a16:creationId xmlns:a16="http://schemas.microsoft.com/office/drawing/2014/main" id="{EA7F54D0-EE5E-4532-92FB-613A17633847}"/>
              </a:ext>
            </a:extLst>
          </p:cNvPr>
          <p:cNvSpPr>
            <a:spLocks noGrp="1" noChangeArrowheads="1"/>
          </p:cNvSpPr>
          <p:nvPr>
            <p:ph type="subTitle" idx="1"/>
          </p:nvPr>
        </p:nvSpPr>
        <p:spPr>
          <a:xfrm>
            <a:off x="1602324" y="3222625"/>
            <a:ext cx="8987367"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
        <p:nvSpPr>
          <p:cNvPr id="9" name="Rectangle 8">
            <a:extLst>
              <a:ext uri="{FF2B5EF4-FFF2-40B4-BE49-F238E27FC236}">
                <a16:creationId xmlns:a16="http://schemas.microsoft.com/office/drawing/2014/main" id="{53D5043A-4288-45B9-A94C-78291AEAF6AB}"/>
              </a:ext>
            </a:extLst>
          </p:cNvPr>
          <p:cNvSpPr/>
          <p:nvPr userDrawn="1"/>
        </p:nvSpPr>
        <p:spPr bwMode="auto">
          <a:xfrm>
            <a:off x="0" y="5461427"/>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783" rtl="0" eaLnBrk="1" fontAlgn="base" latinLnBrk="0" hangingPunct="1">
              <a:lnSpc>
                <a:spcPct val="100000"/>
              </a:lnSpc>
              <a:spcBef>
                <a:spcPct val="0"/>
              </a:spcBef>
              <a:spcAft>
                <a:spcPct val="0"/>
              </a:spcAft>
              <a:buClrTx/>
              <a:buSzTx/>
              <a:buFontTx/>
              <a:buNone/>
              <a:tabLst/>
            </a:pPr>
            <a:endParaRPr kumimoji="0" lang="en-US" sz="1350" b="0" i="0" u="none" strike="noStrike" cap="none" normalizeH="0" baseline="0" dirty="0">
              <a:ln>
                <a:noFill/>
              </a:ln>
              <a:solidFill>
                <a:schemeClr val="tx1"/>
              </a:solidFill>
              <a:effectLst/>
              <a:latin typeface="Calibri Regular" charset="0"/>
            </a:endParaRPr>
          </a:p>
        </p:txBody>
      </p:sp>
      <p:sp>
        <p:nvSpPr>
          <p:cNvPr id="11" name="Line 25">
            <a:extLst>
              <a:ext uri="{FF2B5EF4-FFF2-40B4-BE49-F238E27FC236}">
                <a16:creationId xmlns:a16="http://schemas.microsoft.com/office/drawing/2014/main" id="{371E4494-F766-4661-AA4C-7DCB584A0A27}"/>
              </a:ext>
            </a:extLst>
          </p:cNvPr>
          <p:cNvSpPr>
            <a:spLocks noChangeShapeType="1"/>
          </p:cNvSpPr>
          <p:nvPr userDrawn="1"/>
        </p:nvSpPr>
        <p:spPr bwMode="auto">
          <a:xfrm flipH="1" flipV="1">
            <a:off x="0" y="5449645"/>
            <a:ext cx="12192000" cy="6289"/>
          </a:xfrm>
          <a:prstGeom prst="line">
            <a:avLst/>
          </a:prstGeom>
          <a:noFill/>
          <a:ln w="127000">
            <a:solidFill>
              <a:srgbClr val="00678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800" b="0" i="0" dirty="0">
              <a:latin typeface="Calibri Regular" charset="0"/>
            </a:endParaRPr>
          </a:p>
        </p:txBody>
      </p:sp>
    </p:spTree>
    <p:extLst>
      <p:ext uri="{BB962C8B-B14F-4D97-AF65-F5344CB8AC3E}">
        <p14:creationId xmlns:p14="http://schemas.microsoft.com/office/powerpoint/2010/main" val="1511914975"/>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64E588FB-975F-465A-842C-282FC309CE2F}"/>
              </a:ext>
            </a:extLst>
          </p:cNvPr>
          <p:cNvSpPr>
            <a:spLocks noGrp="1" noChangeArrowheads="1"/>
          </p:cNvSpPr>
          <p:nvPr>
            <p:ph type="ctrTitle"/>
          </p:nvPr>
        </p:nvSpPr>
        <p:spPr>
          <a:xfrm>
            <a:off x="737282" y="1206875"/>
            <a:ext cx="10516399" cy="1804684"/>
          </a:xfrm>
          <a:prstGeom prst="rect">
            <a:avLst/>
          </a:prstGeom>
        </p:spPr>
        <p:txBody>
          <a:bodyPr/>
          <a:lstStyle>
            <a:lvl1pPr algn="ctr">
              <a:defRPr sz="2700">
                <a:solidFill>
                  <a:schemeClr val="bg2"/>
                </a:solidFill>
              </a:defRPr>
            </a:lvl1pPr>
          </a:lstStyle>
          <a:p>
            <a:pPr lvl="0"/>
            <a:r>
              <a:rPr lang="en-US" noProof="0" dirty="0"/>
              <a:t>Click to edit Master title style</a:t>
            </a:r>
          </a:p>
        </p:txBody>
      </p:sp>
      <p:sp>
        <p:nvSpPr>
          <p:cNvPr id="8" name="Rectangle 5">
            <a:extLst>
              <a:ext uri="{FF2B5EF4-FFF2-40B4-BE49-F238E27FC236}">
                <a16:creationId xmlns:a16="http://schemas.microsoft.com/office/drawing/2014/main" id="{9D4D0184-B0BF-4F76-AE52-2D7B28592E6D}"/>
              </a:ext>
            </a:extLst>
          </p:cNvPr>
          <p:cNvSpPr>
            <a:spLocks noGrp="1" noChangeArrowheads="1"/>
          </p:cNvSpPr>
          <p:nvPr>
            <p:ph type="subTitle" idx="1"/>
          </p:nvPr>
        </p:nvSpPr>
        <p:spPr>
          <a:xfrm>
            <a:off x="742125" y="3011559"/>
            <a:ext cx="10508975" cy="1348092"/>
          </a:xfrm>
        </p:spPr>
        <p:txBody>
          <a:bodyPr anchor="b"/>
          <a:lstStyle>
            <a:lvl1pPr marL="0" indent="0" algn="ctr">
              <a:lnSpc>
                <a:spcPct val="95000"/>
              </a:lnSpc>
              <a:spcBef>
                <a:spcPct val="0"/>
              </a:spcBef>
              <a:buFontTx/>
              <a:buNone/>
              <a:defRPr/>
            </a:lvl1pPr>
          </a:lstStyle>
          <a:p>
            <a:pPr lvl="0"/>
            <a:r>
              <a:rPr lang="en-US" noProof="0" dirty="0"/>
              <a:t>Click to edit Master subtitle style</a:t>
            </a:r>
          </a:p>
        </p:txBody>
      </p:sp>
      <p:sp>
        <p:nvSpPr>
          <p:cNvPr id="9" name="Content Placeholder 2">
            <a:extLst>
              <a:ext uri="{FF2B5EF4-FFF2-40B4-BE49-F238E27FC236}">
                <a16:creationId xmlns:a16="http://schemas.microsoft.com/office/drawing/2014/main" id="{D1B25057-3532-44E0-BA25-590DBE9F9BA0}"/>
              </a:ext>
            </a:extLst>
          </p:cNvPr>
          <p:cNvSpPr>
            <a:spLocks noGrp="1"/>
          </p:cNvSpPr>
          <p:nvPr>
            <p:ph sz="quarter" idx="10"/>
          </p:nvPr>
        </p:nvSpPr>
        <p:spPr>
          <a:xfrm>
            <a:off x="736603" y="4392614"/>
            <a:ext cx="10513484" cy="1441451"/>
          </a:xfrm>
          <a:noFill/>
          <a:ln>
            <a:noFill/>
          </a:ln>
          <a:effectLst/>
        </p:spPr>
        <p:txBody>
          <a:bodyPr vert="horz" wrap="square" lIns="91440" tIns="45720" rIns="91440" bIns="45720" numCol="1" anchor="t" anchorCtr="0" compatLnSpc="1">
            <a:prstTxWarp prst="textNoShape">
              <a:avLst/>
            </a:prstTxWarp>
          </a:bodyPr>
          <a:lstStyle>
            <a:lvl1pPr>
              <a:defRPr lang="en-US" sz="1050" smtClean="0"/>
            </a:lvl1pPr>
            <a:lvl2pPr>
              <a:defRPr lang="en-US" smtClean="0"/>
            </a:lvl2pPr>
            <a:lvl3pPr>
              <a:defRPr lang="en-US" smtClean="0"/>
            </a:lvl3pPr>
            <a:lvl4pPr>
              <a:defRPr lang="en-US" smtClean="0"/>
            </a:lvl4pPr>
            <a:lvl5pPr>
              <a:defRPr lang="en-US"/>
            </a:lvl5pPr>
          </a:lstStyle>
          <a:p>
            <a:pPr marL="0" lvl="0" indent="0" algn="ctr">
              <a:lnSpc>
                <a:spcPct val="95000"/>
              </a:lnSpc>
              <a:spcBef>
                <a:spcPct val="0"/>
              </a:spcBef>
              <a:buFontTx/>
              <a:buNone/>
            </a:pPr>
            <a:r>
              <a:rPr lang="en-US" dirty="0"/>
              <a:t>Click to edit Master text styles</a:t>
            </a:r>
          </a:p>
        </p:txBody>
      </p:sp>
      <p:sp>
        <p:nvSpPr>
          <p:cNvPr id="11" name="Rectangle 10">
            <a:extLst>
              <a:ext uri="{FF2B5EF4-FFF2-40B4-BE49-F238E27FC236}">
                <a16:creationId xmlns:a16="http://schemas.microsoft.com/office/drawing/2014/main" id="{F6536BF1-0629-455A-9E3F-1B62BE9AFCB2}"/>
              </a:ext>
            </a:extLst>
          </p:cNvPr>
          <p:cNvSpPr/>
          <p:nvPr userDrawn="1"/>
        </p:nvSpPr>
        <p:spPr bwMode="auto">
          <a:xfrm>
            <a:off x="0" y="6667501"/>
            <a:ext cx="12192000" cy="190500"/>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defTabSz="685783"/>
            <a:endParaRPr lang="en-US" sz="1800" b="0" i="0" dirty="0">
              <a:solidFill>
                <a:srgbClr val="FFFFFF"/>
              </a:solidFill>
              <a:latin typeface="Calibri Regular" charset="0"/>
            </a:endParaRPr>
          </a:p>
        </p:txBody>
      </p:sp>
      <p:sp>
        <p:nvSpPr>
          <p:cNvPr id="12" name="Line 25">
            <a:extLst>
              <a:ext uri="{FF2B5EF4-FFF2-40B4-BE49-F238E27FC236}">
                <a16:creationId xmlns:a16="http://schemas.microsoft.com/office/drawing/2014/main" id="{8AFA3144-211D-47BE-8A59-5472D966C6BB}"/>
              </a:ext>
            </a:extLst>
          </p:cNvPr>
          <p:cNvSpPr>
            <a:spLocks noChangeShapeType="1"/>
          </p:cNvSpPr>
          <p:nvPr userDrawn="1"/>
        </p:nvSpPr>
        <p:spPr bwMode="auto">
          <a:xfrm flipH="1" flipV="1">
            <a:off x="0" y="6634536"/>
            <a:ext cx="12195973" cy="0"/>
          </a:xfrm>
          <a:prstGeom prst="line">
            <a:avLst/>
          </a:prstGeom>
          <a:noFill/>
          <a:ln w="76200">
            <a:solidFill>
              <a:srgbClr val="00678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1800" b="0" i="0" dirty="0">
              <a:solidFill>
                <a:srgbClr val="FFFFFF"/>
              </a:solidFill>
              <a:latin typeface="Calibri Regular" charset="0"/>
            </a:endParaRPr>
          </a:p>
        </p:txBody>
      </p:sp>
    </p:spTree>
    <p:extLst>
      <p:ext uri="{BB962C8B-B14F-4D97-AF65-F5344CB8AC3E}">
        <p14:creationId xmlns:p14="http://schemas.microsoft.com/office/powerpoint/2010/main" val="1799292069"/>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Section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4"/>
          <p:cNvSpPr>
            <a:spLocks noGrp="1" noChangeArrowheads="1"/>
          </p:cNvSpPr>
          <p:nvPr>
            <p:ph type="ctrTitle"/>
          </p:nvPr>
        </p:nvSpPr>
        <p:spPr>
          <a:xfrm>
            <a:off x="737282" y="1206875"/>
            <a:ext cx="10516399" cy="1804684"/>
          </a:xfrm>
          <a:prstGeom prst="rect">
            <a:avLst/>
          </a:prstGeom>
        </p:spPr>
        <p:txBody>
          <a:bodyPr/>
          <a:lstStyle>
            <a:lvl1pPr algn="ctr">
              <a:defRPr sz="2700">
                <a:solidFill>
                  <a:schemeClr val="bg2"/>
                </a:solidFill>
              </a:defRPr>
            </a:lvl1pPr>
          </a:lstStyle>
          <a:p>
            <a:pPr lvl="0"/>
            <a:r>
              <a:rPr lang="en-US" noProof="0" dirty="0"/>
              <a:t>Click to edit Master title style</a:t>
            </a:r>
          </a:p>
        </p:txBody>
      </p:sp>
      <p:sp>
        <p:nvSpPr>
          <p:cNvPr id="16" name="Rectangle 5"/>
          <p:cNvSpPr>
            <a:spLocks noGrp="1" noChangeArrowheads="1"/>
          </p:cNvSpPr>
          <p:nvPr>
            <p:ph type="subTitle" idx="1"/>
          </p:nvPr>
        </p:nvSpPr>
        <p:spPr>
          <a:xfrm>
            <a:off x="742125" y="3011559"/>
            <a:ext cx="10508975" cy="1348092"/>
          </a:xfrm>
        </p:spPr>
        <p:txBody>
          <a:bodyPr anchor="b"/>
          <a:lstStyle>
            <a:lvl1pPr marL="0" indent="0" algn="ctr">
              <a:lnSpc>
                <a:spcPct val="95000"/>
              </a:lnSpc>
              <a:spcBef>
                <a:spcPct val="0"/>
              </a:spcBef>
              <a:buFontTx/>
              <a:buNone/>
              <a:defRPr/>
            </a:lvl1pPr>
          </a:lstStyle>
          <a:p>
            <a:pPr lvl="0"/>
            <a:r>
              <a:rPr lang="en-US" noProof="0" dirty="0"/>
              <a:t>Click to edit Master subtitle style</a:t>
            </a:r>
          </a:p>
        </p:txBody>
      </p:sp>
      <p:sp>
        <p:nvSpPr>
          <p:cNvPr id="3" name="Content Placeholder 2"/>
          <p:cNvSpPr>
            <a:spLocks noGrp="1"/>
          </p:cNvSpPr>
          <p:nvPr>
            <p:ph sz="quarter" idx="10"/>
          </p:nvPr>
        </p:nvSpPr>
        <p:spPr>
          <a:xfrm>
            <a:off x="736603" y="4392614"/>
            <a:ext cx="10513484" cy="1441451"/>
          </a:xfrm>
          <a:noFill/>
          <a:ln>
            <a:noFill/>
          </a:ln>
          <a:effectLst/>
        </p:spPr>
        <p:txBody>
          <a:bodyPr vert="horz" wrap="square" lIns="91440" tIns="45720" rIns="91440" bIns="45720" numCol="1" anchor="t" anchorCtr="0" compatLnSpc="1">
            <a:prstTxWarp prst="textNoShape">
              <a:avLst/>
            </a:prstTxWarp>
          </a:bodyPr>
          <a:lstStyle>
            <a:lvl1pPr>
              <a:defRPr lang="en-US" sz="1050" smtClean="0"/>
            </a:lvl1pPr>
            <a:lvl2pPr>
              <a:defRPr lang="en-US" smtClean="0"/>
            </a:lvl2pPr>
            <a:lvl3pPr>
              <a:defRPr lang="en-US" smtClean="0"/>
            </a:lvl3pPr>
            <a:lvl4pPr>
              <a:defRPr lang="en-US" smtClean="0"/>
            </a:lvl4pPr>
            <a:lvl5pPr>
              <a:defRPr lang="en-US"/>
            </a:lvl5pPr>
          </a:lstStyle>
          <a:p>
            <a:pPr marL="0" lvl="0" indent="0" algn="ctr">
              <a:lnSpc>
                <a:spcPct val="95000"/>
              </a:lnSpc>
              <a:spcBef>
                <a:spcPct val="0"/>
              </a:spcBef>
              <a:buFontTx/>
              <a:buNone/>
            </a:pPr>
            <a:r>
              <a:rPr lang="en-US" dirty="0"/>
              <a:t>Click to edit Master text styles</a:t>
            </a:r>
          </a:p>
        </p:txBody>
      </p:sp>
    </p:spTree>
    <p:extLst>
      <p:ext uri="{BB962C8B-B14F-4D97-AF65-F5344CB8AC3E}">
        <p14:creationId xmlns:p14="http://schemas.microsoft.com/office/powerpoint/2010/main" val="35778172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81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48"/>
            <a:ext cx="8534400" cy="1752601"/>
          </a:xfrm>
        </p:spPr>
        <p:txBody>
          <a:bodyPr/>
          <a:lstStyle>
            <a:lvl1pPr marL="0" indent="0" algn="ctr">
              <a:buNone/>
              <a:defRPr/>
            </a:lvl1pPr>
            <a:lvl2pPr marL="454703" indent="0" algn="ctr">
              <a:buNone/>
              <a:defRPr/>
            </a:lvl2pPr>
            <a:lvl3pPr marL="909214" indent="0" algn="ctr">
              <a:buNone/>
              <a:defRPr/>
            </a:lvl3pPr>
            <a:lvl4pPr marL="1363805" indent="0" algn="ctr">
              <a:buNone/>
              <a:defRPr/>
            </a:lvl4pPr>
            <a:lvl5pPr marL="1818403" indent="0" algn="ctr">
              <a:buNone/>
              <a:defRPr/>
            </a:lvl5pPr>
            <a:lvl6pPr marL="2272980" indent="0" algn="ctr">
              <a:buNone/>
              <a:defRPr/>
            </a:lvl6pPr>
            <a:lvl7pPr marL="2727600" indent="0" algn="ctr">
              <a:buNone/>
              <a:defRPr/>
            </a:lvl7pPr>
            <a:lvl8pPr marL="3182214" indent="0" algn="ctr">
              <a:buNone/>
              <a:defRPr/>
            </a:lvl8pPr>
            <a:lvl9pPr marL="363683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FD58538E-E0C0-4902-9647-312B68EA2FB9}"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1664645221"/>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1800"/>
            </a:lvl1pPr>
            <a:lvl2pPr>
              <a:defRPr sz="1500"/>
            </a:lvl2pPr>
            <a:lvl3pPr marL="766763" indent="-161925">
              <a:buFont typeface="Arial" pitchFamily="34" charset="0"/>
              <a:buChar char="•"/>
              <a:defRPr lang="en-US" sz="1500" b="0" dirty="0">
                <a:solidFill>
                  <a:schemeClr val="bg2"/>
                </a:solidFill>
                <a:latin typeface="+mn-lt"/>
              </a:defRPr>
            </a:lvl3pPr>
            <a:lvl4pPr marL="857250" indent="-171450">
              <a:defRPr lang="en-US" sz="1500" b="1" dirty="0" smtClean="0">
                <a:solidFill>
                  <a:schemeClr val="bg2"/>
                </a:solidFill>
                <a:latin typeface="+mn-lt"/>
              </a:defRPr>
            </a:lvl4pPr>
            <a:lvl5pPr marL="857250" indent="-171450">
              <a:defRPr lang="en-US" sz="1500"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6" name="Title Placeholder 15"/>
          <p:cNvSpPr>
            <a:spLocks noGrp="1"/>
          </p:cNvSpPr>
          <p:nvPr>
            <p:ph type="title"/>
          </p:nvPr>
        </p:nvSpPr>
        <p:spPr>
          <a:xfrm>
            <a:off x="423339" y="81888"/>
            <a:ext cx="11344592" cy="1143000"/>
          </a:xfrm>
          <a:prstGeom prst="rect">
            <a:avLst/>
          </a:prstGeom>
        </p:spPr>
        <p:txBody>
          <a:bodyPr vert="horz" lIns="91440" tIns="45720" rIns="91440" bIns="45720" rtlCol="0" anchor="b">
            <a:normAutofit/>
          </a:bodyPr>
          <a:lstStyle>
            <a:lvl1pPr>
              <a:defRPr lang="en-US" dirty="0"/>
            </a:lvl1pPr>
          </a:lstStyle>
          <a:p>
            <a:pPr lvl="0"/>
            <a:r>
              <a:rPr lang="en-US" dirty="0"/>
              <a:t>Click to edit Master title style</a:t>
            </a:r>
          </a:p>
        </p:txBody>
      </p:sp>
      <p:sp>
        <p:nvSpPr>
          <p:cNvPr id="7" name="Date Placeholder 6">
            <a:extLst>
              <a:ext uri="{FF2B5EF4-FFF2-40B4-BE49-F238E27FC236}">
                <a16:creationId xmlns:a16="http://schemas.microsoft.com/office/drawing/2014/main" id="{866E2BC6-64BD-463B-AE53-74499A589617}"/>
              </a:ext>
            </a:extLst>
          </p:cNvPr>
          <p:cNvSpPr>
            <a:spLocks noGrp="1"/>
          </p:cNvSpPr>
          <p:nvPr>
            <p:ph type="dt" sz="half" idx="10"/>
          </p:nvPr>
        </p:nvSpPr>
        <p:spPr>
          <a:xfrm>
            <a:off x="7699515" y="6433243"/>
            <a:ext cx="4280452" cy="365125"/>
          </a:xfrm>
          <a:prstGeom prst="rect">
            <a:avLst/>
          </a:prstGeom>
        </p:spPr>
        <p:txBody>
          <a:bodyPr/>
          <a:lstStyle/>
          <a:p>
            <a:r>
              <a:rPr lang="en-US"/>
              <a:t>Congress 2018, Study# Disease; Author et al. </a:t>
            </a:r>
            <a:endParaRPr lang="en-US" dirty="0"/>
          </a:p>
        </p:txBody>
      </p:sp>
      <p:sp>
        <p:nvSpPr>
          <p:cNvPr id="9" name="Footer Placeholder 8">
            <a:extLst>
              <a:ext uri="{FF2B5EF4-FFF2-40B4-BE49-F238E27FC236}">
                <a16:creationId xmlns:a16="http://schemas.microsoft.com/office/drawing/2014/main" id="{48EF42C0-FE02-426C-8F99-2095B3515AC3}"/>
              </a:ext>
            </a:extLst>
          </p:cNvPr>
          <p:cNvSpPr>
            <a:spLocks noGrp="1"/>
          </p:cNvSpPr>
          <p:nvPr>
            <p:ph type="ftr" sz="quarter" idx="11"/>
          </p:nvPr>
        </p:nvSpPr>
        <p:spPr/>
        <p:txBody>
          <a:bodyPr/>
          <a:lstStyle/>
          <a:p>
            <a:pPr marL="137160" indent="-137160">
              <a:spcAft>
                <a:spcPts val="450"/>
              </a:spcAft>
              <a:buClr>
                <a:schemeClr val="accent2">
                  <a:lumMod val="75000"/>
                </a:schemeClr>
              </a:buClr>
              <a:buSzPct val="100000"/>
              <a:buFont typeface="+mj-lt"/>
              <a:buAutoNum type="arabicPeriod"/>
            </a:pPr>
            <a:r>
              <a:rPr lang="en-NZ"/>
              <a:t>References</a:t>
            </a:r>
            <a:endParaRPr lang="en-NZ" dirty="0"/>
          </a:p>
        </p:txBody>
      </p:sp>
      <p:sp>
        <p:nvSpPr>
          <p:cNvPr id="10" name="Slide Number Placeholder 9">
            <a:extLst>
              <a:ext uri="{FF2B5EF4-FFF2-40B4-BE49-F238E27FC236}">
                <a16:creationId xmlns:a16="http://schemas.microsoft.com/office/drawing/2014/main" id="{94368960-A12B-4619-9D43-E5212A125580}"/>
              </a:ext>
            </a:extLst>
          </p:cNvPr>
          <p:cNvSpPr>
            <a:spLocks noGrp="1"/>
          </p:cNvSpPr>
          <p:nvPr>
            <p:ph type="sldNum" sz="quarter" idx="12"/>
          </p:nvPr>
        </p:nvSpPr>
        <p:spPr>
          <a:xfrm>
            <a:off x="0" y="6492877"/>
            <a:ext cx="2728392" cy="365125"/>
          </a:xfrm>
          <a:prstGeom prst="rect">
            <a:avLst/>
          </a:prstGeom>
        </p:spPr>
        <p:txBody>
          <a:bodyPr/>
          <a:lstStyle/>
          <a:p>
            <a:fld id="{DA29096C-B62D-475C-AEF6-3F18739B8DBA}" type="slidenum">
              <a:rPr lang="en-US" smtClean="0"/>
              <a:pPr/>
              <a:t>‹#›</a:t>
            </a:fld>
            <a:endParaRPr lang="en-US" dirty="0"/>
          </a:p>
        </p:txBody>
      </p:sp>
    </p:spTree>
    <p:extLst>
      <p:ext uri="{BB962C8B-B14F-4D97-AF65-F5344CB8AC3E}">
        <p14:creationId xmlns:p14="http://schemas.microsoft.com/office/powerpoint/2010/main" val="739067007"/>
      </p:ext>
    </p:extLst>
  </p:cSld>
  <p:clrMapOvr>
    <a:masterClrMapping/>
  </p:clrMapOvr>
  <p:extLst>
    <p:ext uri="{DCECCB84-F9BA-43D5-87BE-67443E8EF086}">
      <p15:sldGuideLst xmlns:p15="http://schemas.microsoft.com/office/powerpoint/2012/main">
        <p15:guide id="1" orient="horz" pos="4224" userDrawn="1">
          <p15:clr>
            <a:srgbClr val="FBAE40"/>
          </p15:clr>
        </p15:guide>
      </p15:sldGuideLst>
    </p:ext>
  </p:extLs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423339" y="81888"/>
            <a:ext cx="11344592" cy="1143000"/>
          </a:xfrm>
          <a:prstGeom prst="rect">
            <a:avLst/>
          </a:prstGeom>
        </p:spPr>
        <p:txBody>
          <a:bodyPr vert="horz" lIns="91440" tIns="45720" rIns="91440" bIns="45720" rtlCol="0" anchor="b">
            <a:normAutofit/>
          </a:bodyPr>
          <a:lstStyle>
            <a:lvl1pPr>
              <a:defRPr lang="en-US" dirty="0"/>
            </a:lvl1pPr>
          </a:lstStyle>
          <a:p>
            <a:pPr lvl="0"/>
            <a:r>
              <a:rPr lang="en-US" dirty="0"/>
              <a:t>Click to edit Master title style</a:t>
            </a:r>
          </a:p>
        </p:txBody>
      </p:sp>
      <p:sp>
        <p:nvSpPr>
          <p:cNvPr id="10" name="Date Placeholder 9">
            <a:extLst>
              <a:ext uri="{FF2B5EF4-FFF2-40B4-BE49-F238E27FC236}">
                <a16:creationId xmlns:a16="http://schemas.microsoft.com/office/drawing/2014/main" id="{21B29998-0838-4E93-B687-EC4C1E14D2FA}"/>
              </a:ext>
            </a:extLst>
          </p:cNvPr>
          <p:cNvSpPr>
            <a:spLocks noGrp="1"/>
          </p:cNvSpPr>
          <p:nvPr>
            <p:ph type="dt" sz="half" idx="10"/>
          </p:nvPr>
        </p:nvSpPr>
        <p:spPr>
          <a:xfrm>
            <a:off x="7699515" y="6433243"/>
            <a:ext cx="4280452" cy="365125"/>
          </a:xfrm>
          <a:prstGeom prst="rect">
            <a:avLst/>
          </a:prstGeom>
        </p:spPr>
        <p:txBody>
          <a:bodyPr/>
          <a:lstStyle/>
          <a:p>
            <a:r>
              <a:rPr lang="en-US"/>
              <a:t>Congress 2018, Study# Disease; Author et al. </a:t>
            </a:r>
            <a:endParaRPr lang="en-US" dirty="0"/>
          </a:p>
        </p:txBody>
      </p:sp>
      <p:sp>
        <p:nvSpPr>
          <p:cNvPr id="11" name="Footer Placeholder 10">
            <a:extLst>
              <a:ext uri="{FF2B5EF4-FFF2-40B4-BE49-F238E27FC236}">
                <a16:creationId xmlns:a16="http://schemas.microsoft.com/office/drawing/2014/main" id="{49C500DA-3BF5-45A6-A523-B873F7639154}"/>
              </a:ext>
            </a:extLst>
          </p:cNvPr>
          <p:cNvSpPr>
            <a:spLocks noGrp="1"/>
          </p:cNvSpPr>
          <p:nvPr>
            <p:ph type="ftr" sz="quarter" idx="11"/>
          </p:nvPr>
        </p:nvSpPr>
        <p:spPr/>
        <p:txBody>
          <a:bodyPr/>
          <a:lstStyle/>
          <a:p>
            <a:pPr marL="137160" indent="-137160">
              <a:spcAft>
                <a:spcPts val="450"/>
              </a:spcAft>
              <a:buClr>
                <a:schemeClr val="accent2">
                  <a:lumMod val="75000"/>
                </a:schemeClr>
              </a:buClr>
              <a:buSzPct val="100000"/>
              <a:buFont typeface="+mj-lt"/>
              <a:buAutoNum type="arabicPeriod"/>
            </a:pPr>
            <a:r>
              <a:rPr lang="en-NZ"/>
              <a:t>References</a:t>
            </a:r>
            <a:endParaRPr lang="en-NZ" dirty="0"/>
          </a:p>
        </p:txBody>
      </p:sp>
      <p:sp>
        <p:nvSpPr>
          <p:cNvPr id="12" name="Slide Number Placeholder 11">
            <a:extLst>
              <a:ext uri="{FF2B5EF4-FFF2-40B4-BE49-F238E27FC236}">
                <a16:creationId xmlns:a16="http://schemas.microsoft.com/office/drawing/2014/main" id="{847B7533-90C1-475B-AC87-68EA422E6880}"/>
              </a:ext>
            </a:extLst>
          </p:cNvPr>
          <p:cNvSpPr>
            <a:spLocks noGrp="1"/>
          </p:cNvSpPr>
          <p:nvPr>
            <p:ph type="sldNum" sz="quarter" idx="12"/>
          </p:nvPr>
        </p:nvSpPr>
        <p:spPr>
          <a:xfrm>
            <a:off x="0" y="6492877"/>
            <a:ext cx="2728392" cy="365125"/>
          </a:xfrm>
          <a:prstGeom prst="rect">
            <a:avLst/>
          </a:prstGeom>
        </p:spPr>
        <p:txBody>
          <a:bodyPr/>
          <a:lstStyle/>
          <a:p>
            <a:fld id="{DA29096C-B62D-475C-AEF6-3F18739B8DBA}" type="slidenum">
              <a:rPr lang="en-US" smtClean="0"/>
              <a:pPr/>
              <a:t>‹#›</a:t>
            </a:fld>
            <a:endParaRPr lang="en-US" dirty="0"/>
          </a:p>
        </p:txBody>
      </p:sp>
    </p:spTree>
    <p:extLst>
      <p:ext uri="{BB962C8B-B14F-4D97-AF65-F5344CB8AC3E}">
        <p14:creationId xmlns:p14="http://schemas.microsoft.com/office/powerpoint/2010/main" val="2087913522"/>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3340" y="1534162"/>
            <a:ext cx="5365749" cy="4412615"/>
          </a:xfrm>
        </p:spPr>
        <p:txBody>
          <a:bodyPr/>
          <a:lstStyle>
            <a:lvl1pPr>
              <a:defRPr sz="1500" b="1">
                <a:solidFill>
                  <a:schemeClr val="bg2"/>
                </a:solidFill>
              </a:defRPr>
            </a:lvl1pPr>
            <a:lvl2pPr>
              <a:defRPr sz="1350" b="0">
                <a:solidFill>
                  <a:schemeClr val="bg2"/>
                </a:solidFill>
              </a:defRPr>
            </a:lvl2pPr>
            <a:lvl3pPr>
              <a:defRPr sz="1200" b="0">
                <a:solidFill>
                  <a:schemeClr val="bg2"/>
                </a:solidFill>
              </a:defRPr>
            </a:lvl3pPr>
            <a:lvl4pPr>
              <a:defRPr sz="1350" b="0">
                <a:solidFill>
                  <a:schemeClr val="bg2"/>
                </a:solidFill>
                <a:effectLst/>
                <a:latin typeface="+mj-lt"/>
              </a:defRPr>
            </a:lvl4pPr>
            <a:lvl5pPr>
              <a:defRPr sz="1350" b="0">
                <a:solidFill>
                  <a:schemeClr val="bg2"/>
                </a:solidFill>
                <a:effectLst/>
                <a:latin typeface="+mj-lt"/>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p:txBody>
      </p:sp>
      <p:sp>
        <p:nvSpPr>
          <p:cNvPr id="7" name="Content Placeholder 2"/>
          <p:cNvSpPr>
            <a:spLocks noGrp="1"/>
          </p:cNvSpPr>
          <p:nvPr>
            <p:ph sz="half" idx="10"/>
          </p:nvPr>
        </p:nvSpPr>
        <p:spPr>
          <a:xfrm>
            <a:off x="6376064" y="1522788"/>
            <a:ext cx="5365749" cy="4423989"/>
          </a:xfrm>
        </p:spPr>
        <p:txBody>
          <a:bodyPr/>
          <a:lstStyle>
            <a:lvl1pPr>
              <a:defRPr sz="1500" b="1">
                <a:solidFill>
                  <a:schemeClr val="bg2"/>
                </a:solidFill>
              </a:defRPr>
            </a:lvl1pPr>
            <a:lvl2pPr>
              <a:defRPr sz="1350" b="0">
                <a:solidFill>
                  <a:schemeClr val="bg2"/>
                </a:solidFill>
              </a:defRPr>
            </a:lvl2pPr>
            <a:lvl3pPr>
              <a:defRPr sz="1200" b="0">
                <a:solidFill>
                  <a:schemeClr val="bg2"/>
                </a:solidFill>
              </a:defRPr>
            </a:lvl3pPr>
            <a:lvl4pPr>
              <a:defRPr sz="1350" b="0">
                <a:solidFill>
                  <a:schemeClr val="bg2"/>
                </a:solidFill>
                <a:effectLst/>
                <a:latin typeface="+mj-lt"/>
              </a:defRPr>
            </a:lvl4pPr>
            <a:lvl5pPr>
              <a:defRPr sz="1350" b="0">
                <a:solidFill>
                  <a:schemeClr val="bg2"/>
                </a:solidFill>
                <a:effectLst/>
                <a:latin typeface="+mj-lt"/>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p:txBody>
      </p:sp>
      <p:sp>
        <p:nvSpPr>
          <p:cNvPr id="2" name="Title 1"/>
          <p:cNvSpPr>
            <a:spLocks noGrp="1"/>
          </p:cNvSpPr>
          <p:nvPr>
            <p:ph type="title"/>
          </p:nvPr>
        </p:nvSpPr>
        <p:spPr>
          <a:xfrm>
            <a:off x="423339" y="81888"/>
            <a:ext cx="11344592" cy="1143000"/>
          </a:xfrm>
        </p:spPr>
        <p:txBody>
          <a:bodyPr/>
          <a:lstStyle/>
          <a:p>
            <a:r>
              <a:rPr lang="en-US"/>
              <a:t>Click to edit Master title style</a:t>
            </a:r>
          </a:p>
        </p:txBody>
      </p:sp>
      <p:sp>
        <p:nvSpPr>
          <p:cNvPr id="12" name="Date Placeholder 11">
            <a:extLst>
              <a:ext uri="{FF2B5EF4-FFF2-40B4-BE49-F238E27FC236}">
                <a16:creationId xmlns:a16="http://schemas.microsoft.com/office/drawing/2014/main" id="{5BDC0937-69B6-41FC-A3ED-947BCF5D4115}"/>
              </a:ext>
            </a:extLst>
          </p:cNvPr>
          <p:cNvSpPr>
            <a:spLocks noGrp="1"/>
          </p:cNvSpPr>
          <p:nvPr>
            <p:ph type="dt" sz="half" idx="11"/>
          </p:nvPr>
        </p:nvSpPr>
        <p:spPr>
          <a:xfrm>
            <a:off x="7699515" y="6433243"/>
            <a:ext cx="4280452" cy="365125"/>
          </a:xfrm>
          <a:prstGeom prst="rect">
            <a:avLst/>
          </a:prstGeom>
        </p:spPr>
        <p:txBody>
          <a:bodyPr/>
          <a:lstStyle/>
          <a:p>
            <a:r>
              <a:rPr lang="en-US"/>
              <a:t>Congress 2018, Study# Disease; Author et al. </a:t>
            </a:r>
            <a:endParaRPr lang="en-US" dirty="0"/>
          </a:p>
        </p:txBody>
      </p:sp>
      <p:sp>
        <p:nvSpPr>
          <p:cNvPr id="13" name="Footer Placeholder 12">
            <a:extLst>
              <a:ext uri="{FF2B5EF4-FFF2-40B4-BE49-F238E27FC236}">
                <a16:creationId xmlns:a16="http://schemas.microsoft.com/office/drawing/2014/main" id="{EA0FB814-6A99-45AB-99E2-425190914004}"/>
              </a:ext>
            </a:extLst>
          </p:cNvPr>
          <p:cNvSpPr>
            <a:spLocks noGrp="1"/>
          </p:cNvSpPr>
          <p:nvPr>
            <p:ph type="ftr" sz="quarter" idx="12"/>
          </p:nvPr>
        </p:nvSpPr>
        <p:spPr/>
        <p:txBody>
          <a:bodyPr/>
          <a:lstStyle/>
          <a:p>
            <a:pPr marL="137160" indent="-137160">
              <a:spcAft>
                <a:spcPts val="450"/>
              </a:spcAft>
              <a:buClr>
                <a:schemeClr val="accent2">
                  <a:lumMod val="75000"/>
                </a:schemeClr>
              </a:buClr>
              <a:buSzPct val="100000"/>
              <a:buFont typeface="+mj-lt"/>
              <a:buAutoNum type="arabicPeriod"/>
            </a:pPr>
            <a:r>
              <a:rPr lang="en-NZ"/>
              <a:t>References</a:t>
            </a:r>
            <a:endParaRPr lang="en-NZ" dirty="0"/>
          </a:p>
        </p:txBody>
      </p:sp>
      <p:sp>
        <p:nvSpPr>
          <p:cNvPr id="14" name="Slide Number Placeholder 13">
            <a:extLst>
              <a:ext uri="{FF2B5EF4-FFF2-40B4-BE49-F238E27FC236}">
                <a16:creationId xmlns:a16="http://schemas.microsoft.com/office/drawing/2014/main" id="{6CF0BFAA-DB3C-4227-BEC5-F53D6845EEAB}"/>
              </a:ext>
            </a:extLst>
          </p:cNvPr>
          <p:cNvSpPr>
            <a:spLocks noGrp="1"/>
          </p:cNvSpPr>
          <p:nvPr>
            <p:ph type="sldNum" sz="quarter" idx="13"/>
          </p:nvPr>
        </p:nvSpPr>
        <p:spPr>
          <a:xfrm>
            <a:off x="0" y="6492877"/>
            <a:ext cx="2728392" cy="365125"/>
          </a:xfrm>
          <a:prstGeom prst="rect">
            <a:avLst/>
          </a:prstGeom>
        </p:spPr>
        <p:txBody>
          <a:bodyPr/>
          <a:lstStyle/>
          <a:p>
            <a:fld id="{DA29096C-B62D-475C-AEF6-3F18739B8DBA}" type="slidenum">
              <a:rPr lang="en-US" smtClean="0"/>
              <a:pPr/>
              <a:t>‹#›</a:t>
            </a:fld>
            <a:endParaRPr lang="en-US" dirty="0"/>
          </a:p>
        </p:txBody>
      </p:sp>
    </p:spTree>
    <p:extLst>
      <p:ext uri="{BB962C8B-B14F-4D97-AF65-F5344CB8AC3E}">
        <p14:creationId xmlns:p14="http://schemas.microsoft.com/office/powerpoint/2010/main" val="2937922999"/>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23337" y="1535114"/>
            <a:ext cx="5389033" cy="639763"/>
          </a:xfrm>
        </p:spPr>
        <p:txBody>
          <a:bodyPr anchor="b"/>
          <a:lstStyle>
            <a:lvl1pPr marL="0" indent="0">
              <a:buNone/>
              <a:defRPr sz="1800" b="1">
                <a:solidFill>
                  <a:schemeClr val="bg2"/>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423340" y="2174875"/>
            <a:ext cx="5365749" cy="3771900"/>
          </a:xfrm>
          <a:noFill/>
          <a:ln>
            <a:noFill/>
          </a:ln>
          <a:effectLst/>
        </p:spPr>
        <p:txBody>
          <a:bodyPr vert="horz" wrap="square" lIns="91440" tIns="45720" rIns="91440" bIns="45720" numCol="1" anchor="t" anchorCtr="0" compatLnSpc="1">
            <a:prstTxWarp prst="textNoShape">
              <a:avLst/>
            </a:prstTxWarp>
            <a:normAutofit/>
          </a:bodyPr>
          <a:lstStyle>
            <a:lvl1pPr>
              <a:defRPr lang="en-US" sz="1500" b="1" dirty="0"/>
            </a:lvl1pPr>
            <a:lvl2pPr>
              <a:defRPr lang="en-US" sz="1350" dirty="0"/>
            </a:lvl2pPr>
            <a:lvl3pPr>
              <a:defRPr lang="en-US" sz="1200" dirty="0"/>
            </a:lvl3pPr>
            <a:lvl4pPr>
              <a:defRPr lang="en-US" sz="1350" b="0" dirty="0">
                <a:solidFill>
                  <a:schemeClr val="bg2"/>
                </a:solidFill>
                <a:effectLst/>
                <a:latin typeface="+mj-lt"/>
              </a:defRPr>
            </a:lvl4pPr>
            <a:lvl5pPr>
              <a:defRPr lang="en-US" sz="1350" b="0" dirty="0">
                <a:solidFill>
                  <a:schemeClr val="bg2"/>
                </a:solidFill>
                <a:effectLst/>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76068" y="1535114"/>
            <a:ext cx="5389033" cy="639763"/>
          </a:xfrm>
        </p:spPr>
        <p:txBody>
          <a:bodyPr anchor="b"/>
          <a:lstStyle>
            <a:lvl1pPr marL="0" indent="0">
              <a:buNone/>
              <a:defRPr sz="1800" b="1">
                <a:solidFill>
                  <a:schemeClr val="bg2"/>
                </a:solidFill>
              </a:defRPr>
            </a:lvl1pPr>
            <a:lvl2pPr marL="342892" indent="0">
              <a:buNone/>
              <a:defRPr sz="1500" b="1"/>
            </a:lvl2pPr>
            <a:lvl3pPr marL="685783" indent="0">
              <a:buNone/>
              <a:defRPr sz="1350" b="1"/>
            </a:lvl3pPr>
            <a:lvl4pPr marL="1028675" indent="0">
              <a:buNone/>
              <a:defRPr sz="1200" b="1"/>
            </a:lvl4pPr>
            <a:lvl5pPr marL="1371566" indent="0">
              <a:buNone/>
              <a:defRPr sz="1200" b="1"/>
            </a:lvl5pPr>
            <a:lvl6pPr marL="1714457" indent="0">
              <a:buNone/>
              <a:defRPr sz="1200" b="1"/>
            </a:lvl6pPr>
            <a:lvl7pPr marL="2057348" indent="0">
              <a:buNone/>
              <a:defRPr sz="1200" b="1"/>
            </a:lvl7pPr>
            <a:lvl8pPr marL="2400240" indent="0">
              <a:buNone/>
              <a:defRPr sz="1200" b="1"/>
            </a:lvl8pPr>
            <a:lvl9pPr marL="2743132"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6376064" y="2174875"/>
            <a:ext cx="5365749" cy="3771900"/>
          </a:xfrm>
          <a:noFill/>
          <a:ln>
            <a:noFill/>
          </a:ln>
          <a:effectLst/>
        </p:spPr>
        <p:txBody>
          <a:bodyPr vert="horz" wrap="square" lIns="91440" tIns="45720" rIns="91440" bIns="45720" numCol="1" anchor="t" anchorCtr="0" compatLnSpc="1">
            <a:prstTxWarp prst="textNoShape">
              <a:avLst/>
            </a:prstTxWarp>
            <a:normAutofit/>
          </a:bodyPr>
          <a:lstStyle>
            <a:lvl1pPr>
              <a:defRPr lang="en-US" sz="1500" b="1" dirty="0"/>
            </a:lvl1pPr>
            <a:lvl2pPr>
              <a:defRPr lang="en-US" sz="1350" dirty="0"/>
            </a:lvl2pPr>
            <a:lvl3pPr>
              <a:defRPr lang="en-US" sz="1200" dirty="0"/>
            </a:lvl3pPr>
            <a:lvl4pPr>
              <a:defRPr lang="en-US" sz="1350" b="0" dirty="0">
                <a:solidFill>
                  <a:schemeClr val="bg2"/>
                </a:solidFill>
                <a:effectLst/>
                <a:latin typeface="+mj-lt"/>
              </a:defRPr>
            </a:lvl4pPr>
            <a:lvl5pPr>
              <a:defRPr lang="en-US" sz="1350" b="0" dirty="0">
                <a:solidFill>
                  <a:schemeClr val="bg2"/>
                </a:solidFill>
                <a:effectLst/>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5"/>
          <p:cNvSpPr>
            <a:spLocks noGrp="1"/>
          </p:cNvSpPr>
          <p:nvPr>
            <p:ph type="title"/>
          </p:nvPr>
        </p:nvSpPr>
        <p:spPr>
          <a:xfrm>
            <a:off x="423339" y="81888"/>
            <a:ext cx="11344592" cy="1143000"/>
          </a:xfrm>
          <a:prstGeom prst="rect">
            <a:avLst/>
          </a:prstGeom>
        </p:spPr>
        <p:txBody>
          <a:bodyPr vert="horz" lIns="91440" tIns="45720" rIns="91440" bIns="45720" rtlCol="0" anchor="b">
            <a:normAutofit/>
          </a:bodyPr>
          <a:lstStyle>
            <a:lvl1pPr>
              <a:defRPr lang="en-US" dirty="0"/>
            </a:lvl1pPr>
          </a:lstStyle>
          <a:p>
            <a:pPr lvl="0"/>
            <a:r>
              <a:rPr lang="en-US" dirty="0"/>
              <a:t>Click to edit Master title style</a:t>
            </a:r>
          </a:p>
        </p:txBody>
      </p:sp>
      <p:sp>
        <p:nvSpPr>
          <p:cNvPr id="15" name="Date Placeholder 14">
            <a:extLst>
              <a:ext uri="{FF2B5EF4-FFF2-40B4-BE49-F238E27FC236}">
                <a16:creationId xmlns:a16="http://schemas.microsoft.com/office/drawing/2014/main" id="{BCF852CA-E95D-4D3B-8A37-526AAA249107}"/>
              </a:ext>
            </a:extLst>
          </p:cNvPr>
          <p:cNvSpPr>
            <a:spLocks noGrp="1"/>
          </p:cNvSpPr>
          <p:nvPr>
            <p:ph type="dt" sz="half" idx="10"/>
          </p:nvPr>
        </p:nvSpPr>
        <p:spPr>
          <a:xfrm>
            <a:off x="7699515" y="6433243"/>
            <a:ext cx="4280452" cy="365125"/>
          </a:xfrm>
          <a:prstGeom prst="rect">
            <a:avLst/>
          </a:prstGeom>
        </p:spPr>
        <p:txBody>
          <a:bodyPr/>
          <a:lstStyle/>
          <a:p>
            <a:r>
              <a:rPr lang="en-US"/>
              <a:t>Congress 2018, Study# Disease; Author et al. </a:t>
            </a:r>
            <a:endParaRPr lang="en-US" dirty="0"/>
          </a:p>
        </p:txBody>
      </p:sp>
      <p:sp>
        <p:nvSpPr>
          <p:cNvPr id="16" name="Footer Placeholder 15">
            <a:extLst>
              <a:ext uri="{FF2B5EF4-FFF2-40B4-BE49-F238E27FC236}">
                <a16:creationId xmlns:a16="http://schemas.microsoft.com/office/drawing/2014/main" id="{2A222F74-D27C-448D-982B-2AA42E0F6AC8}"/>
              </a:ext>
            </a:extLst>
          </p:cNvPr>
          <p:cNvSpPr>
            <a:spLocks noGrp="1"/>
          </p:cNvSpPr>
          <p:nvPr>
            <p:ph type="ftr" sz="quarter" idx="11"/>
          </p:nvPr>
        </p:nvSpPr>
        <p:spPr/>
        <p:txBody>
          <a:bodyPr/>
          <a:lstStyle/>
          <a:p>
            <a:pPr marL="137160" indent="-137160">
              <a:spcAft>
                <a:spcPts val="450"/>
              </a:spcAft>
              <a:buClr>
                <a:schemeClr val="accent2">
                  <a:lumMod val="75000"/>
                </a:schemeClr>
              </a:buClr>
              <a:buSzPct val="100000"/>
              <a:buFont typeface="+mj-lt"/>
              <a:buAutoNum type="arabicPeriod"/>
            </a:pPr>
            <a:r>
              <a:rPr lang="en-NZ"/>
              <a:t>References</a:t>
            </a:r>
            <a:endParaRPr lang="en-NZ" dirty="0"/>
          </a:p>
        </p:txBody>
      </p:sp>
      <p:sp>
        <p:nvSpPr>
          <p:cNvPr id="17" name="Slide Number Placeholder 16">
            <a:extLst>
              <a:ext uri="{FF2B5EF4-FFF2-40B4-BE49-F238E27FC236}">
                <a16:creationId xmlns:a16="http://schemas.microsoft.com/office/drawing/2014/main" id="{66AC3800-7332-4A30-B1F2-BF8D815DDB9D}"/>
              </a:ext>
            </a:extLst>
          </p:cNvPr>
          <p:cNvSpPr>
            <a:spLocks noGrp="1"/>
          </p:cNvSpPr>
          <p:nvPr>
            <p:ph type="sldNum" sz="quarter" idx="12"/>
          </p:nvPr>
        </p:nvSpPr>
        <p:spPr>
          <a:xfrm>
            <a:off x="0" y="6492877"/>
            <a:ext cx="2728392" cy="365125"/>
          </a:xfrm>
          <a:prstGeom prst="rect">
            <a:avLst/>
          </a:prstGeom>
        </p:spPr>
        <p:txBody>
          <a:bodyPr/>
          <a:lstStyle/>
          <a:p>
            <a:fld id="{DA29096C-B62D-475C-AEF6-3F18739B8DBA}" type="slidenum">
              <a:rPr lang="en-US" smtClean="0"/>
              <a:pPr/>
              <a:t>‹#›</a:t>
            </a:fld>
            <a:endParaRPr lang="en-US" dirty="0"/>
          </a:p>
        </p:txBody>
      </p:sp>
    </p:spTree>
    <p:extLst>
      <p:ext uri="{BB962C8B-B14F-4D97-AF65-F5344CB8AC3E}">
        <p14:creationId xmlns:p14="http://schemas.microsoft.com/office/powerpoint/2010/main" val="106926830"/>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535680E-15F1-2D40-A98E-07B31960910C}"/>
              </a:ext>
            </a:extLst>
          </p:cNvPr>
          <p:cNvSpPr/>
          <p:nvPr userDrawn="1"/>
        </p:nvSpPr>
        <p:spPr>
          <a:xfrm>
            <a:off x="0" y="5671228"/>
            <a:ext cx="533400" cy="1186772"/>
          </a:xfrm>
          <a:prstGeom prst="rect">
            <a:avLst/>
          </a:prstGeom>
          <a:solidFill>
            <a:srgbClr val="141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sz="1350"/>
          </a:p>
        </p:txBody>
      </p:sp>
      <p:sp>
        <p:nvSpPr>
          <p:cNvPr id="2" name="Holder 2"/>
          <p:cNvSpPr>
            <a:spLocks noGrp="1"/>
          </p:cNvSpPr>
          <p:nvPr>
            <p:ph type="ftr" sz="quarter" idx="5"/>
          </p:nvPr>
        </p:nvSpPr>
        <p:spPr>
          <a:xfrm>
            <a:off x="4147439" y="6377940"/>
            <a:ext cx="3903472" cy="342900"/>
          </a:xfrm>
          <a:prstGeom prst="rect">
            <a:avLst/>
          </a:prstGeo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a:xfrm>
            <a:off x="609918" y="6377940"/>
            <a:ext cx="280562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9/2/21</a:t>
            </a:fld>
            <a:endParaRPr lang="en-US"/>
          </a:p>
        </p:txBody>
      </p:sp>
      <p:sp>
        <p:nvSpPr>
          <p:cNvPr id="4" name="Holder 4"/>
          <p:cNvSpPr>
            <a:spLocks noGrp="1"/>
          </p:cNvSpPr>
          <p:nvPr>
            <p:ph type="sldNum" sz="quarter" idx="7"/>
          </p:nvPr>
        </p:nvSpPr>
        <p:spPr>
          <a:xfrm>
            <a:off x="8782813" y="6377940"/>
            <a:ext cx="280562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5" name="Picture 4">
            <a:extLst>
              <a:ext uri="{FF2B5EF4-FFF2-40B4-BE49-F238E27FC236}">
                <a16:creationId xmlns:a16="http://schemas.microsoft.com/office/drawing/2014/main" id="{BA519A07-5E2F-E344-875B-FDD00D88E2A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854" t="8699" r="7819" b="4939"/>
          <a:stretch/>
        </p:blipFill>
        <p:spPr>
          <a:xfrm>
            <a:off x="0" y="0"/>
            <a:ext cx="12192000" cy="6007526"/>
          </a:xfrm>
          <a:prstGeom prst="rect">
            <a:avLst/>
          </a:prstGeom>
        </p:spPr>
      </p:pic>
      <p:grpSp>
        <p:nvGrpSpPr>
          <p:cNvPr id="13" name="Group 12">
            <a:extLst>
              <a:ext uri="{FF2B5EF4-FFF2-40B4-BE49-F238E27FC236}">
                <a16:creationId xmlns:a16="http://schemas.microsoft.com/office/drawing/2014/main" id="{C3E151AD-CCD0-5845-862C-DAC18237FD88}"/>
              </a:ext>
            </a:extLst>
          </p:cNvPr>
          <p:cNvGrpSpPr/>
          <p:nvPr userDrawn="1"/>
        </p:nvGrpSpPr>
        <p:grpSpPr>
          <a:xfrm>
            <a:off x="1" y="5975776"/>
            <a:ext cx="12193271" cy="894246"/>
            <a:chOff x="0" y="6007692"/>
            <a:chExt cx="12193270" cy="894246"/>
          </a:xfrm>
        </p:grpSpPr>
        <p:sp>
          <p:nvSpPr>
            <p:cNvPr id="6" name="object 761">
              <a:extLst>
                <a:ext uri="{FF2B5EF4-FFF2-40B4-BE49-F238E27FC236}">
                  <a16:creationId xmlns:a16="http://schemas.microsoft.com/office/drawing/2014/main" id="{95EF5D8F-8229-A84E-8EAE-F0C9DA45CD42}"/>
                </a:ext>
              </a:extLst>
            </p:cNvPr>
            <p:cNvSpPr/>
            <p:nvPr userDrawn="1"/>
          </p:nvSpPr>
          <p:spPr>
            <a:xfrm>
              <a:off x="838200" y="6008494"/>
              <a:ext cx="11355070" cy="893444"/>
            </a:xfrm>
            <a:custGeom>
              <a:avLst/>
              <a:gdLst/>
              <a:ahLst/>
              <a:cxnLst/>
              <a:rect l="l" t="t" r="r" b="b"/>
              <a:pathLst>
                <a:path w="12193270" h="893445">
                  <a:moveTo>
                    <a:pt x="12193206" y="0"/>
                  </a:moveTo>
                  <a:lnTo>
                    <a:pt x="0" y="0"/>
                  </a:lnTo>
                  <a:lnTo>
                    <a:pt x="0" y="892886"/>
                  </a:lnTo>
                  <a:lnTo>
                    <a:pt x="12193206" y="892886"/>
                  </a:lnTo>
                  <a:lnTo>
                    <a:pt x="12193206" y="0"/>
                  </a:lnTo>
                  <a:close/>
                </a:path>
              </a:pathLst>
            </a:custGeom>
            <a:solidFill>
              <a:srgbClr val="005193"/>
            </a:solidFill>
          </p:spPr>
          <p:txBody>
            <a:bodyPr wrap="square" lIns="0" tIns="0" rIns="0" bIns="0" rtlCol="0"/>
            <a:lstStyle/>
            <a:p>
              <a:endParaRPr sz="1350"/>
            </a:p>
          </p:txBody>
        </p:sp>
        <p:sp>
          <p:nvSpPr>
            <p:cNvPr id="7" name="object 763">
              <a:extLst>
                <a:ext uri="{FF2B5EF4-FFF2-40B4-BE49-F238E27FC236}">
                  <a16:creationId xmlns:a16="http://schemas.microsoft.com/office/drawing/2014/main" id="{1C900A90-A866-D346-A12E-6EAA6DFA23DA}"/>
                </a:ext>
              </a:extLst>
            </p:cNvPr>
            <p:cNvSpPr/>
            <p:nvPr userDrawn="1"/>
          </p:nvSpPr>
          <p:spPr>
            <a:xfrm>
              <a:off x="0" y="6007692"/>
              <a:ext cx="3163570" cy="894080"/>
            </a:xfrm>
            <a:custGeom>
              <a:avLst/>
              <a:gdLst/>
              <a:ahLst/>
              <a:cxnLst/>
              <a:rect l="l" t="t" r="r" b="b"/>
              <a:pathLst>
                <a:path w="3163570" h="894079">
                  <a:moveTo>
                    <a:pt x="3163290" y="0"/>
                  </a:moveTo>
                  <a:lnTo>
                    <a:pt x="298881" y="0"/>
                  </a:lnTo>
                  <a:lnTo>
                    <a:pt x="0" y="893686"/>
                  </a:lnTo>
                  <a:lnTo>
                    <a:pt x="3163290" y="893686"/>
                  </a:lnTo>
                  <a:lnTo>
                    <a:pt x="3163290" y="0"/>
                  </a:lnTo>
                  <a:close/>
                </a:path>
              </a:pathLst>
            </a:custGeom>
            <a:solidFill>
              <a:srgbClr val="005193"/>
            </a:solidFill>
          </p:spPr>
          <p:txBody>
            <a:bodyPr wrap="square" lIns="0" tIns="0" rIns="0" bIns="0" rtlCol="0"/>
            <a:lstStyle/>
            <a:p>
              <a:endParaRPr sz="1350"/>
            </a:p>
          </p:txBody>
        </p:sp>
      </p:grpSp>
      <p:sp>
        <p:nvSpPr>
          <p:cNvPr id="9" name="object 766">
            <a:extLst>
              <a:ext uri="{FF2B5EF4-FFF2-40B4-BE49-F238E27FC236}">
                <a16:creationId xmlns:a16="http://schemas.microsoft.com/office/drawing/2014/main" id="{2DCB0449-851F-2C43-8FC8-6C6F94BBE1F5}"/>
              </a:ext>
            </a:extLst>
          </p:cNvPr>
          <p:cNvSpPr/>
          <p:nvPr/>
        </p:nvSpPr>
        <p:spPr>
          <a:xfrm>
            <a:off x="1" y="2"/>
            <a:ext cx="2805431" cy="1307465"/>
          </a:xfrm>
          <a:custGeom>
            <a:avLst/>
            <a:gdLst/>
            <a:ahLst/>
            <a:cxnLst/>
            <a:rect l="l" t="t" r="r" b="b"/>
            <a:pathLst>
              <a:path w="2805430" h="1307465">
                <a:moveTo>
                  <a:pt x="2805036" y="0"/>
                </a:moveTo>
                <a:lnTo>
                  <a:pt x="0" y="0"/>
                </a:lnTo>
                <a:lnTo>
                  <a:pt x="0" y="1307312"/>
                </a:lnTo>
                <a:lnTo>
                  <a:pt x="2367826" y="1307312"/>
                </a:lnTo>
                <a:lnTo>
                  <a:pt x="2805036" y="0"/>
                </a:lnTo>
                <a:close/>
              </a:path>
            </a:pathLst>
          </a:custGeom>
          <a:solidFill>
            <a:srgbClr val="FFFFFF"/>
          </a:solidFill>
        </p:spPr>
        <p:txBody>
          <a:bodyPr wrap="square" lIns="0" tIns="0" rIns="0" bIns="0" rtlCol="0"/>
          <a:lstStyle/>
          <a:p>
            <a:endParaRPr sz="1350"/>
          </a:p>
        </p:txBody>
      </p:sp>
      <p:pic>
        <p:nvPicPr>
          <p:cNvPr id="10" name="Picture 9">
            <a:extLst>
              <a:ext uri="{FF2B5EF4-FFF2-40B4-BE49-F238E27FC236}">
                <a16:creationId xmlns:a16="http://schemas.microsoft.com/office/drawing/2014/main" id="{7B749C7B-FB53-DF46-9D9F-DA251FDB0CD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81000" y="249769"/>
            <a:ext cx="1756685" cy="807926"/>
          </a:xfrm>
          <a:prstGeom prst="rect">
            <a:avLst/>
          </a:prstGeom>
        </p:spPr>
      </p:pic>
    </p:spTree>
    <p:extLst>
      <p:ext uri="{BB962C8B-B14F-4D97-AF65-F5344CB8AC3E}">
        <p14:creationId xmlns:p14="http://schemas.microsoft.com/office/powerpoint/2010/main" val="1723202208"/>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619190F4-38AD-1D4E-990F-118EC3572D26}"/>
              </a:ext>
            </a:extLst>
          </p:cNvPr>
          <p:cNvSpPr/>
          <p:nvPr userDrawn="1"/>
        </p:nvSpPr>
        <p:spPr>
          <a:xfrm>
            <a:off x="1" y="0"/>
            <a:ext cx="12193271" cy="6228000"/>
          </a:xfrm>
          <a:custGeom>
            <a:avLst/>
            <a:gdLst/>
            <a:ahLst/>
            <a:cxnLst/>
            <a:rect l="l" t="t" r="r" b="b"/>
            <a:pathLst>
              <a:path w="12193270" h="6199505">
                <a:moveTo>
                  <a:pt x="12193206" y="0"/>
                </a:moveTo>
                <a:lnTo>
                  <a:pt x="0" y="0"/>
                </a:lnTo>
                <a:lnTo>
                  <a:pt x="0" y="6199073"/>
                </a:lnTo>
                <a:lnTo>
                  <a:pt x="12193206" y="6199073"/>
                </a:lnTo>
                <a:lnTo>
                  <a:pt x="12193206" y="0"/>
                </a:lnTo>
                <a:close/>
              </a:path>
            </a:pathLst>
          </a:custGeom>
          <a:solidFill>
            <a:srgbClr val="005193"/>
          </a:solidFill>
        </p:spPr>
        <p:txBody>
          <a:bodyPr wrap="square" lIns="0" tIns="0" rIns="0" bIns="0" rtlCol="0"/>
          <a:lstStyle/>
          <a:p>
            <a:endParaRPr sz="1350"/>
          </a:p>
        </p:txBody>
      </p:sp>
    </p:spTree>
    <p:extLst>
      <p:ext uri="{BB962C8B-B14F-4D97-AF65-F5344CB8AC3E}">
        <p14:creationId xmlns:p14="http://schemas.microsoft.com/office/powerpoint/2010/main" val="1844265568"/>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
        <p:nvSpPr>
          <p:cNvPr id="3" name="Holder 3"/>
          <p:cNvSpPr>
            <a:spLocks noGrp="1"/>
          </p:cNvSpPr>
          <p:nvPr>
            <p:ph type="body" idx="1"/>
          </p:nvPr>
        </p:nvSpPr>
        <p:spPr/>
        <p:txBody>
          <a:bodyPr lIns="0" tIns="0" rIns="0" bIns="0"/>
          <a:lstStyle>
            <a:lvl1pPr>
              <a:defRPr/>
            </a:lvl1pPr>
          </a:lstStyle>
          <a:p>
            <a:endParaRPr/>
          </a:p>
        </p:txBody>
      </p:sp>
    </p:spTree>
    <p:extLst>
      <p:ext uri="{BB962C8B-B14F-4D97-AF65-F5344CB8AC3E}">
        <p14:creationId xmlns:p14="http://schemas.microsoft.com/office/powerpoint/2010/main" val="3292559099"/>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
        <p:nvSpPr>
          <p:cNvPr id="3" name="Holder 3"/>
          <p:cNvSpPr>
            <a:spLocks noGrp="1"/>
          </p:cNvSpPr>
          <p:nvPr>
            <p:ph sz="half" idx="2"/>
          </p:nvPr>
        </p:nvSpPr>
        <p:spPr>
          <a:xfrm>
            <a:off x="609917" y="1577340"/>
            <a:ext cx="5306283"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49" y="1577340"/>
            <a:ext cx="5306283" cy="276999"/>
          </a:xfrm>
          <a:prstGeom prst="rect">
            <a:avLst/>
          </a:prstGeom>
        </p:spPr>
        <p:txBody>
          <a:bodyPr wrap="square" lIns="0" tIns="0" rIns="0" bIns="0">
            <a:spAutoFit/>
          </a:bodyPr>
          <a:lstStyle>
            <a:lvl1pPr>
              <a:defRPr/>
            </a:lvl1pPr>
          </a:lstStyle>
          <a:p>
            <a:endParaRPr/>
          </a:p>
        </p:txBody>
      </p:sp>
    </p:spTree>
    <p:extLst>
      <p:ext uri="{BB962C8B-B14F-4D97-AF65-F5344CB8AC3E}">
        <p14:creationId xmlns:p14="http://schemas.microsoft.com/office/powerpoint/2010/main" val="2875098043"/>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Tree>
    <p:extLst>
      <p:ext uri="{BB962C8B-B14F-4D97-AF65-F5344CB8AC3E}">
        <p14:creationId xmlns:p14="http://schemas.microsoft.com/office/powerpoint/2010/main" val="2320479899"/>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619190F4-38AD-1D4E-990F-118EC3572D26}"/>
              </a:ext>
            </a:extLst>
          </p:cNvPr>
          <p:cNvSpPr/>
          <p:nvPr userDrawn="1"/>
        </p:nvSpPr>
        <p:spPr>
          <a:xfrm>
            <a:off x="1" y="0"/>
            <a:ext cx="12193271" cy="6228000"/>
          </a:xfrm>
          <a:custGeom>
            <a:avLst/>
            <a:gdLst/>
            <a:ahLst/>
            <a:cxnLst/>
            <a:rect l="l" t="t" r="r" b="b"/>
            <a:pathLst>
              <a:path w="12193270" h="6199505">
                <a:moveTo>
                  <a:pt x="12193206" y="0"/>
                </a:moveTo>
                <a:lnTo>
                  <a:pt x="0" y="0"/>
                </a:lnTo>
                <a:lnTo>
                  <a:pt x="0" y="6199073"/>
                </a:lnTo>
                <a:lnTo>
                  <a:pt x="12193206" y="6199073"/>
                </a:lnTo>
                <a:lnTo>
                  <a:pt x="12193206" y="0"/>
                </a:lnTo>
                <a:close/>
              </a:path>
            </a:pathLst>
          </a:custGeom>
          <a:solidFill>
            <a:srgbClr val="D9E5EF"/>
          </a:solidFill>
        </p:spPr>
        <p:txBody>
          <a:bodyPr wrap="square" lIns="0" tIns="0" rIns="0" bIns="0" rtlCol="0"/>
          <a:lstStyle/>
          <a:p>
            <a:endParaRPr sz="1350"/>
          </a:p>
        </p:txBody>
      </p:sp>
    </p:spTree>
    <p:extLst>
      <p:ext uri="{BB962C8B-B14F-4D97-AF65-F5344CB8AC3E}">
        <p14:creationId xmlns:p14="http://schemas.microsoft.com/office/powerpoint/2010/main" val="160190010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15C2F6D2-028C-4D72-98FB-A35476A3DB33}"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610115922"/>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2FFBAD49-1F68-914B-9DFB-5D552C1A2BEB}" type="slidenum">
              <a:rPr lang="en-US" smtClean="0"/>
              <a:pPr/>
              <a:t>‹#›</a:t>
            </a:fld>
            <a:endParaRPr lang="en-US" dirty="0"/>
          </a:p>
        </p:txBody>
      </p:sp>
      <p:sp>
        <p:nvSpPr>
          <p:cNvPr id="4" name="Footer Placeholder 3">
            <a:extLst>
              <a:ext uri="{FF2B5EF4-FFF2-40B4-BE49-F238E27FC236}">
                <a16:creationId xmlns:a16="http://schemas.microsoft.com/office/drawing/2014/main" id="{46298265-B5DE-D240-8D91-37682A64E976}"/>
              </a:ext>
            </a:extLst>
          </p:cNvPr>
          <p:cNvSpPr>
            <a:spLocks noGrp="1"/>
          </p:cNvSpPr>
          <p:nvPr>
            <p:ph type="ftr" sz="quarter" idx="13"/>
          </p:nvPr>
        </p:nvSpPr>
        <p:spPr/>
        <p:txBody>
          <a:bodyPr/>
          <a:lstStyle/>
          <a:p>
            <a:r>
              <a:rPr lang="en-US" dirty="0"/>
              <a:t>John C. Byrd, MD</a:t>
            </a:r>
          </a:p>
        </p:txBody>
      </p:sp>
      <p:sp>
        <p:nvSpPr>
          <p:cNvPr id="11" name="Title Placeholder 1">
            <a:extLst>
              <a:ext uri="{FF2B5EF4-FFF2-40B4-BE49-F238E27FC236}">
                <a16:creationId xmlns:a16="http://schemas.microsoft.com/office/drawing/2014/main" id="{55AC5C18-4706-7646-9E83-C749BCC1B1A1}"/>
              </a:ext>
            </a:extLst>
          </p:cNvPr>
          <p:cNvSpPr>
            <a:spLocks noGrp="1"/>
          </p:cNvSpPr>
          <p:nvPr>
            <p:ph type="title"/>
          </p:nvPr>
        </p:nvSpPr>
        <p:spPr>
          <a:xfrm>
            <a:off x="305556" y="215900"/>
            <a:ext cx="10124323" cy="1208278"/>
          </a:xfrm>
          <a:prstGeom prst="rect">
            <a:avLst/>
          </a:prstGeom>
          <a:noFill/>
        </p:spPr>
        <p:txBody>
          <a:bodyPr vert="horz" lIns="0" tIns="0" rIns="0" bIns="0" rtlCol="0" anchor="ctr">
            <a:normAutofit/>
          </a:bodyPr>
          <a:lstStyle/>
          <a:p>
            <a:endParaRPr lang="en-US" dirty="0"/>
          </a:p>
        </p:txBody>
      </p:sp>
      <p:sp>
        <p:nvSpPr>
          <p:cNvPr id="13" name="Text Placeholder 12">
            <a:extLst>
              <a:ext uri="{FF2B5EF4-FFF2-40B4-BE49-F238E27FC236}">
                <a16:creationId xmlns:a16="http://schemas.microsoft.com/office/drawing/2014/main" id="{200DA3F5-A744-CF45-8ACA-18DF51A17D99}"/>
              </a:ext>
            </a:extLst>
          </p:cNvPr>
          <p:cNvSpPr>
            <a:spLocks noGrp="1"/>
          </p:cNvSpPr>
          <p:nvPr>
            <p:ph type="body" sz="quarter" idx="14"/>
          </p:nvPr>
        </p:nvSpPr>
        <p:spPr>
          <a:xfrm>
            <a:off x="305555" y="1603377"/>
            <a:ext cx="10124323" cy="138499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404884"/>
      </p:ext>
    </p:extLst>
  </p:cSld>
  <p:clrMapOvr>
    <a:masterClrMapping/>
  </p:clrMapOvr>
  <p:extLst>
    <p:ext uri="{DCECCB84-F9BA-43D5-87BE-67443E8EF086}">
      <p15:sldGuideLst xmlns:p15="http://schemas.microsoft.com/office/powerpoint/2012/main">
        <p15:guide id="1" pos="19969" userDrawn="1">
          <p15:clr>
            <a:srgbClr val="FBAE40"/>
          </p15:clr>
        </p15:guide>
      </p15:sldGuideLst>
    </p:ext>
  </p:extLst>
</p:sldLayout>
</file>

<file path=ppt/slideLayouts/slideLayout381.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5555" y="215901"/>
            <a:ext cx="11265199" cy="369332"/>
          </a:xfrm>
          <a:noFill/>
        </p:spPr>
        <p:txBody>
          <a:bodyPr/>
          <a:lstStyle/>
          <a:p>
            <a:endParaRPr lang="en-US" dirty="0"/>
          </a:p>
        </p:txBody>
      </p:sp>
      <p:sp>
        <p:nvSpPr>
          <p:cNvPr id="3" name="Content Placeholder 2"/>
          <p:cNvSpPr>
            <a:spLocks noGrp="1"/>
          </p:cNvSpPr>
          <p:nvPr>
            <p:ph sz="half" idx="1"/>
          </p:nvPr>
        </p:nvSpPr>
        <p:spPr>
          <a:xfrm>
            <a:off x="305553" y="1596875"/>
            <a:ext cx="5490707" cy="1384995"/>
          </a:xfrm>
          <a:no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073520" y="1596875"/>
            <a:ext cx="5490707" cy="1384995"/>
          </a:xfrm>
          <a:noFill/>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2FFBAD49-1F68-914B-9DFB-5D552C1A2BEB}" type="slidenum">
              <a:rPr lang="en-US" smtClean="0"/>
              <a:pPr/>
              <a:t>‹#›</a:t>
            </a:fld>
            <a:endParaRPr lang="en-US" dirty="0"/>
          </a:p>
        </p:txBody>
      </p:sp>
      <p:sp>
        <p:nvSpPr>
          <p:cNvPr id="5" name="Footer Placeholder 4">
            <a:extLst>
              <a:ext uri="{FF2B5EF4-FFF2-40B4-BE49-F238E27FC236}">
                <a16:creationId xmlns:a16="http://schemas.microsoft.com/office/drawing/2014/main" id="{46AEECEE-520F-D041-AD45-98C3C3CC7186}"/>
              </a:ext>
            </a:extLst>
          </p:cNvPr>
          <p:cNvSpPr>
            <a:spLocks noGrp="1"/>
          </p:cNvSpPr>
          <p:nvPr>
            <p:ph type="ftr" sz="quarter" idx="13"/>
          </p:nvPr>
        </p:nvSpPr>
        <p:spPr/>
        <p:txBody>
          <a:bodyPr/>
          <a:lstStyle/>
          <a:p>
            <a:r>
              <a:rPr lang="en-US" dirty="0"/>
              <a:t>John C. Byrd, MD</a:t>
            </a:r>
          </a:p>
        </p:txBody>
      </p:sp>
    </p:spTree>
    <p:extLst>
      <p:ext uri="{BB962C8B-B14F-4D97-AF65-F5344CB8AC3E}">
        <p14:creationId xmlns:p14="http://schemas.microsoft.com/office/powerpoint/2010/main" val="1173525234"/>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535680E-15F1-2D40-A98E-07B31960910C}"/>
              </a:ext>
            </a:extLst>
          </p:cNvPr>
          <p:cNvSpPr/>
          <p:nvPr userDrawn="1"/>
        </p:nvSpPr>
        <p:spPr>
          <a:xfrm>
            <a:off x="0" y="5671228"/>
            <a:ext cx="533400" cy="1186772"/>
          </a:xfrm>
          <a:prstGeom prst="rect">
            <a:avLst/>
          </a:prstGeom>
          <a:solidFill>
            <a:srgbClr val="1412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sz="1013"/>
          </a:p>
        </p:txBody>
      </p:sp>
      <p:sp>
        <p:nvSpPr>
          <p:cNvPr id="2" name="Holder 2"/>
          <p:cNvSpPr>
            <a:spLocks noGrp="1"/>
          </p:cNvSpPr>
          <p:nvPr>
            <p:ph type="ftr" sz="quarter" idx="5"/>
          </p:nvPr>
        </p:nvSpPr>
        <p:spPr>
          <a:xfrm>
            <a:off x="4147439" y="6377940"/>
            <a:ext cx="3903472" cy="342900"/>
          </a:xfrm>
          <a:prstGeom prst="rect">
            <a:avLst/>
          </a:prstGeom>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a:xfrm>
            <a:off x="609919" y="6377940"/>
            <a:ext cx="2805620" cy="342900"/>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9/2/21</a:t>
            </a:fld>
            <a:endParaRPr lang="en-US" dirty="0"/>
          </a:p>
        </p:txBody>
      </p:sp>
      <p:sp>
        <p:nvSpPr>
          <p:cNvPr id="4" name="Holder 4"/>
          <p:cNvSpPr>
            <a:spLocks noGrp="1"/>
          </p:cNvSpPr>
          <p:nvPr>
            <p:ph type="sldNum" sz="quarter" idx="7"/>
          </p:nvPr>
        </p:nvSpPr>
        <p:spPr>
          <a:xfrm>
            <a:off x="8782814" y="6377940"/>
            <a:ext cx="2805620" cy="342900"/>
          </a:xfrm>
          <a:prstGeom prst="rect">
            <a:avLst/>
          </a:prstGeom>
        </p:spPr>
        <p:txBody>
          <a:bodyPr lIns="0" tIns="0" rIns="0" bIns="0"/>
          <a:lstStyle>
            <a:lvl1pPr algn="r">
              <a:defRPr>
                <a:solidFill>
                  <a:schemeClr val="tx1">
                    <a:tint val="75000"/>
                  </a:schemeClr>
                </a:solidFill>
              </a:defRPr>
            </a:lvl1pPr>
          </a:lstStyle>
          <a:p>
            <a:fld id="{B6F15528-21DE-4FAA-801E-634DDDAF4B2B}" type="slidenum">
              <a:rPr/>
              <a:t>‹#›</a:t>
            </a:fld>
            <a:endParaRPr dirty="0"/>
          </a:p>
        </p:txBody>
      </p:sp>
      <p:pic>
        <p:nvPicPr>
          <p:cNvPr id="5" name="Picture 4">
            <a:extLst>
              <a:ext uri="{FF2B5EF4-FFF2-40B4-BE49-F238E27FC236}">
                <a16:creationId xmlns:a16="http://schemas.microsoft.com/office/drawing/2014/main" id="{BA519A07-5E2F-E344-875B-FDD00D88E2A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8854" t="8699" r="7819" b="4939"/>
          <a:stretch/>
        </p:blipFill>
        <p:spPr>
          <a:xfrm>
            <a:off x="0" y="0"/>
            <a:ext cx="12192000" cy="6007526"/>
          </a:xfrm>
          <a:prstGeom prst="rect">
            <a:avLst/>
          </a:prstGeom>
        </p:spPr>
      </p:pic>
      <p:grpSp>
        <p:nvGrpSpPr>
          <p:cNvPr id="13" name="Group 12">
            <a:extLst>
              <a:ext uri="{FF2B5EF4-FFF2-40B4-BE49-F238E27FC236}">
                <a16:creationId xmlns:a16="http://schemas.microsoft.com/office/drawing/2014/main" id="{C3E151AD-CCD0-5845-862C-DAC18237FD88}"/>
              </a:ext>
            </a:extLst>
          </p:cNvPr>
          <p:cNvGrpSpPr/>
          <p:nvPr userDrawn="1"/>
        </p:nvGrpSpPr>
        <p:grpSpPr>
          <a:xfrm>
            <a:off x="2" y="5975776"/>
            <a:ext cx="12193271" cy="894246"/>
            <a:chOff x="0" y="6007692"/>
            <a:chExt cx="12193270" cy="894246"/>
          </a:xfrm>
        </p:grpSpPr>
        <p:sp>
          <p:nvSpPr>
            <p:cNvPr id="6" name="object 761">
              <a:extLst>
                <a:ext uri="{FF2B5EF4-FFF2-40B4-BE49-F238E27FC236}">
                  <a16:creationId xmlns:a16="http://schemas.microsoft.com/office/drawing/2014/main" id="{95EF5D8F-8229-A84E-8EAE-F0C9DA45CD42}"/>
                </a:ext>
              </a:extLst>
            </p:cNvPr>
            <p:cNvSpPr/>
            <p:nvPr userDrawn="1"/>
          </p:nvSpPr>
          <p:spPr>
            <a:xfrm>
              <a:off x="838200" y="6008494"/>
              <a:ext cx="11355070" cy="893444"/>
            </a:xfrm>
            <a:custGeom>
              <a:avLst/>
              <a:gdLst/>
              <a:ahLst/>
              <a:cxnLst/>
              <a:rect l="l" t="t" r="r" b="b"/>
              <a:pathLst>
                <a:path w="12193270" h="893445">
                  <a:moveTo>
                    <a:pt x="12193206" y="0"/>
                  </a:moveTo>
                  <a:lnTo>
                    <a:pt x="0" y="0"/>
                  </a:lnTo>
                  <a:lnTo>
                    <a:pt x="0" y="892886"/>
                  </a:lnTo>
                  <a:lnTo>
                    <a:pt x="12193206" y="892886"/>
                  </a:lnTo>
                  <a:lnTo>
                    <a:pt x="12193206" y="0"/>
                  </a:lnTo>
                  <a:close/>
                </a:path>
              </a:pathLst>
            </a:custGeom>
            <a:solidFill>
              <a:srgbClr val="005193"/>
            </a:solidFill>
          </p:spPr>
          <p:txBody>
            <a:bodyPr wrap="square" lIns="0" tIns="0" rIns="0" bIns="0" rtlCol="0"/>
            <a:lstStyle/>
            <a:p>
              <a:endParaRPr sz="1013" dirty="0"/>
            </a:p>
          </p:txBody>
        </p:sp>
        <p:sp>
          <p:nvSpPr>
            <p:cNvPr id="7" name="object 763">
              <a:extLst>
                <a:ext uri="{FF2B5EF4-FFF2-40B4-BE49-F238E27FC236}">
                  <a16:creationId xmlns:a16="http://schemas.microsoft.com/office/drawing/2014/main" id="{1C900A90-A866-D346-A12E-6EAA6DFA23DA}"/>
                </a:ext>
              </a:extLst>
            </p:cNvPr>
            <p:cNvSpPr/>
            <p:nvPr userDrawn="1"/>
          </p:nvSpPr>
          <p:spPr>
            <a:xfrm>
              <a:off x="0" y="6007692"/>
              <a:ext cx="3163570" cy="894080"/>
            </a:xfrm>
            <a:custGeom>
              <a:avLst/>
              <a:gdLst/>
              <a:ahLst/>
              <a:cxnLst/>
              <a:rect l="l" t="t" r="r" b="b"/>
              <a:pathLst>
                <a:path w="3163570" h="894079">
                  <a:moveTo>
                    <a:pt x="3163290" y="0"/>
                  </a:moveTo>
                  <a:lnTo>
                    <a:pt x="298881" y="0"/>
                  </a:lnTo>
                  <a:lnTo>
                    <a:pt x="0" y="893686"/>
                  </a:lnTo>
                  <a:lnTo>
                    <a:pt x="3163290" y="893686"/>
                  </a:lnTo>
                  <a:lnTo>
                    <a:pt x="3163290" y="0"/>
                  </a:lnTo>
                  <a:close/>
                </a:path>
              </a:pathLst>
            </a:custGeom>
            <a:solidFill>
              <a:srgbClr val="005193"/>
            </a:solidFill>
          </p:spPr>
          <p:txBody>
            <a:bodyPr wrap="square" lIns="0" tIns="0" rIns="0" bIns="0" rtlCol="0"/>
            <a:lstStyle/>
            <a:p>
              <a:endParaRPr sz="1013" dirty="0"/>
            </a:p>
          </p:txBody>
        </p:sp>
      </p:grpSp>
      <p:sp>
        <p:nvSpPr>
          <p:cNvPr id="9" name="object 766">
            <a:extLst>
              <a:ext uri="{FF2B5EF4-FFF2-40B4-BE49-F238E27FC236}">
                <a16:creationId xmlns:a16="http://schemas.microsoft.com/office/drawing/2014/main" id="{2DCB0449-851F-2C43-8FC8-6C6F94BBE1F5}"/>
              </a:ext>
            </a:extLst>
          </p:cNvPr>
          <p:cNvSpPr/>
          <p:nvPr/>
        </p:nvSpPr>
        <p:spPr>
          <a:xfrm>
            <a:off x="2" y="4"/>
            <a:ext cx="2805431" cy="1307465"/>
          </a:xfrm>
          <a:custGeom>
            <a:avLst/>
            <a:gdLst/>
            <a:ahLst/>
            <a:cxnLst/>
            <a:rect l="l" t="t" r="r" b="b"/>
            <a:pathLst>
              <a:path w="2805430" h="1307465">
                <a:moveTo>
                  <a:pt x="2805036" y="0"/>
                </a:moveTo>
                <a:lnTo>
                  <a:pt x="0" y="0"/>
                </a:lnTo>
                <a:lnTo>
                  <a:pt x="0" y="1307312"/>
                </a:lnTo>
                <a:lnTo>
                  <a:pt x="2367826" y="1307312"/>
                </a:lnTo>
                <a:lnTo>
                  <a:pt x="2805036" y="0"/>
                </a:lnTo>
                <a:close/>
              </a:path>
            </a:pathLst>
          </a:custGeom>
          <a:solidFill>
            <a:srgbClr val="FFFFFF"/>
          </a:solidFill>
        </p:spPr>
        <p:txBody>
          <a:bodyPr wrap="square" lIns="0" tIns="0" rIns="0" bIns="0" rtlCol="0"/>
          <a:lstStyle/>
          <a:p>
            <a:endParaRPr sz="1013" dirty="0"/>
          </a:p>
        </p:txBody>
      </p:sp>
      <p:pic>
        <p:nvPicPr>
          <p:cNvPr id="10" name="Picture 9">
            <a:extLst>
              <a:ext uri="{FF2B5EF4-FFF2-40B4-BE49-F238E27FC236}">
                <a16:creationId xmlns:a16="http://schemas.microsoft.com/office/drawing/2014/main" id="{7B749C7B-FB53-DF46-9D9F-DA251FDB0CD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81000" y="249769"/>
            <a:ext cx="1756685" cy="807926"/>
          </a:xfrm>
          <a:prstGeom prst="rect">
            <a:avLst/>
          </a:prstGeom>
        </p:spPr>
      </p:pic>
    </p:spTree>
    <p:extLst>
      <p:ext uri="{BB962C8B-B14F-4D97-AF65-F5344CB8AC3E}">
        <p14:creationId xmlns:p14="http://schemas.microsoft.com/office/powerpoint/2010/main" val="3692141551"/>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619190F4-38AD-1D4E-990F-118EC3572D26}"/>
              </a:ext>
            </a:extLst>
          </p:cNvPr>
          <p:cNvSpPr/>
          <p:nvPr userDrawn="1"/>
        </p:nvSpPr>
        <p:spPr>
          <a:xfrm>
            <a:off x="2" y="0"/>
            <a:ext cx="12193271" cy="6228000"/>
          </a:xfrm>
          <a:custGeom>
            <a:avLst/>
            <a:gdLst/>
            <a:ahLst/>
            <a:cxnLst/>
            <a:rect l="l" t="t" r="r" b="b"/>
            <a:pathLst>
              <a:path w="12193270" h="6199505">
                <a:moveTo>
                  <a:pt x="12193206" y="0"/>
                </a:moveTo>
                <a:lnTo>
                  <a:pt x="0" y="0"/>
                </a:lnTo>
                <a:lnTo>
                  <a:pt x="0" y="6199073"/>
                </a:lnTo>
                <a:lnTo>
                  <a:pt x="12193206" y="6199073"/>
                </a:lnTo>
                <a:lnTo>
                  <a:pt x="12193206" y="0"/>
                </a:lnTo>
                <a:close/>
              </a:path>
            </a:pathLst>
          </a:custGeom>
          <a:solidFill>
            <a:srgbClr val="005193"/>
          </a:solidFill>
        </p:spPr>
        <p:txBody>
          <a:bodyPr wrap="square" lIns="0" tIns="0" rIns="0" bIns="0" rtlCol="0"/>
          <a:lstStyle/>
          <a:p>
            <a:endParaRPr sz="1013" dirty="0"/>
          </a:p>
        </p:txBody>
      </p:sp>
    </p:spTree>
    <p:extLst>
      <p:ext uri="{BB962C8B-B14F-4D97-AF65-F5344CB8AC3E}">
        <p14:creationId xmlns:p14="http://schemas.microsoft.com/office/powerpoint/2010/main" val="188942738"/>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
        <p:nvSpPr>
          <p:cNvPr id="3" name="Holder 3"/>
          <p:cNvSpPr>
            <a:spLocks noGrp="1"/>
          </p:cNvSpPr>
          <p:nvPr>
            <p:ph type="body" idx="1"/>
          </p:nvPr>
        </p:nvSpPr>
        <p:spPr/>
        <p:txBody>
          <a:bodyPr lIns="0" tIns="0" rIns="0" bIns="0"/>
          <a:lstStyle>
            <a:lvl1pPr>
              <a:defRPr/>
            </a:lvl1pPr>
          </a:lstStyle>
          <a:p>
            <a:endParaRPr/>
          </a:p>
        </p:txBody>
      </p:sp>
    </p:spTree>
    <p:extLst>
      <p:ext uri="{BB962C8B-B14F-4D97-AF65-F5344CB8AC3E}">
        <p14:creationId xmlns:p14="http://schemas.microsoft.com/office/powerpoint/2010/main" val="3066336378"/>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
        <p:nvSpPr>
          <p:cNvPr id="3" name="Holder 3"/>
          <p:cNvSpPr>
            <a:spLocks noGrp="1"/>
          </p:cNvSpPr>
          <p:nvPr>
            <p:ph sz="half" idx="2"/>
          </p:nvPr>
        </p:nvSpPr>
        <p:spPr>
          <a:xfrm>
            <a:off x="609917" y="1577340"/>
            <a:ext cx="5306283"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49" y="1577340"/>
            <a:ext cx="5306283" cy="276999"/>
          </a:xfrm>
          <a:prstGeom prst="rect">
            <a:avLst/>
          </a:prstGeom>
        </p:spPr>
        <p:txBody>
          <a:bodyPr wrap="square" lIns="0" tIns="0" rIns="0" bIns="0">
            <a:spAutoFit/>
          </a:bodyPr>
          <a:lstStyle>
            <a:lvl1pPr>
              <a:defRPr/>
            </a:lvl1pPr>
          </a:lstStyle>
          <a:p>
            <a:endParaRPr/>
          </a:p>
        </p:txBody>
      </p:sp>
    </p:spTree>
    <p:extLst>
      <p:ext uri="{BB962C8B-B14F-4D97-AF65-F5344CB8AC3E}">
        <p14:creationId xmlns:p14="http://schemas.microsoft.com/office/powerpoint/2010/main" val="1526840014"/>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lang="en-NL" dirty="0"/>
          </a:p>
        </p:txBody>
      </p:sp>
    </p:spTree>
    <p:extLst>
      <p:ext uri="{BB962C8B-B14F-4D97-AF65-F5344CB8AC3E}">
        <p14:creationId xmlns:p14="http://schemas.microsoft.com/office/powerpoint/2010/main" val="2994060894"/>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619190F4-38AD-1D4E-990F-118EC3572D26}"/>
              </a:ext>
            </a:extLst>
          </p:cNvPr>
          <p:cNvSpPr/>
          <p:nvPr userDrawn="1"/>
        </p:nvSpPr>
        <p:spPr>
          <a:xfrm>
            <a:off x="2" y="0"/>
            <a:ext cx="12193271" cy="6228000"/>
          </a:xfrm>
          <a:custGeom>
            <a:avLst/>
            <a:gdLst/>
            <a:ahLst/>
            <a:cxnLst/>
            <a:rect l="l" t="t" r="r" b="b"/>
            <a:pathLst>
              <a:path w="12193270" h="6199505">
                <a:moveTo>
                  <a:pt x="12193206" y="0"/>
                </a:moveTo>
                <a:lnTo>
                  <a:pt x="0" y="0"/>
                </a:lnTo>
                <a:lnTo>
                  <a:pt x="0" y="6199073"/>
                </a:lnTo>
                <a:lnTo>
                  <a:pt x="12193206" y="6199073"/>
                </a:lnTo>
                <a:lnTo>
                  <a:pt x="12193206" y="0"/>
                </a:lnTo>
                <a:close/>
              </a:path>
            </a:pathLst>
          </a:custGeom>
          <a:solidFill>
            <a:srgbClr val="D9E5EF"/>
          </a:solidFill>
        </p:spPr>
        <p:txBody>
          <a:bodyPr wrap="square" lIns="0" tIns="0" rIns="0" bIns="0" rtlCol="0"/>
          <a:lstStyle/>
          <a:p>
            <a:endParaRPr sz="1013" dirty="0"/>
          </a:p>
        </p:txBody>
      </p:sp>
    </p:spTree>
    <p:extLst>
      <p:ext uri="{BB962C8B-B14F-4D97-AF65-F5344CB8AC3E}">
        <p14:creationId xmlns:p14="http://schemas.microsoft.com/office/powerpoint/2010/main" val="1554988410"/>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4824C78-74F1-495C-8058-FA7C650E761F}"/>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D0631B2A-CD08-3543-B4F6-D72038AA2CE4}"/>
              </a:ext>
            </a:extLst>
          </p:cNvPr>
          <p:cNvSpPr>
            <a:spLocks noGrp="1"/>
          </p:cNvSpPr>
          <p:nvPr>
            <p:ph type="body" sz="quarter" idx="10"/>
          </p:nvPr>
        </p:nvSpPr>
        <p:spPr>
          <a:xfrm>
            <a:off x="225426" y="6550027"/>
            <a:ext cx="11757025" cy="307975"/>
          </a:xfrm>
        </p:spPr>
        <p:txBody>
          <a:bodyPr lIns="0" rIns="0" bIns="45720" anchor="b" anchorCtr="0">
            <a:noAutofit/>
          </a:bodyPr>
          <a:lstStyle>
            <a:lvl1pPr marL="0" indent="0">
              <a:lnSpc>
                <a:spcPct val="100000"/>
              </a:lnSpc>
              <a:spcBef>
                <a:spcPts val="0"/>
              </a:spcBef>
              <a:spcAft>
                <a:spcPts val="75"/>
              </a:spcAft>
              <a:buNone/>
              <a:defRPr sz="675"/>
            </a:lvl1pPr>
            <a:lvl2pPr marL="257162" indent="0">
              <a:spcBef>
                <a:spcPts val="0"/>
              </a:spcBef>
              <a:spcAft>
                <a:spcPts val="75"/>
              </a:spcAft>
              <a:buNone/>
              <a:defRPr sz="750"/>
            </a:lvl2pPr>
            <a:lvl3pPr marL="514324" indent="0">
              <a:spcBef>
                <a:spcPts val="0"/>
              </a:spcBef>
              <a:spcAft>
                <a:spcPts val="75"/>
              </a:spcAft>
              <a:buNone/>
              <a:defRPr sz="750"/>
            </a:lvl3pPr>
            <a:lvl4pPr marL="771486" indent="0">
              <a:spcBef>
                <a:spcPts val="0"/>
              </a:spcBef>
              <a:spcAft>
                <a:spcPts val="75"/>
              </a:spcAft>
              <a:buNone/>
              <a:defRPr sz="750"/>
            </a:lvl4pPr>
            <a:lvl5pPr marL="1028649" indent="0">
              <a:spcBef>
                <a:spcPts val="0"/>
              </a:spcBef>
              <a:spcAft>
                <a:spcPts val="75"/>
              </a:spcAft>
              <a:buNone/>
              <a:defRPr sz="750"/>
            </a:lvl5pPr>
          </a:lstStyle>
          <a:p>
            <a:pPr lvl="0"/>
            <a:endParaRPr lang="en-US" dirty="0"/>
          </a:p>
        </p:txBody>
      </p:sp>
    </p:spTree>
    <p:extLst>
      <p:ext uri="{BB962C8B-B14F-4D97-AF65-F5344CB8AC3E}">
        <p14:creationId xmlns:p14="http://schemas.microsoft.com/office/powerpoint/2010/main" val="1996915879"/>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userDrawn="1">
  <p:cSld name="TITLE/BLANK">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4824C78-74F1-495C-8058-FA7C650E761F}"/>
              </a:ext>
            </a:extLst>
          </p:cNvPr>
          <p:cNvSpPr>
            <a:spLocks noGrp="1"/>
          </p:cNvSpPr>
          <p:nvPr>
            <p:ph type="title"/>
          </p:nvPr>
        </p:nvSpPr>
        <p:spPr/>
        <p:txBody>
          <a:bodyPr/>
          <a:lstStyle/>
          <a:p>
            <a:r>
              <a:rPr lang="en-US"/>
              <a:t>Click to edit Master title style</a:t>
            </a:r>
          </a:p>
        </p:txBody>
      </p:sp>
      <p:sp>
        <p:nvSpPr>
          <p:cNvPr id="5" name="Slide Number Placeholder 5">
            <a:extLst>
              <a:ext uri="{FF2B5EF4-FFF2-40B4-BE49-F238E27FC236}">
                <a16:creationId xmlns:a16="http://schemas.microsoft.com/office/drawing/2014/main" id="{BB10FB83-7BBE-8141-9F59-8BC3AD0B0CAE}"/>
              </a:ext>
            </a:extLst>
          </p:cNvPr>
          <p:cNvSpPr>
            <a:spLocks noGrp="1"/>
          </p:cNvSpPr>
          <p:nvPr>
            <p:ph type="sldNum" sz="quarter" idx="4"/>
          </p:nvPr>
        </p:nvSpPr>
        <p:spPr>
          <a:xfrm>
            <a:off x="11564989" y="6561340"/>
            <a:ext cx="627017" cy="323167"/>
          </a:xfrm>
          <a:prstGeom prst="rect">
            <a:avLst/>
          </a:prstGeom>
        </p:spPr>
        <p:txBody>
          <a:bodyPr vert="horz" lIns="91440" tIns="91440" rIns="182880" bIns="91440" rtlCol="0" anchor="b"/>
          <a:lstStyle>
            <a:lvl1pPr algn="r">
              <a:defRPr sz="675" b="0">
                <a:solidFill>
                  <a:schemeClr val="bg1">
                    <a:lumMod val="50000"/>
                  </a:schemeClr>
                </a:solidFill>
              </a:defRPr>
            </a:lvl1pPr>
          </a:lstStyle>
          <a:p>
            <a:fld id="{F2D69845-B105-8841-B94D-80F01975F1D3}" type="slidenum">
              <a:rPr lang="en-US"/>
              <a:pPr/>
              <a:t>‹#›</a:t>
            </a:fld>
            <a:endParaRPr lang="en-US"/>
          </a:p>
        </p:txBody>
      </p:sp>
    </p:spTree>
    <p:extLst>
      <p:ext uri="{BB962C8B-B14F-4D97-AF65-F5344CB8AC3E}">
        <p14:creationId xmlns:p14="http://schemas.microsoft.com/office/powerpoint/2010/main" val="36888017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091"/>
            <a:ext cx="103632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963097" y="2906909"/>
            <a:ext cx="10363200" cy="1500187"/>
          </a:xfrm>
        </p:spPr>
        <p:txBody>
          <a:bodyPr anchor="b"/>
          <a:lstStyle>
            <a:lvl1pPr marL="0" indent="0">
              <a:buNone/>
              <a:defRPr sz="2000"/>
            </a:lvl1pPr>
            <a:lvl2pPr marL="454703" indent="0">
              <a:buNone/>
              <a:defRPr sz="1800"/>
            </a:lvl2pPr>
            <a:lvl3pPr marL="909214" indent="0">
              <a:buNone/>
              <a:defRPr sz="1700"/>
            </a:lvl3pPr>
            <a:lvl4pPr marL="1363805" indent="0">
              <a:buNone/>
              <a:defRPr sz="1400"/>
            </a:lvl4pPr>
            <a:lvl5pPr marL="1818403" indent="0">
              <a:buNone/>
              <a:defRPr sz="1400"/>
            </a:lvl5pPr>
            <a:lvl6pPr marL="2272980" indent="0">
              <a:buNone/>
              <a:defRPr sz="1400"/>
            </a:lvl6pPr>
            <a:lvl7pPr marL="2727600" indent="0">
              <a:buNone/>
              <a:defRPr sz="1400"/>
            </a:lvl7pPr>
            <a:lvl8pPr marL="3182214" indent="0">
              <a:buNone/>
              <a:defRPr sz="1400"/>
            </a:lvl8pPr>
            <a:lvl9pPr marL="363683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E3F46D98-A828-47C0-ADD2-3E3D1297E582}"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584208354"/>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pic>
        <p:nvPicPr>
          <p:cNvPr id="9" name="Grafik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67804" y="1776218"/>
            <a:ext cx="4456393" cy="3305563"/>
          </a:xfrm>
          <a:prstGeom prst="rect">
            <a:avLst/>
          </a:prstGeom>
        </p:spPr>
      </p:pic>
    </p:spTree>
    <p:extLst>
      <p:ext uri="{BB962C8B-B14F-4D97-AF65-F5344CB8AC3E}">
        <p14:creationId xmlns:p14="http://schemas.microsoft.com/office/powerpoint/2010/main" val="2342204904"/>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showMasterSp="0" preserve="1" userDrawn="1">
  <p:cSld name="1_Titelfolie">
    <p:spTree>
      <p:nvGrpSpPr>
        <p:cNvPr id="1" name=""/>
        <p:cNvGrpSpPr/>
        <p:nvPr/>
      </p:nvGrpSpPr>
      <p:grpSpPr>
        <a:xfrm>
          <a:off x="0" y="0"/>
          <a:ext cx="0" cy="0"/>
          <a:chOff x="0" y="0"/>
          <a:chExt cx="0" cy="0"/>
        </a:xfrm>
      </p:grpSpPr>
      <p:sp>
        <p:nvSpPr>
          <p:cNvPr id="4" name="Titel 5">
            <a:extLst>
              <a:ext uri="{FF2B5EF4-FFF2-40B4-BE49-F238E27FC236}">
                <a16:creationId xmlns:a16="http://schemas.microsoft.com/office/drawing/2014/main" id="{9CAA07E0-5FD8-8248-BF41-26562B37020B}"/>
              </a:ext>
            </a:extLst>
          </p:cNvPr>
          <p:cNvSpPr txBox="1"/>
          <p:nvPr userDrawn="1"/>
        </p:nvSpPr>
        <p:spPr>
          <a:xfrm>
            <a:off x="10947911" y="6382906"/>
            <a:ext cx="1126318" cy="330670"/>
          </a:xfrm>
          <a:prstGeom prst="rect">
            <a:avLst/>
          </a:prstGeom>
          <a:ln w="12700">
            <a:miter lim="400000"/>
          </a:ln>
          <a:extLst>
            <a:ext uri="{C572A759-6A51-4108-AA02-DFA0A04FC94B}">
              <ma14:wrappingTextBoxFlag xmlns:ma14="http://schemas.microsoft.com/office/mac/drawingml/2011/main" xmlns="" val="1"/>
            </a:ext>
          </a:extLst>
        </p:spPr>
        <p:txBody>
          <a:bodyPr wrap="square" lIns="44694" rIns="44694">
            <a:spAutoFit/>
          </a:bodyPr>
          <a:lstStyle>
            <a:lvl1pPr algn="ctr">
              <a:defRPr sz="1200" cap="all" spc="300">
                <a:latin typeface="Javanese Text"/>
                <a:ea typeface="Javanese Text"/>
                <a:cs typeface="Javanese Text"/>
                <a:sym typeface="Javanese Text"/>
              </a:defRPr>
            </a:lvl1pPr>
          </a:lstStyle>
          <a:p>
            <a:r>
              <a:rPr sz="1563" dirty="0">
                <a:latin typeface="Times New Roman" panose="02020603050405020304" pitchFamily="18" charset="0"/>
                <a:cs typeface="Times New Roman" panose="02020603050405020304" pitchFamily="18" charset="0"/>
              </a:rPr>
              <a:t>CLL</a:t>
            </a:r>
            <a:r>
              <a:rPr sz="1563" i="1" dirty="0">
                <a:latin typeface="Times New Roman" panose="02020603050405020304" pitchFamily="18" charset="0"/>
                <a:cs typeface="Times New Roman" panose="02020603050405020304" pitchFamily="18" charset="0"/>
              </a:rPr>
              <a:t>14</a:t>
            </a:r>
            <a:endParaRPr sz="1563" b="1" i="1" spc="953" dirty="0">
              <a:solidFill>
                <a:schemeClr val="accent6"/>
              </a:solidFill>
              <a:latin typeface="Times New Roman" panose="02020603050405020304" pitchFamily="18" charset="0"/>
              <a:ea typeface="Arial"/>
              <a:cs typeface="Times New Roman" panose="02020603050405020304" pitchFamily="18" charset="0"/>
              <a:sym typeface="Arial"/>
            </a:endParaRPr>
          </a:p>
        </p:txBody>
      </p:sp>
      <p:sp>
        <p:nvSpPr>
          <p:cNvPr id="5" name="Ellipse 12">
            <a:extLst>
              <a:ext uri="{FF2B5EF4-FFF2-40B4-BE49-F238E27FC236}">
                <a16:creationId xmlns:a16="http://schemas.microsoft.com/office/drawing/2014/main" id="{BDF9D712-CE1E-8B48-92EE-2EF1C19A0318}"/>
              </a:ext>
            </a:extLst>
          </p:cNvPr>
          <p:cNvSpPr/>
          <p:nvPr userDrawn="1"/>
        </p:nvSpPr>
        <p:spPr>
          <a:xfrm>
            <a:off x="10969848" y="6492375"/>
            <a:ext cx="94008" cy="94006"/>
          </a:xfrm>
          <a:prstGeom prst="ellipse">
            <a:avLst/>
          </a:prstGeom>
          <a:solidFill>
            <a:schemeClr val="tx1"/>
          </a:solidFill>
          <a:ln w="12700">
            <a:solidFill>
              <a:schemeClr val="tx1"/>
            </a:solidFill>
            <a:miter lim="400000"/>
          </a:ln>
        </p:spPr>
        <p:txBody>
          <a:bodyPr lIns="44694" rIns="44694" anchor="ctr"/>
          <a:lstStyle/>
          <a:p>
            <a:pPr algn="ctr">
              <a:defRPr>
                <a:solidFill>
                  <a:srgbClr val="FFFFFF"/>
                </a:solidFill>
              </a:defRPr>
            </a:pPr>
            <a:endParaRPr sz="2344" dirty="0"/>
          </a:p>
        </p:txBody>
      </p:sp>
    </p:spTree>
    <p:extLst>
      <p:ext uri="{BB962C8B-B14F-4D97-AF65-F5344CB8AC3E}">
        <p14:creationId xmlns:p14="http://schemas.microsoft.com/office/powerpoint/2010/main" val="803753260"/>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609524" y="1828577"/>
            <a:ext cx="8228571" cy="4342858"/>
          </a:xfrm>
        </p:spPr>
        <p:txBody>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0" name="Titel 19"/>
          <p:cNvSpPr>
            <a:spLocks noGrp="1"/>
          </p:cNvSpPr>
          <p:nvPr>
            <p:ph type="title"/>
          </p:nvPr>
        </p:nvSpPr>
        <p:spPr>
          <a:xfrm>
            <a:off x="609601" y="228572"/>
            <a:ext cx="8228571" cy="914285"/>
          </a:xfrm>
        </p:spPr>
        <p:txBody>
          <a:bodyPr lIns="0" tIns="0" rIns="0" bIns="0">
            <a:noAutofit/>
          </a:bodyPr>
          <a:lstStyle>
            <a:lvl1pPr algn="l">
              <a:defRPr sz="2637">
                <a:solidFill>
                  <a:schemeClr val="accent6"/>
                </a:solidFill>
              </a:defRPr>
            </a:lvl1pPr>
          </a:lstStyle>
          <a:p>
            <a:r>
              <a:rPr lang="de-DE" dirty="0"/>
              <a:t>Titelmasterformat durch Klicken bearbeiten</a:t>
            </a:r>
          </a:p>
        </p:txBody>
      </p:sp>
      <p:sp>
        <p:nvSpPr>
          <p:cNvPr id="10" name="Untertitel 2"/>
          <p:cNvSpPr>
            <a:spLocks noGrp="1"/>
          </p:cNvSpPr>
          <p:nvPr>
            <p:ph type="subTitle" idx="13"/>
          </p:nvPr>
        </p:nvSpPr>
        <p:spPr>
          <a:xfrm>
            <a:off x="610286" y="1142859"/>
            <a:ext cx="8228571" cy="683382"/>
          </a:xfrm>
        </p:spPr>
        <p:txBody>
          <a:bodyPr lIns="0" tIns="0" rIns="0" bIns="54861" anchor="b" anchorCtr="0">
            <a:noAutofit/>
          </a:bodyPr>
          <a:lstStyle>
            <a:lvl1pPr marL="0" indent="0" algn="l">
              <a:buNone/>
              <a:defRPr sz="2149">
                <a:solidFill>
                  <a:schemeClr val="tx2"/>
                </a:solidFill>
              </a:defRPr>
            </a:lvl1pPr>
            <a:lvl2pPr marL="535888" indent="0" algn="ctr">
              <a:buNone/>
              <a:defRPr>
                <a:solidFill>
                  <a:schemeClr val="tx1">
                    <a:tint val="75000"/>
                  </a:schemeClr>
                </a:solidFill>
              </a:defRPr>
            </a:lvl2pPr>
            <a:lvl3pPr marL="1071780" indent="0" algn="ctr">
              <a:buNone/>
              <a:defRPr>
                <a:solidFill>
                  <a:schemeClr val="tx1">
                    <a:tint val="75000"/>
                  </a:schemeClr>
                </a:solidFill>
              </a:defRPr>
            </a:lvl3pPr>
            <a:lvl4pPr marL="1607670" indent="0" algn="ctr">
              <a:buNone/>
              <a:defRPr>
                <a:solidFill>
                  <a:schemeClr val="tx1">
                    <a:tint val="75000"/>
                  </a:schemeClr>
                </a:solidFill>
              </a:defRPr>
            </a:lvl4pPr>
            <a:lvl5pPr marL="2143560" indent="0" algn="ctr">
              <a:buNone/>
              <a:defRPr>
                <a:solidFill>
                  <a:schemeClr val="tx1">
                    <a:tint val="75000"/>
                  </a:schemeClr>
                </a:solidFill>
              </a:defRPr>
            </a:lvl5pPr>
            <a:lvl6pPr marL="2679449" indent="0" algn="ctr">
              <a:buNone/>
              <a:defRPr>
                <a:solidFill>
                  <a:schemeClr val="tx1">
                    <a:tint val="75000"/>
                  </a:schemeClr>
                </a:solidFill>
              </a:defRPr>
            </a:lvl6pPr>
            <a:lvl7pPr marL="3215337" indent="0" algn="ctr">
              <a:buNone/>
              <a:defRPr>
                <a:solidFill>
                  <a:schemeClr val="tx1">
                    <a:tint val="75000"/>
                  </a:schemeClr>
                </a:solidFill>
              </a:defRPr>
            </a:lvl7pPr>
            <a:lvl8pPr marL="3751228" indent="0" algn="ctr">
              <a:buNone/>
              <a:defRPr>
                <a:solidFill>
                  <a:schemeClr val="tx1">
                    <a:tint val="75000"/>
                  </a:schemeClr>
                </a:solidFill>
              </a:defRPr>
            </a:lvl8pPr>
            <a:lvl9pPr marL="4287117"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1159177831"/>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09525" y="4342859"/>
            <a:ext cx="10971428" cy="1371428"/>
          </a:xfrm>
        </p:spPr>
        <p:txBody>
          <a:bodyPr lIns="0" tIns="0" rIns="0" bIns="0" anchor="t">
            <a:normAutofit/>
          </a:bodyPr>
          <a:lstStyle>
            <a:lvl1pPr algn="l">
              <a:defRPr sz="3711" b="1" cap="all">
                <a:solidFill>
                  <a:schemeClr val="accent6"/>
                </a:solidFill>
              </a:defRPr>
            </a:lvl1pPr>
          </a:lstStyle>
          <a:p>
            <a:r>
              <a:rPr lang="de-DE" dirty="0"/>
              <a:t>Titelmasterformat durch Klicken bearbeiten</a:t>
            </a:r>
          </a:p>
        </p:txBody>
      </p:sp>
      <p:sp>
        <p:nvSpPr>
          <p:cNvPr id="3" name="Textplatzhalter 2"/>
          <p:cNvSpPr>
            <a:spLocks noGrp="1"/>
          </p:cNvSpPr>
          <p:nvPr>
            <p:ph type="body" idx="1"/>
          </p:nvPr>
        </p:nvSpPr>
        <p:spPr>
          <a:xfrm>
            <a:off x="609525" y="3428574"/>
            <a:ext cx="10971428" cy="914285"/>
          </a:xfrm>
        </p:spPr>
        <p:txBody>
          <a:bodyPr lIns="0" tIns="0" rIns="0" bIns="0" anchor="b">
            <a:normAutofit/>
          </a:bodyPr>
          <a:lstStyle>
            <a:lvl1pPr marL="0" indent="0">
              <a:buNone/>
              <a:defRPr sz="2637">
                <a:solidFill>
                  <a:schemeClr val="tx2"/>
                </a:solidFill>
              </a:defRPr>
            </a:lvl1pPr>
            <a:lvl2pPr marL="535888" indent="0">
              <a:buNone/>
              <a:defRPr sz="2149">
                <a:solidFill>
                  <a:schemeClr val="tx1">
                    <a:tint val="75000"/>
                  </a:schemeClr>
                </a:solidFill>
              </a:defRPr>
            </a:lvl2pPr>
            <a:lvl3pPr marL="1071780" indent="0">
              <a:buNone/>
              <a:defRPr sz="1953">
                <a:solidFill>
                  <a:schemeClr val="tx1">
                    <a:tint val="75000"/>
                  </a:schemeClr>
                </a:solidFill>
              </a:defRPr>
            </a:lvl3pPr>
            <a:lvl4pPr marL="1607670" indent="0">
              <a:buNone/>
              <a:defRPr sz="1660">
                <a:solidFill>
                  <a:schemeClr val="tx1">
                    <a:tint val="75000"/>
                  </a:schemeClr>
                </a:solidFill>
              </a:defRPr>
            </a:lvl4pPr>
            <a:lvl5pPr marL="2143560" indent="0">
              <a:buNone/>
              <a:defRPr sz="1660">
                <a:solidFill>
                  <a:schemeClr val="tx1">
                    <a:tint val="75000"/>
                  </a:schemeClr>
                </a:solidFill>
              </a:defRPr>
            </a:lvl5pPr>
            <a:lvl6pPr marL="2679449" indent="0">
              <a:buNone/>
              <a:defRPr sz="1660">
                <a:solidFill>
                  <a:schemeClr val="tx1">
                    <a:tint val="75000"/>
                  </a:schemeClr>
                </a:solidFill>
              </a:defRPr>
            </a:lvl6pPr>
            <a:lvl7pPr marL="3215337" indent="0">
              <a:buNone/>
              <a:defRPr sz="1660">
                <a:solidFill>
                  <a:schemeClr val="tx1">
                    <a:tint val="75000"/>
                  </a:schemeClr>
                </a:solidFill>
              </a:defRPr>
            </a:lvl7pPr>
            <a:lvl8pPr marL="3751228" indent="0">
              <a:buNone/>
              <a:defRPr sz="1660">
                <a:solidFill>
                  <a:schemeClr val="tx1">
                    <a:tint val="75000"/>
                  </a:schemeClr>
                </a:solidFill>
              </a:defRPr>
            </a:lvl8pPr>
            <a:lvl9pPr marL="4287117" indent="0">
              <a:buNone/>
              <a:defRPr sz="1660">
                <a:solidFill>
                  <a:schemeClr val="tx1">
                    <a:tint val="75000"/>
                  </a:schemeClr>
                </a:solidFill>
              </a:defRPr>
            </a:lvl9pPr>
          </a:lstStyle>
          <a:p>
            <a:pPr lvl="0"/>
            <a:r>
              <a:rPr lang="de-DE" dirty="0"/>
              <a:t>Textmasterformate durch Klicken bearbeiten</a:t>
            </a:r>
          </a:p>
        </p:txBody>
      </p:sp>
      <p:sp>
        <p:nvSpPr>
          <p:cNvPr id="5" name="Fußzeilenplatzhalter 4"/>
          <p:cNvSpPr>
            <a:spLocks noGrp="1"/>
          </p:cNvSpPr>
          <p:nvPr>
            <p:ph type="ftr" sz="quarter" idx="11"/>
          </p:nvPr>
        </p:nvSpPr>
        <p:spPr/>
        <p:txBody>
          <a:bodyPr/>
          <a:lstStyle/>
          <a:p>
            <a:r>
              <a:rPr lang="en-US">
                <a:solidFill>
                  <a:srgbClr val="000000">
                    <a:tint val="75000"/>
                  </a:srgbClr>
                </a:solidFill>
              </a:rPr>
              <a:t>23rd German Workshop of the German CLL Study Group, September 3rd, 2010 Bonn, Petersberg</a:t>
            </a:r>
            <a:endParaRPr lang="de-DE" dirty="0">
              <a:solidFill>
                <a:srgbClr val="000000">
                  <a:tint val="75000"/>
                </a:srgbClr>
              </a:solidFill>
            </a:endParaRPr>
          </a:p>
        </p:txBody>
      </p:sp>
      <p:sp>
        <p:nvSpPr>
          <p:cNvPr id="6" name="Foliennummernplatzhalter 5"/>
          <p:cNvSpPr>
            <a:spLocks noGrp="1"/>
          </p:cNvSpPr>
          <p:nvPr>
            <p:ph type="sldNum" sz="quarter" idx="12"/>
          </p:nvPr>
        </p:nvSpPr>
        <p:spPr/>
        <p:txBody>
          <a:bodyPr/>
          <a:lstStyle/>
          <a:p>
            <a:fld id="{0EDC64A9-6D47-432A-B9C2-434FE4EA21C9}" type="slidenum">
              <a:rPr lang="de-DE" smtClean="0">
                <a:solidFill>
                  <a:srgbClr val="000000">
                    <a:tint val="75000"/>
                  </a:srgbClr>
                </a:solidFill>
              </a:rPr>
              <a:pPr/>
              <a:t>‹#›</a:t>
            </a:fld>
            <a:endParaRPr lang="de-DE">
              <a:solidFill>
                <a:srgbClr val="000000">
                  <a:tint val="75000"/>
                </a:srgbClr>
              </a:solidFill>
            </a:endParaRPr>
          </a:p>
        </p:txBody>
      </p:sp>
    </p:spTree>
    <p:extLst>
      <p:ext uri="{BB962C8B-B14F-4D97-AF65-F5344CB8AC3E}">
        <p14:creationId xmlns:p14="http://schemas.microsoft.com/office/powerpoint/2010/main" val="1922923210"/>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609603" y="1834441"/>
            <a:ext cx="3961906" cy="4328094"/>
          </a:xfrm>
        </p:spPr>
        <p:txBody>
          <a:bodyPr lIns="0" tIns="0" rIns="0" bIns="0">
            <a:normAutofit/>
          </a:bodyPr>
          <a:lstStyle>
            <a:lvl1pPr>
              <a:defRPr sz="2637"/>
            </a:lvl1pPr>
            <a:lvl2pPr>
              <a:defRPr sz="2344"/>
            </a:lvl2pPr>
            <a:lvl3pPr>
              <a:defRPr sz="1660"/>
            </a:lvl3pPr>
            <a:lvl4pPr>
              <a:defRPr sz="1660"/>
            </a:lvl4pPr>
            <a:lvl5pPr>
              <a:defRPr sz="1660"/>
            </a:lvl5pPr>
            <a:lvl6pPr>
              <a:defRPr sz="2149"/>
            </a:lvl6pPr>
            <a:lvl7pPr>
              <a:defRPr sz="2149"/>
            </a:lvl7pPr>
            <a:lvl8pPr>
              <a:defRPr sz="2149"/>
            </a:lvl8pPr>
            <a:lvl9pPr>
              <a:defRPr sz="2149"/>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p:cNvSpPr>
            <a:spLocks noGrp="1"/>
          </p:cNvSpPr>
          <p:nvPr>
            <p:ph sz="half" idx="2"/>
          </p:nvPr>
        </p:nvSpPr>
        <p:spPr>
          <a:xfrm>
            <a:off x="4876191" y="1834441"/>
            <a:ext cx="3961906" cy="4328094"/>
          </a:xfrm>
        </p:spPr>
        <p:txBody>
          <a:bodyPr lIns="0" tIns="0" rIns="0" bIns="0">
            <a:normAutofit/>
          </a:bodyPr>
          <a:lstStyle>
            <a:lvl1pPr>
              <a:defRPr sz="2637"/>
            </a:lvl1pPr>
            <a:lvl2pPr>
              <a:defRPr sz="2344"/>
            </a:lvl2pPr>
            <a:lvl3pPr>
              <a:defRPr sz="1660"/>
            </a:lvl3pPr>
            <a:lvl4pPr>
              <a:defRPr sz="1660"/>
            </a:lvl4pPr>
            <a:lvl5pPr>
              <a:defRPr sz="1660"/>
            </a:lvl5pPr>
            <a:lvl6pPr>
              <a:defRPr sz="2149"/>
            </a:lvl6pPr>
            <a:lvl7pPr>
              <a:defRPr sz="2149"/>
            </a:lvl7pPr>
            <a:lvl8pPr>
              <a:defRPr sz="2149"/>
            </a:lvl8pPr>
            <a:lvl9pPr>
              <a:defRPr sz="2149"/>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11"/>
          </p:nvPr>
        </p:nvSpPr>
        <p:spPr/>
        <p:txBody>
          <a:bodyPr/>
          <a:lstStyle/>
          <a:p>
            <a:r>
              <a:rPr lang="en-US">
                <a:solidFill>
                  <a:srgbClr val="000000">
                    <a:tint val="75000"/>
                  </a:srgbClr>
                </a:solidFill>
              </a:rPr>
              <a:t>23rd German Workshop of the German CLL Study Group, September 3rd, 2010 Bonn, Petersberg</a:t>
            </a:r>
            <a:endParaRPr lang="de-DE" dirty="0">
              <a:solidFill>
                <a:srgbClr val="000000">
                  <a:tint val="75000"/>
                </a:srgbClr>
              </a:solidFill>
            </a:endParaRPr>
          </a:p>
        </p:txBody>
      </p:sp>
      <p:sp>
        <p:nvSpPr>
          <p:cNvPr id="7" name="Foliennummernplatzhalter 6"/>
          <p:cNvSpPr>
            <a:spLocks noGrp="1"/>
          </p:cNvSpPr>
          <p:nvPr>
            <p:ph type="sldNum" sz="quarter" idx="12"/>
          </p:nvPr>
        </p:nvSpPr>
        <p:spPr/>
        <p:txBody>
          <a:bodyPr/>
          <a:lstStyle/>
          <a:p>
            <a:fld id="{0EDC64A9-6D47-432A-B9C2-434FE4EA21C9}" type="slidenum">
              <a:rPr lang="de-DE" smtClean="0">
                <a:solidFill>
                  <a:srgbClr val="000000">
                    <a:tint val="75000"/>
                  </a:srgbClr>
                </a:solidFill>
              </a:rPr>
              <a:pPr/>
              <a:t>‹#›</a:t>
            </a:fld>
            <a:endParaRPr lang="de-DE">
              <a:solidFill>
                <a:srgbClr val="000000">
                  <a:tint val="75000"/>
                </a:srgbClr>
              </a:solidFill>
            </a:endParaRPr>
          </a:p>
        </p:txBody>
      </p:sp>
      <p:sp>
        <p:nvSpPr>
          <p:cNvPr id="10" name="Titel 19"/>
          <p:cNvSpPr>
            <a:spLocks noGrp="1"/>
          </p:cNvSpPr>
          <p:nvPr>
            <p:ph type="title"/>
          </p:nvPr>
        </p:nvSpPr>
        <p:spPr>
          <a:xfrm>
            <a:off x="609601" y="228572"/>
            <a:ext cx="8228571" cy="914285"/>
          </a:xfrm>
        </p:spPr>
        <p:txBody>
          <a:bodyPr lIns="0" tIns="0" rIns="0" bIns="0">
            <a:noAutofit/>
          </a:bodyPr>
          <a:lstStyle>
            <a:lvl1pPr algn="l">
              <a:defRPr sz="2637"/>
            </a:lvl1pPr>
          </a:lstStyle>
          <a:p>
            <a:r>
              <a:rPr lang="de-DE" dirty="0"/>
              <a:t>Titelmasterformat durch Klicken bearbeiten</a:t>
            </a:r>
          </a:p>
        </p:txBody>
      </p:sp>
      <p:sp>
        <p:nvSpPr>
          <p:cNvPr id="11" name="Untertitel 2"/>
          <p:cNvSpPr>
            <a:spLocks noGrp="1"/>
          </p:cNvSpPr>
          <p:nvPr>
            <p:ph type="subTitle" idx="13"/>
          </p:nvPr>
        </p:nvSpPr>
        <p:spPr>
          <a:xfrm>
            <a:off x="610286" y="1142859"/>
            <a:ext cx="8228571" cy="683382"/>
          </a:xfrm>
        </p:spPr>
        <p:txBody>
          <a:bodyPr lIns="0" tIns="0" rIns="0" bIns="54861" anchor="b" anchorCtr="0">
            <a:noAutofit/>
          </a:bodyPr>
          <a:lstStyle>
            <a:lvl1pPr marL="0" indent="0" algn="l">
              <a:buNone/>
              <a:defRPr sz="2149">
                <a:solidFill>
                  <a:schemeClr val="tx2"/>
                </a:solidFill>
              </a:defRPr>
            </a:lvl1pPr>
            <a:lvl2pPr marL="535888" indent="0" algn="ctr">
              <a:buNone/>
              <a:defRPr>
                <a:solidFill>
                  <a:schemeClr val="tx1">
                    <a:tint val="75000"/>
                  </a:schemeClr>
                </a:solidFill>
              </a:defRPr>
            </a:lvl2pPr>
            <a:lvl3pPr marL="1071780" indent="0" algn="ctr">
              <a:buNone/>
              <a:defRPr>
                <a:solidFill>
                  <a:schemeClr val="tx1">
                    <a:tint val="75000"/>
                  </a:schemeClr>
                </a:solidFill>
              </a:defRPr>
            </a:lvl3pPr>
            <a:lvl4pPr marL="1607670" indent="0" algn="ctr">
              <a:buNone/>
              <a:defRPr>
                <a:solidFill>
                  <a:schemeClr val="tx1">
                    <a:tint val="75000"/>
                  </a:schemeClr>
                </a:solidFill>
              </a:defRPr>
            </a:lvl4pPr>
            <a:lvl5pPr marL="2143560" indent="0" algn="ctr">
              <a:buNone/>
              <a:defRPr>
                <a:solidFill>
                  <a:schemeClr val="tx1">
                    <a:tint val="75000"/>
                  </a:schemeClr>
                </a:solidFill>
              </a:defRPr>
            </a:lvl5pPr>
            <a:lvl6pPr marL="2679449" indent="0" algn="ctr">
              <a:buNone/>
              <a:defRPr>
                <a:solidFill>
                  <a:schemeClr val="tx1">
                    <a:tint val="75000"/>
                  </a:schemeClr>
                </a:solidFill>
              </a:defRPr>
            </a:lvl6pPr>
            <a:lvl7pPr marL="3215337" indent="0" algn="ctr">
              <a:buNone/>
              <a:defRPr>
                <a:solidFill>
                  <a:schemeClr val="tx1">
                    <a:tint val="75000"/>
                  </a:schemeClr>
                </a:solidFill>
              </a:defRPr>
            </a:lvl7pPr>
            <a:lvl8pPr marL="3751228" indent="0" algn="ctr">
              <a:buNone/>
              <a:defRPr>
                <a:solidFill>
                  <a:schemeClr val="tx1">
                    <a:tint val="75000"/>
                  </a:schemeClr>
                </a:solidFill>
              </a:defRPr>
            </a:lvl8pPr>
            <a:lvl9pPr marL="4287117"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2957226104"/>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628939" y="1834439"/>
            <a:ext cx="3961906" cy="685715"/>
          </a:xfrm>
        </p:spPr>
        <p:txBody>
          <a:bodyPr lIns="0" tIns="0" rIns="0" bIns="0" anchor="b">
            <a:noAutofit/>
          </a:bodyPr>
          <a:lstStyle>
            <a:lvl1pPr marL="0" indent="0">
              <a:buNone/>
              <a:defRPr sz="2344" b="1"/>
            </a:lvl1pPr>
            <a:lvl2pPr marL="535888" indent="0">
              <a:buNone/>
              <a:defRPr sz="2344" b="1"/>
            </a:lvl2pPr>
            <a:lvl3pPr marL="1071780" indent="0">
              <a:buNone/>
              <a:defRPr sz="2149" b="1"/>
            </a:lvl3pPr>
            <a:lvl4pPr marL="1607670" indent="0">
              <a:buNone/>
              <a:defRPr sz="1953" b="1"/>
            </a:lvl4pPr>
            <a:lvl5pPr marL="2143560" indent="0">
              <a:buNone/>
              <a:defRPr sz="1953" b="1"/>
            </a:lvl5pPr>
            <a:lvl6pPr marL="2679449" indent="0">
              <a:buNone/>
              <a:defRPr sz="1953" b="1"/>
            </a:lvl6pPr>
            <a:lvl7pPr marL="3215337" indent="0">
              <a:buNone/>
              <a:defRPr sz="1953" b="1"/>
            </a:lvl7pPr>
            <a:lvl8pPr marL="3751228" indent="0">
              <a:buNone/>
              <a:defRPr sz="1953" b="1"/>
            </a:lvl8pPr>
            <a:lvl9pPr marL="4287117" indent="0">
              <a:buNone/>
              <a:defRPr sz="1953" b="1"/>
            </a:lvl9pPr>
          </a:lstStyle>
          <a:p>
            <a:pPr lvl="0"/>
            <a:r>
              <a:rPr lang="de-DE" dirty="0"/>
              <a:t>Textmasterformate durch Klicken bearbeiten</a:t>
            </a:r>
          </a:p>
        </p:txBody>
      </p:sp>
      <p:sp>
        <p:nvSpPr>
          <p:cNvPr id="5" name="Textplatzhalter 4"/>
          <p:cNvSpPr>
            <a:spLocks noGrp="1"/>
          </p:cNvSpPr>
          <p:nvPr>
            <p:ph type="body" sz="quarter" idx="3"/>
          </p:nvPr>
        </p:nvSpPr>
        <p:spPr>
          <a:xfrm>
            <a:off x="4881100" y="1834439"/>
            <a:ext cx="3961906" cy="685715"/>
          </a:xfrm>
        </p:spPr>
        <p:txBody>
          <a:bodyPr lIns="0" tIns="0" rIns="0" bIns="0" anchor="b">
            <a:noAutofit/>
          </a:bodyPr>
          <a:lstStyle>
            <a:lvl1pPr marL="0" indent="0">
              <a:buNone/>
              <a:defRPr sz="2344" b="1"/>
            </a:lvl1pPr>
            <a:lvl2pPr marL="535888" indent="0">
              <a:buNone/>
              <a:defRPr sz="2344" b="1"/>
            </a:lvl2pPr>
            <a:lvl3pPr marL="1071780" indent="0">
              <a:buNone/>
              <a:defRPr sz="2149" b="1"/>
            </a:lvl3pPr>
            <a:lvl4pPr marL="1607670" indent="0">
              <a:buNone/>
              <a:defRPr sz="1953" b="1"/>
            </a:lvl4pPr>
            <a:lvl5pPr marL="2143560" indent="0">
              <a:buNone/>
              <a:defRPr sz="1953" b="1"/>
            </a:lvl5pPr>
            <a:lvl6pPr marL="2679449" indent="0">
              <a:buNone/>
              <a:defRPr sz="1953" b="1"/>
            </a:lvl6pPr>
            <a:lvl7pPr marL="3215337" indent="0">
              <a:buNone/>
              <a:defRPr sz="1953" b="1"/>
            </a:lvl7pPr>
            <a:lvl8pPr marL="3751228" indent="0">
              <a:buNone/>
              <a:defRPr sz="1953" b="1"/>
            </a:lvl8pPr>
            <a:lvl9pPr marL="4287117" indent="0">
              <a:buNone/>
              <a:defRPr sz="1953" b="1"/>
            </a:lvl9pPr>
          </a:lstStyle>
          <a:p>
            <a:pPr lvl="0"/>
            <a:r>
              <a:rPr lang="de-DE" dirty="0"/>
              <a:t>Textmasterformate durch Klicken bearbeiten</a:t>
            </a:r>
          </a:p>
        </p:txBody>
      </p:sp>
      <p:sp>
        <p:nvSpPr>
          <p:cNvPr id="15" name="Inhaltsplatzhalter 2"/>
          <p:cNvSpPr>
            <a:spLocks noGrp="1"/>
          </p:cNvSpPr>
          <p:nvPr>
            <p:ph sz="half" idx="13"/>
          </p:nvPr>
        </p:nvSpPr>
        <p:spPr>
          <a:xfrm>
            <a:off x="609603" y="2517825"/>
            <a:ext cx="3961906" cy="3644708"/>
          </a:xfrm>
        </p:spPr>
        <p:txBody>
          <a:bodyPr lIns="0" tIns="0" rIns="0" bIns="0">
            <a:normAutofit/>
          </a:bodyPr>
          <a:lstStyle>
            <a:lvl1pPr>
              <a:defRPr sz="2637"/>
            </a:lvl1pPr>
            <a:lvl2pPr>
              <a:defRPr sz="2344"/>
            </a:lvl2pPr>
            <a:lvl3pPr>
              <a:defRPr sz="1660"/>
            </a:lvl3pPr>
            <a:lvl4pPr>
              <a:defRPr sz="1660"/>
            </a:lvl4pPr>
            <a:lvl5pPr>
              <a:defRPr sz="1660"/>
            </a:lvl5pPr>
            <a:lvl6pPr>
              <a:defRPr sz="2149"/>
            </a:lvl6pPr>
            <a:lvl7pPr>
              <a:defRPr sz="2149"/>
            </a:lvl7pPr>
            <a:lvl8pPr>
              <a:defRPr sz="2149"/>
            </a:lvl8pPr>
            <a:lvl9pPr>
              <a:defRPr sz="2149"/>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6" name="Inhaltsplatzhalter 3"/>
          <p:cNvSpPr>
            <a:spLocks noGrp="1"/>
          </p:cNvSpPr>
          <p:nvPr>
            <p:ph sz="half" idx="2"/>
          </p:nvPr>
        </p:nvSpPr>
        <p:spPr>
          <a:xfrm>
            <a:off x="4876191" y="2517825"/>
            <a:ext cx="3961906" cy="3644708"/>
          </a:xfrm>
        </p:spPr>
        <p:txBody>
          <a:bodyPr lIns="0" tIns="0" rIns="0" bIns="0">
            <a:normAutofit/>
          </a:bodyPr>
          <a:lstStyle>
            <a:lvl1pPr>
              <a:defRPr sz="2637"/>
            </a:lvl1pPr>
            <a:lvl2pPr>
              <a:defRPr sz="2344"/>
            </a:lvl2pPr>
            <a:lvl3pPr>
              <a:defRPr sz="1660"/>
            </a:lvl3pPr>
            <a:lvl4pPr>
              <a:defRPr sz="1660"/>
            </a:lvl4pPr>
            <a:lvl5pPr>
              <a:defRPr sz="1660"/>
            </a:lvl5pPr>
            <a:lvl6pPr>
              <a:defRPr sz="2149"/>
            </a:lvl6pPr>
            <a:lvl7pPr>
              <a:defRPr sz="2149"/>
            </a:lvl7pPr>
            <a:lvl8pPr>
              <a:defRPr sz="2149"/>
            </a:lvl8pPr>
            <a:lvl9pPr>
              <a:defRPr sz="2149"/>
            </a:lvl9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itel 19"/>
          <p:cNvSpPr>
            <a:spLocks noGrp="1"/>
          </p:cNvSpPr>
          <p:nvPr>
            <p:ph type="title"/>
          </p:nvPr>
        </p:nvSpPr>
        <p:spPr>
          <a:xfrm>
            <a:off x="609601" y="228572"/>
            <a:ext cx="8228571" cy="914285"/>
          </a:xfrm>
        </p:spPr>
        <p:txBody>
          <a:bodyPr lIns="0" tIns="0" rIns="0" bIns="0">
            <a:noAutofit/>
          </a:bodyPr>
          <a:lstStyle>
            <a:lvl1pPr algn="l">
              <a:defRPr sz="2637"/>
            </a:lvl1pPr>
          </a:lstStyle>
          <a:p>
            <a:r>
              <a:rPr lang="de-DE" dirty="0"/>
              <a:t>Titelmasterformat durch Klicken bearbeiten</a:t>
            </a:r>
          </a:p>
        </p:txBody>
      </p:sp>
      <p:sp>
        <p:nvSpPr>
          <p:cNvPr id="13" name="Untertitel 2"/>
          <p:cNvSpPr>
            <a:spLocks noGrp="1"/>
          </p:cNvSpPr>
          <p:nvPr>
            <p:ph type="subTitle" idx="14"/>
          </p:nvPr>
        </p:nvSpPr>
        <p:spPr>
          <a:xfrm>
            <a:off x="610286" y="1142859"/>
            <a:ext cx="8228571" cy="683382"/>
          </a:xfrm>
        </p:spPr>
        <p:txBody>
          <a:bodyPr lIns="0" tIns="0" rIns="0" bIns="54861" anchor="b" anchorCtr="0">
            <a:noAutofit/>
          </a:bodyPr>
          <a:lstStyle>
            <a:lvl1pPr marL="0" indent="0" algn="l">
              <a:buNone/>
              <a:defRPr sz="2149">
                <a:solidFill>
                  <a:schemeClr val="tx2"/>
                </a:solidFill>
              </a:defRPr>
            </a:lvl1pPr>
            <a:lvl2pPr marL="535888" indent="0" algn="ctr">
              <a:buNone/>
              <a:defRPr>
                <a:solidFill>
                  <a:schemeClr val="tx1">
                    <a:tint val="75000"/>
                  </a:schemeClr>
                </a:solidFill>
              </a:defRPr>
            </a:lvl2pPr>
            <a:lvl3pPr marL="1071780" indent="0" algn="ctr">
              <a:buNone/>
              <a:defRPr>
                <a:solidFill>
                  <a:schemeClr val="tx1">
                    <a:tint val="75000"/>
                  </a:schemeClr>
                </a:solidFill>
              </a:defRPr>
            </a:lvl3pPr>
            <a:lvl4pPr marL="1607670" indent="0" algn="ctr">
              <a:buNone/>
              <a:defRPr>
                <a:solidFill>
                  <a:schemeClr val="tx1">
                    <a:tint val="75000"/>
                  </a:schemeClr>
                </a:solidFill>
              </a:defRPr>
            </a:lvl4pPr>
            <a:lvl5pPr marL="2143560" indent="0" algn="ctr">
              <a:buNone/>
              <a:defRPr>
                <a:solidFill>
                  <a:schemeClr val="tx1">
                    <a:tint val="75000"/>
                  </a:schemeClr>
                </a:solidFill>
              </a:defRPr>
            </a:lvl5pPr>
            <a:lvl6pPr marL="2679449" indent="0" algn="ctr">
              <a:buNone/>
              <a:defRPr>
                <a:solidFill>
                  <a:schemeClr val="tx1">
                    <a:tint val="75000"/>
                  </a:schemeClr>
                </a:solidFill>
              </a:defRPr>
            </a:lvl6pPr>
            <a:lvl7pPr marL="3215337" indent="0" algn="ctr">
              <a:buNone/>
              <a:defRPr>
                <a:solidFill>
                  <a:schemeClr val="tx1">
                    <a:tint val="75000"/>
                  </a:schemeClr>
                </a:solidFill>
              </a:defRPr>
            </a:lvl7pPr>
            <a:lvl8pPr marL="3751228" indent="0" algn="ctr">
              <a:buNone/>
              <a:defRPr>
                <a:solidFill>
                  <a:schemeClr val="tx1">
                    <a:tint val="75000"/>
                  </a:schemeClr>
                </a:solidFill>
              </a:defRPr>
            </a:lvl8pPr>
            <a:lvl9pPr marL="4287117"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851589838"/>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Titel und Subtitel">
    <p:spTree>
      <p:nvGrpSpPr>
        <p:cNvPr id="1" name=""/>
        <p:cNvGrpSpPr/>
        <p:nvPr/>
      </p:nvGrpSpPr>
      <p:grpSpPr>
        <a:xfrm>
          <a:off x="0" y="0"/>
          <a:ext cx="0" cy="0"/>
          <a:chOff x="0" y="0"/>
          <a:chExt cx="0" cy="0"/>
        </a:xfrm>
      </p:grpSpPr>
      <p:sp>
        <p:nvSpPr>
          <p:cNvPr id="8" name="Titel 19"/>
          <p:cNvSpPr>
            <a:spLocks noGrp="1"/>
          </p:cNvSpPr>
          <p:nvPr>
            <p:ph type="title"/>
          </p:nvPr>
        </p:nvSpPr>
        <p:spPr>
          <a:xfrm>
            <a:off x="609601" y="228572"/>
            <a:ext cx="8228571" cy="914285"/>
          </a:xfrm>
        </p:spPr>
        <p:txBody>
          <a:bodyPr lIns="0" tIns="0" rIns="0" bIns="0">
            <a:noAutofit/>
          </a:bodyPr>
          <a:lstStyle>
            <a:lvl1pPr algn="l">
              <a:defRPr sz="2637"/>
            </a:lvl1pPr>
          </a:lstStyle>
          <a:p>
            <a:r>
              <a:rPr lang="de-DE" dirty="0"/>
              <a:t>Titelmasterformat durch Klicken bearbeiten</a:t>
            </a:r>
          </a:p>
        </p:txBody>
      </p:sp>
      <p:sp>
        <p:nvSpPr>
          <p:cNvPr id="9" name="Untertitel 2"/>
          <p:cNvSpPr>
            <a:spLocks noGrp="1"/>
          </p:cNvSpPr>
          <p:nvPr>
            <p:ph type="subTitle" idx="13"/>
          </p:nvPr>
        </p:nvSpPr>
        <p:spPr>
          <a:xfrm>
            <a:off x="610286" y="1142859"/>
            <a:ext cx="8228571" cy="683382"/>
          </a:xfrm>
        </p:spPr>
        <p:txBody>
          <a:bodyPr lIns="0" tIns="0" rIns="0" bIns="54861" anchor="b" anchorCtr="0">
            <a:noAutofit/>
          </a:bodyPr>
          <a:lstStyle>
            <a:lvl1pPr marL="0" indent="0" algn="l">
              <a:buNone/>
              <a:defRPr sz="2149">
                <a:solidFill>
                  <a:schemeClr val="tx2"/>
                </a:solidFill>
              </a:defRPr>
            </a:lvl1pPr>
            <a:lvl2pPr marL="535888" indent="0" algn="ctr">
              <a:buNone/>
              <a:defRPr>
                <a:solidFill>
                  <a:schemeClr val="tx1">
                    <a:tint val="75000"/>
                  </a:schemeClr>
                </a:solidFill>
              </a:defRPr>
            </a:lvl2pPr>
            <a:lvl3pPr marL="1071780" indent="0" algn="ctr">
              <a:buNone/>
              <a:defRPr>
                <a:solidFill>
                  <a:schemeClr val="tx1">
                    <a:tint val="75000"/>
                  </a:schemeClr>
                </a:solidFill>
              </a:defRPr>
            </a:lvl3pPr>
            <a:lvl4pPr marL="1607670" indent="0" algn="ctr">
              <a:buNone/>
              <a:defRPr>
                <a:solidFill>
                  <a:schemeClr val="tx1">
                    <a:tint val="75000"/>
                  </a:schemeClr>
                </a:solidFill>
              </a:defRPr>
            </a:lvl4pPr>
            <a:lvl5pPr marL="2143560" indent="0" algn="ctr">
              <a:buNone/>
              <a:defRPr>
                <a:solidFill>
                  <a:schemeClr val="tx1">
                    <a:tint val="75000"/>
                  </a:schemeClr>
                </a:solidFill>
              </a:defRPr>
            </a:lvl5pPr>
            <a:lvl6pPr marL="2679449" indent="0" algn="ctr">
              <a:buNone/>
              <a:defRPr>
                <a:solidFill>
                  <a:schemeClr val="tx1">
                    <a:tint val="75000"/>
                  </a:schemeClr>
                </a:solidFill>
              </a:defRPr>
            </a:lvl6pPr>
            <a:lvl7pPr marL="3215337" indent="0" algn="ctr">
              <a:buNone/>
              <a:defRPr>
                <a:solidFill>
                  <a:schemeClr val="tx1">
                    <a:tint val="75000"/>
                  </a:schemeClr>
                </a:solidFill>
              </a:defRPr>
            </a:lvl7pPr>
            <a:lvl8pPr marL="3751228" indent="0" algn="ctr">
              <a:buNone/>
              <a:defRPr>
                <a:solidFill>
                  <a:schemeClr val="tx1">
                    <a:tint val="75000"/>
                  </a:schemeClr>
                </a:solidFill>
              </a:defRPr>
            </a:lvl8pPr>
            <a:lvl9pPr marL="4287117"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3927371284"/>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8" name="Titel 19"/>
          <p:cNvSpPr>
            <a:spLocks noGrp="1"/>
          </p:cNvSpPr>
          <p:nvPr>
            <p:ph type="title"/>
          </p:nvPr>
        </p:nvSpPr>
        <p:spPr>
          <a:xfrm>
            <a:off x="609601" y="228572"/>
            <a:ext cx="8228571" cy="914285"/>
          </a:xfrm>
        </p:spPr>
        <p:txBody>
          <a:bodyPr lIns="0" tIns="0" rIns="0" bIns="0">
            <a:noAutofit/>
          </a:bodyPr>
          <a:lstStyle>
            <a:lvl1pPr algn="l">
              <a:defRPr sz="2637"/>
            </a:lvl1pPr>
          </a:lstStyle>
          <a:p>
            <a:r>
              <a:rPr lang="de-DE" dirty="0"/>
              <a:t>Titelmasterformat durch Klicken bearbeiten</a:t>
            </a:r>
          </a:p>
        </p:txBody>
      </p:sp>
    </p:spTree>
    <p:extLst>
      <p:ext uri="{BB962C8B-B14F-4D97-AF65-F5344CB8AC3E}">
        <p14:creationId xmlns:p14="http://schemas.microsoft.com/office/powerpoint/2010/main" val="41821894"/>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8414947"/>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blank" preserve="1">
  <p:cSld name="Blanko">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786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914400" eaLnBrk="0" hangingPunct="0">
              <a:defRPr/>
            </a:lvl1pPr>
          </a:lstStyle>
          <a:p>
            <a:pPr>
              <a:defRPr/>
            </a:pPr>
            <a:fld id="{D37CA431-4D35-4616-BDB6-2415FDC2AE6A}" type="slidenum">
              <a:rPr lang="en-US"/>
              <a:pPr>
                <a:defRPr/>
              </a:pPr>
              <a:t>‹#›</a:t>
            </a:fld>
            <a:endParaRPr lang="en-US" dirty="0"/>
          </a:p>
        </p:txBody>
      </p:sp>
    </p:spTree>
    <p:extLst>
      <p:ext uri="{BB962C8B-B14F-4D97-AF65-F5344CB8AC3E}">
        <p14:creationId xmlns:p14="http://schemas.microsoft.com/office/powerpoint/2010/main" val="1562390555"/>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Footer Placeholder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7" name="Slide Number Placeholder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F5FD40DC-05CC-4D5A-BED7-9D629E5297CA}"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694068708"/>
      </p:ext>
    </p:extLst>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2_Nur Titel">
    <p:spTree>
      <p:nvGrpSpPr>
        <p:cNvPr id="1" name=""/>
        <p:cNvGrpSpPr/>
        <p:nvPr/>
      </p:nvGrpSpPr>
      <p:grpSpPr>
        <a:xfrm>
          <a:off x="0" y="0"/>
          <a:ext cx="0" cy="0"/>
          <a:chOff x="0" y="0"/>
          <a:chExt cx="0" cy="0"/>
        </a:xfrm>
      </p:grpSpPr>
      <p:sp>
        <p:nvSpPr>
          <p:cNvPr id="4" name="Fußzeilenplatzhalter 3"/>
          <p:cNvSpPr>
            <a:spLocks noGrp="1"/>
          </p:cNvSpPr>
          <p:nvPr>
            <p:ph type="ftr" sz="quarter" idx="11"/>
          </p:nvPr>
        </p:nvSpPr>
        <p:spPr/>
        <p:txBody>
          <a:bodyPr/>
          <a:lstStyle/>
          <a:p>
            <a:endParaRPr lang="de-DE" dirty="0">
              <a:solidFill>
                <a:srgbClr val="000000">
                  <a:tint val="75000"/>
                </a:srgbClr>
              </a:solidFill>
            </a:endParaRPr>
          </a:p>
        </p:txBody>
      </p:sp>
      <p:sp>
        <p:nvSpPr>
          <p:cNvPr id="5" name="Foliennummernplatzhalter 4"/>
          <p:cNvSpPr>
            <a:spLocks noGrp="1"/>
          </p:cNvSpPr>
          <p:nvPr>
            <p:ph type="sldNum" sz="quarter" idx="12"/>
          </p:nvPr>
        </p:nvSpPr>
        <p:spPr/>
        <p:txBody>
          <a:bodyPr/>
          <a:lstStyle/>
          <a:p>
            <a:fld id="{0EDC64A9-6D47-432A-B9C2-434FE4EA21C9}" type="slidenum">
              <a:rPr lang="de-DE" smtClean="0">
                <a:solidFill>
                  <a:srgbClr val="000000">
                    <a:tint val="75000"/>
                  </a:srgbClr>
                </a:solidFill>
              </a:rPr>
              <a:pPr/>
              <a:t>‹#›</a:t>
            </a:fld>
            <a:endParaRPr lang="de-DE">
              <a:solidFill>
                <a:srgbClr val="000000">
                  <a:tint val="75000"/>
                </a:srgbClr>
              </a:solidFill>
            </a:endParaRPr>
          </a:p>
        </p:txBody>
      </p:sp>
      <p:sp>
        <p:nvSpPr>
          <p:cNvPr id="8" name="Titel 19"/>
          <p:cNvSpPr>
            <a:spLocks noGrp="1"/>
          </p:cNvSpPr>
          <p:nvPr>
            <p:ph type="title"/>
          </p:nvPr>
        </p:nvSpPr>
        <p:spPr>
          <a:xfrm>
            <a:off x="609601" y="228572"/>
            <a:ext cx="8228571" cy="914285"/>
          </a:xfrm>
        </p:spPr>
        <p:txBody>
          <a:bodyPr lIns="0" tIns="0" rIns="0" bIns="0">
            <a:noAutofit/>
          </a:bodyPr>
          <a:lstStyle>
            <a:lvl1pPr algn="l">
              <a:defRPr sz="2637"/>
            </a:lvl1pPr>
          </a:lstStyle>
          <a:p>
            <a:r>
              <a:rPr lang="de-DE" dirty="0"/>
              <a:t>Titelmasterformat durch Klicken bearbeiten</a:t>
            </a:r>
          </a:p>
        </p:txBody>
      </p:sp>
      <p:sp>
        <p:nvSpPr>
          <p:cNvPr id="9" name="Untertitel 2"/>
          <p:cNvSpPr>
            <a:spLocks noGrp="1"/>
          </p:cNvSpPr>
          <p:nvPr>
            <p:ph type="subTitle" idx="13"/>
          </p:nvPr>
        </p:nvSpPr>
        <p:spPr>
          <a:xfrm>
            <a:off x="610286" y="1142859"/>
            <a:ext cx="8228571" cy="683382"/>
          </a:xfrm>
        </p:spPr>
        <p:txBody>
          <a:bodyPr lIns="0" tIns="0" rIns="0" bIns="54861" anchor="b" anchorCtr="0">
            <a:noAutofit/>
          </a:bodyPr>
          <a:lstStyle>
            <a:lvl1pPr marL="0" indent="0" algn="l">
              <a:buNone/>
              <a:defRPr sz="2149">
                <a:solidFill>
                  <a:schemeClr val="tx2"/>
                </a:solidFill>
              </a:defRPr>
            </a:lvl1pPr>
            <a:lvl2pPr marL="535888" indent="0" algn="ctr">
              <a:buNone/>
              <a:defRPr>
                <a:solidFill>
                  <a:schemeClr val="tx1">
                    <a:tint val="75000"/>
                  </a:schemeClr>
                </a:solidFill>
              </a:defRPr>
            </a:lvl2pPr>
            <a:lvl3pPr marL="1071780" indent="0" algn="ctr">
              <a:buNone/>
              <a:defRPr>
                <a:solidFill>
                  <a:schemeClr val="tx1">
                    <a:tint val="75000"/>
                  </a:schemeClr>
                </a:solidFill>
              </a:defRPr>
            </a:lvl3pPr>
            <a:lvl4pPr marL="1607670" indent="0" algn="ctr">
              <a:buNone/>
              <a:defRPr>
                <a:solidFill>
                  <a:schemeClr val="tx1">
                    <a:tint val="75000"/>
                  </a:schemeClr>
                </a:solidFill>
              </a:defRPr>
            </a:lvl4pPr>
            <a:lvl5pPr marL="2143560" indent="0" algn="ctr">
              <a:buNone/>
              <a:defRPr>
                <a:solidFill>
                  <a:schemeClr val="tx1">
                    <a:tint val="75000"/>
                  </a:schemeClr>
                </a:solidFill>
              </a:defRPr>
            </a:lvl5pPr>
            <a:lvl6pPr marL="2679449" indent="0" algn="ctr">
              <a:buNone/>
              <a:defRPr>
                <a:solidFill>
                  <a:schemeClr val="tx1">
                    <a:tint val="75000"/>
                  </a:schemeClr>
                </a:solidFill>
              </a:defRPr>
            </a:lvl6pPr>
            <a:lvl7pPr marL="3215337" indent="0" algn="ctr">
              <a:buNone/>
              <a:defRPr>
                <a:solidFill>
                  <a:schemeClr val="tx1">
                    <a:tint val="75000"/>
                  </a:schemeClr>
                </a:solidFill>
              </a:defRPr>
            </a:lvl7pPr>
            <a:lvl8pPr marL="3751228" indent="0" algn="ctr">
              <a:buNone/>
              <a:defRPr>
                <a:solidFill>
                  <a:schemeClr val="tx1">
                    <a:tint val="75000"/>
                  </a:schemeClr>
                </a:solidFill>
              </a:defRPr>
            </a:lvl8pPr>
            <a:lvl9pPr marL="4287117"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421255741"/>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type="tx">
  <p:cSld name="1_text page">
    <p:spTree>
      <p:nvGrpSpPr>
        <p:cNvPr id="1" name=""/>
        <p:cNvGrpSpPr/>
        <p:nvPr/>
      </p:nvGrpSpPr>
      <p:grpSpPr>
        <a:xfrm>
          <a:off x="0" y="0"/>
          <a:ext cx="0" cy="0"/>
          <a:chOff x="0" y="0"/>
          <a:chExt cx="0" cy="0"/>
        </a:xfrm>
      </p:grpSpPr>
      <p:sp>
        <p:nvSpPr>
          <p:cNvPr id="143" name="Textebene 1…"/>
          <p:cNvSpPr txBox="1">
            <a:spLocks noGrp="1"/>
          </p:cNvSpPr>
          <p:nvPr>
            <p:ph type="body" idx="1"/>
          </p:nvPr>
        </p:nvSpPr>
        <p:spPr>
          <a:xfrm>
            <a:off x="610144" y="1123301"/>
            <a:ext cx="10982579" cy="5451324"/>
          </a:xfrm>
          <a:prstGeom prst="rect">
            <a:avLst/>
          </a:prstGeom>
        </p:spPr>
        <p:txBody>
          <a:bodyPr/>
          <a:lstStyle>
            <a:lvl1pPr>
              <a:spcBef>
                <a:spcPts val="488"/>
              </a:spcBef>
              <a:defRPr sz="2151"/>
            </a:lvl1pPr>
            <a:lvl2pPr marL="871603" indent="-335233">
              <a:spcBef>
                <a:spcPts val="488"/>
              </a:spcBef>
              <a:defRPr sz="2151"/>
            </a:lvl2pPr>
            <a:lvl3pPr marL="1340930" indent="-268184">
              <a:spcBef>
                <a:spcPts val="488"/>
              </a:spcBef>
              <a:defRPr sz="2151"/>
            </a:lvl3pPr>
            <a:lvl4pPr marL="1877302" indent="-268184">
              <a:spcBef>
                <a:spcPts val="488"/>
              </a:spcBef>
              <a:defRPr sz="2151"/>
            </a:lvl4pPr>
            <a:lvl5pPr marL="2413675" indent="-268184">
              <a:spcBef>
                <a:spcPts val="488"/>
              </a:spcBef>
              <a:defRPr sz="2151"/>
            </a:lvl5pPr>
          </a:lstStyle>
          <a:p>
            <a:r>
              <a:t>Textebene 1</a:t>
            </a:r>
          </a:p>
          <a:p>
            <a:pPr lvl="1"/>
            <a:r>
              <a:t>Textebene 2</a:t>
            </a:r>
          </a:p>
          <a:p>
            <a:pPr lvl="2"/>
            <a:r>
              <a:t>Textebene 3</a:t>
            </a:r>
          </a:p>
          <a:p>
            <a:pPr lvl="3"/>
            <a:r>
              <a:t>Textebene 4</a:t>
            </a:r>
          </a:p>
          <a:p>
            <a:pPr lvl="4"/>
            <a:r>
              <a:t>Textebene 5</a:t>
            </a:r>
          </a:p>
        </p:txBody>
      </p:sp>
      <p:sp>
        <p:nvSpPr>
          <p:cNvPr id="144" name="Titeltext"/>
          <p:cNvSpPr txBox="1">
            <a:spLocks noGrp="1"/>
          </p:cNvSpPr>
          <p:nvPr>
            <p:ph type="title"/>
          </p:nvPr>
        </p:nvSpPr>
        <p:spPr>
          <a:xfrm>
            <a:off x="610144" y="299774"/>
            <a:ext cx="10982579" cy="590637"/>
          </a:xfrm>
          <a:prstGeom prst="rect">
            <a:avLst/>
          </a:prstGeom>
        </p:spPr>
        <p:txBody>
          <a:bodyPr/>
          <a:lstStyle>
            <a:lvl1pPr>
              <a:defRPr sz="2639" b="0">
                <a:solidFill>
                  <a:srgbClr val="A10E2F"/>
                </a:solidFill>
              </a:defRPr>
            </a:lvl1pPr>
          </a:lstStyle>
          <a:p>
            <a:r>
              <a:t>Titeltext</a:t>
            </a:r>
          </a:p>
        </p:txBody>
      </p:sp>
    </p:spTree>
    <p:extLst>
      <p:ext uri="{BB962C8B-B14F-4D97-AF65-F5344CB8AC3E}">
        <p14:creationId xmlns:p14="http://schemas.microsoft.com/office/powerpoint/2010/main" val="4263879716"/>
      </p:ext>
    </p:extLst>
  </p:cSld>
  <p:clrMapOvr>
    <a:masterClrMapping/>
  </p:clrMapOvr>
  <p:transition spd="med"/>
</p:sldLayout>
</file>

<file path=ppt/slideLayouts/slideLayout402.xml><?xml version="1.0" encoding="utf-8"?>
<p:sldLayout xmlns:a="http://schemas.openxmlformats.org/drawingml/2006/main" xmlns:r="http://schemas.openxmlformats.org/officeDocument/2006/relationships" xmlns:p="http://schemas.openxmlformats.org/presentationml/2006/main" userDrawn="1">
  <p:cSld name="2_Titel und Subtitel">
    <p:spTree>
      <p:nvGrpSpPr>
        <p:cNvPr id="1" name=""/>
        <p:cNvGrpSpPr/>
        <p:nvPr/>
      </p:nvGrpSpPr>
      <p:grpSpPr>
        <a:xfrm>
          <a:off x="0" y="0"/>
          <a:ext cx="0" cy="0"/>
          <a:chOff x="0" y="0"/>
          <a:chExt cx="0" cy="0"/>
        </a:xfrm>
      </p:grpSpPr>
      <p:sp>
        <p:nvSpPr>
          <p:cNvPr id="3" name="Title 1"/>
          <p:cNvSpPr>
            <a:spLocks noGrp="1"/>
          </p:cNvSpPr>
          <p:nvPr>
            <p:ph type="title"/>
          </p:nvPr>
        </p:nvSpPr>
        <p:spPr>
          <a:xfrm>
            <a:off x="609600" y="299299"/>
            <a:ext cx="10972800" cy="589701"/>
          </a:xfrm>
          <a:prstGeom prst="rect">
            <a:avLst/>
          </a:prstGeom>
        </p:spPr>
        <p:txBody>
          <a:bodyPr/>
          <a:lstStyle>
            <a:lvl1pPr>
              <a:defRPr sz="2637" b="0">
                <a:solidFill>
                  <a:srgbClr val="A10E2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feld 4"/>
          <p:cNvSpPr txBox="1"/>
          <p:nvPr userDrawn="1"/>
        </p:nvSpPr>
        <p:spPr>
          <a:xfrm>
            <a:off x="8026400" y="6474024"/>
            <a:ext cx="3352800" cy="307776"/>
          </a:xfrm>
          <a:prstGeom prst="rect">
            <a:avLst/>
          </a:prstGeom>
          <a:noFill/>
        </p:spPr>
        <p:txBody>
          <a:bodyPr wrap="square" lIns="121918" tIns="60959" rIns="121918" bIns="60959" rtlCol="0">
            <a:spAutoFit/>
          </a:bodyPr>
          <a:lstStyle/>
          <a:p>
            <a:pPr algn="r"/>
            <a:endParaRPr lang="de-DE" sz="1172" dirty="0">
              <a:solidFill>
                <a:schemeClr val="bg1">
                  <a:lumMod val="50000"/>
                </a:schemeClr>
              </a:solidFill>
            </a:endParaRPr>
          </a:p>
        </p:txBody>
      </p:sp>
    </p:spTree>
    <p:extLst>
      <p:ext uri="{BB962C8B-B14F-4D97-AF65-F5344CB8AC3E}">
        <p14:creationId xmlns:p14="http://schemas.microsoft.com/office/powerpoint/2010/main" val="3335309944"/>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descr="A picture containing screenshot&#10;&#10;Description automatically generated">
            <a:extLst>
              <a:ext uri="{FF2B5EF4-FFF2-40B4-BE49-F238E27FC236}">
                <a16:creationId xmlns:a16="http://schemas.microsoft.com/office/drawing/2014/main" id="{A339E2B2-F6DA-1D45-B9D8-044B10C238C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914400" y="1981200"/>
            <a:ext cx="10363200" cy="1143000"/>
          </a:xfrm>
        </p:spPr>
        <p:txBody>
          <a:bodyPr/>
          <a:lstStyle>
            <a:lvl1pPr algn="ctr">
              <a:defRPr sz="2300">
                <a:solidFill>
                  <a:srgbClr val="002060"/>
                </a:solidFill>
              </a:defRPr>
            </a:lvl1pPr>
          </a:lstStyle>
          <a:p>
            <a:pPr lvl="0"/>
            <a:r>
              <a:rPr lang="en-US" noProof="0"/>
              <a:t>Click to edit Master title style</a:t>
            </a:r>
          </a:p>
        </p:txBody>
      </p:sp>
      <p:sp>
        <p:nvSpPr>
          <p:cNvPr id="4099" name="Rectangle 3"/>
          <p:cNvSpPr>
            <a:spLocks noGrp="1" noChangeArrowheads="1"/>
          </p:cNvSpPr>
          <p:nvPr>
            <p:ph type="subTitle" idx="1"/>
          </p:nvPr>
        </p:nvSpPr>
        <p:spPr>
          <a:xfrm>
            <a:off x="1828800" y="3886200"/>
            <a:ext cx="8534400" cy="1752600"/>
          </a:xfrm>
        </p:spPr>
        <p:txBody>
          <a:bodyPr/>
          <a:lstStyle>
            <a:lvl1pPr marL="0" indent="0" algn="ctr">
              <a:buFontTx/>
              <a:buNone/>
              <a:defRPr>
                <a:solidFill>
                  <a:srgbClr val="002060"/>
                </a:solidFill>
              </a:defRPr>
            </a:lvl1pPr>
          </a:lstStyle>
          <a:p>
            <a:pPr lvl="0"/>
            <a:r>
              <a:rPr lang="en-US" noProof="0"/>
              <a:t>Click to edit Master subtitle style</a:t>
            </a:r>
          </a:p>
        </p:txBody>
      </p:sp>
    </p:spTree>
    <p:extLst>
      <p:ext uri="{BB962C8B-B14F-4D97-AF65-F5344CB8AC3E}">
        <p14:creationId xmlns:p14="http://schemas.microsoft.com/office/powerpoint/2010/main" val="182426464"/>
      </p:ext>
    </p:extLst>
  </p:cSld>
  <p:clrMapOvr>
    <a:masterClrMapping/>
  </p:clrMapOvr>
  <p:transition spd="slow" advClick="0"/>
</p:sldLayout>
</file>

<file path=ppt/slideLayouts/slideLayout4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2632039"/>
      </p:ext>
    </p:extLst>
  </p:cSld>
  <p:clrMapOvr>
    <a:masterClrMapping/>
  </p:clrMapOvr>
  <p:transition spd="slow" advClick="0"/>
</p:sldLayout>
</file>

<file path=ppt/slideLayouts/slideLayout4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8" indent="0">
              <a:buNone/>
              <a:defRPr sz="1800"/>
            </a:lvl2pPr>
            <a:lvl3pPr marL="914415" indent="0">
              <a:buNone/>
              <a:defRPr sz="1600"/>
            </a:lvl3pPr>
            <a:lvl4pPr marL="1371623" indent="0">
              <a:buNone/>
              <a:defRPr sz="1400"/>
            </a:lvl4pPr>
            <a:lvl5pPr marL="1828830" indent="0">
              <a:buNone/>
              <a:defRPr sz="1400"/>
            </a:lvl5pPr>
            <a:lvl6pPr marL="2286038" indent="0">
              <a:buNone/>
              <a:defRPr sz="1400"/>
            </a:lvl6pPr>
            <a:lvl7pPr marL="2743246" indent="0">
              <a:buNone/>
              <a:defRPr sz="1400"/>
            </a:lvl7pPr>
            <a:lvl8pPr marL="3200453" indent="0">
              <a:buNone/>
              <a:defRPr sz="1400"/>
            </a:lvl8pPr>
            <a:lvl9pPr marL="3657661" indent="0">
              <a:buNone/>
              <a:defRPr sz="1400"/>
            </a:lvl9pPr>
          </a:lstStyle>
          <a:p>
            <a:pPr lvl="0"/>
            <a:r>
              <a:rPr lang="en-US"/>
              <a:t>Click to edit Master text styles</a:t>
            </a:r>
          </a:p>
        </p:txBody>
      </p:sp>
    </p:spTree>
    <p:extLst>
      <p:ext uri="{BB962C8B-B14F-4D97-AF65-F5344CB8AC3E}">
        <p14:creationId xmlns:p14="http://schemas.microsoft.com/office/powerpoint/2010/main" val="1554058674"/>
      </p:ext>
    </p:extLst>
  </p:cSld>
  <p:clrMapOvr>
    <a:masterClrMapping/>
  </p:clrMapOvr>
  <p:transition spd="slow" advClick="0"/>
</p:sldLayout>
</file>

<file path=ppt/slideLayouts/slideLayout4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5054808"/>
      </p:ext>
    </p:extLst>
  </p:cSld>
  <p:clrMapOvr>
    <a:masterClrMapping/>
  </p:clrMapOvr>
  <p:transition spd="slow" advClick="0"/>
</p:sldLayout>
</file>

<file path=ppt/slideLayouts/slideLayout4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4391050"/>
      </p:ext>
    </p:extLst>
  </p:cSld>
  <p:clrMapOvr>
    <a:masterClrMapping/>
  </p:clrMapOvr>
  <p:transition spd="slow" advClick="0"/>
</p:sldLayout>
</file>

<file path=ppt/slideLayouts/slideLayout4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dirty="0"/>
              <a:t>Click to edit Master title style</a:t>
            </a:r>
          </a:p>
        </p:txBody>
      </p:sp>
    </p:spTree>
    <p:extLst>
      <p:ext uri="{BB962C8B-B14F-4D97-AF65-F5344CB8AC3E}">
        <p14:creationId xmlns:p14="http://schemas.microsoft.com/office/powerpoint/2010/main" val="1411817236"/>
      </p:ext>
    </p:extLst>
  </p:cSld>
  <p:clrMapOvr>
    <a:masterClrMapping/>
  </p:clrMapOvr>
  <p:transition spd="slow" advClick="0"/>
</p:sldLayout>
</file>

<file path=ppt/slideLayouts/slideLayout4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184743"/>
      </p:ext>
    </p:extLst>
  </p:cSld>
  <p:clrMapOvr>
    <a:masterClrMapping/>
  </p:clrMapOvr>
  <p:transition spd="slow"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95"/>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304"/>
            <a:ext cx="5386917" cy="639763"/>
          </a:xfrm>
        </p:spPr>
        <p:txBody>
          <a:bodyPr anchor="b"/>
          <a:lstStyle>
            <a:lvl1pPr marL="0" indent="0">
              <a:buNone/>
              <a:defRPr sz="2400" b="1"/>
            </a:lvl1pPr>
            <a:lvl2pPr marL="454703" indent="0">
              <a:buNone/>
              <a:defRPr sz="2000" b="1"/>
            </a:lvl2pPr>
            <a:lvl3pPr marL="909214" indent="0">
              <a:buNone/>
              <a:defRPr sz="1800" b="1"/>
            </a:lvl3pPr>
            <a:lvl4pPr marL="1363805" indent="0">
              <a:buNone/>
              <a:defRPr sz="1700" b="1"/>
            </a:lvl4pPr>
            <a:lvl5pPr marL="1818403" indent="0">
              <a:buNone/>
              <a:defRPr sz="1700" b="1"/>
            </a:lvl5pPr>
            <a:lvl6pPr marL="2272980" indent="0">
              <a:buNone/>
              <a:defRPr sz="1700" b="1"/>
            </a:lvl6pPr>
            <a:lvl7pPr marL="2727600" indent="0">
              <a:buNone/>
              <a:defRPr sz="1700" b="1"/>
            </a:lvl7pPr>
            <a:lvl8pPr marL="3182214" indent="0">
              <a:buNone/>
              <a:defRPr sz="1700" b="1"/>
            </a:lvl8pPr>
            <a:lvl9pPr marL="3636830" indent="0">
              <a:buNone/>
              <a:defRPr sz="1700" b="1"/>
            </a:lvl9pPr>
          </a:lstStyle>
          <a:p>
            <a:pPr lvl="0"/>
            <a:r>
              <a:rPr lang="en-US"/>
              <a:t>Click to edit Master text styles</a:t>
            </a:r>
          </a:p>
        </p:txBody>
      </p:sp>
      <p:sp>
        <p:nvSpPr>
          <p:cNvPr id="4" name="Content Placeholder 3"/>
          <p:cNvSpPr>
            <a:spLocks noGrp="1"/>
          </p:cNvSpPr>
          <p:nvPr>
            <p:ph sz="half" idx="2"/>
          </p:nvPr>
        </p:nvSpPr>
        <p:spPr>
          <a:xfrm>
            <a:off x="609602" y="2174884"/>
            <a:ext cx="5386917"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12" y="1535304"/>
            <a:ext cx="5389033" cy="639763"/>
          </a:xfrm>
        </p:spPr>
        <p:txBody>
          <a:bodyPr anchor="b"/>
          <a:lstStyle>
            <a:lvl1pPr marL="0" indent="0">
              <a:buNone/>
              <a:defRPr sz="2400" b="1"/>
            </a:lvl1pPr>
            <a:lvl2pPr marL="454703" indent="0">
              <a:buNone/>
              <a:defRPr sz="2000" b="1"/>
            </a:lvl2pPr>
            <a:lvl3pPr marL="909214" indent="0">
              <a:buNone/>
              <a:defRPr sz="1800" b="1"/>
            </a:lvl3pPr>
            <a:lvl4pPr marL="1363805" indent="0">
              <a:buNone/>
              <a:defRPr sz="1700" b="1"/>
            </a:lvl4pPr>
            <a:lvl5pPr marL="1818403" indent="0">
              <a:buNone/>
              <a:defRPr sz="1700" b="1"/>
            </a:lvl5pPr>
            <a:lvl6pPr marL="2272980" indent="0">
              <a:buNone/>
              <a:defRPr sz="1700" b="1"/>
            </a:lvl6pPr>
            <a:lvl7pPr marL="2727600" indent="0">
              <a:buNone/>
              <a:defRPr sz="1700" b="1"/>
            </a:lvl7pPr>
            <a:lvl8pPr marL="3182214" indent="0">
              <a:buNone/>
              <a:defRPr sz="1700" b="1"/>
            </a:lvl8pPr>
            <a:lvl9pPr marL="3636830"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193412" y="2174884"/>
            <a:ext cx="5389033"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8"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9"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EFDE3235-A514-43AC-BD0A-066034E89429}"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1358899601"/>
      </p:ext>
    </p:extLst>
  </p:cSld>
  <p:clrMapOvr>
    <a:masterClrMapping/>
  </p:clrMapOv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9"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9" y="1435103"/>
            <a:ext cx="4011084" cy="4691063"/>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568742482"/>
      </p:ext>
    </p:extLst>
  </p:cSld>
  <p:clrMapOvr>
    <a:masterClrMapping/>
  </p:clrMapOvr>
  <p:transition spd="slow" advClick="0"/>
</p:sldLayout>
</file>

<file path=ppt/slideLayouts/slideLayout4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8" indent="0">
              <a:buNone/>
              <a:defRPr sz="2800"/>
            </a:lvl2pPr>
            <a:lvl3pPr marL="914415" indent="0">
              <a:buNone/>
              <a:defRPr sz="2400"/>
            </a:lvl3pPr>
            <a:lvl4pPr marL="1371623" indent="0">
              <a:buNone/>
              <a:defRPr sz="2000"/>
            </a:lvl4pPr>
            <a:lvl5pPr marL="1828830" indent="0">
              <a:buNone/>
              <a:defRPr sz="2000"/>
            </a:lvl5pPr>
            <a:lvl6pPr marL="2286038" indent="0">
              <a:buNone/>
              <a:defRPr sz="2000"/>
            </a:lvl6pPr>
            <a:lvl7pPr marL="2743246" indent="0">
              <a:buNone/>
              <a:defRPr sz="2000"/>
            </a:lvl7pPr>
            <a:lvl8pPr marL="3200453" indent="0">
              <a:buNone/>
              <a:defRPr sz="2000"/>
            </a:lvl8pPr>
            <a:lvl9pPr marL="3657661"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3408223666"/>
      </p:ext>
    </p:extLst>
  </p:cSld>
  <p:clrMapOvr>
    <a:masterClrMapping/>
  </p:clrMapOvr>
  <p:transition spd="slow" advClick="0"/>
</p:sldLayout>
</file>

<file path=ppt/slideLayouts/slideLayout4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596622"/>
      </p:ext>
    </p:extLst>
  </p:cSld>
  <p:clrMapOvr>
    <a:masterClrMapping/>
  </p:clrMapOvr>
  <p:transition spd="slow" advClick="0"/>
</p:sldLayout>
</file>

<file path=ppt/slideLayouts/slideLayout4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489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0"/>
            <a:ext cx="7569200" cy="6489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1558855"/>
      </p:ext>
    </p:extLst>
  </p:cSld>
  <p:clrMapOvr>
    <a:masterClrMapping/>
  </p:clrMapOvr>
  <p:transition spd="slow" advClick="0"/>
</p:sldLayout>
</file>

<file path=ppt/slideLayouts/slideLayout414.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9" y="6631088"/>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3"/>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cs typeface="ＭＳ Ｐゴシック"/>
              </a:rPr>
              <a:pPr>
                <a:defRPr/>
              </a:pPr>
              <a:t>‹#›</a:t>
            </a:fld>
            <a:endParaRPr lang="en-GB">
              <a:cs typeface="ＭＳ Ｐゴシック"/>
            </a:endParaRPr>
          </a:p>
        </p:txBody>
      </p:sp>
    </p:spTree>
    <p:extLst>
      <p:ext uri="{BB962C8B-B14F-4D97-AF65-F5344CB8AC3E}">
        <p14:creationId xmlns:p14="http://schemas.microsoft.com/office/powerpoint/2010/main" val="2177381085"/>
      </p:ext>
    </p:extLst>
  </p:cSld>
  <p:clrMapOvr>
    <a:masterClrMapping/>
  </p:clrMapOvr>
  <p:transition spd="slow" advClick="0"/>
</p:sldLayout>
</file>

<file path=ppt/slideLayouts/slideLayout41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6" y="115890"/>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3" y="6289942"/>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8" indent="0">
              <a:buNone/>
              <a:defRPr/>
            </a:lvl2pPr>
            <a:lvl3pPr marL="914415" indent="0">
              <a:buNone/>
              <a:defRPr/>
            </a:lvl3pPr>
            <a:lvl4pPr marL="1371623" indent="0">
              <a:buNone/>
              <a:defRPr/>
            </a:lvl4pPr>
            <a:lvl5pPr marL="182883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8" y="6491291"/>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pPr>
                <a:defRPr/>
              </a:pPr>
              <a:t>‹#›</a:t>
            </a:fld>
            <a:endParaRPr lang="en-US" dirty="0"/>
          </a:p>
        </p:txBody>
      </p:sp>
      <p:sp>
        <p:nvSpPr>
          <p:cNvPr id="6" name="Footer Placeholder 7"/>
          <p:cNvSpPr>
            <a:spLocks noGrp="1"/>
          </p:cNvSpPr>
          <p:nvPr>
            <p:ph type="ftr" sz="quarter" idx="12"/>
          </p:nvPr>
        </p:nvSpPr>
        <p:spPr>
          <a:xfrm>
            <a:off x="4165600" y="6356353"/>
            <a:ext cx="3860800" cy="365125"/>
          </a:xfrm>
          <a:prstGeom prst="rect">
            <a:avLst/>
          </a:prstGeom>
        </p:spPr>
        <p:txBody>
          <a:bodyPr/>
          <a:lstStyle>
            <a:lvl1pPr>
              <a:defRPr>
                <a:solidFill>
                  <a:srgbClr val="064F59">
                    <a:tint val="75000"/>
                  </a:srgbClr>
                </a:solidFill>
              </a:defRPr>
            </a:lvl1pPr>
          </a:lstStyle>
          <a:p>
            <a:pPr>
              <a:defRPr/>
            </a:pPr>
            <a:endParaRPr lang="en-US"/>
          </a:p>
        </p:txBody>
      </p:sp>
    </p:spTree>
    <p:extLst>
      <p:ext uri="{BB962C8B-B14F-4D97-AF65-F5344CB8AC3E}">
        <p14:creationId xmlns:p14="http://schemas.microsoft.com/office/powerpoint/2010/main" val="1355185632"/>
      </p:ext>
    </p:extLst>
  </p:cSld>
  <p:clrMapOvr>
    <a:masterClrMapping/>
  </p:clrMapOvr>
  <p:transition spd="slow" advClick="0"/>
</p:sldLayout>
</file>

<file path=ppt/slideLayouts/slideLayout41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4"/>
          <p:cNvSpPr>
            <a:spLocks noGrp="1"/>
          </p:cNvSpPr>
          <p:nvPr>
            <p:ph type="body" sz="quarter" idx="10"/>
          </p:nvPr>
        </p:nvSpPr>
        <p:spPr>
          <a:xfrm>
            <a:off x="609600" y="6210780"/>
            <a:ext cx="5488517" cy="447993"/>
          </a:xfrm>
        </p:spPr>
        <p:txBody>
          <a:bodyPr anchor="b"/>
          <a:lstStyle>
            <a:lvl1pPr marL="0" indent="0">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
        <p:nvSpPr>
          <p:cNvPr id="5" name="Text Placeholder 4"/>
          <p:cNvSpPr>
            <a:spLocks noGrp="1"/>
          </p:cNvSpPr>
          <p:nvPr>
            <p:ph type="body" sz="quarter" idx="11"/>
          </p:nvPr>
        </p:nvSpPr>
        <p:spPr>
          <a:xfrm>
            <a:off x="6098118" y="6210780"/>
            <a:ext cx="5488517" cy="447993"/>
          </a:xfrm>
        </p:spPr>
        <p:txBody>
          <a:bodyPr anchor="b"/>
          <a:lstStyle>
            <a:lvl1pPr marL="0" indent="0" algn="r">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Tree>
    <p:extLst>
      <p:ext uri="{BB962C8B-B14F-4D97-AF65-F5344CB8AC3E}">
        <p14:creationId xmlns:p14="http://schemas.microsoft.com/office/powerpoint/2010/main" val="1021326480"/>
      </p:ext>
    </p:extLst>
  </p:cSld>
  <p:clrMapOvr>
    <a:masterClrMapping/>
  </p:clrMapOvr>
  <p:transition spd="slow" advClick="0"/>
</p:sldLayout>
</file>

<file path=ppt/slideLayouts/slideLayout4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2599841164"/>
      </p:ext>
    </p:extLst>
  </p:cSld>
  <p:clrMapOvr>
    <a:masterClrMapping/>
  </p:clrMapOvr>
  <p:transition spd="slow" advClick="0"/>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401357"/>
      </p:ext>
    </p:extLst>
  </p:cSld>
  <p:clrMapOvr>
    <a:masterClrMapping/>
  </p:clrMapOvr>
  <p:transition spd="slow" advClick="0"/>
</p:sldLayout>
</file>

<file path=ppt/slideLayouts/slideLayout419.xml><?xml version="1.0" encoding="utf-8"?>
<p:sldLayout xmlns:a="http://schemas.openxmlformats.org/drawingml/2006/main" xmlns:r="http://schemas.openxmlformats.org/officeDocument/2006/relationships" xmlns:p="http://schemas.openxmlformats.org/presentationml/2006/main" userDrawn="1">
  <p:cSld name="1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pPr>
                <a:defRPr/>
              </a:pPr>
              <a:t>‹#›</a:t>
            </a:fld>
            <a:endParaRPr lang="en-GB"/>
          </a:p>
        </p:txBody>
      </p:sp>
    </p:spTree>
    <p:extLst>
      <p:ext uri="{BB962C8B-B14F-4D97-AF65-F5344CB8AC3E}">
        <p14:creationId xmlns:p14="http://schemas.microsoft.com/office/powerpoint/2010/main" val="3216099024"/>
      </p:ext>
    </p:extLst>
  </p:cSld>
  <p:clrMapOvr>
    <a:masterClrMapping/>
  </p:clrMapOvr>
  <p:transition spd="slow"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4"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0F9336DA-A7C3-49C8-9B34-1D5C05E23EF7}"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303705433"/>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5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pPr>
                <a:defRPr/>
              </a:pPr>
              <a:t>‹#›</a:t>
            </a:fld>
            <a:endParaRPr lang="en-GB"/>
          </a:p>
        </p:txBody>
      </p:sp>
    </p:spTree>
    <p:extLst>
      <p:ext uri="{BB962C8B-B14F-4D97-AF65-F5344CB8AC3E}">
        <p14:creationId xmlns:p14="http://schemas.microsoft.com/office/powerpoint/2010/main" val="3040953448"/>
      </p:ext>
    </p:extLst>
  </p:cSld>
  <p:clrMapOvr>
    <a:masterClrMapping/>
  </p:clrMapOvr>
  <p:transition spd="slow" advClick="0"/>
</p:sldLayout>
</file>

<file path=ppt/slideLayouts/slideLayout421.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8804"/>
            <a:ext cx="10515600" cy="4348163"/>
          </a:xfrm>
          <a:prstGeom prst="rect">
            <a:avLst/>
          </a:prstGeom>
        </p:spPr>
        <p:txBody>
          <a:bodyPr/>
          <a:lstStyle>
            <a:lvl1pPr>
              <a:buClr>
                <a:srgbClr val="7F358F"/>
              </a:buClr>
              <a:defRPr>
                <a:solidFill>
                  <a:schemeClr val="tx1"/>
                </a:solidFill>
              </a:defRPr>
            </a:lvl1pPr>
            <a:lvl2pPr>
              <a:buClr>
                <a:srgbClr val="7F358F"/>
              </a:buClr>
              <a:defRPr>
                <a:solidFill>
                  <a:schemeClr val="tx1"/>
                </a:solidFill>
              </a:defRPr>
            </a:lvl2pPr>
            <a:lvl3pPr>
              <a:buClr>
                <a:srgbClr val="7F358F"/>
              </a:buClr>
              <a:defRPr>
                <a:solidFill>
                  <a:schemeClr val="tx1"/>
                </a:solidFill>
              </a:defRPr>
            </a:lvl3pPr>
            <a:lvl4pPr>
              <a:buClr>
                <a:srgbClr val="7F358F"/>
              </a:buClr>
              <a:defRPr>
                <a:solidFill>
                  <a:schemeClr val="tx1"/>
                </a:solidFill>
              </a:defRPr>
            </a:lvl4pPr>
            <a:lvl5pPr>
              <a:buClr>
                <a:srgbClr val="7F358F"/>
              </a:buCl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38200" y="6356356"/>
            <a:ext cx="27432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BFDD0E2-6CB1-432A-9358-86D9565BDBC4}" type="datetime1">
              <a:rPr kumimoji="0" lang="en-US" sz="2400" b="0" i="0" u="none" strike="noStrike" kern="1200" cap="none" spc="0" normalizeH="0" baseline="0" noProof="0" smtClean="0">
                <a:ln>
                  <a:noFill/>
                </a:ln>
                <a:solidFill>
                  <a:srgbClr val="FFFFFF"/>
                </a:solidFill>
                <a:effectLst/>
                <a:uLnTx/>
                <a:uFillTx/>
                <a:latin typeface="Arial" charset="0"/>
                <a:ea typeface="ＭＳ Ｐゴシック" charset="0"/>
              </a:rPr>
              <a:pPr marL="0" marR="0" lvl="0" indent="0" algn="l" defTabSz="914400" rtl="0" eaLnBrk="0" fontAlgn="base" latinLnBrk="0" hangingPunct="0">
                <a:lnSpc>
                  <a:spcPct val="100000"/>
                </a:lnSpc>
                <a:spcBef>
                  <a:spcPct val="0"/>
                </a:spcBef>
                <a:spcAft>
                  <a:spcPct val="0"/>
                </a:spcAft>
                <a:buClrTx/>
                <a:buSzTx/>
                <a:buFontTx/>
                <a:buNone/>
                <a:tabLst/>
                <a:defRPr/>
              </a:pPr>
              <a:t>9/2/21</a:t>
            </a:fld>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5" name="Footer Placeholder 4"/>
          <p:cNvSpPr>
            <a:spLocks noGrp="1"/>
          </p:cNvSpPr>
          <p:nvPr>
            <p:ph type="ftr" sz="quarter" idx="11"/>
          </p:nvPr>
        </p:nvSpPr>
        <p:spPr>
          <a:xfrm>
            <a:off x="4038600" y="6356356"/>
            <a:ext cx="41148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6" name="Slide Number Placeholder 5"/>
          <p:cNvSpPr>
            <a:spLocks noGrp="1"/>
          </p:cNvSpPr>
          <p:nvPr>
            <p:ph type="sldNum" sz="quarter" idx="12"/>
          </p:nvPr>
        </p:nvSpPr>
        <p:spPr>
          <a:xfrm>
            <a:off x="8610600" y="6356356"/>
            <a:ext cx="27432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AABA51E9-B33F-9D48-8D99-5D122A0A7D32}" type="slidenum">
              <a:rPr kumimoji="0" lang="en-US" sz="2400" b="0" i="0" u="none" strike="noStrike" kern="1200" cap="none" spc="0" normalizeH="0" baseline="0" noProof="0" smtClean="0">
                <a:ln>
                  <a:noFill/>
                </a:ln>
                <a:solidFill>
                  <a:srgbClr val="FFFFFF"/>
                </a:solidFill>
                <a:effectLst/>
                <a:uLnTx/>
                <a:uFillTx/>
                <a:latin typeface="Arial" charset="0"/>
                <a:ea typeface="ＭＳ Ｐゴシック"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7" name="Title 1"/>
          <p:cNvSpPr>
            <a:spLocks noGrp="1"/>
          </p:cNvSpPr>
          <p:nvPr>
            <p:ph type="ctrTitle"/>
          </p:nvPr>
        </p:nvSpPr>
        <p:spPr>
          <a:xfrm>
            <a:off x="0" y="135512"/>
            <a:ext cx="12192000" cy="1000275"/>
          </a:xfrm>
          <a:prstGeom prst="rect">
            <a:avLst/>
          </a:prstGeom>
        </p:spPr>
        <p:txBody>
          <a:bodyPr anchor="b"/>
          <a:lstStyle>
            <a:lvl1pPr algn="ctr">
              <a:defRPr sz="3375">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433434029"/>
      </p:ext>
    </p:extLst>
  </p:cSld>
  <p:clrMapOvr>
    <a:masterClrMapping/>
  </p:clrMapOvr>
  <p:transition spd="slow" advClick="0"/>
</p:sldLayout>
</file>

<file path=ppt/slideLayouts/slideLayout4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7535" y="2347916"/>
            <a:ext cx="11425767" cy="1620837"/>
          </a:xfrm>
        </p:spPr>
        <p:txBody>
          <a:bodyPr/>
          <a:lstStyle/>
          <a:p>
            <a:r>
              <a:rPr lang="en-US"/>
              <a:t>Click to edit Master title style</a:t>
            </a:r>
          </a:p>
        </p:txBody>
      </p:sp>
      <p:sp>
        <p:nvSpPr>
          <p:cNvPr id="3" name="Subtitle 2"/>
          <p:cNvSpPr>
            <a:spLocks noGrp="1"/>
          </p:cNvSpPr>
          <p:nvPr>
            <p:ph type="subTitle" idx="1"/>
          </p:nvPr>
        </p:nvSpPr>
        <p:spPr>
          <a:xfrm>
            <a:off x="2017184" y="4283078"/>
            <a:ext cx="9408584" cy="1931987"/>
          </a:xfrm>
        </p:spPr>
        <p:txBody>
          <a:bodyPr/>
          <a:lstStyle>
            <a:lvl1pPr marL="0" indent="0" algn="ctr">
              <a:buNone/>
              <a:defRPr/>
            </a:lvl1pPr>
            <a:lvl2pPr marL="457058" indent="0" algn="ctr">
              <a:buNone/>
              <a:defRPr/>
            </a:lvl2pPr>
            <a:lvl3pPr marL="914115" indent="0" algn="ctr">
              <a:buNone/>
              <a:defRPr/>
            </a:lvl3pPr>
            <a:lvl4pPr marL="1371173" indent="0" algn="ctr">
              <a:buNone/>
              <a:defRPr/>
            </a:lvl4pPr>
            <a:lvl5pPr marL="1828231" indent="0" algn="ctr">
              <a:buNone/>
              <a:defRPr/>
            </a:lvl5pPr>
            <a:lvl6pPr marL="2285289" indent="0" algn="ctr">
              <a:buNone/>
              <a:defRPr/>
            </a:lvl6pPr>
            <a:lvl7pPr marL="2742347" indent="0" algn="ctr">
              <a:buNone/>
              <a:defRPr/>
            </a:lvl7pPr>
            <a:lvl8pPr marL="3199405" indent="0" algn="ctr">
              <a:buNone/>
              <a:defRPr/>
            </a:lvl8pPr>
            <a:lvl9pPr marL="3656462" indent="0" algn="ctr">
              <a:buNone/>
              <a:defRPr/>
            </a:lvl9pPr>
          </a:lstStyle>
          <a:p>
            <a:r>
              <a:rPr lang="en-US"/>
              <a:t>Click to edit Master subtitle style</a:t>
            </a:r>
          </a:p>
        </p:txBody>
      </p:sp>
    </p:spTree>
    <p:extLst>
      <p:ext uri="{BB962C8B-B14F-4D97-AF65-F5344CB8AC3E}">
        <p14:creationId xmlns:p14="http://schemas.microsoft.com/office/powerpoint/2010/main" val="40835785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72787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2568" y="4857756"/>
            <a:ext cx="11423651" cy="15017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062568" y="3203577"/>
            <a:ext cx="11423651" cy="1654175"/>
          </a:xfrm>
        </p:spPr>
        <p:txBody>
          <a:bodyPr anchor="b"/>
          <a:lstStyle>
            <a:lvl1pPr marL="0" indent="0">
              <a:buNone/>
              <a:defRPr sz="2000"/>
            </a:lvl1pPr>
            <a:lvl2pPr marL="457058" indent="0">
              <a:buNone/>
              <a:defRPr sz="1800"/>
            </a:lvl2pPr>
            <a:lvl3pPr marL="914115" indent="0">
              <a:buNone/>
              <a:defRPr sz="1700"/>
            </a:lvl3pPr>
            <a:lvl4pPr marL="1371173" indent="0">
              <a:buNone/>
              <a:defRPr sz="1400"/>
            </a:lvl4pPr>
            <a:lvl5pPr marL="1828231" indent="0">
              <a:buNone/>
              <a:defRPr sz="1400"/>
            </a:lvl5pPr>
            <a:lvl6pPr marL="2285289" indent="0">
              <a:buNone/>
              <a:defRPr sz="1400"/>
            </a:lvl6pPr>
            <a:lvl7pPr marL="2742347" indent="0">
              <a:buNone/>
              <a:defRPr sz="1400"/>
            </a:lvl7pPr>
            <a:lvl8pPr marL="3199405" indent="0">
              <a:buNone/>
              <a:defRPr sz="1400"/>
            </a:lvl8pPr>
            <a:lvl9pPr marL="3656462" indent="0">
              <a:buNone/>
              <a:defRPr sz="1400"/>
            </a:lvl9pPr>
          </a:lstStyle>
          <a:p>
            <a:pPr lvl="0"/>
            <a:r>
              <a:rPr lang="en-US"/>
              <a:t>Click to edit Master text styles</a:t>
            </a:r>
          </a:p>
        </p:txBody>
      </p:sp>
    </p:spTree>
    <p:extLst>
      <p:ext uri="{BB962C8B-B14F-4D97-AF65-F5344CB8AC3E}">
        <p14:creationId xmlns:p14="http://schemas.microsoft.com/office/powerpoint/2010/main" val="22237413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24138" y="2101854"/>
            <a:ext cx="5636684"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69223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3104" y="303219"/>
            <a:ext cx="12096751" cy="12588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3101" y="1692275"/>
            <a:ext cx="5937251"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4" name="Content Placeholder 3"/>
          <p:cNvSpPr>
            <a:spLocks noGrp="1"/>
          </p:cNvSpPr>
          <p:nvPr>
            <p:ph sz="half" idx="2"/>
          </p:nvPr>
        </p:nvSpPr>
        <p:spPr>
          <a:xfrm>
            <a:off x="673101" y="2397125"/>
            <a:ext cx="5937251"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28371" y="1692275"/>
            <a:ext cx="5941484"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828371" y="2397125"/>
            <a:ext cx="5941484"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281483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853903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6180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3100" y="301625"/>
            <a:ext cx="4421717" cy="12795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5255690" y="301628"/>
            <a:ext cx="7514167"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3100" y="1581156"/>
            <a:ext cx="4421717" cy="5172075"/>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35832957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3"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4"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A988C02B-A6F7-4961-B517-781407414312}"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335885890"/>
      </p:ext>
    </p:extLst>
  </p:cSld>
  <p:clrMapOvr>
    <a:masterClrMapping/>
  </p:clrMapOvr>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35255" y="5291143"/>
            <a:ext cx="8064500" cy="625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635255" y="674691"/>
            <a:ext cx="8064500" cy="4537075"/>
          </a:xfrm>
        </p:spPr>
        <p:txBody>
          <a:bodyPr/>
          <a:lstStyle>
            <a:lvl1pPr marL="0" indent="0">
              <a:buNone/>
              <a:defRPr sz="3200"/>
            </a:lvl1pPr>
            <a:lvl2pPr marL="457058" indent="0">
              <a:buNone/>
              <a:defRPr sz="2800"/>
            </a:lvl2pPr>
            <a:lvl3pPr marL="914115" indent="0">
              <a:buNone/>
              <a:defRPr sz="2400"/>
            </a:lvl3pPr>
            <a:lvl4pPr marL="1371173" indent="0">
              <a:buNone/>
              <a:defRPr sz="2000"/>
            </a:lvl4pPr>
            <a:lvl5pPr marL="1828231" indent="0">
              <a:buNone/>
              <a:defRPr sz="2000"/>
            </a:lvl5pPr>
            <a:lvl6pPr marL="2285289" indent="0">
              <a:buNone/>
              <a:defRPr sz="2000"/>
            </a:lvl6pPr>
            <a:lvl7pPr marL="2742347" indent="0">
              <a:buNone/>
              <a:defRPr sz="2000"/>
            </a:lvl7pPr>
            <a:lvl8pPr marL="3199405" indent="0">
              <a:buNone/>
              <a:defRPr sz="2000"/>
            </a:lvl8pPr>
            <a:lvl9pPr marL="3656462" indent="0">
              <a:buNone/>
              <a:defRPr sz="2000"/>
            </a:lvl9pPr>
          </a:lstStyle>
          <a:p>
            <a:pPr lvl="0"/>
            <a:endParaRPr lang="en-US" noProof="0"/>
          </a:p>
        </p:txBody>
      </p:sp>
      <p:sp>
        <p:nvSpPr>
          <p:cNvPr id="4" name="Text Placeholder 3"/>
          <p:cNvSpPr>
            <a:spLocks noGrp="1"/>
          </p:cNvSpPr>
          <p:nvPr>
            <p:ph type="body" sz="half" idx="2"/>
          </p:nvPr>
        </p:nvSpPr>
        <p:spPr>
          <a:xfrm>
            <a:off x="2635255" y="5916613"/>
            <a:ext cx="8064500" cy="887412"/>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20295193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85444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2738" y="627063"/>
            <a:ext cx="2868084" cy="6235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86369" y="627063"/>
            <a:ext cx="8403167" cy="6235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21977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86368" y="627068"/>
            <a:ext cx="11474451" cy="1260475"/>
          </a:xfrm>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24138" y="2101854"/>
            <a:ext cx="5636684"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00351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2286" y="227013"/>
            <a:ext cx="10358967" cy="1143000"/>
          </a:xfrm>
        </p:spPr>
        <p:txBody>
          <a:bodyPr/>
          <a:lstStyle/>
          <a:p>
            <a:r>
              <a:rPr lang="en-US"/>
              <a:t>Click to edit Master title style</a:t>
            </a:r>
          </a:p>
        </p:txBody>
      </p:sp>
      <p:sp>
        <p:nvSpPr>
          <p:cNvPr id="3" name="Table Placeholder 2"/>
          <p:cNvSpPr>
            <a:spLocks noGrp="1"/>
          </p:cNvSpPr>
          <p:nvPr>
            <p:ph type="tbl" idx="1"/>
          </p:nvPr>
        </p:nvSpPr>
        <p:spPr>
          <a:xfrm>
            <a:off x="912286" y="1416053"/>
            <a:ext cx="10358967" cy="4799013"/>
          </a:xfrm>
        </p:spPr>
        <p:txBody>
          <a:bodyPr/>
          <a:lstStyle/>
          <a:p>
            <a:pPr lvl="0"/>
            <a:endParaRPr lang="en-US" noProof="0"/>
          </a:p>
        </p:txBody>
      </p:sp>
    </p:spTree>
    <p:extLst>
      <p:ext uri="{BB962C8B-B14F-4D97-AF65-F5344CB8AC3E}">
        <p14:creationId xmlns:p14="http://schemas.microsoft.com/office/powerpoint/2010/main" val="23227191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p>
        </p:txBody>
      </p:sp>
      <p:sp>
        <p:nvSpPr>
          <p:cNvPr id="3" name="Chart Placeholder 2"/>
          <p:cNvSpPr>
            <a:spLocks noGrp="1"/>
          </p:cNvSpPr>
          <p:nvPr>
            <p:ph type="chart" idx="1"/>
          </p:nvPr>
        </p:nvSpPr>
        <p:spPr>
          <a:xfrm>
            <a:off x="914400" y="1828800"/>
            <a:ext cx="10363200" cy="4114800"/>
          </a:xfrm>
        </p:spPr>
        <p:txBody>
          <a:bodyPr/>
          <a:lstStyle/>
          <a:p>
            <a:pPr lvl="0"/>
            <a:endParaRPr lang="en-US" noProof="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fld id="{0A90E337-F800-1146-8455-677861B99144}" type="slidenum">
              <a:rPr lang="en-US" altLang="x-none"/>
              <a:pPr/>
              <a:t>‹#›</a:t>
            </a:fld>
            <a:endParaRPr lang="en-US" altLang="x-none"/>
          </a:p>
        </p:txBody>
      </p:sp>
    </p:spTree>
    <p:extLst>
      <p:ext uri="{BB962C8B-B14F-4D97-AF65-F5344CB8AC3E}">
        <p14:creationId xmlns:p14="http://schemas.microsoft.com/office/powerpoint/2010/main" val="3937007510"/>
      </p:ext>
    </p:extLst>
  </p:cSld>
  <p:clrMapOvr>
    <a:masterClrMapping/>
  </p:clrMapOvr>
  <p:transition spd="slow" advClick="0"/>
</p:sldLayout>
</file>

<file path=ppt/slideLayouts/slideLayout436.xml><?xml version="1.0" encoding="utf-8"?>
<p:sldLayout xmlns:a="http://schemas.openxmlformats.org/drawingml/2006/main" xmlns:r="http://schemas.openxmlformats.org/officeDocument/2006/relationships" xmlns:p="http://schemas.openxmlformats.org/presentationml/2006/main" type="titleOnly" preserve="1">
  <p:cSld name="Keypoint Question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question"/>
          <p:cNvSpPr>
            <a:spLocks noGrp="1"/>
          </p:cNvSpPr>
          <p:nvPr>
            <p:ph type="body" idx="10" hasCustomPrompt="1"/>
          </p:nvPr>
        </p:nvSpPr>
        <p:spPr>
          <a:xfrm>
            <a:off x="912283" y="1522413"/>
            <a:ext cx="10367432" cy="685800"/>
          </a:xfrm>
        </p:spPr>
        <p:txBody>
          <a:bodyPr/>
          <a:lstStyle>
            <a:lvl1pPr marL="0" indent="0" algn="l" defTabSz="412750" rtl="0" eaLnBrk="0" fontAlgn="base" hangingPunct="0">
              <a:spcBef>
                <a:spcPct val="30000"/>
              </a:spcBef>
              <a:buClr>
                <a:srgbClr val="000000"/>
              </a:buClr>
              <a:buFontTx/>
              <a:buNone/>
              <a:defRPr/>
            </a:lvl1pPr>
            <a:lvl2pPr marL="522288" indent="0" algn="l" defTabSz="412750" rtl="0" eaLnBrk="0" fontAlgn="base" hangingPunct="0">
              <a:spcBef>
                <a:spcPct val="30000"/>
              </a:spcBef>
              <a:buClr>
                <a:srgbClr val="000000"/>
              </a:buClr>
              <a:buFontTx/>
              <a:buNone/>
              <a:defRPr/>
            </a:lvl2pPr>
            <a:lvl3pPr marL="979488" indent="0" algn="l" defTabSz="412750" rtl="0" eaLnBrk="0" fontAlgn="base" hangingPunct="0">
              <a:spcBef>
                <a:spcPct val="30000"/>
              </a:spcBef>
              <a:buClr>
                <a:srgbClr val="000000"/>
              </a:buClr>
              <a:buFontTx/>
              <a:buNone/>
              <a:defRPr/>
            </a:lvl3pPr>
            <a:lvl4pPr marL="1371600" indent="0" algn="l" defTabSz="412750" rtl="0" eaLnBrk="0" fontAlgn="base" hangingPunct="0">
              <a:spcBef>
                <a:spcPct val="30000"/>
              </a:spcBef>
              <a:buClr>
                <a:srgbClr val="000000"/>
              </a:buClr>
              <a:buFontTx/>
              <a:buNone/>
              <a:defRPr/>
            </a:lvl4pPr>
            <a:lvl5pPr marL="1762125" indent="0" algn="l" defTabSz="412750" rtl="0" eaLnBrk="0" fontAlgn="base" hangingPunct="0">
              <a:spcBef>
                <a:spcPct val="30000"/>
              </a:spcBef>
              <a:buClr>
                <a:srgbClr val="000000"/>
              </a:buClr>
              <a:buFontTx/>
              <a:buNone/>
              <a:defRPr/>
            </a:lvl5pPr>
          </a:lstStyle>
          <a:p>
            <a:pPr lvl="0"/>
            <a:r>
              <a:rPr lang="en-US"/>
              <a:t>Click to add question here</a:t>
            </a:r>
          </a:p>
        </p:txBody>
      </p:sp>
      <p:sp>
        <p:nvSpPr>
          <p:cNvPr id="4" name="choices"/>
          <p:cNvSpPr>
            <a:spLocks noGrp="1"/>
          </p:cNvSpPr>
          <p:nvPr>
            <p:ph type="body" sz="quarter" idx="11" hasCustomPrompt="1"/>
          </p:nvPr>
        </p:nvSpPr>
        <p:spPr>
          <a:xfrm>
            <a:off x="912284" y="2360613"/>
            <a:ext cx="4955645" cy="3810000"/>
          </a:xfrm>
          <a:prstGeom prst="rect">
            <a:avLst/>
          </a:prstGeom>
        </p:spPr>
        <p:txBody>
          <a:bodyPr>
            <a:normAutofit/>
          </a:bodyPr>
          <a:lstStyle>
            <a:lvl1pPr marL="612775" indent="-514350" algn="l" defTabSz="412750" rtl="0" eaLnBrk="0" fontAlgn="base" hangingPunct="0">
              <a:spcBef>
                <a:spcPct val="30000"/>
              </a:spcBef>
              <a:buClr>
                <a:srgbClr val="000000"/>
              </a:buClr>
              <a:buAutoNum type="arabicPeriod"/>
              <a:defRPr/>
            </a:lvl1pPr>
            <a:lvl2pPr marL="1036638" indent="-514350" algn="l" defTabSz="412750" rtl="0" eaLnBrk="0" fontAlgn="base" hangingPunct="0">
              <a:spcBef>
                <a:spcPct val="30000"/>
              </a:spcBef>
              <a:buClr>
                <a:srgbClr val="000000"/>
              </a:buClr>
              <a:buAutoNum type="arabicPeriod"/>
              <a:defRPr/>
            </a:lvl2pPr>
            <a:lvl3pPr marL="1436688" indent="-457200" algn="l" defTabSz="412750" rtl="0" eaLnBrk="0" fontAlgn="base" hangingPunct="0">
              <a:spcBef>
                <a:spcPct val="30000"/>
              </a:spcBef>
              <a:buClr>
                <a:srgbClr val="000000"/>
              </a:buClr>
              <a:buAutoNum type="arabicPeriod"/>
              <a:defRPr/>
            </a:lvl3pPr>
            <a:lvl4pPr marL="1828800" indent="-457200" algn="l" defTabSz="412750" rtl="0" eaLnBrk="0" fontAlgn="base" hangingPunct="0">
              <a:spcBef>
                <a:spcPct val="30000"/>
              </a:spcBef>
              <a:buClr>
                <a:srgbClr val="000000"/>
              </a:buClr>
              <a:buAutoNum type="arabicPeriod"/>
              <a:defRPr/>
            </a:lvl4pPr>
            <a:lvl5pPr marL="2219325" indent="-457200" algn="l" defTabSz="412750" rtl="0" eaLnBrk="0" fontAlgn="base" hangingPunct="0">
              <a:spcBef>
                <a:spcPct val="30000"/>
              </a:spcBef>
              <a:buClr>
                <a:srgbClr val="000000"/>
              </a:buClr>
              <a:buAutoNum type="arabicPeriod"/>
              <a:defRPr/>
            </a:lvl5pPr>
          </a:lstStyle>
          <a:p>
            <a:pPr lvl="0"/>
            <a:r>
              <a:rPr lang="en-US"/>
              <a:t>Click to add choices here</a:t>
            </a:r>
          </a:p>
        </p:txBody>
      </p:sp>
      <p:sp>
        <p:nvSpPr>
          <p:cNvPr id="5" name="chartPosition"/>
          <p:cNvSpPr>
            <a:spLocks noGrp="1"/>
          </p:cNvSpPr>
          <p:nvPr>
            <p:ph type="chart" sz="quarter" idx="12"/>
          </p:nvPr>
        </p:nvSpPr>
        <p:spPr>
          <a:xfrm>
            <a:off x="6324072" y="2360613"/>
            <a:ext cx="4955645" cy="3810000"/>
          </a:xfrm>
          <a:prstGeom prst="rect">
            <a:avLst/>
          </a:prstGeom>
        </p:spPr>
        <p:txBody>
          <a:bodyPr/>
          <a:lstStyle/>
          <a:p>
            <a:endParaRPr lang="en-US"/>
          </a:p>
        </p:txBody>
      </p:sp>
    </p:spTree>
    <p:extLst>
      <p:ext uri="{BB962C8B-B14F-4D97-AF65-F5344CB8AC3E}">
        <p14:creationId xmlns:p14="http://schemas.microsoft.com/office/powerpoint/2010/main" val="23317668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7.xml><?xml version="1.0" encoding="utf-8"?>
<p:sldLayout xmlns:a="http://schemas.openxmlformats.org/drawingml/2006/main" xmlns:r="http://schemas.openxmlformats.org/officeDocument/2006/relationships" xmlns:p="http://schemas.openxmlformats.org/presentationml/2006/main" type="titleOnly" preserve="1">
  <p:cSld name="Keypoint Clock Sh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Oval 2" hidden="1"/>
          <p:cNvSpPr/>
          <p:nvPr userDrawn="1">
            <p:custDataLst>
              <p:tags r:id="rId1"/>
            </p:custDataLst>
          </p:nvPr>
        </p:nvSpPr>
        <p:spPr bwMode="auto">
          <a:xfrm>
            <a:off x="10922001" y="5905503"/>
            <a:ext cx="846667" cy="48301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r>
              <a:rPr kumimoji="0" lang="en-US" sz="2400" b="0" i="0" u="none" strike="noStrike" cap="none" normalizeH="0" baseline="0">
                <a:ln>
                  <a:noFill/>
                </a:ln>
                <a:effectLst/>
                <a:latin typeface="Times New Roman" pitchFamily="18" charset="0"/>
              </a:rPr>
              <a:t>10</a:t>
            </a:r>
          </a:p>
        </p:txBody>
      </p:sp>
    </p:spTree>
    <p:extLst>
      <p:ext uri="{BB962C8B-B14F-4D97-AF65-F5344CB8AC3E}">
        <p14:creationId xmlns:p14="http://schemas.microsoft.com/office/powerpoint/2010/main" val="22530595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3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22271902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87" y="273052"/>
            <a:ext cx="6815667" cy="58531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3" cy="4691063"/>
          </a:xfrm>
        </p:spPr>
        <p:txBody>
          <a:bodyPr/>
          <a:lstStyle>
            <a:lvl1pPr marL="0" indent="0">
              <a:buNone/>
              <a:defRPr sz="1400"/>
            </a:lvl1pPr>
            <a:lvl2pPr marL="454703" indent="0">
              <a:buNone/>
              <a:defRPr sz="1100"/>
            </a:lvl2pPr>
            <a:lvl3pPr marL="909214" indent="0">
              <a:buNone/>
              <a:defRPr sz="1000"/>
            </a:lvl3pPr>
            <a:lvl4pPr marL="1363805" indent="0">
              <a:buNone/>
              <a:defRPr sz="900"/>
            </a:lvl4pPr>
            <a:lvl5pPr marL="1818403" indent="0">
              <a:buNone/>
              <a:defRPr sz="900"/>
            </a:lvl5pPr>
            <a:lvl6pPr marL="2272980" indent="0">
              <a:buNone/>
              <a:defRPr sz="900"/>
            </a:lvl6pPr>
            <a:lvl7pPr marL="2727600" indent="0">
              <a:buNone/>
              <a:defRPr sz="900"/>
            </a:lvl7pPr>
            <a:lvl8pPr marL="3182214" indent="0">
              <a:buNone/>
              <a:defRPr sz="900"/>
            </a:lvl8pPr>
            <a:lvl9pPr marL="363683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Footer Placeholder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7" name="Slide Number Placeholder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7B0B9093-71F6-4D17-88CA-890BAA78E580}"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226593796"/>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3200"/>
            </a:lvl1pPr>
            <a:lvl2pPr marL="454703" indent="0">
              <a:buNone/>
              <a:defRPr sz="2800"/>
            </a:lvl2pPr>
            <a:lvl3pPr marL="909214" indent="0">
              <a:buNone/>
              <a:defRPr sz="2400"/>
            </a:lvl3pPr>
            <a:lvl4pPr marL="1363805" indent="0">
              <a:buNone/>
              <a:defRPr sz="2000"/>
            </a:lvl4pPr>
            <a:lvl5pPr marL="1818403" indent="0">
              <a:buNone/>
              <a:defRPr sz="2000"/>
            </a:lvl5pPr>
            <a:lvl6pPr marL="2272980" indent="0">
              <a:buNone/>
              <a:defRPr sz="2000"/>
            </a:lvl6pPr>
            <a:lvl7pPr marL="2727600" indent="0">
              <a:buNone/>
              <a:defRPr sz="2000"/>
            </a:lvl7pPr>
            <a:lvl8pPr marL="3182214" indent="0">
              <a:buNone/>
              <a:defRPr sz="2000"/>
            </a:lvl8pPr>
            <a:lvl9pPr marL="3636830" indent="0">
              <a:buNone/>
              <a:defRPr sz="2000"/>
            </a:lvl9pPr>
          </a:lstStyle>
          <a:p>
            <a:pPr lvl="0"/>
            <a:endParaRPr lang="en-US" noProof="0" dirty="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400"/>
            </a:lvl1pPr>
            <a:lvl2pPr marL="454703" indent="0">
              <a:buNone/>
              <a:defRPr sz="1100"/>
            </a:lvl2pPr>
            <a:lvl3pPr marL="909214" indent="0">
              <a:buNone/>
              <a:defRPr sz="1000"/>
            </a:lvl3pPr>
            <a:lvl4pPr marL="1363805" indent="0">
              <a:buNone/>
              <a:defRPr sz="900"/>
            </a:lvl4pPr>
            <a:lvl5pPr marL="1818403" indent="0">
              <a:buNone/>
              <a:defRPr sz="900"/>
            </a:lvl5pPr>
            <a:lvl6pPr marL="2272980" indent="0">
              <a:buNone/>
              <a:defRPr sz="900"/>
            </a:lvl6pPr>
            <a:lvl7pPr marL="2727600" indent="0">
              <a:buNone/>
              <a:defRPr sz="900"/>
            </a:lvl7pPr>
            <a:lvl8pPr marL="3182214" indent="0">
              <a:buNone/>
              <a:defRPr sz="900"/>
            </a:lvl8pPr>
            <a:lvl9pPr marL="363683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Footer Placeholder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7" name="Slide Number Placeholder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4F946826-6EC9-4D93-A1A4-8C2B596ABF89}"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3891699401"/>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D3210D7D-0432-4DD6-9C1C-1CE44BA4E77A}"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2598122054"/>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4DF7C792-A557-4692-AD0D-0B3C10F96D43}"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4009952405"/>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751" y="457201"/>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09" y="228573"/>
            <a:ext cx="8228572" cy="914286"/>
          </a:xfrm>
        </p:spPr>
        <p:txBody>
          <a:bodyPr>
            <a:noAutofit/>
          </a:bodyPr>
          <a:lstStyle>
            <a:lvl1pPr algn="l">
              <a:defRPr sz="2300"/>
            </a:lvl1pPr>
          </a:lstStyle>
          <a:p>
            <a:r>
              <a:rPr lang="de-DE" dirty="0"/>
              <a:t>Titelmasterformat durch Klicken bearbeiten</a:t>
            </a:r>
          </a:p>
        </p:txBody>
      </p:sp>
      <p:sp>
        <p:nvSpPr>
          <p:cNvPr id="9" name="Untertitel 2"/>
          <p:cNvSpPr>
            <a:spLocks noGrp="1"/>
          </p:cNvSpPr>
          <p:nvPr>
            <p:ph type="subTitle" idx="13"/>
          </p:nvPr>
        </p:nvSpPr>
        <p:spPr>
          <a:xfrm>
            <a:off x="610289" y="1143044"/>
            <a:ext cx="8228572" cy="683383"/>
          </a:xfrm>
        </p:spPr>
        <p:txBody>
          <a:bodyPr bIns="45133" anchor="b">
            <a:noAutofit/>
          </a:bodyPr>
          <a:lstStyle>
            <a:lvl1pPr marL="0" indent="0" algn="l">
              <a:buNone/>
              <a:defRPr sz="1800">
                <a:solidFill>
                  <a:schemeClr val="tx2"/>
                </a:solidFill>
              </a:defRPr>
            </a:lvl1pPr>
            <a:lvl2pPr marL="451188" indent="0" algn="ctr">
              <a:buNone/>
              <a:defRPr>
                <a:solidFill>
                  <a:schemeClr val="tx1">
                    <a:tint val="75000"/>
                  </a:schemeClr>
                </a:solidFill>
              </a:defRPr>
            </a:lvl2pPr>
            <a:lvl3pPr marL="901906" indent="0" algn="ctr">
              <a:buNone/>
              <a:defRPr>
                <a:solidFill>
                  <a:schemeClr val="tx1">
                    <a:tint val="75000"/>
                  </a:schemeClr>
                </a:solidFill>
              </a:defRPr>
            </a:lvl3pPr>
            <a:lvl4pPr marL="1352792" indent="0" algn="ctr">
              <a:buNone/>
              <a:defRPr>
                <a:solidFill>
                  <a:schemeClr val="tx1">
                    <a:tint val="75000"/>
                  </a:schemeClr>
                </a:solidFill>
              </a:defRPr>
            </a:lvl4pPr>
            <a:lvl5pPr marL="1803739" indent="0" algn="ctr">
              <a:buNone/>
              <a:defRPr>
                <a:solidFill>
                  <a:schemeClr val="tx1">
                    <a:tint val="75000"/>
                  </a:schemeClr>
                </a:solidFill>
              </a:defRPr>
            </a:lvl5pPr>
            <a:lvl6pPr marL="2254664" indent="0" algn="ctr">
              <a:buNone/>
              <a:defRPr>
                <a:solidFill>
                  <a:schemeClr val="tx1">
                    <a:tint val="75000"/>
                  </a:schemeClr>
                </a:solidFill>
              </a:defRPr>
            </a:lvl6pPr>
            <a:lvl7pPr marL="2705593" indent="0" algn="ctr">
              <a:buNone/>
              <a:defRPr>
                <a:solidFill>
                  <a:schemeClr val="tx1">
                    <a:tint val="75000"/>
                  </a:schemeClr>
                </a:solidFill>
              </a:defRPr>
            </a:lvl7pPr>
            <a:lvl8pPr marL="3156551" indent="0" algn="ctr">
              <a:buNone/>
              <a:defRPr>
                <a:solidFill>
                  <a:schemeClr val="tx1">
                    <a:tint val="75000"/>
                  </a:schemeClr>
                </a:solidFill>
              </a:defRPr>
            </a:lvl8pPr>
            <a:lvl9pPr marL="3607508"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5556270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3" y="6501111"/>
            <a:ext cx="7738116" cy="248489"/>
          </a:xfrm>
        </p:spPr>
        <p:txBody>
          <a:bodyPr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1"/>
            <a:ext cx="508000" cy="269875"/>
          </a:xfrm>
        </p:spPr>
        <p:txBody>
          <a:bodyPr lIns="115495" tIns="57768" rIns="115495" bIns="57768"/>
          <a:lstStyle>
            <a:lvl1pPr defTabSz="901700" eaLnBrk="0" hangingPunct="0">
              <a:defRPr sz="1800">
                <a:ea typeface="ＭＳ Ｐゴシック" panose="020B0600070205080204" pitchFamily="34" charset="-128"/>
              </a:defRPr>
            </a:lvl1pPr>
          </a:lstStyle>
          <a:p>
            <a:pPr fontAlgn="base">
              <a:spcBef>
                <a:spcPct val="0"/>
              </a:spcBef>
              <a:spcAft>
                <a:spcPct val="0"/>
              </a:spcAft>
              <a:defRPr/>
            </a:pPr>
            <a:fld id="{302293D2-4B72-4D65-8453-365C3065BEAB}" type="slidenum">
              <a:rPr lang="en-GB" altLang="en-US" smtClean="0"/>
              <a:pPr fontAlgn="base">
                <a:spcBef>
                  <a:spcPct val="0"/>
                </a:spcBef>
                <a:spcAft>
                  <a:spcPct val="0"/>
                </a:spcAft>
                <a:defRPr/>
              </a:pPr>
              <a:t>‹#›</a:t>
            </a:fld>
            <a:endParaRPr lang="en-GB" altLang="en-US" dirty="0"/>
          </a:p>
        </p:txBody>
      </p:sp>
    </p:spTree>
    <p:extLst>
      <p:ext uri="{BB962C8B-B14F-4D97-AF65-F5344CB8AC3E}">
        <p14:creationId xmlns:p14="http://schemas.microsoft.com/office/powerpoint/2010/main" val="1633510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03"/>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304"/>
            <a:ext cx="5386917" cy="639763"/>
          </a:xfrm>
        </p:spPr>
        <p:txBody>
          <a:bodyPr anchor="b"/>
          <a:lstStyle>
            <a:lvl1pPr marL="0" indent="0">
              <a:buNone/>
              <a:defRPr sz="2400" b="1"/>
            </a:lvl1pPr>
            <a:lvl2pPr marL="454703" indent="0">
              <a:buNone/>
              <a:defRPr sz="2000" b="1"/>
            </a:lvl2pPr>
            <a:lvl3pPr marL="909214" indent="0">
              <a:buNone/>
              <a:defRPr sz="1800" b="1"/>
            </a:lvl3pPr>
            <a:lvl4pPr marL="1363805" indent="0">
              <a:buNone/>
              <a:defRPr sz="1700" b="1"/>
            </a:lvl4pPr>
            <a:lvl5pPr marL="1818403" indent="0">
              <a:buNone/>
              <a:defRPr sz="1700" b="1"/>
            </a:lvl5pPr>
            <a:lvl6pPr marL="2272980" indent="0">
              <a:buNone/>
              <a:defRPr sz="1700" b="1"/>
            </a:lvl6pPr>
            <a:lvl7pPr marL="2727600" indent="0">
              <a:buNone/>
              <a:defRPr sz="1700" b="1"/>
            </a:lvl7pPr>
            <a:lvl8pPr marL="3182214" indent="0">
              <a:buNone/>
              <a:defRPr sz="1700" b="1"/>
            </a:lvl8pPr>
            <a:lvl9pPr marL="3636830" indent="0">
              <a:buNone/>
              <a:defRPr sz="1700" b="1"/>
            </a:lvl9pPr>
          </a:lstStyle>
          <a:p>
            <a:pPr lvl="0"/>
            <a:r>
              <a:rPr lang="en-US"/>
              <a:t>Click to edit Master text styles</a:t>
            </a:r>
          </a:p>
        </p:txBody>
      </p:sp>
      <p:sp>
        <p:nvSpPr>
          <p:cNvPr id="4" name="Content Placeholder 3"/>
          <p:cNvSpPr>
            <a:spLocks noGrp="1"/>
          </p:cNvSpPr>
          <p:nvPr>
            <p:ph sz="half" idx="2"/>
          </p:nvPr>
        </p:nvSpPr>
        <p:spPr>
          <a:xfrm>
            <a:off x="609602" y="2174884"/>
            <a:ext cx="5386917"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57" y="1535304"/>
            <a:ext cx="5389033" cy="639763"/>
          </a:xfrm>
        </p:spPr>
        <p:txBody>
          <a:bodyPr anchor="b"/>
          <a:lstStyle>
            <a:lvl1pPr marL="0" indent="0">
              <a:buNone/>
              <a:defRPr sz="2400" b="1"/>
            </a:lvl1pPr>
            <a:lvl2pPr marL="454703" indent="0">
              <a:buNone/>
              <a:defRPr sz="2000" b="1"/>
            </a:lvl2pPr>
            <a:lvl3pPr marL="909214" indent="0">
              <a:buNone/>
              <a:defRPr sz="1800" b="1"/>
            </a:lvl3pPr>
            <a:lvl4pPr marL="1363805" indent="0">
              <a:buNone/>
              <a:defRPr sz="1700" b="1"/>
            </a:lvl4pPr>
            <a:lvl5pPr marL="1818403" indent="0">
              <a:buNone/>
              <a:defRPr sz="1700" b="1"/>
            </a:lvl5pPr>
            <a:lvl6pPr marL="2272980" indent="0">
              <a:buNone/>
              <a:defRPr sz="1700" b="1"/>
            </a:lvl6pPr>
            <a:lvl7pPr marL="2727600" indent="0">
              <a:buNone/>
              <a:defRPr sz="1700" b="1"/>
            </a:lvl7pPr>
            <a:lvl8pPr marL="3182214" indent="0">
              <a:buNone/>
              <a:defRPr sz="1700" b="1"/>
            </a:lvl8pPr>
            <a:lvl9pPr marL="3636830"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193457" y="2174884"/>
            <a:ext cx="5389033"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8"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9" name="Rectangle 6"/>
          <p:cNvSpPr>
            <a:spLocks noGrp="1" noChangeArrowheads="1"/>
          </p:cNvSpPr>
          <p:nvPr>
            <p:ph type="sldNum" sz="quarter" idx="12"/>
          </p:nvPr>
        </p:nvSpPr>
        <p:spPr/>
        <p:txBody>
          <a:bodyPr/>
          <a:lstStyle>
            <a:lvl1pPr defTabSz="914400" eaLnBrk="0" hangingPunct="0">
              <a:defRPr/>
            </a:lvl1pPr>
          </a:lstStyle>
          <a:p>
            <a:pPr>
              <a:defRPr/>
            </a:pPr>
            <a:fld id="{5D47E1F4-05F4-4827-BFEF-3142879A32C7}" type="slidenum">
              <a:rPr lang="en-US"/>
              <a:pPr>
                <a:defRPr/>
              </a:pPr>
              <a:t>‹#›</a:t>
            </a:fld>
            <a:endParaRPr lang="en-US" dirty="0"/>
          </a:p>
        </p:txBody>
      </p:sp>
    </p:spTree>
    <p:extLst>
      <p:ext uri="{BB962C8B-B14F-4D97-AF65-F5344CB8AC3E}">
        <p14:creationId xmlns:p14="http://schemas.microsoft.com/office/powerpoint/2010/main" val="413822872"/>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vl2pPr>
              <a:defRPr sz="2000"/>
            </a:lvl2pPr>
            <a:lvl3pPr marL="1016621" indent="-214697">
              <a:buFont typeface="Arial" pitchFamily="34" charset="0"/>
              <a:buChar char="•"/>
              <a:defRPr lang="en-US" sz="2000" b="0" dirty="0">
                <a:solidFill>
                  <a:schemeClr val="bg2"/>
                </a:solidFill>
                <a:latin typeface="+mn-lt"/>
              </a:defRPr>
            </a:lvl3pPr>
            <a:lvl4pPr marL="1136574" indent="-227327">
              <a:defRPr lang="en-US" sz="2000" b="1" dirty="0" smtClean="0">
                <a:solidFill>
                  <a:schemeClr val="bg2"/>
                </a:solidFill>
                <a:latin typeface="+mn-lt"/>
              </a:defRPr>
            </a:lvl4pPr>
            <a:lvl5pPr marL="1136574" indent="-227327">
              <a:defRPr lang="en-US" sz="20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079"/>
            <a:ext cx="10727141" cy="1143001"/>
          </a:xfrm>
          <a:prstGeom prst="rect">
            <a:avLst/>
          </a:prstGeom>
        </p:spPr>
        <p:txBody>
          <a:bodyPr lIns="90955" tIns="45477" rIns="90955" bIns="45477"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726"/>
            <a:ext cx="2844800" cy="290513"/>
          </a:xfrm>
        </p:spPr>
        <p:txBody>
          <a:bodyPr lIns="90955" tIns="45477" rIns="90955" bIns="45477" anchor="ctr"/>
          <a:lstStyle>
            <a:lvl1pPr defTabSz="914400" eaLnBrk="0" hangingPunct="0">
              <a:defRPr sz="1100">
                <a:solidFill>
                  <a:srgbClr val="000000"/>
                </a:solidFill>
                <a:latin typeface="Calibri" panose="020F0502020204030204" pitchFamily="34" charset="0"/>
                <a:ea typeface="ＭＳ Ｐゴシック" panose="020B0600070205080204" pitchFamily="34" charset="-128"/>
                <a:cs typeface="Calibri" panose="020F0502020204030204" pitchFamily="34" charset="0"/>
              </a:defRPr>
            </a:lvl1pPr>
          </a:lstStyle>
          <a:p>
            <a:pPr fontAlgn="base">
              <a:spcBef>
                <a:spcPct val="0"/>
              </a:spcBef>
              <a:spcAft>
                <a:spcPct val="0"/>
              </a:spcAft>
              <a:defRPr/>
            </a:pPr>
            <a:fld id="{5DE57AF3-ACBC-41F4-9277-6EE00C1A026A}"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26308916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28" tIns="45563" rIns="91128" bIns="45563"/>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marL="0" marR="0" lvl="0" indent="0" algn="l" defTabSz="11557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FFFFFF"/>
              </a:solidFill>
              <a:effectLst/>
              <a:uLnTx/>
              <a:uFillTx/>
              <a:latin typeface="Arial" pitchFamily="34" charset="0"/>
              <a:ea typeface="+mn-ea"/>
              <a:cs typeface="+mn-cs"/>
            </a:endParaRPr>
          </a:p>
        </p:txBody>
      </p:sp>
      <p:sp>
        <p:nvSpPr>
          <p:cNvPr id="5" name="Line 25"/>
          <p:cNvSpPr>
            <a:spLocks noChangeShapeType="1"/>
          </p:cNvSpPr>
          <p:nvPr userDrawn="1"/>
        </p:nvSpPr>
        <p:spPr bwMode="auto">
          <a:xfrm flipH="1" flipV="1">
            <a:off x="0" y="452438"/>
            <a:ext cx="12192000" cy="6350"/>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28" tIns="45563" rIns="91128" bIns="4556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3" name="Rectangle 4"/>
          <p:cNvSpPr>
            <a:spLocks noGrp="1" noChangeArrowheads="1"/>
          </p:cNvSpPr>
          <p:nvPr>
            <p:ph type="ctrTitle"/>
          </p:nvPr>
        </p:nvSpPr>
        <p:spPr>
          <a:xfrm>
            <a:off x="1598086" y="1603375"/>
            <a:ext cx="8993717" cy="1276350"/>
          </a:xfrm>
          <a:prstGeom prst="rect">
            <a:avLst/>
          </a:prstGeom>
        </p:spPr>
        <p:txBody>
          <a:bodyPr/>
          <a:lstStyle>
            <a:lvl1pPr algn="ctr">
              <a:defRPr sz="36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5" y="3222738"/>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33677830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2057"/>
            <a:ext cx="10727141" cy="1143001"/>
          </a:xfrm>
          <a:prstGeom prst="rect">
            <a:avLst/>
          </a:prstGeom>
        </p:spPr>
        <p:txBody>
          <a:bodyPr lIns="91128" tIns="45563" rIns="91128" bIns="45563"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726"/>
            <a:ext cx="2844800" cy="290513"/>
          </a:xfrm>
        </p:spPr>
        <p:txBody>
          <a:bodyPr lIns="91128" tIns="45563" rIns="91128" bIns="45563" anchor="ctr"/>
          <a:lstStyle>
            <a:lvl1pPr defTabSz="914400" eaLnBrk="0" hangingPunct="0">
              <a:defRPr sz="1100">
                <a:solidFill>
                  <a:srgbClr val="000000"/>
                </a:solidFill>
                <a:latin typeface="Calibri" panose="020F0502020204030204" pitchFamily="34" charset="0"/>
                <a:ea typeface="Calibri" panose="020F0502020204030204" pitchFamily="34" charset="0"/>
                <a:cs typeface="Calibri" panose="020F0502020204030204" pitchFamily="34" charset="0"/>
              </a:defRPr>
            </a:lvl1pPr>
          </a:lstStyle>
          <a:p>
            <a:pPr fontAlgn="base">
              <a:spcBef>
                <a:spcPct val="0"/>
              </a:spcBef>
              <a:spcAft>
                <a:spcPct val="0"/>
              </a:spcAft>
              <a:defRPr/>
            </a:pPr>
            <a:fld id="{3CF723AB-5781-4820-B74D-3A3DC4D8C5B6}"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41167327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81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48"/>
            <a:ext cx="8534400" cy="1752601"/>
          </a:xfrm>
        </p:spPr>
        <p:txBody>
          <a:bodyPr/>
          <a:lstStyle>
            <a:lvl1pPr marL="0" indent="0" algn="ctr">
              <a:buNone/>
              <a:defRPr/>
            </a:lvl1pPr>
            <a:lvl2pPr marL="454703" indent="0" algn="ctr">
              <a:buNone/>
              <a:defRPr/>
            </a:lvl2pPr>
            <a:lvl3pPr marL="909214" indent="0" algn="ctr">
              <a:buNone/>
              <a:defRPr/>
            </a:lvl3pPr>
            <a:lvl4pPr marL="1363805" indent="0" algn="ctr">
              <a:buNone/>
              <a:defRPr/>
            </a:lvl4pPr>
            <a:lvl5pPr marL="1818403" indent="0" algn="ctr">
              <a:buNone/>
              <a:defRPr/>
            </a:lvl5pPr>
            <a:lvl6pPr marL="2272980" indent="0" algn="ctr">
              <a:buNone/>
              <a:defRPr/>
            </a:lvl6pPr>
            <a:lvl7pPr marL="2727600" indent="0" algn="ctr">
              <a:buNone/>
              <a:defRPr/>
            </a:lvl7pPr>
            <a:lvl8pPr marL="3182214" indent="0" algn="ctr">
              <a:buNone/>
              <a:defRPr/>
            </a:lvl8pPr>
            <a:lvl9pPr marL="363683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FD58538E-E0C0-4902-9647-312B68EA2FB9}"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2666175777"/>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15C2F6D2-028C-4D72-98FB-A35476A3DB33}"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648524974"/>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091"/>
            <a:ext cx="103632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963097" y="2906909"/>
            <a:ext cx="10363200" cy="1500187"/>
          </a:xfrm>
        </p:spPr>
        <p:txBody>
          <a:bodyPr anchor="b"/>
          <a:lstStyle>
            <a:lvl1pPr marL="0" indent="0">
              <a:buNone/>
              <a:defRPr sz="2000"/>
            </a:lvl1pPr>
            <a:lvl2pPr marL="454703" indent="0">
              <a:buNone/>
              <a:defRPr sz="1800"/>
            </a:lvl2pPr>
            <a:lvl3pPr marL="909214" indent="0">
              <a:buNone/>
              <a:defRPr sz="1700"/>
            </a:lvl3pPr>
            <a:lvl4pPr marL="1363805" indent="0">
              <a:buNone/>
              <a:defRPr sz="1400"/>
            </a:lvl4pPr>
            <a:lvl5pPr marL="1818403" indent="0">
              <a:buNone/>
              <a:defRPr sz="1400"/>
            </a:lvl5pPr>
            <a:lvl6pPr marL="2272980" indent="0">
              <a:buNone/>
              <a:defRPr sz="1400"/>
            </a:lvl6pPr>
            <a:lvl7pPr marL="2727600" indent="0">
              <a:buNone/>
              <a:defRPr sz="1400"/>
            </a:lvl7pPr>
            <a:lvl8pPr marL="3182214" indent="0">
              <a:buNone/>
              <a:defRPr sz="1400"/>
            </a:lvl8pPr>
            <a:lvl9pPr marL="363683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E3F46D98-A828-47C0-ADD2-3E3D1297E582}"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3590004629"/>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Footer Placeholder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7" name="Slide Number Placeholder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F5FD40DC-05CC-4D5A-BED7-9D629E5297CA}"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946844053"/>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95"/>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304"/>
            <a:ext cx="5386917" cy="639763"/>
          </a:xfrm>
        </p:spPr>
        <p:txBody>
          <a:bodyPr anchor="b"/>
          <a:lstStyle>
            <a:lvl1pPr marL="0" indent="0">
              <a:buNone/>
              <a:defRPr sz="2400" b="1"/>
            </a:lvl1pPr>
            <a:lvl2pPr marL="454703" indent="0">
              <a:buNone/>
              <a:defRPr sz="2000" b="1"/>
            </a:lvl2pPr>
            <a:lvl3pPr marL="909214" indent="0">
              <a:buNone/>
              <a:defRPr sz="1800" b="1"/>
            </a:lvl3pPr>
            <a:lvl4pPr marL="1363805" indent="0">
              <a:buNone/>
              <a:defRPr sz="1700" b="1"/>
            </a:lvl4pPr>
            <a:lvl5pPr marL="1818403" indent="0">
              <a:buNone/>
              <a:defRPr sz="1700" b="1"/>
            </a:lvl5pPr>
            <a:lvl6pPr marL="2272980" indent="0">
              <a:buNone/>
              <a:defRPr sz="1700" b="1"/>
            </a:lvl6pPr>
            <a:lvl7pPr marL="2727600" indent="0">
              <a:buNone/>
              <a:defRPr sz="1700" b="1"/>
            </a:lvl7pPr>
            <a:lvl8pPr marL="3182214" indent="0">
              <a:buNone/>
              <a:defRPr sz="1700" b="1"/>
            </a:lvl8pPr>
            <a:lvl9pPr marL="3636830" indent="0">
              <a:buNone/>
              <a:defRPr sz="1700" b="1"/>
            </a:lvl9pPr>
          </a:lstStyle>
          <a:p>
            <a:pPr lvl="0"/>
            <a:r>
              <a:rPr lang="en-US"/>
              <a:t>Click to edit Master text styles</a:t>
            </a:r>
          </a:p>
        </p:txBody>
      </p:sp>
      <p:sp>
        <p:nvSpPr>
          <p:cNvPr id="4" name="Content Placeholder 3"/>
          <p:cNvSpPr>
            <a:spLocks noGrp="1"/>
          </p:cNvSpPr>
          <p:nvPr>
            <p:ph sz="half" idx="2"/>
          </p:nvPr>
        </p:nvSpPr>
        <p:spPr>
          <a:xfrm>
            <a:off x="609602" y="2174884"/>
            <a:ext cx="5386917"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12" y="1535304"/>
            <a:ext cx="5389033" cy="639763"/>
          </a:xfrm>
        </p:spPr>
        <p:txBody>
          <a:bodyPr anchor="b"/>
          <a:lstStyle>
            <a:lvl1pPr marL="0" indent="0">
              <a:buNone/>
              <a:defRPr sz="2400" b="1"/>
            </a:lvl1pPr>
            <a:lvl2pPr marL="454703" indent="0">
              <a:buNone/>
              <a:defRPr sz="2000" b="1"/>
            </a:lvl2pPr>
            <a:lvl3pPr marL="909214" indent="0">
              <a:buNone/>
              <a:defRPr sz="1800" b="1"/>
            </a:lvl3pPr>
            <a:lvl4pPr marL="1363805" indent="0">
              <a:buNone/>
              <a:defRPr sz="1700" b="1"/>
            </a:lvl4pPr>
            <a:lvl5pPr marL="1818403" indent="0">
              <a:buNone/>
              <a:defRPr sz="1700" b="1"/>
            </a:lvl5pPr>
            <a:lvl6pPr marL="2272980" indent="0">
              <a:buNone/>
              <a:defRPr sz="1700" b="1"/>
            </a:lvl6pPr>
            <a:lvl7pPr marL="2727600" indent="0">
              <a:buNone/>
              <a:defRPr sz="1700" b="1"/>
            </a:lvl7pPr>
            <a:lvl8pPr marL="3182214" indent="0">
              <a:buNone/>
              <a:defRPr sz="1700" b="1"/>
            </a:lvl8pPr>
            <a:lvl9pPr marL="3636830"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193412" y="2174884"/>
            <a:ext cx="5389033"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8"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9"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EFDE3235-A514-43AC-BD0A-066034E89429}"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1114820379"/>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4"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0F9336DA-A7C3-49C8-9B34-1D5C05E23EF7}"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2763025187"/>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3"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4"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A988C02B-A6F7-4961-B517-781407414312}"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70075392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4"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5" name="Rectangle 6"/>
          <p:cNvSpPr>
            <a:spLocks noGrp="1" noChangeArrowheads="1"/>
          </p:cNvSpPr>
          <p:nvPr>
            <p:ph type="sldNum" sz="quarter" idx="12"/>
          </p:nvPr>
        </p:nvSpPr>
        <p:spPr/>
        <p:txBody>
          <a:bodyPr/>
          <a:lstStyle>
            <a:lvl1pPr defTabSz="914400" eaLnBrk="0" hangingPunct="0">
              <a:defRPr/>
            </a:lvl1pPr>
          </a:lstStyle>
          <a:p>
            <a:pPr>
              <a:defRPr/>
            </a:pPr>
            <a:fld id="{D41A5FCB-A903-4759-9610-202FBECBF2AB}" type="slidenum">
              <a:rPr lang="en-US"/>
              <a:pPr>
                <a:defRPr/>
              </a:pPr>
              <a:t>‹#›</a:t>
            </a:fld>
            <a:endParaRPr lang="en-US" dirty="0"/>
          </a:p>
        </p:txBody>
      </p:sp>
    </p:spTree>
    <p:extLst>
      <p:ext uri="{BB962C8B-B14F-4D97-AF65-F5344CB8AC3E}">
        <p14:creationId xmlns:p14="http://schemas.microsoft.com/office/powerpoint/2010/main" val="2070593413"/>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87" y="273052"/>
            <a:ext cx="6815667" cy="58531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3" cy="4691063"/>
          </a:xfrm>
        </p:spPr>
        <p:txBody>
          <a:bodyPr/>
          <a:lstStyle>
            <a:lvl1pPr marL="0" indent="0">
              <a:buNone/>
              <a:defRPr sz="1400"/>
            </a:lvl1pPr>
            <a:lvl2pPr marL="454703" indent="0">
              <a:buNone/>
              <a:defRPr sz="1100"/>
            </a:lvl2pPr>
            <a:lvl3pPr marL="909214" indent="0">
              <a:buNone/>
              <a:defRPr sz="1000"/>
            </a:lvl3pPr>
            <a:lvl4pPr marL="1363805" indent="0">
              <a:buNone/>
              <a:defRPr sz="900"/>
            </a:lvl4pPr>
            <a:lvl5pPr marL="1818403" indent="0">
              <a:buNone/>
              <a:defRPr sz="900"/>
            </a:lvl5pPr>
            <a:lvl6pPr marL="2272980" indent="0">
              <a:buNone/>
              <a:defRPr sz="900"/>
            </a:lvl6pPr>
            <a:lvl7pPr marL="2727600" indent="0">
              <a:buNone/>
              <a:defRPr sz="900"/>
            </a:lvl7pPr>
            <a:lvl8pPr marL="3182214" indent="0">
              <a:buNone/>
              <a:defRPr sz="900"/>
            </a:lvl8pPr>
            <a:lvl9pPr marL="363683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Footer Placeholder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7" name="Slide Number Placeholder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7B0B9093-71F6-4D17-88CA-890BAA78E580}"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1597930870"/>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3200"/>
            </a:lvl1pPr>
            <a:lvl2pPr marL="454703" indent="0">
              <a:buNone/>
              <a:defRPr sz="2800"/>
            </a:lvl2pPr>
            <a:lvl3pPr marL="909214" indent="0">
              <a:buNone/>
              <a:defRPr sz="2400"/>
            </a:lvl3pPr>
            <a:lvl4pPr marL="1363805" indent="0">
              <a:buNone/>
              <a:defRPr sz="2000"/>
            </a:lvl4pPr>
            <a:lvl5pPr marL="1818403" indent="0">
              <a:buNone/>
              <a:defRPr sz="2000"/>
            </a:lvl5pPr>
            <a:lvl6pPr marL="2272980" indent="0">
              <a:buNone/>
              <a:defRPr sz="2000"/>
            </a:lvl6pPr>
            <a:lvl7pPr marL="2727600" indent="0">
              <a:buNone/>
              <a:defRPr sz="2000"/>
            </a:lvl7pPr>
            <a:lvl8pPr marL="3182214" indent="0">
              <a:buNone/>
              <a:defRPr sz="2000"/>
            </a:lvl8pPr>
            <a:lvl9pPr marL="3636830" indent="0">
              <a:buNone/>
              <a:defRPr sz="2000"/>
            </a:lvl9pPr>
          </a:lstStyle>
          <a:p>
            <a:pPr lvl="0"/>
            <a:endParaRPr lang="en-US" noProof="0" dirty="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400"/>
            </a:lvl1pPr>
            <a:lvl2pPr marL="454703" indent="0">
              <a:buNone/>
              <a:defRPr sz="1100"/>
            </a:lvl2pPr>
            <a:lvl3pPr marL="909214" indent="0">
              <a:buNone/>
              <a:defRPr sz="1000"/>
            </a:lvl3pPr>
            <a:lvl4pPr marL="1363805" indent="0">
              <a:buNone/>
              <a:defRPr sz="900"/>
            </a:lvl4pPr>
            <a:lvl5pPr marL="1818403" indent="0">
              <a:buNone/>
              <a:defRPr sz="900"/>
            </a:lvl5pPr>
            <a:lvl6pPr marL="2272980" indent="0">
              <a:buNone/>
              <a:defRPr sz="900"/>
            </a:lvl6pPr>
            <a:lvl7pPr marL="2727600" indent="0">
              <a:buNone/>
              <a:defRPr sz="900"/>
            </a:lvl7pPr>
            <a:lvl8pPr marL="3182214" indent="0">
              <a:buNone/>
              <a:defRPr sz="900"/>
            </a:lvl8pPr>
            <a:lvl9pPr marL="363683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Footer Placeholder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7" name="Slide Number Placeholder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4F946826-6EC9-4D93-A1A4-8C2B596ABF89}"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2852320102"/>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D3210D7D-0432-4DD6-9C1C-1CE44BA4E77A}"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776056581"/>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400"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400"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4400" eaLnBrk="0" hangingPunct="0">
              <a:defRPr/>
            </a:lvl1pPr>
          </a:lstStyle>
          <a:p>
            <a:pPr fontAlgn="base">
              <a:spcBef>
                <a:spcPct val="0"/>
              </a:spcBef>
              <a:spcAft>
                <a:spcPct val="0"/>
              </a:spcAft>
              <a:defRPr/>
            </a:pPr>
            <a:fld id="{4DF7C792-A557-4692-AD0D-0B3C10F96D43}"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42197960"/>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751" y="457201"/>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09" y="228573"/>
            <a:ext cx="8228572" cy="914286"/>
          </a:xfrm>
        </p:spPr>
        <p:txBody>
          <a:bodyPr>
            <a:noAutofit/>
          </a:bodyPr>
          <a:lstStyle>
            <a:lvl1pPr algn="l">
              <a:defRPr sz="2300"/>
            </a:lvl1pPr>
          </a:lstStyle>
          <a:p>
            <a:r>
              <a:rPr lang="de-DE" dirty="0"/>
              <a:t>Titelmasterformat durch Klicken bearbeiten</a:t>
            </a:r>
          </a:p>
        </p:txBody>
      </p:sp>
      <p:sp>
        <p:nvSpPr>
          <p:cNvPr id="9" name="Untertitel 2"/>
          <p:cNvSpPr>
            <a:spLocks noGrp="1"/>
          </p:cNvSpPr>
          <p:nvPr>
            <p:ph type="subTitle" idx="13"/>
          </p:nvPr>
        </p:nvSpPr>
        <p:spPr>
          <a:xfrm>
            <a:off x="610289" y="1143044"/>
            <a:ext cx="8228572" cy="683383"/>
          </a:xfrm>
        </p:spPr>
        <p:txBody>
          <a:bodyPr bIns="45133" anchor="b">
            <a:noAutofit/>
          </a:bodyPr>
          <a:lstStyle>
            <a:lvl1pPr marL="0" indent="0" algn="l">
              <a:buNone/>
              <a:defRPr sz="1800">
                <a:solidFill>
                  <a:schemeClr val="tx2"/>
                </a:solidFill>
              </a:defRPr>
            </a:lvl1pPr>
            <a:lvl2pPr marL="451188" indent="0" algn="ctr">
              <a:buNone/>
              <a:defRPr>
                <a:solidFill>
                  <a:schemeClr val="tx1">
                    <a:tint val="75000"/>
                  </a:schemeClr>
                </a:solidFill>
              </a:defRPr>
            </a:lvl2pPr>
            <a:lvl3pPr marL="901906" indent="0" algn="ctr">
              <a:buNone/>
              <a:defRPr>
                <a:solidFill>
                  <a:schemeClr val="tx1">
                    <a:tint val="75000"/>
                  </a:schemeClr>
                </a:solidFill>
              </a:defRPr>
            </a:lvl3pPr>
            <a:lvl4pPr marL="1352792" indent="0" algn="ctr">
              <a:buNone/>
              <a:defRPr>
                <a:solidFill>
                  <a:schemeClr val="tx1">
                    <a:tint val="75000"/>
                  </a:schemeClr>
                </a:solidFill>
              </a:defRPr>
            </a:lvl4pPr>
            <a:lvl5pPr marL="1803739" indent="0" algn="ctr">
              <a:buNone/>
              <a:defRPr>
                <a:solidFill>
                  <a:schemeClr val="tx1">
                    <a:tint val="75000"/>
                  </a:schemeClr>
                </a:solidFill>
              </a:defRPr>
            </a:lvl5pPr>
            <a:lvl6pPr marL="2254664" indent="0" algn="ctr">
              <a:buNone/>
              <a:defRPr>
                <a:solidFill>
                  <a:schemeClr val="tx1">
                    <a:tint val="75000"/>
                  </a:schemeClr>
                </a:solidFill>
              </a:defRPr>
            </a:lvl6pPr>
            <a:lvl7pPr marL="2705593" indent="0" algn="ctr">
              <a:buNone/>
              <a:defRPr>
                <a:solidFill>
                  <a:schemeClr val="tx1">
                    <a:tint val="75000"/>
                  </a:schemeClr>
                </a:solidFill>
              </a:defRPr>
            </a:lvl7pPr>
            <a:lvl8pPr marL="3156551" indent="0" algn="ctr">
              <a:buNone/>
              <a:defRPr>
                <a:solidFill>
                  <a:schemeClr val="tx1">
                    <a:tint val="75000"/>
                  </a:schemeClr>
                </a:solidFill>
              </a:defRPr>
            </a:lvl8pPr>
            <a:lvl9pPr marL="3607508"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40586362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3" y="6501111"/>
            <a:ext cx="7738116" cy="248489"/>
          </a:xfrm>
        </p:spPr>
        <p:txBody>
          <a:bodyPr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1"/>
            <a:ext cx="508000" cy="269875"/>
          </a:xfrm>
        </p:spPr>
        <p:txBody>
          <a:bodyPr lIns="115495" tIns="57768" rIns="115495" bIns="57768"/>
          <a:lstStyle>
            <a:lvl1pPr defTabSz="901700" eaLnBrk="0" hangingPunct="0">
              <a:defRPr sz="1800">
                <a:ea typeface="ＭＳ Ｐゴシック" panose="020B0600070205080204" pitchFamily="34" charset="-128"/>
              </a:defRPr>
            </a:lvl1pPr>
          </a:lstStyle>
          <a:p>
            <a:pPr fontAlgn="base">
              <a:spcBef>
                <a:spcPct val="0"/>
              </a:spcBef>
              <a:spcAft>
                <a:spcPct val="0"/>
              </a:spcAft>
              <a:defRPr/>
            </a:pPr>
            <a:fld id="{302293D2-4B72-4D65-8453-365C3065BEAB}" type="slidenum">
              <a:rPr lang="en-GB" altLang="en-US" smtClean="0"/>
              <a:pPr fontAlgn="base">
                <a:spcBef>
                  <a:spcPct val="0"/>
                </a:spcBef>
                <a:spcAft>
                  <a:spcPct val="0"/>
                </a:spcAft>
                <a:defRPr/>
              </a:pPr>
              <a:t>‹#›</a:t>
            </a:fld>
            <a:endParaRPr lang="en-GB" altLang="en-US" dirty="0"/>
          </a:p>
        </p:txBody>
      </p:sp>
    </p:spTree>
    <p:extLst>
      <p:ext uri="{BB962C8B-B14F-4D97-AF65-F5344CB8AC3E}">
        <p14:creationId xmlns:p14="http://schemas.microsoft.com/office/powerpoint/2010/main" val="32515765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vl2pPr>
              <a:defRPr sz="2000"/>
            </a:lvl2pPr>
            <a:lvl3pPr marL="1016621" indent="-214697">
              <a:buFont typeface="Arial" pitchFamily="34" charset="0"/>
              <a:buChar char="•"/>
              <a:defRPr lang="en-US" sz="2000" b="0" dirty="0">
                <a:solidFill>
                  <a:schemeClr val="bg2"/>
                </a:solidFill>
                <a:latin typeface="+mn-lt"/>
              </a:defRPr>
            </a:lvl3pPr>
            <a:lvl4pPr marL="1136574" indent="-227327">
              <a:defRPr lang="en-US" sz="2000" b="1" dirty="0" smtClean="0">
                <a:solidFill>
                  <a:schemeClr val="bg2"/>
                </a:solidFill>
                <a:latin typeface="+mn-lt"/>
              </a:defRPr>
            </a:lvl4pPr>
            <a:lvl5pPr marL="1136574" indent="-227327">
              <a:defRPr lang="en-US" sz="20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079"/>
            <a:ext cx="10727141" cy="1143001"/>
          </a:xfrm>
          <a:prstGeom prst="rect">
            <a:avLst/>
          </a:prstGeom>
        </p:spPr>
        <p:txBody>
          <a:bodyPr lIns="90955" tIns="45477" rIns="90955" bIns="45477"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726"/>
            <a:ext cx="2844800" cy="290513"/>
          </a:xfrm>
        </p:spPr>
        <p:txBody>
          <a:bodyPr lIns="90955" tIns="45477" rIns="90955" bIns="45477" anchor="ctr"/>
          <a:lstStyle>
            <a:lvl1pPr defTabSz="914400" eaLnBrk="0" hangingPunct="0">
              <a:defRPr sz="1100">
                <a:solidFill>
                  <a:srgbClr val="000000"/>
                </a:solidFill>
                <a:latin typeface="Calibri" panose="020F0502020204030204" pitchFamily="34" charset="0"/>
                <a:ea typeface="ＭＳ Ｐゴシック" panose="020B0600070205080204" pitchFamily="34" charset="-128"/>
                <a:cs typeface="Calibri" panose="020F0502020204030204" pitchFamily="34" charset="0"/>
              </a:defRPr>
            </a:lvl1pPr>
          </a:lstStyle>
          <a:p>
            <a:pPr fontAlgn="base">
              <a:spcBef>
                <a:spcPct val="0"/>
              </a:spcBef>
              <a:spcAft>
                <a:spcPct val="0"/>
              </a:spcAft>
              <a:defRPr/>
            </a:pPr>
            <a:fld id="{5DE57AF3-ACBC-41F4-9277-6EE00C1A026A}"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41662159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lgn="ctr">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28" tIns="45563" rIns="91128" bIns="45563"/>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marL="0" marR="0" lvl="0" indent="0" algn="l" defTabSz="11557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FFFFFF"/>
              </a:solidFill>
              <a:effectLst/>
              <a:uLnTx/>
              <a:uFillTx/>
              <a:latin typeface="Arial" pitchFamily="34" charset="0"/>
              <a:ea typeface="+mn-ea"/>
              <a:cs typeface="+mn-cs"/>
            </a:endParaRPr>
          </a:p>
        </p:txBody>
      </p:sp>
      <p:sp>
        <p:nvSpPr>
          <p:cNvPr id="5" name="Line 25"/>
          <p:cNvSpPr>
            <a:spLocks noChangeShapeType="1"/>
          </p:cNvSpPr>
          <p:nvPr userDrawn="1"/>
        </p:nvSpPr>
        <p:spPr bwMode="auto">
          <a:xfrm flipH="1" flipV="1">
            <a:off x="0" y="452438"/>
            <a:ext cx="12192000" cy="6350"/>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28" tIns="45563" rIns="91128" bIns="45563"/>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3" name="Rectangle 4"/>
          <p:cNvSpPr>
            <a:spLocks noGrp="1" noChangeArrowheads="1"/>
          </p:cNvSpPr>
          <p:nvPr>
            <p:ph type="ctrTitle"/>
          </p:nvPr>
        </p:nvSpPr>
        <p:spPr>
          <a:xfrm>
            <a:off x="1598086" y="1603375"/>
            <a:ext cx="8993717" cy="1276350"/>
          </a:xfrm>
          <a:prstGeom prst="rect">
            <a:avLst/>
          </a:prstGeom>
        </p:spPr>
        <p:txBody>
          <a:bodyPr/>
          <a:lstStyle>
            <a:lvl1pPr algn="ctr">
              <a:defRPr sz="36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5" y="3222738"/>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15892244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2057"/>
            <a:ext cx="10727141" cy="1143001"/>
          </a:xfrm>
          <a:prstGeom prst="rect">
            <a:avLst/>
          </a:prstGeom>
        </p:spPr>
        <p:txBody>
          <a:bodyPr lIns="91128" tIns="45563" rIns="91128" bIns="45563"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726"/>
            <a:ext cx="2844800" cy="290513"/>
          </a:xfrm>
        </p:spPr>
        <p:txBody>
          <a:bodyPr lIns="91128" tIns="45563" rIns="91128" bIns="45563" anchor="ctr"/>
          <a:lstStyle>
            <a:lvl1pPr defTabSz="914400" eaLnBrk="0" hangingPunct="0">
              <a:defRPr sz="1100">
                <a:solidFill>
                  <a:srgbClr val="000000"/>
                </a:solidFill>
                <a:latin typeface="Calibri" panose="020F0502020204030204" pitchFamily="34" charset="0"/>
                <a:ea typeface="Calibri" panose="020F0502020204030204" pitchFamily="34" charset="0"/>
                <a:cs typeface="Calibri" panose="020F0502020204030204" pitchFamily="34" charset="0"/>
              </a:defRPr>
            </a:lvl1pPr>
          </a:lstStyle>
          <a:p>
            <a:pPr fontAlgn="base">
              <a:spcBef>
                <a:spcPct val="0"/>
              </a:spcBef>
              <a:spcAft>
                <a:spcPct val="0"/>
              </a:spcAft>
              <a:defRPr/>
            </a:pPr>
            <a:fld id="{3CF723AB-5781-4820-B74D-3A3DC4D8C5B6}"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38129417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Slide 1">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85F75C71-0673-4D02-960A-7E02B03DD200}"/>
              </a:ext>
            </a:extLst>
          </p:cNvPr>
          <p:cNvSpPr>
            <a:spLocks noGrp="1" noChangeArrowheads="1"/>
          </p:cNvSpPr>
          <p:nvPr>
            <p:ph type="ctrTitle"/>
          </p:nvPr>
        </p:nvSpPr>
        <p:spPr>
          <a:xfrm>
            <a:off x="1598087" y="1603375"/>
            <a:ext cx="8993716" cy="1276350"/>
          </a:xfrm>
          <a:prstGeom prst="rect">
            <a:avLst/>
          </a:prstGeom>
        </p:spPr>
        <p:txBody>
          <a:bodyPr/>
          <a:lstStyle>
            <a:lvl1pPr algn="ctr">
              <a:defRPr sz="2700">
                <a:solidFill>
                  <a:schemeClr val="bg2"/>
                </a:solidFill>
              </a:defRPr>
            </a:lvl1pPr>
          </a:lstStyle>
          <a:p>
            <a:pPr lvl="0"/>
            <a:r>
              <a:rPr lang="en-US" noProof="0"/>
              <a:t>Click to edit Master title style</a:t>
            </a:r>
            <a:endParaRPr lang="en-US" noProof="0" dirty="0"/>
          </a:p>
        </p:txBody>
      </p:sp>
      <p:sp>
        <p:nvSpPr>
          <p:cNvPr id="8" name="Rectangle 5">
            <a:extLst>
              <a:ext uri="{FF2B5EF4-FFF2-40B4-BE49-F238E27FC236}">
                <a16:creationId xmlns:a16="http://schemas.microsoft.com/office/drawing/2014/main" id="{EA7F54D0-EE5E-4532-92FB-613A17633847}"/>
              </a:ext>
            </a:extLst>
          </p:cNvPr>
          <p:cNvSpPr>
            <a:spLocks noGrp="1" noChangeArrowheads="1"/>
          </p:cNvSpPr>
          <p:nvPr>
            <p:ph type="subTitle" idx="1"/>
          </p:nvPr>
        </p:nvSpPr>
        <p:spPr>
          <a:xfrm>
            <a:off x="1602323" y="3222625"/>
            <a:ext cx="8987367"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
        <p:nvSpPr>
          <p:cNvPr id="9" name="Rectangle 8">
            <a:extLst>
              <a:ext uri="{FF2B5EF4-FFF2-40B4-BE49-F238E27FC236}">
                <a16:creationId xmlns:a16="http://schemas.microsoft.com/office/drawing/2014/main" id="{53D5043A-4288-45B9-A94C-78291AEAF6AB}"/>
              </a:ext>
            </a:extLst>
          </p:cNvPr>
          <p:cNvSpPr/>
          <p:nvPr userDrawn="1"/>
        </p:nvSpPr>
        <p:spPr bwMode="auto">
          <a:xfrm>
            <a:off x="0" y="5461427"/>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lvl="0" indent="0" algn="l" defTabSz="685783" rtl="0" eaLnBrk="1" fontAlgn="base" latinLnBrk="0" hangingPunct="1">
              <a:lnSpc>
                <a:spcPct val="100000"/>
              </a:lnSpc>
              <a:spcBef>
                <a:spcPct val="0"/>
              </a:spcBef>
              <a:spcAft>
                <a:spcPct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Calibri Regular" charset="0"/>
              <a:ea typeface="+mn-ea"/>
              <a:cs typeface="+mn-cs"/>
            </a:endParaRPr>
          </a:p>
        </p:txBody>
      </p:sp>
      <p:sp>
        <p:nvSpPr>
          <p:cNvPr id="11" name="Line 25">
            <a:extLst>
              <a:ext uri="{FF2B5EF4-FFF2-40B4-BE49-F238E27FC236}">
                <a16:creationId xmlns:a16="http://schemas.microsoft.com/office/drawing/2014/main" id="{371E4494-F766-4661-AA4C-7DCB584A0A27}"/>
              </a:ext>
            </a:extLst>
          </p:cNvPr>
          <p:cNvSpPr>
            <a:spLocks noChangeShapeType="1"/>
          </p:cNvSpPr>
          <p:nvPr userDrawn="1"/>
        </p:nvSpPr>
        <p:spPr bwMode="auto">
          <a:xfrm flipH="1" flipV="1">
            <a:off x="0" y="5449644"/>
            <a:ext cx="12192000" cy="6289"/>
          </a:xfrm>
          <a:prstGeom prst="line">
            <a:avLst/>
          </a:prstGeom>
          <a:noFill/>
          <a:ln w="127000">
            <a:solidFill>
              <a:srgbClr val="00678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Regular" charset="0"/>
              <a:ea typeface="+mn-ea"/>
              <a:cs typeface="+mn-cs"/>
            </a:endParaRPr>
          </a:p>
        </p:txBody>
      </p:sp>
    </p:spTree>
    <p:extLst>
      <p:ext uri="{BB962C8B-B14F-4D97-AF65-F5344CB8AC3E}">
        <p14:creationId xmlns:p14="http://schemas.microsoft.com/office/powerpoint/2010/main" val="344973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3"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4" name="Rectangle 6"/>
          <p:cNvSpPr>
            <a:spLocks noGrp="1" noChangeArrowheads="1"/>
          </p:cNvSpPr>
          <p:nvPr>
            <p:ph type="sldNum" sz="quarter" idx="12"/>
          </p:nvPr>
        </p:nvSpPr>
        <p:spPr/>
        <p:txBody>
          <a:bodyPr/>
          <a:lstStyle>
            <a:lvl1pPr defTabSz="914400" eaLnBrk="0" hangingPunct="0">
              <a:defRPr/>
            </a:lvl1pPr>
          </a:lstStyle>
          <a:p>
            <a:pPr>
              <a:defRPr/>
            </a:pPr>
            <a:fld id="{08D4CDF4-AA40-4912-8620-DE2C3E8E9F17}" type="slidenum">
              <a:rPr lang="en-US"/>
              <a:pPr>
                <a:defRPr/>
              </a:pPr>
              <a:t>‹#›</a:t>
            </a:fld>
            <a:endParaRPr lang="en-US" dirty="0"/>
          </a:p>
        </p:txBody>
      </p:sp>
    </p:spTree>
    <p:extLst>
      <p:ext uri="{BB962C8B-B14F-4D97-AF65-F5344CB8AC3E}">
        <p14:creationId xmlns:p14="http://schemas.microsoft.com/office/powerpoint/2010/main" val="266124971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13" y="2130901"/>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516"/>
            <a:ext cx="8534400" cy="1752601"/>
          </a:xfrm>
        </p:spPr>
        <p:txBody>
          <a:bodyPr/>
          <a:lstStyle>
            <a:lvl1pPr marL="0" indent="0" algn="ctr">
              <a:buNone/>
              <a:defRPr/>
            </a:lvl1pPr>
            <a:lvl2pPr marL="454621" indent="0" algn="ctr">
              <a:buNone/>
              <a:defRPr/>
            </a:lvl2pPr>
            <a:lvl3pPr marL="909050" indent="0" algn="ctr">
              <a:buNone/>
              <a:defRPr/>
            </a:lvl3pPr>
            <a:lvl4pPr marL="1363560" indent="0" algn="ctr">
              <a:buNone/>
              <a:defRPr/>
            </a:lvl4pPr>
            <a:lvl5pPr marL="1818077" indent="0" algn="ctr">
              <a:buNone/>
              <a:defRPr/>
            </a:lvl5pPr>
            <a:lvl6pPr marL="2272571" indent="0" algn="ctr">
              <a:buNone/>
              <a:defRPr/>
            </a:lvl6pPr>
            <a:lvl7pPr marL="2727110" indent="0" algn="ctr">
              <a:buNone/>
              <a:defRPr/>
            </a:lvl7pPr>
            <a:lvl8pPr marL="3181643" indent="0" algn="ctr">
              <a:buNone/>
              <a:defRPr/>
            </a:lvl8pPr>
            <a:lvl9pPr marL="3636176"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7B8EB0E1-8F0A-4500-8D7D-7B6335EDFC1E}"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817515221"/>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6EFD45E5-8296-47E3-9E66-E43CA937D6E1}"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713660466"/>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97" y="4407183"/>
            <a:ext cx="103632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963097" y="2906918"/>
            <a:ext cx="10363200" cy="1500187"/>
          </a:xfrm>
        </p:spPr>
        <p:txBody>
          <a:bodyPr anchor="b"/>
          <a:lstStyle>
            <a:lvl1pPr marL="0" indent="0">
              <a:buNone/>
              <a:defRPr sz="2000"/>
            </a:lvl1pPr>
            <a:lvl2pPr marL="454621" indent="0">
              <a:buNone/>
              <a:defRPr sz="1800"/>
            </a:lvl2pPr>
            <a:lvl3pPr marL="909050" indent="0">
              <a:buNone/>
              <a:defRPr sz="1700"/>
            </a:lvl3pPr>
            <a:lvl4pPr marL="1363560" indent="0">
              <a:buNone/>
              <a:defRPr sz="1400"/>
            </a:lvl4pPr>
            <a:lvl5pPr marL="1818077" indent="0">
              <a:buNone/>
              <a:defRPr sz="1400"/>
            </a:lvl5pPr>
            <a:lvl6pPr marL="2272571" indent="0">
              <a:buNone/>
              <a:defRPr sz="1400"/>
            </a:lvl6pPr>
            <a:lvl7pPr marL="2727110" indent="0">
              <a:buNone/>
              <a:defRPr sz="1400"/>
            </a:lvl7pPr>
            <a:lvl8pPr marL="3181643" indent="0">
              <a:buNone/>
              <a:defRPr sz="1400"/>
            </a:lvl8pPr>
            <a:lvl9pPr marL="3636176"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948533DB-E1B6-4390-B66D-F32146821F24}"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678518254"/>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3"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3" y="1981212"/>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6" name="Footer Placeholder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7" name="Slide Number Placeholder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85B9DC07-F946-4E13-9E48-6F835CA4B690}"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047889366"/>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69"/>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309"/>
            <a:ext cx="5386917" cy="639763"/>
          </a:xfrm>
        </p:spPr>
        <p:txBody>
          <a:bodyPr anchor="b"/>
          <a:lstStyle>
            <a:lvl1pPr marL="0" indent="0">
              <a:buNone/>
              <a:defRPr sz="2400" b="1"/>
            </a:lvl1pPr>
            <a:lvl2pPr marL="454621" indent="0">
              <a:buNone/>
              <a:defRPr sz="2000" b="1"/>
            </a:lvl2pPr>
            <a:lvl3pPr marL="909050" indent="0">
              <a:buNone/>
              <a:defRPr sz="1800" b="1"/>
            </a:lvl3pPr>
            <a:lvl4pPr marL="1363560" indent="0">
              <a:buNone/>
              <a:defRPr sz="1700" b="1"/>
            </a:lvl4pPr>
            <a:lvl5pPr marL="1818077" indent="0">
              <a:buNone/>
              <a:defRPr sz="1700" b="1"/>
            </a:lvl5pPr>
            <a:lvl6pPr marL="2272571" indent="0">
              <a:buNone/>
              <a:defRPr sz="1700" b="1"/>
            </a:lvl6pPr>
            <a:lvl7pPr marL="2727110" indent="0">
              <a:buNone/>
              <a:defRPr sz="1700" b="1"/>
            </a:lvl7pPr>
            <a:lvl8pPr marL="3181643" indent="0">
              <a:buNone/>
              <a:defRPr sz="1700" b="1"/>
            </a:lvl8pPr>
            <a:lvl9pPr marL="3636176" indent="0">
              <a:buNone/>
              <a:defRPr sz="1700" b="1"/>
            </a:lvl9pPr>
          </a:lstStyle>
          <a:p>
            <a:pPr lvl="0"/>
            <a:r>
              <a:rPr lang="en-US"/>
              <a:t>Click to edit Master text styles</a:t>
            </a:r>
          </a:p>
        </p:txBody>
      </p:sp>
      <p:sp>
        <p:nvSpPr>
          <p:cNvPr id="4" name="Content Placeholder 3"/>
          <p:cNvSpPr>
            <a:spLocks noGrp="1"/>
          </p:cNvSpPr>
          <p:nvPr>
            <p:ph sz="half" idx="2"/>
          </p:nvPr>
        </p:nvSpPr>
        <p:spPr>
          <a:xfrm>
            <a:off x="609602" y="2174884"/>
            <a:ext cx="5386917"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57" y="1535309"/>
            <a:ext cx="5389033" cy="639763"/>
          </a:xfrm>
        </p:spPr>
        <p:txBody>
          <a:bodyPr anchor="b"/>
          <a:lstStyle>
            <a:lvl1pPr marL="0" indent="0">
              <a:buNone/>
              <a:defRPr sz="2400" b="1"/>
            </a:lvl1pPr>
            <a:lvl2pPr marL="454621" indent="0">
              <a:buNone/>
              <a:defRPr sz="2000" b="1"/>
            </a:lvl2pPr>
            <a:lvl3pPr marL="909050" indent="0">
              <a:buNone/>
              <a:defRPr sz="1800" b="1"/>
            </a:lvl3pPr>
            <a:lvl4pPr marL="1363560" indent="0">
              <a:buNone/>
              <a:defRPr sz="1700" b="1"/>
            </a:lvl4pPr>
            <a:lvl5pPr marL="1818077" indent="0">
              <a:buNone/>
              <a:defRPr sz="1700" b="1"/>
            </a:lvl5pPr>
            <a:lvl6pPr marL="2272571" indent="0">
              <a:buNone/>
              <a:defRPr sz="1700" b="1"/>
            </a:lvl6pPr>
            <a:lvl7pPr marL="2727110" indent="0">
              <a:buNone/>
              <a:defRPr sz="1700" b="1"/>
            </a:lvl7pPr>
            <a:lvl8pPr marL="3181643" indent="0">
              <a:buNone/>
              <a:defRPr sz="1700" b="1"/>
            </a:lvl8pPr>
            <a:lvl9pPr marL="3636176"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193457" y="2174884"/>
            <a:ext cx="5389033"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8" name="Rectangle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9" name="Rectangle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3FD1F102-E115-43C5-B729-AB8197F3CB15}"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4022959780"/>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4" name="Rectangle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5" name="Rectangle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5AD3470B-B28D-430F-8140-6B307AA94A86}"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993867465"/>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3" name="Rectangle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4" name="Rectangle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E11F9084-E8FF-47F8-B87F-686CB81734E3}"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951471748"/>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4" y="273050"/>
            <a:ext cx="401108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49" y="273052"/>
            <a:ext cx="6815667" cy="58531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4" y="1435103"/>
            <a:ext cx="4011083" cy="4691063"/>
          </a:xfrm>
        </p:spPr>
        <p:txBody>
          <a:bodyPr/>
          <a:lstStyle>
            <a:lvl1pPr marL="0" indent="0">
              <a:buNone/>
              <a:defRPr sz="1400"/>
            </a:lvl1pPr>
            <a:lvl2pPr marL="454621" indent="0">
              <a:buNone/>
              <a:defRPr sz="1100"/>
            </a:lvl2pPr>
            <a:lvl3pPr marL="909050" indent="0">
              <a:buNone/>
              <a:defRPr sz="1000"/>
            </a:lvl3pPr>
            <a:lvl4pPr marL="1363560" indent="0">
              <a:buNone/>
              <a:defRPr sz="900"/>
            </a:lvl4pPr>
            <a:lvl5pPr marL="1818077" indent="0">
              <a:buNone/>
              <a:defRPr sz="900"/>
            </a:lvl5pPr>
            <a:lvl6pPr marL="2272571" indent="0">
              <a:buNone/>
              <a:defRPr sz="900"/>
            </a:lvl6pPr>
            <a:lvl7pPr marL="2727110" indent="0">
              <a:buNone/>
              <a:defRPr sz="900"/>
            </a:lvl7pPr>
            <a:lvl8pPr marL="3181643" indent="0">
              <a:buNone/>
              <a:defRPr sz="900"/>
            </a:lvl8pPr>
            <a:lvl9pPr marL="3636176"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6" name="Footer Placeholder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7" name="Slide Number Placeholder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38462625-86F5-4635-8735-B3C63266FB8F}"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4161811420"/>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3"/>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3200"/>
            </a:lvl1pPr>
            <a:lvl2pPr marL="454621" indent="0">
              <a:buNone/>
              <a:defRPr sz="2800"/>
            </a:lvl2pPr>
            <a:lvl3pPr marL="909050" indent="0">
              <a:buNone/>
              <a:defRPr sz="2400"/>
            </a:lvl3pPr>
            <a:lvl4pPr marL="1363560" indent="0">
              <a:buNone/>
              <a:defRPr sz="2000"/>
            </a:lvl4pPr>
            <a:lvl5pPr marL="1818077" indent="0">
              <a:buNone/>
              <a:defRPr sz="2000"/>
            </a:lvl5pPr>
            <a:lvl6pPr marL="2272571" indent="0">
              <a:buNone/>
              <a:defRPr sz="2000"/>
            </a:lvl6pPr>
            <a:lvl7pPr marL="2727110" indent="0">
              <a:buNone/>
              <a:defRPr sz="2000"/>
            </a:lvl7pPr>
            <a:lvl8pPr marL="3181643" indent="0">
              <a:buNone/>
              <a:defRPr sz="2000"/>
            </a:lvl8pPr>
            <a:lvl9pPr marL="3636176" indent="0">
              <a:buNone/>
              <a:defRPr sz="2000"/>
            </a:lvl9pPr>
          </a:lstStyle>
          <a:p>
            <a:pPr lvl="0"/>
            <a:endParaRPr lang="en-US" noProof="0" dirty="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400"/>
            </a:lvl1pPr>
            <a:lvl2pPr marL="454621" indent="0">
              <a:buNone/>
              <a:defRPr sz="1100"/>
            </a:lvl2pPr>
            <a:lvl3pPr marL="909050" indent="0">
              <a:buNone/>
              <a:defRPr sz="1000"/>
            </a:lvl3pPr>
            <a:lvl4pPr marL="1363560" indent="0">
              <a:buNone/>
              <a:defRPr sz="900"/>
            </a:lvl4pPr>
            <a:lvl5pPr marL="1818077" indent="0">
              <a:buNone/>
              <a:defRPr sz="900"/>
            </a:lvl5pPr>
            <a:lvl6pPr marL="2272571" indent="0">
              <a:buNone/>
              <a:defRPr sz="900"/>
            </a:lvl6pPr>
            <a:lvl7pPr marL="2727110" indent="0">
              <a:buNone/>
              <a:defRPr sz="900"/>
            </a:lvl7pPr>
            <a:lvl8pPr marL="3181643" indent="0">
              <a:buNone/>
              <a:defRPr sz="900"/>
            </a:lvl8pPr>
            <a:lvl9pPr marL="3636176"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6" name="Footer Placeholder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7" name="Slide Number Placeholder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9C6C1F84-77AC-408C-8612-0F725A2A6844}"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124644260"/>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28D62D58-3EEC-40B2-AE8D-316D53848AB4}"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300048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87" y="273052"/>
            <a:ext cx="6815667" cy="58531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3" cy="4691063"/>
          </a:xfrm>
        </p:spPr>
        <p:txBody>
          <a:bodyPr/>
          <a:lstStyle>
            <a:lvl1pPr marL="0" indent="0">
              <a:buNone/>
              <a:defRPr sz="1400"/>
            </a:lvl1pPr>
            <a:lvl2pPr marL="454703" indent="0">
              <a:buNone/>
              <a:defRPr sz="1100"/>
            </a:lvl2pPr>
            <a:lvl3pPr marL="909214" indent="0">
              <a:buNone/>
              <a:defRPr sz="1000"/>
            </a:lvl3pPr>
            <a:lvl4pPr marL="1363805" indent="0">
              <a:buNone/>
              <a:defRPr sz="900"/>
            </a:lvl4pPr>
            <a:lvl5pPr marL="1818403" indent="0">
              <a:buNone/>
              <a:defRPr sz="900"/>
            </a:lvl5pPr>
            <a:lvl6pPr marL="2272980" indent="0">
              <a:buNone/>
              <a:defRPr sz="900"/>
            </a:lvl6pPr>
            <a:lvl7pPr marL="2727600" indent="0">
              <a:buNone/>
              <a:defRPr sz="900"/>
            </a:lvl7pPr>
            <a:lvl8pPr marL="3182214" indent="0">
              <a:buNone/>
              <a:defRPr sz="900"/>
            </a:lvl8pPr>
            <a:lvl9pPr marL="363683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914400" eaLnBrk="0" hangingPunct="0">
              <a:defRPr/>
            </a:lvl1pPr>
          </a:lstStyle>
          <a:p>
            <a:pPr>
              <a:defRPr/>
            </a:pPr>
            <a:fld id="{14BDCAA2-4FB2-45CE-82A7-7011D51FD65B}" type="slidenum">
              <a:rPr lang="en-US"/>
              <a:pPr>
                <a:defRPr/>
              </a:pPr>
              <a:t>‹#›</a:t>
            </a:fld>
            <a:endParaRPr lang="en-US" dirty="0"/>
          </a:p>
        </p:txBody>
      </p:sp>
    </p:spTree>
    <p:extLst>
      <p:ext uri="{BB962C8B-B14F-4D97-AF65-F5344CB8AC3E}">
        <p14:creationId xmlns:p14="http://schemas.microsoft.com/office/powerpoint/2010/main" val="1700491054"/>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1"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defTabSz="914236" eaLnBrk="0" hangingPunct="0">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p:txBody>
          <a:bodyPr/>
          <a:lstStyle>
            <a:lvl1pPr defTabSz="914236" eaLnBrk="0" hangingPunct="0">
              <a:defRPr/>
            </a:lvl1pPr>
          </a:lstStyle>
          <a:p>
            <a:pPr fontAlgn="base">
              <a:spcBef>
                <a:spcPct val="0"/>
              </a:spcBef>
              <a:spcAft>
                <a:spcPct val="0"/>
              </a:spcAft>
              <a:defRPr/>
            </a:pPr>
            <a:endParaRPr lang="en-US" dirty="0"/>
          </a:p>
        </p:txBody>
      </p:sp>
      <p:sp>
        <p:nvSpPr>
          <p:cNvPr id="6" name="Rectangle 6"/>
          <p:cNvSpPr>
            <a:spLocks noGrp="1" noChangeArrowheads="1"/>
          </p:cNvSpPr>
          <p:nvPr>
            <p:ph type="sldNum" sz="quarter" idx="12"/>
          </p:nvPr>
        </p:nvSpPr>
        <p:spPr/>
        <p:txBody>
          <a:bodyPr/>
          <a:lstStyle>
            <a:lvl1pPr defTabSz="912813" eaLnBrk="0" hangingPunct="0">
              <a:defRPr/>
            </a:lvl1pPr>
          </a:lstStyle>
          <a:p>
            <a:pPr fontAlgn="base">
              <a:spcBef>
                <a:spcPct val="0"/>
              </a:spcBef>
              <a:spcAft>
                <a:spcPct val="0"/>
              </a:spcAft>
              <a:defRPr/>
            </a:pPr>
            <a:fld id="{A1C48A74-2B56-4B46-AAC9-26AAB400F27E}"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508799385"/>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71" y="1498601"/>
            <a:ext cx="10917765" cy="4864102"/>
          </a:xfrm>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938" y="6530877"/>
            <a:ext cx="2014271" cy="245708"/>
          </a:xfrm>
        </p:spPr>
        <p:txBody>
          <a:bodyPr wrap="none" anchor="b">
            <a:spAutoFit/>
          </a:bodyPr>
          <a:lstStyle>
            <a:lvl1pPr marL="0" indent="0">
              <a:spcBef>
                <a:spcPts val="0"/>
              </a:spcBef>
              <a:buFontTx/>
              <a:buNone/>
              <a:defRPr sz="1000">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17843185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263" y="6503772"/>
            <a:ext cx="7738116" cy="245708"/>
          </a:xfrm>
        </p:spPr>
        <p:txBody>
          <a:bodyPr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1"/>
            <a:ext cx="508000" cy="269875"/>
          </a:xfrm>
        </p:spPr>
        <p:txBody>
          <a:bodyPr lIns="115474" tIns="57758" rIns="115474" bIns="57758"/>
          <a:lstStyle>
            <a:lvl1pPr defTabSz="901700" eaLnBrk="0" hangingPunct="0">
              <a:defRPr sz="1800"/>
            </a:lvl1pPr>
          </a:lstStyle>
          <a:p>
            <a:pPr fontAlgn="base">
              <a:spcBef>
                <a:spcPct val="0"/>
              </a:spcBef>
              <a:spcAft>
                <a:spcPct val="0"/>
              </a:spcAft>
              <a:defRPr/>
            </a:pPr>
            <a:fld id="{60FA5828-5A23-489A-A530-6CD8956B5914}" type="slidenum">
              <a:rPr lang="en-GB" altLang="en-US" smtClean="0">
                <a:ea typeface="MS PGothic" panose="020B0600070205080204" pitchFamily="34" charset="-128"/>
              </a:rPr>
              <a:pPr fontAlgn="base">
                <a:spcBef>
                  <a:spcPct val="0"/>
                </a:spcBef>
                <a:spcAft>
                  <a:spcPct val="0"/>
                </a:spcAft>
                <a:defRPr/>
              </a:pPr>
              <a:t>‹#›</a:t>
            </a:fld>
            <a:endParaRPr lang="en-GB" altLang="en-US" dirty="0">
              <a:ea typeface="MS PGothic" panose="020B0600070205080204" pitchFamily="34" charset="-128"/>
            </a:endParaRPr>
          </a:p>
        </p:txBody>
      </p:sp>
    </p:spTree>
    <p:extLst>
      <p:ext uri="{BB962C8B-B14F-4D97-AF65-F5344CB8AC3E}">
        <p14:creationId xmlns:p14="http://schemas.microsoft.com/office/powerpoint/2010/main" val="5851414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vl2pPr>
              <a:defRPr sz="2000"/>
            </a:lvl2pPr>
            <a:lvl3pPr marL="1016437" indent="-214658">
              <a:buFont typeface="Arial" pitchFamily="34" charset="0"/>
              <a:buChar char="•"/>
              <a:defRPr lang="en-US" sz="2000" b="0" dirty="0">
                <a:solidFill>
                  <a:schemeClr val="bg2"/>
                </a:solidFill>
                <a:latin typeface="+mn-lt"/>
              </a:defRPr>
            </a:lvl3pPr>
            <a:lvl4pPr marL="1136370" indent="-227286">
              <a:defRPr lang="en-US" sz="2000" b="1" dirty="0" smtClean="0">
                <a:solidFill>
                  <a:schemeClr val="bg2"/>
                </a:solidFill>
                <a:latin typeface="+mn-lt"/>
              </a:defRPr>
            </a:lvl4pPr>
            <a:lvl5pPr marL="1136370" indent="-227286">
              <a:defRPr lang="en-US" sz="2000" b="1" dirty="0">
                <a:solidFill>
                  <a:schemeClr val="bg2"/>
                </a:solidFill>
                <a:latin typeface="+mn-lt"/>
              </a:defRPr>
            </a:lvl5pPr>
          </a:lstStyle>
          <a:p>
            <a:pPr lvl="0"/>
            <a:r>
              <a:rPr lang="en-US"/>
              <a:t>Click to edit Master text styles</a:t>
            </a:r>
          </a:p>
          <a:p>
            <a:pPr lvl="1"/>
            <a:r>
              <a:rPr lang="en-US"/>
              <a:t>Second level</a:t>
            </a:r>
          </a:p>
          <a:p>
            <a:pPr lvl="2"/>
            <a:r>
              <a:rPr lang="en-US"/>
              <a:t>Third level</a:t>
            </a:r>
          </a:p>
        </p:txBody>
      </p:sp>
      <p:sp>
        <p:nvSpPr>
          <p:cNvPr id="6" name="Title Placeholder 15"/>
          <p:cNvSpPr>
            <a:spLocks noGrp="1"/>
          </p:cNvSpPr>
          <p:nvPr>
            <p:ph type="title"/>
          </p:nvPr>
        </p:nvSpPr>
        <p:spPr>
          <a:xfrm>
            <a:off x="736979" y="82152"/>
            <a:ext cx="10727141" cy="1143001"/>
          </a:xfrm>
          <a:prstGeom prst="rect">
            <a:avLst/>
          </a:prstGeom>
        </p:spPr>
        <p:txBody>
          <a:bodyPr lIns="90939" tIns="45469" rIns="90939" bIns="45469" rtlCol="0" anchor="b">
            <a:normAutofit/>
          </a:bodyPr>
          <a:lstStyle/>
          <a:p>
            <a:r>
              <a:rPr lang="en-US"/>
              <a:t>Click to edit Master title style</a:t>
            </a:r>
            <a:endParaRPr lang="en-US" dirty="0"/>
          </a:p>
        </p:txBody>
      </p:sp>
      <p:sp>
        <p:nvSpPr>
          <p:cNvPr id="4" name="Slide Number Placeholder 2"/>
          <p:cNvSpPr>
            <a:spLocks noGrp="1"/>
          </p:cNvSpPr>
          <p:nvPr>
            <p:ph type="sldNum" sz="quarter" idx="10"/>
          </p:nvPr>
        </p:nvSpPr>
        <p:spPr>
          <a:xfrm>
            <a:off x="9321800" y="6562726"/>
            <a:ext cx="2844800" cy="290513"/>
          </a:xfrm>
        </p:spPr>
        <p:txBody>
          <a:bodyPr lIns="90939" tIns="45469" rIns="90939" bIns="45469" anchor="ctr"/>
          <a:lstStyle>
            <a:lvl1pPr defTabSz="912813" eaLnBrk="0" hangingPunct="0">
              <a:defRPr sz="1100">
                <a:solidFill>
                  <a:srgbClr val="000000"/>
                </a:solidFill>
                <a:latin typeface="Calibri" panose="020F0502020204030204" pitchFamily="34" charset="0"/>
              </a:defRPr>
            </a:lvl1pPr>
          </a:lstStyle>
          <a:p>
            <a:pPr fontAlgn="base">
              <a:spcBef>
                <a:spcPct val="0"/>
              </a:spcBef>
              <a:spcAft>
                <a:spcPct val="0"/>
              </a:spcAft>
              <a:defRPr/>
            </a:pPr>
            <a:fld id="{A742BCEF-6C9A-438A-BBEC-C5FE699A471C}"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04047765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406400"/>
          </a:xfrm>
          <a:prstGeom prst="rect">
            <a:avLst/>
          </a:prstGeom>
          <a:solidFill>
            <a:srgbClr val="7E99AA"/>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1" tIns="45555" rIns="91111" bIns="45555"/>
          <a:lstStyle>
            <a:lvl1pPr defTabSz="1155700">
              <a:defRPr b="1">
                <a:solidFill>
                  <a:schemeClr val="tx1"/>
                </a:solidFill>
                <a:latin typeface="Arial" pitchFamily="34" charset="0"/>
              </a:defRPr>
            </a:lvl1pPr>
            <a:lvl2pPr marL="742950" indent="-285750" defTabSz="1155700">
              <a:defRPr b="1">
                <a:solidFill>
                  <a:schemeClr val="tx1"/>
                </a:solidFill>
                <a:latin typeface="Arial" pitchFamily="34" charset="0"/>
              </a:defRPr>
            </a:lvl2pPr>
            <a:lvl3pPr marL="1143000" indent="-228600" defTabSz="1155700">
              <a:defRPr b="1">
                <a:solidFill>
                  <a:schemeClr val="tx1"/>
                </a:solidFill>
                <a:latin typeface="Arial" pitchFamily="34" charset="0"/>
              </a:defRPr>
            </a:lvl3pPr>
            <a:lvl4pPr marL="1600200" indent="-228600" defTabSz="1155700">
              <a:defRPr b="1">
                <a:solidFill>
                  <a:schemeClr val="tx1"/>
                </a:solidFill>
                <a:latin typeface="Arial" pitchFamily="34" charset="0"/>
              </a:defRPr>
            </a:lvl4pPr>
            <a:lvl5pPr marL="2057400" indent="-228600" defTabSz="1155700">
              <a:defRPr b="1">
                <a:solidFill>
                  <a:schemeClr val="tx1"/>
                </a:solidFill>
                <a:latin typeface="Arial" pitchFamily="34" charset="0"/>
              </a:defRPr>
            </a:lvl5pPr>
            <a:lvl6pPr marL="2514600" indent="-228600" defTabSz="1155700" eaLnBrk="0" fontAlgn="base" hangingPunct="0">
              <a:spcBef>
                <a:spcPct val="0"/>
              </a:spcBef>
              <a:spcAft>
                <a:spcPct val="0"/>
              </a:spcAft>
              <a:defRPr b="1">
                <a:solidFill>
                  <a:schemeClr val="tx1"/>
                </a:solidFill>
                <a:latin typeface="Arial" pitchFamily="34" charset="0"/>
              </a:defRPr>
            </a:lvl6pPr>
            <a:lvl7pPr marL="2971800" indent="-228600" defTabSz="1155700" eaLnBrk="0" fontAlgn="base" hangingPunct="0">
              <a:spcBef>
                <a:spcPct val="0"/>
              </a:spcBef>
              <a:spcAft>
                <a:spcPct val="0"/>
              </a:spcAft>
              <a:defRPr b="1">
                <a:solidFill>
                  <a:schemeClr val="tx1"/>
                </a:solidFill>
                <a:latin typeface="Arial" pitchFamily="34" charset="0"/>
              </a:defRPr>
            </a:lvl7pPr>
            <a:lvl8pPr marL="3429000" indent="-228600" defTabSz="1155700" eaLnBrk="0" fontAlgn="base" hangingPunct="0">
              <a:spcBef>
                <a:spcPct val="0"/>
              </a:spcBef>
              <a:spcAft>
                <a:spcPct val="0"/>
              </a:spcAft>
              <a:defRPr b="1">
                <a:solidFill>
                  <a:schemeClr val="tx1"/>
                </a:solidFill>
                <a:latin typeface="Arial" pitchFamily="34" charset="0"/>
              </a:defRPr>
            </a:lvl8pPr>
            <a:lvl9pPr marL="3886200" indent="-228600" defTabSz="1155700" eaLnBrk="0" fontAlgn="base" hangingPunct="0">
              <a:spcBef>
                <a:spcPct val="0"/>
              </a:spcBef>
              <a:spcAft>
                <a:spcPct val="0"/>
              </a:spcAft>
              <a:defRPr b="1">
                <a:solidFill>
                  <a:schemeClr val="tx1"/>
                </a:solidFill>
                <a:latin typeface="Arial" pitchFamily="34" charset="0"/>
              </a:defRPr>
            </a:lvl9pPr>
          </a:lstStyle>
          <a:p>
            <a:pPr marL="0" marR="0" lvl="0" indent="0" algn="l" defTabSz="11557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dirty="0">
              <a:ln>
                <a:noFill/>
              </a:ln>
              <a:solidFill>
                <a:srgbClr val="FFFFFF"/>
              </a:solidFill>
              <a:effectLst/>
              <a:uLnTx/>
              <a:uFillTx/>
              <a:latin typeface="Arial" pitchFamily="34" charset="0"/>
              <a:ea typeface="MS PGothic" panose="020B0600070205080204" pitchFamily="34" charset="-128"/>
              <a:cs typeface="+mn-cs"/>
            </a:endParaRPr>
          </a:p>
        </p:txBody>
      </p:sp>
      <p:sp>
        <p:nvSpPr>
          <p:cNvPr id="5" name="Line 25"/>
          <p:cNvSpPr>
            <a:spLocks noChangeShapeType="1"/>
          </p:cNvSpPr>
          <p:nvPr userDrawn="1"/>
        </p:nvSpPr>
        <p:spPr bwMode="auto">
          <a:xfrm flipH="1" flipV="1">
            <a:off x="0" y="452438"/>
            <a:ext cx="12192000" cy="6350"/>
          </a:xfrm>
          <a:prstGeom prst="line">
            <a:avLst/>
          </a:prstGeom>
          <a:noFill/>
          <a:ln w="127000">
            <a:solidFill>
              <a:srgbClr val="006784"/>
            </a:solidFill>
            <a:round/>
            <a:headEnd/>
            <a:tailEnd/>
          </a:ln>
          <a:extLst>
            <a:ext uri="{909E8E84-426E-40DD-AFC4-6F175D3DCCD1}">
              <a14:hiddenFill xmlns:a14="http://schemas.microsoft.com/office/drawing/2010/main">
                <a:noFill/>
              </a14:hiddenFill>
            </a:ext>
          </a:extLst>
        </p:spPr>
        <p:txBody>
          <a:bodyPr lIns="91111" tIns="45555" rIns="91111" bIns="45555"/>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4400" b="0" i="0" u="none" strike="noStrike" kern="1200" cap="none" spc="0" normalizeH="0" baseline="0" noProof="0" dirty="0">
              <a:ln>
                <a:noFill/>
              </a:ln>
              <a:solidFill>
                <a:srgbClr val="FFFF00"/>
              </a:solidFill>
              <a:effectLst/>
              <a:uLnTx/>
              <a:uFillTx/>
              <a:latin typeface="Arial" panose="020B0604020202020204" pitchFamily="34" charset="0"/>
              <a:ea typeface="MS PGothic" panose="020B0600070205080204" pitchFamily="34" charset="-128"/>
              <a:cs typeface="+mn-cs"/>
            </a:endParaRPr>
          </a:p>
        </p:txBody>
      </p:sp>
      <p:sp>
        <p:nvSpPr>
          <p:cNvPr id="13" name="Rectangle 4"/>
          <p:cNvSpPr>
            <a:spLocks noGrp="1" noChangeArrowheads="1"/>
          </p:cNvSpPr>
          <p:nvPr>
            <p:ph type="ctrTitle"/>
          </p:nvPr>
        </p:nvSpPr>
        <p:spPr>
          <a:xfrm>
            <a:off x="1598095" y="1603375"/>
            <a:ext cx="8993717" cy="1276350"/>
          </a:xfrm>
          <a:prstGeom prst="rect">
            <a:avLst/>
          </a:prstGeom>
        </p:spPr>
        <p:txBody>
          <a:bodyPr/>
          <a:lstStyle>
            <a:lvl1pPr algn="ctr">
              <a:defRPr sz="3600">
                <a:solidFill>
                  <a:schemeClr val="bg2"/>
                </a:solidFill>
              </a:defRPr>
            </a:lvl1pPr>
          </a:lstStyle>
          <a:p>
            <a:pPr lvl="0"/>
            <a:r>
              <a:rPr lang="en-US" noProof="0"/>
              <a:t>Click to edit Master title style</a:t>
            </a:r>
            <a:endParaRPr lang="en-US" noProof="0" dirty="0"/>
          </a:p>
        </p:txBody>
      </p:sp>
      <p:sp>
        <p:nvSpPr>
          <p:cNvPr id="16" name="Rectangle 5"/>
          <p:cNvSpPr>
            <a:spLocks noGrp="1" noChangeArrowheads="1"/>
          </p:cNvSpPr>
          <p:nvPr>
            <p:ph type="subTitle" idx="1"/>
          </p:nvPr>
        </p:nvSpPr>
        <p:spPr>
          <a:xfrm>
            <a:off x="1602324" y="3222738"/>
            <a:ext cx="8987365" cy="1752601"/>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259291980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2126"/>
            <a:ext cx="10727141" cy="1143001"/>
          </a:xfrm>
          <a:prstGeom prst="rect">
            <a:avLst/>
          </a:prstGeom>
        </p:spPr>
        <p:txBody>
          <a:bodyPr lIns="91111" tIns="45555" rIns="91111" bIns="45555" rtlCol="0" anchor="b">
            <a:normAutofit/>
          </a:bodyPr>
          <a:lstStyle/>
          <a:p>
            <a:r>
              <a:rPr lang="en-US" dirty="0"/>
              <a:t>Click to edit Master title style</a:t>
            </a:r>
          </a:p>
        </p:txBody>
      </p:sp>
      <p:sp>
        <p:nvSpPr>
          <p:cNvPr id="3" name="Slide Number Placeholder 2"/>
          <p:cNvSpPr>
            <a:spLocks noGrp="1"/>
          </p:cNvSpPr>
          <p:nvPr>
            <p:ph type="sldNum" sz="quarter" idx="10"/>
          </p:nvPr>
        </p:nvSpPr>
        <p:spPr>
          <a:xfrm>
            <a:off x="9321800" y="6562726"/>
            <a:ext cx="2844800" cy="290513"/>
          </a:xfrm>
        </p:spPr>
        <p:txBody>
          <a:bodyPr lIns="91111" tIns="45555" rIns="91111" bIns="45555" anchor="ctr"/>
          <a:lstStyle>
            <a:lvl1pPr defTabSz="912813" eaLnBrk="0" hangingPunct="0">
              <a:defRPr sz="1100">
                <a:solidFill>
                  <a:srgbClr val="000000"/>
                </a:solidFill>
                <a:latin typeface="Calibri" panose="020F0502020204030204" pitchFamily="34" charset="0"/>
              </a:defRPr>
            </a:lvl1pPr>
          </a:lstStyle>
          <a:p>
            <a:pPr fontAlgn="base">
              <a:spcBef>
                <a:spcPct val="0"/>
              </a:spcBef>
              <a:spcAft>
                <a:spcPct val="0"/>
              </a:spcAft>
              <a:defRPr/>
            </a:pPr>
            <a:fld id="{F67DF6A0-2FB1-4EDA-81D5-92DB08A6A365}"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0417548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757"/>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448"/>
            <a:ext cx="8534400" cy="1752601"/>
          </a:xfrm>
        </p:spPr>
        <p:txBody>
          <a:bodyPr/>
          <a:lstStyle>
            <a:lvl1pPr marL="0" indent="0" algn="ctr">
              <a:buNone/>
              <a:defRPr/>
            </a:lvl1pPr>
            <a:lvl2pPr marL="456280" indent="0" algn="ctr">
              <a:buNone/>
              <a:defRPr/>
            </a:lvl2pPr>
            <a:lvl3pPr marL="912477" indent="0" algn="ctr">
              <a:buNone/>
              <a:defRPr/>
            </a:lvl3pPr>
            <a:lvl4pPr marL="1368711" indent="0" algn="ctr">
              <a:buNone/>
              <a:defRPr/>
            </a:lvl4pPr>
            <a:lvl5pPr marL="1824938" indent="0" algn="ctr">
              <a:buNone/>
              <a:defRPr/>
            </a:lvl5pPr>
            <a:lvl6pPr marL="2281159" indent="0" algn="ctr">
              <a:buNone/>
              <a:defRPr/>
            </a:lvl6pPr>
            <a:lvl7pPr marL="2737418" indent="0" algn="ctr">
              <a:buNone/>
              <a:defRPr/>
            </a:lvl7pPr>
            <a:lvl8pPr marL="3193649" indent="0" algn="ctr">
              <a:buNone/>
              <a:defRPr/>
            </a:lvl8pPr>
            <a:lvl9pPr marL="3649894"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34628662-6241-455B-A53C-9A9EAD512887}"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271295370"/>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F7AEDD55-030D-4DC0-8FA4-419DB69A9F03}"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551110020"/>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7149"/>
            <a:ext cx="10363200" cy="1362075"/>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963084" y="2906800"/>
            <a:ext cx="10363200" cy="1500187"/>
          </a:xfrm>
        </p:spPr>
        <p:txBody>
          <a:bodyPr anchor="b"/>
          <a:lstStyle>
            <a:lvl1pPr marL="0" indent="0">
              <a:buNone/>
              <a:defRPr sz="2000"/>
            </a:lvl1pPr>
            <a:lvl2pPr marL="456280" indent="0">
              <a:buNone/>
              <a:defRPr sz="1800"/>
            </a:lvl2pPr>
            <a:lvl3pPr marL="912477" indent="0">
              <a:buNone/>
              <a:defRPr sz="1700"/>
            </a:lvl3pPr>
            <a:lvl4pPr marL="1368711" indent="0">
              <a:buNone/>
              <a:defRPr sz="1400"/>
            </a:lvl4pPr>
            <a:lvl5pPr marL="1824938" indent="0">
              <a:buNone/>
              <a:defRPr sz="1400"/>
            </a:lvl5pPr>
            <a:lvl6pPr marL="2281159" indent="0">
              <a:buNone/>
              <a:defRPr sz="1400"/>
            </a:lvl6pPr>
            <a:lvl7pPr marL="2737418" indent="0">
              <a:buNone/>
              <a:defRPr sz="1400"/>
            </a:lvl7pPr>
            <a:lvl8pPr marL="3193649" indent="0">
              <a:buNone/>
              <a:defRPr sz="1400"/>
            </a:lvl8pPr>
            <a:lvl9pPr marL="3649894"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2504E97F-AA0E-459F-AB9B-A472FA169F9B}"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960405839"/>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1" y="198120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981203"/>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BEA72589-0601-4124-AA88-77057A2A972C}"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182892617"/>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84"/>
            <a:ext cx="7315200" cy="4114800"/>
          </a:xfrm>
        </p:spPr>
        <p:txBody>
          <a:bodyPr/>
          <a:lstStyle>
            <a:lvl1pPr marL="0" indent="0">
              <a:buNone/>
              <a:defRPr sz="3200"/>
            </a:lvl1pPr>
            <a:lvl2pPr marL="454703" indent="0">
              <a:buNone/>
              <a:defRPr sz="2800"/>
            </a:lvl2pPr>
            <a:lvl3pPr marL="909214" indent="0">
              <a:buNone/>
              <a:defRPr sz="2400"/>
            </a:lvl3pPr>
            <a:lvl4pPr marL="1363805" indent="0">
              <a:buNone/>
              <a:defRPr sz="2000"/>
            </a:lvl4pPr>
            <a:lvl5pPr marL="1818403" indent="0">
              <a:buNone/>
              <a:defRPr sz="2000"/>
            </a:lvl5pPr>
            <a:lvl6pPr marL="2272980" indent="0">
              <a:buNone/>
              <a:defRPr sz="2000"/>
            </a:lvl6pPr>
            <a:lvl7pPr marL="2727600" indent="0">
              <a:buNone/>
              <a:defRPr sz="2000"/>
            </a:lvl7pPr>
            <a:lvl8pPr marL="3182214" indent="0">
              <a:buNone/>
              <a:defRPr sz="2000"/>
            </a:lvl8pPr>
            <a:lvl9pPr marL="3636830" indent="0">
              <a:buNone/>
              <a:defRPr sz="2000"/>
            </a:lvl9pPr>
          </a:lstStyle>
          <a:p>
            <a:pPr lvl="0"/>
            <a:endParaRPr lang="en-US" noProof="0" dirty="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400"/>
            </a:lvl1pPr>
            <a:lvl2pPr marL="454703" indent="0">
              <a:buNone/>
              <a:defRPr sz="1100"/>
            </a:lvl2pPr>
            <a:lvl3pPr marL="909214" indent="0">
              <a:buNone/>
              <a:defRPr sz="1000"/>
            </a:lvl3pPr>
            <a:lvl4pPr marL="1363805" indent="0">
              <a:buNone/>
              <a:defRPr sz="900"/>
            </a:lvl4pPr>
            <a:lvl5pPr marL="1818403" indent="0">
              <a:buNone/>
              <a:defRPr sz="900"/>
            </a:lvl5pPr>
            <a:lvl6pPr marL="2272980" indent="0">
              <a:buNone/>
              <a:defRPr sz="900"/>
            </a:lvl6pPr>
            <a:lvl7pPr marL="2727600" indent="0">
              <a:buNone/>
              <a:defRPr sz="900"/>
            </a:lvl7pPr>
            <a:lvl8pPr marL="3182214" indent="0">
              <a:buNone/>
              <a:defRPr sz="900"/>
            </a:lvl8pPr>
            <a:lvl9pPr marL="363683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defTabSz="914400" eaLnBrk="0" hangingPunct="0">
              <a:defRPr/>
            </a:lvl1pPr>
          </a:lstStyle>
          <a:p>
            <a:pPr>
              <a:defRPr/>
            </a:pPr>
            <a:endParaRPr lang="en-US" dirty="0"/>
          </a:p>
        </p:txBody>
      </p:sp>
      <p:sp>
        <p:nvSpPr>
          <p:cNvPr id="6" name="Rectangle 5"/>
          <p:cNvSpPr>
            <a:spLocks noGrp="1" noChangeArrowheads="1"/>
          </p:cNvSpPr>
          <p:nvPr>
            <p:ph type="ftr" sz="quarter" idx="11"/>
          </p:nvPr>
        </p:nvSpPr>
        <p:spPr/>
        <p:txBody>
          <a:bodyPr/>
          <a:lstStyle>
            <a:lvl1pPr defTabSz="914400" eaLnBrk="0" hangingPunct="0">
              <a:defRPr/>
            </a:lvl1pPr>
          </a:lstStyle>
          <a:p>
            <a:pPr>
              <a:defRPr/>
            </a:pPr>
            <a:endParaRPr lang="en-US" dirty="0"/>
          </a:p>
        </p:txBody>
      </p:sp>
      <p:sp>
        <p:nvSpPr>
          <p:cNvPr id="7" name="Rectangle 6"/>
          <p:cNvSpPr>
            <a:spLocks noGrp="1" noChangeArrowheads="1"/>
          </p:cNvSpPr>
          <p:nvPr>
            <p:ph type="sldNum" sz="quarter" idx="12"/>
          </p:nvPr>
        </p:nvSpPr>
        <p:spPr/>
        <p:txBody>
          <a:bodyPr/>
          <a:lstStyle>
            <a:lvl1pPr defTabSz="914400" eaLnBrk="0" hangingPunct="0">
              <a:defRPr/>
            </a:lvl1pPr>
          </a:lstStyle>
          <a:p>
            <a:pPr>
              <a:defRPr/>
            </a:pPr>
            <a:fld id="{4EF2D1C2-10FE-4830-ADF8-CBA06956A5B1}" type="slidenum">
              <a:rPr lang="en-US"/>
              <a:pPr>
                <a:defRPr/>
              </a:pPr>
              <a:t>‹#›</a:t>
            </a:fld>
            <a:endParaRPr lang="en-US" dirty="0"/>
          </a:p>
        </p:txBody>
      </p:sp>
    </p:spTree>
    <p:extLst>
      <p:ext uri="{BB962C8B-B14F-4D97-AF65-F5344CB8AC3E}">
        <p14:creationId xmlns:p14="http://schemas.microsoft.com/office/powerpoint/2010/main" val="103289675"/>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889"/>
            <a:ext cx="10972800" cy="1143001"/>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96"/>
            <a:ext cx="5386917" cy="639763"/>
          </a:xfrm>
        </p:spPr>
        <p:txBody>
          <a:bodyPr anchor="b"/>
          <a:lstStyle>
            <a:lvl1pPr marL="0" indent="0">
              <a:buNone/>
              <a:defRPr sz="2400" b="1"/>
            </a:lvl1pPr>
            <a:lvl2pPr marL="456280" indent="0">
              <a:buNone/>
              <a:defRPr sz="2000" b="1"/>
            </a:lvl2pPr>
            <a:lvl3pPr marL="912477" indent="0">
              <a:buNone/>
              <a:defRPr sz="1800" b="1"/>
            </a:lvl3pPr>
            <a:lvl4pPr marL="1368711" indent="0">
              <a:buNone/>
              <a:defRPr sz="1700" b="1"/>
            </a:lvl4pPr>
            <a:lvl5pPr marL="1824938" indent="0">
              <a:buNone/>
              <a:defRPr sz="1700" b="1"/>
            </a:lvl5pPr>
            <a:lvl6pPr marL="2281159" indent="0">
              <a:buNone/>
              <a:defRPr sz="1700" b="1"/>
            </a:lvl6pPr>
            <a:lvl7pPr marL="2737418" indent="0">
              <a:buNone/>
              <a:defRPr sz="1700" b="1"/>
            </a:lvl7pPr>
            <a:lvl8pPr marL="3193649" indent="0">
              <a:buNone/>
              <a:defRPr sz="1700" b="1"/>
            </a:lvl8pPr>
            <a:lvl9pPr marL="3649894" indent="0">
              <a:buNone/>
              <a:defRPr sz="1700" b="1"/>
            </a:lvl9pPr>
          </a:lstStyle>
          <a:p>
            <a:pPr lvl="0"/>
            <a:r>
              <a:rPr lang="en-US"/>
              <a:t>Click to edit Master text styles</a:t>
            </a:r>
          </a:p>
        </p:txBody>
      </p:sp>
      <p:sp>
        <p:nvSpPr>
          <p:cNvPr id="4" name="Content Placeholder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457" y="1535196"/>
            <a:ext cx="5389033" cy="639763"/>
          </a:xfrm>
        </p:spPr>
        <p:txBody>
          <a:bodyPr anchor="b"/>
          <a:lstStyle>
            <a:lvl1pPr marL="0" indent="0">
              <a:buNone/>
              <a:defRPr sz="2400" b="1"/>
            </a:lvl1pPr>
            <a:lvl2pPr marL="456280" indent="0">
              <a:buNone/>
              <a:defRPr sz="2000" b="1"/>
            </a:lvl2pPr>
            <a:lvl3pPr marL="912477" indent="0">
              <a:buNone/>
              <a:defRPr sz="1800" b="1"/>
            </a:lvl3pPr>
            <a:lvl4pPr marL="1368711" indent="0">
              <a:buNone/>
              <a:defRPr sz="1700" b="1"/>
            </a:lvl4pPr>
            <a:lvl5pPr marL="1824938" indent="0">
              <a:buNone/>
              <a:defRPr sz="1700" b="1"/>
            </a:lvl5pPr>
            <a:lvl6pPr marL="2281159" indent="0">
              <a:buNone/>
              <a:defRPr sz="1700" b="1"/>
            </a:lvl6pPr>
            <a:lvl7pPr marL="2737418" indent="0">
              <a:buNone/>
              <a:defRPr sz="1700" b="1"/>
            </a:lvl7pPr>
            <a:lvl8pPr marL="3193649" indent="0">
              <a:buNone/>
              <a:defRPr sz="1700" b="1"/>
            </a:lvl8pPr>
            <a:lvl9pPr marL="3649894"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193457" y="2174875"/>
            <a:ext cx="5389033" cy="3951288"/>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9"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32391FDA-6B0A-4DE4-A979-6F9100744ED4}"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423183357"/>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5"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17B62616-C88B-4537-9D04-4C841B513F40}"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753210523"/>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4"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10A3139C-8957-44B7-97C9-B6D57C155A28}"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06901397"/>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7" y="273052"/>
            <a:ext cx="6815667" cy="58531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3" cy="4691063"/>
          </a:xfrm>
        </p:spPr>
        <p:txBody>
          <a:bodyPr/>
          <a:lstStyle>
            <a:lvl1pPr marL="0" indent="0">
              <a:buNone/>
              <a:defRPr sz="1400"/>
            </a:lvl1pPr>
            <a:lvl2pPr marL="456280" indent="0">
              <a:buNone/>
              <a:defRPr sz="1100"/>
            </a:lvl2pPr>
            <a:lvl3pPr marL="912477" indent="0">
              <a:buNone/>
              <a:defRPr sz="1000"/>
            </a:lvl3pPr>
            <a:lvl4pPr marL="1368711" indent="0">
              <a:buNone/>
              <a:defRPr sz="900"/>
            </a:lvl4pPr>
            <a:lvl5pPr marL="1824938" indent="0">
              <a:buNone/>
              <a:defRPr sz="900"/>
            </a:lvl5pPr>
            <a:lvl6pPr marL="2281159" indent="0">
              <a:buNone/>
              <a:defRPr sz="900"/>
            </a:lvl6pPr>
            <a:lvl7pPr marL="2737418" indent="0">
              <a:buNone/>
              <a:defRPr sz="900"/>
            </a:lvl7pPr>
            <a:lvl8pPr marL="3193649" indent="0">
              <a:buNone/>
              <a:defRPr sz="900"/>
            </a:lvl8pPr>
            <a:lvl9pPr marL="3649894"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C4546308-ECFE-4556-8593-318D6E53BAFE}"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263296673"/>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6280" indent="0">
              <a:buNone/>
              <a:defRPr sz="2800"/>
            </a:lvl2pPr>
            <a:lvl3pPr marL="912477" indent="0">
              <a:buNone/>
              <a:defRPr sz="2400"/>
            </a:lvl3pPr>
            <a:lvl4pPr marL="1368711" indent="0">
              <a:buNone/>
              <a:defRPr sz="2000"/>
            </a:lvl4pPr>
            <a:lvl5pPr marL="1824938" indent="0">
              <a:buNone/>
              <a:defRPr sz="2000"/>
            </a:lvl5pPr>
            <a:lvl6pPr marL="2281159" indent="0">
              <a:buNone/>
              <a:defRPr sz="2000"/>
            </a:lvl6pPr>
            <a:lvl7pPr marL="2737418" indent="0">
              <a:buNone/>
              <a:defRPr sz="2000"/>
            </a:lvl7pPr>
            <a:lvl8pPr marL="3193649" indent="0">
              <a:buNone/>
              <a:defRPr sz="2000"/>
            </a:lvl8pPr>
            <a:lvl9pPr marL="3649894" indent="0">
              <a:buNone/>
              <a:defRPr sz="2000"/>
            </a:lvl9pPr>
          </a:lstStyle>
          <a:p>
            <a:pPr lvl="0"/>
            <a:endParaRPr lang="en-US" noProof="0" dirty="0"/>
          </a:p>
        </p:txBody>
      </p:sp>
      <p:sp>
        <p:nvSpPr>
          <p:cNvPr id="4" name="Text Placeholder 3"/>
          <p:cNvSpPr>
            <a:spLocks noGrp="1"/>
          </p:cNvSpPr>
          <p:nvPr>
            <p:ph type="body" sz="half" idx="2"/>
          </p:nvPr>
        </p:nvSpPr>
        <p:spPr>
          <a:xfrm>
            <a:off x="2389717" y="5367339"/>
            <a:ext cx="7315200" cy="804862"/>
          </a:xfrm>
        </p:spPr>
        <p:txBody>
          <a:bodyPr/>
          <a:lstStyle>
            <a:lvl1pPr marL="0" indent="0">
              <a:buNone/>
              <a:defRPr sz="1400"/>
            </a:lvl1pPr>
            <a:lvl2pPr marL="456280" indent="0">
              <a:buNone/>
              <a:defRPr sz="1100"/>
            </a:lvl2pPr>
            <a:lvl3pPr marL="912477" indent="0">
              <a:buNone/>
              <a:defRPr sz="1000"/>
            </a:lvl3pPr>
            <a:lvl4pPr marL="1368711" indent="0">
              <a:buNone/>
              <a:defRPr sz="900"/>
            </a:lvl4pPr>
            <a:lvl5pPr marL="1824938" indent="0">
              <a:buNone/>
              <a:defRPr sz="900"/>
            </a:lvl5pPr>
            <a:lvl6pPr marL="2281159" indent="0">
              <a:buNone/>
              <a:defRPr sz="900"/>
            </a:lvl6pPr>
            <a:lvl7pPr marL="2737418" indent="0">
              <a:buNone/>
              <a:defRPr sz="900"/>
            </a:lvl7pPr>
            <a:lvl8pPr marL="3193649" indent="0">
              <a:buNone/>
              <a:defRPr sz="900"/>
            </a:lvl8pPr>
            <a:lvl9pPr marL="3649894"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6D2840FD-1EAD-4FE4-A56F-269C35AC7F73}"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65367814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4605073E-3ADD-4DE0-A24D-EBF9F0162A21}"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082153401"/>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r>
              <a:rPr lang="en-US"/>
              <a:t>CLL - CanadaNewInsightsNewTherapies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defRPr/>
            </a:pPr>
            <a:fld id="{221953E5-023D-486C-B05E-668C1BD8709E}"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366235964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Titel und Subtitel">
    <p:spTree>
      <p:nvGrpSpPr>
        <p:cNvPr id="1" name=""/>
        <p:cNvGrpSpPr/>
        <p:nvPr/>
      </p:nvGrpSpPr>
      <p:grpSpPr>
        <a:xfrm>
          <a:off x="0" y="0"/>
          <a:ext cx="0" cy="0"/>
          <a:chOff x="0" y="0"/>
          <a:chExt cx="0" cy="0"/>
        </a:xfrm>
      </p:grpSpPr>
      <p:pic>
        <p:nvPicPr>
          <p:cNvPr id="4" name="Grafik 9" descr="Logo.emf"/>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56751" y="457201"/>
            <a:ext cx="2023533"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el 19"/>
          <p:cNvSpPr>
            <a:spLocks noGrp="1"/>
          </p:cNvSpPr>
          <p:nvPr>
            <p:ph type="title"/>
          </p:nvPr>
        </p:nvSpPr>
        <p:spPr>
          <a:xfrm>
            <a:off x="609609" y="228571"/>
            <a:ext cx="8228572" cy="914286"/>
          </a:xfrm>
        </p:spPr>
        <p:txBody>
          <a:bodyPr>
            <a:noAutofit/>
          </a:bodyPr>
          <a:lstStyle>
            <a:lvl1pPr algn="l">
              <a:defRPr sz="2300"/>
            </a:lvl1pPr>
          </a:lstStyle>
          <a:p>
            <a:r>
              <a:rPr lang="de-DE" dirty="0"/>
              <a:t>Titelmasterformat durch Klicken bearbeiten</a:t>
            </a:r>
          </a:p>
        </p:txBody>
      </p:sp>
      <p:sp>
        <p:nvSpPr>
          <p:cNvPr id="9" name="Untertitel 2"/>
          <p:cNvSpPr>
            <a:spLocks noGrp="1"/>
          </p:cNvSpPr>
          <p:nvPr>
            <p:ph type="subTitle" idx="13"/>
          </p:nvPr>
        </p:nvSpPr>
        <p:spPr>
          <a:xfrm>
            <a:off x="610289" y="1143106"/>
            <a:ext cx="8228572" cy="683383"/>
          </a:xfrm>
        </p:spPr>
        <p:txBody>
          <a:bodyPr bIns="45287" anchor="b">
            <a:noAutofit/>
          </a:bodyPr>
          <a:lstStyle>
            <a:lvl1pPr marL="0" indent="0" algn="l">
              <a:buNone/>
              <a:defRPr sz="1800">
                <a:solidFill>
                  <a:schemeClr val="tx2"/>
                </a:solidFill>
              </a:defRPr>
            </a:lvl1pPr>
            <a:lvl2pPr marL="452764" indent="0" algn="ctr">
              <a:buNone/>
              <a:defRPr>
                <a:solidFill>
                  <a:schemeClr val="tx1">
                    <a:tint val="75000"/>
                  </a:schemeClr>
                </a:solidFill>
              </a:defRPr>
            </a:lvl2pPr>
            <a:lvl3pPr marL="905140" indent="0" algn="ctr">
              <a:buNone/>
              <a:defRPr>
                <a:solidFill>
                  <a:schemeClr val="tx1">
                    <a:tint val="75000"/>
                  </a:schemeClr>
                </a:solidFill>
              </a:defRPr>
            </a:lvl3pPr>
            <a:lvl4pPr marL="1357663" indent="0" algn="ctr">
              <a:buNone/>
              <a:defRPr>
                <a:solidFill>
                  <a:schemeClr val="tx1">
                    <a:tint val="75000"/>
                  </a:schemeClr>
                </a:solidFill>
              </a:defRPr>
            </a:lvl4pPr>
            <a:lvl5pPr marL="1810226" indent="0" algn="ctr">
              <a:buNone/>
              <a:defRPr>
                <a:solidFill>
                  <a:schemeClr val="tx1">
                    <a:tint val="75000"/>
                  </a:schemeClr>
                </a:solidFill>
              </a:defRPr>
            </a:lvl5pPr>
            <a:lvl6pPr marL="2262771" indent="0" algn="ctr">
              <a:buNone/>
              <a:defRPr>
                <a:solidFill>
                  <a:schemeClr val="tx1">
                    <a:tint val="75000"/>
                  </a:schemeClr>
                </a:solidFill>
              </a:defRPr>
            </a:lvl6pPr>
            <a:lvl7pPr marL="2715329" indent="0" algn="ctr">
              <a:buNone/>
              <a:defRPr>
                <a:solidFill>
                  <a:schemeClr val="tx1">
                    <a:tint val="75000"/>
                  </a:schemeClr>
                </a:solidFill>
              </a:defRPr>
            </a:lvl7pPr>
            <a:lvl8pPr marL="3167903" indent="0" algn="ctr">
              <a:buNone/>
              <a:defRPr>
                <a:solidFill>
                  <a:schemeClr val="tx1">
                    <a:tint val="75000"/>
                  </a:schemeClr>
                </a:solidFill>
              </a:defRPr>
            </a:lvl8pPr>
            <a:lvl9pPr marL="3620501" indent="0" algn="ctr">
              <a:buNone/>
              <a:defRPr>
                <a:solidFill>
                  <a:schemeClr val="tx1">
                    <a:tint val="75000"/>
                  </a:schemeClr>
                </a:solidFill>
              </a:defRPr>
            </a:lvl9pPr>
          </a:lstStyle>
          <a:p>
            <a:r>
              <a:rPr lang="de-DE" dirty="0"/>
              <a:t>Formatvorlage des Untertitelmasters durch Klicken bearbeiten</a:t>
            </a:r>
          </a:p>
        </p:txBody>
      </p:sp>
    </p:spTree>
    <p:extLst>
      <p:ext uri="{BB962C8B-B14F-4D97-AF65-F5344CB8AC3E}">
        <p14:creationId xmlns:p14="http://schemas.microsoft.com/office/powerpoint/2010/main" val="17605702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0768" y="1498599"/>
            <a:ext cx="10917765" cy="4864102"/>
          </a:xfrm>
        </p:spPr>
        <p:txBody>
          <a:bodyPr/>
          <a:lstStyle>
            <a:lvl1pPr>
              <a:defRPr sz="2400">
                <a:latin typeface="Arial" pitchFamily="34" charset="0"/>
                <a:cs typeface="Arial" pitchFamily="34" charset="0"/>
              </a:defRPr>
            </a:lvl1pPr>
            <a:lvl2pPr>
              <a:defRPr sz="2000">
                <a:latin typeface="Arial" pitchFamily="34" charset="0"/>
                <a:cs typeface="Arial" pitchFamily="34" charset="0"/>
              </a:defRPr>
            </a:lvl2pPr>
            <a:lvl3pPr>
              <a:defRPr sz="18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0" name="Text Placeholder 6"/>
          <p:cNvSpPr>
            <a:spLocks noGrp="1"/>
          </p:cNvSpPr>
          <p:nvPr>
            <p:ph type="body" sz="quarter" idx="12"/>
          </p:nvPr>
        </p:nvSpPr>
        <p:spPr>
          <a:xfrm>
            <a:off x="630768" y="6530423"/>
            <a:ext cx="2014934" cy="246046"/>
          </a:xfrm>
        </p:spPr>
        <p:txBody>
          <a:bodyPr wrap="none" anchor="b">
            <a:spAutoFit/>
          </a:bodyPr>
          <a:lstStyle>
            <a:lvl1pPr marL="0" indent="0">
              <a:spcBef>
                <a:spcPts val="0"/>
              </a:spcBef>
              <a:buFontTx/>
              <a:buNone/>
              <a:defRPr sz="1000">
                <a:solidFill>
                  <a:schemeClr val="tx1"/>
                </a:solidFill>
              </a:defRPr>
            </a:lvl1pPr>
          </a:lstStyle>
          <a:p>
            <a:pPr lvl="0"/>
            <a:r>
              <a:rPr lang="en-US" dirty="0"/>
              <a:t>Click to edit Master text styles</a:t>
            </a:r>
            <a:endParaRPr lang="en-GB" dirty="0"/>
          </a:p>
        </p:txBody>
      </p:sp>
    </p:spTree>
    <p:extLst>
      <p:ext uri="{BB962C8B-B14F-4D97-AF65-F5344CB8AC3E}">
        <p14:creationId xmlns:p14="http://schemas.microsoft.com/office/powerpoint/2010/main" val="91139995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endParaRPr lang="en-GB"/>
          </a:p>
        </p:txBody>
      </p:sp>
      <p:sp>
        <p:nvSpPr>
          <p:cNvPr id="6" name="Text Placeholder 6"/>
          <p:cNvSpPr>
            <a:spLocks noGrp="1"/>
          </p:cNvSpPr>
          <p:nvPr>
            <p:ph type="body" sz="quarter" idx="12"/>
          </p:nvPr>
        </p:nvSpPr>
        <p:spPr>
          <a:xfrm>
            <a:off x="570197" y="6503252"/>
            <a:ext cx="7738116" cy="246046"/>
          </a:xfrm>
        </p:spPr>
        <p:txBody>
          <a:bodyPr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4" name="Slide Number Placeholder 1"/>
          <p:cNvSpPr>
            <a:spLocks noGrp="1"/>
          </p:cNvSpPr>
          <p:nvPr>
            <p:ph type="sldNum" sz="quarter" idx="13"/>
          </p:nvPr>
        </p:nvSpPr>
        <p:spPr>
          <a:xfrm>
            <a:off x="355600" y="6451601"/>
            <a:ext cx="508000" cy="269875"/>
          </a:xfrm>
        </p:spPr>
        <p:txBody>
          <a:bodyPr lIns="115912" tIns="57964" rIns="115912" bIns="57964"/>
          <a:lstStyle>
            <a:lvl1pPr defTabSz="904875">
              <a:defRPr sz="1800"/>
            </a:lvl1pPr>
          </a:lstStyle>
          <a:p>
            <a:pPr fontAlgn="base">
              <a:spcBef>
                <a:spcPct val="0"/>
              </a:spcBef>
              <a:spcAft>
                <a:spcPct val="0"/>
              </a:spcAft>
              <a:defRPr/>
            </a:pPr>
            <a:fld id="{C668DBF6-333E-4329-A96A-00964C6DA3D1}" type="slidenum">
              <a:rPr lang="en-GB" altLang="en-US" smtClean="0">
                <a:ea typeface="MS PGothic" panose="020B0600070205080204" pitchFamily="34" charset="-128"/>
              </a:rPr>
              <a:pPr fontAlgn="base">
                <a:spcBef>
                  <a:spcPct val="0"/>
                </a:spcBef>
                <a:spcAft>
                  <a:spcPct val="0"/>
                </a:spcAft>
                <a:defRPr/>
              </a:pPr>
              <a:t>‹#›</a:t>
            </a:fld>
            <a:endParaRPr lang="en-GB" altLang="en-US" dirty="0">
              <a:ea typeface="MS PGothic" panose="020B0600070205080204" pitchFamily="34" charset="-128"/>
            </a:endParaRPr>
          </a:p>
        </p:txBody>
      </p:sp>
    </p:spTree>
    <p:extLst>
      <p:ext uri="{BB962C8B-B14F-4D97-AF65-F5344CB8AC3E}">
        <p14:creationId xmlns:p14="http://schemas.microsoft.com/office/powerpoint/2010/main" val="8671260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theme" Target="../theme/theme10.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slideLayout" Target="../slideLayouts/slideLayout166.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74.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5" Type="http://schemas.openxmlformats.org/officeDocument/2006/relationships/slideLayout" Target="../slideLayouts/slideLayout171.xml"/><Relationship Id="rId10" Type="http://schemas.openxmlformats.org/officeDocument/2006/relationships/image" Target="../media/image3.jpeg"/><Relationship Id="rId4" Type="http://schemas.openxmlformats.org/officeDocument/2006/relationships/slideLayout" Target="../slideLayouts/slideLayout170.xml"/><Relationship Id="rId9"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82.xml"/><Relationship Id="rId13" Type="http://schemas.openxmlformats.org/officeDocument/2006/relationships/slideLayout" Target="../slideLayouts/slideLayout187.xml"/><Relationship Id="rId18" Type="http://schemas.openxmlformats.org/officeDocument/2006/relationships/slideLayout" Target="../slideLayouts/slideLayout192.xml"/><Relationship Id="rId3" Type="http://schemas.openxmlformats.org/officeDocument/2006/relationships/slideLayout" Target="../slideLayouts/slideLayout177.xml"/><Relationship Id="rId7" Type="http://schemas.openxmlformats.org/officeDocument/2006/relationships/slideLayout" Target="../slideLayouts/slideLayout181.xml"/><Relationship Id="rId12" Type="http://schemas.openxmlformats.org/officeDocument/2006/relationships/slideLayout" Target="../slideLayouts/slideLayout186.xml"/><Relationship Id="rId17" Type="http://schemas.openxmlformats.org/officeDocument/2006/relationships/slideLayout" Target="../slideLayouts/slideLayout191.xml"/><Relationship Id="rId2" Type="http://schemas.openxmlformats.org/officeDocument/2006/relationships/slideLayout" Target="../slideLayouts/slideLayout176.xml"/><Relationship Id="rId16" Type="http://schemas.openxmlformats.org/officeDocument/2006/relationships/slideLayout" Target="../slideLayouts/slideLayout190.xml"/><Relationship Id="rId20" Type="http://schemas.openxmlformats.org/officeDocument/2006/relationships/theme" Target="../theme/theme12.xml"/><Relationship Id="rId1" Type="http://schemas.openxmlformats.org/officeDocument/2006/relationships/slideLayout" Target="../slideLayouts/slideLayout175.xml"/><Relationship Id="rId6" Type="http://schemas.openxmlformats.org/officeDocument/2006/relationships/slideLayout" Target="../slideLayouts/slideLayout180.xml"/><Relationship Id="rId11" Type="http://schemas.openxmlformats.org/officeDocument/2006/relationships/slideLayout" Target="../slideLayouts/slideLayout185.xml"/><Relationship Id="rId5" Type="http://schemas.openxmlformats.org/officeDocument/2006/relationships/slideLayout" Target="../slideLayouts/slideLayout179.xml"/><Relationship Id="rId15" Type="http://schemas.openxmlformats.org/officeDocument/2006/relationships/slideLayout" Target="../slideLayouts/slideLayout189.xml"/><Relationship Id="rId10" Type="http://schemas.openxmlformats.org/officeDocument/2006/relationships/slideLayout" Target="../slideLayouts/slideLayout184.xml"/><Relationship Id="rId19" Type="http://schemas.openxmlformats.org/officeDocument/2006/relationships/slideLayout" Target="../slideLayouts/slideLayout193.xml"/><Relationship Id="rId4" Type="http://schemas.openxmlformats.org/officeDocument/2006/relationships/slideLayout" Target="../slideLayouts/slideLayout178.xml"/><Relationship Id="rId9" Type="http://schemas.openxmlformats.org/officeDocument/2006/relationships/slideLayout" Target="../slideLayouts/slideLayout183.xml"/><Relationship Id="rId14" Type="http://schemas.openxmlformats.org/officeDocument/2006/relationships/slideLayout" Target="../slideLayouts/slideLayout18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01.xml"/><Relationship Id="rId13" Type="http://schemas.openxmlformats.org/officeDocument/2006/relationships/slideLayout" Target="../slideLayouts/slideLayout206.xml"/><Relationship Id="rId18" Type="http://schemas.openxmlformats.org/officeDocument/2006/relationships/slideLayout" Target="../slideLayouts/slideLayout211.xml"/><Relationship Id="rId3" Type="http://schemas.openxmlformats.org/officeDocument/2006/relationships/slideLayout" Target="../slideLayouts/slideLayout196.xml"/><Relationship Id="rId21" Type="http://schemas.openxmlformats.org/officeDocument/2006/relationships/theme" Target="../theme/theme13.xml"/><Relationship Id="rId7" Type="http://schemas.openxmlformats.org/officeDocument/2006/relationships/slideLayout" Target="../slideLayouts/slideLayout200.xml"/><Relationship Id="rId12" Type="http://schemas.openxmlformats.org/officeDocument/2006/relationships/slideLayout" Target="../slideLayouts/slideLayout205.xml"/><Relationship Id="rId17" Type="http://schemas.openxmlformats.org/officeDocument/2006/relationships/slideLayout" Target="../slideLayouts/slideLayout210.xml"/><Relationship Id="rId2" Type="http://schemas.openxmlformats.org/officeDocument/2006/relationships/slideLayout" Target="../slideLayouts/slideLayout195.xml"/><Relationship Id="rId16" Type="http://schemas.openxmlformats.org/officeDocument/2006/relationships/slideLayout" Target="../slideLayouts/slideLayout209.xml"/><Relationship Id="rId20" Type="http://schemas.openxmlformats.org/officeDocument/2006/relationships/slideLayout" Target="../slideLayouts/slideLayout213.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11" Type="http://schemas.openxmlformats.org/officeDocument/2006/relationships/slideLayout" Target="../slideLayouts/slideLayout204.xml"/><Relationship Id="rId5" Type="http://schemas.openxmlformats.org/officeDocument/2006/relationships/slideLayout" Target="../slideLayouts/slideLayout198.xml"/><Relationship Id="rId15" Type="http://schemas.openxmlformats.org/officeDocument/2006/relationships/slideLayout" Target="../slideLayouts/slideLayout208.xml"/><Relationship Id="rId10" Type="http://schemas.openxmlformats.org/officeDocument/2006/relationships/slideLayout" Target="../slideLayouts/slideLayout203.xml"/><Relationship Id="rId19" Type="http://schemas.openxmlformats.org/officeDocument/2006/relationships/slideLayout" Target="../slideLayouts/slideLayout212.xml"/><Relationship Id="rId4" Type="http://schemas.openxmlformats.org/officeDocument/2006/relationships/slideLayout" Target="../slideLayouts/slideLayout197.xml"/><Relationship Id="rId9" Type="http://schemas.openxmlformats.org/officeDocument/2006/relationships/slideLayout" Target="../slideLayouts/slideLayout202.xml"/><Relationship Id="rId14" Type="http://schemas.openxmlformats.org/officeDocument/2006/relationships/slideLayout" Target="../slideLayouts/slideLayout20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21.xml"/><Relationship Id="rId13" Type="http://schemas.openxmlformats.org/officeDocument/2006/relationships/slideLayout" Target="../slideLayouts/slideLayout226.xml"/><Relationship Id="rId3" Type="http://schemas.openxmlformats.org/officeDocument/2006/relationships/slideLayout" Target="../slideLayouts/slideLayout216.xml"/><Relationship Id="rId7" Type="http://schemas.openxmlformats.org/officeDocument/2006/relationships/slideLayout" Target="../slideLayouts/slideLayout220.xml"/><Relationship Id="rId12" Type="http://schemas.openxmlformats.org/officeDocument/2006/relationships/slideLayout" Target="../slideLayouts/slideLayout225.xml"/><Relationship Id="rId17" Type="http://schemas.openxmlformats.org/officeDocument/2006/relationships/theme" Target="../theme/theme14.xml"/><Relationship Id="rId2" Type="http://schemas.openxmlformats.org/officeDocument/2006/relationships/slideLayout" Target="../slideLayouts/slideLayout215.xml"/><Relationship Id="rId16" Type="http://schemas.openxmlformats.org/officeDocument/2006/relationships/slideLayout" Target="../slideLayouts/slideLayout229.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5" Type="http://schemas.openxmlformats.org/officeDocument/2006/relationships/slideLayout" Target="../slideLayouts/slideLayout228.xml"/><Relationship Id="rId10" Type="http://schemas.openxmlformats.org/officeDocument/2006/relationships/slideLayout" Target="../slideLayouts/slideLayout223.xml"/><Relationship Id="rId4" Type="http://schemas.openxmlformats.org/officeDocument/2006/relationships/slideLayout" Target="../slideLayouts/slideLayout217.xml"/><Relationship Id="rId9" Type="http://schemas.openxmlformats.org/officeDocument/2006/relationships/slideLayout" Target="../slideLayouts/slideLayout222.xml"/><Relationship Id="rId14" Type="http://schemas.openxmlformats.org/officeDocument/2006/relationships/slideLayout" Target="../slideLayouts/slideLayout227.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37.xml"/><Relationship Id="rId13" Type="http://schemas.openxmlformats.org/officeDocument/2006/relationships/slideLayout" Target="../slideLayouts/slideLayout242.xml"/><Relationship Id="rId18" Type="http://schemas.openxmlformats.org/officeDocument/2006/relationships/slideLayout" Target="../slideLayouts/slideLayout247.xml"/><Relationship Id="rId3" Type="http://schemas.openxmlformats.org/officeDocument/2006/relationships/slideLayout" Target="../slideLayouts/slideLayout232.xml"/><Relationship Id="rId7" Type="http://schemas.openxmlformats.org/officeDocument/2006/relationships/slideLayout" Target="../slideLayouts/slideLayout236.xml"/><Relationship Id="rId12" Type="http://schemas.openxmlformats.org/officeDocument/2006/relationships/slideLayout" Target="../slideLayouts/slideLayout241.xml"/><Relationship Id="rId17" Type="http://schemas.openxmlformats.org/officeDocument/2006/relationships/slideLayout" Target="../slideLayouts/slideLayout246.xml"/><Relationship Id="rId2" Type="http://schemas.openxmlformats.org/officeDocument/2006/relationships/slideLayout" Target="../slideLayouts/slideLayout231.xml"/><Relationship Id="rId16" Type="http://schemas.openxmlformats.org/officeDocument/2006/relationships/slideLayout" Target="../slideLayouts/slideLayout245.xml"/><Relationship Id="rId1" Type="http://schemas.openxmlformats.org/officeDocument/2006/relationships/slideLayout" Target="../slideLayouts/slideLayout230.xml"/><Relationship Id="rId6" Type="http://schemas.openxmlformats.org/officeDocument/2006/relationships/slideLayout" Target="../slideLayouts/slideLayout235.xml"/><Relationship Id="rId11" Type="http://schemas.openxmlformats.org/officeDocument/2006/relationships/slideLayout" Target="../slideLayouts/slideLayout240.xml"/><Relationship Id="rId5" Type="http://schemas.openxmlformats.org/officeDocument/2006/relationships/slideLayout" Target="../slideLayouts/slideLayout234.xml"/><Relationship Id="rId15" Type="http://schemas.openxmlformats.org/officeDocument/2006/relationships/slideLayout" Target="../slideLayouts/slideLayout244.xml"/><Relationship Id="rId10" Type="http://schemas.openxmlformats.org/officeDocument/2006/relationships/slideLayout" Target="../slideLayouts/slideLayout239.xml"/><Relationship Id="rId19" Type="http://schemas.openxmlformats.org/officeDocument/2006/relationships/theme" Target="../theme/theme15.xml"/><Relationship Id="rId4" Type="http://schemas.openxmlformats.org/officeDocument/2006/relationships/slideLayout" Target="../slideLayouts/slideLayout233.xml"/><Relationship Id="rId9" Type="http://schemas.openxmlformats.org/officeDocument/2006/relationships/slideLayout" Target="../slideLayouts/slideLayout238.xml"/><Relationship Id="rId14" Type="http://schemas.openxmlformats.org/officeDocument/2006/relationships/slideLayout" Target="../slideLayouts/slideLayout24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55.xml"/><Relationship Id="rId13" Type="http://schemas.openxmlformats.org/officeDocument/2006/relationships/slideLayout" Target="../slideLayouts/slideLayout260.xml"/><Relationship Id="rId18" Type="http://schemas.openxmlformats.org/officeDocument/2006/relationships/slideLayout" Target="../slideLayouts/slideLayout265.xml"/><Relationship Id="rId3" Type="http://schemas.openxmlformats.org/officeDocument/2006/relationships/slideLayout" Target="../slideLayouts/slideLayout250.xml"/><Relationship Id="rId7" Type="http://schemas.openxmlformats.org/officeDocument/2006/relationships/slideLayout" Target="../slideLayouts/slideLayout254.xml"/><Relationship Id="rId12" Type="http://schemas.openxmlformats.org/officeDocument/2006/relationships/slideLayout" Target="../slideLayouts/slideLayout259.xml"/><Relationship Id="rId17" Type="http://schemas.openxmlformats.org/officeDocument/2006/relationships/slideLayout" Target="../slideLayouts/slideLayout264.xml"/><Relationship Id="rId2" Type="http://schemas.openxmlformats.org/officeDocument/2006/relationships/slideLayout" Target="../slideLayouts/slideLayout249.xml"/><Relationship Id="rId16" Type="http://schemas.openxmlformats.org/officeDocument/2006/relationships/slideLayout" Target="../slideLayouts/slideLayout263.xml"/><Relationship Id="rId20" Type="http://schemas.openxmlformats.org/officeDocument/2006/relationships/theme" Target="../theme/theme16.xml"/><Relationship Id="rId1" Type="http://schemas.openxmlformats.org/officeDocument/2006/relationships/slideLayout" Target="../slideLayouts/slideLayout248.xml"/><Relationship Id="rId6" Type="http://schemas.openxmlformats.org/officeDocument/2006/relationships/slideLayout" Target="../slideLayouts/slideLayout253.xml"/><Relationship Id="rId11" Type="http://schemas.openxmlformats.org/officeDocument/2006/relationships/slideLayout" Target="../slideLayouts/slideLayout258.xml"/><Relationship Id="rId5" Type="http://schemas.openxmlformats.org/officeDocument/2006/relationships/slideLayout" Target="../slideLayouts/slideLayout252.xml"/><Relationship Id="rId15" Type="http://schemas.openxmlformats.org/officeDocument/2006/relationships/slideLayout" Target="../slideLayouts/slideLayout262.xml"/><Relationship Id="rId10" Type="http://schemas.openxmlformats.org/officeDocument/2006/relationships/slideLayout" Target="../slideLayouts/slideLayout257.xml"/><Relationship Id="rId19" Type="http://schemas.openxmlformats.org/officeDocument/2006/relationships/slideLayout" Target="../slideLayouts/slideLayout266.xml"/><Relationship Id="rId4" Type="http://schemas.openxmlformats.org/officeDocument/2006/relationships/slideLayout" Target="../slideLayouts/slideLayout251.xml"/><Relationship Id="rId9" Type="http://schemas.openxmlformats.org/officeDocument/2006/relationships/slideLayout" Target="../slideLayouts/slideLayout256.xml"/><Relationship Id="rId14" Type="http://schemas.openxmlformats.org/officeDocument/2006/relationships/slideLayout" Target="../slideLayouts/slideLayout261.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74.xml"/><Relationship Id="rId13" Type="http://schemas.openxmlformats.org/officeDocument/2006/relationships/slideLayout" Target="../slideLayouts/slideLayout279.xml"/><Relationship Id="rId18" Type="http://schemas.openxmlformats.org/officeDocument/2006/relationships/slideLayout" Target="../slideLayouts/slideLayout284.xml"/><Relationship Id="rId3" Type="http://schemas.openxmlformats.org/officeDocument/2006/relationships/slideLayout" Target="../slideLayouts/slideLayout269.xml"/><Relationship Id="rId7" Type="http://schemas.openxmlformats.org/officeDocument/2006/relationships/slideLayout" Target="../slideLayouts/slideLayout273.xml"/><Relationship Id="rId12" Type="http://schemas.openxmlformats.org/officeDocument/2006/relationships/slideLayout" Target="../slideLayouts/slideLayout278.xml"/><Relationship Id="rId17" Type="http://schemas.openxmlformats.org/officeDocument/2006/relationships/slideLayout" Target="../slideLayouts/slideLayout283.xml"/><Relationship Id="rId2" Type="http://schemas.openxmlformats.org/officeDocument/2006/relationships/slideLayout" Target="../slideLayouts/slideLayout268.xml"/><Relationship Id="rId16" Type="http://schemas.openxmlformats.org/officeDocument/2006/relationships/slideLayout" Target="../slideLayouts/slideLayout282.xml"/><Relationship Id="rId20" Type="http://schemas.openxmlformats.org/officeDocument/2006/relationships/theme" Target="../theme/theme17.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5" Type="http://schemas.openxmlformats.org/officeDocument/2006/relationships/slideLayout" Target="../slideLayouts/slideLayout271.xml"/><Relationship Id="rId15" Type="http://schemas.openxmlformats.org/officeDocument/2006/relationships/slideLayout" Target="../slideLayouts/slideLayout281.xml"/><Relationship Id="rId10" Type="http://schemas.openxmlformats.org/officeDocument/2006/relationships/slideLayout" Target="../slideLayouts/slideLayout276.xml"/><Relationship Id="rId19" Type="http://schemas.openxmlformats.org/officeDocument/2006/relationships/slideLayout" Target="../slideLayouts/slideLayout285.xml"/><Relationship Id="rId4" Type="http://schemas.openxmlformats.org/officeDocument/2006/relationships/slideLayout" Target="../slideLayouts/slideLayout270.xml"/><Relationship Id="rId9" Type="http://schemas.openxmlformats.org/officeDocument/2006/relationships/slideLayout" Target="../slideLayouts/slideLayout275.xml"/><Relationship Id="rId14" Type="http://schemas.openxmlformats.org/officeDocument/2006/relationships/slideLayout" Target="../slideLayouts/slideLayout280.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288.xml"/><Relationship Id="rId7" Type="http://schemas.openxmlformats.org/officeDocument/2006/relationships/theme" Target="../theme/theme18.xml"/><Relationship Id="rId2" Type="http://schemas.openxmlformats.org/officeDocument/2006/relationships/slideLayout" Target="../slideLayouts/slideLayout287.xml"/><Relationship Id="rId1" Type="http://schemas.openxmlformats.org/officeDocument/2006/relationships/slideLayout" Target="../slideLayouts/slideLayout286.xml"/><Relationship Id="rId6" Type="http://schemas.openxmlformats.org/officeDocument/2006/relationships/slideLayout" Target="../slideLayouts/slideLayout291.xml"/><Relationship Id="rId5" Type="http://schemas.openxmlformats.org/officeDocument/2006/relationships/slideLayout" Target="../slideLayouts/slideLayout290.xml"/><Relationship Id="rId4" Type="http://schemas.openxmlformats.org/officeDocument/2006/relationships/slideLayout" Target="../slideLayouts/slideLayout28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99.xml"/><Relationship Id="rId13" Type="http://schemas.openxmlformats.org/officeDocument/2006/relationships/slideLayout" Target="../slideLayouts/slideLayout304.xml"/><Relationship Id="rId18" Type="http://schemas.openxmlformats.org/officeDocument/2006/relationships/slideLayout" Target="../slideLayouts/slideLayout309.xml"/><Relationship Id="rId3" Type="http://schemas.openxmlformats.org/officeDocument/2006/relationships/slideLayout" Target="../slideLayouts/slideLayout294.xml"/><Relationship Id="rId7" Type="http://schemas.openxmlformats.org/officeDocument/2006/relationships/slideLayout" Target="../slideLayouts/slideLayout298.xml"/><Relationship Id="rId12" Type="http://schemas.openxmlformats.org/officeDocument/2006/relationships/slideLayout" Target="../slideLayouts/slideLayout303.xml"/><Relationship Id="rId17" Type="http://schemas.openxmlformats.org/officeDocument/2006/relationships/slideLayout" Target="../slideLayouts/slideLayout308.xml"/><Relationship Id="rId2" Type="http://schemas.openxmlformats.org/officeDocument/2006/relationships/slideLayout" Target="../slideLayouts/slideLayout293.xml"/><Relationship Id="rId16" Type="http://schemas.openxmlformats.org/officeDocument/2006/relationships/slideLayout" Target="../slideLayouts/slideLayout307.xml"/><Relationship Id="rId20" Type="http://schemas.openxmlformats.org/officeDocument/2006/relationships/theme" Target="../theme/theme19.xml"/><Relationship Id="rId1" Type="http://schemas.openxmlformats.org/officeDocument/2006/relationships/slideLayout" Target="../slideLayouts/slideLayout292.xml"/><Relationship Id="rId6" Type="http://schemas.openxmlformats.org/officeDocument/2006/relationships/slideLayout" Target="../slideLayouts/slideLayout297.xml"/><Relationship Id="rId11" Type="http://schemas.openxmlformats.org/officeDocument/2006/relationships/slideLayout" Target="../slideLayouts/slideLayout302.xml"/><Relationship Id="rId5" Type="http://schemas.openxmlformats.org/officeDocument/2006/relationships/slideLayout" Target="../slideLayouts/slideLayout296.xml"/><Relationship Id="rId15" Type="http://schemas.openxmlformats.org/officeDocument/2006/relationships/slideLayout" Target="../slideLayouts/slideLayout306.xml"/><Relationship Id="rId10" Type="http://schemas.openxmlformats.org/officeDocument/2006/relationships/slideLayout" Target="../slideLayouts/slideLayout301.xml"/><Relationship Id="rId19" Type="http://schemas.openxmlformats.org/officeDocument/2006/relationships/slideLayout" Target="../slideLayouts/slideLayout310.xml"/><Relationship Id="rId4" Type="http://schemas.openxmlformats.org/officeDocument/2006/relationships/slideLayout" Target="../slideLayouts/slideLayout295.xml"/><Relationship Id="rId9" Type="http://schemas.openxmlformats.org/officeDocument/2006/relationships/slideLayout" Target="../slideLayouts/slideLayout300.xml"/><Relationship Id="rId14" Type="http://schemas.openxmlformats.org/officeDocument/2006/relationships/slideLayout" Target="../slideLayouts/slideLayout30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318.xml"/><Relationship Id="rId13" Type="http://schemas.openxmlformats.org/officeDocument/2006/relationships/slideLayout" Target="../slideLayouts/slideLayout323.xml"/><Relationship Id="rId18" Type="http://schemas.openxmlformats.org/officeDocument/2006/relationships/slideLayout" Target="../slideLayouts/slideLayout328.xml"/><Relationship Id="rId26" Type="http://schemas.openxmlformats.org/officeDocument/2006/relationships/slideLayout" Target="../slideLayouts/slideLayout336.xml"/><Relationship Id="rId3" Type="http://schemas.openxmlformats.org/officeDocument/2006/relationships/slideLayout" Target="../slideLayouts/slideLayout313.xml"/><Relationship Id="rId21" Type="http://schemas.openxmlformats.org/officeDocument/2006/relationships/slideLayout" Target="../slideLayouts/slideLayout331.xml"/><Relationship Id="rId7" Type="http://schemas.openxmlformats.org/officeDocument/2006/relationships/slideLayout" Target="../slideLayouts/slideLayout317.xml"/><Relationship Id="rId12" Type="http://schemas.openxmlformats.org/officeDocument/2006/relationships/slideLayout" Target="../slideLayouts/slideLayout322.xml"/><Relationship Id="rId17" Type="http://schemas.openxmlformats.org/officeDocument/2006/relationships/slideLayout" Target="../slideLayouts/slideLayout327.xml"/><Relationship Id="rId25" Type="http://schemas.openxmlformats.org/officeDocument/2006/relationships/slideLayout" Target="../slideLayouts/slideLayout335.xml"/><Relationship Id="rId2" Type="http://schemas.openxmlformats.org/officeDocument/2006/relationships/slideLayout" Target="../slideLayouts/slideLayout312.xml"/><Relationship Id="rId16" Type="http://schemas.openxmlformats.org/officeDocument/2006/relationships/slideLayout" Target="../slideLayouts/slideLayout326.xml"/><Relationship Id="rId20" Type="http://schemas.openxmlformats.org/officeDocument/2006/relationships/slideLayout" Target="../slideLayouts/slideLayout330.xml"/><Relationship Id="rId29" Type="http://schemas.openxmlformats.org/officeDocument/2006/relationships/theme" Target="../theme/theme20.xml"/><Relationship Id="rId1" Type="http://schemas.openxmlformats.org/officeDocument/2006/relationships/slideLayout" Target="../slideLayouts/slideLayout311.xml"/><Relationship Id="rId6" Type="http://schemas.openxmlformats.org/officeDocument/2006/relationships/slideLayout" Target="../slideLayouts/slideLayout316.xml"/><Relationship Id="rId11" Type="http://schemas.openxmlformats.org/officeDocument/2006/relationships/slideLayout" Target="../slideLayouts/slideLayout321.xml"/><Relationship Id="rId24" Type="http://schemas.openxmlformats.org/officeDocument/2006/relationships/slideLayout" Target="../slideLayouts/slideLayout334.xml"/><Relationship Id="rId5" Type="http://schemas.openxmlformats.org/officeDocument/2006/relationships/slideLayout" Target="../slideLayouts/slideLayout315.xml"/><Relationship Id="rId15" Type="http://schemas.openxmlformats.org/officeDocument/2006/relationships/slideLayout" Target="../slideLayouts/slideLayout325.xml"/><Relationship Id="rId23" Type="http://schemas.openxmlformats.org/officeDocument/2006/relationships/slideLayout" Target="../slideLayouts/slideLayout333.xml"/><Relationship Id="rId28" Type="http://schemas.openxmlformats.org/officeDocument/2006/relationships/slideLayout" Target="../slideLayouts/slideLayout338.xml"/><Relationship Id="rId10" Type="http://schemas.openxmlformats.org/officeDocument/2006/relationships/slideLayout" Target="../slideLayouts/slideLayout320.xml"/><Relationship Id="rId19" Type="http://schemas.openxmlformats.org/officeDocument/2006/relationships/slideLayout" Target="../slideLayouts/slideLayout329.xml"/><Relationship Id="rId4" Type="http://schemas.openxmlformats.org/officeDocument/2006/relationships/slideLayout" Target="../slideLayouts/slideLayout314.xml"/><Relationship Id="rId9" Type="http://schemas.openxmlformats.org/officeDocument/2006/relationships/slideLayout" Target="../slideLayouts/slideLayout319.xml"/><Relationship Id="rId14" Type="http://schemas.openxmlformats.org/officeDocument/2006/relationships/slideLayout" Target="../slideLayouts/slideLayout324.xml"/><Relationship Id="rId22" Type="http://schemas.openxmlformats.org/officeDocument/2006/relationships/slideLayout" Target="../slideLayouts/slideLayout332.xml"/><Relationship Id="rId27" Type="http://schemas.openxmlformats.org/officeDocument/2006/relationships/slideLayout" Target="../slideLayouts/slideLayout337.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346.xml"/><Relationship Id="rId3" Type="http://schemas.openxmlformats.org/officeDocument/2006/relationships/slideLayout" Target="../slideLayouts/slideLayout341.xml"/><Relationship Id="rId7" Type="http://schemas.openxmlformats.org/officeDocument/2006/relationships/slideLayout" Target="../slideLayouts/slideLayout345.xml"/><Relationship Id="rId12" Type="http://schemas.openxmlformats.org/officeDocument/2006/relationships/theme" Target="../theme/theme21.xml"/><Relationship Id="rId2" Type="http://schemas.openxmlformats.org/officeDocument/2006/relationships/slideLayout" Target="../slideLayouts/slideLayout340.xml"/><Relationship Id="rId1" Type="http://schemas.openxmlformats.org/officeDocument/2006/relationships/slideLayout" Target="../slideLayouts/slideLayout339.xml"/><Relationship Id="rId6" Type="http://schemas.openxmlformats.org/officeDocument/2006/relationships/slideLayout" Target="../slideLayouts/slideLayout344.xml"/><Relationship Id="rId11" Type="http://schemas.openxmlformats.org/officeDocument/2006/relationships/slideLayout" Target="../slideLayouts/slideLayout349.xml"/><Relationship Id="rId5" Type="http://schemas.openxmlformats.org/officeDocument/2006/relationships/slideLayout" Target="../slideLayouts/slideLayout343.xml"/><Relationship Id="rId10" Type="http://schemas.openxmlformats.org/officeDocument/2006/relationships/slideLayout" Target="../slideLayouts/slideLayout348.xml"/><Relationship Id="rId4" Type="http://schemas.openxmlformats.org/officeDocument/2006/relationships/slideLayout" Target="../slideLayouts/slideLayout342.xml"/><Relationship Id="rId9" Type="http://schemas.openxmlformats.org/officeDocument/2006/relationships/slideLayout" Target="../slideLayouts/slideLayout347.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357.xml"/><Relationship Id="rId13" Type="http://schemas.openxmlformats.org/officeDocument/2006/relationships/slideLayout" Target="../slideLayouts/slideLayout362.xml"/><Relationship Id="rId18" Type="http://schemas.openxmlformats.org/officeDocument/2006/relationships/theme" Target="../theme/theme22.xml"/><Relationship Id="rId3" Type="http://schemas.openxmlformats.org/officeDocument/2006/relationships/slideLayout" Target="../slideLayouts/slideLayout352.xml"/><Relationship Id="rId7" Type="http://schemas.openxmlformats.org/officeDocument/2006/relationships/slideLayout" Target="../slideLayouts/slideLayout356.xml"/><Relationship Id="rId12" Type="http://schemas.openxmlformats.org/officeDocument/2006/relationships/slideLayout" Target="../slideLayouts/slideLayout361.xml"/><Relationship Id="rId17" Type="http://schemas.openxmlformats.org/officeDocument/2006/relationships/slideLayout" Target="../slideLayouts/slideLayout366.xml"/><Relationship Id="rId2" Type="http://schemas.openxmlformats.org/officeDocument/2006/relationships/slideLayout" Target="../slideLayouts/slideLayout351.xml"/><Relationship Id="rId16" Type="http://schemas.openxmlformats.org/officeDocument/2006/relationships/slideLayout" Target="../slideLayouts/slideLayout365.xml"/><Relationship Id="rId1" Type="http://schemas.openxmlformats.org/officeDocument/2006/relationships/slideLayout" Target="../slideLayouts/slideLayout350.xml"/><Relationship Id="rId6" Type="http://schemas.openxmlformats.org/officeDocument/2006/relationships/slideLayout" Target="../slideLayouts/slideLayout355.xml"/><Relationship Id="rId11" Type="http://schemas.openxmlformats.org/officeDocument/2006/relationships/slideLayout" Target="../slideLayouts/slideLayout360.xml"/><Relationship Id="rId5" Type="http://schemas.openxmlformats.org/officeDocument/2006/relationships/slideLayout" Target="../slideLayouts/slideLayout354.xml"/><Relationship Id="rId15" Type="http://schemas.openxmlformats.org/officeDocument/2006/relationships/slideLayout" Target="../slideLayouts/slideLayout364.xml"/><Relationship Id="rId10" Type="http://schemas.openxmlformats.org/officeDocument/2006/relationships/slideLayout" Target="../slideLayouts/slideLayout359.xml"/><Relationship Id="rId4" Type="http://schemas.openxmlformats.org/officeDocument/2006/relationships/slideLayout" Target="../slideLayouts/slideLayout353.xml"/><Relationship Id="rId9" Type="http://schemas.openxmlformats.org/officeDocument/2006/relationships/slideLayout" Target="../slideLayouts/slideLayout358.xml"/><Relationship Id="rId14" Type="http://schemas.openxmlformats.org/officeDocument/2006/relationships/slideLayout" Target="../slideLayouts/slideLayout363.xml"/></Relationships>
</file>

<file path=ppt/slideMasters/_rels/slideMaster23.xml.rels><?xml version="1.0" encoding="UTF-8" standalone="yes"?>
<Relationships xmlns="http://schemas.openxmlformats.org/package/2006/relationships"><Relationship Id="rId8" Type="http://schemas.openxmlformats.org/officeDocument/2006/relationships/theme" Target="../theme/theme23.xml"/><Relationship Id="rId3" Type="http://schemas.openxmlformats.org/officeDocument/2006/relationships/slideLayout" Target="../slideLayouts/slideLayout369.xml"/><Relationship Id="rId7" Type="http://schemas.openxmlformats.org/officeDocument/2006/relationships/slideLayout" Target="../slideLayouts/slideLayout373.xml"/><Relationship Id="rId2" Type="http://schemas.openxmlformats.org/officeDocument/2006/relationships/slideLayout" Target="../slideLayouts/slideLayout368.xml"/><Relationship Id="rId1" Type="http://schemas.openxmlformats.org/officeDocument/2006/relationships/slideLayout" Target="../slideLayouts/slideLayout367.xml"/><Relationship Id="rId6" Type="http://schemas.openxmlformats.org/officeDocument/2006/relationships/slideLayout" Target="../slideLayouts/slideLayout372.xml"/><Relationship Id="rId5" Type="http://schemas.openxmlformats.org/officeDocument/2006/relationships/slideLayout" Target="../slideLayouts/slideLayout371.xml"/><Relationship Id="rId4" Type="http://schemas.openxmlformats.org/officeDocument/2006/relationships/slideLayout" Target="../slideLayouts/slideLayout370.xml"/><Relationship Id="rId9" Type="http://schemas.openxmlformats.org/officeDocument/2006/relationships/image" Target="../media/image5.PNG"/></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381.xml"/><Relationship Id="rId3" Type="http://schemas.openxmlformats.org/officeDocument/2006/relationships/slideLayout" Target="../slideLayouts/slideLayout376.xml"/><Relationship Id="rId7" Type="http://schemas.openxmlformats.org/officeDocument/2006/relationships/slideLayout" Target="../slideLayouts/slideLayout380.xml"/><Relationship Id="rId2" Type="http://schemas.openxmlformats.org/officeDocument/2006/relationships/slideLayout" Target="../slideLayouts/slideLayout375.xml"/><Relationship Id="rId1" Type="http://schemas.openxmlformats.org/officeDocument/2006/relationships/slideLayout" Target="../slideLayouts/slideLayout374.xml"/><Relationship Id="rId6" Type="http://schemas.openxmlformats.org/officeDocument/2006/relationships/slideLayout" Target="../slideLayouts/slideLayout379.xml"/><Relationship Id="rId11" Type="http://schemas.openxmlformats.org/officeDocument/2006/relationships/image" Target="../media/image8.jpeg"/><Relationship Id="rId5" Type="http://schemas.openxmlformats.org/officeDocument/2006/relationships/slideLayout" Target="../slideLayouts/slideLayout378.xml"/><Relationship Id="rId10" Type="http://schemas.openxmlformats.org/officeDocument/2006/relationships/image" Target="../media/image7.jpg"/><Relationship Id="rId4" Type="http://schemas.openxmlformats.org/officeDocument/2006/relationships/slideLayout" Target="../slideLayouts/slideLayout377.xml"/><Relationship Id="rId9" Type="http://schemas.openxmlformats.org/officeDocument/2006/relationships/theme" Target="../theme/theme24.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389.xml"/><Relationship Id="rId3" Type="http://schemas.openxmlformats.org/officeDocument/2006/relationships/slideLayout" Target="../slideLayouts/slideLayout384.xml"/><Relationship Id="rId7" Type="http://schemas.openxmlformats.org/officeDocument/2006/relationships/slideLayout" Target="../slideLayouts/slideLayout388.xml"/><Relationship Id="rId2" Type="http://schemas.openxmlformats.org/officeDocument/2006/relationships/slideLayout" Target="../slideLayouts/slideLayout383.xml"/><Relationship Id="rId1" Type="http://schemas.openxmlformats.org/officeDocument/2006/relationships/slideLayout" Target="../slideLayouts/slideLayout382.xml"/><Relationship Id="rId6" Type="http://schemas.openxmlformats.org/officeDocument/2006/relationships/slideLayout" Target="../slideLayouts/slideLayout387.xml"/><Relationship Id="rId11" Type="http://schemas.openxmlformats.org/officeDocument/2006/relationships/image" Target="../media/image11.jpeg"/><Relationship Id="rId5" Type="http://schemas.openxmlformats.org/officeDocument/2006/relationships/slideLayout" Target="../slideLayouts/slideLayout386.xml"/><Relationship Id="rId10" Type="http://schemas.openxmlformats.org/officeDocument/2006/relationships/image" Target="../media/image7.jpg"/><Relationship Id="rId4" Type="http://schemas.openxmlformats.org/officeDocument/2006/relationships/slideLayout" Target="../slideLayouts/slideLayout385.xml"/><Relationship Id="rId9" Type="http://schemas.openxmlformats.org/officeDocument/2006/relationships/theme" Target="../theme/theme25.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397.xml"/><Relationship Id="rId13" Type="http://schemas.openxmlformats.org/officeDocument/2006/relationships/slideLayout" Target="../slideLayouts/slideLayout402.xml"/><Relationship Id="rId3" Type="http://schemas.openxmlformats.org/officeDocument/2006/relationships/slideLayout" Target="../slideLayouts/slideLayout392.xml"/><Relationship Id="rId7" Type="http://schemas.openxmlformats.org/officeDocument/2006/relationships/slideLayout" Target="../slideLayouts/slideLayout396.xml"/><Relationship Id="rId12" Type="http://schemas.openxmlformats.org/officeDocument/2006/relationships/slideLayout" Target="../slideLayouts/slideLayout401.xml"/><Relationship Id="rId2" Type="http://schemas.openxmlformats.org/officeDocument/2006/relationships/slideLayout" Target="../slideLayouts/slideLayout391.xml"/><Relationship Id="rId1" Type="http://schemas.openxmlformats.org/officeDocument/2006/relationships/slideLayout" Target="../slideLayouts/slideLayout390.xml"/><Relationship Id="rId6" Type="http://schemas.openxmlformats.org/officeDocument/2006/relationships/slideLayout" Target="../slideLayouts/slideLayout395.xml"/><Relationship Id="rId11" Type="http://schemas.openxmlformats.org/officeDocument/2006/relationships/slideLayout" Target="../slideLayouts/slideLayout400.xml"/><Relationship Id="rId5" Type="http://schemas.openxmlformats.org/officeDocument/2006/relationships/slideLayout" Target="../slideLayouts/slideLayout394.xml"/><Relationship Id="rId10" Type="http://schemas.openxmlformats.org/officeDocument/2006/relationships/slideLayout" Target="../slideLayouts/slideLayout399.xml"/><Relationship Id="rId4" Type="http://schemas.openxmlformats.org/officeDocument/2006/relationships/slideLayout" Target="../slideLayouts/slideLayout393.xml"/><Relationship Id="rId9" Type="http://schemas.openxmlformats.org/officeDocument/2006/relationships/slideLayout" Target="../slideLayouts/slideLayout398.xml"/><Relationship Id="rId14" Type="http://schemas.openxmlformats.org/officeDocument/2006/relationships/theme" Target="../theme/theme26.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410.xml"/><Relationship Id="rId13" Type="http://schemas.openxmlformats.org/officeDocument/2006/relationships/slideLayout" Target="../slideLayouts/slideLayout415.xml"/><Relationship Id="rId18" Type="http://schemas.openxmlformats.org/officeDocument/2006/relationships/slideLayout" Target="../slideLayouts/slideLayout420.xml"/><Relationship Id="rId3" Type="http://schemas.openxmlformats.org/officeDocument/2006/relationships/slideLayout" Target="../slideLayouts/slideLayout405.xml"/><Relationship Id="rId21" Type="http://schemas.openxmlformats.org/officeDocument/2006/relationships/image" Target="../media/image15.jpg"/><Relationship Id="rId7" Type="http://schemas.openxmlformats.org/officeDocument/2006/relationships/slideLayout" Target="../slideLayouts/slideLayout409.xml"/><Relationship Id="rId12" Type="http://schemas.openxmlformats.org/officeDocument/2006/relationships/slideLayout" Target="../slideLayouts/slideLayout414.xml"/><Relationship Id="rId17" Type="http://schemas.openxmlformats.org/officeDocument/2006/relationships/slideLayout" Target="../slideLayouts/slideLayout419.xml"/><Relationship Id="rId2" Type="http://schemas.openxmlformats.org/officeDocument/2006/relationships/slideLayout" Target="../slideLayouts/slideLayout404.xml"/><Relationship Id="rId16" Type="http://schemas.openxmlformats.org/officeDocument/2006/relationships/slideLayout" Target="../slideLayouts/slideLayout418.xml"/><Relationship Id="rId20" Type="http://schemas.openxmlformats.org/officeDocument/2006/relationships/theme" Target="../theme/theme27.xml"/><Relationship Id="rId1" Type="http://schemas.openxmlformats.org/officeDocument/2006/relationships/slideLayout" Target="../slideLayouts/slideLayout403.xml"/><Relationship Id="rId6" Type="http://schemas.openxmlformats.org/officeDocument/2006/relationships/slideLayout" Target="../slideLayouts/slideLayout408.xml"/><Relationship Id="rId11" Type="http://schemas.openxmlformats.org/officeDocument/2006/relationships/slideLayout" Target="../slideLayouts/slideLayout413.xml"/><Relationship Id="rId5" Type="http://schemas.openxmlformats.org/officeDocument/2006/relationships/slideLayout" Target="../slideLayouts/slideLayout407.xml"/><Relationship Id="rId15" Type="http://schemas.openxmlformats.org/officeDocument/2006/relationships/slideLayout" Target="../slideLayouts/slideLayout417.xml"/><Relationship Id="rId10" Type="http://schemas.openxmlformats.org/officeDocument/2006/relationships/slideLayout" Target="../slideLayouts/slideLayout412.xml"/><Relationship Id="rId19" Type="http://schemas.openxmlformats.org/officeDocument/2006/relationships/slideLayout" Target="../slideLayouts/slideLayout421.xml"/><Relationship Id="rId4" Type="http://schemas.openxmlformats.org/officeDocument/2006/relationships/slideLayout" Target="../slideLayouts/slideLayout406.xml"/><Relationship Id="rId9" Type="http://schemas.openxmlformats.org/officeDocument/2006/relationships/slideLayout" Target="../slideLayouts/slideLayout411.xml"/><Relationship Id="rId14" Type="http://schemas.openxmlformats.org/officeDocument/2006/relationships/slideLayout" Target="../slideLayouts/slideLayout416.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429.xml"/><Relationship Id="rId13" Type="http://schemas.openxmlformats.org/officeDocument/2006/relationships/slideLayout" Target="../slideLayouts/slideLayout434.xml"/><Relationship Id="rId18" Type="http://schemas.openxmlformats.org/officeDocument/2006/relationships/theme" Target="../theme/theme28.xml"/><Relationship Id="rId3" Type="http://schemas.openxmlformats.org/officeDocument/2006/relationships/slideLayout" Target="../slideLayouts/slideLayout424.xml"/><Relationship Id="rId7" Type="http://schemas.openxmlformats.org/officeDocument/2006/relationships/slideLayout" Target="../slideLayouts/slideLayout428.xml"/><Relationship Id="rId12" Type="http://schemas.openxmlformats.org/officeDocument/2006/relationships/slideLayout" Target="../slideLayouts/slideLayout433.xml"/><Relationship Id="rId17" Type="http://schemas.openxmlformats.org/officeDocument/2006/relationships/slideLayout" Target="../slideLayouts/slideLayout438.xml"/><Relationship Id="rId2" Type="http://schemas.openxmlformats.org/officeDocument/2006/relationships/slideLayout" Target="../slideLayouts/slideLayout423.xml"/><Relationship Id="rId16" Type="http://schemas.openxmlformats.org/officeDocument/2006/relationships/slideLayout" Target="../slideLayouts/slideLayout437.xml"/><Relationship Id="rId1" Type="http://schemas.openxmlformats.org/officeDocument/2006/relationships/slideLayout" Target="../slideLayouts/slideLayout422.xml"/><Relationship Id="rId6" Type="http://schemas.openxmlformats.org/officeDocument/2006/relationships/slideLayout" Target="../slideLayouts/slideLayout427.xml"/><Relationship Id="rId11" Type="http://schemas.openxmlformats.org/officeDocument/2006/relationships/slideLayout" Target="../slideLayouts/slideLayout432.xml"/><Relationship Id="rId5" Type="http://schemas.openxmlformats.org/officeDocument/2006/relationships/slideLayout" Target="../slideLayouts/slideLayout426.xml"/><Relationship Id="rId15" Type="http://schemas.openxmlformats.org/officeDocument/2006/relationships/slideLayout" Target="../slideLayouts/slideLayout436.xml"/><Relationship Id="rId10" Type="http://schemas.openxmlformats.org/officeDocument/2006/relationships/slideLayout" Target="../slideLayouts/slideLayout431.xml"/><Relationship Id="rId19" Type="http://schemas.openxmlformats.org/officeDocument/2006/relationships/image" Target="../media/image18.png"/><Relationship Id="rId4" Type="http://schemas.openxmlformats.org/officeDocument/2006/relationships/slideLayout" Target="../slideLayouts/slideLayout425.xml"/><Relationship Id="rId9" Type="http://schemas.openxmlformats.org/officeDocument/2006/relationships/slideLayout" Target="../slideLayouts/slideLayout430.xml"/><Relationship Id="rId14" Type="http://schemas.openxmlformats.org/officeDocument/2006/relationships/slideLayout" Target="../slideLayouts/slideLayout4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theme" Target="../theme/theme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theme" Target="../theme/theme4.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theme" Target="../theme/theme5.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18" Type="http://schemas.openxmlformats.org/officeDocument/2006/relationships/theme" Target="../theme/theme6.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0" Type="http://schemas.openxmlformats.org/officeDocument/2006/relationships/theme" Target="../theme/theme7.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5" Type="http://schemas.openxmlformats.org/officeDocument/2006/relationships/slideLayout" Target="../slideLayouts/slideLayout117.xml"/><Relationship Id="rId10" Type="http://schemas.openxmlformats.org/officeDocument/2006/relationships/slideLayout" Target="../slideLayouts/slideLayout112.xml"/><Relationship Id="rId19" Type="http://schemas.openxmlformats.org/officeDocument/2006/relationships/slideLayout" Target="../slideLayouts/slideLayout121.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s>
</file>

<file path=ppt/slideMasters/_rels/slideMaster8.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Layout" Target="../slideLayouts/slideLayout124.xml"/><Relationship Id="rId7" Type="http://schemas.openxmlformats.org/officeDocument/2006/relationships/theme" Target="../theme/theme8.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slideLayout" Target="../slideLayouts/slideLayout140.xml"/><Relationship Id="rId18" Type="http://schemas.openxmlformats.org/officeDocument/2006/relationships/slideLayout" Target="../slideLayouts/slideLayout145.xml"/><Relationship Id="rId26" Type="http://schemas.openxmlformats.org/officeDocument/2006/relationships/slideLayout" Target="../slideLayouts/slideLayout153.xml"/><Relationship Id="rId3" Type="http://schemas.openxmlformats.org/officeDocument/2006/relationships/slideLayout" Target="../slideLayouts/slideLayout130.xml"/><Relationship Id="rId21" Type="http://schemas.openxmlformats.org/officeDocument/2006/relationships/slideLayout" Target="../slideLayouts/slideLayout148.xml"/><Relationship Id="rId7" Type="http://schemas.openxmlformats.org/officeDocument/2006/relationships/slideLayout" Target="../slideLayouts/slideLayout134.xml"/><Relationship Id="rId12" Type="http://schemas.openxmlformats.org/officeDocument/2006/relationships/slideLayout" Target="../slideLayouts/slideLayout139.xml"/><Relationship Id="rId17" Type="http://schemas.openxmlformats.org/officeDocument/2006/relationships/slideLayout" Target="../slideLayouts/slideLayout144.xml"/><Relationship Id="rId25" Type="http://schemas.openxmlformats.org/officeDocument/2006/relationships/slideLayout" Target="../slideLayouts/slideLayout152.xml"/><Relationship Id="rId2" Type="http://schemas.openxmlformats.org/officeDocument/2006/relationships/slideLayout" Target="../slideLayouts/slideLayout129.xml"/><Relationship Id="rId16" Type="http://schemas.openxmlformats.org/officeDocument/2006/relationships/slideLayout" Target="../slideLayouts/slideLayout143.xml"/><Relationship Id="rId20" Type="http://schemas.openxmlformats.org/officeDocument/2006/relationships/slideLayout" Target="../slideLayouts/slideLayout147.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24" Type="http://schemas.openxmlformats.org/officeDocument/2006/relationships/slideLayout" Target="../slideLayouts/slideLayout151.xml"/><Relationship Id="rId5" Type="http://schemas.openxmlformats.org/officeDocument/2006/relationships/slideLayout" Target="../slideLayouts/slideLayout132.xml"/><Relationship Id="rId15" Type="http://schemas.openxmlformats.org/officeDocument/2006/relationships/slideLayout" Target="../slideLayouts/slideLayout142.xml"/><Relationship Id="rId23" Type="http://schemas.openxmlformats.org/officeDocument/2006/relationships/slideLayout" Target="../slideLayouts/slideLayout150.xml"/><Relationship Id="rId28" Type="http://schemas.openxmlformats.org/officeDocument/2006/relationships/theme" Target="../theme/theme9.xml"/><Relationship Id="rId10" Type="http://schemas.openxmlformats.org/officeDocument/2006/relationships/slideLayout" Target="../slideLayouts/slideLayout137.xml"/><Relationship Id="rId19" Type="http://schemas.openxmlformats.org/officeDocument/2006/relationships/slideLayout" Target="../slideLayouts/slideLayout146.xml"/><Relationship Id="rId4" Type="http://schemas.openxmlformats.org/officeDocument/2006/relationships/slideLayout" Target="../slideLayouts/slideLayout131.xml"/><Relationship Id="rId9" Type="http://schemas.openxmlformats.org/officeDocument/2006/relationships/slideLayout" Target="../slideLayouts/slideLayout136.xml"/><Relationship Id="rId14" Type="http://schemas.openxmlformats.org/officeDocument/2006/relationships/slideLayout" Target="../slideLayouts/slideLayout141.xml"/><Relationship Id="rId22" Type="http://schemas.openxmlformats.org/officeDocument/2006/relationships/slideLayout" Target="../slideLayouts/slideLayout149.xml"/><Relationship Id="rId27" Type="http://schemas.openxmlformats.org/officeDocument/2006/relationships/slideLayout" Target="../slideLayouts/slideLayout1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0048"/>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1229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1157019" eaLnBrk="1" hangingPunct="1">
              <a:defRPr sz="140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1157019" eaLnBrk="1" hangingPunct="1">
              <a:defRPr sz="140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1157019" eaLnBrk="1" hangingPunct="1">
              <a:defRPr sz="1400" b="0">
                <a:solidFill>
                  <a:srgbClr val="FFFFFF"/>
                </a:solidFill>
                <a:latin typeface="+mn-lt"/>
                <a:cs typeface="Arial" charset="0"/>
              </a:defRPr>
            </a:lvl1pPr>
          </a:lstStyle>
          <a:p>
            <a:pPr fontAlgn="base">
              <a:spcBef>
                <a:spcPct val="0"/>
              </a:spcBef>
              <a:spcAft>
                <a:spcPct val="0"/>
              </a:spcAft>
              <a:defRPr/>
            </a:pPr>
            <a:fld id="{085F8017-5259-423B-99E6-406CFCBF9BE3}" type="slidenum">
              <a:rPr lang="en-US"/>
              <a:pPr fontAlgn="base">
                <a:spcBef>
                  <a:spcPct val="0"/>
                </a:spcBef>
                <a:spcAft>
                  <a:spcPct val="0"/>
                </a:spcAft>
                <a:defRPr/>
              </a:pPr>
              <a:t>‹#›</a:t>
            </a:fld>
            <a:endParaRPr lang="en-US" dirty="0"/>
          </a:p>
        </p:txBody>
      </p:sp>
    </p:spTree>
    <p:extLst>
      <p:ext uri="{BB962C8B-B14F-4D97-AF65-F5344CB8AC3E}">
        <p14:creationId xmlns:p14="http://schemas.microsoft.com/office/powerpoint/2010/main" val="3574801242"/>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8" r:id="rId17"/>
    <p:sldLayoutId id="2147483679" r:id="rId18"/>
  </p:sldLayoutIdLst>
  <p:transition/>
  <p:hf sldNum="0" hdr="0" ftr="0" dt="0"/>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4703" algn="ctr" rtl="0" eaLnBrk="0" fontAlgn="base" hangingPunct="0">
        <a:spcBef>
          <a:spcPct val="0"/>
        </a:spcBef>
        <a:spcAft>
          <a:spcPct val="0"/>
        </a:spcAft>
        <a:defRPr sz="3600" b="1">
          <a:solidFill>
            <a:schemeClr val="tx2"/>
          </a:solidFill>
          <a:latin typeface="Arial" charset="0"/>
        </a:defRPr>
      </a:lvl6pPr>
      <a:lvl7pPr marL="909214" algn="ctr" rtl="0" eaLnBrk="0" fontAlgn="base" hangingPunct="0">
        <a:spcBef>
          <a:spcPct val="0"/>
        </a:spcBef>
        <a:spcAft>
          <a:spcPct val="0"/>
        </a:spcAft>
        <a:defRPr sz="3600" b="1">
          <a:solidFill>
            <a:schemeClr val="tx2"/>
          </a:solidFill>
          <a:latin typeface="Arial" charset="0"/>
        </a:defRPr>
      </a:lvl7pPr>
      <a:lvl8pPr marL="1363805" algn="ctr" rtl="0" eaLnBrk="0" fontAlgn="base" hangingPunct="0">
        <a:spcBef>
          <a:spcPct val="0"/>
        </a:spcBef>
        <a:spcAft>
          <a:spcPct val="0"/>
        </a:spcAft>
        <a:defRPr sz="3600" b="1">
          <a:solidFill>
            <a:schemeClr val="tx2"/>
          </a:solidFill>
          <a:latin typeface="Arial" charset="0"/>
        </a:defRPr>
      </a:lvl8pPr>
      <a:lvl9pPr marL="1818403" algn="ctr" rtl="0" eaLnBrk="0" fontAlgn="base" hangingPunct="0">
        <a:spcBef>
          <a:spcPct val="0"/>
        </a:spcBef>
        <a:spcAft>
          <a:spcPct val="0"/>
        </a:spcAft>
        <a:defRPr sz="3600" b="1">
          <a:solidFill>
            <a:schemeClr val="tx2"/>
          </a:solidFill>
          <a:latin typeface="Arial" charset="0"/>
        </a:defRPr>
      </a:lvl9pPr>
    </p:titleStyle>
    <p:bodyStyle>
      <a:lvl1pPr marL="334963" indent="-334963" algn="l" rtl="0" eaLnBrk="0" fontAlgn="base" hangingPunct="0">
        <a:spcBef>
          <a:spcPct val="20000"/>
        </a:spcBef>
        <a:spcAft>
          <a:spcPct val="0"/>
        </a:spcAft>
        <a:buChar char="•"/>
        <a:defRPr sz="3200" b="1">
          <a:solidFill>
            <a:schemeClr val="tx1"/>
          </a:solidFill>
          <a:latin typeface="+mn-lt"/>
          <a:ea typeface="+mn-ea"/>
          <a:cs typeface="+mn-cs"/>
        </a:defRPr>
      </a:lvl1pPr>
      <a:lvl2pPr marL="733425" indent="-279400" algn="l" rtl="0" eaLnBrk="0" fontAlgn="base" hangingPunct="0">
        <a:spcBef>
          <a:spcPct val="20000"/>
        </a:spcBef>
        <a:spcAft>
          <a:spcPct val="0"/>
        </a:spcAft>
        <a:buChar char="–"/>
        <a:defRPr sz="2800" b="1">
          <a:solidFill>
            <a:schemeClr val="tx1"/>
          </a:solidFill>
          <a:latin typeface="+mn-lt"/>
        </a:defRPr>
      </a:lvl2pPr>
      <a:lvl3pPr marL="1131888" indent="-222250" algn="l" rtl="0" eaLnBrk="0" fontAlgn="base" hangingPunct="0">
        <a:spcBef>
          <a:spcPct val="20000"/>
        </a:spcBef>
        <a:spcAft>
          <a:spcPct val="0"/>
        </a:spcAft>
        <a:buChar char="•"/>
        <a:defRPr sz="2400" b="1">
          <a:solidFill>
            <a:schemeClr val="tx1"/>
          </a:solidFill>
          <a:latin typeface="+mn-lt"/>
        </a:defRPr>
      </a:lvl3pPr>
      <a:lvl4pPr marL="1585913" indent="-222250" algn="l" rtl="0" eaLnBrk="0" fontAlgn="base" hangingPunct="0">
        <a:spcBef>
          <a:spcPct val="20000"/>
        </a:spcBef>
        <a:spcAft>
          <a:spcPct val="0"/>
        </a:spcAft>
        <a:buChar char="–"/>
        <a:defRPr sz="2000" b="1">
          <a:solidFill>
            <a:schemeClr val="tx1"/>
          </a:solidFill>
          <a:latin typeface="+mn-lt"/>
        </a:defRPr>
      </a:lvl4pPr>
      <a:lvl5pPr marL="2041525" indent="-222250" algn="l" rtl="0" eaLnBrk="0" fontAlgn="base" hangingPunct="0">
        <a:spcBef>
          <a:spcPct val="20000"/>
        </a:spcBef>
        <a:spcAft>
          <a:spcPct val="0"/>
        </a:spcAft>
        <a:buChar char="»"/>
        <a:defRPr sz="2000" b="1">
          <a:solidFill>
            <a:schemeClr val="tx1"/>
          </a:solidFill>
          <a:latin typeface="+mn-lt"/>
        </a:defRPr>
      </a:lvl5pPr>
      <a:lvl6pPr marL="2500309" indent="-227313" algn="l" rtl="0" eaLnBrk="0" fontAlgn="base" hangingPunct="0">
        <a:spcBef>
          <a:spcPct val="20000"/>
        </a:spcBef>
        <a:spcAft>
          <a:spcPct val="0"/>
        </a:spcAft>
        <a:buChar char="»"/>
        <a:defRPr sz="2000" b="1">
          <a:solidFill>
            <a:schemeClr val="tx1"/>
          </a:solidFill>
          <a:latin typeface="+mn-lt"/>
        </a:defRPr>
      </a:lvl6pPr>
      <a:lvl7pPr marL="2954889" indent="-227313" algn="l" rtl="0" eaLnBrk="0" fontAlgn="base" hangingPunct="0">
        <a:spcBef>
          <a:spcPct val="20000"/>
        </a:spcBef>
        <a:spcAft>
          <a:spcPct val="0"/>
        </a:spcAft>
        <a:buChar char="»"/>
        <a:defRPr sz="2000" b="1">
          <a:solidFill>
            <a:schemeClr val="tx1"/>
          </a:solidFill>
          <a:latin typeface="+mn-lt"/>
        </a:defRPr>
      </a:lvl7pPr>
      <a:lvl8pPr marL="3409503" indent="-227313" algn="l" rtl="0" eaLnBrk="0" fontAlgn="base" hangingPunct="0">
        <a:spcBef>
          <a:spcPct val="20000"/>
        </a:spcBef>
        <a:spcAft>
          <a:spcPct val="0"/>
        </a:spcAft>
        <a:buChar char="»"/>
        <a:defRPr sz="2000" b="1">
          <a:solidFill>
            <a:schemeClr val="tx1"/>
          </a:solidFill>
          <a:latin typeface="+mn-lt"/>
        </a:defRPr>
      </a:lvl8pPr>
      <a:lvl9pPr marL="3864061" indent="-227313" algn="l" rtl="0" eaLnBrk="0" fontAlgn="base" hangingPunct="0">
        <a:spcBef>
          <a:spcPct val="20000"/>
        </a:spcBef>
        <a:spcAft>
          <a:spcPct val="0"/>
        </a:spcAft>
        <a:buChar char="»"/>
        <a:defRPr sz="2000" b="1">
          <a:solidFill>
            <a:schemeClr val="tx1"/>
          </a:solidFill>
          <a:latin typeface="+mn-lt"/>
        </a:defRPr>
      </a:lvl9pPr>
    </p:bodyStyle>
    <p:otherStyle>
      <a:defPPr>
        <a:defRPr lang="en-US"/>
      </a:defPPr>
      <a:lvl1pPr marL="0" algn="l" defTabSz="909214" rtl="0" eaLnBrk="1" latinLnBrk="0" hangingPunct="1">
        <a:defRPr sz="1800" kern="1200">
          <a:solidFill>
            <a:schemeClr val="tx1"/>
          </a:solidFill>
          <a:latin typeface="+mn-lt"/>
          <a:ea typeface="+mn-ea"/>
          <a:cs typeface="+mn-cs"/>
        </a:defRPr>
      </a:lvl1pPr>
      <a:lvl2pPr marL="454703" algn="l" defTabSz="909214" rtl="0" eaLnBrk="1" latinLnBrk="0" hangingPunct="1">
        <a:defRPr sz="1800" kern="1200">
          <a:solidFill>
            <a:schemeClr val="tx1"/>
          </a:solidFill>
          <a:latin typeface="+mn-lt"/>
          <a:ea typeface="+mn-ea"/>
          <a:cs typeface="+mn-cs"/>
        </a:defRPr>
      </a:lvl2pPr>
      <a:lvl3pPr marL="909214" algn="l" defTabSz="909214" rtl="0" eaLnBrk="1" latinLnBrk="0" hangingPunct="1">
        <a:defRPr sz="1800" kern="1200">
          <a:solidFill>
            <a:schemeClr val="tx1"/>
          </a:solidFill>
          <a:latin typeface="+mn-lt"/>
          <a:ea typeface="+mn-ea"/>
          <a:cs typeface="+mn-cs"/>
        </a:defRPr>
      </a:lvl3pPr>
      <a:lvl4pPr marL="1363805" algn="l" defTabSz="909214" rtl="0" eaLnBrk="1" latinLnBrk="0" hangingPunct="1">
        <a:defRPr sz="1800" kern="1200">
          <a:solidFill>
            <a:schemeClr val="tx1"/>
          </a:solidFill>
          <a:latin typeface="+mn-lt"/>
          <a:ea typeface="+mn-ea"/>
          <a:cs typeface="+mn-cs"/>
        </a:defRPr>
      </a:lvl4pPr>
      <a:lvl5pPr marL="1818403" algn="l" defTabSz="909214" rtl="0" eaLnBrk="1" latinLnBrk="0" hangingPunct="1">
        <a:defRPr sz="1800" kern="1200">
          <a:solidFill>
            <a:schemeClr val="tx1"/>
          </a:solidFill>
          <a:latin typeface="+mn-lt"/>
          <a:ea typeface="+mn-ea"/>
          <a:cs typeface="+mn-cs"/>
        </a:defRPr>
      </a:lvl5pPr>
      <a:lvl6pPr marL="2272980" algn="l" defTabSz="909214" rtl="0" eaLnBrk="1" latinLnBrk="0" hangingPunct="1">
        <a:defRPr sz="1800" kern="1200">
          <a:solidFill>
            <a:schemeClr val="tx1"/>
          </a:solidFill>
          <a:latin typeface="+mn-lt"/>
          <a:ea typeface="+mn-ea"/>
          <a:cs typeface="+mn-cs"/>
        </a:defRPr>
      </a:lvl6pPr>
      <a:lvl7pPr marL="2727600" algn="l" defTabSz="909214" rtl="0" eaLnBrk="1" latinLnBrk="0" hangingPunct="1">
        <a:defRPr sz="1800" kern="1200">
          <a:solidFill>
            <a:schemeClr val="tx1"/>
          </a:solidFill>
          <a:latin typeface="+mn-lt"/>
          <a:ea typeface="+mn-ea"/>
          <a:cs typeface="+mn-cs"/>
        </a:defRPr>
      </a:lvl7pPr>
      <a:lvl8pPr marL="3182214" algn="l" defTabSz="909214" rtl="0" eaLnBrk="1" latinLnBrk="0" hangingPunct="1">
        <a:defRPr sz="1800" kern="1200">
          <a:solidFill>
            <a:schemeClr val="tx1"/>
          </a:solidFill>
          <a:latin typeface="+mn-lt"/>
          <a:ea typeface="+mn-ea"/>
          <a:cs typeface="+mn-cs"/>
        </a:defRPr>
      </a:lvl8pPr>
      <a:lvl9pPr marL="3636830" algn="l" defTabSz="909214"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000048"/>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1229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867764" eaLnBrk="1" hangingPunct="1">
              <a:defRPr sz="1050" b="0">
                <a:solidFill>
                  <a:srgbClr val="FFFFFF"/>
                </a:solidFill>
                <a:latin typeface="Times New Roman" pitchFamily="18" charset="0"/>
                <a:cs typeface="Arial" pitchFamily="34" charset="0"/>
              </a:defRPr>
            </a:lvl1pPr>
          </a:lstStyle>
          <a:p>
            <a:pPr>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867764" eaLnBrk="1" hangingPunct="1">
              <a:defRPr sz="1050" b="0">
                <a:solidFill>
                  <a:srgbClr val="FFFFFF"/>
                </a:solidFill>
                <a:latin typeface="Times New Roman" pitchFamily="18" charset="0"/>
                <a:cs typeface="Arial" pitchFamily="34" charset="0"/>
              </a:defRPr>
            </a:lvl1pPr>
          </a:lstStyle>
          <a:p>
            <a:pPr>
              <a:defRPr/>
            </a:pPr>
            <a:endParaRPr lang="en-US" dirty="0"/>
          </a:p>
        </p:txBody>
      </p:sp>
      <p:sp>
        <p:nvSpPr>
          <p:cNvPr id="136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867764" eaLnBrk="1" hangingPunct="1">
              <a:defRPr sz="1050" b="0">
                <a:solidFill>
                  <a:srgbClr val="FFFFFF"/>
                </a:solidFill>
                <a:latin typeface="+mn-lt"/>
                <a:cs typeface="Arial" charset="0"/>
              </a:defRPr>
            </a:lvl1pPr>
          </a:lstStyle>
          <a:p>
            <a:pPr>
              <a:defRPr/>
            </a:pPr>
            <a:fld id="{085F8017-5259-423B-99E6-406CFCBF9BE3}" type="slidenum">
              <a:rPr lang="en-US"/>
              <a:pPr>
                <a:defRPr/>
              </a:pPr>
              <a:t>‹#›</a:t>
            </a:fld>
            <a:endParaRPr lang="en-US" dirty="0"/>
          </a:p>
        </p:txBody>
      </p:sp>
    </p:spTree>
    <p:extLst>
      <p:ext uri="{BB962C8B-B14F-4D97-AF65-F5344CB8AC3E}">
        <p14:creationId xmlns:p14="http://schemas.microsoft.com/office/powerpoint/2010/main" val="375148331"/>
      </p:ext>
    </p:extLst>
  </p:cSld>
  <p:clrMap bg1="dk2" tx1="lt1" bg2="dk1" tx2="lt2" accent1="accent1" accent2="accent2" accent3="accent3" accent4="accent4" accent5="accent5" accent6="accent6" hlink="hlink" folHlink="folHlink"/>
  <p:sldLayoutIdLst>
    <p:sldLayoutId id="2147484015"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 id="2147484026" r:id="rId12"/>
  </p:sldLayoutIdLst>
  <p:transition/>
  <p:hf sldNum="0" hdr="0" ftr="0" dt="0"/>
  <p:txStyles>
    <p:titleStyle>
      <a:lvl1pPr algn="ctr" rtl="0" eaLnBrk="0" fontAlgn="base" hangingPunct="0">
        <a:spcBef>
          <a:spcPct val="0"/>
        </a:spcBef>
        <a:spcAft>
          <a:spcPct val="0"/>
        </a:spcAft>
        <a:defRPr sz="2700" b="1">
          <a:solidFill>
            <a:schemeClr val="tx2"/>
          </a:solidFill>
          <a:latin typeface="+mj-lt"/>
          <a:ea typeface="+mj-ea"/>
          <a:cs typeface="+mj-cs"/>
        </a:defRPr>
      </a:lvl1pPr>
      <a:lvl2pPr algn="ctr" rtl="0" eaLnBrk="0" fontAlgn="base" hangingPunct="0">
        <a:spcBef>
          <a:spcPct val="0"/>
        </a:spcBef>
        <a:spcAft>
          <a:spcPct val="0"/>
        </a:spcAft>
        <a:defRPr sz="2700" b="1">
          <a:solidFill>
            <a:schemeClr val="tx2"/>
          </a:solidFill>
          <a:latin typeface="Arial" charset="0"/>
        </a:defRPr>
      </a:lvl2pPr>
      <a:lvl3pPr algn="ctr" rtl="0" eaLnBrk="0" fontAlgn="base" hangingPunct="0">
        <a:spcBef>
          <a:spcPct val="0"/>
        </a:spcBef>
        <a:spcAft>
          <a:spcPct val="0"/>
        </a:spcAft>
        <a:defRPr sz="2700" b="1">
          <a:solidFill>
            <a:schemeClr val="tx2"/>
          </a:solidFill>
          <a:latin typeface="Arial" charset="0"/>
        </a:defRPr>
      </a:lvl3pPr>
      <a:lvl4pPr algn="ctr" rtl="0" eaLnBrk="0" fontAlgn="base" hangingPunct="0">
        <a:spcBef>
          <a:spcPct val="0"/>
        </a:spcBef>
        <a:spcAft>
          <a:spcPct val="0"/>
        </a:spcAft>
        <a:defRPr sz="2700" b="1">
          <a:solidFill>
            <a:schemeClr val="tx2"/>
          </a:solidFill>
          <a:latin typeface="Arial" charset="0"/>
        </a:defRPr>
      </a:lvl4pPr>
      <a:lvl5pPr algn="ctr" rtl="0" eaLnBrk="0" fontAlgn="base" hangingPunct="0">
        <a:spcBef>
          <a:spcPct val="0"/>
        </a:spcBef>
        <a:spcAft>
          <a:spcPct val="0"/>
        </a:spcAft>
        <a:defRPr sz="2700" b="1">
          <a:solidFill>
            <a:schemeClr val="tx2"/>
          </a:solidFill>
          <a:latin typeface="Arial" charset="0"/>
        </a:defRPr>
      </a:lvl5pPr>
      <a:lvl6pPr marL="341027" algn="ctr" rtl="0" eaLnBrk="0" fontAlgn="base" hangingPunct="0">
        <a:spcBef>
          <a:spcPct val="0"/>
        </a:spcBef>
        <a:spcAft>
          <a:spcPct val="0"/>
        </a:spcAft>
        <a:defRPr sz="2700" b="1">
          <a:solidFill>
            <a:schemeClr val="tx2"/>
          </a:solidFill>
          <a:latin typeface="Arial" charset="0"/>
        </a:defRPr>
      </a:lvl6pPr>
      <a:lvl7pPr marL="681911" algn="ctr" rtl="0" eaLnBrk="0" fontAlgn="base" hangingPunct="0">
        <a:spcBef>
          <a:spcPct val="0"/>
        </a:spcBef>
        <a:spcAft>
          <a:spcPct val="0"/>
        </a:spcAft>
        <a:defRPr sz="2700" b="1">
          <a:solidFill>
            <a:schemeClr val="tx2"/>
          </a:solidFill>
          <a:latin typeface="Arial" charset="0"/>
        </a:defRPr>
      </a:lvl7pPr>
      <a:lvl8pPr marL="1022854" algn="ctr" rtl="0" eaLnBrk="0" fontAlgn="base" hangingPunct="0">
        <a:spcBef>
          <a:spcPct val="0"/>
        </a:spcBef>
        <a:spcAft>
          <a:spcPct val="0"/>
        </a:spcAft>
        <a:defRPr sz="2700" b="1">
          <a:solidFill>
            <a:schemeClr val="tx2"/>
          </a:solidFill>
          <a:latin typeface="Arial" charset="0"/>
        </a:defRPr>
      </a:lvl8pPr>
      <a:lvl9pPr marL="1363802" algn="ctr" rtl="0" eaLnBrk="0" fontAlgn="base" hangingPunct="0">
        <a:spcBef>
          <a:spcPct val="0"/>
        </a:spcBef>
        <a:spcAft>
          <a:spcPct val="0"/>
        </a:spcAft>
        <a:defRPr sz="2700" b="1">
          <a:solidFill>
            <a:schemeClr val="tx2"/>
          </a:solidFill>
          <a:latin typeface="Arial" charset="0"/>
        </a:defRPr>
      </a:lvl9pPr>
    </p:titleStyle>
    <p:bodyStyle>
      <a:lvl1pPr marL="251222" indent="-251222" algn="l" rtl="0" eaLnBrk="0" fontAlgn="base" hangingPunct="0">
        <a:spcBef>
          <a:spcPct val="20000"/>
        </a:spcBef>
        <a:spcAft>
          <a:spcPct val="0"/>
        </a:spcAft>
        <a:buChar char="•"/>
        <a:defRPr sz="2400" b="1">
          <a:solidFill>
            <a:schemeClr val="tx1"/>
          </a:solidFill>
          <a:latin typeface="+mn-lt"/>
          <a:ea typeface="+mn-ea"/>
          <a:cs typeface="+mn-cs"/>
        </a:defRPr>
      </a:lvl1pPr>
      <a:lvl2pPr marL="550069" indent="-209550" algn="l" rtl="0" eaLnBrk="0" fontAlgn="base" hangingPunct="0">
        <a:spcBef>
          <a:spcPct val="20000"/>
        </a:spcBef>
        <a:spcAft>
          <a:spcPct val="0"/>
        </a:spcAft>
        <a:buChar char="–"/>
        <a:defRPr sz="2100" b="1">
          <a:solidFill>
            <a:schemeClr val="tx1"/>
          </a:solidFill>
          <a:latin typeface="+mn-lt"/>
        </a:defRPr>
      </a:lvl2pPr>
      <a:lvl3pPr marL="848916" indent="-166688" algn="l" rtl="0" eaLnBrk="0" fontAlgn="base" hangingPunct="0">
        <a:spcBef>
          <a:spcPct val="20000"/>
        </a:spcBef>
        <a:spcAft>
          <a:spcPct val="0"/>
        </a:spcAft>
        <a:buChar char="•"/>
        <a:defRPr sz="1800" b="1">
          <a:solidFill>
            <a:schemeClr val="tx1"/>
          </a:solidFill>
          <a:latin typeface="+mn-lt"/>
        </a:defRPr>
      </a:lvl3pPr>
      <a:lvl4pPr marL="1189435" indent="-166688" algn="l" rtl="0" eaLnBrk="0" fontAlgn="base" hangingPunct="0">
        <a:spcBef>
          <a:spcPct val="20000"/>
        </a:spcBef>
        <a:spcAft>
          <a:spcPct val="0"/>
        </a:spcAft>
        <a:buChar char="–"/>
        <a:defRPr sz="1500" b="1">
          <a:solidFill>
            <a:schemeClr val="tx1"/>
          </a:solidFill>
          <a:latin typeface="+mn-lt"/>
        </a:defRPr>
      </a:lvl4pPr>
      <a:lvl5pPr marL="1531144" indent="-166688" algn="l" rtl="0" eaLnBrk="0" fontAlgn="base" hangingPunct="0">
        <a:spcBef>
          <a:spcPct val="20000"/>
        </a:spcBef>
        <a:spcAft>
          <a:spcPct val="0"/>
        </a:spcAft>
        <a:buChar char="»"/>
        <a:defRPr sz="1500" b="1">
          <a:solidFill>
            <a:schemeClr val="tx1"/>
          </a:solidFill>
          <a:latin typeface="+mn-lt"/>
        </a:defRPr>
      </a:lvl5pPr>
      <a:lvl6pPr marL="1875232" indent="-170485" algn="l" rtl="0" eaLnBrk="0" fontAlgn="base" hangingPunct="0">
        <a:spcBef>
          <a:spcPct val="20000"/>
        </a:spcBef>
        <a:spcAft>
          <a:spcPct val="0"/>
        </a:spcAft>
        <a:buChar char="»"/>
        <a:defRPr sz="1500" b="1">
          <a:solidFill>
            <a:schemeClr val="tx1"/>
          </a:solidFill>
          <a:latin typeface="+mn-lt"/>
        </a:defRPr>
      </a:lvl6pPr>
      <a:lvl7pPr marL="2216167" indent="-170485" algn="l" rtl="0" eaLnBrk="0" fontAlgn="base" hangingPunct="0">
        <a:spcBef>
          <a:spcPct val="20000"/>
        </a:spcBef>
        <a:spcAft>
          <a:spcPct val="0"/>
        </a:spcAft>
        <a:buChar char="»"/>
        <a:defRPr sz="1500" b="1">
          <a:solidFill>
            <a:schemeClr val="tx1"/>
          </a:solidFill>
          <a:latin typeface="+mn-lt"/>
        </a:defRPr>
      </a:lvl7pPr>
      <a:lvl8pPr marL="2557127" indent="-170485" algn="l" rtl="0" eaLnBrk="0" fontAlgn="base" hangingPunct="0">
        <a:spcBef>
          <a:spcPct val="20000"/>
        </a:spcBef>
        <a:spcAft>
          <a:spcPct val="0"/>
        </a:spcAft>
        <a:buChar char="»"/>
        <a:defRPr sz="1500" b="1">
          <a:solidFill>
            <a:schemeClr val="tx1"/>
          </a:solidFill>
          <a:latin typeface="+mn-lt"/>
        </a:defRPr>
      </a:lvl8pPr>
      <a:lvl9pPr marL="2898046" indent="-170485" algn="l" rtl="0" eaLnBrk="0" fontAlgn="base" hangingPunct="0">
        <a:spcBef>
          <a:spcPct val="20000"/>
        </a:spcBef>
        <a:spcAft>
          <a:spcPct val="0"/>
        </a:spcAft>
        <a:buChar char="»"/>
        <a:defRPr sz="1500" b="1">
          <a:solidFill>
            <a:schemeClr val="tx1"/>
          </a:solidFill>
          <a:latin typeface="+mn-lt"/>
        </a:defRPr>
      </a:lvl9pPr>
    </p:bodyStyle>
    <p:otherStyle>
      <a:defPPr>
        <a:defRPr lang="en-US"/>
      </a:defPPr>
      <a:lvl1pPr marL="0" algn="l" defTabSz="681911" rtl="0" eaLnBrk="1" latinLnBrk="0" hangingPunct="1">
        <a:defRPr sz="1350" kern="1200">
          <a:solidFill>
            <a:schemeClr val="tx1"/>
          </a:solidFill>
          <a:latin typeface="+mn-lt"/>
          <a:ea typeface="+mn-ea"/>
          <a:cs typeface="+mn-cs"/>
        </a:defRPr>
      </a:lvl1pPr>
      <a:lvl2pPr marL="341027" algn="l" defTabSz="681911" rtl="0" eaLnBrk="1" latinLnBrk="0" hangingPunct="1">
        <a:defRPr sz="1350" kern="1200">
          <a:solidFill>
            <a:schemeClr val="tx1"/>
          </a:solidFill>
          <a:latin typeface="+mn-lt"/>
          <a:ea typeface="+mn-ea"/>
          <a:cs typeface="+mn-cs"/>
        </a:defRPr>
      </a:lvl2pPr>
      <a:lvl3pPr marL="681911" algn="l" defTabSz="681911" rtl="0" eaLnBrk="1" latinLnBrk="0" hangingPunct="1">
        <a:defRPr sz="1350" kern="1200">
          <a:solidFill>
            <a:schemeClr val="tx1"/>
          </a:solidFill>
          <a:latin typeface="+mn-lt"/>
          <a:ea typeface="+mn-ea"/>
          <a:cs typeface="+mn-cs"/>
        </a:defRPr>
      </a:lvl3pPr>
      <a:lvl4pPr marL="1022854" algn="l" defTabSz="681911" rtl="0" eaLnBrk="1" latinLnBrk="0" hangingPunct="1">
        <a:defRPr sz="1350" kern="1200">
          <a:solidFill>
            <a:schemeClr val="tx1"/>
          </a:solidFill>
          <a:latin typeface="+mn-lt"/>
          <a:ea typeface="+mn-ea"/>
          <a:cs typeface="+mn-cs"/>
        </a:defRPr>
      </a:lvl4pPr>
      <a:lvl5pPr marL="1363802" algn="l" defTabSz="681911" rtl="0" eaLnBrk="1" latinLnBrk="0" hangingPunct="1">
        <a:defRPr sz="1350" kern="1200">
          <a:solidFill>
            <a:schemeClr val="tx1"/>
          </a:solidFill>
          <a:latin typeface="+mn-lt"/>
          <a:ea typeface="+mn-ea"/>
          <a:cs typeface="+mn-cs"/>
        </a:defRPr>
      </a:lvl5pPr>
      <a:lvl6pPr marL="1704735" algn="l" defTabSz="681911" rtl="0" eaLnBrk="1" latinLnBrk="0" hangingPunct="1">
        <a:defRPr sz="1350" kern="1200">
          <a:solidFill>
            <a:schemeClr val="tx1"/>
          </a:solidFill>
          <a:latin typeface="+mn-lt"/>
          <a:ea typeface="+mn-ea"/>
          <a:cs typeface="+mn-cs"/>
        </a:defRPr>
      </a:lvl6pPr>
      <a:lvl7pPr marL="2045700" algn="l" defTabSz="681911" rtl="0" eaLnBrk="1" latinLnBrk="0" hangingPunct="1">
        <a:defRPr sz="1350" kern="1200">
          <a:solidFill>
            <a:schemeClr val="tx1"/>
          </a:solidFill>
          <a:latin typeface="+mn-lt"/>
          <a:ea typeface="+mn-ea"/>
          <a:cs typeface="+mn-cs"/>
        </a:defRPr>
      </a:lvl7pPr>
      <a:lvl8pPr marL="2386661" algn="l" defTabSz="681911" rtl="0" eaLnBrk="1" latinLnBrk="0" hangingPunct="1">
        <a:defRPr sz="1350" kern="1200">
          <a:solidFill>
            <a:schemeClr val="tx1"/>
          </a:solidFill>
          <a:latin typeface="+mn-lt"/>
          <a:ea typeface="+mn-ea"/>
          <a:cs typeface="+mn-cs"/>
        </a:defRPr>
      </a:lvl8pPr>
      <a:lvl9pPr marL="2727623" algn="l" defTabSz="681911"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8" name="Picture 7" descr="shire_top_bg"/>
          <p:cNvPicPr>
            <a:picLocks noChangeAspect="1" noChangeArrowheads="1"/>
          </p:cNvPicPr>
          <p:nvPr userDrawn="1"/>
        </p:nvPicPr>
        <p:blipFill>
          <a:blip r:embed="rId10" cstate="print"/>
          <a:srcRect/>
          <a:stretch>
            <a:fillRect/>
          </a:stretch>
        </p:blipFill>
        <p:spPr bwMode="auto">
          <a:xfrm>
            <a:off x="0" y="5"/>
            <a:ext cx="12192000" cy="3170903"/>
          </a:xfrm>
          <a:prstGeom prst="rect">
            <a:avLst/>
          </a:prstGeom>
          <a:noFill/>
        </p:spPr>
      </p:pic>
      <p:pic>
        <p:nvPicPr>
          <p:cNvPr id="6" name="Picture 5" descr="shire_top_bg"/>
          <p:cNvPicPr>
            <a:picLocks noChangeAspect="1" noChangeArrowheads="1"/>
          </p:cNvPicPr>
          <p:nvPr/>
        </p:nvPicPr>
        <p:blipFill>
          <a:blip r:embed="rId10" cstate="print"/>
          <a:srcRect/>
          <a:stretch>
            <a:fillRect/>
          </a:stretch>
        </p:blipFill>
        <p:spPr bwMode="auto">
          <a:xfrm>
            <a:off x="-1135" y="-2"/>
            <a:ext cx="12192000" cy="3170903"/>
          </a:xfrm>
          <a:prstGeom prst="rect">
            <a:avLst/>
          </a:prstGeom>
          <a:noFill/>
        </p:spPr>
      </p:pic>
      <p:sp>
        <p:nvSpPr>
          <p:cNvPr id="2051076" name="Rectangle 4"/>
          <p:cNvSpPr>
            <a:spLocks noGrp="1" noChangeArrowheads="1"/>
          </p:cNvSpPr>
          <p:nvPr>
            <p:ph type="title"/>
          </p:nvPr>
        </p:nvSpPr>
        <p:spPr bwMode="auto">
          <a:xfrm>
            <a:off x="755651" y="7131"/>
            <a:ext cx="10682816" cy="1126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b" anchorCtr="0" compatLnSpc="1">
            <a:prstTxWarp prst="textNoShape">
              <a:avLst/>
            </a:prstTxWarp>
          </a:bodyPr>
          <a:lstStyle/>
          <a:p>
            <a:pPr lvl="0"/>
            <a:r>
              <a:rPr lang="en-US" dirty="0"/>
              <a:t>Click to edit Master title style</a:t>
            </a:r>
          </a:p>
        </p:txBody>
      </p:sp>
      <p:sp>
        <p:nvSpPr>
          <p:cNvPr id="2051077" name="Rectangle 5"/>
          <p:cNvSpPr>
            <a:spLocks noGrp="1" noChangeArrowheads="1"/>
          </p:cNvSpPr>
          <p:nvPr>
            <p:ph type="body" idx="1"/>
          </p:nvPr>
        </p:nvSpPr>
        <p:spPr bwMode="auto">
          <a:xfrm>
            <a:off x="768353" y="1585450"/>
            <a:ext cx="10691283" cy="4563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3" name="Slide Number Placeholder 2"/>
          <p:cNvSpPr>
            <a:spLocks noGrp="1"/>
          </p:cNvSpPr>
          <p:nvPr>
            <p:ph type="sldNum" sz="quarter" idx="4"/>
          </p:nvPr>
        </p:nvSpPr>
        <p:spPr>
          <a:xfrm>
            <a:off x="9321520" y="6562263"/>
            <a:ext cx="2844800" cy="290604"/>
          </a:xfrm>
          <a:prstGeom prst="rect">
            <a:avLst/>
          </a:prstGeom>
        </p:spPr>
        <p:txBody>
          <a:bodyPr vert="horz" lIns="91440" tIns="45720" rIns="91440" bIns="45720" rtlCol="0" anchor="ctr"/>
          <a:lstStyle>
            <a:lvl1pPr algn="r">
              <a:defRPr sz="675">
                <a:solidFill>
                  <a:srgbClr val="000000"/>
                </a:solidFill>
                <a:latin typeface="Calibri"/>
                <a:cs typeface="Calibri"/>
              </a:defRPr>
            </a:lvl1pPr>
          </a:lstStyle>
          <a:p>
            <a:fld id="{52DF0245-2CA1-6445-9E71-A40071F6548D}" type="slidenum">
              <a:rPr lang="en-US" smtClean="0">
                <a:ea typeface="ＭＳ Ｐゴシック" pitchFamily="-105" charset="-128"/>
              </a:rPr>
              <a:pPr/>
              <a:t>‹#›</a:t>
            </a:fld>
            <a:endParaRPr lang="en-US" dirty="0">
              <a:ea typeface="ＭＳ Ｐゴシック" pitchFamily="-105" charset="-128"/>
            </a:endParaRPr>
          </a:p>
        </p:txBody>
      </p:sp>
    </p:spTree>
    <p:extLst>
      <p:ext uri="{BB962C8B-B14F-4D97-AF65-F5344CB8AC3E}">
        <p14:creationId xmlns:p14="http://schemas.microsoft.com/office/powerpoint/2010/main" val="1191653824"/>
      </p:ext>
    </p:extLst>
  </p:cSld>
  <p:clrMap bg1="dk2" tx1="lt1" bg2="dk1" tx2="lt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Lst>
  <p:hf hdr="0" ftr="0" dt="0"/>
  <p:txStyles>
    <p:titleStyle>
      <a:lvl1pPr algn="ctr" rtl="0" eaLnBrk="1" fontAlgn="base" hangingPunct="1">
        <a:lnSpc>
          <a:spcPct val="90000"/>
        </a:lnSpc>
        <a:spcBef>
          <a:spcPct val="0"/>
        </a:spcBef>
        <a:spcAft>
          <a:spcPct val="0"/>
        </a:spcAft>
        <a:defRPr sz="1800" b="1" i="0" u="none">
          <a:solidFill>
            <a:schemeClr val="bg2"/>
          </a:solidFill>
          <a:latin typeface="+mn-lt"/>
          <a:ea typeface="+mj-ea"/>
          <a:cs typeface="Calibri"/>
        </a:defRPr>
      </a:lvl1pPr>
      <a:lvl2pPr algn="l" rtl="0" eaLnBrk="1" fontAlgn="base" hangingPunct="1">
        <a:lnSpc>
          <a:spcPct val="90000"/>
        </a:lnSpc>
        <a:spcBef>
          <a:spcPct val="0"/>
        </a:spcBef>
        <a:spcAft>
          <a:spcPct val="0"/>
        </a:spcAft>
        <a:defRPr sz="1913" b="1">
          <a:solidFill>
            <a:schemeClr val="bg2"/>
          </a:solidFill>
          <a:latin typeface="Arial" charset="0"/>
        </a:defRPr>
      </a:lvl2pPr>
      <a:lvl3pPr algn="l" rtl="0" eaLnBrk="1" fontAlgn="base" hangingPunct="1">
        <a:lnSpc>
          <a:spcPct val="90000"/>
        </a:lnSpc>
        <a:spcBef>
          <a:spcPct val="0"/>
        </a:spcBef>
        <a:spcAft>
          <a:spcPct val="0"/>
        </a:spcAft>
        <a:defRPr sz="1913" b="1">
          <a:solidFill>
            <a:schemeClr val="bg2"/>
          </a:solidFill>
          <a:latin typeface="Arial" charset="0"/>
        </a:defRPr>
      </a:lvl3pPr>
      <a:lvl4pPr algn="l" rtl="0" eaLnBrk="1" fontAlgn="base" hangingPunct="1">
        <a:lnSpc>
          <a:spcPct val="90000"/>
        </a:lnSpc>
        <a:spcBef>
          <a:spcPct val="0"/>
        </a:spcBef>
        <a:spcAft>
          <a:spcPct val="0"/>
        </a:spcAft>
        <a:defRPr sz="1913" b="1">
          <a:solidFill>
            <a:schemeClr val="bg2"/>
          </a:solidFill>
          <a:latin typeface="Arial" charset="0"/>
        </a:defRPr>
      </a:lvl4pPr>
      <a:lvl5pPr algn="l" rtl="0" eaLnBrk="1" fontAlgn="base" hangingPunct="1">
        <a:lnSpc>
          <a:spcPct val="90000"/>
        </a:lnSpc>
        <a:spcBef>
          <a:spcPct val="0"/>
        </a:spcBef>
        <a:spcAft>
          <a:spcPct val="0"/>
        </a:spcAft>
        <a:defRPr sz="1913" b="1">
          <a:solidFill>
            <a:schemeClr val="bg2"/>
          </a:solidFill>
          <a:latin typeface="Arial" charset="0"/>
        </a:defRPr>
      </a:lvl5pPr>
      <a:lvl6pPr marL="257169" algn="l" rtl="0" eaLnBrk="1" fontAlgn="base" hangingPunct="1">
        <a:lnSpc>
          <a:spcPct val="90000"/>
        </a:lnSpc>
        <a:spcBef>
          <a:spcPct val="0"/>
        </a:spcBef>
        <a:spcAft>
          <a:spcPct val="0"/>
        </a:spcAft>
        <a:defRPr sz="1913" b="1">
          <a:solidFill>
            <a:schemeClr val="bg2"/>
          </a:solidFill>
          <a:latin typeface="Arial" charset="0"/>
        </a:defRPr>
      </a:lvl6pPr>
      <a:lvl7pPr marL="514337" algn="l" rtl="0" eaLnBrk="1" fontAlgn="base" hangingPunct="1">
        <a:lnSpc>
          <a:spcPct val="90000"/>
        </a:lnSpc>
        <a:spcBef>
          <a:spcPct val="0"/>
        </a:spcBef>
        <a:spcAft>
          <a:spcPct val="0"/>
        </a:spcAft>
        <a:defRPr sz="1913" b="1">
          <a:solidFill>
            <a:schemeClr val="bg2"/>
          </a:solidFill>
          <a:latin typeface="Arial" charset="0"/>
        </a:defRPr>
      </a:lvl7pPr>
      <a:lvl8pPr marL="771506" algn="l" rtl="0" eaLnBrk="1" fontAlgn="base" hangingPunct="1">
        <a:lnSpc>
          <a:spcPct val="90000"/>
        </a:lnSpc>
        <a:spcBef>
          <a:spcPct val="0"/>
        </a:spcBef>
        <a:spcAft>
          <a:spcPct val="0"/>
        </a:spcAft>
        <a:defRPr sz="1913" b="1">
          <a:solidFill>
            <a:schemeClr val="bg2"/>
          </a:solidFill>
          <a:latin typeface="Arial" charset="0"/>
        </a:defRPr>
      </a:lvl8pPr>
      <a:lvl9pPr marL="1028675" algn="l" rtl="0" eaLnBrk="1" fontAlgn="base" hangingPunct="1">
        <a:lnSpc>
          <a:spcPct val="90000"/>
        </a:lnSpc>
        <a:spcBef>
          <a:spcPct val="0"/>
        </a:spcBef>
        <a:spcAft>
          <a:spcPct val="0"/>
        </a:spcAft>
        <a:defRPr sz="1913" b="1">
          <a:solidFill>
            <a:schemeClr val="bg2"/>
          </a:solidFill>
          <a:latin typeface="Arial" charset="0"/>
        </a:defRPr>
      </a:lvl9pPr>
    </p:titleStyle>
    <p:bodyStyle>
      <a:lvl1pPr marL="192876" indent="-192876" algn="l" rtl="0" eaLnBrk="1" fontAlgn="base" hangingPunct="1">
        <a:spcBef>
          <a:spcPts val="0"/>
        </a:spcBef>
        <a:spcAft>
          <a:spcPts val="338"/>
        </a:spcAft>
        <a:buClr>
          <a:srgbClr val="AEDB76"/>
        </a:buClr>
        <a:buSzPct val="125000"/>
        <a:buFont typeface="Wingdings" charset="2"/>
        <a:buChar char="§"/>
        <a:defRPr sz="1350" b="0">
          <a:solidFill>
            <a:schemeClr val="bg2"/>
          </a:solidFill>
          <a:latin typeface="+mn-lt"/>
          <a:ea typeface="+mn-ea"/>
          <a:cs typeface="Calibri"/>
        </a:defRPr>
      </a:lvl1pPr>
      <a:lvl2pPr marL="417899" indent="-160731" algn="l" rtl="0" eaLnBrk="1" fontAlgn="base" hangingPunct="1">
        <a:spcBef>
          <a:spcPts val="0"/>
        </a:spcBef>
        <a:spcAft>
          <a:spcPts val="338"/>
        </a:spcAft>
        <a:buClr>
          <a:srgbClr val="AEDB76"/>
        </a:buClr>
        <a:buSzPct val="125000"/>
        <a:buFont typeface="Lucida Grande"/>
        <a:buChar char="–"/>
        <a:defRPr sz="1125" b="0">
          <a:solidFill>
            <a:schemeClr val="bg2"/>
          </a:solidFill>
          <a:latin typeface="+mn-lt"/>
          <a:cs typeface="Calibri"/>
        </a:defRPr>
      </a:lvl2pPr>
      <a:lvl3pPr marL="642921" indent="-128585" algn="l" rtl="0" eaLnBrk="1" fontAlgn="base" hangingPunct="1">
        <a:spcBef>
          <a:spcPts val="0"/>
        </a:spcBef>
        <a:spcAft>
          <a:spcPts val="338"/>
        </a:spcAft>
        <a:buClr>
          <a:srgbClr val="AEDB76"/>
        </a:buClr>
        <a:buSzPct val="125000"/>
        <a:buFont typeface="Wingdings" charset="2"/>
        <a:buChar char="§"/>
        <a:defRPr sz="1013" b="0">
          <a:solidFill>
            <a:schemeClr val="bg2"/>
          </a:solidFill>
          <a:latin typeface="+mn-lt"/>
          <a:cs typeface="Calibri"/>
        </a:defRPr>
      </a:lvl3pPr>
      <a:lvl4pPr marL="900090" indent="-128585" algn="l" rtl="0" eaLnBrk="1" fontAlgn="base" hangingPunct="1">
        <a:spcBef>
          <a:spcPct val="20000"/>
        </a:spcBef>
        <a:spcAft>
          <a:spcPct val="0"/>
        </a:spcAft>
        <a:buClr>
          <a:srgbClr val="BC5C8A"/>
        </a:buClr>
        <a:defRPr sz="1125" b="1">
          <a:solidFill>
            <a:schemeClr val="bg1"/>
          </a:solidFill>
          <a:effectLst>
            <a:outerShdw blurRad="38100" dist="38100" dir="2700000" algn="tl">
              <a:srgbClr val="C0C0C0"/>
            </a:outerShdw>
          </a:effectLst>
          <a:latin typeface="Times New Roman" pitchFamily="18" charset="0"/>
        </a:defRPr>
      </a:lvl4pPr>
      <a:lvl5pPr marL="1157259" indent="-128585" algn="l" rtl="0" eaLnBrk="1" fontAlgn="base" hangingPunct="1">
        <a:spcBef>
          <a:spcPct val="20000"/>
        </a:spcBef>
        <a:spcAft>
          <a:spcPct val="0"/>
        </a:spcAft>
        <a:buClr>
          <a:srgbClr val="BC5C8A"/>
        </a:buClr>
        <a:buChar char="»"/>
        <a:defRPr sz="1125" b="1">
          <a:solidFill>
            <a:schemeClr val="bg1"/>
          </a:solidFill>
          <a:effectLst>
            <a:outerShdw blurRad="38100" dist="38100" dir="2700000" algn="tl">
              <a:srgbClr val="C0C0C0"/>
            </a:outerShdw>
          </a:effectLst>
          <a:latin typeface="Times New Roman" pitchFamily="18" charset="0"/>
        </a:defRPr>
      </a:lvl5pPr>
      <a:lvl6pPr marL="1414427" indent="-128585" algn="l" rtl="0" eaLnBrk="1" fontAlgn="base" hangingPunct="1">
        <a:spcBef>
          <a:spcPct val="20000"/>
        </a:spcBef>
        <a:spcAft>
          <a:spcPct val="0"/>
        </a:spcAft>
        <a:buClr>
          <a:srgbClr val="BC5C8A"/>
        </a:buClr>
        <a:buChar char="»"/>
        <a:defRPr sz="1125" b="1">
          <a:solidFill>
            <a:schemeClr val="bg1"/>
          </a:solidFill>
          <a:effectLst>
            <a:outerShdw blurRad="38100" dist="38100" dir="2700000" algn="tl">
              <a:srgbClr val="C0C0C0"/>
            </a:outerShdw>
          </a:effectLst>
          <a:latin typeface="Times New Roman" pitchFamily="18" charset="0"/>
        </a:defRPr>
      </a:lvl6pPr>
      <a:lvl7pPr marL="1671596" indent="-128585" algn="l" rtl="0" eaLnBrk="1" fontAlgn="base" hangingPunct="1">
        <a:spcBef>
          <a:spcPct val="20000"/>
        </a:spcBef>
        <a:spcAft>
          <a:spcPct val="0"/>
        </a:spcAft>
        <a:buClr>
          <a:srgbClr val="BC5C8A"/>
        </a:buClr>
        <a:buChar char="»"/>
        <a:defRPr sz="1125" b="1">
          <a:solidFill>
            <a:schemeClr val="bg1"/>
          </a:solidFill>
          <a:effectLst>
            <a:outerShdw blurRad="38100" dist="38100" dir="2700000" algn="tl">
              <a:srgbClr val="C0C0C0"/>
            </a:outerShdw>
          </a:effectLst>
          <a:latin typeface="Times New Roman" pitchFamily="18" charset="0"/>
        </a:defRPr>
      </a:lvl7pPr>
      <a:lvl8pPr marL="1928765" indent="-128585" algn="l" rtl="0" eaLnBrk="1" fontAlgn="base" hangingPunct="1">
        <a:spcBef>
          <a:spcPct val="20000"/>
        </a:spcBef>
        <a:spcAft>
          <a:spcPct val="0"/>
        </a:spcAft>
        <a:buClr>
          <a:srgbClr val="BC5C8A"/>
        </a:buClr>
        <a:buChar char="»"/>
        <a:defRPr sz="1125" b="1">
          <a:solidFill>
            <a:schemeClr val="bg1"/>
          </a:solidFill>
          <a:effectLst>
            <a:outerShdw blurRad="38100" dist="38100" dir="2700000" algn="tl">
              <a:srgbClr val="C0C0C0"/>
            </a:outerShdw>
          </a:effectLst>
          <a:latin typeface="Times New Roman" pitchFamily="18" charset="0"/>
        </a:defRPr>
      </a:lvl8pPr>
      <a:lvl9pPr marL="2185933" indent="-128585" algn="l" rtl="0" eaLnBrk="1" fontAlgn="base" hangingPunct="1">
        <a:spcBef>
          <a:spcPct val="20000"/>
        </a:spcBef>
        <a:spcAft>
          <a:spcPct val="0"/>
        </a:spcAft>
        <a:buClr>
          <a:srgbClr val="BC5C8A"/>
        </a:buClr>
        <a:buChar char="»"/>
        <a:defRPr sz="1125" b="1">
          <a:solidFill>
            <a:schemeClr val="bg1"/>
          </a:solidFill>
          <a:effectLst>
            <a:outerShdw blurRad="38100" dist="38100" dir="2700000" algn="tl">
              <a:srgbClr val="C0C0C0"/>
            </a:outerShdw>
          </a:effectLst>
          <a:latin typeface="Times New Roman" pitchFamily="18" charset="0"/>
        </a:defRPr>
      </a:lvl9pPr>
    </p:bodyStyle>
    <p:otherStyle>
      <a:defPPr>
        <a:defRPr lang="en-US"/>
      </a:defPPr>
      <a:lvl1pPr marL="0" algn="l" defTabSz="514337" rtl="0" eaLnBrk="1" latinLnBrk="0" hangingPunct="1">
        <a:defRPr sz="1013" kern="1200">
          <a:solidFill>
            <a:schemeClr val="tx1"/>
          </a:solidFill>
          <a:latin typeface="+mn-lt"/>
          <a:ea typeface="+mn-ea"/>
          <a:cs typeface="+mn-cs"/>
        </a:defRPr>
      </a:lvl1pPr>
      <a:lvl2pPr marL="257169" algn="l" defTabSz="514337" rtl="0" eaLnBrk="1" latinLnBrk="0" hangingPunct="1">
        <a:defRPr sz="1013" kern="1200">
          <a:solidFill>
            <a:schemeClr val="tx1"/>
          </a:solidFill>
          <a:latin typeface="+mn-lt"/>
          <a:ea typeface="+mn-ea"/>
          <a:cs typeface="+mn-cs"/>
        </a:defRPr>
      </a:lvl2pPr>
      <a:lvl3pPr marL="514337" algn="l" defTabSz="514337" rtl="0" eaLnBrk="1" latinLnBrk="0" hangingPunct="1">
        <a:defRPr sz="1013" kern="1200">
          <a:solidFill>
            <a:schemeClr val="tx1"/>
          </a:solidFill>
          <a:latin typeface="+mn-lt"/>
          <a:ea typeface="+mn-ea"/>
          <a:cs typeface="+mn-cs"/>
        </a:defRPr>
      </a:lvl3pPr>
      <a:lvl4pPr marL="771506" algn="l" defTabSz="514337" rtl="0" eaLnBrk="1" latinLnBrk="0" hangingPunct="1">
        <a:defRPr sz="1013" kern="1200">
          <a:solidFill>
            <a:schemeClr val="tx1"/>
          </a:solidFill>
          <a:latin typeface="+mn-lt"/>
          <a:ea typeface="+mn-ea"/>
          <a:cs typeface="+mn-cs"/>
        </a:defRPr>
      </a:lvl4pPr>
      <a:lvl5pPr marL="1028675" algn="l" defTabSz="514337" rtl="0" eaLnBrk="1" latinLnBrk="0" hangingPunct="1">
        <a:defRPr sz="1013" kern="1200">
          <a:solidFill>
            <a:schemeClr val="tx1"/>
          </a:solidFill>
          <a:latin typeface="+mn-lt"/>
          <a:ea typeface="+mn-ea"/>
          <a:cs typeface="+mn-cs"/>
        </a:defRPr>
      </a:lvl5pPr>
      <a:lvl6pPr marL="1285843" algn="l" defTabSz="514337" rtl="0" eaLnBrk="1" latinLnBrk="0" hangingPunct="1">
        <a:defRPr sz="1013" kern="1200">
          <a:solidFill>
            <a:schemeClr val="tx1"/>
          </a:solidFill>
          <a:latin typeface="+mn-lt"/>
          <a:ea typeface="+mn-ea"/>
          <a:cs typeface="+mn-cs"/>
        </a:defRPr>
      </a:lvl6pPr>
      <a:lvl7pPr marL="1543011" algn="l" defTabSz="514337" rtl="0" eaLnBrk="1" latinLnBrk="0" hangingPunct="1">
        <a:defRPr sz="1013" kern="1200">
          <a:solidFill>
            <a:schemeClr val="tx1"/>
          </a:solidFill>
          <a:latin typeface="+mn-lt"/>
          <a:ea typeface="+mn-ea"/>
          <a:cs typeface="+mn-cs"/>
        </a:defRPr>
      </a:lvl7pPr>
      <a:lvl8pPr marL="1800180" algn="l" defTabSz="514337" rtl="0" eaLnBrk="1" latinLnBrk="0" hangingPunct="1">
        <a:defRPr sz="1013" kern="1200">
          <a:solidFill>
            <a:schemeClr val="tx1"/>
          </a:solidFill>
          <a:latin typeface="+mn-lt"/>
          <a:ea typeface="+mn-ea"/>
          <a:cs typeface="+mn-cs"/>
        </a:defRPr>
      </a:lvl8pPr>
      <a:lvl9pPr marL="2057349" algn="l" defTabSz="514337" rtl="0" eaLnBrk="1" latinLnBrk="0" hangingPunct="1">
        <a:defRPr sz="1013"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61" tIns="45633" rIns="91261" bIns="45633" numCol="1" anchor="ctr" anchorCtr="0" compatLnSpc="1">
            <a:prstTxWarp prst="textNoShape">
              <a:avLst/>
            </a:prstTxWarp>
          </a:bodyPr>
          <a:lstStyle/>
          <a:p>
            <a:pPr lvl="0"/>
            <a:r>
              <a:rPr lang="en-US" altLang="en-US"/>
              <a:t>Click to edit Master title style</a:t>
            </a:r>
          </a:p>
        </p:txBody>
      </p:sp>
      <p:sp>
        <p:nvSpPr>
          <p:cNvPr id="14339"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61" tIns="45633" rIns="91261" bIns="4563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eaLnBrk="1" hangingPunct="1">
              <a:defRPr sz="1400" b="0">
                <a:solidFill>
                  <a:srgbClr val="FFFFFF"/>
                </a:solidFill>
                <a:latin typeface="Times New Roman" pitchFamily="18" charset="0"/>
                <a:cs typeface="Arial" pitchFamily="34" charset="0"/>
              </a:defRPr>
            </a:lvl1pPr>
          </a:lstStyle>
          <a:p>
            <a:pPr>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algn="ctr" eaLnBrk="1" hangingPunct="1">
              <a:defRPr sz="1400" b="0">
                <a:solidFill>
                  <a:srgbClr val="FFFFFF"/>
                </a:solidFill>
                <a:latin typeface="Times New Roman" pitchFamily="18" charset="0"/>
                <a:cs typeface="Arial" pitchFamily="34" charset="0"/>
              </a:defRPr>
            </a:lvl1pPr>
          </a:lstStyle>
          <a:p>
            <a:pPr>
              <a:defRPr/>
            </a:pPr>
            <a:r>
              <a:rPr lang="en-US" dirty="0"/>
              <a:t>CLL - CanadaNewInsightsNewTherapies</a:t>
            </a:r>
          </a:p>
        </p:txBody>
      </p:sp>
      <p:sp>
        <p:nvSpPr>
          <p:cNvPr id="136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algn="r" eaLnBrk="1" hangingPunct="1">
              <a:defRPr sz="1400" smtClean="0">
                <a:solidFill>
                  <a:srgbClr val="FFFFFF"/>
                </a:solidFill>
              </a:defRPr>
            </a:lvl1pPr>
          </a:lstStyle>
          <a:p>
            <a:pPr>
              <a:defRPr/>
            </a:pPr>
            <a:fld id="{23AC0571-AF42-4691-B9ED-BF45024101D4}" type="slidenum">
              <a:rPr lang="en-US" altLang="en-US"/>
              <a:pPr>
                <a:defRPr/>
              </a:pPr>
              <a:t>‹#›</a:t>
            </a:fld>
            <a:endParaRPr lang="en-US" altLang="en-US" dirty="0"/>
          </a:p>
        </p:txBody>
      </p:sp>
    </p:spTree>
  </p:cSld>
  <p:clrMap bg1="dk2" tx1="lt1" bg2="dk1" tx2="lt2" accent1="accent1" accent2="accent2" accent3="accent3" accent4="accent4" accent5="accent5" accent6="accent6" hlink="hlink" folHlink="folHlink"/>
  <p:sldLayoutIdLst>
    <p:sldLayoutId id="2147505909" r:id="rId1"/>
    <p:sldLayoutId id="2147505910" r:id="rId2"/>
    <p:sldLayoutId id="2147505911" r:id="rId3"/>
    <p:sldLayoutId id="2147505912" r:id="rId4"/>
    <p:sldLayoutId id="2147505913" r:id="rId5"/>
    <p:sldLayoutId id="2147505914" r:id="rId6"/>
    <p:sldLayoutId id="2147505915" r:id="rId7"/>
    <p:sldLayoutId id="2147505916" r:id="rId8"/>
    <p:sldLayoutId id="2147505917" r:id="rId9"/>
    <p:sldLayoutId id="2147505918" r:id="rId10"/>
    <p:sldLayoutId id="2147505919" r:id="rId11"/>
    <p:sldLayoutId id="2147506093" r:id="rId12"/>
    <p:sldLayoutId id="2147506094" r:id="rId13"/>
    <p:sldLayoutId id="2147506095" r:id="rId14"/>
    <p:sldLayoutId id="2147506096" r:id="rId15"/>
    <p:sldLayoutId id="2147506097" r:id="rId16"/>
    <p:sldLayoutId id="2147506098" r:id="rId17"/>
    <p:sldLayoutId id="2147506290" r:id="rId18"/>
    <p:sldLayoutId id="2147506325" r:id="rId19"/>
  </p:sldLayoutIdLst>
  <p:transition/>
  <p:hf sldNum="0" hdr="0" ftr="0" dt="0"/>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6280" algn="ctr" rtl="0" eaLnBrk="0" fontAlgn="base" hangingPunct="0">
        <a:spcBef>
          <a:spcPct val="0"/>
        </a:spcBef>
        <a:spcAft>
          <a:spcPct val="0"/>
        </a:spcAft>
        <a:defRPr sz="3600" b="1">
          <a:solidFill>
            <a:schemeClr val="tx2"/>
          </a:solidFill>
          <a:latin typeface="Arial" charset="0"/>
        </a:defRPr>
      </a:lvl6pPr>
      <a:lvl7pPr marL="912477" algn="ctr" rtl="0" eaLnBrk="0" fontAlgn="base" hangingPunct="0">
        <a:spcBef>
          <a:spcPct val="0"/>
        </a:spcBef>
        <a:spcAft>
          <a:spcPct val="0"/>
        </a:spcAft>
        <a:defRPr sz="3600" b="1">
          <a:solidFill>
            <a:schemeClr val="tx2"/>
          </a:solidFill>
          <a:latin typeface="Arial" charset="0"/>
        </a:defRPr>
      </a:lvl7pPr>
      <a:lvl8pPr marL="1368711" algn="ctr" rtl="0" eaLnBrk="0" fontAlgn="base" hangingPunct="0">
        <a:spcBef>
          <a:spcPct val="0"/>
        </a:spcBef>
        <a:spcAft>
          <a:spcPct val="0"/>
        </a:spcAft>
        <a:defRPr sz="3600" b="1">
          <a:solidFill>
            <a:schemeClr val="tx2"/>
          </a:solidFill>
          <a:latin typeface="Arial" charset="0"/>
        </a:defRPr>
      </a:lvl8pPr>
      <a:lvl9pPr marL="1824938" algn="ctr" rtl="0" eaLnBrk="0" fontAlgn="base" hangingPunct="0">
        <a:spcBef>
          <a:spcPct val="0"/>
        </a:spcBef>
        <a:spcAft>
          <a:spcPct val="0"/>
        </a:spcAft>
        <a:defRPr sz="3600" b="1">
          <a:solidFill>
            <a:schemeClr val="tx2"/>
          </a:solidFill>
          <a:latin typeface="Arial" charset="0"/>
        </a:defRPr>
      </a:lvl9pPr>
    </p:titleStyle>
    <p:bodyStyle>
      <a:lvl1pPr marL="336550" indent="-336550" algn="l" rtl="0" eaLnBrk="0" fontAlgn="base" hangingPunct="0">
        <a:spcBef>
          <a:spcPct val="20000"/>
        </a:spcBef>
        <a:spcAft>
          <a:spcPct val="0"/>
        </a:spcAft>
        <a:buChar char="•"/>
        <a:defRPr sz="3200" b="1">
          <a:solidFill>
            <a:schemeClr val="tx1"/>
          </a:solidFill>
          <a:latin typeface="+mn-lt"/>
          <a:ea typeface="+mn-ea"/>
          <a:cs typeface="+mn-cs"/>
        </a:defRPr>
      </a:lvl1pPr>
      <a:lvl2pPr marL="736600" indent="-279400" algn="l" rtl="0" eaLnBrk="0" fontAlgn="base" hangingPunct="0">
        <a:spcBef>
          <a:spcPct val="20000"/>
        </a:spcBef>
        <a:spcAft>
          <a:spcPct val="0"/>
        </a:spcAft>
        <a:buChar char="–"/>
        <a:defRPr sz="2800" b="1">
          <a:solidFill>
            <a:schemeClr val="tx1"/>
          </a:solidFill>
          <a:latin typeface="+mn-lt"/>
        </a:defRPr>
      </a:lvl2pPr>
      <a:lvl3pPr marL="1135063" indent="-222250" algn="l" rtl="0" eaLnBrk="0" fontAlgn="base" hangingPunct="0">
        <a:spcBef>
          <a:spcPct val="20000"/>
        </a:spcBef>
        <a:spcAft>
          <a:spcPct val="0"/>
        </a:spcAft>
        <a:buChar char="•"/>
        <a:defRPr sz="2400" b="1">
          <a:solidFill>
            <a:schemeClr val="tx1"/>
          </a:solidFill>
          <a:latin typeface="+mn-lt"/>
        </a:defRPr>
      </a:lvl3pPr>
      <a:lvl4pPr marL="1592263" indent="-222250" algn="l" rtl="0" eaLnBrk="0" fontAlgn="base" hangingPunct="0">
        <a:spcBef>
          <a:spcPct val="20000"/>
        </a:spcBef>
        <a:spcAft>
          <a:spcPct val="0"/>
        </a:spcAft>
        <a:buChar char="–"/>
        <a:defRPr sz="2000" b="1">
          <a:solidFill>
            <a:schemeClr val="tx1"/>
          </a:solidFill>
          <a:latin typeface="+mn-lt"/>
        </a:defRPr>
      </a:lvl4pPr>
      <a:lvl5pPr marL="2049463" indent="-222250" algn="l" rtl="0" eaLnBrk="0" fontAlgn="base" hangingPunct="0">
        <a:spcBef>
          <a:spcPct val="20000"/>
        </a:spcBef>
        <a:spcAft>
          <a:spcPct val="0"/>
        </a:spcAft>
        <a:buChar char="»"/>
        <a:defRPr sz="2000" b="1">
          <a:solidFill>
            <a:schemeClr val="tx1"/>
          </a:solidFill>
          <a:latin typeface="+mn-lt"/>
        </a:defRPr>
      </a:lvl5pPr>
      <a:lvl6pPr marL="2509295" indent="-228120" algn="l" rtl="0" eaLnBrk="0" fontAlgn="base" hangingPunct="0">
        <a:spcBef>
          <a:spcPct val="20000"/>
        </a:spcBef>
        <a:spcAft>
          <a:spcPct val="0"/>
        </a:spcAft>
        <a:buChar char="»"/>
        <a:defRPr sz="2000" b="1">
          <a:solidFill>
            <a:schemeClr val="tx1"/>
          </a:solidFill>
          <a:latin typeface="+mn-lt"/>
        </a:defRPr>
      </a:lvl6pPr>
      <a:lvl7pPr marL="2965528" indent="-228120" algn="l" rtl="0" eaLnBrk="0" fontAlgn="base" hangingPunct="0">
        <a:spcBef>
          <a:spcPct val="20000"/>
        </a:spcBef>
        <a:spcAft>
          <a:spcPct val="0"/>
        </a:spcAft>
        <a:buChar char="»"/>
        <a:defRPr sz="2000" b="1">
          <a:solidFill>
            <a:schemeClr val="tx1"/>
          </a:solidFill>
          <a:latin typeface="+mn-lt"/>
        </a:defRPr>
      </a:lvl7pPr>
      <a:lvl8pPr marL="3421763" indent="-228120" algn="l" rtl="0" eaLnBrk="0" fontAlgn="base" hangingPunct="0">
        <a:spcBef>
          <a:spcPct val="20000"/>
        </a:spcBef>
        <a:spcAft>
          <a:spcPct val="0"/>
        </a:spcAft>
        <a:buChar char="»"/>
        <a:defRPr sz="2000" b="1">
          <a:solidFill>
            <a:schemeClr val="tx1"/>
          </a:solidFill>
          <a:latin typeface="+mn-lt"/>
        </a:defRPr>
      </a:lvl8pPr>
      <a:lvl9pPr marL="3877970" indent="-228120" algn="l" rtl="0" eaLnBrk="0" fontAlgn="base" hangingPunct="0">
        <a:spcBef>
          <a:spcPct val="20000"/>
        </a:spcBef>
        <a:spcAft>
          <a:spcPct val="0"/>
        </a:spcAft>
        <a:buChar char="»"/>
        <a:defRPr sz="2000" b="1">
          <a:solidFill>
            <a:schemeClr val="tx1"/>
          </a:solidFill>
          <a:latin typeface="+mn-lt"/>
        </a:defRPr>
      </a:lvl9pPr>
    </p:bodyStyle>
    <p:otherStyle>
      <a:defPPr>
        <a:defRPr lang="en-US"/>
      </a:defPPr>
      <a:lvl1pPr marL="0" algn="l" defTabSz="912477" rtl="0" eaLnBrk="1" latinLnBrk="0" hangingPunct="1">
        <a:defRPr sz="1800" kern="1200">
          <a:solidFill>
            <a:schemeClr val="tx1"/>
          </a:solidFill>
          <a:latin typeface="+mn-lt"/>
          <a:ea typeface="+mn-ea"/>
          <a:cs typeface="+mn-cs"/>
        </a:defRPr>
      </a:lvl1pPr>
      <a:lvl2pPr marL="456280" algn="l" defTabSz="912477" rtl="0" eaLnBrk="1" latinLnBrk="0" hangingPunct="1">
        <a:defRPr sz="1800" kern="1200">
          <a:solidFill>
            <a:schemeClr val="tx1"/>
          </a:solidFill>
          <a:latin typeface="+mn-lt"/>
          <a:ea typeface="+mn-ea"/>
          <a:cs typeface="+mn-cs"/>
        </a:defRPr>
      </a:lvl2pPr>
      <a:lvl3pPr marL="912477" algn="l" defTabSz="912477" rtl="0" eaLnBrk="1" latinLnBrk="0" hangingPunct="1">
        <a:defRPr sz="1800" kern="1200">
          <a:solidFill>
            <a:schemeClr val="tx1"/>
          </a:solidFill>
          <a:latin typeface="+mn-lt"/>
          <a:ea typeface="+mn-ea"/>
          <a:cs typeface="+mn-cs"/>
        </a:defRPr>
      </a:lvl3pPr>
      <a:lvl4pPr marL="1368711" algn="l" defTabSz="912477" rtl="0" eaLnBrk="1" latinLnBrk="0" hangingPunct="1">
        <a:defRPr sz="1800" kern="1200">
          <a:solidFill>
            <a:schemeClr val="tx1"/>
          </a:solidFill>
          <a:latin typeface="+mn-lt"/>
          <a:ea typeface="+mn-ea"/>
          <a:cs typeface="+mn-cs"/>
        </a:defRPr>
      </a:lvl4pPr>
      <a:lvl5pPr marL="1824938" algn="l" defTabSz="912477" rtl="0" eaLnBrk="1" latinLnBrk="0" hangingPunct="1">
        <a:defRPr sz="1800" kern="1200">
          <a:solidFill>
            <a:schemeClr val="tx1"/>
          </a:solidFill>
          <a:latin typeface="+mn-lt"/>
          <a:ea typeface="+mn-ea"/>
          <a:cs typeface="+mn-cs"/>
        </a:defRPr>
      </a:lvl5pPr>
      <a:lvl6pPr marL="2281159" algn="l" defTabSz="912477" rtl="0" eaLnBrk="1" latinLnBrk="0" hangingPunct="1">
        <a:defRPr sz="1800" kern="1200">
          <a:solidFill>
            <a:schemeClr val="tx1"/>
          </a:solidFill>
          <a:latin typeface="+mn-lt"/>
          <a:ea typeface="+mn-ea"/>
          <a:cs typeface="+mn-cs"/>
        </a:defRPr>
      </a:lvl6pPr>
      <a:lvl7pPr marL="2737418" algn="l" defTabSz="912477" rtl="0" eaLnBrk="1" latinLnBrk="0" hangingPunct="1">
        <a:defRPr sz="1800" kern="1200">
          <a:solidFill>
            <a:schemeClr val="tx1"/>
          </a:solidFill>
          <a:latin typeface="+mn-lt"/>
          <a:ea typeface="+mn-ea"/>
          <a:cs typeface="+mn-cs"/>
        </a:defRPr>
      </a:lvl7pPr>
      <a:lvl8pPr marL="3193649" algn="l" defTabSz="912477" rtl="0" eaLnBrk="1" latinLnBrk="0" hangingPunct="1">
        <a:defRPr sz="1800" kern="1200">
          <a:solidFill>
            <a:schemeClr val="tx1"/>
          </a:solidFill>
          <a:latin typeface="+mn-lt"/>
          <a:ea typeface="+mn-ea"/>
          <a:cs typeface="+mn-cs"/>
        </a:defRPr>
      </a:lvl8pPr>
      <a:lvl9pPr marL="3649894" algn="l" defTabSz="912477"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000048"/>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1229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867764" eaLnBrk="1" hangingPunct="1">
              <a:defRPr sz="105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867764" eaLnBrk="1" hangingPunct="1">
              <a:defRPr sz="105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8" name="Rectangle 6"/>
          <p:cNvSpPr>
            <a:spLocks noGrp="1" noChangeArrowheads="1"/>
          </p:cNvSpPr>
          <p:nvPr>
            <p:ph type="sldNum" sz="quarter" idx="4"/>
          </p:nvPr>
        </p:nvSpPr>
        <p:spPr bwMode="auto">
          <a:xfrm>
            <a:off x="8737600" y="6245226"/>
            <a:ext cx="2844800" cy="476251"/>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867764" eaLnBrk="1" hangingPunct="1">
              <a:defRPr sz="1050" b="0">
                <a:solidFill>
                  <a:srgbClr val="FFFFFF"/>
                </a:solidFill>
                <a:latin typeface="+mn-lt"/>
                <a:cs typeface="Arial" charset="0"/>
              </a:defRPr>
            </a:lvl1pPr>
          </a:lstStyle>
          <a:p>
            <a:pPr fontAlgn="base">
              <a:spcBef>
                <a:spcPct val="0"/>
              </a:spcBef>
              <a:spcAft>
                <a:spcPct val="0"/>
              </a:spcAft>
              <a:defRPr/>
            </a:pPr>
            <a:fld id="{085F8017-5259-423B-99E6-406CFCBF9BE3}" type="slidenum">
              <a:rPr lang="en-US"/>
              <a:pPr fontAlgn="base">
                <a:spcBef>
                  <a:spcPct val="0"/>
                </a:spcBef>
                <a:spcAft>
                  <a:spcPct val="0"/>
                </a:spcAft>
                <a:defRPr/>
              </a:pPr>
              <a:t>‹#›</a:t>
            </a:fld>
            <a:endParaRPr lang="en-US" dirty="0"/>
          </a:p>
        </p:txBody>
      </p:sp>
    </p:spTree>
    <p:extLst>
      <p:ext uri="{BB962C8B-B14F-4D97-AF65-F5344CB8AC3E}">
        <p14:creationId xmlns:p14="http://schemas.microsoft.com/office/powerpoint/2010/main" val="1306390214"/>
      </p:ext>
    </p:extLst>
  </p:cSld>
  <p:clrMap bg1="dk2" tx1="lt1" bg2="dk1" tx2="lt2" accent1="accent1" accent2="accent2" accent3="accent3" accent4="accent4" accent5="accent5" accent6="accent6" hlink="hlink" folHlink="folHlink"/>
  <p:sldLayoutIdLst>
    <p:sldLayoutId id="2147506327" r:id="rId1"/>
    <p:sldLayoutId id="2147506328" r:id="rId2"/>
    <p:sldLayoutId id="2147506329" r:id="rId3"/>
    <p:sldLayoutId id="2147506330" r:id="rId4"/>
    <p:sldLayoutId id="2147506331" r:id="rId5"/>
    <p:sldLayoutId id="2147506332" r:id="rId6"/>
    <p:sldLayoutId id="2147506333" r:id="rId7"/>
    <p:sldLayoutId id="2147506334" r:id="rId8"/>
    <p:sldLayoutId id="2147506335" r:id="rId9"/>
    <p:sldLayoutId id="2147506336" r:id="rId10"/>
    <p:sldLayoutId id="2147506337" r:id="rId11"/>
    <p:sldLayoutId id="2147506338" r:id="rId12"/>
    <p:sldLayoutId id="2147506339" r:id="rId13"/>
    <p:sldLayoutId id="2147506340" r:id="rId14"/>
    <p:sldLayoutId id="2147506341" r:id="rId15"/>
    <p:sldLayoutId id="2147506342" r:id="rId16"/>
    <p:sldLayoutId id="2147506343" r:id="rId17"/>
    <p:sldLayoutId id="2147506344" r:id="rId18"/>
    <p:sldLayoutId id="2147506345" r:id="rId19"/>
    <p:sldLayoutId id="2147506346" r:id="rId20"/>
  </p:sldLayoutIdLst>
  <p:transition/>
  <p:hf sldNum="0" hdr="0" ftr="0" dt="0"/>
  <p:txStyles>
    <p:titleStyle>
      <a:lvl1pPr algn="ctr" rtl="0" eaLnBrk="0" fontAlgn="base" hangingPunct="0">
        <a:spcBef>
          <a:spcPct val="0"/>
        </a:spcBef>
        <a:spcAft>
          <a:spcPct val="0"/>
        </a:spcAft>
        <a:defRPr sz="2700" b="1">
          <a:solidFill>
            <a:schemeClr val="tx2"/>
          </a:solidFill>
          <a:latin typeface="+mj-lt"/>
          <a:ea typeface="+mj-ea"/>
          <a:cs typeface="+mj-cs"/>
        </a:defRPr>
      </a:lvl1pPr>
      <a:lvl2pPr algn="ctr" rtl="0" eaLnBrk="0" fontAlgn="base" hangingPunct="0">
        <a:spcBef>
          <a:spcPct val="0"/>
        </a:spcBef>
        <a:spcAft>
          <a:spcPct val="0"/>
        </a:spcAft>
        <a:defRPr sz="2700" b="1">
          <a:solidFill>
            <a:schemeClr val="tx2"/>
          </a:solidFill>
          <a:latin typeface="Arial" charset="0"/>
        </a:defRPr>
      </a:lvl2pPr>
      <a:lvl3pPr algn="ctr" rtl="0" eaLnBrk="0" fontAlgn="base" hangingPunct="0">
        <a:spcBef>
          <a:spcPct val="0"/>
        </a:spcBef>
        <a:spcAft>
          <a:spcPct val="0"/>
        </a:spcAft>
        <a:defRPr sz="2700" b="1">
          <a:solidFill>
            <a:schemeClr val="tx2"/>
          </a:solidFill>
          <a:latin typeface="Arial" charset="0"/>
        </a:defRPr>
      </a:lvl3pPr>
      <a:lvl4pPr algn="ctr" rtl="0" eaLnBrk="0" fontAlgn="base" hangingPunct="0">
        <a:spcBef>
          <a:spcPct val="0"/>
        </a:spcBef>
        <a:spcAft>
          <a:spcPct val="0"/>
        </a:spcAft>
        <a:defRPr sz="2700" b="1">
          <a:solidFill>
            <a:schemeClr val="tx2"/>
          </a:solidFill>
          <a:latin typeface="Arial" charset="0"/>
        </a:defRPr>
      </a:lvl4pPr>
      <a:lvl5pPr algn="ctr" rtl="0" eaLnBrk="0" fontAlgn="base" hangingPunct="0">
        <a:spcBef>
          <a:spcPct val="0"/>
        </a:spcBef>
        <a:spcAft>
          <a:spcPct val="0"/>
        </a:spcAft>
        <a:defRPr sz="2700" b="1">
          <a:solidFill>
            <a:schemeClr val="tx2"/>
          </a:solidFill>
          <a:latin typeface="Arial" charset="0"/>
        </a:defRPr>
      </a:lvl5pPr>
      <a:lvl6pPr marL="341027" algn="ctr" rtl="0" eaLnBrk="0" fontAlgn="base" hangingPunct="0">
        <a:spcBef>
          <a:spcPct val="0"/>
        </a:spcBef>
        <a:spcAft>
          <a:spcPct val="0"/>
        </a:spcAft>
        <a:defRPr sz="2700" b="1">
          <a:solidFill>
            <a:schemeClr val="tx2"/>
          </a:solidFill>
          <a:latin typeface="Arial" charset="0"/>
        </a:defRPr>
      </a:lvl6pPr>
      <a:lvl7pPr marL="681911" algn="ctr" rtl="0" eaLnBrk="0" fontAlgn="base" hangingPunct="0">
        <a:spcBef>
          <a:spcPct val="0"/>
        </a:spcBef>
        <a:spcAft>
          <a:spcPct val="0"/>
        </a:spcAft>
        <a:defRPr sz="2700" b="1">
          <a:solidFill>
            <a:schemeClr val="tx2"/>
          </a:solidFill>
          <a:latin typeface="Arial" charset="0"/>
        </a:defRPr>
      </a:lvl7pPr>
      <a:lvl8pPr marL="1022854" algn="ctr" rtl="0" eaLnBrk="0" fontAlgn="base" hangingPunct="0">
        <a:spcBef>
          <a:spcPct val="0"/>
        </a:spcBef>
        <a:spcAft>
          <a:spcPct val="0"/>
        </a:spcAft>
        <a:defRPr sz="2700" b="1">
          <a:solidFill>
            <a:schemeClr val="tx2"/>
          </a:solidFill>
          <a:latin typeface="Arial" charset="0"/>
        </a:defRPr>
      </a:lvl8pPr>
      <a:lvl9pPr marL="1363802" algn="ctr" rtl="0" eaLnBrk="0" fontAlgn="base" hangingPunct="0">
        <a:spcBef>
          <a:spcPct val="0"/>
        </a:spcBef>
        <a:spcAft>
          <a:spcPct val="0"/>
        </a:spcAft>
        <a:defRPr sz="2700" b="1">
          <a:solidFill>
            <a:schemeClr val="tx2"/>
          </a:solidFill>
          <a:latin typeface="Arial" charset="0"/>
        </a:defRPr>
      </a:lvl9pPr>
    </p:titleStyle>
    <p:bodyStyle>
      <a:lvl1pPr marL="251222" indent="-251222" algn="l" rtl="0" eaLnBrk="0" fontAlgn="base" hangingPunct="0">
        <a:spcBef>
          <a:spcPct val="20000"/>
        </a:spcBef>
        <a:spcAft>
          <a:spcPct val="0"/>
        </a:spcAft>
        <a:buChar char="•"/>
        <a:defRPr sz="2400" b="1">
          <a:solidFill>
            <a:schemeClr val="tx1"/>
          </a:solidFill>
          <a:latin typeface="+mn-lt"/>
          <a:ea typeface="+mn-ea"/>
          <a:cs typeface="+mn-cs"/>
        </a:defRPr>
      </a:lvl1pPr>
      <a:lvl2pPr marL="550069" indent="-209550" algn="l" rtl="0" eaLnBrk="0" fontAlgn="base" hangingPunct="0">
        <a:spcBef>
          <a:spcPct val="20000"/>
        </a:spcBef>
        <a:spcAft>
          <a:spcPct val="0"/>
        </a:spcAft>
        <a:buChar char="–"/>
        <a:defRPr sz="2100" b="1">
          <a:solidFill>
            <a:schemeClr val="tx1"/>
          </a:solidFill>
          <a:latin typeface="+mn-lt"/>
        </a:defRPr>
      </a:lvl2pPr>
      <a:lvl3pPr marL="848916" indent="-166688" algn="l" rtl="0" eaLnBrk="0" fontAlgn="base" hangingPunct="0">
        <a:spcBef>
          <a:spcPct val="20000"/>
        </a:spcBef>
        <a:spcAft>
          <a:spcPct val="0"/>
        </a:spcAft>
        <a:buChar char="•"/>
        <a:defRPr sz="1800" b="1">
          <a:solidFill>
            <a:schemeClr val="tx1"/>
          </a:solidFill>
          <a:latin typeface="+mn-lt"/>
        </a:defRPr>
      </a:lvl3pPr>
      <a:lvl4pPr marL="1189435" indent="-166688" algn="l" rtl="0" eaLnBrk="0" fontAlgn="base" hangingPunct="0">
        <a:spcBef>
          <a:spcPct val="20000"/>
        </a:spcBef>
        <a:spcAft>
          <a:spcPct val="0"/>
        </a:spcAft>
        <a:buChar char="–"/>
        <a:defRPr sz="1500" b="1">
          <a:solidFill>
            <a:schemeClr val="tx1"/>
          </a:solidFill>
          <a:latin typeface="+mn-lt"/>
        </a:defRPr>
      </a:lvl4pPr>
      <a:lvl5pPr marL="1531144" indent="-166688" algn="l" rtl="0" eaLnBrk="0" fontAlgn="base" hangingPunct="0">
        <a:spcBef>
          <a:spcPct val="20000"/>
        </a:spcBef>
        <a:spcAft>
          <a:spcPct val="0"/>
        </a:spcAft>
        <a:buChar char="»"/>
        <a:defRPr sz="1500" b="1">
          <a:solidFill>
            <a:schemeClr val="tx1"/>
          </a:solidFill>
          <a:latin typeface="+mn-lt"/>
        </a:defRPr>
      </a:lvl5pPr>
      <a:lvl6pPr marL="1875232" indent="-170485" algn="l" rtl="0" eaLnBrk="0" fontAlgn="base" hangingPunct="0">
        <a:spcBef>
          <a:spcPct val="20000"/>
        </a:spcBef>
        <a:spcAft>
          <a:spcPct val="0"/>
        </a:spcAft>
        <a:buChar char="»"/>
        <a:defRPr sz="1500" b="1">
          <a:solidFill>
            <a:schemeClr val="tx1"/>
          </a:solidFill>
          <a:latin typeface="+mn-lt"/>
        </a:defRPr>
      </a:lvl6pPr>
      <a:lvl7pPr marL="2216167" indent="-170485" algn="l" rtl="0" eaLnBrk="0" fontAlgn="base" hangingPunct="0">
        <a:spcBef>
          <a:spcPct val="20000"/>
        </a:spcBef>
        <a:spcAft>
          <a:spcPct val="0"/>
        </a:spcAft>
        <a:buChar char="»"/>
        <a:defRPr sz="1500" b="1">
          <a:solidFill>
            <a:schemeClr val="tx1"/>
          </a:solidFill>
          <a:latin typeface="+mn-lt"/>
        </a:defRPr>
      </a:lvl7pPr>
      <a:lvl8pPr marL="2557127" indent="-170485" algn="l" rtl="0" eaLnBrk="0" fontAlgn="base" hangingPunct="0">
        <a:spcBef>
          <a:spcPct val="20000"/>
        </a:spcBef>
        <a:spcAft>
          <a:spcPct val="0"/>
        </a:spcAft>
        <a:buChar char="»"/>
        <a:defRPr sz="1500" b="1">
          <a:solidFill>
            <a:schemeClr val="tx1"/>
          </a:solidFill>
          <a:latin typeface="+mn-lt"/>
        </a:defRPr>
      </a:lvl8pPr>
      <a:lvl9pPr marL="2898046" indent="-170485" algn="l" rtl="0" eaLnBrk="0" fontAlgn="base" hangingPunct="0">
        <a:spcBef>
          <a:spcPct val="20000"/>
        </a:spcBef>
        <a:spcAft>
          <a:spcPct val="0"/>
        </a:spcAft>
        <a:buChar char="»"/>
        <a:defRPr sz="1500" b="1">
          <a:solidFill>
            <a:schemeClr val="tx1"/>
          </a:solidFill>
          <a:latin typeface="+mn-lt"/>
        </a:defRPr>
      </a:lvl9pPr>
    </p:bodyStyle>
    <p:otherStyle>
      <a:defPPr>
        <a:defRPr lang="en-US"/>
      </a:defPPr>
      <a:lvl1pPr marL="0" algn="l" defTabSz="681911" rtl="0" eaLnBrk="1" latinLnBrk="0" hangingPunct="1">
        <a:defRPr sz="1350" kern="1200">
          <a:solidFill>
            <a:schemeClr val="tx1"/>
          </a:solidFill>
          <a:latin typeface="+mn-lt"/>
          <a:ea typeface="+mn-ea"/>
          <a:cs typeface="+mn-cs"/>
        </a:defRPr>
      </a:lvl1pPr>
      <a:lvl2pPr marL="341027" algn="l" defTabSz="681911" rtl="0" eaLnBrk="1" latinLnBrk="0" hangingPunct="1">
        <a:defRPr sz="1350" kern="1200">
          <a:solidFill>
            <a:schemeClr val="tx1"/>
          </a:solidFill>
          <a:latin typeface="+mn-lt"/>
          <a:ea typeface="+mn-ea"/>
          <a:cs typeface="+mn-cs"/>
        </a:defRPr>
      </a:lvl2pPr>
      <a:lvl3pPr marL="681911" algn="l" defTabSz="681911" rtl="0" eaLnBrk="1" latinLnBrk="0" hangingPunct="1">
        <a:defRPr sz="1350" kern="1200">
          <a:solidFill>
            <a:schemeClr val="tx1"/>
          </a:solidFill>
          <a:latin typeface="+mn-lt"/>
          <a:ea typeface="+mn-ea"/>
          <a:cs typeface="+mn-cs"/>
        </a:defRPr>
      </a:lvl3pPr>
      <a:lvl4pPr marL="1022854" algn="l" defTabSz="681911" rtl="0" eaLnBrk="1" latinLnBrk="0" hangingPunct="1">
        <a:defRPr sz="1350" kern="1200">
          <a:solidFill>
            <a:schemeClr val="tx1"/>
          </a:solidFill>
          <a:latin typeface="+mn-lt"/>
          <a:ea typeface="+mn-ea"/>
          <a:cs typeface="+mn-cs"/>
        </a:defRPr>
      </a:lvl4pPr>
      <a:lvl5pPr marL="1363802" algn="l" defTabSz="681911" rtl="0" eaLnBrk="1" latinLnBrk="0" hangingPunct="1">
        <a:defRPr sz="1350" kern="1200">
          <a:solidFill>
            <a:schemeClr val="tx1"/>
          </a:solidFill>
          <a:latin typeface="+mn-lt"/>
          <a:ea typeface="+mn-ea"/>
          <a:cs typeface="+mn-cs"/>
        </a:defRPr>
      </a:lvl5pPr>
      <a:lvl6pPr marL="1704735" algn="l" defTabSz="681911" rtl="0" eaLnBrk="1" latinLnBrk="0" hangingPunct="1">
        <a:defRPr sz="1350" kern="1200">
          <a:solidFill>
            <a:schemeClr val="tx1"/>
          </a:solidFill>
          <a:latin typeface="+mn-lt"/>
          <a:ea typeface="+mn-ea"/>
          <a:cs typeface="+mn-cs"/>
        </a:defRPr>
      </a:lvl6pPr>
      <a:lvl7pPr marL="2045700" algn="l" defTabSz="681911" rtl="0" eaLnBrk="1" latinLnBrk="0" hangingPunct="1">
        <a:defRPr sz="1350" kern="1200">
          <a:solidFill>
            <a:schemeClr val="tx1"/>
          </a:solidFill>
          <a:latin typeface="+mn-lt"/>
          <a:ea typeface="+mn-ea"/>
          <a:cs typeface="+mn-cs"/>
        </a:defRPr>
      </a:lvl7pPr>
      <a:lvl8pPr marL="2386661" algn="l" defTabSz="681911" rtl="0" eaLnBrk="1" latinLnBrk="0" hangingPunct="1">
        <a:defRPr sz="1350" kern="1200">
          <a:solidFill>
            <a:schemeClr val="tx1"/>
          </a:solidFill>
          <a:latin typeface="+mn-lt"/>
          <a:ea typeface="+mn-ea"/>
          <a:cs typeface="+mn-cs"/>
        </a:defRPr>
      </a:lvl8pPr>
      <a:lvl9pPr marL="2727623" algn="l" defTabSz="681911"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33" tIns="45466" rIns="90933" bIns="45466" numCol="1" anchor="ctr" anchorCtr="0" compatLnSpc="1">
            <a:prstTxWarp prst="textNoShape">
              <a:avLst/>
            </a:prstTxWarp>
          </a:bodyPr>
          <a:lstStyle/>
          <a:p>
            <a:pPr lvl="0"/>
            <a:r>
              <a:rPr lang="en-US" altLang="en-US"/>
              <a:t>Click to edit Master title style</a:t>
            </a:r>
          </a:p>
        </p:txBody>
      </p:sp>
      <p:sp>
        <p:nvSpPr>
          <p:cNvPr id="25603"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33" tIns="45466" rIns="90933" bIns="45466"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33" tIns="45466" rIns="90933" bIns="45466" numCol="1" anchor="t" anchorCtr="0" compatLnSpc="1">
            <a:prstTxWarp prst="textNoShape">
              <a:avLst/>
            </a:prstTxWarp>
          </a:bodyPr>
          <a:lstStyle>
            <a:lvl1pPr defTabSz="867586" eaLnBrk="1" hangingPunct="1">
              <a:defRPr sz="1051" b="0">
                <a:solidFill>
                  <a:srgbClr val="FFFFFF"/>
                </a:solidFill>
                <a:latin typeface="Times New Roman" pitchFamily="18" charset="0"/>
                <a:cs typeface="Arial" pitchFamily="34" charset="0"/>
              </a:defRPr>
            </a:lvl1pPr>
          </a:lstStyle>
          <a:p>
            <a:pPr>
              <a:defRPr/>
            </a:pPr>
            <a:endParaRPr lang="en-US"/>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33" tIns="45466" rIns="90933" bIns="45466" numCol="1" anchor="t" anchorCtr="0" compatLnSpc="1">
            <a:prstTxWarp prst="textNoShape">
              <a:avLst/>
            </a:prstTxWarp>
          </a:bodyPr>
          <a:lstStyle>
            <a:lvl1pPr algn="ctr" defTabSz="867586" eaLnBrk="1" hangingPunct="1">
              <a:defRPr sz="1051" b="0">
                <a:solidFill>
                  <a:srgbClr val="FFFFFF"/>
                </a:solidFill>
                <a:latin typeface="Times New Roman" pitchFamily="18" charset="0"/>
                <a:cs typeface="Arial" pitchFamily="34" charset="0"/>
              </a:defRPr>
            </a:lvl1pPr>
          </a:lstStyle>
          <a:p>
            <a:pPr>
              <a:defRPr/>
            </a:pPr>
            <a:endParaRPr lang="en-US"/>
          </a:p>
        </p:txBody>
      </p:sp>
      <p:sp>
        <p:nvSpPr>
          <p:cNvPr id="136198" name="Rectangle 6"/>
          <p:cNvSpPr>
            <a:spLocks noGrp="1" noChangeArrowheads="1"/>
          </p:cNvSpPr>
          <p:nvPr>
            <p:ph type="sldNum" sz="quarter" idx="4"/>
          </p:nvPr>
        </p:nvSpPr>
        <p:spPr bwMode="auto">
          <a:xfrm>
            <a:off x="8737600" y="6245226"/>
            <a:ext cx="2844800" cy="476251"/>
          </a:xfrm>
          <a:prstGeom prst="rect">
            <a:avLst/>
          </a:prstGeom>
          <a:noFill/>
          <a:ln w="9525">
            <a:noFill/>
            <a:miter lim="800000"/>
            <a:headEnd/>
            <a:tailEnd/>
          </a:ln>
          <a:effectLst/>
        </p:spPr>
        <p:txBody>
          <a:bodyPr vert="horz" wrap="square" lIns="90933" tIns="45466" rIns="90933" bIns="45466" numCol="1" anchor="t" anchorCtr="0" compatLnSpc="1">
            <a:prstTxWarp prst="textNoShape">
              <a:avLst/>
            </a:prstTxWarp>
          </a:bodyPr>
          <a:lstStyle>
            <a:lvl1pPr algn="r" defTabSz="866753" eaLnBrk="1" hangingPunct="1">
              <a:defRPr sz="1051" smtClean="0">
                <a:solidFill>
                  <a:srgbClr val="FFFFFF"/>
                </a:solidFill>
              </a:defRPr>
            </a:lvl1pPr>
          </a:lstStyle>
          <a:p>
            <a:pPr>
              <a:defRPr/>
            </a:pPr>
            <a:fld id="{DAAE4747-FCEF-48DA-9787-1DE9A6C13D53}" type="slidenum">
              <a:rPr lang="en-US" altLang="en-US"/>
              <a:pPr>
                <a:defRPr/>
              </a:pPr>
              <a:t>‹#›</a:t>
            </a:fld>
            <a:endParaRPr lang="en-US" altLang="en-US"/>
          </a:p>
        </p:txBody>
      </p:sp>
    </p:spTree>
    <p:extLst>
      <p:ext uri="{BB962C8B-B14F-4D97-AF65-F5344CB8AC3E}">
        <p14:creationId xmlns:p14="http://schemas.microsoft.com/office/powerpoint/2010/main" val="1049068715"/>
      </p:ext>
    </p:extLst>
  </p:cSld>
  <p:clrMap bg1="dk2" tx1="lt1" bg2="dk1" tx2="lt2" accent1="accent1" accent2="accent2" accent3="accent3" accent4="accent4" accent5="accent5" accent6="accent6" hlink="hlink" folHlink="folHlink"/>
  <p:sldLayoutIdLst>
    <p:sldLayoutId id="2147506376" r:id="rId1"/>
    <p:sldLayoutId id="2147506377" r:id="rId2"/>
    <p:sldLayoutId id="2147506378" r:id="rId3"/>
    <p:sldLayoutId id="2147506379" r:id="rId4"/>
    <p:sldLayoutId id="2147506380" r:id="rId5"/>
    <p:sldLayoutId id="2147506381" r:id="rId6"/>
    <p:sldLayoutId id="2147506382" r:id="rId7"/>
    <p:sldLayoutId id="2147506383" r:id="rId8"/>
    <p:sldLayoutId id="2147506384" r:id="rId9"/>
    <p:sldLayoutId id="2147506385" r:id="rId10"/>
    <p:sldLayoutId id="2147506386" r:id="rId11"/>
    <p:sldLayoutId id="2147506387" r:id="rId12"/>
    <p:sldLayoutId id="2147506388" r:id="rId13"/>
    <p:sldLayoutId id="2147506389" r:id="rId14"/>
    <p:sldLayoutId id="2147506390" r:id="rId15"/>
    <p:sldLayoutId id="2147506391" r:id="rId16"/>
  </p:sldLayoutIdLst>
  <p:transition/>
  <p:hf sldNum="0" hdr="0" ftr="0" dt="0"/>
  <p:txStyles>
    <p:titleStyle>
      <a:lvl1pPr algn="ctr" rtl="0" eaLnBrk="0" fontAlgn="base" hangingPunct="0">
        <a:spcBef>
          <a:spcPct val="0"/>
        </a:spcBef>
        <a:spcAft>
          <a:spcPct val="0"/>
        </a:spcAft>
        <a:defRPr sz="2700" b="1">
          <a:solidFill>
            <a:schemeClr val="tx2"/>
          </a:solidFill>
          <a:latin typeface="+mj-lt"/>
          <a:ea typeface="+mj-ea"/>
          <a:cs typeface="+mj-cs"/>
        </a:defRPr>
      </a:lvl1pPr>
      <a:lvl2pPr algn="ctr" rtl="0" eaLnBrk="0" fontAlgn="base" hangingPunct="0">
        <a:spcBef>
          <a:spcPct val="0"/>
        </a:spcBef>
        <a:spcAft>
          <a:spcPct val="0"/>
        </a:spcAft>
        <a:defRPr sz="2700" b="1">
          <a:solidFill>
            <a:schemeClr val="tx2"/>
          </a:solidFill>
          <a:latin typeface="Arial" charset="0"/>
        </a:defRPr>
      </a:lvl2pPr>
      <a:lvl3pPr algn="ctr" rtl="0" eaLnBrk="0" fontAlgn="base" hangingPunct="0">
        <a:spcBef>
          <a:spcPct val="0"/>
        </a:spcBef>
        <a:spcAft>
          <a:spcPct val="0"/>
        </a:spcAft>
        <a:defRPr sz="2700" b="1">
          <a:solidFill>
            <a:schemeClr val="tx2"/>
          </a:solidFill>
          <a:latin typeface="Arial" charset="0"/>
        </a:defRPr>
      </a:lvl3pPr>
      <a:lvl4pPr algn="ctr" rtl="0" eaLnBrk="0" fontAlgn="base" hangingPunct="0">
        <a:spcBef>
          <a:spcPct val="0"/>
        </a:spcBef>
        <a:spcAft>
          <a:spcPct val="0"/>
        </a:spcAft>
        <a:defRPr sz="2700" b="1">
          <a:solidFill>
            <a:schemeClr val="tx2"/>
          </a:solidFill>
          <a:latin typeface="Arial" charset="0"/>
        </a:defRPr>
      </a:lvl4pPr>
      <a:lvl5pPr algn="ctr" rtl="0" eaLnBrk="0" fontAlgn="base" hangingPunct="0">
        <a:spcBef>
          <a:spcPct val="0"/>
        </a:spcBef>
        <a:spcAft>
          <a:spcPct val="0"/>
        </a:spcAft>
        <a:defRPr sz="2700" b="1">
          <a:solidFill>
            <a:schemeClr val="tx2"/>
          </a:solidFill>
          <a:latin typeface="Arial" charset="0"/>
        </a:defRPr>
      </a:lvl5pPr>
      <a:lvl6pPr marL="340958" algn="ctr" rtl="0" eaLnBrk="0" fontAlgn="base" hangingPunct="0">
        <a:spcBef>
          <a:spcPct val="0"/>
        </a:spcBef>
        <a:spcAft>
          <a:spcPct val="0"/>
        </a:spcAft>
        <a:defRPr sz="2700" b="1">
          <a:solidFill>
            <a:schemeClr val="tx2"/>
          </a:solidFill>
          <a:latin typeface="Arial" charset="0"/>
        </a:defRPr>
      </a:lvl6pPr>
      <a:lvl7pPr marL="681771" algn="ctr" rtl="0" eaLnBrk="0" fontAlgn="base" hangingPunct="0">
        <a:spcBef>
          <a:spcPct val="0"/>
        </a:spcBef>
        <a:spcAft>
          <a:spcPct val="0"/>
        </a:spcAft>
        <a:defRPr sz="2700" b="1">
          <a:solidFill>
            <a:schemeClr val="tx2"/>
          </a:solidFill>
          <a:latin typeface="Arial" charset="0"/>
        </a:defRPr>
      </a:lvl7pPr>
      <a:lvl8pPr marL="1022645" algn="ctr" rtl="0" eaLnBrk="0" fontAlgn="base" hangingPunct="0">
        <a:spcBef>
          <a:spcPct val="0"/>
        </a:spcBef>
        <a:spcAft>
          <a:spcPct val="0"/>
        </a:spcAft>
        <a:defRPr sz="2700" b="1">
          <a:solidFill>
            <a:schemeClr val="tx2"/>
          </a:solidFill>
          <a:latin typeface="Arial" charset="0"/>
        </a:defRPr>
      </a:lvl8pPr>
      <a:lvl9pPr marL="1363525" algn="ctr" rtl="0" eaLnBrk="0" fontAlgn="base" hangingPunct="0">
        <a:spcBef>
          <a:spcPct val="0"/>
        </a:spcBef>
        <a:spcAft>
          <a:spcPct val="0"/>
        </a:spcAft>
        <a:defRPr sz="2700" b="1">
          <a:solidFill>
            <a:schemeClr val="tx2"/>
          </a:solidFill>
          <a:latin typeface="Arial" charset="0"/>
        </a:defRPr>
      </a:lvl9pPr>
    </p:titleStyle>
    <p:bodyStyle>
      <a:lvl1pPr marL="250024" indent="-250024" algn="l" rtl="0" eaLnBrk="0" fontAlgn="base" hangingPunct="0">
        <a:spcBef>
          <a:spcPct val="20000"/>
        </a:spcBef>
        <a:spcAft>
          <a:spcPct val="0"/>
        </a:spcAft>
        <a:buChar char="•"/>
        <a:defRPr sz="2400" b="1">
          <a:solidFill>
            <a:schemeClr val="tx1"/>
          </a:solidFill>
          <a:latin typeface="+mn-lt"/>
          <a:ea typeface="+mn-ea"/>
          <a:cs typeface="+mn-cs"/>
        </a:defRPr>
      </a:lvl1pPr>
      <a:lvl2pPr marL="548865" indent="-208355" algn="l" rtl="0" eaLnBrk="0" fontAlgn="base" hangingPunct="0">
        <a:spcBef>
          <a:spcPct val="20000"/>
        </a:spcBef>
        <a:spcAft>
          <a:spcPct val="0"/>
        </a:spcAft>
        <a:buChar char="–"/>
        <a:defRPr sz="2100" b="1">
          <a:solidFill>
            <a:schemeClr val="tx1"/>
          </a:solidFill>
          <a:latin typeface="+mn-lt"/>
        </a:defRPr>
      </a:lvl2pPr>
      <a:lvl3pPr marL="847704" indent="-165493" algn="l" rtl="0" eaLnBrk="0" fontAlgn="base" hangingPunct="0">
        <a:spcBef>
          <a:spcPct val="20000"/>
        </a:spcBef>
        <a:spcAft>
          <a:spcPct val="0"/>
        </a:spcAft>
        <a:buChar char="•"/>
        <a:defRPr sz="1800" b="1">
          <a:solidFill>
            <a:schemeClr val="tx1"/>
          </a:solidFill>
          <a:latin typeface="+mn-lt"/>
        </a:defRPr>
      </a:lvl3pPr>
      <a:lvl4pPr marL="1188214" indent="-165493" algn="l" rtl="0" eaLnBrk="0" fontAlgn="base" hangingPunct="0">
        <a:spcBef>
          <a:spcPct val="20000"/>
        </a:spcBef>
        <a:spcAft>
          <a:spcPct val="0"/>
        </a:spcAft>
        <a:buChar char="–"/>
        <a:defRPr sz="1500" b="1">
          <a:solidFill>
            <a:schemeClr val="tx1"/>
          </a:solidFill>
          <a:latin typeface="+mn-lt"/>
        </a:defRPr>
      </a:lvl4pPr>
      <a:lvl5pPr marL="1529916" indent="-165493" algn="l" rtl="0" eaLnBrk="0" fontAlgn="base" hangingPunct="0">
        <a:spcBef>
          <a:spcPct val="20000"/>
        </a:spcBef>
        <a:spcAft>
          <a:spcPct val="0"/>
        </a:spcAft>
        <a:buChar char="»"/>
        <a:defRPr sz="1500" b="1">
          <a:solidFill>
            <a:schemeClr val="tx1"/>
          </a:solidFill>
          <a:latin typeface="+mn-lt"/>
        </a:defRPr>
      </a:lvl5pPr>
      <a:lvl6pPr marL="1874848" indent="-170450" algn="l" rtl="0" eaLnBrk="0" fontAlgn="base" hangingPunct="0">
        <a:spcBef>
          <a:spcPct val="20000"/>
        </a:spcBef>
        <a:spcAft>
          <a:spcPct val="0"/>
        </a:spcAft>
        <a:buChar char="»"/>
        <a:defRPr sz="1500" b="1">
          <a:solidFill>
            <a:schemeClr val="tx1"/>
          </a:solidFill>
          <a:latin typeface="+mn-lt"/>
        </a:defRPr>
      </a:lvl6pPr>
      <a:lvl7pPr marL="2215714" indent="-170450" algn="l" rtl="0" eaLnBrk="0" fontAlgn="base" hangingPunct="0">
        <a:spcBef>
          <a:spcPct val="20000"/>
        </a:spcBef>
        <a:spcAft>
          <a:spcPct val="0"/>
        </a:spcAft>
        <a:buChar char="»"/>
        <a:defRPr sz="1500" b="1">
          <a:solidFill>
            <a:schemeClr val="tx1"/>
          </a:solidFill>
          <a:latin typeface="+mn-lt"/>
        </a:defRPr>
      </a:lvl7pPr>
      <a:lvl8pPr marL="2556604" indent="-170450" algn="l" rtl="0" eaLnBrk="0" fontAlgn="base" hangingPunct="0">
        <a:spcBef>
          <a:spcPct val="20000"/>
        </a:spcBef>
        <a:spcAft>
          <a:spcPct val="0"/>
        </a:spcAft>
        <a:buChar char="»"/>
        <a:defRPr sz="1500" b="1">
          <a:solidFill>
            <a:schemeClr val="tx1"/>
          </a:solidFill>
          <a:latin typeface="+mn-lt"/>
        </a:defRPr>
      </a:lvl8pPr>
      <a:lvl9pPr marL="2897453" indent="-170450" algn="l" rtl="0" eaLnBrk="0" fontAlgn="base" hangingPunct="0">
        <a:spcBef>
          <a:spcPct val="20000"/>
        </a:spcBef>
        <a:spcAft>
          <a:spcPct val="0"/>
        </a:spcAft>
        <a:buChar char="»"/>
        <a:defRPr sz="1500" b="1">
          <a:solidFill>
            <a:schemeClr val="tx1"/>
          </a:solidFill>
          <a:latin typeface="+mn-lt"/>
        </a:defRPr>
      </a:lvl9pPr>
    </p:bodyStyle>
    <p:otherStyle>
      <a:defPPr>
        <a:defRPr lang="en-US"/>
      </a:defPPr>
      <a:lvl1pPr marL="0" algn="l" defTabSz="681771" rtl="0" eaLnBrk="1" latinLnBrk="0" hangingPunct="1">
        <a:defRPr sz="1351" kern="1200">
          <a:solidFill>
            <a:schemeClr val="tx1"/>
          </a:solidFill>
          <a:latin typeface="+mn-lt"/>
          <a:ea typeface="+mn-ea"/>
          <a:cs typeface="+mn-cs"/>
        </a:defRPr>
      </a:lvl1pPr>
      <a:lvl2pPr marL="340958" algn="l" defTabSz="681771" rtl="0" eaLnBrk="1" latinLnBrk="0" hangingPunct="1">
        <a:defRPr sz="1351" kern="1200">
          <a:solidFill>
            <a:schemeClr val="tx1"/>
          </a:solidFill>
          <a:latin typeface="+mn-lt"/>
          <a:ea typeface="+mn-ea"/>
          <a:cs typeface="+mn-cs"/>
        </a:defRPr>
      </a:lvl2pPr>
      <a:lvl3pPr marL="681771" algn="l" defTabSz="681771" rtl="0" eaLnBrk="1" latinLnBrk="0" hangingPunct="1">
        <a:defRPr sz="1351" kern="1200">
          <a:solidFill>
            <a:schemeClr val="tx1"/>
          </a:solidFill>
          <a:latin typeface="+mn-lt"/>
          <a:ea typeface="+mn-ea"/>
          <a:cs typeface="+mn-cs"/>
        </a:defRPr>
      </a:lvl3pPr>
      <a:lvl4pPr marL="1022645" algn="l" defTabSz="681771" rtl="0" eaLnBrk="1" latinLnBrk="0" hangingPunct="1">
        <a:defRPr sz="1351" kern="1200">
          <a:solidFill>
            <a:schemeClr val="tx1"/>
          </a:solidFill>
          <a:latin typeface="+mn-lt"/>
          <a:ea typeface="+mn-ea"/>
          <a:cs typeface="+mn-cs"/>
        </a:defRPr>
      </a:lvl4pPr>
      <a:lvl5pPr marL="1363525" algn="l" defTabSz="681771" rtl="0" eaLnBrk="1" latinLnBrk="0" hangingPunct="1">
        <a:defRPr sz="1351" kern="1200">
          <a:solidFill>
            <a:schemeClr val="tx1"/>
          </a:solidFill>
          <a:latin typeface="+mn-lt"/>
          <a:ea typeface="+mn-ea"/>
          <a:cs typeface="+mn-cs"/>
        </a:defRPr>
      </a:lvl5pPr>
      <a:lvl6pPr marL="1704385" algn="l" defTabSz="681771" rtl="0" eaLnBrk="1" latinLnBrk="0" hangingPunct="1">
        <a:defRPr sz="1351" kern="1200">
          <a:solidFill>
            <a:schemeClr val="tx1"/>
          </a:solidFill>
          <a:latin typeface="+mn-lt"/>
          <a:ea typeface="+mn-ea"/>
          <a:cs typeface="+mn-cs"/>
        </a:defRPr>
      </a:lvl6pPr>
      <a:lvl7pPr marL="2045282" algn="l" defTabSz="681771" rtl="0" eaLnBrk="1" latinLnBrk="0" hangingPunct="1">
        <a:defRPr sz="1351" kern="1200">
          <a:solidFill>
            <a:schemeClr val="tx1"/>
          </a:solidFill>
          <a:latin typeface="+mn-lt"/>
          <a:ea typeface="+mn-ea"/>
          <a:cs typeface="+mn-cs"/>
        </a:defRPr>
      </a:lvl7pPr>
      <a:lvl8pPr marL="2386172" algn="l" defTabSz="681771" rtl="0" eaLnBrk="1" latinLnBrk="0" hangingPunct="1">
        <a:defRPr sz="1351" kern="1200">
          <a:solidFill>
            <a:schemeClr val="tx1"/>
          </a:solidFill>
          <a:latin typeface="+mn-lt"/>
          <a:ea typeface="+mn-ea"/>
          <a:cs typeface="+mn-cs"/>
        </a:defRPr>
      </a:lvl8pPr>
      <a:lvl9pPr marL="2727064" algn="l" defTabSz="681771" rtl="0" eaLnBrk="1" latinLnBrk="0" hangingPunct="1">
        <a:defRPr sz="1351"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61" tIns="45633" rIns="91261" bIns="45633" numCol="1" anchor="ctr" anchorCtr="0" compatLnSpc="1">
            <a:prstTxWarp prst="textNoShape">
              <a:avLst/>
            </a:prstTxWarp>
          </a:bodyPr>
          <a:lstStyle/>
          <a:p>
            <a:pPr lvl="0"/>
            <a:r>
              <a:rPr lang="en-US" altLang="en-US"/>
              <a:t>Click to edit Master title style</a:t>
            </a:r>
          </a:p>
        </p:txBody>
      </p:sp>
      <p:sp>
        <p:nvSpPr>
          <p:cNvPr id="14339"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61" tIns="45633" rIns="91261" bIns="4563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eaLnBrk="1" hangingPunct="1">
              <a:defRPr sz="1051" b="0">
                <a:solidFill>
                  <a:srgbClr val="FFFFFF"/>
                </a:solidFill>
                <a:latin typeface="Times New Roman" pitchFamily="18" charset="0"/>
                <a:cs typeface="Arial" pitchFamily="34" charset="0"/>
              </a:defRPr>
            </a:lvl1pPr>
          </a:lstStyle>
          <a:p>
            <a:pPr>
              <a:defRPr/>
            </a:pPr>
            <a:endParaRPr lang="en-US"/>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algn="ctr" eaLnBrk="1" hangingPunct="1">
              <a:defRPr sz="1051" b="0">
                <a:solidFill>
                  <a:srgbClr val="FFFFFF"/>
                </a:solidFill>
                <a:latin typeface="Times New Roman" pitchFamily="18" charset="0"/>
                <a:cs typeface="Arial" pitchFamily="34" charset="0"/>
              </a:defRPr>
            </a:lvl1pPr>
          </a:lstStyle>
          <a:p>
            <a:pPr>
              <a:defRPr/>
            </a:pPr>
            <a:r>
              <a:rPr lang="en-US"/>
              <a:t>CLL - CanadaNewInsightsNewTherapies</a:t>
            </a:r>
          </a:p>
        </p:txBody>
      </p:sp>
      <p:sp>
        <p:nvSpPr>
          <p:cNvPr id="136198" name="Rectangle 6"/>
          <p:cNvSpPr>
            <a:spLocks noGrp="1" noChangeArrowheads="1"/>
          </p:cNvSpPr>
          <p:nvPr>
            <p:ph type="sldNum" sz="quarter" idx="4"/>
          </p:nvPr>
        </p:nvSpPr>
        <p:spPr bwMode="auto">
          <a:xfrm>
            <a:off x="8737600" y="6245226"/>
            <a:ext cx="2844800" cy="476251"/>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algn="r" eaLnBrk="1" hangingPunct="1">
              <a:defRPr sz="1051" smtClean="0">
                <a:solidFill>
                  <a:srgbClr val="FFFFFF"/>
                </a:solidFill>
              </a:defRPr>
            </a:lvl1pPr>
          </a:lstStyle>
          <a:p>
            <a:pPr>
              <a:defRPr/>
            </a:pPr>
            <a:fld id="{23AC0571-AF42-4691-B9ED-BF45024101D4}" type="slidenum">
              <a:rPr lang="en-US" altLang="en-US"/>
              <a:pPr>
                <a:defRPr/>
              </a:pPr>
              <a:t>‹#›</a:t>
            </a:fld>
            <a:endParaRPr lang="en-US" altLang="en-US"/>
          </a:p>
        </p:txBody>
      </p:sp>
    </p:spTree>
    <p:extLst>
      <p:ext uri="{BB962C8B-B14F-4D97-AF65-F5344CB8AC3E}">
        <p14:creationId xmlns:p14="http://schemas.microsoft.com/office/powerpoint/2010/main" val="1620125436"/>
      </p:ext>
    </p:extLst>
  </p:cSld>
  <p:clrMap bg1="dk2" tx1="lt1" bg2="dk1" tx2="lt2" accent1="accent1" accent2="accent2" accent3="accent3" accent4="accent4" accent5="accent5" accent6="accent6" hlink="hlink" folHlink="folHlink"/>
  <p:sldLayoutIdLst>
    <p:sldLayoutId id="2147506405" r:id="rId1"/>
    <p:sldLayoutId id="2147506406" r:id="rId2"/>
    <p:sldLayoutId id="2147506407" r:id="rId3"/>
    <p:sldLayoutId id="2147506408" r:id="rId4"/>
    <p:sldLayoutId id="2147506409" r:id="rId5"/>
    <p:sldLayoutId id="2147506410" r:id="rId6"/>
    <p:sldLayoutId id="2147506411" r:id="rId7"/>
    <p:sldLayoutId id="2147506412" r:id="rId8"/>
    <p:sldLayoutId id="2147506413" r:id="rId9"/>
    <p:sldLayoutId id="2147506414" r:id="rId10"/>
    <p:sldLayoutId id="2147506415" r:id="rId11"/>
    <p:sldLayoutId id="2147506416" r:id="rId12"/>
    <p:sldLayoutId id="2147506417" r:id="rId13"/>
    <p:sldLayoutId id="2147506418" r:id="rId14"/>
    <p:sldLayoutId id="2147506419" r:id="rId15"/>
    <p:sldLayoutId id="2147506420" r:id="rId16"/>
    <p:sldLayoutId id="2147506421" r:id="rId17"/>
    <p:sldLayoutId id="2147506422" r:id="rId18"/>
  </p:sldLayoutIdLst>
  <p:transition/>
  <p:hf sldNum="0" hdr="0" ftr="0" dt="0"/>
  <p:txStyles>
    <p:titleStyle>
      <a:lvl1pPr algn="ctr" rtl="0" eaLnBrk="0" fontAlgn="base" hangingPunct="0">
        <a:spcBef>
          <a:spcPct val="0"/>
        </a:spcBef>
        <a:spcAft>
          <a:spcPct val="0"/>
        </a:spcAft>
        <a:defRPr sz="2700" b="1">
          <a:solidFill>
            <a:schemeClr val="tx2"/>
          </a:solidFill>
          <a:latin typeface="+mj-lt"/>
          <a:ea typeface="+mj-ea"/>
          <a:cs typeface="+mj-cs"/>
        </a:defRPr>
      </a:lvl1pPr>
      <a:lvl2pPr algn="ctr" rtl="0" eaLnBrk="0" fontAlgn="base" hangingPunct="0">
        <a:spcBef>
          <a:spcPct val="0"/>
        </a:spcBef>
        <a:spcAft>
          <a:spcPct val="0"/>
        </a:spcAft>
        <a:defRPr sz="2700" b="1">
          <a:solidFill>
            <a:schemeClr val="tx2"/>
          </a:solidFill>
          <a:latin typeface="Arial" charset="0"/>
        </a:defRPr>
      </a:lvl2pPr>
      <a:lvl3pPr algn="ctr" rtl="0" eaLnBrk="0" fontAlgn="base" hangingPunct="0">
        <a:spcBef>
          <a:spcPct val="0"/>
        </a:spcBef>
        <a:spcAft>
          <a:spcPct val="0"/>
        </a:spcAft>
        <a:defRPr sz="2700" b="1">
          <a:solidFill>
            <a:schemeClr val="tx2"/>
          </a:solidFill>
          <a:latin typeface="Arial" charset="0"/>
        </a:defRPr>
      </a:lvl3pPr>
      <a:lvl4pPr algn="ctr" rtl="0" eaLnBrk="0" fontAlgn="base" hangingPunct="0">
        <a:spcBef>
          <a:spcPct val="0"/>
        </a:spcBef>
        <a:spcAft>
          <a:spcPct val="0"/>
        </a:spcAft>
        <a:defRPr sz="2700" b="1">
          <a:solidFill>
            <a:schemeClr val="tx2"/>
          </a:solidFill>
          <a:latin typeface="Arial" charset="0"/>
        </a:defRPr>
      </a:lvl4pPr>
      <a:lvl5pPr algn="ctr" rtl="0" eaLnBrk="0" fontAlgn="base" hangingPunct="0">
        <a:spcBef>
          <a:spcPct val="0"/>
        </a:spcBef>
        <a:spcAft>
          <a:spcPct val="0"/>
        </a:spcAft>
        <a:defRPr sz="2700" b="1">
          <a:solidFill>
            <a:schemeClr val="tx2"/>
          </a:solidFill>
          <a:latin typeface="Arial" charset="0"/>
        </a:defRPr>
      </a:lvl5pPr>
      <a:lvl6pPr marL="342202" algn="ctr" rtl="0" eaLnBrk="0" fontAlgn="base" hangingPunct="0">
        <a:spcBef>
          <a:spcPct val="0"/>
        </a:spcBef>
        <a:spcAft>
          <a:spcPct val="0"/>
        </a:spcAft>
        <a:defRPr sz="2700" b="1">
          <a:solidFill>
            <a:schemeClr val="tx2"/>
          </a:solidFill>
          <a:latin typeface="Arial" charset="0"/>
        </a:defRPr>
      </a:lvl6pPr>
      <a:lvl7pPr marL="684342" algn="ctr" rtl="0" eaLnBrk="0" fontAlgn="base" hangingPunct="0">
        <a:spcBef>
          <a:spcPct val="0"/>
        </a:spcBef>
        <a:spcAft>
          <a:spcPct val="0"/>
        </a:spcAft>
        <a:defRPr sz="2700" b="1">
          <a:solidFill>
            <a:schemeClr val="tx2"/>
          </a:solidFill>
          <a:latin typeface="Arial" charset="0"/>
        </a:defRPr>
      </a:lvl7pPr>
      <a:lvl8pPr marL="1026508" algn="ctr" rtl="0" eaLnBrk="0" fontAlgn="base" hangingPunct="0">
        <a:spcBef>
          <a:spcPct val="0"/>
        </a:spcBef>
        <a:spcAft>
          <a:spcPct val="0"/>
        </a:spcAft>
        <a:defRPr sz="2700" b="1">
          <a:solidFill>
            <a:schemeClr val="tx2"/>
          </a:solidFill>
          <a:latin typeface="Arial" charset="0"/>
        </a:defRPr>
      </a:lvl8pPr>
      <a:lvl9pPr marL="1368670" algn="ctr" rtl="0" eaLnBrk="0" fontAlgn="base" hangingPunct="0">
        <a:spcBef>
          <a:spcPct val="0"/>
        </a:spcBef>
        <a:spcAft>
          <a:spcPct val="0"/>
        </a:spcAft>
        <a:defRPr sz="2700" b="1">
          <a:solidFill>
            <a:schemeClr val="tx2"/>
          </a:solidFill>
          <a:latin typeface="Arial" charset="0"/>
        </a:defRPr>
      </a:lvl9pPr>
    </p:titleStyle>
    <p:bodyStyle>
      <a:lvl1pPr marL="252407" indent="-252407" algn="l" rtl="0" eaLnBrk="0" fontAlgn="base" hangingPunct="0">
        <a:spcBef>
          <a:spcPct val="20000"/>
        </a:spcBef>
        <a:spcAft>
          <a:spcPct val="0"/>
        </a:spcAft>
        <a:buChar char="•"/>
        <a:defRPr sz="2400" b="1">
          <a:solidFill>
            <a:schemeClr val="tx1"/>
          </a:solidFill>
          <a:latin typeface="+mn-lt"/>
          <a:ea typeface="+mn-ea"/>
          <a:cs typeface="+mn-cs"/>
        </a:defRPr>
      </a:lvl1pPr>
      <a:lvl2pPr marL="552437" indent="-209545" algn="l" rtl="0" eaLnBrk="0" fontAlgn="base" hangingPunct="0">
        <a:spcBef>
          <a:spcPct val="20000"/>
        </a:spcBef>
        <a:spcAft>
          <a:spcPct val="0"/>
        </a:spcAft>
        <a:buChar char="–"/>
        <a:defRPr sz="2100" b="1">
          <a:solidFill>
            <a:schemeClr val="tx1"/>
          </a:solidFill>
          <a:latin typeface="+mn-lt"/>
        </a:defRPr>
      </a:lvl2pPr>
      <a:lvl3pPr marL="851276" indent="-166684" algn="l" rtl="0" eaLnBrk="0" fontAlgn="base" hangingPunct="0">
        <a:spcBef>
          <a:spcPct val="20000"/>
        </a:spcBef>
        <a:spcAft>
          <a:spcPct val="0"/>
        </a:spcAft>
        <a:buChar char="•"/>
        <a:defRPr sz="1800" b="1">
          <a:solidFill>
            <a:schemeClr val="tx1"/>
          </a:solidFill>
          <a:latin typeface="+mn-lt"/>
        </a:defRPr>
      </a:lvl3pPr>
      <a:lvl4pPr marL="1194167" indent="-166684" algn="l" rtl="0" eaLnBrk="0" fontAlgn="base" hangingPunct="0">
        <a:spcBef>
          <a:spcPct val="20000"/>
        </a:spcBef>
        <a:spcAft>
          <a:spcPct val="0"/>
        </a:spcAft>
        <a:buChar char="–"/>
        <a:defRPr sz="1500" b="1">
          <a:solidFill>
            <a:schemeClr val="tx1"/>
          </a:solidFill>
          <a:latin typeface="+mn-lt"/>
        </a:defRPr>
      </a:lvl4pPr>
      <a:lvl5pPr marL="1537059" indent="-166684" algn="l" rtl="0" eaLnBrk="0" fontAlgn="base" hangingPunct="0">
        <a:spcBef>
          <a:spcPct val="20000"/>
        </a:spcBef>
        <a:spcAft>
          <a:spcPct val="0"/>
        </a:spcAft>
        <a:buChar char="»"/>
        <a:defRPr sz="1500" b="1">
          <a:solidFill>
            <a:schemeClr val="tx1"/>
          </a:solidFill>
          <a:latin typeface="+mn-lt"/>
        </a:defRPr>
      </a:lvl5pPr>
      <a:lvl6pPr marL="1881924" indent="-171086" algn="l" rtl="0" eaLnBrk="0" fontAlgn="base" hangingPunct="0">
        <a:spcBef>
          <a:spcPct val="20000"/>
        </a:spcBef>
        <a:spcAft>
          <a:spcPct val="0"/>
        </a:spcAft>
        <a:buChar char="»"/>
        <a:defRPr sz="1500" b="1">
          <a:solidFill>
            <a:schemeClr val="tx1"/>
          </a:solidFill>
          <a:latin typeface="+mn-lt"/>
        </a:defRPr>
      </a:lvl6pPr>
      <a:lvl7pPr marL="2224091" indent="-171086" algn="l" rtl="0" eaLnBrk="0" fontAlgn="base" hangingPunct="0">
        <a:spcBef>
          <a:spcPct val="20000"/>
        </a:spcBef>
        <a:spcAft>
          <a:spcPct val="0"/>
        </a:spcAft>
        <a:buChar char="»"/>
        <a:defRPr sz="1500" b="1">
          <a:solidFill>
            <a:schemeClr val="tx1"/>
          </a:solidFill>
          <a:latin typeface="+mn-lt"/>
        </a:defRPr>
      </a:lvl7pPr>
      <a:lvl8pPr marL="2566259" indent="-171086" algn="l" rtl="0" eaLnBrk="0" fontAlgn="base" hangingPunct="0">
        <a:spcBef>
          <a:spcPct val="20000"/>
        </a:spcBef>
        <a:spcAft>
          <a:spcPct val="0"/>
        </a:spcAft>
        <a:buChar char="»"/>
        <a:defRPr sz="1500" b="1">
          <a:solidFill>
            <a:schemeClr val="tx1"/>
          </a:solidFill>
          <a:latin typeface="+mn-lt"/>
        </a:defRPr>
      </a:lvl8pPr>
      <a:lvl9pPr marL="2908406" indent="-171086" algn="l" rtl="0" eaLnBrk="0" fontAlgn="base" hangingPunct="0">
        <a:spcBef>
          <a:spcPct val="20000"/>
        </a:spcBef>
        <a:spcAft>
          <a:spcPct val="0"/>
        </a:spcAft>
        <a:buChar char="»"/>
        <a:defRPr sz="1500" b="1">
          <a:solidFill>
            <a:schemeClr val="tx1"/>
          </a:solidFill>
          <a:latin typeface="+mn-lt"/>
        </a:defRPr>
      </a:lvl9pPr>
    </p:bodyStyle>
    <p:otherStyle>
      <a:defPPr>
        <a:defRPr lang="en-US"/>
      </a:defPPr>
      <a:lvl1pPr marL="0" algn="l" defTabSz="684342" rtl="0" eaLnBrk="1" latinLnBrk="0" hangingPunct="1">
        <a:defRPr sz="1351" kern="1200">
          <a:solidFill>
            <a:schemeClr val="tx1"/>
          </a:solidFill>
          <a:latin typeface="+mn-lt"/>
          <a:ea typeface="+mn-ea"/>
          <a:cs typeface="+mn-cs"/>
        </a:defRPr>
      </a:lvl1pPr>
      <a:lvl2pPr marL="342202" algn="l" defTabSz="684342" rtl="0" eaLnBrk="1" latinLnBrk="0" hangingPunct="1">
        <a:defRPr sz="1351" kern="1200">
          <a:solidFill>
            <a:schemeClr val="tx1"/>
          </a:solidFill>
          <a:latin typeface="+mn-lt"/>
          <a:ea typeface="+mn-ea"/>
          <a:cs typeface="+mn-cs"/>
        </a:defRPr>
      </a:lvl2pPr>
      <a:lvl3pPr marL="684342" algn="l" defTabSz="684342" rtl="0" eaLnBrk="1" latinLnBrk="0" hangingPunct="1">
        <a:defRPr sz="1351" kern="1200">
          <a:solidFill>
            <a:schemeClr val="tx1"/>
          </a:solidFill>
          <a:latin typeface="+mn-lt"/>
          <a:ea typeface="+mn-ea"/>
          <a:cs typeface="+mn-cs"/>
        </a:defRPr>
      </a:lvl3pPr>
      <a:lvl4pPr marL="1026508" algn="l" defTabSz="684342" rtl="0" eaLnBrk="1" latinLnBrk="0" hangingPunct="1">
        <a:defRPr sz="1351" kern="1200">
          <a:solidFill>
            <a:schemeClr val="tx1"/>
          </a:solidFill>
          <a:latin typeface="+mn-lt"/>
          <a:ea typeface="+mn-ea"/>
          <a:cs typeface="+mn-cs"/>
        </a:defRPr>
      </a:lvl4pPr>
      <a:lvl5pPr marL="1368670" algn="l" defTabSz="684342" rtl="0" eaLnBrk="1" latinLnBrk="0" hangingPunct="1">
        <a:defRPr sz="1351" kern="1200">
          <a:solidFill>
            <a:schemeClr val="tx1"/>
          </a:solidFill>
          <a:latin typeface="+mn-lt"/>
          <a:ea typeface="+mn-ea"/>
          <a:cs typeface="+mn-cs"/>
        </a:defRPr>
      </a:lvl5pPr>
      <a:lvl6pPr marL="1710827" algn="l" defTabSz="684342" rtl="0" eaLnBrk="1" latinLnBrk="0" hangingPunct="1">
        <a:defRPr sz="1351" kern="1200">
          <a:solidFill>
            <a:schemeClr val="tx1"/>
          </a:solidFill>
          <a:latin typeface="+mn-lt"/>
          <a:ea typeface="+mn-ea"/>
          <a:cs typeface="+mn-cs"/>
        </a:defRPr>
      </a:lvl6pPr>
      <a:lvl7pPr marL="2053013" algn="l" defTabSz="684342" rtl="0" eaLnBrk="1" latinLnBrk="0" hangingPunct="1">
        <a:defRPr sz="1351" kern="1200">
          <a:solidFill>
            <a:schemeClr val="tx1"/>
          </a:solidFill>
          <a:latin typeface="+mn-lt"/>
          <a:ea typeface="+mn-ea"/>
          <a:cs typeface="+mn-cs"/>
        </a:defRPr>
      </a:lvl7pPr>
      <a:lvl8pPr marL="2395177" algn="l" defTabSz="684342" rtl="0" eaLnBrk="1" latinLnBrk="0" hangingPunct="1">
        <a:defRPr sz="1351" kern="1200">
          <a:solidFill>
            <a:schemeClr val="tx1"/>
          </a:solidFill>
          <a:latin typeface="+mn-lt"/>
          <a:ea typeface="+mn-ea"/>
          <a:cs typeface="+mn-cs"/>
        </a:defRPr>
      </a:lvl8pPr>
      <a:lvl9pPr marL="2737353" algn="l" defTabSz="684342" rtl="0" eaLnBrk="1" latinLnBrk="0" hangingPunct="1">
        <a:defRPr sz="1351"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rgbClr val="000048"/>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1229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867742" eaLnBrk="1" hangingPunct="1">
              <a:defRPr sz="1051"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867742" eaLnBrk="1" hangingPunct="1">
              <a:defRPr sz="1051"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8" name="Rectangle 6"/>
          <p:cNvSpPr>
            <a:spLocks noGrp="1" noChangeArrowheads="1"/>
          </p:cNvSpPr>
          <p:nvPr>
            <p:ph type="sldNum" sz="quarter" idx="4"/>
          </p:nvPr>
        </p:nvSpPr>
        <p:spPr bwMode="auto">
          <a:xfrm>
            <a:off x="8737600" y="6245226"/>
            <a:ext cx="2844800" cy="476251"/>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867742" eaLnBrk="1" hangingPunct="1">
              <a:defRPr sz="1051" b="0">
                <a:solidFill>
                  <a:srgbClr val="FFFFFF"/>
                </a:solidFill>
                <a:latin typeface="+mn-lt"/>
                <a:cs typeface="Arial" charset="0"/>
              </a:defRPr>
            </a:lvl1pPr>
          </a:lstStyle>
          <a:p>
            <a:pPr fontAlgn="base">
              <a:spcBef>
                <a:spcPct val="0"/>
              </a:spcBef>
              <a:spcAft>
                <a:spcPct val="0"/>
              </a:spcAft>
              <a:defRPr/>
            </a:pPr>
            <a:fld id="{085F8017-5259-423B-99E6-406CFCBF9BE3}" type="slidenum">
              <a:rPr lang="en-US"/>
              <a:pPr fontAlgn="base">
                <a:spcBef>
                  <a:spcPct val="0"/>
                </a:spcBef>
                <a:spcAft>
                  <a:spcPct val="0"/>
                </a:spcAft>
                <a:defRPr/>
              </a:pPr>
              <a:t>‹#›</a:t>
            </a:fld>
            <a:endParaRPr lang="en-US" dirty="0"/>
          </a:p>
        </p:txBody>
      </p:sp>
    </p:spTree>
    <p:extLst>
      <p:ext uri="{BB962C8B-B14F-4D97-AF65-F5344CB8AC3E}">
        <p14:creationId xmlns:p14="http://schemas.microsoft.com/office/powerpoint/2010/main" val="1057309198"/>
      </p:ext>
    </p:extLst>
  </p:cSld>
  <p:clrMap bg1="dk2" tx1="lt1" bg2="dk1" tx2="lt2" accent1="accent1" accent2="accent2" accent3="accent3" accent4="accent4" accent5="accent5" accent6="accent6" hlink="hlink" folHlink="folHlink"/>
  <p:sldLayoutIdLst>
    <p:sldLayoutId id="2147506424" r:id="rId1"/>
    <p:sldLayoutId id="2147506425" r:id="rId2"/>
    <p:sldLayoutId id="2147506426" r:id="rId3"/>
    <p:sldLayoutId id="2147506427" r:id="rId4"/>
    <p:sldLayoutId id="2147506428" r:id="rId5"/>
    <p:sldLayoutId id="2147506429" r:id="rId6"/>
    <p:sldLayoutId id="2147506430" r:id="rId7"/>
    <p:sldLayoutId id="2147506431" r:id="rId8"/>
    <p:sldLayoutId id="2147506432" r:id="rId9"/>
    <p:sldLayoutId id="2147506433" r:id="rId10"/>
    <p:sldLayoutId id="2147506434" r:id="rId11"/>
    <p:sldLayoutId id="2147506435" r:id="rId12"/>
    <p:sldLayoutId id="2147506436" r:id="rId13"/>
    <p:sldLayoutId id="2147506437" r:id="rId14"/>
    <p:sldLayoutId id="2147506438" r:id="rId15"/>
    <p:sldLayoutId id="2147506439" r:id="rId16"/>
    <p:sldLayoutId id="2147506440" r:id="rId17"/>
    <p:sldLayoutId id="2147506441" r:id="rId18"/>
    <p:sldLayoutId id="2147506442" r:id="rId19"/>
  </p:sldLayoutIdLst>
  <p:transition/>
  <p:hf sldNum="0" hdr="0" ftr="0" dt="0"/>
  <p:txStyles>
    <p:titleStyle>
      <a:lvl1pPr algn="ctr" rtl="0" eaLnBrk="0" fontAlgn="base" hangingPunct="0">
        <a:spcBef>
          <a:spcPct val="0"/>
        </a:spcBef>
        <a:spcAft>
          <a:spcPct val="0"/>
        </a:spcAft>
        <a:defRPr sz="2700" b="1">
          <a:solidFill>
            <a:schemeClr val="tx2"/>
          </a:solidFill>
          <a:latin typeface="+mj-lt"/>
          <a:ea typeface="+mj-ea"/>
          <a:cs typeface="+mj-cs"/>
        </a:defRPr>
      </a:lvl1pPr>
      <a:lvl2pPr algn="ctr" rtl="0" eaLnBrk="0" fontAlgn="base" hangingPunct="0">
        <a:spcBef>
          <a:spcPct val="0"/>
        </a:spcBef>
        <a:spcAft>
          <a:spcPct val="0"/>
        </a:spcAft>
        <a:defRPr sz="2700" b="1">
          <a:solidFill>
            <a:schemeClr val="tx2"/>
          </a:solidFill>
          <a:latin typeface="Arial" charset="0"/>
        </a:defRPr>
      </a:lvl2pPr>
      <a:lvl3pPr algn="ctr" rtl="0" eaLnBrk="0" fontAlgn="base" hangingPunct="0">
        <a:spcBef>
          <a:spcPct val="0"/>
        </a:spcBef>
        <a:spcAft>
          <a:spcPct val="0"/>
        </a:spcAft>
        <a:defRPr sz="2700" b="1">
          <a:solidFill>
            <a:schemeClr val="tx2"/>
          </a:solidFill>
          <a:latin typeface="Arial" charset="0"/>
        </a:defRPr>
      </a:lvl3pPr>
      <a:lvl4pPr algn="ctr" rtl="0" eaLnBrk="0" fontAlgn="base" hangingPunct="0">
        <a:spcBef>
          <a:spcPct val="0"/>
        </a:spcBef>
        <a:spcAft>
          <a:spcPct val="0"/>
        </a:spcAft>
        <a:defRPr sz="2700" b="1">
          <a:solidFill>
            <a:schemeClr val="tx2"/>
          </a:solidFill>
          <a:latin typeface="Arial" charset="0"/>
        </a:defRPr>
      </a:lvl4pPr>
      <a:lvl5pPr algn="ctr" rtl="0" eaLnBrk="0" fontAlgn="base" hangingPunct="0">
        <a:spcBef>
          <a:spcPct val="0"/>
        </a:spcBef>
        <a:spcAft>
          <a:spcPct val="0"/>
        </a:spcAft>
        <a:defRPr sz="2700" b="1">
          <a:solidFill>
            <a:schemeClr val="tx2"/>
          </a:solidFill>
          <a:latin typeface="Arial" charset="0"/>
        </a:defRPr>
      </a:lvl5pPr>
      <a:lvl6pPr marL="341018" algn="ctr" rtl="0" eaLnBrk="0" fontAlgn="base" hangingPunct="0">
        <a:spcBef>
          <a:spcPct val="0"/>
        </a:spcBef>
        <a:spcAft>
          <a:spcPct val="0"/>
        </a:spcAft>
        <a:defRPr sz="2700" b="1">
          <a:solidFill>
            <a:schemeClr val="tx2"/>
          </a:solidFill>
          <a:latin typeface="Arial" charset="0"/>
        </a:defRPr>
      </a:lvl6pPr>
      <a:lvl7pPr marL="681894" algn="ctr" rtl="0" eaLnBrk="0" fontAlgn="base" hangingPunct="0">
        <a:spcBef>
          <a:spcPct val="0"/>
        </a:spcBef>
        <a:spcAft>
          <a:spcPct val="0"/>
        </a:spcAft>
        <a:defRPr sz="2700" b="1">
          <a:solidFill>
            <a:schemeClr val="tx2"/>
          </a:solidFill>
          <a:latin typeface="Arial" charset="0"/>
        </a:defRPr>
      </a:lvl7pPr>
      <a:lvl8pPr marL="1022829" algn="ctr" rtl="0" eaLnBrk="0" fontAlgn="base" hangingPunct="0">
        <a:spcBef>
          <a:spcPct val="0"/>
        </a:spcBef>
        <a:spcAft>
          <a:spcPct val="0"/>
        </a:spcAft>
        <a:defRPr sz="2700" b="1">
          <a:solidFill>
            <a:schemeClr val="tx2"/>
          </a:solidFill>
          <a:latin typeface="Arial" charset="0"/>
        </a:defRPr>
      </a:lvl8pPr>
      <a:lvl9pPr marL="1363769" algn="ctr" rtl="0" eaLnBrk="0" fontAlgn="base" hangingPunct="0">
        <a:spcBef>
          <a:spcPct val="0"/>
        </a:spcBef>
        <a:spcAft>
          <a:spcPct val="0"/>
        </a:spcAft>
        <a:defRPr sz="2700" b="1">
          <a:solidFill>
            <a:schemeClr val="tx2"/>
          </a:solidFill>
          <a:latin typeface="Arial" charset="0"/>
        </a:defRPr>
      </a:lvl9pPr>
    </p:titleStyle>
    <p:bodyStyle>
      <a:lvl1pPr marL="251216" indent="-251216" algn="l" rtl="0" eaLnBrk="0" fontAlgn="base" hangingPunct="0">
        <a:spcBef>
          <a:spcPct val="20000"/>
        </a:spcBef>
        <a:spcAft>
          <a:spcPct val="0"/>
        </a:spcAft>
        <a:buChar char="•"/>
        <a:defRPr sz="2400" b="1">
          <a:solidFill>
            <a:schemeClr val="tx1"/>
          </a:solidFill>
          <a:latin typeface="+mn-lt"/>
          <a:ea typeface="+mn-ea"/>
          <a:cs typeface="+mn-cs"/>
        </a:defRPr>
      </a:lvl1pPr>
      <a:lvl2pPr marL="550056" indent="-209545" algn="l" rtl="0" eaLnBrk="0" fontAlgn="base" hangingPunct="0">
        <a:spcBef>
          <a:spcPct val="20000"/>
        </a:spcBef>
        <a:spcAft>
          <a:spcPct val="0"/>
        </a:spcAft>
        <a:buChar char="–"/>
        <a:defRPr sz="2100" b="1">
          <a:solidFill>
            <a:schemeClr val="tx1"/>
          </a:solidFill>
          <a:latin typeface="+mn-lt"/>
        </a:defRPr>
      </a:lvl2pPr>
      <a:lvl3pPr marL="848895" indent="-166684" algn="l" rtl="0" eaLnBrk="0" fontAlgn="base" hangingPunct="0">
        <a:spcBef>
          <a:spcPct val="20000"/>
        </a:spcBef>
        <a:spcAft>
          <a:spcPct val="0"/>
        </a:spcAft>
        <a:buChar char="•"/>
        <a:defRPr sz="1800" b="1">
          <a:solidFill>
            <a:schemeClr val="tx1"/>
          </a:solidFill>
          <a:latin typeface="+mn-lt"/>
        </a:defRPr>
      </a:lvl3pPr>
      <a:lvl4pPr marL="1189405" indent="-166684" algn="l" rtl="0" eaLnBrk="0" fontAlgn="base" hangingPunct="0">
        <a:spcBef>
          <a:spcPct val="20000"/>
        </a:spcBef>
        <a:spcAft>
          <a:spcPct val="0"/>
        </a:spcAft>
        <a:buChar char="–"/>
        <a:defRPr sz="1500" b="1">
          <a:solidFill>
            <a:schemeClr val="tx1"/>
          </a:solidFill>
          <a:latin typeface="+mn-lt"/>
        </a:defRPr>
      </a:lvl4pPr>
      <a:lvl5pPr marL="1531106" indent="-166684" algn="l" rtl="0" eaLnBrk="0" fontAlgn="base" hangingPunct="0">
        <a:spcBef>
          <a:spcPct val="20000"/>
        </a:spcBef>
        <a:spcAft>
          <a:spcPct val="0"/>
        </a:spcAft>
        <a:buChar char="»"/>
        <a:defRPr sz="1500" b="1">
          <a:solidFill>
            <a:schemeClr val="tx1"/>
          </a:solidFill>
          <a:latin typeface="+mn-lt"/>
        </a:defRPr>
      </a:lvl5pPr>
      <a:lvl6pPr marL="1875185" indent="-170481" algn="l" rtl="0" eaLnBrk="0" fontAlgn="base" hangingPunct="0">
        <a:spcBef>
          <a:spcPct val="20000"/>
        </a:spcBef>
        <a:spcAft>
          <a:spcPct val="0"/>
        </a:spcAft>
        <a:buChar char="»"/>
        <a:defRPr sz="1500" b="1">
          <a:solidFill>
            <a:schemeClr val="tx1"/>
          </a:solidFill>
          <a:latin typeface="+mn-lt"/>
        </a:defRPr>
      </a:lvl6pPr>
      <a:lvl7pPr marL="2216111" indent="-170481" algn="l" rtl="0" eaLnBrk="0" fontAlgn="base" hangingPunct="0">
        <a:spcBef>
          <a:spcPct val="20000"/>
        </a:spcBef>
        <a:spcAft>
          <a:spcPct val="0"/>
        </a:spcAft>
        <a:buChar char="»"/>
        <a:defRPr sz="1500" b="1">
          <a:solidFill>
            <a:schemeClr val="tx1"/>
          </a:solidFill>
          <a:latin typeface="+mn-lt"/>
        </a:defRPr>
      </a:lvl7pPr>
      <a:lvl8pPr marL="2557063" indent="-170481" algn="l" rtl="0" eaLnBrk="0" fontAlgn="base" hangingPunct="0">
        <a:spcBef>
          <a:spcPct val="20000"/>
        </a:spcBef>
        <a:spcAft>
          <a:spcPct val="0"/>
        </a:spcAft>
        <a:buChar char="»"/>
        <a:defRPr sz="1500" b="1">
          <a:solidFill>
            <a:schemeClr val="tx1"/>
          </a:solidFill>
          <a:latin typeface="+mn-lt"/>
        </a:defRPr>
      </a:lvl8pPr>
      <a:lvl9pPr marL="2897974" indent="-170481" algn="l" rtl="0" eaLnBrk="0" fontAlgn="base" hangingPunct="0">
        <a:spcBef>
          <a:spcPct val="20000"/>
        </a:spcBef>
        <a:spcAft>
          <a:spcPct val="0"/>
        </a:spcAft>
        <a:buChar char="»"/>
        <a:defRPr sz="1500" b="1">
          <a:solidFill>
            <a:schemeClr val="tx1"/>
          </a:solidFill>
          <a:latin typeface="+mn-lt"/>
        </a:defRPr>
      </a:lvl9pPr>
    </p:bodyStyle>
    <p:otherStyle>
      <a:defPPr>
        <a:defRPr lang="en-US"/>
      </a:defPPr>
      <a:lvl1pPr marL="0" algn="l" defTabSz="681894" rtl="0" eaLnBrk="1" latinLnBrk="0" hangingPunct="1">
        <a:defRPr sz="1351" kern="1200">
          <a:solidFill>
            <a:schemeClr val="tx1"/>
          </a:solidFill>
          <a:latin typeface="+mn-lt"/>
          <a:ea typeface="+mn-ea"/>
          <a:cs typeface="+mn-cs"/>
        </a:defRPr>
      </a:lvl1pPr>
      <a:lvl2pPr marL="341018" algn="l" defTabSz="681894" rtl="0" eaLnBrk="1" latinLnBrk="0" hangingPunct="1">
        <a:defRPr sz="1351" kern="1200">
          <a:solidFill>
            <a:schemeClr val="tx1"/>
          </a:solidFill>
          <a:latin typeface="+mn-lt"/>
          <a:ea typeface="+mn-ea"/>
          <a:cs typeface="+mn-cs"/>
        </a:defRPr>
      </a:lvl2pPr>
      <a:lvl3pPr marL="681894" algn="l" defTabSz="681894" rtl="0" eaLnBrk="1" latinLnBrk="0" hangingPunct="1">
        <a:defRPr sz="1351" kern="1200">
          <a:solidFill>
            <a:schemeClr val="tx1"/>
          </a:solidFill>
          <a:latin typeface="+mn-lt"/>
          <a:ea typeface="+mn-ea"/>
          <a:cs typeface="+mn-cs"/>
        </a:defRPr>
      </a:lvl3pPr>
      <a:lvl4pPr marL="1022829" algn="l" defTabSz="681894" rtl="0" eaLnBrk="1" latinLnBrk="0" hangingPunct="1">
        <a:defRPr sz="1351" kern="1200">
          <a:solidFill>
            <a:schemeClr val="tx1"/>
          </a:solidFill>
          <a:latin typeface="+mn-lt"/>
          <a:ea typeface="+mn-ea"/>
          <a:cs typeface="+mn-cs"/>
        </a:defRPr>
      </a:lvl4pPr>
      <a:lvl5pPr marL="1363769" algn="l" defTabSz="681894" rtl="0" eaLnBrk="1" latinLnBrk="0" hangingPunct="1">
        <a:defRPr sz="1351" kern="1200">
          <a:solidFill>
            <a:schemeClr val="tx1"/>
          </a:solidFill>
          <a:latin typeface="+mn-lt"/>
          <a:ea typeface="+mn-ea"/>
          <a:cs typeface="+mn-cs"/>
        </a:defRPr>
      </a:lvl5pPr>
      <a:lvl6pPr marL="1704692" algn="l" defTabSz="681894" rtl="0" eaLnBrk="1" latinLnBrk="0" hangingPunct="1">
        <a:defRPr sz="1351" kern="1200">
          <a:solidFill>
            <a:schemeClr val="tx1"/>
          </a:solidFill>
          <a:latin typeface="+mn-lt"/>
          <a:ea typeface="+mn-ea"/>
          <a:cs typeface="+mn-cs"/>
        </a:defRPr>
      </a:lvl6pPr>
      <a:lvl7pPr marL="2045649" algn="l" defTabSz="681894" rtl="0" eaLnBrk="1" latinLnBrk="0" hangingPunct="1">
        <a:defRPr sz="1351" kern="1200">
          <a:solidFill>
            <a:schemeClr val="tx1"/>
          </a:solidFill>
          <a:latin typeface="+mn-lt"/>
          <a:ea typeface="+mn-ea"/>
          <a:cs typeface="+mn-cs"/>
        </a:defRPr>
      </a:lvl7pPr>
      <a:lvl8pPr marL="2386602" algn="l" defTabSz="681894" rtl="0" eaLnBrk="1" latinLnBrk="0" hangingPunct="1">
        <a:defRPr sz="1351" kern="1200">
          <a:solidFill>
            <a:schemeClr val="tx1"/>
          </a:solidFill>
          <a:latin typeface="+mn-lt"/>
          <a:ea typeface="+mn-ea"/>
          <a:cs typeface="+mn-cs"/>
        </a:defRPr>
      </a:lvl8pPr>
      <a:lvl9pPr marL="2727554" algn="l" defTabSz="681894" rtl="0" eaLnBrk="1" latinLnBrk="0" hangingPunct="1">
        <a:defRPr sz="1351"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rgbClr val="00003E"/>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1229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867764" eaLnBrk="1" hangingPunct="1">
              <a:defRPr sz="105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867764" eaLnBrk="1" hangingPunct="1">
              <a:defRPr sz="105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a:p>
        </p:txBody>
      </p:sp>
      <p:sp>
        <p:nvSpPr>
          <p:cNvPr id="136198" name="Rectangle 6"/>
          <p:cNvSpPr>
            <a:spLocks noGrp="1" noChangeArrowheads="1"/>
          </p:cNvSpPr>
          <p:nvPr>
            <p:ph type="sldNum" sz="quarter" idx="4"/>
          </p:nvPr>
        </p:nvSpPr>
        <p:spPr bwMode="auto">
          <a:xfrm>
            <a:off x="8737600" y="6245226"/>
            <a:ext cx="2844800" cy="476251"/>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867764" eaLnBrk="1" hangingPunct="1">
              <a:defRPr sz="1050" b="0">
                <a:solidFill>
                  <a:srgbClr val="FFFFFF"/>
                </a:solidFill>
                <a:latin typeface="+mn-lt"/>
                <a:cs typeface="Arial" charset="0"/>
              </a:defRPr>
            </a:lvl1pPr>
          </a:lstStyle>
          <a:p>
            <a:pPr fontAlgn="base">
              <a:spcBef>
                <a:spcPct val="0"/>
              </a:spcBef>
              <a:spcAft>
                <a:spcPct val="0"/>
              </a:spcAft>
              <a:defRPr/>
            </a:pPr>
            <a:fld id="{085F8017-5259-423B-99E6-406CFCBF9BE3}"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3660291411"/>
      </p:ext>
    </p:extLst>
  </p:cSld>
  <p:clrMap bg1="dk2" tx1="lt1" bg2="dk1" tx2="lt2" accent1="accent1" accent2="accent2" accent3="accent3" accent4="accent4" accent5="accent5" accent6="accent6" hlink="hlink" folHlink="folHlink"/>
  <p:sldLayoutIdLst>
    <p:sldLayoutId id="2147506445" r:id="rId1"/>
    <p:sldLayoutId id="2147506446" r:id="rId2"/>
    <p:sldLayoutId id="2147506447" r:id="rId3"/>
    <p:sldLayoutId id="2147506448" r:id="rId4"/>
    <p:sldLayoutId id="2147506449" r:id="rId5"/>
    <p:sldLayoutId id="2147506450" r:id="rId6"/>
    <p:sldLayoutId id="2147506451" r:id="rId7"/>
    <p:sldLayoutId id="2147506452" r:id="rId8"/>
    <p:sldLayoutId id="2147506453" r:id="rId9"/>
    <p:sldLayoutId id="2147506454" r:id="rId10"/>
    <p:sldLayoutId id="2147506455" r:id="rId11"/>
    <p:sldLayoutId id="2147506456" r:id="rId12"/>
    <p:sldLayoutId id="2147506457" r:id="rId13"/>
    <p:sldLayoutId id="2147506458" r:id="rId14"/>
    <p:sldLayoutId id="2147506459" r:id="rId15"/>
    <p:sldLayoutId id="2147506460" r:id="rId16"/>
    <p:sldLayoutId id="2147506461" r:id="rId17"/>
    <p:sldLayoutId id="2147506462" r:id="rId18"/>
    <p:sldLayoutId id="2147506463" r:id="rId19"/>
  </p:sldLayoutIdLst>
  <p:transition/>
  <p:hf sldNum="0" hdr="0" ftr="0" dt="0"/>
  <p:txStyles>
    <p:titleStyle>
      <a:lvl1pPr algn="ctr" rtl="0" eaLnBrk="0" fontAlgn="base" hangingPunct="0">
        <a:spcBef>
          <a:spcPct val="0"/>
        </a:spcBef>
        <a:spcAft>
          <a:spcPct val="0"/>
        </a:spcAft>
        <a:defRPr sz="2700" b="1">
          <a:solidFill>
            <a:schemeClr val="tx2"/>
          </a:solidFill>
          <a:latin typeface="+mj-lt"/>
          <a:ea typeface="+mj-ea"/>
          <a:cs typeface="+mj-cs"/>
        </a:defRPr>
      </a:lvl1pPr>
      <a:lvl2pPr algn="ctr" rtl="0" eaLnBrk="0" fontAlgn="base" hangingPunct="0">
        <a:spcBef>
          <a:spcPct val="0"/>
        </a:spcBef>
        <a:spcAft>
          <a:spcPct val="0"/>
        </a:spcAft>
        <a:defRPr sz="2700" b="1">
          <a:solidFill>
            <a:schemeClr val="tx2"/>
          </a:solidFill>
          <a:latin typeface="Arial" charset="0"/>
        </a:defRPr>
      </a:lvl2pPr>
      <a:lvl3pPr algn="ctr" rtl="0" eaLnBrk="0" fontAlgn="base" hangingPunct="0">
        <a:spcBef>
          <a:spcPct val="0"/>
        </a:spcBef>
        <a:spcAft>
          <a:spcPct val="0"/>
        </a:spcAft>
        <a:defRPr sz="2700" b="1">
          <a:solidFill>
            <a:schemeClr val="tx2"/>
          </a:solidFill>
          <a:latin typeface="Arial" charset="0"/>
        </a:defRPr>
      </a:lvl3pPr>
      <a:lvl4pPr algn="ctr" rtl="0" eaLnBrk="0" fontAlgn="base" hangingPunct="0">
        <a:spcBef>
          <a:spcPct val="0"/>
        </a:spcBef>
        <a:spcAft>
          <a:spcPct val="0"/>
        </a:spcAft>
        <a:defRPr sz="2700" b="1">
          <a:solidFill>
            <a:schemeClr val="tx2"/>
          </a:solidFill>
          <a:latin typeface="Arial" charset="0"/>
        </a:defRPr>
      </a:lvl4pPr>
      <a:lvl5pPr algn="ctr" rtl="0" eaLnBrk="0" fontAlgn="base" hangingPunct="0">
        <a:spcBef>
          <a:spcPct val="0"/>
        </a:spcBef>
        <a:spcAft>
          <a:spcPct val="0"/>
        </a:spcAft>
        <a:defRPr sz="2700" b="1">
          <a:solidFill>
            <a:schemeClr val="tx2"/>
          </a:solidFill>
          <a:latin typeface="Arial" charset="0"/>
        </a:defRPr>
      </a:lvl5pPr>
      <a:lvl6pPr marL="341027" algn="ctr" rtl="0" eaLnBrk="0" fontAlgn="base" hangingPunct="0">
        <a:spcBef>
          <a:spcPct val="0"/>
        </a:spcBef>
        <a:spcAft>
          <a:spcPct val="0"/>
        </a:spcAft>
        <a:defRPr sz="2700" b="1">
          <a:solidFill>
            <a:schemeClr val="tx2"/>
          </a:solidFill>
          <a:latin typeface="Arial" charset="0"/>
        </a:defRPr>
      </a:lvl6pPr>
      <a:lvl7pPr marL="681911" algn="ctr" rtl="0" eaLnBrk="0" fontAlgn="base" hangingPunct="0">
        <a:spcBef>
          <a:spcPct val="0"/>
        </a:spcBef>
        <a:spcAft>
          <a:spcPct val="0"/>
        </a:spcAft>
        <a:defRPr sz="2700" b="1">
          <a:solidFill>
            <a:schemeClr val="tx2"/>
          </a:solidFill>
          <a:latin typeface="Arial" charset="0"/>
        </a:defRPr>
      </a:lvl7pPr>
      <a:lvl8pPr marL="1022854" algn="ctr" rtl="0" eaLnBrk="0" fontAlgn="base" hangingPunct="0">
        <a:spcBef>
          <a:spcPct val="0"/>
        </a:spcBef>
        <a:spcAft>
          <a:spcPct val="0"/>
        </a:spcAft>
        <a:defRPr sz="2700" b="1">
          <a:solidFill>
            <a:schemeClr val="tx2"/>
          </a:solidFill>
          <a:latin typeface="Arial" charset="0"/>
        </a:defRPr>
      </a:lvl8pPr>
      <a:lvl9pPr marL="1363802" algn="ctr" rtl="0" eaLnBrk="0" fontAlgn="base" hangingPunct="0">
        <a:spcBef>
          <a:spcPct val="0"/>
        </a:spcBef>
        <a:spcAft>
          <a:spcPct val="0"/>
        </a:spcAft>
        <a:defRPr sz="2700" b="1">
          <a:solidFill>
            <a:schemeClr val="tx2"/>
          </a:solidFill>
          <a:latin typeface="Arial" charset="0"/>
        </a:defRPr>
      </a:lvl9pPr>
    </p:titleStyle>
    <p:bodyStyle>
      <a:lvl1pPr marL="251222" indent="-251222" algn="l" rtl="0" eaLnBrk="0" fontAlgn="base" hangingPunct="0">
        <a:spcBef>
          <a:spcPct val="20000"/>
        </a:spcBef>
        <a:spcAft>
          <a:spcPct val="0"/>
        </a:spcAft>
        <a:buChar char="•"/>
        <a:defRPr sz="2400" b="1">
          <a:solidFill>
            <a:schemeClr val="tx1"/>
          </a:solidFill>
          <a:latin typeface="+mn-lt"/>
          <a:ea typeface="+mn-ea"/>
          <a:cs typeface="+mn-cs"/>
        </a:defRPr>
      </a:lvl1pPr>
      <a:lvl2pPr marL="550069" indent="-209550" algn="l" rtl="0" eaLnBrk="0" fontAlgn="base" hangingPunct="0">
        <a:spcBef>
          <a:spcPct val="20000"/>
        </a:spcBef>
        <a:spcAft>
          <a:spcPct val="0"/>
        </a:spcAft>
        <a:buChar char="–"/>
        <a:defRPr sz="2100" b="1">
          <a:solidFill>
            <a:schemeClr val="tx1"/>
          </a:solidFill>
          <a:latin typeface="+mn-lt"/>
        </a:defRPr>
      </a:lvl2pPr>
      <a:lvl3pPr marL="848916" indent="-166688" algn="l" rtl="0" eaLnBrk="0" fontAlgn="base" hangingPunct="0">
        <a:spcBef>
          <a:spcPct val="20000"/>
        </a:spcBef>
        <a:spcAft>
          <a:spcPct val="0"/>
        </a:spcAft>
        <a:buChar char="•"/>
        <a:defRPr sz="1800" b="1">
          <a:solidFill>
            <a:schemeClr val="tx1"/>
          </a:solidFill>
          <a:latin typeface="+mn-lt"/>
        </a:defRPr>
      </a:lvl3pPr>
      <a:lvl4pPr marL="1189435" indent="-166688" algn="l" rtl="0" eaLnBrk="0" fontAlgn="base" hangingPunct="0">
        <a:spcBef>
          <a:spcPct val="20000"/>
        </a:spcBef>
        <a:spcAft>
          <a:spcPct val="0"/>
        </a:spcAft>
        <a:buChar char="–"/>
        <a:defRPr sz="1500" b="1">
          <a:solidFill>
            <a:schemeClr val="tx1"/>
          </a:solidFill>
          <a:latin typeface="+mn-lt"/>
        </a:defRPr>
      </a:lvl4pPr>
      <a:lvl5pPr marL="1531144" indent="-166688" algn="l" rtl="0" eaLnBrk="0" fontAlgn="base" hangingPunct="0">
        <a:spcBef>
          <a:spcPct val="20000"/>
        </a:spcBef>
        <a:spcAft>
          <a:spcPct val="0"/>
        </a:spcAft>
        <a:buChar char="»"/>
        <a:defRPr sz="1500" b="1">
          <a:solidFill>
            <a:schemeClr val="tx1"/>
          </a:solidFill>
          <a:latin typeface="+mn-lt"/>
        </a:defRPr>
      </a:lvl5pPr>
      <a:lvl6pPr marL="1875232" indent="-170485" algn="l" rtl="0" eaLnBrk="0" fontAlgn="base" hangingPunct="0">
        <a:spcBef>
          <a:spcPct val="20000"/>
        </a:spcBef>
        <a:spcAft>
          <a:spcPct val="0"/>
        </a:spcAft>
        <a:buChar char="»"/>
        <a:defRPr sz="1500" b="1">
          <a:solidFill>
            <a:schemeClr val="tx1"/>
          </a:solidFill>
          <a:latin typeface="+mn-lt"/>
        </a:defRPr>
      </a:lvl6pPr>
      <a:lvl7pPr marL="2216167" indent="-170485" algn="l" rtl="0" eaLnBrk="0" fontAlgn="base" hangingPunct="0">
        <a:spcBef>
          <a:spcPct val="20000"/>
        </a:spcBef>
        <a:spcAft>
          <a:spcPct val="0"/>
        </a:spcAft>
        <a:buChar char="»"/>
        <a:defRPr sz="1500" b="1">
          <a:solidFill>
            <a:schemeClr val="tx1"/>
          </a:solidFill>
          <a:latin typeface="+mn-lt"/>
        </a:defRPr>
      </a:lvl7pPr>
      <a:lvl8pPr marL="2557127" indent="-170485" algn="l" rtl="0" eaLnBrk="0" fontAlgn="base" hangingPunct="0">
        <a:spcBef>
          <a:spcPct val="20000"/>
        </a:spcBef>
        <a:spcAft>
          <a:spcPct val="0"/>
        </a:spcAft>
        <a:buChar char="»"/>
        <a:defRPr sz="1500" b="1">
          <a:solidFill>
            <a:schemeClr val="tx1"/>
          </a:solidFill>
          <a:latin typeface="+mn-lt"/>
        </a:defRPr>
      </a:lvl8pPr>
      <a:lvl9pPr marL="2898046" indent="-170485" algn="l" rtl="0" eaLnBrk="0" fontAlgn="base" hangingPunct="0">
        <a:spcBef>
          <a:spcPct val="20000"/>
        </a:spcBef>
        <a:spcAft>
          <a:spcPct val="0"/>
        </a:spcAft>
        <a:buChar char="»"/>
        <a:defRPr sz="1500" b="1">
          <a:solidFill>
            <a:schemeClr val="tx1"/>
          </a:solidFill>
          <a:latin typeface="+mn-lt"/>
        </a:defRPr>
      </a:lvl9pPr>
    </p:bodyStyle>
    <p:otherStyle>
      <a:defPPr>
        <a:defRPr lang="en-US"/>
      </a:defPPr>
      <a:lvl1pPr marL="0" algn="l" defTabSz="681911" rtl="0" eaLnBrk="1" latinLnBrk="0" hangingPunct="1">
        <a:defRPr sz="1350" kern="1200">
          <a:solidFill>
            <a:schemeClr val="tx1"/>
          </a:solidFill>
          <a:latin typeface="+mn-lt"/>
          <a:ea typeface="+mn-ea"/>
          <a:cs typeface="+mn-cs"/>
        </a:defRPr>
      </a:lvl1pPr>
      <a:lvl2pPr marL="341027" algn="l" defTabSz="681911" rtl="0" eaLnBrk="1" latinLnBrk="0" hangingPunct="1">
        <a:defRPr sz="1350" kern="1200">
          <a:solidFill>
            <a:schemeClr val="tx1"/>
          </a:solidFill>
          <a:latin typeface="+mn-lt"/>
          <a:ea typeface="+mn-ea"/>
          <a:cs typeface="+mn-cs"/>
        </a:defRPr>
      </a:lvl2pPr>
      <a:lvl3pPr marL="681911" algn="l" defTabSz="681911" rtl="0" eaLnBrk="1" latinLnBrk="0" hangingPunct="1">
        <a:defRPr sz="1350" kern="1200">
          <a:solidFill>
            <a:schemeClr val="tx1"/>
          </a:solidFill>
          <a:latin typeface="+mn-lt"/>
          <a:ea typeface="+mn-ea"/>
          <a:cs typeface="+mn-cs"/>
        </a:defRPr>
      </a:lvl3pPr>
      <a:lvl4pPr marL="1022854" algn="l" defTabSz="681911" rtl="0" eaLnBrk="1" latinLnBrk="0" hangingPunct="1">
        <a:defRPr sz="1350" kern="1200">
          <a:solidFill>
            <a:schemeClr val="tx1"/>
          </a:solidFill>
          <a:latin typeface="+mn-lt"/>
          <a:ea typeface="+mn-ea"/>
          <a:cs typeface="+mn-cs"/>
        </a:defRPr>
      </a:lvl4pPr>
      <a:lvl5pPr marL="1363802" algn="l" defTabSz="681911" rtl="0" eaLnBrk="1" latinLnBrk="0" hangingPunct="1">
        <a:defRPr sz="1350" kern="1200">
          <a:solidFill>
            <a:schemeClr val="tx1"/>
          </a:solidFill>
          <a:latin typeface="+mn-lt"/>
          <a:ea typeface="+mn-ea"/>
          <a:cs typeface="+mn-cs"/>
        </a:defRPr>
      </a:lvl5pPr>
      <a:lvl6pPr marL="1704735" algn="l" defTabSz="681911" rtl="0" eaLnBrk="1" latinLnBrk="0" hangingPunct="1">
        <a:defRPr sz="1350" kern="1200">
          <a:solidFill>
            <a:schemeClr val="tx1"/>
          </a:solidFill>
          <a:latin typeface="+mn-lt"/>
          <a:ea typeface="+mn-ea"/>
          <a:cs typeface="+mn-cs"/>
        </a:defRPr>
      </a:lvl6pPr>
      <a:lvl7pPr marL="2045700" algn="l" defTabSz="681911" rtl="0" eaLnBrk="1" latinLnBrk="0" hangingPunct="1">
        <a:defRPr sz="1350" kern="1200">
          <a:solidFill>
            <a:schemeClr val="tx1"/>
          </a:solidFill>
          <a:latin typeface="+mn-lt"/>
          <a:ea typeface="+mn-ea"/>
          <a:cs typeface="+mn-cs"/>
        </a:defRPr>
      </a:lvl7pPr>
      <a:lvl8pPr marL="2386661" algn="l" defTabSz="681911" rtl="0" eaLnBrk="1" latinLnBrk="0" hangingPunct="1">
        <a:defRPr sz="1350" kern="1200">
          <a:solidFill>
            <a:schemeClr val="tx1"/>
          </a:solidFill>
          <a:latin typeface="+mn-lt"/>
          <a:ea typeface="+mn-ea"/>
          <a:cs typeface="+mn-cs"/>
        </a:defRPr>
      </a:lvl8pPr>
      <a:lvl9pPr marL="2727623" algn="l" defTabSz="681911" rtl="0" eaLnBrk="1" latinLnBrk="0" hangingPunct="1">
        <a:defRPr sz="135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55586"/>
            <a:ext cx="11226800" cy="984251"/>
          </a:xfrm>
          <a:prstGeom prst="rect">
            <a:avLst/>
          </a:prstGeom>
        </p:spPr>
        <p:txBody>
          <a:bodyPr vert="horz" lIns="0" tIns="0" rIns="0" bIns="0" rtlCol="0" anchor="t">
            <a:no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328738"/>
            <a:ext cx="7620000" cy="4729163"/>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669718912"/>
      </p:ext>
    </p:extLst>
  </p:cSld>
  <p:clrMap bg1="lt1" tx1="dk1" bg2="lt2" tx2="dk2" accent1="accent1" accent2="accent2" accent3="accent3" accent4="accent4" accent5="accent5" accent6="accent6" hlink="hlink" folHlink="folHlink"/>
  <p:sldLayoutIdLst>
    <p:sldLayoutId id="2147506465" r:id="rId1"/>
    <p:sldLayoutId id="2147506466" r:id="rId2"/>
    <p:sldLayoutId id="2147506467" r:id="rId3"/>
    <p:sldLayoutId id="2147506468" r:id="rId4"/>
    <p:sldLayoutId id="2147506469" r:id="rId5"/>
    <p:sldLayoutId id="2147506470"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ctr" defTabSz="685680" rtl="0" eaLnBrk="1" latinLnBrk="0" hangingPunct="1">
        <a:lnSpc>
          <a:spcPct val="100000"/>
        </a:lnSpc>
        <a:spcBef>
          <a:spcPct val="0"/>
        </a:spcBef>
        <a:buNone/>
        <a:defRPr sz="1800" b="1" kern="1200">
          <a:solidFill>
            <a:schemeClr val="tx1"/>
          </a:solidFill>
          <a:latin typeface="+mj-lt"/>
          <a:ea typeface="+mj-ea"/>
          <a:cs typeface="+mj-cs"/>
        </a:defRPr>
      </a:lvl1pPr>
    </p:titleStyle>
    <p:bodyStyle>
      <a:lvl1pPr marL="115888" indent="-115888" algn="l" defTabSz="685680" rtl="0" eaLnBrk="1" latinLnBrk="0" hangingPunct="1">
        <a:lnSpc>
          <a:spcPct val="100000"/>
        </a:lnSpc>
        <a:spcBef>
          <a:spcPts val="0"/>
        </a:spcBef>
        <a:spcAft>
          <a:spcPts val="400"/>
        </a:spcAft>
        <a:buClr>
          <a:schemeClr val="accent2"/>
        </a:buClr>
        <a:buFont typeface="Arial" panose="020B0604020202020204" pitchFamily="34" charset="0"/>
        <a:buChar char="•"/>
        <a:tabLst/>
        <a:defRPr sz="1100" kern="1200">
          <a:solidFill>
            <a:schemeClr val="tx1"/>
          </a:solidFill>
          <a:latin typeface="+mn-lt"/>
          <a:ea typeface="+mn-ea"/>
          <a:cs typeface="+mn-cs"/>
        </a:defRPr>
      </a:lvl1pPr>
      <a:lvl2pPr marL="346075" indent="-169863" algn="l" defTabSz="685680" rtl="0" eaLnBrk="1" latinLnBrk="0" hangingPunct="1">
        <a:lnSpc>
          <a:spcPct val="100000"/>
        </a:lnSpc>
        <a:spcBef>
          <a:spcPts val="0"/>
        </a:spcBef>
        <a:spcAft>
          <a:spcPts val="400"/>
        </a:spcAft>
        <a:buFont typeface="System Font Regular"/>
        <a:buChar char="–"/>
        <a:tabLst/>
        <a:defRPr sz="1100" kern="1200">
          <a:solidFill>
            <a:schemeClr val="tx1"/>
          </a:solidFill>
          <a:latin typeface="+mn-lt"/>
          <a:ea typeface="+mn-ea"/>
          <a:cs typeface="+mn-cs"/>
        </a:defRPr>
      </a:lvl2pPr>
      <a:lvl3pPr marL="457200" indent="-111125" algn="l" defTabSz="685680" rtl="0" eaLnBrk="1" latinLnBrk="0" hangingPunct="1">
        <a:lnSpc>
          <a:spcPct val="100000"/>
        </a:lnSpc>
        <a:spcBef>
          <a:spcPts val="0"/>
        </a:spcBef>
        <a:spcAft>
          <a:spcPts val="400"/>
        </a:spcAft>
        <a:buFont typeface="Arial" panose="020B0604020202020204" pitchFamily="34" charset="0"/>
        <a:buChar char="•"/>
        <a:tabLst/>
        <a:defRPr sz="1100" kern="1200">
          <a:solidFill>
            <a:schemeClr val="tx1"/>
          </a:solidFill>
          <a:latin typeface="+mn-lt"/>
          <a:ea typeface="+mn-ea"/>
          <a:cs typeface="+mn-cs"/>
        </a:defRPr>
      </a:lvl3pPr>
      <a:lvl4pPr marL="1199940" indent="-171420" algn="l" defTabSz="685680" rtl="0" eaLnBrk="1" latinLnBrk="0" hangingPunct="1">
        <a:lnSpc>
          <a:spcPct val="100000"/>
        </a:lnSpc>
        <a:spcBef>
          <a:spcPts val="600"/>
        </a:spcBef>
        <a:buFont typeface="Arial" panose="020B0604020202020204" pitchFamily="34" charset="0"/>
        <a:buChar char="•"/>
        <a:defRPr sz="1100" kern="1200">
          <a:solidFill>
            <a:schemeClr val="tx1"/>
          </a:solidFill>
          <a:latin typeface="+mn-lt"/>
          <a:ea typeface="+mn-ea"/>
          <a:cs typeface="+mn-cs"/>
        </a:defRPr>
      </a:lvl4pPr>
      <a:lvl5pPr marL="1542780" indent="-171420" algn="l" defTabSz="685680" rtl="0" eaLnBrk="1" latinLnBrk="0" hangingPunct="1">
        <a:lnSpc>
          <a:spcPct val="100000"/>
        </a:lnSpc>
        <a:spcBef>
          <a:spcPts val="600"/>
        </a:spcBef>
        <a:buFont typeface="Arial" panose="020B0604020202020204" pitchFamily="34" charset="0"/>
        <a:buChar char="•"/>
        <a:defRPr sz="1100" kern="1200">
          <a:solidFill>
            <a:schemeClr val="tx1"/>
          </a:solidFill>
          <a:latin typeface="+mn-lt"/>
          <a:ea typeface="+mn-ea"/>
          <a:cs typeface="+mn-cs"/>
        </a:defRPr>
      </a:lvl5pPr>
      <a:lvl6pPr marL="1885620" indent="-171420" algn="l" defTabSz="68568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460" indent="-171420" algn="l" defTabSz="68568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300" indent="-171420" algn="l" defTabSz="68568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140" indent="-171420" algn="l" defTabSz="68568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80" rtl="0" eaLnBrk="1" latinLnBrk="0" hangingPunct="1">
        <a:defRPr sz="1350" kern="1200">
          <a:solidFill>
            <a:schemeClr val="tx1"/>
          </a:solidFill>
          <a:latin typeface="+mn-lt"/>
          <a:ea typeface="+mn-ea"/>
          <a:cs typeface="+mn-cs"/>
        </a:defRPr>
      </a:lvl1pPr>
      <a:lvl2pPr marL="342840" algn="l" defTabSz="685680" rtl="0" eaLnBrk="1" latinLnBrk="0" hangingPunct="1">
        <a:defRPr sz="1350" kern="1200">
          <a:solidFill>
            <a:schemeClr val="tx1"/>
          </a:solidFill>
          <a:latin typeface="+mn-lt"/>
          <a:ea typeface="+mn-ea"/>
          <a:cs typeface="+mn-cs"/>
        </a:defRPr>
      </a:lvl2pPr>
      <a:lvl3pPr marL="685680" algn="l" defTabSz="685680" rtl="0" eaLnBrk="1" latinLnBrk="0" hangingPunct="1">
        <a:defRPr sz="1350" kern="1200">
          <a:solidFill>
            <a:schemeClr val="tx1"/>
          </a:solidFill>
          <a:latin typeface="+mn-lt"/>
          <a:ea typeface="+mn-ea"/>
          <a:cs typeface="+mn-cs"/>
        </a:defRPr>
      </a:lvl3pPr>
      <a:lvl4pPr marL="1028520" algn="l" defTabSz="685680" rtl="0" eaLnBrk="1" latinLnBrk="0" hangingPunct="1">
        <a:defRPr sz="1350" kern="1200">
          <a:solidFill>
            <a:schemeClr val="tx1"/>
          </a:solidFill>
          <a:latin typeface="+mn-lt"/>
          <a:ea typeface="+mn-ea"/>
          <a:cs typeface="+mn-cs"/>
        </a:defRPr>
      </a:lvl4pPr>
      <a:lvl5pPr marL="1371360" algn="l" defTabSz="685680" rtl="0" eaLnBrk="1" latinLnBrk="0" hangingPunct="1">
        <a:defRPr sz="1350" kern="1200">
          <a:solidFill>
            <a:schemeClr val="tx1"/>
          </a:solidFill>
          <a:latin typeface="+mn-lt"/>
          <a:ea typeface="+mn-ea"/>
          <a:cs typeface="+mn-cs"/>
        </a:defRPr>
      </a:lvl5pPr>
      <a:lvl6pPr marL="1714200" algn="l" defTabSz="685680" rtl="0" eaLnBrk="1" latinLnBrk="0" hangingPunct="1">
        <a:defRPr sz="1350" kern="1200">
          <a:solidFill>
            <a:schemeClr val="tx1"/>
          </a:solidFill>
          <a:latin typeface="+mn-lt"/>
          <a:ea typeface="+mn-ea"/>
          <a:cs typeface="+mn-cs"/>
        </a:defRPr>
      </a:lvl6pPr>
      <a:lvl7pPr marL="2057040" algn="l" defTabSz="685680" rtl="0" eaLnBrk="1" latinLnBrk="0" hangingPunct="1">
        <a:defRPr sz="1350" kern="1200">
          <a:solidFill>
            <a:schemeClr val="tx1"/>
          </a:solidFill>
          <a:latin typeface="+mn-lt"/>
          <a:ea typeface="+mn-ea"/>
          <a:cs typeface="+mn-cs"/>
        </a:defRPr>
      </a:lvl7pPr>
      <a:lvl8pPr marL="2399880" algn="l" defTabSz="685680" rtl="0" eaLnBrk="1" latinLnBrk="0" hangingPunct="1">
        <a:defRPr sz="1350" kern="1200">
          <a:solidFill>
            <a:schemeClr val="tx1"/>
          </a:solidFill>
          <a:latin typeface="+mn-lt"/>
          <a:ea typeface="+mn-ea"/>
          <a:cs typeface="+mn-cs"/>
        </a:defRPr>
      </a:lvl8pPr>
      <a:lvl9pPr marL="2742720" algn="l" defTabSz="685680" rtl="0" eaLnBrk="1" latinLnBrk="0" hangingPunct="1">
        <a:defRPr sz="135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61" tIns="45633" rIns="91261" bIns="45633" numCol="1" anchor="ctr" anchorCtr="0" compatLnSpc="1">
            <a:prstTxWarp prst="textNoShape">
              <a:avLst/>
            </a:prstTxWarp>
          </a:bodyPr>
          <a:lstStyle/>
          <a:p>
            <a:pPr lvl="0"/>
            <a:r>
              <a:rPr lang="en-US" altLang="en-US"/>
              <a:t>Click to edit Master title style</a:t>
            </a:r>
          </a:p>
        </p:txBody>
      </p:sp>
      <p:sp>
        <p:nvSpPr>
          <p:cNvPr id="14339"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61" tIns="45633" rIns="91261" bIns="4563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eaLnBrk="1" hangingPunct="1">
              <a:defRPr sz="1050" b="0">
                <a:solidFill>
                  <a:srgbClr val="FFFFFF"/>
                </a:solidFill>
                <a:latin typeface="Times New Roman" pitchFamily="18" charset="0"/>
                <a:cs typeface="Arial" pitchFamily="34" charset="0"/>
              </a:defRPr>
            </a:lvl1pPr>
          </a:lstStyle>
          <a:p>
            <a:pPr>
              <a:defRPr/>
            </a:pPr>
            <a:endParaRPr lang="en-US"/>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algn="ctr" eaLnBrk="1" hangingPunct="1">
              <a:defRPr sz="1050" b="0">
                <a:solidFill>
                  <a:srgbClr val="FFFFFF"/>
                </a:solidFill>
                <a:latin typeface="Times New Roman" pitchFamily="18" charset="0"/>
                <a:cs typeface="Arial" pitchFamily="34" charset="0"/>
              </a:defRPr>
            </a:lvl1pPr>
          </a:lstStyle>
          <a:p>
            <a:pPr>
              <a:defRPr/>
            </a:pPr>
            <a:r>
              <a:rPr lang="en-US"/>
              <a:t>CLL - CanadaNewInsightsNewTherapies</a:t>
            </a:r>
          </a:p>
        </p:txBody>
      </p:sp>
      <p:sp>
        <p:nvSpPr>
          <p:cNvPr id="136198" name="Rectangle 6"/>
          <p:cNvSpPr>
            <a:spLocks noGrp="1" noChangeArrowheads="1"/>
          </p:cNvSpPr>
          <p:nvPr>
            <p:ph type="sldNum" sz="quarter" idx="4"/>
          </p:nvPr>
        </p:nvSpPr>
        <p:spPr bwMode="auto">
          <a:xfrm>
            <a:off x="8737600" y="6245226"/>
            <a:ext cx="2844800" cy="476251"/>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algn="r" eaLnBrk="1" hangingPunct="1">
              <a:defRPr sz="1050" smtClean="0">
                <a:solidFill>
                  <a:srgbClr val="FFFFFF"/>
                </a:solidFill>
              </a:defRPr>
            </a:lvl1pPr>
          </a:lstStyle>
          <a:p>
            <a:pPr>
              <a:defRPr/>
            </a:pPr>
            <a:fld id="{23AC0571-AF42-4691-B9ED-BF45024101D4}" type="slidenum">
              <a:rPr lang="en-US" altLang="en-US"/>
              <a:pPr>
                <a:defRPr/>
              </a:pPr>
              <a:t>‹#›</a:t>
            </a:fld>
            <a:endParaRPr lang="en-US" altLang="en-US"/>
          </a:p>
        </p:txBody>
      </p:sp>
    </p:spTree>
    <p:extLst>
      <p:ext uri="{BB962C8B-B14F-4D97-AF65-F5344CB8AC3E}">
        <p14:creationId xmlns:p14="http://schemas.microsoft.com/office/powerpoint/2010/main" val="2536278782"/>
      </p:ext>
    </p:extLst>
  </p:cSld>
  <p:clrMap bg1="dk2" tx1="lt1" bg2="dk1" tx2="lt2" accent1="accent1" accent2="accent2" accent3="accent3" accent4="accent4" accent5="accent5" accent6="accent6" hlink="hlink" folHlink="folHlink"/>
  <p:sldLayoutIdLst>
    <p:sldLayoutId id="2147506472" r:id="rId1"/>
    <p:sldLayoutId id="2147506473" r:id="rId2"/>
    <p:sldLayoutId id="2147506474" r:id="rId3"/>
    <p:sldLayoutId id="2147506475" r:id="rId4"/>
    <p:sldLayoutId id="2147506476" r:id="rId5"/>
    <p:sldLayoutId id="2147506477" r:id="rId6"/>
    <p:sldLayoutId id="2147506478" r:id="rId7"/>
    <p:sldLayoutId id="2147506479" r:id="rId8"/>
    <p:sldLayoutId id="2147506480" r:id="rId9"/>
    <p:sldLayoutId id="2147506481" r:id="rId10"/>
    <p:sldLayoutId id="2147506482" r:id="rId11"/>
    <p:sldLayoutId id="2147506483" r:id="rId12"/>
    <p:sldLayoutId id="2147506484" r:id="rId13"/>
    <p:sldLayoutId id="2147506485" r:id="rId14"/>
    <p:sldLayoutId id="2147506486" r:id="rId15"/>
    <p:sldLayoutId id="2147506487" r:id="rId16"/>
    <p:sldLayoutId id="2147506488" r:id="rId17"/>
    <p:sldLayoutId id="2147506489" r:id="rId18"/>
    <p:sldLayoutId id="2147506490" r:id="rId19"/>
  </p:sldLayoutIdLst>
  <p:transition/>
  <p:hf sldNum="0" hdr="0" ftr="0" dt="0"/>
  <p:txStyles>
    <p:titleStyle>
      <a:lvl1pPr algn="ctr" rtl="0" eaLnBrk="0" fontAlgn="base" hangingPunct="0">
        <a:spcBef>
          <a:spcPct val="0"/>
        </a:spcBef>
        <a:spcAft>
          <a:spcPct val="0"/>
        </a:spcAft>
        <a:defRPr sz="2700" b="1">
          <a:solidFill>
            <a:schemeClr val="tx2"/>
          </a:solidFill>
          <a:latin typeface="+mj-lt"/>
          <a:ea typeface="+mj-ea"/>
          <a:cs typeface="+mj-cs"/>
        </a:defRPr>
      </a:lvl1pPr>
      <a:lvl2pPr algn="ctr" rtl="0" eaLnBrk="0" fontAlgn="base" hangingPunct="0">
        <a:spcBef>
          <a:spcPct val="0"/>
        </a:spcBef>
        <a:spcAft>
          <a:spcPct val="0"/>
        </a:spcAft>
        <a:defRPr sz="2700" b="1">
          <a:solidFill>
            <a:schemeClr val="tx2"/>
          </a:solidFill>
          <a:latin typeface="Arial" charset="0"/>
        </a:defRPr>
      </a:lvl2pPr>
      <a:lvl3pPr algn="ctr" rtl="0" eaLnBrk="0" fontAlgn="base" hangingPunct="0">
        <a:spcBef>
          <a:spcPct val="0"/>
        </a:spcBef>
        <a:spcAft>
          <a:spcPct val="0"/>
        </a:spcAft>
        <a:defRPr sz="2700" b="1">
          <a:solidFill>
            <a:schemeClr val="tx2"/>
          </a:solidFill>
          <a:latin typeface="Arial" charset="0"/>
        </a:defRPr>
      </a:lvl3pPr>
      <a:lvl4pPr algn="ctr" rtl="0" eaLnBrk="0" fontAlgn="base" hangingPunct="0">
        <a:spcBef>
          <a:spcPct val="0"/>
        </a:spcBef>
        <a:spcAft>
          <a:spcPct val="0"/>
        </a:spcAft>
        <a:defRPr sz="2700" b="1">
          <a:solidFill>
            <a:schemeClr val="tx2"/>
          </a:solidFill>
          <a:latin typeface="Arial" charset="0"/>
        </a:defRPr>
      </a:lvl4pPr>
      <a:lvl5pPr algn="ctr" rtl="0" eaLnBrk="0" fontAlgn="base" hangingPunct="0">
        <a:spcBef>
          <a:spcPct val="0"/>
        </a:spcBef>
        <a:spcAft>
          <a:spcPct val="0"/>
        </a:spcAft>
        <a:defRPr sz="2700" b="1">
          <a:solidFill>
            <a:schemeClr val="tx2"/>
          </a:solidFill>
          <a:latin typeface="Arial" charset="0"/>
        </a:defRPr>
      </a:lvl5pPr>
      <a:lvl6pPr marL="342210" algn="ctr" rtl="0" eaLnBrk="0" fontAlgn="base" hangingPunct="0">
        <a:spcBef>
          <a:spcPct val="0"/>
        </a:spcBef>
        <a:spcAft>
          <a:spcPct val="0"/>
        </a:spcAft>
        <a:defRPr sz="2700" b="1">
          <a:solidFill>
            <a:schemeClr val="tx2"/>
          </a:solidFill>
          <a:latin typeface="Arial" charset="0"/>
        </a:defRPr>
      </a:lvl6pPr>
      <a:lvl7pPr marL="684358" algn="ctr" rtl="0" eaLnBrk="0" fontAlgn="base" hangingPunct="0">
        <a:spcBef>
          <a:spcPct val="0"/>
        </a:spcBef>
        <a:spcAft>
          <a:spcPct val="0"/>
        </a:spcAft>
        <a:defRPr sz="2700" b="1">
          <a:solidFill>
            <a:schemeClr val="tx2"/>
          </a:solidFill>
          <a:latin typeface="Arial" charset="0"/>
        </a:defRPr>
      </a:lvl7pPr>
      <a:lvl8pPr marL="1026533" algn="ctr" rtl="0" eaLnBrk="0" fontAlgn="base" hangingPunct="0">
        <a:spcBef>
          <a:spcPct val="0"/>
        </a:spcBef>
        <a:spcAft>
          <a:spcPct val="0"/>
        </a:spcAft>
        <a:defRPr sz="2700" b="1">
          <a:solidFill>
            <a:schemeClr val="tx2"/>
          </a:solidFill>
          <a:latin typeface="Arial" charset="0"/>
        </a:defRPr>
      </a:lvl8pPr>
      <a:lvl9pPr marL="1368704" algn="ctr" rtl="0" eaLnBrk="0" fontAlgn="base" hangingPunct="0">
        <a:spcBef>
          <a:spcPct val="0"/>
        </a:spcBef>
        <a:spcAft>
          <a:spcPct val="0"/>
        </a:spcAft>
        <a:defRPr sz="2700" b="1">
          <a:solidFill>
            <a:schemeClr val="tx2"/>
          </a:solidFill>
          <a:latin typeface="Arial" charset="0"/>
        </a:defRPr>
      </a:lvl9pPr>
    </p:titleStyle>
    <p:bodyStyle>
      <a:lvl1pPr marL="252413" indent="-252413" algn="l" rtl="0" eaLnBrk="0" fontAlgn="base" hangingPunct="0">
        <a:spcBef>
          <a:spcPct val="20000"/>
        </a:spcBef>
        <a:spcAft>
          <a:spcPct val="0"/>
        </a:spcAft>
        <a:buChar char="•"/>
        <a:defRPr sz="2400" b="1">
          <a:solidFill>
            <a:schemeClr val="tx1"/>
          </a:solidFill>
          <a:latin typeface="+mn-lt"/>
          <a:ea typeface="+mn-ea"/>
          <a:cs typeface="+mn-cs"/>
        </a:defRPr>
      </a:lvl1pPr>
      <a:lvl2pPr marL="552450" indent="-209550" algn="l" rtl="0" eaLnBrk="0" fontAlgn="base" hangingPunct="0">
        <a:spcBef>
          <a:spcPct val="20000"/>
        </a:spcBef>
        <a:spcAft>
          <a:spcPct val="0"/>
        </a:spcAft>
        <a:buChar char="–"/>
        <a:defRPr sz="2100" b="1">
          <a:solidFill>
            <a:schemeClr val="tx1"/>
          </a:solidFill>
          <a:latin typeface="+mn-lt"/>
        </a:defRPr>
      </a:lvl2pPr>
      <a:lvl3pPr marL="851297" indent="-166688" algn="l" rtl="0" eaLnBrk="0" fontAlgn="base" hangingPunct="0">
        <a:spcBef>
          <a:spcPct val="20000"/>
        </a:spcBef>
        <a:spcAft>
          <a:spcPct val="0"/>
        </a:spcAft>
        <a:buChar char="•"/>
        <a:defRPr sz="1800" b="1">
          <a:solidFill>
            <a:schemeClr val="tx1"/>
          </a:solidFill>
          <a:latin typeface="+mn-lt"/>
        </a:defRPr>
      </a:lvl3pPr>
      <a:lvl4pPr marL="1194197" indent="-166688" algn="l" rtl="0" eaLnBrk="0" fontAlgn="base" hangingPunct="0">
        <a:spcBef>
          <a:spcPct val="20000"/>
        </a:spcBef>
        <a:spcAft>
          <a:spcPct val="0"/>
        </a:spcAft>
        <a:buChar char="–"/>
        <a:defRPr sz="1500" b="1">
          <a:solidFill>
            <a:schemeClr val="tx1"/>
          </a:solidFill>
          <a:latin typeface="+mn-lt"/>
        </a:defRPr>
      </a:lvl4pPr>
      <a:lvl5pPr marL="1537097" indent="-166688" algn="l" rtl="0" eaLnBrk="0" fontAlgn="base" hangingPunct="0">
        <a:spcBef>
          <a:spcPct val="20000"/>
        </a:spcBef>
        <a:spcAft>
          <a:spcPct val="0"/>
        </a:spcAft>
        <a:buChar char="»"/>
        <a:defRPr sz="1500" b="1">
          <a:solidFill>
            <a:schemeClr val="tx1"/>
          </a:solidFill>
          <a:latin typeface="+mn-lt"/>
        </a:defRPr>
      </a:lvl5pPr>
      <a:lvl6pPr marL="1881971" indent="-171090" algn="l" rtl="0" eaLnBrk="0" fontAlgn="base" hangingPunct="0">
        <a:spcBef>
          <a:spcPct val="20000"/>
        </a:spcBef>
        <a:spcAft>
          <a:spcPct val="0"/>
        </a:spcAft>
        <a:buChar char="»"/>
        <a:defRPr sz="1500" b="1">
          <a:solidFill>
            <a:schemeClr val="tx1"/>
          </a:solidFill>
          <a:latin typeface="+mn-lt"/>
        </a:defRPr>
      </a:lvl6pPr>
      <a:lvl7pPr marL="2224146" indent="-171090" algn="l" rtl="0" eaLnBrk="0" fontAlgn="base" hangingPunct="0">
        <a:spcBef>
          <a:spcPct val="20000"/>
        </a:spcBef>
        <a:spcAft>
          <a:spcPct val="0"/>
        </a:spcAft>
        <a:buChar char="»"/>
        <a:defRPr sz="1500" b="1">
          <a:solidFill>
            <a:schemeClr val="tx1"/>
          </a:solidFill>
          <a:latin typeface="+mn-lt"/>
        </a:defRPr>
      </a:lvl7pPr>
      <a:lvl8pPr marL="2566322" indent="-171090" algn="l" rtl="0" eaLnBrk="0" fontAlgn="base" hangingPunct="0">
        <a:spcBef>
          <a:spcPct val="20000"/>
        </a:spcBef>
        <a:spcAft>
          <a:spcPct val="0"/>
        </a:spcAft>
        <a:buChar char="»"/>
        <a:defRPr sz="1500" b="1">
          <a:solidFill>
            <a:schemeClr val="tx1"/>
          </a:solidFill>
          <a:latin typeface="+mn-lt"/>
        </a:defRPr>
      </a:lvl8pPr>
      <a:lvl9pPr marL="2908478" indent="-171090" algn="l" rtl="0" eaLnBrk="0" fontAlgn="base" hangingPunct="0">
        <a:spcBef>
          <a:spcPct val="20000"/>
        </a:spcBef>
        <a:spcAft>
          <a:spcPct val="0"/>
        </a:spcAft>
        <a:buChar char="»"/>
        <a:defRPr sz="1500" b="1">
          <a:solidFill>
            <a:schemeClr val="tx1"/>
          </a:solidFill>
          <a:latin typeface="+mn-lt"/>
        </a:defRPr>
      </a:lvl9pPr>
    </p:bodyStyle>
    <p:otherStyle>
      <a:defPPr>
        <a:defRPr lang="en-US"/>
      </a:defPPr>
      <a:lvl1pPr marL="0" algn="l" defTabSz="684358" rtl="0" eaLnBrk="1" latinLnBrk="0" hangingPunct="1">
        <a:defRPr sz="1350" kern="1200">
          <a:solidFill>
            <a:schemeClr val="tx1"/>
          </a:solidFill>
          <a:latin typeface="+mn-lt"/>
          <a:ea typeface="+mn-ea"/>
          <a:cs typeface="+mn-cs"/>
        </a:defRPr>
      </a:lvl1pPr>
      <a:lvl2pPr marL="342210" algn="l" defTabSz="684358" rtl="0" eaLnBrk="1" latinLnBrk="0" hangingPunct="1">
        <a:defRPr sz="1350" kern="1200">
          <a:solidFill>
            <a:schemeClr val="tx1"/>
          </a:solidFill>
          <a:latin typeface="+mn-lt"/>
          <a:ea typeface="+mn-ea"/>
          <a:cs typeface="+mn-cs"/>
        </a:defRPr>
      </a:lvl2pPr>
      <a:lvl3pPr marL="684358" algn="l" defTabSz="684358" rtl="0" eaLnBrk="1" latinLnBrk="0" hangingPunct="1">
        <a:defRPr sz="1350" kern="1200">
          <a:solidFill>
            <a:schemeClr val="tx1"/>
          </a:solidFill>
          <a:latin typeface="+mn-lt"/>
          <a:ea typeface="+mn-ea"/>
          <a:cs typeface="+mn-cs"/>
        </a:defRPr>
      </a:lvl3pPr>
      <a:lvl4pPr marL="1026533" algn="l" defTabSz="684358" rtl="0" eaLnBrk="1" latinLnBrk="0" hangingPunct="1">
        <a:defRPr sz="1350" kern="1200">
          <a:solidFill>
            <a:schemeClr val="tx1"/>
          </a:solidFill>
          <a:latin typeface="+mn-lt"/>
          <a:ea typeface="+mn-ea"/>
          <a:cs typeface="+mn-cs"/>
        </a:defRPr>
      </a:lvl4pPr>
      <a:lvl5pPr marL="1368704" algn="l" defTabSz="684358" rtl="0" eaLnBrk="1" latinLnBrk="0" hangingPunct="1">
        <a:defRPr sz="1350" kern="1200">
          <a:solidFill>
            <a:schemeClr val="tx1"/>
          </a:solidFill>
          <a:latin typeface="+mn-lt"/>
          <a:ea typeface="+mn-ea"/>
          <a:cs typeface="+mn-cs"/>
        </a:defRPr>
      </a:lvl5pPr>
      <a:lvl6pPr marL="1710869" algn="l" defTabSz="684358" rtl="0" eaLnBrk="1" latinLnBrk="0" hangingPunct="1">
        <a:defRPr sz="1350" kern="1200">
          <a:solidFill>
            <a:schemeClr val="tx1"/>
          </a:solidFill>
          <a:latin typeface="+mn-lt"/>
          <a:ea typeface="+mn-ea"/>
          <a:cs typeface="+mn-cs"/>
        </a:defRPr>
      </a:lvl6pPr>
      <a:lvl7pPr marL="2053064" algn="l" defTabSz="684358" rtl="0" eaLnBrk="1" latinLnBrk="0" hangingPunct="1">
        <a:defRPr sz="1350" kern="1200">
          <a:solidFill>
            <a:schemeClr val="tx1"/>
          </a:solidFill>
          <a:latin typeface="+mn-lt"/>
          <a:ea typeface="+mn-ea"/>
          <a:cs typeface="+mn-cs"/>
        </a:defRPr>
      </a:lvl7pPr>
      <a:lvl8pPr marL="2395237" algn="l" defTabSz="684358" rtl="0" eaLnBrk="1" latinLnBrk="0" hangingPunct="1">
        <a:defRPr sz="1350" kern="1200">
          <a:solidFill>
            <a:schemeClr val="tx1"/>
          </a:solidFill>
          <a:latin typeface="+mn-lt"/>
          <a:ea typeface="+mn-ea"/>
          <a:cs typeface="+mn-cs"/>
        </a:defRPr>
      </a:lvl8pPr>
      <a:lvl9pPr marL="2737421" algn="l" defTabSz="684358"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0048"/>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1229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1157019" eaLnBrk="1" hangingPunct="1">
              <a:defRPr sz="140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1157019" eaLnBrk="1" hangingPunct="1">
              <a:defRPr sz="140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1157019" eaLnBrk="1" hangingPunct="1">
              <a:defRPr sz="1400" b="0">
                <a:solidFill>
                  <a:srgbClr val="FFFFFF"/>
                </a:solidFill>
                <a:latin typeface="+mn-lt"/>
                <a:cs typeface="Arial" charset="0"/>
              </a:defRPr>
            </a:lvl1pPr>
          </a:lstStyle>
          <a:p>
            <a:pPr fontAlgn="base">
              <a:spcBef>
                <a:spcPct val="0"/>
              </a:spcBef>
              <a:spcAft>
                <a:spcPct val="0"/>
              </a:spcAft>
              <a:defRPr/>
            </a:pPr>
            <a:fld id="{085F8017-5259-423B-99E6-406CFCBF9BE3}" type="slidenum">
              <a:rPr lang="en-US"/>
              <a:pPr fontAlgn="base">
                <a:spcBef>
                  <a:spcPct val="0"/>
                </a:spcBef>
                <a:spcAft>
                  <a:spcPct val="0"/>
                </a:spcAft>
                <a:defRPr/>
              </a:pPr>
              <a:t>‹#›</a:t>
            </a:fld>
            <a:endParaRPr lang="en-US" dirty="0"/>
          </a:p>
        </p:txBody>
      </p:sp>
    </p:spTree>
    <p:extLst>
      <p:ext uri="{BB962C8B-B14F-4D97-AF65-F5344CB8AC3E}">
        <p14:creationId xmlns:p14="http://schemas.microsoft.com/office/powerpoint/2010/main" val="200715722"/>
      </p:ext>
    </p:extLst>
  </p:cSld>
  <p:clrMap bg1="dk2" tx1="lt1" bg2="dk1"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9" r:id="rId18"/>
  </p:sldLayoutIdLst>
  <p:transition/>
  <p:hf sldNum="0" hdr="0" ftr="0" dt="0"/>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4703" algn="ctr" rtl="0" eaLnBrk="0" fontAlgn="base" hangingPunct="0">
        <a:spcBef>
          <a:spcPct val="0"/>
        </a:spcBef>
        <a:spcAft>
          <a:spcPct val="0"/>
        </a:spcAft>
        <a:defRPr sz="3600" b="1">
          <a:solidFill>
            <a:schemeClr val="tx2"/>
          </a:solidFill>
          <a:latin typeface="Arial" charset="0"/>
        </a:defRPr>
      </a:lvl6pPr>
      <a:lvl7pPr marL="909214" algn="ctr" rtl="0" eaLnBrk="0" fontAlgn="base" hangingPunct="0">
        <a:spcBef>
          <a:spcPct val="0"/>
        </a:spcBef>
        <a:spcAft>
          <a:spcPct val="0"/>
        </a:spcAft>
        <a:defRPr sz="3600" b="1">
          <a:solidFill>
            <a:schemeClr val="tx2"/>
          </a:solidFill>
          <a:latin typeface="Arial" charset="0"/>
        </a:defRPr>
      </a:lvl7pPr>
      <a:lvl8pPr marL="1363805" algn="ctr" rtl="0" eaLnBrk="0" fontAlgn="base" hangingPunct="0">
        <a:spcBef>
          <a:spcPct val="0"/>
        </a:spcBef>
        <a:spcAft>
          <a:spcPct val="0"/>
        </a:spcAft>
        <a:defRPr sz="3600" b="1">
          <a:solidFill>
            <a:schemeClr val="tx2"/>
          </a:solidFill>
          <a:latin typeface="Arial" charset="0"/>
        </a:defRPr>
      </a:lvl8pPr>
      <a:lvl9pPr marL="1818403" algn="ctr" rtl="0" eaLnBrk="0" fontAlgn="base" hangingPunct="0">
        <a:spcBef>
          <a:spcPct val="0"/>
        </a:spcBef>
        <a:spcAft>
          <a:spcPct val="0"/>
        </a:spcAft>
        <a:defRPr sz="3600" b="1">
          <a:solidFill>
            <a:schemeClr val="tx2"/>
          </a:solidFill>
          <a:latin typeface="Arial" charset="0"/>
        </a:defRPr>
      </a:lvl9pPr>
    </p:titleStyle>
    <p:bodyStyle>
      <a:lvl1pPr marL="334963" indent="-334963" algn="l" rtl="0" eaLnBrk="0" fontAlgn="base" hangingPunct="0">
        <a:spcBef>
          <a:spcPct val="20000"/>
        </a:spcBef>
        <a:spcAft>
          <a:spcPct val="0"/>
        </a:spcAft>
        <a:buChar char="•"/>
        <a:defRPr sz="3200" b="1">
          <a:solidFill>
            <a:schemeClr val="tx1"/>
          </a:solidFill>
          <a:latin typeface="+mn-lt"/>
          <a:ea typeface="+mn-ea"/>
          <a:cs typeface="+mn-cs"/>
        </a:defRPr>
      </a:lvl1pPr>
      <a:lvl2pPr marL="733425" indent="-279400" algn="l" rtl="0" eaLnBrk="0" fontAlgn="base" hangingPunct="0">
        <a:spcBef>
          <a:spcPct val="20000"/>
        </a:spcBef>
        <a:spcAft>
          <a:spcPct val="0"/>
        </a:spcAft>
        <a:buChar char="–"/>
        <a:defRPr sz="2800" b="1">
          <a:solidFill>
            <a:schemeClr val="tx1"/>
          </a:solidFill>
          <a:latin typeface="+mn-lt"/>
        </a:defRPr>
      </a:lvl2pPr>
      <a:lvl3pPr marL="1131888" indent="-222250" algn="l" rtl="0" eaLnBrk="0" fontAlgn="base" hangingPunct="0">
        <a:spcBef>
          <a:spcPct val="20000"/>
        </a:spcBef>
        <a:spcAft>
          <a:spcPct val="0"/>
        </a:spcAft>
        <a:buChar char="•"/>
        <a:defRPr sz="2400" b="1">
          <a:solidFill>
            <a:schemeClr val="tx1"/>
          </a:solidFill>
          <a:latin typeface="+mn-lt"/>
        </a:defRPr>
      </a:lvl3pPr>
      <a:lvl4pPr marL="1585913" indent="-222250" algn="l" rtl="0" eaLnBrk="0" fontAlgn="base" hangingPunct="0">
        <a:spcBef>
          <a:spcPct val="20000"/>
        </a:spcBef>
        <a:spcAft>
          <a:spcPct val="0"/>
        </a:spcAft>
        <a:buChar char="–"/>
        <a:defRPr sz="2000" b="1">
          <a:solidFill>
            <a:schemeClr val="tx1"/>
          </a:solidFill>
          <a:latin typeface="+mn-lt"/>
        </a:defRPr>
      </a:lvl4pPr>
      <a:lvl5pPr marL="2041525" indent="-222250" algn="l" rtl="0" eaLnBrk="0" fontAlgn="base" hangingPunct="0">
        <a:spcBef>
          <a:spcPct val="20000"/>
        </a:spcBef>
        <a:spcAft>
          <a:spcPct val="0"/>
        </a:spcAft>
        <a:buChar char="»"/>
        <a:defRPr sz="2000" b="1">
          <a:solidFill>
            <a:schemeClr val="tx1"/>
          </a:solidFill>
          <a:latin typeface="+mn-lt"/>
        </a:defRPr>
      </a:lvl5pPr>
      <a:lvl6pPr marL="2500309" indent="-227313" algn="l" rtl="0" eaLnBrk="0" fontAlgn="base" hangingPunct="0">
        <a:spcBef>
          <a:spcPct val="20000"/>
        </a:spcBef>
        <a:spcAft>
          <a:spcPct val="0"/>
        </a:spcAft>
        <a:buChar char="»"/>
        <a:defRPr sz="2000" b="1">
          <a:solidFill>
            <a:schemeClr val="tx1"/>
          </a:solidFill>
          <a:latin typeface="+mn-lt"/>
        </a:defRPr>
      </a:lvl6pPr>
      <a:lvl7pPr marL="2954889" indent="-227313" algn="l" rtl="0" eaLnBrk="0" fontAlgn="base" hangingPunct="0">
        <a:spcBef>
          <a:spcPct val="20000"/>
        </a:spcBef>
        <a:spcAft>
          <a:spcPct val="0"/>
        </a:spcAft>
        <a:buChar char="»"/>
        <a:defRPr sz="2000" b="1">
          <a:solidFill>
            <a:schemeClr val="tx1"/>
          </a:solidFill>
          <a:latin typeface="+mn-lt"/>
        </a:defRPr>
      </a:lvl7pPr>
      <a:lvl8pPr marL="3409503" indent="-227313" algn="l" rtl="0" eaLnBrk="0" fontAlgn="base" hangingPunct="0">
        <a:spcBef>
          <a:spcPct val="20000"/>
        </a:spcBef>
        <a:spcAft>
          <a:spcPct val="0"/>
        </a:spcAft>
        <a:buChar char="»"/>
        <a:defRPr sz="2000" b="1">
          <a:solidFill>
            <a:schemeClr val="tx1"/>
          </a:solidFill>
          <a:latin typeface="+mn-lt"/>
        </a:defRPr>
      </a:lvl8pPr>
      <a:lvl9pPr marL="3864061" indent="-227313" algn="l" rtl="0" eaLnBrk="0" fontAlgn="base" hangingPunct="0">
        <a:spcBef>
          <a:spcPct val="20000"/>
        </a:spcBef>
        <a:spcAft>
          <a:spcPct val="0"/>
        </a:spcAft>
        <a:buChar char="»"/>
        <a:defRPr sz="2000" b="1">
          <a:solidFill>
            <a:schemeClr val="tx1"/>
          </a:solidFill>
          <a:latin typeface="+mn-lt"/>
        </a:defRPr>
      </a:lvl9pPr>
    </p:bodyStyle>
    <p:otherStyle>
      <a:defPPr>
        <a:defRPr lang="en-US"/>
      </a:defPPr>
      <a:lvl1pPr marL="0" algn="l" defTabSz="909214" rtl="0" eaLnBrk="1" latinLnBrk="0" hangingPunct="1">
        <a:defRPr sz="1800" kern="1200">
          <a:solidFill>
            <a:schemeClr val="tx1"/>
          </a:solidFill>
          <a:latin typeface="+mn-lt"/>
          <a:ea typeface="+mn-ea"/>
          <a:cs typeface="+mn-cs"/>
        </a:defRPr>
      </a:lvl1pPr>
      <a:lvl2pPr marL="454703" algn="l" defTabSz="909214" rtl="0" eaLnBrk="1" latinLnBrk="0" hangingPunct="1">
        <a:defRPr sz="1800" kern="1200">
          <a:solidFill>
            <a:schemeClr val="tx1"/>
          </a:solidFill>
          <a:latin typeface="+mn-lt"/>
          <a:ea typeface="+mn-ea"/>
          <a:cs typeface="+mn-cs"/>
        </a:defRPr>
      </a:lvl2pPr>
      <a:lvl3pPr marL="909214" algn="l" defTabSz="909214" rtl="0" eaLnBrk="1" latinLnBrk="0" hangingPunct="1">
        <a:defRPr sz="1800" kern="1200">
          <a:solidFill>
            <a:schemeClr val="tx1"/>
          </a:solidFill>
          <a:latin typeface="+mn-lt"/>
          <a:ea typeface="+mn-ea"/>
          <a:cs typeface="+mn-cs"/>
        </a:defRPr>
      </a:lvl3pPr>
      <a:lvl4pPr marL="1363805" algn="l" defTabSz="909214" rtl="0" eaLnBrk="1" latinLnBrk="0" hangingPunct="1">
        <a:defRPr sz="1800" kern="1200">
          <a:solidFill>
            <a:schemeClr val="tx1"/>
          </a:solidFill>
          <a:latin typeface="+mn-lt"/>
          <a:ea typeface="+mn-ea"/>
          <a:cs typeface="+mn-cs"/>
        </a:defRPr>
      </a:lvl4pPr>
      <a:lvl5pPr marL="1818403" algn="l" defTabSz="909214" rtl="0" eaLnBrk="1" latinLnBrk="0" hangingPunct="1">
        <a:defRPr sz="1800" kern="1200">
          <a:solidFill>
            <a:schemeClr val="tx1"/>
          </a:solidFill>
          <a:latin typeface="+mn-lt"/>
          <a:ea typeface="+mn-ea"/>
          <a:cs typeface="+mn-cs"/>
        </a:defRPr>
      </a:lvl5pPr>
      <a:lvl6pPr marL="2272980" algn="l" defTabSz="909214" rtl="0" eaLnBrk="1" latinLnBrk="0" hangingPunct="1">
        <a:defRPr sz="1800" kern="1200">
          <a:solidFill>
            <a:schemeClr val="tx1"/>
          </a:solidFill>
          <a:latin typeface="+mn-lt"/>
          <a:ea typeface="+mn-ea"/>
          <a:cs typeface="+mn-cs"/>
        </a:defRPr>
      </a:lvl6pPr>
      <a:lvl7pPr marL="2727600" algn="l" defTabSz="909214" rtl="0" eaLnBrk="1" latinLnBrk="0" hangingPunct="1">
        <a:defRPr sz="1800" kern="1200">
          <a:solidFill>
            <a:schemeClr val="tx1"/>
          </a:solidFill>
          <a:latin typeface="+mn-lt"/>
          <a:ea typeface="+mn-ea"/>
          <a:cs typeface="+mn-cs"/>
        </a:defRPr>
      </a:lvl7pPr>
      <a:lvl8pPr marL="3182214" algn="l" defTabSz="909214" rtl="0" eaLnBrk="1" latinLnBrk="0" hangingPunct="1">
        <a:defRPr sz="1800" kern="1200">
          <a:solidFill>
            <a:schemeClr val="tx1"/>
          </a:solidFill>
          <a:latin typeface="+mn-lt"/>
          <a:ea typeface="+mn-ea"/>
          <a:cs typeface="+mn-cs"/>
        </a:defRPr>
      </a:lvl8pPr>
      <a:lvl9pPr marL="3636830" algn="l" defTabSz="909214"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6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033416173"/>
      </p:ext>
    </p:extLst>
  </p:cSld>
  <p:clrMap bg1="lt1" tx1="dk1" bg2="lt2" tx2="dk2" accent1="accent1" accent2="accent2" accent3="accent3" accent4="accent4" accent5="accent5" accent6="accent6" hlink="hlink" folHlink="folHlink"/>
  <p:sldLayoutIdLst>
    <p:sldLayoutId id="2147506492" r:id="rId1"/>
    <p:sldLayoutId id="2147506493" r:id="rId2"/>
    <p:sldLayoutId id="2147506494" r:id="rId3"/>
    <p:sldLayoutId id="2147506495" r:id="rId4"/>
    <p:sldLayoutId id="2147506496" r:id="rId5"/>
    <p:sldLayoutId id="2147506497" r:id="rId6"/>
    <p:sldLayoutId id="2147506498" r:id="rId7"/>
    <p:sldLayoutId id="2147506499" r:id="rId8"/>
    <p:sldLayoutId id="2147506500" r:id="rId9"/>
    <p:sldLayoutId id="2147506501" r:id="rId10"/>
    <p:sldLayoutId id="2147506502" r:id="rId11"/>
    <p:sldLayoutId id="2147506503" r:id="rId12"/>
    <p:sldLayoutId id="2147506504" r:id="rId13"/>
    <p:sldLayoutId id="2147506505" r:id="rId14"/>
    <p:sldLayoutId id="2147506506" r:id="rId15"/>
    <p:sldLayoutId id="2147506507" r:id="rId16"/>
    <p:sldLayoutId id="2147506508" r:id="rId17"/>
    <p:sldLayoutId id="2147506509" r:id="rId18"/>
    <p:sldLayoutId id="2147506510" r:id="rId19"/>
    <p:sldLayoutId id="2147506511" r:id="rId20"/>
    <p:sldLayoutId id="2147506512" r:id="rId21"/>
    <p:sldLayoutId id="2147506513" r:id="rId22"/>
    <p:sldLayoutId id="2147506514" r:id="rId23"/>
    <p:sldLayoutId id="2147506515" r:id="rId24"/>
    <p:sldLayoutId id="2147506516" r:id="rId25"/>
    <p:sldLayoutId id="2147506517" r:id="rId26"/>
    <p:sldLayoutId id="2147506518" r:id="rId27"/>
    <p:sldLayoutId id="2147506604" r:id="rId28"/>
  </p:sldLayoutIdLst>
  <p:hf hdr="0" ftr="0" dt="0"/>
  <p:txStyles>
    <p:titleStyle>
      <a:lvl1pPr algn="ctr" defTabSz="257175" rtl="0" eaLnBrk="1" latinLnBrk="0" hangingPunct="1">
        <a:spcBef>
          <a:spcPct val="0"/>
        </a:spcBef>
        <a:buNone/>
        <a:defRPr sz="2475" kern="1200">
          <a:solidFill>
            <a:schemeClr val="tx1"/>
          </a:solidFill>
          <a:latin typeface="+mj-lt"/>
          <a:ea typeface="+mj-ea"/>
          <a:cs typeface="+mj-cs"/>
        </a:defRPr>
      </a:lvl1pPr>
    </p:titleStyle>
    <p:bodyStyle>
      <a:lvl1pPr marL="192881" indent="-192881" algn="l" defTabSz="257175" rtl="0" eaLnBrk="1" latinLnBrk="0" hangingPunct="1">
        <a:spcBef>
          <a:spcPct val="20000"/>
        </a:spcBef>
        <a:buFont typeface="Arial"/>
        <a:buChar char="•"/>
        <a:defRPr sz="1800" kern="1200">
          <a:solidFill>
            <a:schemeClr val="tx1"/>
          </a:solidFill>
          <a:latin typeface="+mn-lt"/>
          <a:ea typeface="+mn-ea"/>
          <a:cs typeface="+mn-cs"/>
        </a:defRPr>
      </a:lvl1pPr>
      <a:lvl2pPr marL="417910" indent="-160735" algn="l" defTabSz="257175" rtl="0" eaLnBrk="1" latinLnBrk="0" hangingPunct="1">
        <a:spcBef>
          <a:spcPct val="20000"/>
        </a:spcBef>
        <a:buFont typeface="Arial"/>
        <a:buChar char="–"/>
        <a:defRPr sz="1575" kern="1200">
          <a:solidFill>
            <a:schemeClr val="tx1"/>
          </a:solidFill>
          <a:latin typeface="+mn-lt"/>
          <a:ea typeface="+mn-ea"/>
          <a:cs typeface="+mn-cs"/>
        </a:defRPr>
      </a:lvl2pPr>
      <a:lvl3pPr marL="642938" indent="-128588" algn="l" defTabSz="257175" rtl="0" eaLnBrk="1" latinLnBrk="0" hangingPunct="1">
        <a:spcBef>
          <a:spcPct val="20000"/>
        </a:spcBef>
        <a:buFont typeface="Arial"/>
        <a:buChar char="•"/>
        <a:defRPr sz="1350" kern="1200">
          <a:solidFill>
            <a:schemeClr val="tx1"/>
          </a:solidFill>
          <a:latin typeface="+mn-lt"/>
          <a:ea typeface="+mn-ea"/>
          <a:cs typeface="+mn-cs"/>
        </a:defRPr>
      </a:lvl3pPr>
      <a:lvl4pPr marL="900113" indent="-128588" algn="l" defTabSz="257175" rtl="0" eaLnBrk="1" latinLnBrk="0" hangingPunct="1">
        <a:spcBef>
          <a:spcPct val="20000"/>
        </a:spcBef>
        <a:buFont typeface="Arial"/>
        <a:buChar char="–"/>
        <a:defRPr sz="1125" kern="1200">
          <a:solidFill>
            <a:schemeClr val="tx1"/>
          </a:solidFill>
          <a:latin typeface="+mn-lt"/>
          <a:ea typeface="+mn-ea"/>
          <a:cs typeface="+mn-cs"/>
        </a:defRPr>
      </a:lvl4pPr>
      <a:lvl5pPr marL="1157288" indent="-128588" algn="l" defTabSz="257175" rtl="0" eaLnBrk="1" latinLnBrk="0" hangingPunct="1">
        <a:spcBef>
          <a:spcPct val="20000"/>
        </a:spcBef>
        <a:buFont typeface="Arial"/>
        <a:buChar char="»"/>
        <a:defRPr sz="1125" kern="1200">
          <a:solidFill>
            <a:schemeClr val="tx1"/>
          </a:solidFill>
          <a:latin typeface="+mn-lt"/>
          <a:ea typeface="+mn-ea"/>
          <a:cs typeface="+mn-cs"/>
        </a:defRPr>
      </a:lvl5pPr>
      <a:lvl6pPr marL="1414463" indent="-128588" algn="l" defTabSz="257175" rtl="0" eaLnBrk="1" latinLnBrk="0" hangingPunct="1">
        <a:spcBef>
          <a:spcPct val="20000"/>
        </a:spcBef>
        <a:buFont typeface="Arial"/>
        <a:buChar char="•"/>
        <a:defRPr sz="1125" kern="1200">
          <a:solidFill>
            <a:schemeClr val="tx1"/>
          </a:solidFill>
          <a:latin typeface="+mn-lt"/>
          <a:ea typeface="+mn-ea"/>
          <a:cs typeface="+mn-cs"/>
        </a:defRPr>
      </a:lvl6pPr>
      <a:lvl7pPr marL="1671638" indent="-128588" algn="l" defTabSz="257175" rtl="0" eaLnBrk="1" latinLnBrk="0" hangingPunct="1">
        <a:spcBef>
          <a:spcPct val="20000"/>
        </a:spcBef>
        <a:buFont typeface="Arial"/>
        <a:buChar char="•"/>
        <a:defRPr sz="1125" kern="1200">
          <a:solidFill>
            <a:schemeClr val="tx1"/>
          </a:solidFill>
          <a:latin typeface="+mn-lt"/>
          <a:ea typeface="+mn-ea"/>
          <a:cs typeface="+mn-cs"/>
        </a:defRPr>
      </a:lvl7pPr>
      <a:lvl8pPr marL="1928813" indent="-128588" algn="l" defTabSz="257175" rtl="0" eaLnBrk="1" latinLnBrk="0" hangingPunct="1">
        <a:spcBef>
          <a:spcPct val="20000"/>
        </a:spcBef>
        <a:buFont typeface="Arial"/>
        <a:buChar char="•"/>
        <a:defRPr sz="1125" kern="1200">
          <a:solidFill>
            <a:schemeClr val="tx1"/>
          </a:solidFill>
          <a:latin typeface="+mn-lt"/>
          <a:ea typeface="+mn-ea"/>
          <a:cs typeface="+mn-cs"/>
        </a:defRPr>
      </a:lvl8pPr>
      <a:lvl9pPr marL="2185988" indent="-128588" algn="l" defTabSz="257175" rtl="0" eaLnBrk="1" latinLnBrk="0" hangingPunct="1">
        <a:spcBef>
          <a:spcPct val="20000"/>
        </a:spcBef>
        <a:buFont typeface="Arial"/>
        <a:buChar char="•"/>
        <a:defRPr sz="1125" kern="1200">
          <a:solidFill>
            <a:schemeClr val="tx1"/>
          </a:solidFill>
          <a:latin typeface="+mn-lt"/>
          <a:ea typeface="+mn-ea"/>
          <a:cs typeface="+mn-cs"/>
        </a:defRPr>
      </a:lvl9pPr>
    </p:bodyStyle>
    <p:otherStyle>
      <a:defPPr>
        <a:defRPr lang="en-US"/>
      </a:defPPr>
      <a:lvl1pPr marL="0" algn="l" defTabSz="257175" rtl="0" eaLnBrk="1" latinLnBrk="0" hangingPunct="1">
        <a:defRPr sz="1013" kern="1200">
          <a:solidFill>
            <a:schemeClr val="tx1"/>
          </a:solidFill>
          <a:latin typeface="+mn-lt"/>
          <a:ea typeface="+mn-ea"/>
          <a:cs typeface="+mn-cs"/>
        </a:defRPr>
      </a:lvl1pPr>
      <a:lvl2pPr marL="257175" algn="l" defTabSz="257175" rtl="0" eaLnBrk="1" latinLnBrk="0" hangingPunct="1">
        <a:defRPr sz="1013" kern="1200">
          <a:solidFill>
            <a:schemeClr val="tx1"/>
          </a:solidFill>
          <a:latin typeface="+mn-lt"/>
          <a:ea typeface="+mn-ea"/>
          <a:cs typeface="+mn-cs"/>
        </a:defRPr>
      </a:lvl2pPr>
      <a:lvl3pPr marL="514350" algn="l" defTabSz="257175" rtl="0" eaLnBrk="1" latinLnBrk="0" hangingPunct="1">
        <a:defRPr sz="1013" kern="1200">
          <a:solidFill>
            <a:schemeClr val="tx1"/>
          </a:solidFill>
          <a:latin typeface="+mn-lt"/>
          <a:ea typeface="+mn-ea"/>
          <a:cs typeface="+mn-cs"/>
        </a:defRPr>
      </a:lvl3pPr>
      <a:lvl4pPr marL="771525" algn="l" defTabSz="257175" rtl="0" eaLnBrk="1" latinLnBrk="0" hangingPunct="1">
        <a:defRPr sz="1013" kern="1200">
          <a:solidFill>
            <a:schemeClr val="tx1"/>
          </a:solidFill>
          <a:latin typeface="+mn-lt"/>
          <a:ea typeface="+mn-ea"/>
          <a:cs typeface="+mn-cs"/>
        </a:defRPr>
      </a:lvl4pPr>
      <a:lvl5pPr marL="1028700" algn="l" defTabSz="257175" rtl="0" eaLnBrk="1" latinLnBrk="0" hangingPunct="1">
        <a:defRPr sz="1013" kern="1200">
          <a:solidFill>
            <a:schemeClr val="tx1"/>
          </a:solidFill>
          <a:latin typeface="+mn-lt"/>
          <a:ea typeface="+mn-ea"/>
          <a:cs typeface="+mn-cs"/>
        </a:defRPr>
      </a:lvl5pPr>
      <a:lvl6pPr marL="1285875" algn="l" defTabSz="257175" rtl="0" eaLnBrk="1" latinLnBrk="0" hangingPunct="1">
        <a:defRPr sz="1013" kern="1200">
          <a:solidFill>
            <a:schemeClr val="tx1"/>
          </a:solidFill>
          <a:latin typeface="+mn-lt"/>
          <a:ea typeface="+mn-ea"/>
          <a:cs typeface="+mn-cs"/>
        </a:defRPr>
      </a:lvl6pPr>
      <a:lvl7pPr marL="1543050" algn="l" defTabSz="257175" rtl="0" eaLnBrk="1" latinLnBrk="0" hangingPunct="1">
        <a:defRPr sz="1013" kern="1200">
          <a:solidFill>
            <a:schemeClr val="tx1"/>
          </a:solidFill>
          <a:latin typeface="+mn-lt"/>
          <a:ea typeface="+mn-ea"/>
          <a:cs typeface="+mn-cs"/>
        </a:defRPr>
      </a:lvl7pPr>
      <a:lvl8pPr marL="1800225" algn="l" defTabSz="257175" rtl="0" eaLnBrk="1" latinLnBrk="0" hangingPunct="1">
        <a:defRPr sz="1013" kern="1200">
          <a:solidFill>
            <a:schemeClr val="tx1"/>
          </a:solidFill>
          <a:latin typeface="+mn-lt"/>
          <a:ea typeface="+mn-ea"/>
          <a:cs typeface="+mn-cs"/>
        </a:defRPr>
      </a:lvl8pPr>
      <a:lvl9pPr marL="2057400" algn="l" defTabSz="257175"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09529" y="228573"/>
            <a:ext cx="10971428" cy="914285"/>
          </a:xfrm>
          <a:prstGeom prst="rect">
            <a:avLst/>
          </a:prstGeom>
          <a:noFill/>
        </p:spPr>
        <p:txBody>
          <a:bodyPr vert="horz" lIns="72009" tIns="72000" rIns="72009" bIns="72000" rtlCol="0" anchor="ctr">
            <a:normAutofit/>
          </a:bodyPr>
          <a:lstStyle/>
          <a:p>
            <a:r>
              <a:rPr lang="de-DE" dirty="0"/>
              <a:t>Titelmasterformat durch Klicken bearbeiten</a:t>
            </a:r>
          </a:p>
        </p:txBody>
      </p:sp>
      <p:sp>
        <p:nvSpPr>
          <p:cNvPr id="3" name="Textplatzhalter 2"/>
          <p:cNvSpPr>
            <a:spLocks noGrp="1"/>
          </p:cNvSpPr>
          <p:nvPr>
            <p:ph type="body" idx="1"/>
          </p:nvPr>
        </p:nvSpPr>
        <p:spPr>
          <a:xfrm>
            <a:off x="609600" y="1371427"/>
            <a:ext cx="10972800" cy="4800000"/>
          </a:xfrm>
          <a:prstGeom prst="rect">
            <a:avLst/>
          </a:prstGeom>
        </p:spPr>
        <p:txBody>
          <a:bodyPr vert="horz" lIns="72009" tIns="72000" rIns="72009" bIns="72000" rtlCol="0">
            <a:normAutofit/>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191226406"/>
      </p:ext>
    </p:extLst>
  </p:cSld>
  <p:clrMap bg1="lt1" tx1="dk1" bg2="lt2" tx2="dk2" accent1="accent1" accent2="accent2" accent3="accent3" accent4="accent4" accent5="accent5" accent6="accent6" hlink="hlink" folHlink="folHlink"/>
  <p:sldLayoutIdLst>
    <p:sldLayoutId id="2147506532" r:id="rId1"/>
    <p:sldLayoutId id="2147506533" r:id="rId2"/>
    <p:sldLayoutId id="2147506534" r:id="rId3"/>
    <p:sldLayoutId id="2147506535" r:id="rId4"/>
    <p:sldLayoutId id="2147506536" r:id="rId5"/>
    <p:sldLayoutId id="2147506537" r:id="rId6"/>
    <p:sldLayoutId id="2147506538" r:id="rId7"/>
    <p:sldLayoutId id="2147506539" r:id="rId8"/>
    <p:sldLayoutId id="2147506540" r:id="rId9"/>
    <p:sldLayoutId id="2147506541" r:id="rId10"/>
    <p:sldLayoutId id="2147506542"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ctr" defTabSz="540068" rtl="0" eaLnBrk="1" latinLnBrk="0" hangingPunct="1">
        <a:spcBef>
          <a:spcPct val="0"/>
        </a:spcBef>
        <a:buNone/>
        <a:defRPr sz="1800" b="1" i="0" kern="1200" cap="all" baseline="0">
          <a:solidFill>
            <a:schemeClr val="accent6"/>
          </a:solidFill>
          <a:latin typeface="+mj-lt"/>
          <a:ea typeface="+mj-ea"/>
          <a:cs typeface="+mj-cs"/>
        </a:defRPr>
      </a:lvl1pPr>
    </p:titleStyle>
    <p:bodyStyle>
      <a:lvl1pPr marL="202526" indent="-202526" algn="l" defTabSz="540068" rtl="0" eaLnBrk="1" latinLnBrk="0" hangingPunct="1">
        <a:spcBef>
          <a:spcPct val="20000"/>
        </a:spcBef>
        <a:buFont typeface="Arial" pitchFamily="34" charset="0"/>
        <a:buChar char="•"/>
        <a:defRPr sz="1875" kern="1200">
          <a:solidFill>
            <a:schemeClr val="tx1"/>
          </a:solidFill>
          <a:latin typeface="+mn-lt"/>
          <a:ea typeface="+mn-ea"/>
          <a:cs typeface="+mn-cs"/>
        </a:defRPr>
      </a:lvl1pPr>
      <a:lvl2pPr marL="438805" indent="-168771" algn="l" defTabSz="540068" rtl="0" eaLnBrk="1" latinLnBrk="0" hangingPunct="1">
        <a:spcBef>
          <a:spcPct val="20000"/>
        </a:spcBef>
        <a:buFont typeface="Arial" pitchFamily="34" charset="0"/>
        <a:buChar char="–"/>
        <a:defRPr sz="1650" kern="1200">
          <a:solidFill>
            <a:schemeClr val="tx1"/>
          </a:solidFill>
          <a:latin typeface="+mn-lt"/>
          <a:ea typeface="+mn-ea"/>
          <a:cs typeface="+mn-cs"/>
        </a:defRPr>
      </a:lvl2pPr>
      <a:lvl3pPr marL="675085" indent="-135017" algn="l" defTabSz="540068" rtl="0" eaLnBrk="1" latinLnBrk="0" hangingPunct="1">
        <a:spcBef>
          <a:spcPct val="20000"/>
        </a:spcBef>
        <a:buFont typeface="Arial" pitchFamily="34" charset="0"/>
        <a:buChar char="•"/>
        <a:defRPr sz="1425" kern="1200">
          <a:solidFill>
            <a:schemeClr val="tx1"/>
          </a:solidFill>
          <a:latin typeface="+mn-lt"/>
          <a:ea typeface="+mn-ea"/>
          <a:cs typeface="+mn-cs"/>
        </a:defRPr>
      </a:lvl3pPr>
      <a:lvl4pPr marL="945119" indent="-135017" algn="l" defTabSz="540068" rtl="0" eaLnBrk="1" latinLnBrk="0" hangingPunct="1">
        <a:spcBef>
          <a:spcPct val="20000"/>
        </a:spcBef>
        <a:buFont typeface="Arial" pitchFamily="34" charset="0"/>
        <a:buChar char="–"/>
        <a:defRPr sz="1200" kern="1200">
          <a:solidFill>
            <a:schemeClr val="tx1"/>
          </a:solidFill>
          <a:latin typeface="+mn-lt"/>
          <a:ea typeface="+mn-ea"/>
          <a:cs typeface="+mn-cs"/>
        </a:defRPr>
      </a:lvl4pPr>
      <a:lvl5pPr marL="1215152" indent="-135017" algn="l" defTabSz="540068" rtl="0" eaLnBrk="1" latinLnBrk="0" hangingPunct="1">
        <a:spcBef>
          <a:spcPct val="20000"/>
        </a:spcBef>
        <a:buFont typeface="Arial" pitchFamily="34" charset="0"/>
        <a:buChar char="»"/>
        <a:defRPr sz="1200" kern="1200">
          <a:solidFill>
            <a:schemeClr val="tx1"/>
          </a:solidFill>
          <a:latin typeface="+mn-lt"/>
          <a:ea typeface="+mn-ea"/>
          <a:cs typeface="+mn-cs"/>
        </a:defRPr>
      </a:lvl5pPr>
      <a:lvl6pPr marL="1485186" indent="-135017" algn="l" defTabSz="540068"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755220" indent="-135017" algn="l" defTabSz="540068"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025254" indent="-135017" algn="l" defTabSz="540068"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295287" indent="-135017" algn="l" defTabSz="540068"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de-DE"/>
      </a:defPPr>
      <a:lvl1pPr marL="0" algn="l" defTabSz="540068" rtl="0" eaLnBrk="1" latinLnBrk="0" hangingPunct="1">
        <a:defRPr sz="1050" kern="1200">
          <a:solidFill>
            <a:schemeClr val="tx1"/>
          </a:solidFill>
          <a:latin typeface="+mn-lt"/>
          <a:ea typeface="+mn-ea"/>
          <a:cs typeface="+mn-cs"/>
        </a:defRPr>
      </a:lvl1pPr>
      <a:lvl2pPr marL="270034" algn="l" defTabSz="540068" rtl="0" eaLnBrk="1" latinLnBrk="0" hangingPunct="1">
        <a:defRPr sz="1050" kern="1200">
          <a:solidFill>
            <a:schemeClr val="tx1"/>
          </a:solidFill>
          <a:latin typeface="+mn-lt"/>
          <a:ea typeface="+mn-ea"/>
          <a:cs typeface="+mn-cs"/>
        </a:defRPr>
      </a:lvl2pPr>
      <a:lvl3pPr marL="540068" algn="l" defTabSz="540068" rtl="0" eaLnBrk="1" latinLnBrk="0" hangingPunct="1">
        <a:defRPr sz="1050" kern="1200">
          <a:solidFill>
            <a:schemeClr val="tx1"/>
          </a:solidFill>
          <a:latin typeface="+mn-lt"/>
          <a:ea typeface="+mn-ea"/>
          <a:cs typeface="+mn-cs"/>
        </a:defRPr>
      </a:lvl3pPr>
      <a:lvl4pPr marL="810101" algn="l" defTabSz="540068" rtl="0" eaLnBrk="1" latinLnBrk="0" hangingPunct="1">
        <a:defRPr sz="1050" kern="1200">
          <a:solidFill>
            <a:schemeClr val="tx1"/>
          </a:solidFill>
          <a:latin typeface="+mn-lt"/>
          <a:ea typeface="+mn-ea"/>
          <a:cs typeface="+mn-cs"/>
        </a:defRPr>
      </a:lvl4pPr>
      <a:lvl5pPr marL="1080135" algn="l" defTabSz="540068" rtl="0" eaLnBrk="1" latinLnBrk="0" hangingPunct="1">
        <a:defRPr sz="1050" kern="1200">
          <a:solidFill>
            <a:schemeClr val="tx1"/>
          </a:solidFill>
          <a:latin typeface="+mn-lt"/>
          <a:ea typeface="+mn-ea"/>
          <a:cs typeface="+mn-cs"/>
        </a:defRPr>
      </a:lvl5pPr>
      <a:lvl6pPr marL="1350169" algn="l" defTabSz="540068" rtl="0" eaLnBrk="1" latinLnBrk="0" hangingPunct="1">
        <a:defRPr sz="1050" kern="1200">
          <a:solidFill>
            <a:schemeClr val="tx1"/>
          </a:solidFill>
          <a:latin typeface="+mn-lt"/>
          <a:ea typeface="+mn-ea"/>
          <a:cs typeface="+mn-cs"/>
        </a:defRPr>
      </a:lvl6pPr>
      <a:lvl7pPr marL="1620203" algn="l" defTabSz="540068" rtl="0" eaLnBrk="1" latinLnBrk="0" hangingPunct="1">
        <a:defRPr sz="1050" kern="1200">
          <a:solidFill>
            <a:schemeClr val="tx1"/>
          </a:solidFill>
          <a:latin typeface="+mn-lt"/>
          <a:ea typeface="+mn-ea"/>
          <a:cs typeface="+mn-cs"/>
        </a:defRPr>
      </a:lvl7pPr>
      <a:lvl8pPr marL="1890236" algn="l" defTabSz="540068" rtl="0" eaLnBrk="1" latinLnBrk="0" hangingPunct="1">
        <a:defRPr sz="1050" kern="1200">
          <a:solidFill>
            <a:schemeClr val="tx1"/>
          </a:solidFill>
          <a:latin typeface="+mn-lt"/>
          <a:ea typeface="+mn-ea"/>
          <a:cs typeface="+mn-cs"/>
        </a:defRPr>
      </a:lvl8pPr>
      <a:lvl9pPr marL="2160270" algn="l" defTabSz="540068" rtl="0" eaLnBrk="1" latinLnBrk="0" hangingPunct="1">
        <a:defRPr sz="105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rgbClr val="00003E"/>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23555"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867764" eaLnBrk="1" hangingPunct="1">
              <a:defRPr kumimoji="0" sz="1050" b="0">
                <a:solidFill>
                  <a:srgbClr val="FFFFFF"/>
                </a:solidFill>
                <a:latin typeface="Times New Roman" pitchFamily="18" charset="0"/>
                <a:ea typeface="+mn-ea"/>
                <a:cs typeface="Arial" pitchFamily="34" charset="0"/>
              </a:defRPr>
            </a:lvl1pPr>
          </a:lstStyle>
          <a:p>
            <a:pPr>
              <a:defRPr/>
            </a:pPr>
            <a:endParaRPr lang="en-US"/>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867764" eaLnBrk="1" hangingPunct="1">
              <a:defRPr kumimoji="0" sz="1050" b="0">
                <a:solidFill>
                  <a:srgbClr val="FFFFFF"/>
                </a:solidFill>
                <a:latin typeface="Times New Roman" pitchFamily="18" charset="0"/>
                <a:ea typeface="+mn-ea"/>
                <a:cs typeface="Arial" pitchFamily="34" charset="0"/>
              </a:defRPr>
            </a:lvl1pPr>
          </a:lstStyle>
          <a:p>
            <a:pPr>
              <a:defRPr/>
            </a:pPr>
            <a:endParaRPr lang="en-US"/>
          </a:p>
        </p:txBody>
      </p:sp>
      <p:sp>
        <p:nvSpPr>
          <p:cNvPr id="136198" name="Rectangle 6"/>
          <p:cNvSpPr>
            <a:spLocks noGrp="1" noChangeArrowheads="1"/>
          </p:cNvSpPr>
          <p:nvPr>
            <p:ph type="sldNum" sz="quarter" idx="4"/>
          </p:nvPr>
        </p:nvSpPr>
        <p:spPr bwMode="auto">
          <a:xfrm>
            <a:off x="8737600" y="6245226"/>
            <a:ext cx="2844800" cy="476251"/>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867764" eaLnBrk="1" hangingPunct="1">
              <a:defRPr kumimoji="0" sz="1050" b="0">
                <a:solidFill>
                  <a:srgbClr val="FFFFFF"/>
                </a:solidFill>
                <a:latin typeface="+mn-lt"/>
                <a:ea typeface="+mn-ea"/>
                <a:cs typeface="Arial" charset="0"/>
              </a:defRPr>
            </a:lvl1pPr>
          </a:lstStyle>
          <a:p>
            <a:pPr>
              <a:defRPr/>
            </a:pPr>
            <a:fld id="{1B498BC2-A3FA-4ED2-938F-1520481CDD99}" type="slidenum">
              <a:rPr lang="en-US"/>
              <a:pPr>
                <a:defRPr/>
              </a:pPr>
              <a:t>‹#›</a:t>
            </a:fld>
            <a:endParaRPr lang="en-US"/>
          </a:p>
        </p:txBody>
      </p:sp>
    </p:spTree>
    <p:extLst>
      <p:ext uri="{BB962C8B-B14F-4D97-AF65-F5344CB8AC3E}">
        <p14:creationId xmlns:p14="http://schemas.microsoft.com/office/powerpoint/2010/main" val="326805559"/>
      </p:ext>
    </p:extLst>
  </p:cSld>
  <p:clrMap bg1="dk2" tx1="lt1" bg2="dk1" tx2="lt2" accent1="accent1" accent2="accent2" accent3="accent3" accent4="accent4" accent5="accent5" accent6="accent6" hlink="hlink" folHlink="folHlink"/>
  <p:sldLayoutIdLst>
    <p:sldLayoutId id="2147506569" r:id="rId1"/>
    <p:sldLayoutId id="2147506570" r:id="rId2"/>
    <p:sldLayoutId id="2147506571" r:id="rId3"/>
    <p:sldLayoutId id="2147506572" r:id="rId4"/>
    <p:sldLayoutId id="2147506573" r:id="rId5"/>
    <p:sldLayoutId id="2147506574" r:id="rId6"/>
    <p:sldLayoutId id="2147506575" r:id="rId7"/>
    <p:sldLayoutId id="2147506576" r:id="rId8"/>
    <p:sldLayoutId id="2147506577" r:id="rId9"/>
    <p:sldLayoutId id="2147506578" r:id="rId10"/>
    <p:sldLayoutId id="2147506579" r:id="rId11"/>
    <p:sldLayoutId id="2147506580" r:id="rId12"/>
    <p:sldLayoutId id="2147506581" r:id="rId13"/>
    <p:sldLayoutId id="2147506582" r:id="rId14"/>
    <p:sldLayoutId id="2147506583" r:id="rId15"/>
    <p:sldLayoutId id="2147506584" r:id="rId16"/>
    <p:sldLayoutId id="2147506585" r:id="rId17"/>
  </p:sldLayoutIdLst>
  <p:transition/>
  <p:hf sldNum="0" hdr="0" ftr="0" dt="0"/>
  <p:txStyles>
    <p:titleStyle>
      <a:lvl1pPr algn="ctr" rtl="0" eaLnBrk="0" fontAlgn="base" hangingPunct="0">
        <a:spcBef>
          <a:spcPct val="0"/>
        </a:spcBef>
        <a:spcAft>
          <a:spcPct val="0"/>
        </a:spcAft>
        <a:defRPr sz="2700" b="1">
          <a:solidFill>
            <a:schemeClr val="tx2"/>
          </a:solidFill>
          <a:latin typeface="+mj-lt"/>
          <a:ea typeface="+mj-ea"/>
          <a:cs typeface="+mj-cs"/>
        </a:defRPr>
      </a:lvl1pPr>
      <a:lvl2pPr algn="ctr" rtl="0" eaLnBrk="0" fontAlgn="base" hangingPunct="0">
        <a:spcBef>
          <a:spcPct val="0"/>
        </a:spcBef>
        <a:spcAft>
          <a:spcPct val="0"/>
        </a:spcAft>
        <a:defRPr sz="2700" b="1">
          <a:solidFill>
            <a:schemeClr val="tx2"/>
          </a:solidFill>
          <a:latin typeface="Arial" charset="0"/>
        </a:defRPr>
      </a:lvl2pPr>
      <a:lvl3pPr algn="ctr" rtl="0" eaLnBrk="0" fontAlgn="base" hangingPunct="0">
        <a:spcBef>
          <a:spcPct val="0"/>
        </a:spcBef>
        <a:spcAft>
          <a:spcPct val="0"/>
        </a:spcAft>
        <a:defRPr sz="2700" b="1">
          <a:solidFill>
            <a:schemeClr val="tx2"/>
          </a:solidFill>
          <a:latin typeface="Arial" charset="0"/>
        </a:defRPr>
      </a:lvl3pPr>
      <a:lvl4pPr algn="ctr" rtl="0" eaLnBrk="0" fontAlgn="base" hangingPunct="0">
        <a:spcBef>
          <a:spcPct val="0"/>
        </a:spcBef>
        <a:spcAft>
          <a:spcPct val="0"/>
        </a:spcAft>
        <a:defRPr sz="2700" b="1">
          <a:solidFill>
            <a:schemeClr val="tx2"/>
          </a:solidFill>
          <a:latin typeface="Arial" charset="0"/>
        </a:defRPr>
      </a:lvl4pPr>
      <a:lvl5pPr algn="ctr" rtl="0" eaLnBrk="0" fontAlgn="base" hangingPunct="0">
        <a:spcBef>
          <a:spcPct val="0"/>
        </a:spcBef>
        <a:spcAft>
          <a:spcPct val="0"/>
        </a:spcAft>
        <a:defRPr sz="2700" b="1">
          <a:solidFill>
            <a:schemeClr val="tx2"/>
          </a:solidFill>
          <a:latin typeface="Arial" charset="0"/>
        </a:defRPr>
      </a:lvl5pPr>
      <a:lvl6pPr marL="341027" algn="ctr" rtl="0" eaLnBrk="0" fontAlgn="base" hangingPunct="0">
        <a:spcBef>
          <a:spcPct val="0"/>
        </a:spcBef>
        <a:spcAft>
          <a:spcPct val="0"/>
        </a:spcAft>
        <a:defRPr sz="2700" b="1">
          <a:solidFill>
            <a:schemeClr val="tx2"/>
          </a:solidFill>
          <a:latin typeface="Arial" charset="0"/>
        </a:defRPr>
      </a:lvl6pPr>
      <a:lvl7pPr marL="681911" algn="ctr" rtl="0" eaLnBrk="0" fontAlgn="base" hangingPunct="0">
        <a:spcBef>
          <a:spcPct val="0"/>
        </a:spcBef>
        <a:spcAft>
          <a:spcPct val="0"/>
        </a:spcAft>
        <a:defRPr sz="2700" b="1">
          <a:solidFill>
            <a:schemeClr val="tx2"/>
          </a:solidFill>
          <a:latin typeface="Arial" charset="0"/>
        </a:defRPr>
      </a:lvl7pPr>
      <a:lvl8pPr marL="1022854" algn="ctr" rtl="0" eaLnBrk="0" fontAlgn="base" hangingPunct="0">
        <a:spcBef>
          <a:spcPct val="0"/>
        </a:spcBef>
        <a:spcAft>
          <a:spcPct val="0"/>
        </a:spcAft>
        <a:defRPr sz="2700" b="1">
          <a:solidFill>
            <a:schemeClr val="tx2"/>
          </a:solidFill>
          <a:latin typeface="Arial" charset="0"/>
        </a:defRPr>
      </a:lvl8pPr>
      <a:lvl9pPr marL="1363802" algn="ctr" rtl="0" eaLnBrk="0" fontAlgn="base" hangingPunct="0">
        <a:spcBef>
          <a:spcPct val="0"/>
        </a:spcBef>
        <a:spcAft>
          <a:spcPct val="0"/>
        </a:spcAft>
        <a:defRPr sz="2700" b="1">
          <a:solidFill>
            <a:schemeClr val="tx2"/>
          </a:solidFill>
          <a:latin typeface="Arial" charset="0"/>
        </a:defRPr>
      </a:lvl9pPr>
    </p:titleStyle>
    <p:bodyStyle>
      <a:lvl1pPr marL="251222" indent="-251222" algn="l" rtl="0" eaLnBrk="0" fontAlgn="base" hangingPunct="0">
        <a:spcBef>
          <a:spcPct val="20000"/>
        </a:spcBef>
        <a:spcAft>
          <a:spcPct val="0"/>
        </a:spcAft>
        <a:buChar char="•"/>
        <a:defRPr sz="2400" b="1">
          <a:solidFill>
            <a:schemeClr val="tx1"/>
          </a:solidFill>
          <a:latin typeface="+mn-lt"/>
          <a:ea typeface="+mn-ea"/>
          <a:cs typeface="+mn-cs"/>
        </a:defRPr>
      </a:lvl1pPr>
      <a:lvl2pPr marL="550069" indent="-209550" algn="l" rtl="0" eaLnBrk="0" fontAlgn="base" hangingPunct="0">
        <a:spcBef>
          <a:spcPct val="20000"/>
        </a:spcBef>
        <a:spcAft>
          <a:spcPct val="0"/>
        </a:spcAft>
        <a:buChar char="–"/>
        <a:defRPr sz="2100" b="1">
          <a:solidFill>
            <a:schemeClr val="tx1"/>
          </a:solidFill>
          <a:latin typeface="+mn-lt"/>
        </a:defRPr>
      </a:lvl2pPr>
      <a:lvl3pPr marL="848916" indent="-166688" algn="l" rtl="0" eaLnBrk="0" fontAlgn="base" hangingPunct="0">
        <a:spcBef>
          <a:spcPct val="20000"/>
        </a:spcBef>
        <a:spcAft>
          <a:spcPct val="0"/>
        </a:spcAft>
        <a:buChar char="•"/>
        <a:defRPr sz="1800" b="1">
          <a:solidFill>
            <a:schemeClr val="tx1"/>
          </a:solidFill>
          <a:latin typeface="+mn-lt"/>
        </a:defRPr>
      </a:lvl3pPr>
      <a:lvl4pPr marL="1189435" indent="-166688" algn="l" rtl="0" eaLnBrk="0" fontAlgn="base" hangingPunct="0">
        <a:spcBef>
          <a:spcPct val="20000"/>
        </a:spcBef>
        <a:spcAft>
          <a:spcPct val="0"/>
        </a:spcAft>
        <a:buChar char="–"/>
        <a:defRPr sz="1500" b="1">
          <a:solidFill>
            <a:schemeClr val="tx1"/>
          </a:solidFill>
          <a:latin typeface="+mn-lt"/>
        </a:defRPr>
      </a:lvl4pPr>
      <a:lvl5pPr marL="1531144" indent="-166688" algn="l" rtl="0" eaLnBrk="0" fontAlgn="base" hangingPunct="0">
        <a:spcBef>
          <a:spcPct val="20000"/>
        </a:spcBef>
        <a:spcAft>
          <a:spcPct val="0"/>
        </a:spcAft>
        <a:buChar char="»"/>
        <a:defRPr sz="1500" b="1">
          <a:solidFill>
            <a:schemeClr val="tx1"/>
          </a:solidFill>
          <a:latin typeface="+mn-lt"/>
        </a:defRPr>
      </a:lvl5pPr>
      <a:lvl6pPr marL="1875232" indent="-170485" algn="l" rtl="0" eaLnBrk="0" fontAlgn="base" hangingPunct="0">
        <a:spcBef>
          <a:spcPct val="20000"/>
        </a:spcBef>
        <a:spcAft>
          <a:spcPct val="0"/>
        </a:spcAft>
        <a:buChar char="»"/>
        <a:defRPr sz="1500" b="1">
          <a:solidFill>
            <a:schemeClr val="tx1"/>
          </a:solidFill>
          <a:latin typeface="+mn-lt"/>
        </a:defRPr>
      </a:lvl6pPr>
      <a:lvl7pPr marL="2216167" indent="-170485" algn="l" rtl="0" eaLnBrk="0" fontAlgn="base" hangingPunct="0">
        <a:spcBef>
          <a:spcPct val="20000"/>
        </a:spcBef>
        <a:spcAft>
          <a:spcPct val="0"/>
        </a:spcAft>
        <a:buChar char="»"/>
        <a:defRPr sz="1500" b="1">
          <a:solidFill>
            <a:schemeClr val="tx1"/>
          </a:solidFill>
          <a:latin typeface="+mn-lt"/>
        </a:defRPr>
      </a:lvl7pPr>
      <a:lvl8pPr marL="2557127" indent="-170485" algn="l" rtl="0" eaLnBrk="0" fontAlgn="base" hangingPunct="0">
        <a:spcBef>
          <a:spcPct val="20000"/>
        </a:spcBef>
        <a:spcAft>
          <a:spcPct val="0"/>
        </a:spcAft>
        <a:buChar char="»"/>
        <a:defRPr sz="1500" b="1">
          <a:solidFill>
            <a:schemeClr val="tx1"/>
          </a:solidFill>
          <a:latin typeface="+mn-lt"/>
        </a:defRPr>
      </a:lvl8pPr>
      <a:lvl9pPr marL="2898046" indent="-170485" algn="l" rtl="0" eaLnBrk="0" fontAlgn="base" hangingPunct="0">
        <a:spcBef>
          <a:spcPct val="20000"/>
        </a:spcBef>
        <a:spcAft>
          <a:spcPct val="0"/>
        </a:spcAft>
        <a:buChar char="»"/>
        <a:defRPr sz="1500" b="1">
          <a:solidFill>
            <a:schemeClr val="tx1"/>
          </a:solidFill>
          <a:latin typeface="+mn-lt"/>
        </a:defRPr>
      </a:lvl9pPr>
    </p:bodyStyle>
    <p:otherStyle>
      <a:defPPr>
        <a:defRPr lang="en-US"/>
      </a:defPPr>
      <a:lvl1pPr marL="0" algn="l" defTabSz="681911" rtl="0" eaLnBrk="1" latinLnBrk="0" hangingPunct="1">
        <a:defRPr sz="1350" kern="1200">
          <a:solidFill>
            <a:schemeClr val="tx1"/>
          </a:solidFill>
          <a:latin typeface="+mn-lt"/>
          <a:ea typeface="+mn-ea"/>
          <a:cs typeface="+mn-cs"/>
        </a:defRPr>
      </a:lvl1pPr>
      <a:lvl2pPr marL="341027" algn="l" defTabSz="681911" rtl="0" eaLnBrk="1" latinLnBrk="0" hangingPunct="1">
        <a:defRPr sz="1350" kern="1200">
          <a:solidFill>
            <a:schemeClr val="tx1"/>
          </a:solidFill>
          <a:latin typeface="+mn-lt"/>
          <a:ea typeface="+mn-ea"/>
          <a:cs typeface="+mn-cs"/>
        </a:defRPr>
      </a:lvl2pPr>
      <a:lvl3pPr marL="681911" algn="l" defTabSz="681911" rtl="0" eaLnBrk="1" latinLnBrk="0" hangingPunct="1">
        <a:defRPr sz="1350" kern="1200">
          <a:solidFill>
            <a:schemeClr val="tx1"/>
          </a:solidFill>
          <a:latin typeface="+mn-lt"/>
          <a:ea typeface="+mn-ea"/>
          <a:cs typeface="+mn-cs"/>
        </a:defRPr>
      </a:lvl3pPr>
      <a:lvl4pPr marL="1022854" algn="l" defTabSz="681911" rtl="0" eaLnBrk="1" latinLnBrk="0" hangingPunct="1">
        <a:defRPr sz="1350" kern="1200">
          <a:solidFill>
            <a:schemeClr val="tx1"/>
          </a:solidFill>
          <a:latin typeface="+mn-lt"/>
          <a:ea typeface="+mn-ea"/>
          <a:cs typeface="+mn-cs"/>
        </a:defRPr>
      </a:lvl4pPr>
      <a:lvl5pPr marL="1363802" algn="l" defTabSz="681911" rtl="0" eaLnBrk="1" latinLnBrk="0" hangingPunct="1">
        <a:defRPr sz="1350" kern="1200">
          <a:solidFill>
            <a:schemeClr val="tx1"/>
          </a:solidFill>
          <a:latin typeface="+mn-lt"/>
          <a:ea typeface="+mn-ea"/>
          <a:cs typeface="+mn-cs"/>
        </a:defRPr>
      </a:lvl5pPr>
      <a:lvl6pPr marL="1704735" algn="l" defTabSz="681911" rtl="0" eaLnBrk="1" latinLnBrk="0" hangingPunct="1">
        <a:defRPr sz="1350" kern="1200">
          <a:solidFill>
            <a:schemeClr val="tx1"/>
          </a:solidFill>
          <a:latin typeface="+mn-lt"/>
          <a:ea typeface="+mn-ea"/>
          <a:cs typeface="+mn-cs"/>
        </a:defRPr>
      </a:lvl6pPr>
      <a:lvl7pPr marL="2045700" algn="l" defTabSz="681911" rtl="0" eaLnBrk="1" latinLnBrk="0" hangingPunct="1">
        <a:defRPr sz="1350" kern="1200">
          <a:solidFill>
            <a:schemeClr val="tx1"/>
          </a:solidFill>
          <a:latin typeface="+mn-lt"/>
          <a:ea typeface="+mn-ea"/>
          <a:cs typeface="+mn-cs"/>
        </a:defRPr>
      </a:lvl7pPr>
      <a:lvl8pPr marL="2386661" algn="l" defTabSz="681911" rtl="0" eaLnBrk="1" latinLnBrk="0" hangingPunct="1">
        <a:defRPr sz="1350" kern="1200">
          <a:solidFill>
            <a:schemeClr val="tx1"/>
          </a:solidFill>
          <a:latin typeface="+mn-lt"/>
          <a:ea typeface="+mn-ea"/>
          <a:cs typeface="+mn-cs"/>
        </a:defRPr>
      </a:lvl8pPr>
      <a:lvl9pPr marL="2727623" algn="l" defTabSz="681911" rtl="0" eaLnBrk="1" latinLnBrk="0" hangingPunct="1">
        <a:defRPr sz="135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051077" name="Rectangle 5"/>
          <p:cNvSpPr>
            <a:spLocks noGrp="1" noChangeArrowheads="1"/>
          </p:cNvSpPr>
          <p:nvPr>
            <p:ph type="body" idx="1"/>
          </p:nvPr>
        </p:nvSpPr>
        <p:spPr bwMode="auto">
          <a:xfrm>
            <a:off x="423339" y="1518322"/>
            <a:ext cx="11344592" cy="46310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p:txBody>
      </p:sp>
      <p:sp>
        <p:nvSpPr>
          <p:cNvPr id="16" name="Title Placeholder 15"/>
          <p:cNvSpPr>
            <a:spLocks noGrp="1"/>
          </p:cNvSpPr>
          <p:nvPr>
            <p:ph type="title"/>
          </p:nvPr>
        </p:nvSpPr>
        <p:spPr>
          <a:xfrm>
            <a:off x="423339" y="81888"/>
            <a:ext cx="11344592" cy="1143000"/>
          </a:xfrm>
          <a:prstGeom prst="rect">
            <a:avLst/>
          </a:prstGeom>
        </p:spPr>
        <p:txBody>
          <a:bodyPr vert="horz" lIns="91440" tIns="45720" rIns="91440" bIns="45720" rtlCol="0" anchor="b">
            <a:normAutofit/>
          </a:bodyPr>
          <a:lstStyle/>
          <a:p>
            <a:r>
              <a:rPr lang="en-US" dirty="0"/>
              <a:t>Click to edit Master title style</a:t>
            </a:r>
          </a:p>
        </p:txBody>
      </p:sp>
      <p:sp>
        <p:nvSpPr>
          <p:cNvPr id="3" name="Footer Placeholder 2">
            <a:extLst>
              <a:ext uri="{FF2B5EF4-FFF2-40B4-BE49-F238E27FC236}">
                <a16:creationId xmlns:a16="http://schemas.microsoft.com/office/drawing/2014/main" id="{697301AC-DB0F-480E-9AB9-D1779963C7E8}"/>
              </a:ext>
            </a:extLst>
          </p:cNvPr>
          <p:cNvSpPr>
            <a:spLocks noGrp="1"/>
          </p:cNvSpPr>
          <p:nvPr>
            <p:ph type="ftr" sz="quarter" idx="3"/>
          </p:nvPr>
        </p:nvSpPr>
        <p:spPr>
          <a:xfrm>
            <a:off x="423337" y="5946775"/>
            <a:ext cx="11383433" cy="546100"/>
          </a:xfrm>
          <a:prstGeom prst="rect">
            <a:avLst/>
          </a:prstGeom>
          <a:noFill/>
          <a:ln>
            <a:noFill/>
          </a:ln>
          <a:effectLst/>
        </p:spPr>
        <p:txBody>
          <a:bodyPr vert="horz" wrap="square" lIns="91440" tIns="45720" rIns="91440" bIns="45720" numCol="1" anchor="b" anchorCtr="0" compatLnSpc="1">
            <a:prstTxWarp prst="textNoShape">
              <a:avLst/>
            </a:prstTxWarp>
            <a:normAutofit/>
          </a:bodyPr>
          <a:lstStyle>
            <a:lvl1pPr>
              <a:defRPr lang="en-US" sz="900" b="0">
                <a:solidFill>
                  <a:schemeClr val="bg2"/>
                </a:solidFill>
                <a:latin typeface="Calibri" charset="0"/>
                <a:cs typeface="Calibri" charset="0"/>
              </a:defRPr>
            </a:lvl1pPr>
          </a:lstStyle>
          <a:p>
            <a:pPr marL="137160" indent="-137160">
              <a:spcAft>
                <a:spcPts val="450"/>
              </a:spcAft>
              <a:buClr>
                <a:schemeClr val="accent2">
                  <a:lumMod val="75000"/>
                </a:schemeClr>
              </a:buClr>
              <a:buSzPct val="100000"/>
              <a:buFont typeface="+mj-lt"/>
              <a:buAutoNum type="arabicPeriod"/>
            </a:pPr>
            <a:r>
              <a:rPr lang="en-NZ"/>
              <a:t>References</a:t>
            </a:r>
            <a:endParaRPr lang="en-NZ" dirty="0"/>
          </a:p>
        </p:txBody>
      </p:sp>
      <p:sp>
        <p:nvSpPr>
          <p:cNvPr id="9" name="Slide Number Placeholder 1">
            <a:extLst>
              <a:ext uri="{FF2B5EF4-FFF2-40B4-BE49-F238E27FC236}">
                <a16:creationId xmlns:a16="http://schemas.microsoft.com/office/drawing/2014/main" id="{52B67B3E-3FAC-4623-85C6-6B21862AFFB3}"/>
              </a:ext>
            </a:extLst>
          </p:cNvPr>
          <p:cNvSpPr>
            <a:spLocks noGrp="1"/>
          </p:cNvSpPr>
          <p:nvPr>
            <p:ph type="sldNum" sz="quarter" idx="4"/>
          </p:nvPr>
        </p:nvSpPr>
        <p:spPr>
          <a:xfrm>
            <a:off x="0" y="6492877"/>
            <a:ext cx="2728392" cy="365125"/>
          </a:xfrm>
          <a:prstGeom prst="rect">
            <a:avLst/>
          </a:prstGeom>
        </p:spPr>
        <p:txBody>
          <a:bodyPr vert="horz" lIns="91440" tIns="45720" rIns="91440" bIns="45720" rtlCol="0" anchor="ctr"/>
          <a:lstStyle>
            <a:lvl1pPr algn="l">
              <a:defRPr sz="900">
                <a:solidFill>
                  <a:srgbClr val="7E99AA"/>
                </a:solidFill>
              </a:defRPr>
            </a:lvl1pPr>
          </a:lstStyle>
          <a:p>
            <a:fld id="{DA29096C-B62D-475C-AEF6-3F18739B8DBA}" type="slidenum">
              <a:rPr lang="en-US" smtClean="0"/>
              <a:pPr/>
              <a:t>‹#›</a:t>
            </a:fld>
            <a:endParaRPr lang="en-US" dirty="0"/>
          </a:p>
        </p:txBody>
      </p:sp>
      <p:sp>
        <p:nvSpPr>
          <p:cNvPr id="8" name="Date Placeholder 3">
            <a:extLst>
              <a:ext uri="{FF2B5EF4-FFF2-40B4-BE49-F238E27FC236}">
                <a16:creationId xmlns:a16="http://schemas.microsoft.com/office/drawing/2014/main" id="{6B715EE1-5C8E-4423-8E13-6B24584D87E3}"/>
              </a:ext>
            </a:extLst>
          </p:cNvPr>
          <p:cNvSpPr>
            <a:spLocks noGrp="1"/>
          </p:cNvSpPr>
          <p:nvPr>
            <p:ph type="dt" sz="half" idx="2"/>
          </p:nvPr>
        </p:nvSpPr>
        <p:spPr>
          <a:xfrm>
            <a:off x="8981663" y="6448848"/>
            <a:ext cx="4280452" cy="365125"/>
          </a:xfrm>
          <a:prstGeom prst="rect">
            <a:avLst/>
          </a:prstGeom>
        </p:spPr>
        <p:txBody>
          <a:bodyPr anchor="b"/>
          <a:lstStyle>
            <a:lvl1pPr>
              <a:defRPr lang="en-US" sz="900" b="0" kern="0" baseline="0" smtClean="0">
                <a:solidFill>
                  <a:schemeClr val="bg2"/>
                </a:solidFill>
                <a:latin typeface="Calibri" charset="0"/>
                <a:ea typeface="Calibri" charset="0"/>
                <a:cs typeface="Calibri" charset="0"/>
              </a:defRPr>
            </a:lvl1pPr>
          </a:lstStyle>
          <a:p>
            <a:r>
              <a:rPr lang="it-IT"/>
              <a:t>ASCO 2021 | RESONATE-2 7 years | Barr et al. </a:t>
            </a:r>
          </a:p>
        </p:txBody>
      </p:sp>
    </p:spTree>
    <p:extLst>
      <p:ext uri="{BB962C8B-B14F-4D97-AF65-F5344CB8AC3E}">
        <p14:creationId xmlns:p14="http://schemas.microsoft.com/office/powerpoint/2010/main" val="96402734"/>
      </p:ext>
    </p:extLst>
  </p:cSld>
  <p:clrMap bg1="dk2" tx1="lt1" bg2="dk1" tx2="lt2" accent1="accent1" accent2="accent2" accent3="accent3" accent4="accent4" accent5="accent5" accent6="accent6" hlink="hlink" folHlink="folHlink"/>
  <p:sldLayoutIdLst>
    <p:sldLayoutId id="2147506606" r:id="rId1"/>
    <p:sldLayoutId id="2147506607" r:id="rId2"/>
    <p:sldLayoutId id="2147506608" r:id="rId3"/>
    <p:sldLayoutId id="2147506609" r:id="rId4"/>
    <p:sldLayoutId id="2147506610" r:id="rId5"/>
    <p:sldLayoutId id="2147506611" r:id="rId6"/>
    <p:sldLayoutId id="2147506612" r:id="rId7"/>
  </p:sldLayoutIdLst>
  <p:hf hdr="0"/>
  <p:txStyles>
    <p:titleStyle>
      <a:lvl1pPr algn="l" rtl="0" eaLnBrk="1" fontAlgn="base" hangingPunct="1">
        <a:lnSpc>
          <a:spcPct val="90000"/>
        </a:lnSpc>
        <a:spcBef>
          <a:spcPct val="0"/>
        </a:spcBef>
        <a:spcAft>
          <a:spcPct val="0"/>
        </a:spcAft>
        <a:defRPr sz="2400" b="1" i="0">
          <a:solidFill>
            <a:schemeClr val="tx1"/>
          </a:solidFill>
          <a:latin typeface="Calibri"/>
          <a:ea typeface="+mj-ea"/>
          <a:cs typeface="Calibri"/>
        </a:defRPr>
      </a:lvl1pPr>
      <a:lvl2pPr algn="l" rtl="0" eaLnBrk="1" fontAlgn="base" hangingPunct="1">
        <a:lnSpc>
          <a:spcPct val="90000"/>
        </a:lnSpc>
        <a:spcBef>
          <a:spcPct val="0"/>
        </a:spcBef>
        <a:spcAft>
          <a:spcPct val="0"/>
        </a:spcAft>
        <a:defRPr sz="2550" b="1">
          <a:solidFill>
            <a:schemeClr val="bg2"/>
          </a:solidFill>
          <a:latin typeface="Arial" charset="0"/>
        </a:defRPr>
      </a:lvl2pPr>
      <a:lvl3pPr algn="l" rtl="0" eaLnBrk="1" fontAlgn="base" hangingPunct="1">
        <a:lnSpc>
          <a:spcPct val="90000"/>
        </a:lnSpc>
        <a:spcBef>
          <a:spcPct val="0"/>
        </a:spcBef>
        <a:spcAft>
          <a:spcPct val="0"/>
        </a:spcAft>
        <a:defRPr sz="2550" b="1">
          <a:solidFill>
            <a:schemeClr val="bg2"/>
          </a:solidFill>
          <a:latin typeface="Arial" charset="0"/>
        </a:defRPr>
      </a:lvl3pPr>
      <a:lvl4pPr algn="l" rtl="0" eaLnBrk="1" fontAlgn="base" hangingPunct="1">
        <a:lnSpc>
          <a:spcPct val="90000"/>
        </a:lnSpc>
        <a:spcBef>
          <a:spcPct val="0"/>
        </a:spcBef>
        <a:spcAft>
          <a:spcPct val="0"/>
        </a:spcAft>
        <a:defRPr sz="2550" b="1">
          <a:solidFill>
            <a:schemeClr val="bg2"/>
          </a:solidFill>
          <a:latin typeface="Arial" charset="0"/>
        </a:defRPr>
      </a:lvl4pPr>
      <a:lvl5pPr algn="l" rtl="0" eaLnBrk="1" fontAlgn="base" hangingPunct="1">
        <a:lnSpc>
          <a:spcPct val="90000"/>
        </a:lnSpc>
        <a:spcBef>
          <a:spcPct val="0"/>
        </a:spcBef>
        <a:spcAft>
          <a:spcPct val="0"/>
        </a:spcAft>
        <a:defRPr sz="2550" b="1">
          <a:solidFill>
            <a:schemeClr val="bg2"/>
          </a:solidFill>
          <a:latin typeface="Arial" charset="0"/>
        </a:defRPr>
      </a:lvl5pPr>
      <a:lvl6pPr marL="342892" algn="l" rtl="0" eaLnBrk="1" fontAlgn="base" hangingPunct="1">
        <a:lnSpc>
          <a:spcPct val="90000"/>
        </a:lnSpc>
        <a:spcBef>
          <a:spcPct val="0"/>
        </a:spcBef>
        <a:spcAft>
          <a:spcPct val="0"/>
        </a:spcAft>
        <a:defRPr sz="2550" b="1">
          <a:solidFill>
            <a:schemeClr val="bg2"/>
          </a:solidFill>
          <a:latin typeface="Arial" charset="0"/>
        </a:defRPr>
      </a:lvl6pPr>
      <a:lvl7pPr marL="685783" algn="l" rtl="0" eaLnBrk="1" fontAlgn="base" hangingPunct="1">
        <a:lnSpc>
          <a:spcPct val="90000"/>
        </a:lnSpc>
        <a:spcBef>
          <a:spcPct val="0"/>
        </a:spcBef>
        <a:spcAft>
          <a:spcPct val="0"/>
        </a:spcAft>
        <a:defRPr sz="2550" b="1">
          <a:solidFill>
            <a:schemeClr val="bg2"/>
          </a:solidFill>
          <a:latin typeface="Arial" charset="0"/>
        </a:defRPr>
      </a:lvl7pPr>
      <a:lvl8pPr marL="1028675" algn="l" rtl="0" eaLnBrk="1" fontAlgn="base" hangingPunct="1">
        <a:lnSpc>
          <a:spcPct val="90000"/>
        </a:lnSpc>
        <a:spcBef>
          <a:spcPct val="0"/>
        </a:spcBef>
        <a:spcAft>
          <a:spcPct val="0"/>
        </a:spcAft>
        <a:defRPr sz="2550" b="1">
          <a:solidFill>
            <a:schemeClr val="bg2"/>
          </a:solidFill>
          <a:latin typeface="Arial" charset="0"/>
        </a:defRPr>
      </a:lvl8pPr>
      <a:lvl9pPr marL="1371566" algn="l" rtl="0" eaLnBrk="1" fontAlgn="base" hangingPunct="1">
        <a:lnSpc>
          <a:spcPct val="90000"/>
        </a:lnSpc>
        <a:spcBef>
          <a:spcPct val="0"/>
        </a:spcBef>
        <a:spcAft>
          <a:spcPct val="0"/>
        </a:spcAft>
        <a:defRPr sz="2550" b="1">
          <a:solidFill>
            <a:schemeClr val="bg2"/>
          </a:solidFill>
          <a:latin typeface="Arial" charset="0"/>
        </a:defRPr>
      </a:lvl9pPr>
    </p:titleStyle>
    <p:bodyStyle>
      <a:lvl1pPr marL="257168" indent="-257168" algn="l" rtl="0" eaLnBrk="1" fontAlgn="base" hangingPunct="1">
        <a:spcBef>
          <a:spcPts val="0"/>
        </a:spcBef>
        <a:spcAft>
          <a:spcPts val="450"/>
        </a:spcAft>
        <a:buClr>
          <a:schemeClr val="accent2">
            <a:lumMod val="75000"/>
          </a:schemeClr>
        </a:buClr>
        <a:buSzPct val="125000"/>
        <a:buFont typeface="Wingdings" charset="2"/>
        <a:buChar char="§"/>
        <a:defRPr sz="1800" b="0">
          <a:solidFill>
            <a:schemeClr val="bg2"/>
          </a:solidFill>
          <a:latin typeface="Calibri"/>
          <a:ea typeface="+mn-ea"/>
          <a:cs typeface="Calibri"/>
        </a:defRPr>
      </a:lvl1pPr>
      <a:lvl2pPr marL="557199" indent="-214308" algn="l" rtl="0" eaLnBrk="1" fontAlgn="base" hangingPunct="1">
        <a:spcBef>
          <a:spcPts val="0"/>
        </a:spcBef>
        <a:spcAft>
          <a:spcPts val="450"/>
        </a:spcAft>
        <a:buClr>
          <a:schemeClr val="accent2">
            <a:lumMod val="75000"/>
          </a:schemeClr>
        </a:buClr>
        <a:buSzPct val="125000"/>
        <a:buFont typeface="Lucida Grande"/>
        <a:buChar char="–"/>
        <a:defRPr sz="1500" b="0">
          <a:solidFill>
            <a:schemeClr val="bg2"/>
          </a:solidFill>
          <a:latin typeface="Calibri"/>
          <a:cs typeface="Calibri"/>
        </a:defRPr>
      </a:lvl2pPr>
      <a:lvl3pPr marL="857228" indent="-171446" algn="l" rtl="0" eaLnBrk="1" fontAlgn="base" hangingPunct="1">
        <a:spcBef>
          <a:spcPts val="0"/>
        </a:spcBef>
        <a:spcAft>
          <a:spcPts val="450"/>
        </a:spcAft>
        <a:buClr>
          <a:schemeClr val="accent2">
            <a:lumMod val="75000"/>
          </a:schemeClr>
        </a:buClr>
        <a:buSzPct val="125000"/>
        <a:buFont typeface="Wingdings" charset="2"/>
        <a:buChar char="§"/>
        <a:defRPr sz="1350" b="0">
          <a:solidFill>
            <a:schemeClr val="bg2"/>
          </a:solidFill>
          <a:latin typeface="Calibri"/>
          <a:cs typeface="Calibri"/>
        </a:defRPr>
      </a:lvl3pPr>
      <a:lvl4pPr marL="1200120" indent="-171446" algn="l" rtl="0" eaLnBrk="1" fontAlgn="base" hangingPunct="1">
        <a:spcBef>
          <a:spcPct val="20000"/>
        </a:spcBef>
        <a:spcAft>
          <a:spcPct val="0"/>
        </a:spcAft>
        <a:buClr>
          <a:srgbClr val="BC5C8A"/>
        </a:buClr>
        <a:defRPr sz="1500" b="1">
          <a:solidFill>
            <a:schemeClr val="bg1"/>
          </a:solidFill>
          <a:effectLst>
            <a:outerShdw blurRad="38100" dist="38100" dir="2700000" algn="tl">
              <a:srgbClr val="C0C0C0"/>
            </a:outerShdw>
          </a:effectLst>
          <a:latin typeface="Times New Roman" pitchFamily="18" charset="0"/>
        </a:defRPr>
      </a:lvl4pPr>
      <a:lvl5pPr marL="1543012" indent="-171446" algn="l" rtl="0" eaLnBrk="1" fontAlgn="base" hangingPunct="1">
        <a:spcBef>
          <a:spcPct val="20000"/>
        </a:spcBef>
        <a:spcAft>
          <a:spcPct val="0"/>
        </a:spcAft>
        <a:buClr>
          <a:srgbClr val="BC5C8A"/>
        </a:buClr>
        <a:buChar char="»"/>
        <a:defRPr sz="1500" b="1">
          <a:solidFill>
            <a:schemeClr val="bg1"/>
          </a:solidFill>
          <a:effectLst>
            <a:outerShdw blurRad="38100" dist="38100" dir="2700000" algn="tl">
              <a:srgbClr val="C0C0C0"/>
            </a:outerShdw>
          </a:effectLst>
          <a:latin typeface="Times New Roman" pitchFamily="18" charset="0"/>
        </a:defRPr>
      </a:lvl5pPr>
      <a:lvl6pPr marL="1885903" indent="-171446" algn="l" rtl="0" eaLnBrk="1" fontAlgn="base" hangingPunct="1">
        <a:spcBef>
          <a:spcPct val="20000"/>
        </a:spcBef>
        <a:spcAft>
          <a:spcPct val="0"/>
        </a:spcAft>
        <a:buClr>
          <a:srgbClr val="BC5C8A"/>
        </a:buClr>
        <a:buChar char="»"/>
        <a:defRPr sz="1500" b="1">
          <a:solidFill>
            <a:schemeClr val="bg1"/>
          </a:solidFill>
          <a:effectLst>
            <a:outerShdw blurRad="38100" dist="38100" dir="2700000" algn="tl">
              <a:srgbClr val="C0C0C0"/>
            </a:outerShdw>
          </a:effectLst>
          <a:latin typeface="Times New Roman" pitchFamily="18" charset="0"/>
        </a:defRPr>
      </a:lvl6pPr>
      <a:lvl7pPr marL="2228795" indent="-171446" algn="l" rtl="0" eaLnBrk="1" fontAlgn="base" hangingPunct="1">
        <a:spcBef>
          <a:spcPct val="20000"/>
        </a:spcBef>
        <a:spcAft>
          <a:spcPct val="0"/>
        </a:spcAft>
        <a:buClr>
          <a:srgbClr val="BC5C8A"/>
        </a:buClr>
        <a:buChar char="»"/>
        <a:defRPr sz="1500" b="1">
          <a:solidFill>
            <a:schemeClr val="bg1"/>
          </a:solidFill>
          <a:effectLst>
            <a:outerShdw blurRad="38100" dist="38100" dir="2700000" algn="tl">
              <a:srgbClr val="C0C0C0"/>
            </a:outerShdw>
          </a:effectLst>
          <a:latin typeface="Times New Roman" pitchFamily="18" charset="0"/>
        </a:defRPr>
      </a:lvl7pPr>
      <a:lvl8pPr marL="2571686" indent="-171446" algn="l" rtl="0" eaLnBrk="1" fontAlgn="base" hangingPunct="1">
        <a:spcBef>
          <a:spcPct val="20000"/>
        </a:spcBef>
        <a:spcAft>
          <a:spcPct val="0"/>
        </a:spcAft>
        <a:buClr>
          <a:srgbClr val="BC5C8A"/>
        </a:buClr>
        <a:buChar char="»"/>
        <a:defRPr sz="1500" b="1">
          <a:solidFill>
            <a:schemeClr val="bg1"/>
          </a:solidFill>
          <a:effectLst>
            <a:outerShdw blurRad="38100" dist="38100" dir="2700000" algn="tl">
              <a:srgbClr val="C0C0C0"/>
            </a:outerShdw>
          </a:effectLst>
          <a:latin typeface="Times New Roman" pitchFamily="18" charset="0"/>
        </a:defRPr>
      </a:lvl8pPr>
      <a:lvl9pPr marL="2914577" indent="-171446" algn="l" rtl="0" eaLnBrk="1" fontAlgn="base" hangingPunct="1">
        <a:spcBef>
          <a:spcPct val="20000"/>
        </a:spcBef>
        <a:spcAft>
          <a:spcPct val="0"/>
        </a:spcAft>
        <a:buClr>
          <a:srgbClr val="BC5C8A"/>
        </a:buClr>
        <a:buChar char="»"/>
        <a:defRPr sz="1500" b="1">
          <a:solidFill>
            <a:schemeClr val="bg1"/>
          </a:solidFill>
          <a:effectLst>
            <a:outerShdw blurRad="38100" dist="38100" dir="2700000" algn="tl">
              <a:srgbClr val="C0C0C0"/>
            </a:outerShdw>
          </a:effectLst>
          <a:latin typeface="Times New Roman" pitchFamily="18" charset="0"/>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32ABFC-B6F6-8D4A-81EC-75DD04A82B04}"/>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p:blipFill>
        <p:spPr>
          <a:xfrm>
            <a:off x="8963298" y="6209225"/>
            <a:ext cx="3237495" cy="657236"/>
          </a:xfrm>
          <a:prstGeom prst="rect">
            <a:avLst/>
          </a:prstGeom>
        </p:spPr>
      </p:pic>
      <p:sp>
        <p:nvSpPr>
          <p:cNvPr id="2" name="Holder 2"/>
          <p:cNvSpPr>
            <a:spLocks noGrp="1"/>
          </p:cNvSpPr>
          <p:nvPr>
            <p:ph type="title"/>
          </p:nvPr>
        </p:nvSpPr>
        <p:spPr>
          <a:xfrm>
            <a:off x="762001" y="609601"/>
            <a:ext cx="10820083" cy="369332"/>
          </a:xfrm>
          <a:prstGeom prst="rect">
            <a:avLst/>
          </a:prstGeom>
        </p:spPr>
        <p:txBody>
          <a:bodyPr wrap="square" lIns="0" tIns="0" rIns="0" bIns="0">
            <a:spAutoFit/>
          </a:bodyPr>
          <a:lstStyle>
            <a:lvl1pPr>
              <a:defRPr/>
            </a:lvl1pPr>
          </a:lstStyle>
          <a:p>
            <a:endParaRPr lang="en-NL" dirty="0"/>
          </a:p>
        </p:txBody>
      </p:sp>
      <p:sp>
        <p:nvSpPr>
          <p:cNvPr id="3" name="Holder 3"/>
          <p:cNvSpPr>
            <a:spLocks noGrp="1"/>
          </p:cNvSpPr>
          <p:nvPr>
            <p:ph type="body" idx="1"/>
          </p:nvPr>
        </p:nvSpPr>
        <p:spPr>
          <a:xfrm>
            <a:off x="762001" y="1577340"/>
            <a:ext cx="10820083" cy="276999"/>
          </a:xfrm>
          <a:prstGeom prst="rect">
            <a:avLst/>
          </a:prstGeom>
        </p:spPr>
        <p:txBody>
          <a:bodyPr wrap="square" lIns="0" tIns="0" rIns="0" bIns="0">
            <a:spAutoFit/>
          </a:bodyPr>
          <a:lstStyle>
            <a:lvl1pPr>
              <a:defRPr/>
            </a:lvl1pPr>
          </a:lstStyle>
          <a:p>
            <a:endParaRPr dirty="0"/>
          </a:p>
        </p:txBody>
      </p:sp>
      <p:cxnSp>
        <p:nvCxnSpPr>
          <p:cNvPr id="11" name="Straight Connector 10">
            <a:extLst>
              <a:ext uri="{FF2B5EF4-FFF2-40B4-BE49-F238E27FC236}">
                <a16:creationId xmlns:a16="http://schemas.microsoft.com/office/drawing/2014/main" id="{0CB9EDB9-C8CB-6C47-A351-395AD0F7C953}"/>
              </a:ext>
            </a:extLst>
          </p:cNvPr>
          <p:cNvCxnSpPr/>
          <p:nvPr userDrawn="1"/>
        </p:nvCxnSpPr>
        <p:spPr>
          <a:xfrm>
            <a:off x="0" y="6209225"/>
            <a:ext cx="12192000" cy="0"/>
          </a:xfrm>
          <a:prstGeom prst="line">
            <a:avLst/>
          </a:prstGeom>
          <a:ln w="19050">
            <a:solidFill>
              <a:srgbClr val="D9E5E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7C7CD91-251F-5A42-80E6-16C870058282}"/>
              </a:ext>
            </a:extLst>
          </p:cNvPr>
          <p:cNvCxnSpPr>
            <a:cxnSpLocks/>
          </p:cNvCxnSpPr>
          <p:nvPr userDrawn="1"/>
        </p:nvCxnSpPr>
        <p:spPr>
          <a:xfrm>
            <a:off x="533400" y="609602"/>
            <a:ext cx="0" cy="492443"/>
          </a:xfrm>
          <a:prstGeom prst="line">
            <a:avLst/>
          </a:prstGeom>
          <a:ln w="63500">
            <a:solidFill>
              <a:srgbClr val="00519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F42EF28A-DF47-334D-B308-880767F35702}"/>
              </a:ext>
            </a:extLst>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r="52285"/>
          <a:stretch/>
        </p:blipFill>
        <p:spPr>
          <a:xfrm>
            <a:off x="152400" y="6312648"/>
            <a:ext cx="457187" cy="440673"/>
          </a:xfrm>
          <a:prstGeom prst="rect">
            <a:avLst/>
          </a:prstGeom>
        </p:spPr>
      </p:pic>
    </p:spTree>
    <p:extLst>
      <p:ext uri="{BB962C8B-B14F-4D97-AF65-F5344CB8AC3E}">
        <p14:creationId xmlns:p14="http://schemas.microsoft.com/office/powerpoint/2010/main" val="4121580862"/>
      </p:ext>
    </p:extLst>
  </p:cSld>
  <p:clrMap bg1="lt1" tx1="dk1" bg2="lt2" tx2="dk2" accent1="accent1" accent2="accent2" accent3="accent3" accent4="accent4" accent5="accent5" accent6="accent6" hlink="hlink" folHlink="folHlink"/>
  <p:sldLayoutIdLst>
    <p:sldLayoutId id="2147506614" r:id="rId1"/>
    <p:sldLayoutId id="2147506615" r:id="rId2"/>
    <p:sldLayoutId id="2147506616" r:id="rId3"/>
    <p:sldLayoutId id="2147506617" r:id="rId4"/>
    <p:sldLayoutId id="2147506618" r:id="rId5"/>
    <p:sldLayoutId id="2147506619" r:id="rId6"/>
    <p:sldLayoutId id="2147506620" r:id="rId7"/>
    <p:sldLayoutId id="2147506621" r:id="rId8"/>
  </p:sldLayoutIdLst>
  <p:txStyles>
    <p:titleStyle>
      <a:lvl1pPr>
        <a:defRPr sz="2400" b="1">
          <a:solidFill>
            <a:srgbClr val="005193"/>
          </a:solidFill>
          <a:latin typeface="+mj-lt"/>
          <a:ea typeface="+mj-ea"/>
          <a:cs typeface="+mj-cs"/>
        </a:defRPr>
      </a:lvl1pPr>
    </p:titleStyle>
    <p:bodyStyle>
      <a:lvl1pPr marL="0">
        <a:defRPr>
          <a:solidFill>
            <a:srgbClr val="005193"/>
          </a:solidFill>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032ABFC-B6F6-8D4A-81EC-75DD04A82B04}"/>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p:blipFill>
        <p:spPr>
          <a:xfrm>
            <a:off x="8963299" y="6209225"/>
            <a:ext cx="3237495" cy="657236"/>
          </a:xfrm>
          <a:prstGeom prst="rect">
            <a:avLst/>
          </a:prstGeom>
        </p:spPr>
      </p:pic>
      <p:sp>
        <p:nvSpPr>
          <p:cNvPr id="2" name="Holder 2"/>
          <p:cNvSpPr>
            <a:spLocks noGrp="1"/>
          </p:cNvSpPr>
          <p:nvPr>
            <p:ph type="title"/>
          </p:nvPr>
        </p:nvSpPr>
        <p:spPr>
          <a:xfrm>
            <a:off x="762001" y="609602"/>
            <a:ext cx="10820083" cy="276999"/>
          </a:xfrm>
          <a:prstGeom prst="rect">
            <a:avLst/>
          </a:prstGeom>
        </p:spPr>
        <p:txBody>
          <a:bodyPr wrap="square" lIns="0" tIns="0" rIns="0" bIns="0">
            <a:spAutoFit/>
          </a:bodyPr>
          <a:lstStyle>
            <a:lvl1pPr>
              <a:defRPr/>
            </a:lvl1pPr>
          </a:lstStyle>
          <a:p>
            <a:endParaRPr lang="en-NL" dirty="0"/>
          </a:p>
        </p:txBody>
      </p:sp>
      <p:sp>
        <p:nvSpPr>
          <p:cNvPr id="3" name="Holder 3"/>
          <p:cNvSpPr>
            <a:spLocks noGrp="1"/>
          </p:cNvSpPr>
          <p:nvPr>
            <p:ph type="body" idx="1"/>
          </p:nvPr>
        </p:nvSpPr>
        <p:spPr>
          <a:xfrm>
            <a:off x="762001" y="1577340"/>
            <a:ext cx="10820083" cy="276999"/>
          </a:xfrm>
          <a:prstGeom prst="rect">
            <a:avLst/>
          </a:prstGeom>
        </p:spPr>
        <p:txBody>
          <a:bodyPr wrap="square" lIns="0" tIns="0" rIns="0" bIns="0">
            <a:spAutoFit/>
          </a:bodyPr>
          <a:lstStyle>
            <a:lvl1pPr>
              <a:defRPr/>
            </a:lvl1pPr>
          </a:lstStyle>
          <a:p>
            <a:endParaRPr dirty="0"/>
          </a:p>
        </p:txBody>
      </p:sp>
      <p:cxnSp>
        <p:nvCxnSpPr>
          <p:cNvPr id="11" name="Straight Connector 10">
            <a:extLst>
              <a:ext uri="{FF2B5EF4-FFF2-40B4-BE49-F238E27FC236}">
                <a16:creationId xmlns:a16="http://schemas.microsoft.com/office/drawing/2014/main" id="{0CB9EDB9-C8CB-6C47-A351-395AD0F7C953}"/>
              </a:ext>
            </a:extLst>
          </p:cNvPr>
          <p:cNvCxnSpPr/>
          <p:nvPr userDrawn="1"/>
        </p:nvCxnSpPr>
        <p:spPr>
          <a:xfrm>
            <a:off x="0" y="6209225"/>
            <a:ext cx="12192000" cy="0"/>
          </a:xfrm>
          <a:prstGeom prst="line">
            <a:avLst/>
          </a:prstGeom>
          <a:ln w="19050">
            <a:solidFill>
              <a:srgbClr val="D9E5E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7C7CD91-251F-5A42-80E6-16C870058282}"/>
              </a:ext>
            </a:extLst>
          </p:cNvPr>
          <p:cNvCxnSpPr>
            <a:cxnSpLocks/>
          </p:cNvCxnSpPr>
          <p:nvPr userDrawn="1"/>
        </p:nvCxnSpPr>
        <p:spPr>
          <a:xfrm>
            <a:off x="533400" y="609604"/>
            <a:ext cx="0" cy="492443"/>
          </a:xfrm>
          <a:prstGeom prst="line">
            <a:avLst/>
          </a:prstGeom>
          <a:ln w="63500">
            <a:solidFill>
              <a:srgbClr val="00519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F42EF28A-DF47-334D-B308-880767F35702}"/>
              </a:ext>
            </a:extLst>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r="52285"/>
          <a:stretch/>
        </p:blipFill>
        <p:spPr>
          <a:xfrm>
            <a:off x="152401" y="6312650"/>
            <a:ext cx="457187" cy="440673"/>
          </a:xfrm>
          <a:prstGeom prst="rect">
            <a:avLst/>
          </a:prstGeom>
        </p:spPr>
      </p:pic>
    </p:spTree>
    <p:extLst>
      <p:ext uri="{BB962C8B-B14F-4D97-AF65-F5344CB8AC3E}">
        <p14:creationId xmlns:p14="http://schemas.microsoft.com/office/powerpoint/2010/main" val="411766133"/>
      </p:ext>
    </p:extLst>
  </p:cSld>
  <p:clrMap bg1="lt1" tx1="dk1" bg2="lt2" tx2="dk2" accent1="accent1" accent2="accent2" accent3="accent3" accent4="accent4" accent5="accent5" accent6="accent6" hlink="hlink" folHlink="folHlink"/>
  <p:sldLayoutIdLst>
    <p:sldLayoutId id="2147506629" r:id="rId1"/>
    <p:sldLayoutId id="2147506630" r:id="rId2"/>
    <p:sldLayoutId id="2147506631" r:id="rId3"/>
    <p:sldLayoutId id="2147506632" r:id="rId4"/>
    <p:sldLayoutId id="2147506633" r:id="rId5"/>
    <p:sldLayoutId id="2147506634" r:id="rId6"/>
    <p:sldLayoutId id="2147506635" r:id="rId7"/>
    <p:sldLayoutId id="2147506636" r:id="rId8"/>
  </p:sldLayoutIdLst>
  <p:txStyles>
    <p:titleStyle>
      <a:lvl1pPr>
        <a:defRPr sz="1800" b="1">
          <a:solidFill>
            <a:srgbClr val="005193"/>
          </a:solidFill>
          <a:latin typeface="+mj-lt"/>
          <a:ea typeface="+mj-ea"/>
          <a:cs typeface="+mj-cs"/>
        </a:defRPr>
      </a:lvl1pPr>
    </p:titleStyle>
    <p:bodyStyle>
      <a:lvl1pPr marL="0">
        <a:defRPr>
          <a:solidFill>
            <a:srgbClr val="005193"/>
          </a:solidFill>
          <a:latin typeface="+mn-lt"/>
          <a:ea typeface="+mn-ea"/>
          <a:cs typeface="+mn-cs"/>
        </a:defRPr>
      </a:lvl1pPr>
      <a:lvl2pPr marL="257175">
        <a:defRPr>
          <a:latin typeface="+mn-lt"/>
          <a:ea typeface="+mn-ea"/>
          <a:cs typeface="+mn-cs"/>
        </a:defRPr>
      </a:lvl2pPr>
      <a:lvl3pPr marL="514350">
        <a:defRPr>
          <a:latin typeface="+mn-lt"/>
          <a:ea typeface="+mn-ea"/>
          <a:cs typeface="+mn-cs"/>
        </a:defRPr>
      </a:lvl3pPr>
      <a:lvl4pPr marL="771525">
        <a:defRPr>
          <a:latin typeface="+mn-lt"/>
          <a:ea typeface="+mn-ea"/>
          <a:cs typeface="+mn-cs"/>
        </a:defRPr>
      </a:lvl4pPr>
      <a:lvl5pPr marL="1028700">
        <a:defRPr>
          <a:latin typeface="+mn-lt"/>
          <a:ea typeface="+mn-ea"/>
          <a:cs typeface="+mn-cs"/>
        </a:defRPr>
      </a:lvl5pPr>
      <a:lvl6pPr marL="1285875">
        <a:defRPr>
          <a:latin typeface="+mn-lt"/>
          <a:ea typeface="+mn-ea"/>
          <a:cs typeface="+mn-cs"/>
        </a:defRPr>
      </a:lvl6pPr>
      <a:lvl7pPr marL="1543050">
        <a:defRPr>
          <a:latin typeface="+mn-lt"/>
          <a:ea typeface="+mn-ea"/>
          <a:cs typeface="+mn-cs"/>
        </a:defRPr>
      </a:lvl7pPr>
      <a:lvl8pPr marL="1800225">
        <a:defRPr>
          <a:latin typeface="+mn-lt"/>
          <a:ea typeface="+mn-ea"/>
          <a:cs typeface="+mn-cs"/>
        </a:defRPr>
      </a:lvl8pPr>
      <a:lvl9pPr marL="2057400">
        <a:defRPr>
          <a:latin typeface="+mn-lt"/>
          <a:ea typeface="+mn-ea"/>
          <a:cs typeface="+mn-cs"/>
        </a:defRPr>
      </a:lvl9pPr>
    </p:bodyStyle>
    <p:otherStyle>
      <a:lvl1pPr marL="0">
        <a:defRPr>
          <a:latin typeface="+mn-lt"/>
          <a:ea typeface="+mn-ea"/>
          <a:cs typeface="+mn-cs"/>
        </a:defRPr>
      </a:lvl1pPr>
      <a:lvl2pPr marL="257175">
        <a:defRPr>
          <a:latin typeface="+mn-lt"/>
          <a:ea typeface="+mn-ea"/>
          <a:cs typeface="+mn-cs"/>
        </a:defRPr>
      </a:lvl2pPr>
      <a:lvl3pPr marL="514350">
        <a:defRPr>
          <a:latin typeface="+mn-lt"/>
          <a:ea typeface="+mn-ea"/>
          <a:cs typeface="+mn-cs"/>
        </a:defRPr>
      </a:lvl3pPr>
      <a:lvl4pPr marL="771525">
        <a:defRPr>
          <a:latin typeface="+mn-lt"/>
          <a:ea typeface="+mn-ea"/>
          <a:cs typeface="+mn-cs"/>
        </a:defRPr>
      </a:lvl4pPr>
      <a:lvl5pPr marL="1028700">
        <a:defRPr>
          <a:latin typeface="+mn-lt"/>
          <a:ea typeface="+mn-ea"/>
          <a:cs typeface="+mn-cs"/>
        </a:defRPr>
      </a:lvl5pPr>
      <a:lvl6pPr marL="1285875">
        <a:defRPr>
          <a:latin typeface="+mn-lt"/>
          <a:ea typeface="+mn-ea"/>
          <a:cs typeface="+mn-cs"/>
        </a:defRPr>
      </a:lvl6pPr>
      <a:lvl7pPr marL="1543050">
        <a:defRPr>
          <a:latin typeface="+mn-lt"/>
          <a:ea typeface="+mn-ea"/>
          <a:cs typeface="+mn-cs"/>
        </a:defRPr>
      </a:lvl7pPr>
      <a:lvl8pPr marL="1800225">
        <a:defRPr>
          <a:latin typeface="+mn-lt"/>
          <a:ea typeface="+mn-ea"/>
          <a:cs typeface="+mn-cs"/>
        </a:defRPr>
      </a:lvl8pPr>
      <a:lvl9pPr marL="2057400">
        <a:defRPr>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09525" y="228572"/>
            <a:ext cx="10971428" cy="914285"/>
          </a:xfrm>
          <a:prstGeom prst="rect">
            <a:avLst/>
          </a:prstGeom>
          <a:noFill/>
        </p:spPr>
        <p:txBody>
          <a:bodyPr vert="horz" lIns="109735" tIns="109721" rIns="109735" bIns="109721" rtlCol="0" anchor="ctr">
            <a:normAutofit/>
          </a:bodyPr>
          <a:lstStyle/>
          <a:p>
            <a:r>
              <a:rPr lang="de-DE" dirty="0"/>
              <a:t>Titelmasterformat durch Klicken bearbeiten</a:t>
            </a:r>
          </a:p>
        </p:txBody>
      </p:sp>
      <p:sp>
        <p:nvSpPr>
          <p:cNvPr id="3" name="Textplatzhalter 2"/>
          <p:cNvSpPr>
            <a:spLocks noGrp="1"/>
          </p:cNvSpPr>
          <p:nvPr>
            <p:ph type="body" idx="1"/>
          </p:nvPr>
        </p:nvSpPr>
        <p:spPr>
          <a:xfrm>
            <a:off x="609600" y="1371427"/>
            <a:ext cx="10972800" cy="4800000"/>
          </a:xfrm>
          <a:prstGeom prst="rect">
            <a:avLst/>
          </a:prstGeom>
        </p:spPr>
        <p:txBody>
          <a:bodyPr vert="horz" lIns="109735" tIns="109721" rIns="109735" bIns="109721" rtlCol="0">
            <a:normAutofit/>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609524" y="6400002"/>
            <a:ext cx="9752382" cy="228570"/>
          </a:xfrm>
          <a:prstGeom prst="rect">
            <a:avLst/>
          </a:prstGeom>
        </p:spPr>
        <p:txBody>
          <a:bodyPr vert="horz" lIns="0" tIns="0" rIns="0" bIns="0" rtlCol="0" anchor="ctr"/>
          <a:lstStyle>
            <a:lvl1pPr algn="l">
              <a:defRPr sz="1270">
                <a:solidFill>
                  <a:schemeClr val="tx1">
                    <a:tint val="75000"/>
                  </a:schemeClr>
                </a:solidFill>
              </a:defRPr>
            </a:lvl1pPr>
          </a:lstStyle>
          <a:p>
            <a:pPr defTabSz="1071780"/>
            <a:r>
              <a:rPr lang="en-US">
                <a:solidFill>
                  <a:srgbClr val="000000">
                    <a:tint val="75000"/>
                  </a:srgbClr>
                </a:solidFill>
              </a:rPr>
              <a:t>23rd German Workshop of the German CLL Study Group, September 3rd, 2010 Bonn, Petersberg</a:t>
            </a:r>
            <a:endParaRPr lang="de-DE" dirty="0">
              <a:solidFill>
                <a:srgbClr val="000000">
                  <a:tint val="75000"/>
                </a:srgbClr>
              </a:solidFill>
            </a:endParaRPr>
          </a:p>
        </p:txBody>
      </p:sp>
      <p:sp>
        <p:nvSpPr>
          <p:cNvPr id="6" name="Foliennummernplatzhalter 5"/>
          <p:cNvSpPr>
            <a:spLocks noGrp="1"/>
          </p:cNvSpPr>
          <p:nvPr>
            <p:ph type="sldNum" sz="quarter" idx="4"/>
          </p:nvPr>
        </p:nvSpPr>
        <p:spPr>
          <a:xfrm>
            <a:off x="10361910" y="6400002"/>
            <a:ext cx="1219047" cy="228570"/>
          </a:xfrm>
          <a:prstGeom prst="rect">
            <a:avLst/>
          </a:prstGeom>
        </p:spPr>
        <p:txBody>
          <a:bodyPr vert="horz" lIns="0" tIns="0" rIns="0" bIns="0" rtlCol="0" anchor="ctr"/>
          <a:lstStyle>
            <a:lvl1pPr algn="r">
              <a:defRPr sz="1270">
                <a:solidFill>
                  <a:schemeClr val="tx1">
                    <a:tint val="75000"/>
                  </a:schemeClr>
                </a:solidFill>
              </a:defRPr>
            </a:lvl1pPr>
          </a:lstStyle>
          <a:p>
            <a:pPr defTabSz="1071780"/>
            <a:fld id="{0EDC64A9-6D47-432A-B9C2-434FE4EA21C9}" type="slidenum">
              <a:rPr lang="de-DE" smtClean="0">
                <a:solidFill>
                  <a:srgbClr val="000000">
                    <a:tint val="75000"/>
                  </a:srgbClr>
                </a:solidFill>
              </a:rPr>
              <a:pPr defTabSz="1071780"/>
              <a:t>‹#›</a:t>
            </a:fld>
            <a:endParaRPr lang="de-DE" dirty="0">
              <a:solidFill>
                <a:srgbClr val="000000">
                  <a:tint val="75000"/>
                </a:srgbClr>
              </a:solidFill>
            </a:endParaRPr>
          </a:p>
        </p:txBody>
      </p:sp>
      <p:sp>
        <p:nvSpPr>
          <p:cNvPr id="7" name="Titel 5"/>
          <p:cNvSpPr txBox="1"/>
          <p:nvPr userDrawn="1"/>
        </p:nvSpPr>
        <p:spPr>
          <a:xfrm>
            <a:off x="10903303" y="6491542"/>
            <a:ext cx="1126318" cy="270790"/>
          </a:xfrm>
          <a:prstGeom prst="rect">
            <a:avLst/>
          </a:prstGeom>
          <a:ln w="12700">
            <a:miter lim="400000"/>
          </a:ln>
          <a:extLst>
            <a:ext uri="{C572A759-6A51-4108-AA02-DFA0A04FC94B}">
              <ma14:wrappingTextBoxFlag xmlns:ma14="http://schemas.microsoft.com/office/mac/drawingml/2011/main" xmlns="" val="1"/>
            </a:ext>
          </a:extLst>
        </p:spPr>
        <p:txBody>
          <a:bodyPr lIns="44694" rIns="44694">
            <a:spAutoFit/>
          </a:bodyPr>
          <a:lstStyle>
            <a:lvl1pPr algn="ctr">
              <a:defRPr sz="1200" cap="all" spc="300">
                <a:latin typeface="Javanese Text"/>
                <a:ea typeface="Javanese Text"/>
                <a:cs typeface="Javanese Text"/>
                <a:sym typeface="Javanese Text"/>
              </a:defRPr>
            </a:lvl1pPr>
          </a:lstStyle>
          <a:p>
            <a:r>
              <a:rPr sz="1173" dirty="0">
                <a:latin typeface="Baskerville"/>
              </a:rPr>
              <a:t>CLL14</a:t>
            </a:r>
            <a:endParaRPr sz="3813" b="1" spc="953" dirty="0">
              <a:solidFill>
                <a:schemeClr val="accent6"/>
              </a:solidFill>
              <a:latin typeface="Baskerville"/>
              <a:ea typeface="Arial"/>
              <a:cs typeface="Arial"/>
              <a:sym typeface="Arial"/>
            </a:endParaRPr>
          </a:p>
        </p:txBody>
      </p:sp>
      <p:sp>
        <p:nvSpPr>
          <p:cNvPr id="8" name="Ellipse 12"/>
          <p:cNvSpPr/>
          <p:nvPr userDrawn="1"/>
        </p:nvSpPr>
        <p:spPr>
          <a:xfrm>
            <a:off x="10958760" y="6576466"/>
            <a:ext cx="94008" cy="94006"/>
          </a:xfrm>
          <a:prstGeom prst="ellipse">
            <a:avLst/>
          </a:prstGeom>
          <a:solidFill>
            <a:schemeClr val="tx1"/>
          </a:solidFill>
          <a:ln w="12700">
            <a:solidFill>
              <a:schemeClr val="tx1"/>
            </a:solidFill>
            <a:miter lim="400000"/>
          </a:ln>
        </p:spPr>
        <p:txBody>
          <a:bodyPr lIns="44694" rIns="44694" anchor="ctr"/>
          <a:lstStyle/>
          <a:p>
            <a:pPr algn="ctr">
              <a:defRPr>
                <a:solidFill>
                  <a:srgbClr val="FFFFFF"/>
                </a:solidFill>
              </a:defRPr>
            </a:pPr>
            <a:endParaRPr sz="2151"/>
          </a:p>
        </p:txBody>
      </p:sp>
    </p:spTree>
    <p:extLst>
      <p:ext uri="{BB962C8B-B14F-4D97-AF65-F5344CB8AC3E}">
        <p14:creationId xmlns:p14="http://schemas.microsoft.com/office/powerpoint/2010/main" val="2564588237"/>
      </p:ext>
    </p:extLst>
  </p:cSld>
  <p:clrMap bg1="lt1" tx1="dk1" bg2="lt2" tx2="dk2" accent1="accent1" accent2="accent2" accent3="accent3" accent4="accent4" accent5="accent5" accent6="accent6" hlink="hlink" folHlink="folHlink"/>
  <p:sldLayoutIdLst>
    <p:sldLayoutId id="2147506638" r:id="rId1"/>
    <p:sldLayoutId id="2147506639" r:id="rId2"/>
    <p:sldLayoutId id="2147506640" r:id="rId3"/>
    <p:sldLayoutId id="2147506641" r:id="rId4"/>
    <p:sldLayoutId id="2147506642" r:id="rId5"/>
    <p:sldLayoutId id="2147506643" r:id="rId6"/>
    <p:sldLayoutId id="2147506644" r:id="rId7"/>
    <p:sldLayoutId id="2147506645" r:id="rId8"/>
    <p:sldLayoutId id="2147506646" r:id="rId9"/>
    <p:sldLayoutId id="2147506647" r:id="rId10"/>
    <p:sldLayoutId id="2147506649" r:id="rId11"/>
    <p:sldLayoutId id="2147506650" r:id="rId12"/>
    <p:sldLayoutId id="2147506651" r:id="rId13"/>
  </p:sldLayoutIdLst>
  <p:hf sldNum="0" hdr="0" ftr="0" dt="0"/>
  <p:txStyles>
    <p:titleStyle>
      <a:lvl1pPr algn="ctr" defTabSz="1071780" rtl="0" eaLnBrk="1" latinLnBrk="0" hangingPunct="1">
        <a:spcBef>
          <a:spcPct val="0"/>
        </a:spcBef>
        <a:buNone/>
        <a:defRPr sz="3711" b="1" i="0" kern="1200" cap="all" baseline="0">
          <a:solidFill>
            <a:schemeClr val="accent6"/>
          </a:solidFill>
          <a:latin typeface="+mj-lt"/>
          <a:ea typeface="+mj-ea"/>
          <a:cs typeface="+mj-cs"/>
        </a:defRPr>
      </a:lvl1pPr>
    </p:titleStyle>
    <p:bodyStyle>
      <a:lvl1pPr marL="401917" indent="-401917" algn="l" defTabSz="1071780" rtl="0" eaLnBrk="1" latinLnBrk="0" hangingPunct="1">
        <a:spcBef>
          <a:spcPct val="20000"/>
        </a:spcBef>
        <a:buFont typeface="Arial" pitchFamily="34" charset="0"/>
        <a:buChar char="•"/>
        <a:defRPr sz="3711" kern="1200">
          <a:solidFill>
            <a:schemeClr val="tx1"/>
          </a:solidFill>
          <a:latin typeface="+mn-lt"/>
          <a:ea typeface="+mn-ea"/>
          <a:cs typeface="+mn-cs"/>
        </a:defRPr>
      </a:lvl1pPr>
      <a:lvl2pPr marL="870821" indent="-334931" algn="l" defTabSz="1071780" rtl="0" eaLnBrk="1" latinLnBrk="0" hangingPunct="1">
        <a:spcBef>
          <a:spcPct val="20000"/>
        </a:spcBef>
        <a:buFont typeface="Arial" pitchFamily="34" charset="0"/>
        <a:buChar char="–"/>
        <a:defRPr sz="3321" kern="1200">
          <a:solidFill>
            <a:schemeClr val="tx1"/>
          </a:solidFill>
          <a:latin typeface="+mn-lt"/>
          <a:ea typeface="+mn-ea"/>
          <a:cs typeface="+mn-cs"/>
        </a:defRPr>
      </a:lvl2pPr>
      <a:lvl3pPr marL="1339724" indent="-267944" algn="l" defTabSz="1071780" rtl="0" eaLnBrk="1" latinLnBrk="0" hangingPunct="1">
        <a:spcBef>
          <a:spcPct val="20000"/>
        </a:spcBef>
        <a:buFont typeface="Arial" pitchFamily="34" charset="0"/>
        <a:buChar char="•"/>
        <a:defRPr sz="2930" kern="1200">
          <a:solidFill>
            <a:schemeClr val="tx1"/>
          </a:solidFill>
          <a:latin typeface="+mn-lt"/>
          <a:ea typeface="+mn-ea"/>
          <a:cs typeface="+mn-cs"/>
        </a:defRPr>
      </a:lvl3pPr>
      <a:lvl4pPr marL="1875616" indent="-267944" algn="l" defTabSz="1071780" rtl="0" eaLnBrk="1" latinLnBrk="0" hangingPunct="1">
        <a:spcBef>
          <a:spcPct val="20000"/>
        </a:spcBef>
        <a:buFont typeface="Arial" pitchFamily="34" charset="0"/>
        <a:buChar char="–"/>
        <a:defRPr sz="2344" kern="1200">
          <a:solidFill>
            <a:schemeClr val="tx1"/>
          </a:solidFill>
          <a:latin typeface="+mn-lt"/>
          <a:ea typeface="+mn-ea"/>
          <a:cs typeface="+mn-cs"/>
        </a:defRPr>
      </a:lvl4pPr>
      <a:lvl5pPr marL="2411505" indent="-267944" algn="l" defTabSz="1071780" rtl="0" eaLnBrk="1" latinLnBrk="0" hangingPunct="1">
        <a:spcBef>
          <a:spcPct val="20000"/>
        </a:spcBef>
        <a:buFont typeface="Arial" pitchFamily="34" charset="0"/>
        <a:buChar char="»"/>
        <a:defRPr sz="2344" kern="1200">
          <a:solidFill>
            <a:schemeClr val="tx1"/>
          </a:solidFill>
          <a:latin typeface="+mn-lt"/>
          <a:ea typeface="+mn-ea"/>
          <a:cs typeface="+mn-cs"/>
        </a:defRPr>
      </a:lvl5pPr>
      <a:lvl6pPr marL="2947394" indent="-267944" algn="l" defTabSz="1071780" rtl="0" eaLnBrk="1" latinLnBrk="0" hangingPunct="1">
        <a:spcBef>
          <a:spcPct val="20000"/>
        </a:spcBef>
        <a:buFont typeface="Arial" pitchFamily="34" charset="0"/>
        <a:buChar char="•"/>
        <a:defRPr sz="2344" kern="1200">
          <a:solidFill>
            <a:schemeClr val="tx1"/>
          </a:solidFill>
          <a:latin typeface="+mn-lt"/>
          <a:ea typeface="+mn-ea"/>
          <a:cs typeface="+mn-cs"/>
        </a:defRPr>
      </a:lvl6pPr>
      <a:lvl7pPr marL="3483285" indent="-267944" algn="l" defTabSz="1071780" rtl="0" eaLnBrk="1" latinLnBrk="0" hangingPunct="1">
        <a:spcBef>
          <a:spcPct val="20000"/>
        </a:spcBef>
        <a:buFont typeface="Arial" pitchFamily="34" charset="0"/>
        <a:buChar char="•"/>
        <a:defRPr sz="2344" kern="1200">
          <a:solidFill>
            <a:schemeClr val="tx1"/>
          </a:solidFill>
          <a:latin typeface="+mn-lt"/>
          <a:ea typeface="+mn-ea"/>
          <a:cs typeface="+mn-cs"/>
        </a:defRPr>
      </a:lvl7pPr>
      <a:lvl8pPr marL="4019173" indent="-267944" algn="l" defTabSz="1071780" rtl="0" eaLnBrk="1" latinLnBrk="0" hangingPunct="1">
        <a:spcBef>
          <a:spcPct val="20000"/>
        </a:spcBef>
        <a:buFont typeface="Arial" pitchFamily="34" charset="0"/>
        <a:buChar char="•"/>
        <a:defRPr sz="2344" kern="1200">
          <a:solidFill>
            <a:schemeClr val="tx1"/>
          </a:solidFill>
          <a:latin typeface="+mn-lt"/>
          <a:ea typeface="+mn-ea"/>
          <a:cs typeface="+mn-cs"/>
        </a:defRPr>
      </a:lvl8pPr>
      <a:lvl9pPr marL="4555064" indent="-267944" algn="l" defTabSz="1071780" rtl="0" eaLnBrk="1" latinLnBrk="0" hangingPunct="1">
        <a:spcBef>
          <a:spcPct val="20000"/>
        </a:spcBef>
        <a:buFont typeface="Arial" pitchFamily="34" charset="0"/>
        <a:buChar char="•"/>
        <a:defRPr sz="2344" kern="1200">
          <a:solidFill>
            <a:schemeClr val="tx1"/>
          </a:solidFill>
          <a:latin typeface="+mn-lt"/>
          <a:ea typeface="+mn-ea"/>
          <a:cs typeface="+mn-cs"/>
        </a:defRPr>
      </a:lvl9pPr>
    </p:bodyStyle>
    <p:otherStyle>
      <a:defPPr>
        <a:defRPr lang="de-DE"/>
      </a:defPPr>
      <a:lvl1pPr marL="0" algn="l" defTabSz="1071780" rtl="0" eaLnBrk="1" latinLnBrk="0" hangingPunct="1">
        <a:defRPr sz="2149" kern="1200">
          <a:solidFill>
            <a:schemeClr val="tx1"/>
          </a:solidFill>
          <a:latin typeface="+mn-lt"/>
          <a:ea typeface="+mn-ea"/>
          <a:cs typeface="+mn-cs"/>
        </a:defRPr>
      </a:lvl1pPr>
      <a:lvl2pPr marL="535888" algn="l" defTabSz="1071780" rtl="0" eaLnBrk="1" latinLnBrk="0" hangingPunct="1">
        <a:defRPr sz="2149" kern="1200">
          <a:solidFill>
            <a:schemeClr val="tx1"/>
          </a:solidFill>
          <a:latin typeface="+mn-lt"/>
          <a:ea typeface="+mn-ea"/>
          <a:cs typeface="+mn-cs"/>
        </a:defRPr>
      </a:lvl2pPr>
      <a:lvl3pPr marL="1071780" algn="l" defTabSz="1071780" rtl="0" eaLnBrk="1" latinLnBrk="0" hangingPunct="1">
        <a:defRPr sz="2149" kern="1200">
          <a:solidFill>
            <a:schemeClr val="tx1"/>
          </a:solidFill>
          <a:latin typeface="+mn-lt"/>
          <a:ea typeface="+mn-ea"/>
          <a:cs typeface="+mn-cs"/>
        </a:defRPr>
      </a:lvl3pPr>
      <a:lvl4pPr marL="1607670" algn="l" defTabSz="1071780" rtl="0" eaLnBrk="1" latinLnBrk="0" hangingPunct="1">
        <a:defRPr sz="2149" kern="1200">
          <a:solidFill>
            <a:schemeClr val="tx1"/>
          </a:solidFill>
          <a:latin typeface="+mn-lt"/>
          <a:ea typeface="+mn-ea"/>
          <a:cs typeface="+mn-cs"/>
        </a:defRPr>
      </a:lvl4pPr>
      <a:lvl5pPr marL="2143560" algn="l" defTabSz="1071780" rtl="0" eaLnBrk="1" latinLnBrk="0" hangingPunct="1">
        <a:defRPr sz="2149" kern="1200">
          <a:solidFill>
            <a:schemeClr val="tx1"/>
          </a:solidFill>
          <a:latin typeface="+mn-lt"/>
          <a:ea typeface="+mn-ea"/>
          <a:cs typeface="+mn-cs"/>
        </a:defRPr>
      </a:lvl5pPr>
      <a:lvl6pPr marL="2679449" algn="l" defTabSz="1071780" rtl="0" eaLnBrk="1" latinLnBrk="0" hangingPunct="1">
        <a:defRPr sz="2149" kern="1200">
          <a:solidFill>
            <a:schemeClr val="tx1"/>
          </a:solidFill>
          <a:latin typeface="+mn-lt"/>
          <a:ea typeface="+mn-ea"/>
          <a:cs typeface="+mn-cs"/>
        </a:defRPr>
      </a:lvl6pPr>
      <a:lvl7pPr marL="3215337" algn="l" defTabSz="1071780" rtl="0" eaLnBrk="1" latinLnBrk="0" hangingPunct="1">
        <a:defRPr sz="2149" kern="1200">
          <a:solidFill>
            <a:schemeClr val="tx1"/>
          </a:solidFill>
          <a:latin typeface="+mn-lt"/>
          <a:ea typeface="+mn-ea"/>
          <a:cs typeface="+mn-cs"/>
        </a:defRPr>
      </a:lvl7pPr>
      <a:lvl8pPr marL="3751228" algn="l" defTabSz="1071780" rtl="0" eaLnBrk="1" latinLnBrk="0" hangingPunct="1">
        <a:defRPr sz="2149" kern="1200">
          <a:solidFill>
            <a:schemeClr val="tx1"/>
          </a:solidFill>
          <a:latin typeface="+mn-lt"/>
          <a:ea typeface="+mn-ea"/>
          <a:cs typeface="+mn-cs"/>
        </a:defRPr>
      </a:lvl8pPr>
      <a:lvl9pPr marL="4287117" algn="l" defTabSz="1071780" rtl="0" eaLnBrk="1" latinLnBrk="0" hangingPunct="1">
        <a:defRPr sz="2149"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FAB0FB4E-0B98-D14C-8FFE-6B84020301A7}"/>
              </a:ext>
            </a:extLst>
          </p:cNvPr>
          <p:cNvPicPr>
            <a:picLocks noChangeAspect="1"/>
          </p:cNvPicPr>
          <p:nvPr userDrawn="1"/>
        </p:nvPicPr>
        <p:blipFill>
          <a:blip r:embed="rId21"/>
          <a:stretch>
            <a:fillRect/>
          </a:stretch>
        </p:blipFill>
        <p:spPr>
          <a:xfrm>
            <a:off x="0" y="0"/>
            <a:ext cx="12192000" cy="6858000"/>
          </a:xfrm>
          <a:prstGeom prst="rect">
            <a:avLst/>
          </a:prstGeom>
        </p:spPr>
      </p:pic>
      <p:sp>
        <p:nvSpPr>
          <p:cNvPr id="1027" name="Rectangle 2"/>
          <p:cNvSpPr>
            <a:spLocks noGrp="1" noChangeArrowheads="1"/>
          </p:cNvSpPr>
          <p:nvPr>
            <p:ph type="title"/>
          </p:nvPr>
        </p:nvSpPr>
        <p:spPr bwMode="auto">
          <a:xfrm>
            <a:off x="609600" y="0"/>
            <a:ext cx="109728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09600" y="1371600"/>
            <a:ext cx="10972800" cy="502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4357418"/>
      </p:ext>
    </p:extLst>
  </p:cSld>
  <p:clrMap bg1="lt1" tx1="dk1" bg2="lt2" tx2="dk2" accent1="accent1" accent2="accent2" accent3="accent3" accent4="accent4" accent5="accent5" accent6="accent6" hlink="hlink" folHlink="folHlink"/>
  <p:sldLayoutIdLst>
    <p:sldLayoutId id="2147506653" r:id="rId1"/>
    <p:sldLayoutId id="2147506654" r:id="rId2"/>
    <p:sldLayoutId id="2147506655" r:id="rId3"/>
    <p:sldLayoutId id="2147506656" r:id="rId4"/>
    <p:sldLayoutId id="2147506657" r:id="rId5"/>
    <p:sldLayoutId id="2147506658" r:id="rId6"/>
    <p:sldLayoutId id="2147506659" r:id="rId7"/>
    <p:sldLayoutId id="2147506660" r:id="rId8"/>
    <p:sldLayoutId id="2147506661" r:id="rId9"/>
    <p:sldLayoutId id="2147506662" r:id="rId10"/>
    <p:sldLayoutId id="2147506663" r:id="rId11"/>
    <p:sldLayoutId id="2147506664" r:id="rId12"/>
    <p:sldLayoutId id="2147506665" r:id="rId13"/>
    <p:sldLayoutId id="2147506666" r:id="rId14"/>
    <p:sldLayoutId id="2147506667" r:id="rId15"/>
    <p:sldLayoutId id="2147506668" r:id="rId16"/>
    <p:sldLayoutId id="2147506669" r:id="rId17"/>
    <p:sldLayoutId id="2147506670" r:id="rId18"/>
    <p:sldLayoutId id="2147506671" r:id="rId19"/>
  </p:sldLayoutIdLst>
  <p:transition spd="slow" advClick="0"/>
  <p:txStyles>
    <p:titleStyle>
      <a:lvl1pPr algn="l" rtl="0" eaLnBrk="0" fontAlgn="base" hangingPunct="0">
        <a:spcBef>
          <a:spcPct val="0"/>
        </a:spcBef>
        <a:spcAft>
          <a:spcPct val="0"/>
        </a:spcAft>
        <a:defRPr sz="2600" b="1">
          <a:solidFill>
            <a:srgbClr val="0432FF"/>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8"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15"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23"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3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6" indent="-342906" algn="l" rtl="0" eaLnBrk="0" fontAlgn="base" hangingPunct="0">
        <a:spcBef>
          <a:spcPct val="20000"/>
        </a:spcBef>
        <a:spcAft>
          <a:spcPct val="0"/>
        </a:spcAft>
        <a:buChar char="•"/>
        <a:defRPr sz="2500">
          <a:solidFill>
            <a:srgbClr val="002060"/>
          </a:solidFill>
          <a:latin typeface="+mn-lt"/>
          <a:ea typeface="+mn-ea"/>
          <a:cs typeface="+mn-cs"/>
        </a:defRPr>
      </a:lvl1pPr>
      <a:lvl2pPr marL="742962" indent="-285755" algn="l" rtl="0" eaLnBrk="0" fontAlgn="base" hangingPunct="0">
        <a:spcBef>
          <a:spcPct val="20000"/>
        </a:spcBef>
        <a:spcAft>
          <a:spcPct val="0"/>
        </a:spcAft>
        <a:buChar char="–"/>
        <a:defRPr sz="2500">
          <a:solidFill>
            <a:srgbClr val="002060"/>
          </a:solidFill>
          <a:latin typeface="+mn-lt"/>
          <a:ea typeface="+mn-ea"/>
        </a:defRPr>
      </a:lvl2pPr>
      <a:lvl3pPr marL="1143019" indent="-228604" algn="l" rtl="0" eaLnBrk="0" fontAlgn="base" hangingPunct="0">
        <a:spcBef>
          <a:spcPct val="20000"/>
        </a:spcBef>
        <a:spcAft>
          <a:spcPct val="0"/>
        </a:spcAft>
        <a:buChar char="•"/>
        <a:defRPr sz="2500">
          <a:solidFill>
            <a:srgbClr val="002060"/>
          </a:solidFill>
          <a:latin typeface="+mn-lt"/>
          <a:ea typeface="+mn-ea"/>
        </a:defRPr>
      </a:lvl3pPr>
      <a:lvl4pPr marL="1600227" indent="-228604" algn="l" rtl="0" eaLnBrk="0" fontAlgn="base" hangingPunct="0">
        <a:spcBef>
          <a:spcPct val="20000"/>
        </a:spcBef>
        <a:spcAft>
          <a:spcPct val="0"/>
        </a:spcAft>
        <a:buChar char="–"/>
        <a:defRPr sz="2500">
          <a:solidFill>
            <a:srgbClr val="002060"/>
          </a:solidFill>
          <a:latin typeface="+mn-lt"/>
          <a:ea typeface="+mn-ea"/>
        </a:defRPr>
      </a:lvl4pPr>
      <a:lvl5pPr marL="2057434" indent="-228604" algn="l" rtl="0" eaLnBrk="0" fontAlgn="base" hangingPunct="0">
        <a:spcBef>
          <a:spcPct val="20000"/>
        </a:spcBef>
        <a:spcAft>
          <a:spcPct val="0"/>
        </a:spcAft>
        <a:buChar char="»"/>
        <a:defRPr sz="2500">
          <a:solidFill>
            <a:srgbClr val="002060"/>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8" rtl="0" eaLnBrk="1" latinLnBrk="0" hangingPunct="1">
        <a:defRPr sz="1800" kern="1200">
          <a:solidFill>
            <a:schemeClr val="tx1"/>
          </a:solidFill>
          <a:latin typeface="+mn-lt"/>
          <a:ea typeface="+mn-ea"/>
          <a:cs typeface="+mn-cs"/>
        </a:defRPr>
      </a:lvl1pPr>
      <a:lvl2pPr marL="457208" algn="l" defTabSz="457208" rtl="0" eaLnBrk="1" latinLnBrk="0" hangingPunct="1">
        <a:defRPr sz="1800" kern="1200">
          <a:solidFill>
            <a:schemeClr val="tx1"/>
          </a:solidFill>
          <a:latin typeface="+mn-lt"/>
          <a:ea typeface="+mn-ea"/>
          <a:cs typeface="+mn-cs"/>
        </a:defRPr>
      </a:lvl2pPr>
      <a:lvl3pPr marL="914415" algn="l" defTabSz="457208" rtl="0" eaLnBrk="1" latinLnBrk="0" hangingPunct="1">
        <a:defRPr sz="1800" kern="1200">
          <a:solidFill>
            <a:schemeClr val="tx1"/>
          </a:solidFill>
          <a:latin typeface="+mn-lt"/>
          <a:ea typeface="+mn-ea"/>
          <a:cs typeface="+mn-cs"/>
        </a:defRPr>
      </a:lvl3pPr>
      <a:lvl4pPr marL="1371623" algn="l" defTabSz="457208" rtl="0" eaLnBrk="1" latinLnBrk="0" hangingPunct="1">
        <a:defRPr sz="1800" kern="1200">
          <a:solidFill>
            <a:schemeClr val="tx1"/>
          </a:solidFill>
          <a:latin typeface="+mn-lt"/>
          <a:ea typeface="+mn-ea"/>
          <a:cs typeface="+mn-cs"/>
        </a:defRPr>
      </a:lvl4pPr>
      <a:lvl5pPr marL="1828830" algn="l" defTabSz="457208" rtl="0" eaLnBrk="1" latinLnBrk="0" hangingPunct="1">
        <a:defRPr sz="1800" kern="1200">
          <a:solidFill>
            <a:schemeClr val="tx1"/>
          </a:solidFill>
          <a:latin typeface="+mn-lt"/>
          <a:ea typeface="+mn-ea"/>
          <a:cs typeface="+mn-cs"/>
        </a:defRPr>
      </a:lvl5pPr>
      <a:lvl6pPr marL="2286038" algn="l" defTabSz="457208" rtl="0" eaLnBrk="1" latinLnBrk="0" hangingPunct="1">
        <a:defRPr sz="1800" kern="1200">
          <a:solidFill>
            <a:schemeClr val="tx1"/>
          </a:solidFill>
          <a:latin typeface="+mn-lt"/>
          <a:ea typeface="+mn-ea"/>
          <a:cs typeface="+mn-cs"/>
        </a:defRPr>
      </a:lvl6pPr>
      <a:lvl7pPr marL="2743246" algn="l" defTabSz="457208" rtl="0" eaLnBrk="1" latinLnBrk="0" hangingPunct="1">
        <a:defRPr sz="1800" kern="1200">
          <a:solidFill>
            <a:schemeClr val="tx1"/>
          </a:solidFill>
          <a:latin typeface="+mn-lt"/>
          <a:ea typeface="+mn-ea"/>
          <a:cs typeface="+mn-cs"/>
        </a:defRPr>
      </a:lvl7pPr>
      <a:lvl8pPr marL="3200453" algn="l" defTabSz="457208" rtl="0" eaLnBrk="1" latinLnBrk="0" hangingPunct="1">
        <a:defRPr sz="1800" kern="1200">
          <a:solidFill>
            <a:schemeClr val="tx1"/>
          </a:solidFill>
          <a:latin typeface="+mn-lt"/>
          <a:ea typeface="+mn-ea"/>
          <a:cs typeface="+mn-cs"/>
        </a:defRPr>
      </a:lvl8pPr>
      <a:lvl9pPr marL="3657661" algn="l" defTabSz="457208"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rgbClr val="E2ECF1"/>
        </a:solidFill>
        <a:effectLst/>
      </p:bgPr>
    </p:bg>
    <p:spTree>
      <p:nvGrpSpPr>
        <p:cNvPr id="1" name=""/>
        <p:cNvGrpSpPr/>
        <p:nvPr/>
      </p:nvGrpSpPr>
      <p:grpSpPr>
        <a:xfrm>
          <a:off x="0" y="0"/>
          <a:ext cx="0" cy="0"/>
          <a:chOff x="0" y="0"/>
          <a:chExt cx="0" cy="0"/>
        </a:xfrm>
      </p:grpSpPr>
      <p:sp>
        <p:nvSpPr>
          <p:cNvPr id="1027" name="Rectangle 1"/>
          <p:cNvSpPr>
            <a:spLocks noGrp="1" noChangeArrowheads="1"/>
          </p:cNvSpPr>
          <p:nvPr>
            <p:ph type="title"/>
          </p:nvPr>
        </p:nvSpPr>
        <p:spPr bwMode="auto">
          <a:xfrm>
            <a:off x="912286" y="227013"/>
            <a:ext cx="10358967"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dirty="0"/>
              <a:t>Click to edit Master title style</a:t>
            </a:r>
          </a:p>
        </p:txBody>
      </p:sp>
      <p:sp>
        <p:nvSpPr>
          <p:cNvPr id="1028" name="Rectangle 2"/>
          <p:cNvSpPr>
            <a:spLocks noGrp="1" noChangeArrowheads="1"/>
          </p:cNvSpPr>
          <p:nvPr>
            <p:ph type="body" idx="1"/>
          </p:nvPr>
        </p:nvSpPr>
        <p:spPr bwMode="auto">
          <a:xfrm>
            <a:off x="912286" y="1416053"/>
            <a:ext cx="10358967" cy="4799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8" name="Picture 7" descr="A close up of a sign&#10;&#10;Description automatically generated">
            <a:extLst>
              <a:ext uri="{FF2B5EF4-FFF2-40B4-BE49-F238E27FC236}">
                <a16:creationId xmlns:a16="http://schemas.microsoft.com/office/drawing/2014/main" id="{B4CCBE2E-CAAE-B74A-AD06-6C8F94F20E4C}"/>
              </a:ext>
            </a:extLst>
          </p:cNvPr>
          <p:cNvPicPr>
            <a:picLocks noChangeAspect="1"/>
          </p:cNvPicPr>
          <p:nvPr userDrawn="1"/>
        </p:nvPicPr>
        <p:blipFill>
          <a:blip r:embed="rId19">
            <a:alphaModFix amt="60000"/>
            <a:extLst>
              <a:ext uri="{28A0092B-C50C-407E-A947-70E740481C1C}">
                <a14:useLocalDpi xmlns:a14="http://schemas.microsoft.com/office/drawing/2010/main" val="0"/>
              </a:ext>
            </a:extLst>
          </a:blip>
          <a:stretch>
            <a:fillRect/>
          </a:stretch>
        </p:blipFill>
        <p:spPr>
          <a:xfrm>
            <a:off x="11365992" y="6156880"/>
            <a:ext cx="650240" cy="548640"/>
          </a:xfrm>
          <a:prstGeom prst="rect">
            <a:avLst/>
          </a:prstGeom>
        </p:spPr>
      </p:pic>
    </p:spTree>
    <p:extLst>
      <p:ext uri="{BB962C8B-B14F-4D97-AF65-F5344CB8AC3E}">
        <p14:creationId xmlns:p14="http://schemas.microsoft.com/office/powerpoint/2010/main" val="1105491529"/>
      </p:ext>
    </p:extLst>
  </p:cSld>
  <p:clrMap bg1="lt1" tx1="dk1" bg2="lt2" tx2="dk2" accent1="accent1" accent2="accent2" accent3="accent3" accent4="accent4" accent5="accent5" accent6="accent6" hlink="hlink" folHlink="folHlink"/>
  <p:sldLayoutIdLst>
    <p:sldLayoutId id="2147506673" r:id="rId1"/>
    <p:sldLayoutId id="2147506674" r:id="rId2"/>
    <p:sldLayoutId id="2147506675" r:id="rId3"/>
    <p:sldLayoutId id="2147506676" r:id="rId4"/>
    <p:sldLayoutId id="2147506677" r:id="rId5"/>
    <p:sldLayoutId id="2147506678" r:id="rId6"/>
    <p:sldLayoutId id="2147506679" r:id="rId7"/>
    <p:sldLayoutId id="2147506680" r:id="rId8"/>
    <p:sldLayoutId id="2147506681" r:id="rId9"/>
    <p:sldLayoutId id="2147506682" r:id="rId10"/>
    <p:sldLayoutId id="2147506683" r:id="rId11"/>
    <p:sldLayoutId id="2147506684" r:id="rId12"/>
    <p:sldLayoutId id="2147506685" r:id="rId13"/>
    <p:sldLayoutId id="2147506686" r:id="rId14"/>
    <p:sldLayoutId id="2147506687" r:id="rId15"/>
    <p:sldLayoutId id="2147506688" r:id="rId16"/>
    <p:sldLayoutId id="2147506689" r:id="rId1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p:titleStyle>
    <p:bodyStyle>
      <a:lvl1pPr marL="390525" indent="-292100" algn="l" defTabSz="412750" rtl="0" eaLnBrk="0" fontAlgn="base" hangingPunct="0">
        <a:lnSpc>
          <a:spcPct val="105000"/>
        </a:lnSpc>
        <a:spcBef>
          <a:spcPct val="30000"/>
        </a:spcBef>
        <a:spcAft>
          <a:spcPts val="800"/>
        </a:spcAft>
        <a:buClr>
          <a:srgbClr val="000000"/>
        </a:buClr>
        <a:buSzPct val="100000"/>
        <a:buFont typeface="Arial" pitchFamily="-72" charset="0"/>
        <a:buChar char="•"/>
        <a:defRPr sz="2900" b="1">
          <a:solidFill>
            <a:srgbClr val="000000"/>
          </a:solidFill>
          <a:latin typeface="Calibri" charset="0"/>
          <a:ea typeface="MS PGothic" pitchFamily="34" charset="-128"/>
          <a:cs typeface="MS PGothic" charset="0"/>
        </a:defRPr>
      </a:lvl1pPr>
      <a:lvl2pPr marL="782638" indent="-260350" algn="l" defTabSz="412750" rtl="0" eaLnBrk="0" fontAlgn="base" hangingPunct="0">
        <a:lnSpc>
          <a:spcPct val="90000"/>
        </a:lnSpc>
        <a:spcBef>
          <a:spcPct val="30000"/>
        </a:spcBef>
        <a:spcAft>
          <a:spcPct val="0"/>
        </a:spcAft>
        <a:buClr>
          <a:srgbClr val="000000"/>
        </a:buClr>
        <a:buSzPct val="75000"/>
        <a:buFont typeface="Symbol" pitchFamily="-72" charset="2"/>
        <a:buChar char=""/>
        <a:defRPr sz="2600" b="1">
          <a:solidFill>
            <a:srgbClr val="000000"/>
          </a:solidFill>
          <a:latin typeface="Calibri" charset="0"/>
          <a:ea typeface="MS PGothic" pitchFamily="34" charset="-128"/>
        </a:defRPr>
      </a:lvl2pPr>
      <a:lvl3pPr marL="1173163" indent="-193675"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400" b="1">
          <a:solidFill>
            <a:srgbClr val="000000"/>
          </a:solidFill>
          <a:latin typeface="Calibri" charset="0"/>
          <a:ea typeface="ＭＳ Ｐゴシック" pitchFamily="-123" charset="-128"/>
          <a:cs typeface="ＭＳ Ｐゴシック" pitchFamily="-72" charset="-128"/>
        </a:defRPr>
      </a:lvl3pPr>
      <a:lvl4pPr marL="1565275" indent="-193675" algn="l" defTabSz="412750" rtl="0" eaLnBrk="0" fontAlgn="base" hangingPunct="0">
        <a:lnSpc>
          <a:spcPct val="90000"/>
        </a:lnSpc>
        <a:spcBef>
          <a:spcPct val="30000"/>
        </a:spcBef>
        <a:spcAft>
          <a:spcPct val="0"/>
        </a:spcAft>
        <a:buClr>
          <a:srgbClr val="000000"/>
        </a:buClr>
        <a:buSzPct val="75000"/>
        <a:buFont typeface="Symbol" pitchFamily="-72" charset="2"/>
        <a:buChar char=""/>
        <a:defRPr sz="2200" b="1">
          <a:solidFill>
            <a:srgbClr val="000000"/>
          </a:solidFill>
          <a:latin typeface="Calibri" charset="0"/>
          <a:ea typeface="ＭＳ Ｐゴシック" pitchFamily="-123" charset="-128"/>
        </a:defRPr>
      </a:lvl4pPr>
      <a:lvl5pPr marL="1957388" indent="-195263"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000" b="1">
          <a:solidFill>
            <a:srgbClr val="000000"/>
          </a:solidFill>
          <a:latin typeface="Calibri" charset="0"/>
          <a:ea typeface="ＭＳ Ｐゴシック" pitchFamily="-123" charset="-128"/>
        </a:defRPr>
      </a:lvl5pPr>
      <a:lvl6pPr marL="2615386"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6pPr>
      <a:lvl7pPr marL="3072444"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7pPr>
      <a:lvl8pPr marL="3529502"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8pPr>
      <a:lvl9pPr marL="3986559"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9pPr>
    </p:bodyStyle>
    <p:otherStyle>
      <a:defPPr>
        <a:defRPr lang="en-US"/>
      </a:defPPr>
      <a:lvl1pPr marL="0" algn="l" defTabSz="914115" rtl="0" eaLnBrk="1" latinLnBrk="0" hangingPunct="1">
        <a:defRPr sz="1800" kern="1200">
          <a:solidFill>
            <a:schemeClr val="tx1"/>
          </a:solidFill>
          <a:latin typeface="+mn-lt"/>
          <a:ea typeface="+mn-ea"/>
          <a:cs typeface="+mn-cs"/>
        </a:defRPr>
      </a:lvl1pPr>
      <a:lvl2pPr marL="457058" algn="l" defTabSz="914115" rtl="0" eaLnBrk="1" latinLnBrk="0" hangingPunct="1">
        <a:defRPr sz="1800" kern="1200">
          <a:solidFill>
            <a:schemeClr val="tx1"/>
          </a:solidFill>
          <a:latin typeface="+mn-lt"/>
          <a:ea typeface="+mn-ea"/>
          <a:cs typeface="+mn-cs"/>
        </a:defRPr>
      </a:lvl2pPr>
      <a:lvl3pPr marL="914115" algn="l" defTabSz="914115" rtl="0" eaLnBrk="1" latinLnBrk="0" hangingPunct="1">
        <a:defRPr sz="1800" kern="1200">
          <a:solidFill>
            <a:schemeClr val="tx1"/>
          </a:solidFill>
          <a:latin typeface="+mn-lt"/>
          <a:ea typeface="+mn-ea"/>
          <a:cs typeface="+mn-cs"/>
        </a:defRPr>
      </a:lvl3pPr>
      <a:lvl4pPr marL="1371173" algn="l" defTabSz="914115" rtl="0" eaLnBrk="1" latinLnBrk="0" hangingPunct="1">
        <a:defRPr sz="1800" kern="1200">
          <a:solidFill>
            <a:schemeClr val="tx1"/>
          </a:solidFill>
          <a:latin typeface="+mn-lt"/>
          <a:ea typeface="+mn-ea"/>
          <a:cs typeface="+mn-cs"/>
        </a:defRPr>
      </a:lvl4pPr>
      <a:lvl5pPr marL="1828231" algn="l" defTabSz="914115" rtl="0" eaLnBrk="1" latinLnBrk="0" hangingPunct="1">
        <a:defRPr sz="1800" kern="1200">
          <a:solidFill>
            <a:schemeClr val="tx1"/>
          </a:solidFill>
          <a:latin typeface="+mn-lt"/>
          <a:ea typeface="+mn-ea"/>
          <a:cs typeface="+mn-cs"/>
        </a:defRPr>
      </a:lvl5pPr>
      <a:lvl6pPr marL="2285289" algn="l" defTabSz="914115" rtl="0" eaLnBrk="1" latinLnBrk="0" hangingPunct="1">
        <a:defRPr sz="1800" kern="1200">
          <a:solidFill>
            <a:schemeClr val="tx1"/>
          </a:solidFill>
          <a:latin typeface="+mn-lt"/>
          <a:ea typeface="+mn-ea"/>
          <a:cs typeface="+mn-cs"/>
        </a:defRPr>
      </a:lvl6pPr>
      <a:lvl7pPr marL="2742347" algn="l" defTabSz="914115" rtl="0" eaLnBrk="1" latinLnBrk="0" hangingPunct="1">
        <a:defRPr sz="1800" kern="1200">
          <a:solidFill>
            <a:schemeClr val="tx1"/>
          </a:solidFill>
          <a:latin typeface="+mn-lt"/>
          <a:ea typeface="+mn-ea"/>
          <a:cs typeface="+mn-cs"/>
        </a:defRPr>
      </a:lvl7pPr>
      <a:lvl8pPr marL="3199405" algn="l" defTabSz="914115" rtl="0" eaLnBrk="1" latinLnBrk="0" hangingPunct="1">
        <a:defRPr sz="1800" kern="1200">
          <a:solidFill>
            <a:schemeClr val="tx1"/>
          </a:solidFill>
          <a:latin typeface="+mn-lt"/>
          <a:ea typeface="+mn-ea"/>
          <a:cs typeface="+mn-cs"/>
        </a:defRPr>
      </a:lvl8pPr>
      <a:lvl9pPr marL="3656462" algn="l" defTabSz="91411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00048"/>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5123"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1157019" eaLnBrk="1" hangingPunct="1">
              <a:defRPr sz="140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1157019" eaLnBrk="1" hangingPunct="1">
              <a:defRPr sz="140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1155700" eaLnBrk="1" hangingPunct="1">
              <a:defRPr sz="1400">
                <a:solidFill>
                  <a:srgbClr val="FFFFFF"/>
                </a:solidFill>
                <a:cs typeface="Arial" panose="020B0604020202020204" pitchFamily="34" charset="0"/>
              </a:defRPr>
            </a:lvl1pPr>
          </a:lstStyle>
          <a:p>
            <a:pPr fontAlgn="base">
              <a:spcBef>
                <a:spcPct val="0"/>
              </a:spcBef>
              <a:spcAft>
                <a:spcPct val="0"/>
              </a:spcAft>
              <a:defRPr/>
            </a:pPr>
            <a:fld id="{939788F0-2506-4D6F-B40C-843A6D2256E6}"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3444161376"/>
      </p:ext>
    </p:extLst>
  </p:cSld>
  <p:clrMap bg1="dk2" tx1="lt1" bg2="dk1" tx2="lt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6" r:id="rId13"/>
    <p:sldLayoutId id="2147483797" r:id="rId14"/>
    <p:sldLayoutId id="2147483798" r:id="rId15"/>
    <p:sldLayoutId id="2147483799" r:id="rId16"/>
  </p:sldLayoutIdLst>
  <p:transition/>
  <p:hf sldNum="0" hdr="0" ftr="0" dt="0"/>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4703" algn="ctr" rtl="0" eaLnBrk="0" fontAlgn="base" hangingPunct="0">
        <a:spcBef>
          <a:spcPct val="0"/>
        </a:spcBef>
        <a:spcAft>
          <a:spcPct val="0"/>
        </a:spcAft>
        <a:defRPr sz="3600" b="1">
          <a:solidFill>
            <a:schemeClr val="tx2"/>
          </a:solidFill>
          <a:latin typeface="Arial" charset="0"/>
        </a:defRPr>
      </a:lvl6pPr>
      <a:lvl7pPr marL="909214" algn="ctr" rtl="0" eaLnBrk="0" fontAlgn="base" hangingPunct="0">
        <a:spcBef>
          <a:spcPct val="0"/>
        </a:spcBef>
        <a:spcAft>
          <a:spcPct val="0"/>
        </a:spcAft>
        <a:defRPr sz="3600" b="1">
          <a:solidFill>
            <a:schemeClr val="tx2"/>
          </a:solidFill>
          <a:latin typeface="Arial" charset="0"/>
        </a:defRPr>
      </a:lvl7pPr>
      <a:lvl8pPr marL="1363805" algn="ctr" rtl="0" eaLnBrk="0" fontAlgn="base" hangingPunct="0">
        <a:spcBef>
          <a:spcPct val="0"/>
        </a:spcBef>
        <a:spcAft>
          <a:spcPct val="0"/>
        </a:spcAft>
        <a:defRPr sz="3600" b="1">
          <a:solidFill>
            <a:schemeClr val="tx2"/>
          </a:solidFill>
          <a:latin typeface="Arial" charset="0"/>
        </a:defRPr>
      </a:lvl8pPr>
      <a:lvl9pPr marL="1818403" algn="ctr" rtl="0" eaLnBrk="0" fontAlgn="base" hangingPunct="0">
        <a:spcBef>
          <a:spcPct val="0"/>
        </a:spcBef>
        <a:spcAft>
          <a:spcPct val="0"/>
        </a:spcAft>
        <a:defRPr sz="3600" b="1">
          <a:solidFill>
            <a:schemeClr val="tx2"/>
          </a:solidFill>
          <a:latin typeface="Arial" charset="0"/>
        </a:defRPr>
      </a:lvl9pPr>
    </p:titleStyle>
    <p:bodyStyle>
      <a:lvl1pPr marL="334963" indent="-334963" algn="l" rtl="0" eaLnBrk="0" fontAlgn="base" hangingPunct="0">
        <a:spcBef>
          <a:spcPct val="20000"/>
        </a:spcBef>
        <a:spcAft>
          <a:spcPct val="0"/>
        </a:spcAft>
        <a:buChar char="•"/>
        <a:defRPr sz="3200" b="1">
          <a:solidFill>
            <a:schemeClr val="tx1"/>
          </a:solidFill>
          <a:latin typeface="+mn-lt"/>
          <a:ea typeface="+mn-ea"/>
          <a:cs typeface="+mn-cs"/>
        </a:defRPr>
      </a:lvl1pPr>
      <a:lvl2pPr marL="733425" indent="-279400" algn="l" rtl="0" eaLnBrk="0" fontAlgn="base" hangingPunct="0">
        <a:spcBef>
          <a:spcPct val="20000"/>
        </a:spcBef>
        <a:spcAft>
          <a:spcPct val="0"/>
        </a:spcAft>
        <a:buChar char="–"/>
        <a:defRPr sz="2800" b="1">
          <a:solidFill>
            <a:schemeClr val="tx1"/>
          </a:solidFill>
          <a:latin typeface="+mn-lt"/>
        </a:defRPr>
      </a:lvl2pPr>
      <a:lvl3pPr marL="1131888" indent="-222250" algn="l" rtl="0" eaLnBrk="0" fontAlgn="base" hangingPunct="0">
        <a:spcBef>
          <a:spcPct val="20000"/>
        </a:spcBef>
        <a:spcAft>
          <a:spcPct val="0"/>
        </a:spcAft>
        <a:buChar char="•"/>
        <a:defRPr sz="2400" b="1">
          <a:solidFill>
            <a:schemeClr val="tx1"/>
          </a:solidFill>
          <a:latin typeface="+mn-lt"/>
        </a:defRPr>
      </a:lvl3pPr>
      <a:lvl4pPr marL="1585913" indent="-222250" algn="l" rtl="0" eaLnBrk="0" fontAlgn="base" hangingPunct="0">
        <a:spcBef>
          <a:spcPct val="20000"/>
        </a:spcBef>
        <a:spcAft>
          <a:spcPct val="0"/>
        </a:spcAft>
        <a:buChar char="–"/>
        <a:defRPr sz="2000" b="1">
          <a:solidFill>
            <a:schemeClr val="tx1"/>
          </a:solidFill>
          <a:latin typeface="+mn-lt"/>
        </a:defRPr>
      </a:lvl4pPr>
      <a:lvl5pPr marL="2041525" indent="-222250" algn="l" rtl="0" eaLnBrk="0" fontAlgn="base" hangingPunct="0">
        <a:spcBef>
          <a:spcPct val="20000"/>
        </a:spcBef>
        <a:spcAft>
          <a:spcPct val="0"/>
        </a:spcAft>
        <a:buChar char="»"/>
        <a:defRPr sz="2000" b="1">
          <a:solidFill>
            <a:schemeClr val="tx1"/>
          </a:solidFill>
          <a:latin typeface="+mn-lt"/>
        </a:defRPr>
      </a:lvl5pPr>
      <a:lvl6pPr marL="2500309" indent="-227313" algn="l" rtl="0" eaLnBrk="0" fontAlgn="base" hangingPunct="0">
        <a:spcBef>
          <a:spcPct val="20000"/>
        </a:spcBef>
        <a:spcAft>
          <a:spcPct val="0"/>
        </a:spcAft>
        <a:buChar char="»"/>
        <a:defRPr sz="2000" b="1">
          <a:solidFill>
            <a:schemeClr val="tx1"/>
          </a:solidFill>
          <a:latin typeface="+mn-lt"/>
        </a:defRPr>
      </a:lvl6pPr>
      <a:lvl7pPr marL="2954889" indent="-227313" algn="l" rtl="0" eaLnBrk="0" fontAlgn="base" hangingPunct="0">
        <a:spcBef>
          <a:spcPct val="20000"/>
        </a:spcBef>
        <a:spcAft>
          <a:spcPct val="0"/>
        </a:spcAft>
        <a:buChar char="»"/>
        <a:defRPr sz="2000" b="1">
          <a:solidFill>
            <a:schemeClr val="tx1"/>
          </a:solidFill>
          <a:latin typeface="+mn-lt"/>
        </a:defRPr>
      </a:lvl7pPr>
      <a:lvl8pPr marL="3409503" indent="-227313" algn="l" rtl="0" eaLnBrk="0" fontAlgn="base" hangingPunct="0">
        <a:spcBef>
          <a:spcPct val="20000"/>
        </a:spcBef>
        <a:spcAft>
          <a:spcPct val="0"/>
        </a:spcAft>
        <a:buChar char="»"/>
        <a:defRPr sz="2000" b="1">
          <a:solidFill>
            <a:schemeClr val="tx1"/>
          </a:solidFill>
          <a:latin typeface="+mn-lt"/>
        </a:defRPr>
      </a:lvl8pPr>
      <a:lvl9pPr marL="3864061" indent="-227313" algn="l" rtl="0" eaLnBrk="0" fontAlgn="base" hangingPunct="0">
        <a:spcBef>
          <a:spcPct val="20000"/>
        </a:spcBef>
        <a:spcAft>
          <a:spcPct val="0"/>
        </a:spcAft>
        <a:buChar char="»"/>
        <a:defRPr sz="2000" b="1">
          <a:solidFill>
            <a:schemeClr val="tx1"/>
          </a:solidFill>
          <a:latin typeface="+mn-lt"/>
        </a:defRPr>
      </a:lvl9pPr>
    </p:bodyStyle>
    <p:otherStyle>
      <a:defPPr>
        <a:defRPr lang="en-US"/>
      </a:defPPr>
      <a:lvl1pPr marL="0" algn="l" defTabSz="909214" rtl="0" eaLnBrk="1" latinLnBrk="0" hangingPunct="1">
        <a:defRPr sz="1800" kern="1200">
          <a:solidFill>
            <a:schemeClr val="tx1"/>
          </a:solidFill>
          <a:latin typeface="+mn-lt"/>
          <a:ea typeface="+mn-ea"/>
          <a:cs typeface="+mn-cs"/>
        </a:defRPr>
      </a:lvl1pPr>
      <a:lvl2pPr marL="454703" algn="l" defTabSz="909214" rtl="0" eaLnBrk="1" latinLnBrk="0" hangingPunct="1">
        <a:defRPr sz="1800" kern="1200">
          <a:solidFill>
            <a:schemeClr val="tx1"/>
          </a:solidFill>
          <a:latin typeface="+mn-lt"/>
          <a:ea typeface="+mn-ea"/>
          <a:cs typeface="+mn-cs"/>
        </a:defRPr>
      </a:lvl2pPr>
      <a:lvl3pPr marL="909214" algn="l" defTabSz="909214" rtl="0" eaLnBrk="1" latinLnBrk="0" hangingPunct="1">
        <a:defRPr sz="1800" kern="1200">
          <a:solidFill>
            <a:schemeClr val="tx1"/>
          </a:solidFill>
          <a:latin typeface="+mn-lt"/>
          <a:ea typeface="+mn-ea"/>
          <a:cs typeface="+mn-cs"/>
        </a:defRPr>
      </a:lvl3pPr>
      <a:lvl4pPr marL="1363805" algn="l" defTabSz="909214" rtl="0" eaLnBrk="1" latinLnBrk="0" hangingPunct="1">
        <a:defRPr sz="1800" kern="1200">
          <a:solidFill>
            <a:schemeClr val="tx1"/>
          </a:solidFill>
          <a:latin typeface="+mn-lt"/>
          <a:ea typeface="+mn-ea"/>
          <a:cs typeface="+mn-cs"/>
        </a:defRPr>
      </a:lvl4pPr>
      <a:lvl5pPr marL="1818403" algn="l" defTabSz="909214" rtl="0" eaLnBrk="1" latinLnBrk="0" hangingPunct="1">
        <a:defRPr sz="1800" kern="1200">
          <a:solidFill>
            <a:schemeClr val="tx1"/>
          </a:solidFill>
          <a:latin typeface="+mn-lt"/>
          <a:ea typeface="+mn-ea"/>
          <a:cs typeface="+mn-cs"/>
        </a:defRPr>
      </a:lvl5pPr>
      <a:lvl6pPr marL="2272980" algn="l" defTabSz="909214" rtl="0" eaLnBrk="1" latinLnBrk="0" hangingPunct="1">
        <a:defRPr sz="1800" kern="1200">
          <a:solidFill>
            <a:schemeClr val="tx1"/>
          </a:solidFill>
          <a:latin typeface="+mn-lt"/>
          <a:ea typeface="+mn-ea"/>
          <a:cs typeface="+mn-cs"/>
        </a:defRPr>
      </a:lvl6pPr>
      <a:lvl7pPr marL="2727600" algn="l" defTabSz="909214" rtl="0" eaLnBrk="1" latinLnBrk="0" hangingPunct="1">
        <a:defRPr sz="1800" kern="1200">
          <a:solidFill>
            <a:schemeClr val="tx1"/>
          </a:solidFill>
          <a:latin typeface="+mn-lt"/>
          <a:ea typeface="+mn-ea"/>
          <a:cs typeface="+mn-cs"/>
        </a:defRPr>
      </a:lvl7pPr>
      <a:lvl8pPr marL="3182214" algn="l" defTabSz="909214" rtl="0" eaLnBrk="1" latinLnBrk="0" hangingPunct="1">
        <a:defRPr sz="1800" kern="1200">
          <a:solidFill>
            <a:schemeClr val="tx1"/>
          </a:solidFill>
          <a:latin typeface="+mn-lt"/>
          <a:ea typeface="+mn-ea"/>
          <a:cs typeface="+mn-cs"/>
        </a:defRPr>
      </a:lvl8pPr>
      <a:lvl9pPr marL="3636830" algn="l" defTabSz="909214"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00048"/>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5123"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1157019" eaLnBrk="1" hangingPunct="1">
              <a:defRPr sz="140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1157019" eaLnBrk="1" hangingPunct="1">
              <a:defRPr sz="1400" b="0">
                <a:solidFill>
                  <a:srgbClr val="FFFFFF"/>
                </a:solidFill>
                <a:latin typeface="Times New Roman" pitchFamily="18" charset="0"/>
                <a:cs typeface="Arial" pitchFamily="34" charset="0"/>
              </a:defRPr>
            </a:lvl1pPr>
          </a:lstStyle>
          <a:p>
            <a:pPr fontAlgn="base">
              <a:spcBef>
                <a:spcPct val="0"/>
              </a:spcBef>
              <a:spcAft>
                <a:spcPct val="0"/>
              </a:spcAft>
              <a:defRPr/>
            </a:pPr>
            <a:endParaRPr lang="en-US" dirty="0"/>
          </a:p>
        </p:txBody>
      </p:sp>
      <p:sp>
        <p:nvSpPr>
          <p:cNvPr id="136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1155700" eaLnBrk="1" hangingPunct="1">
              <a:defRPr sz="1400">
                <a:solidFill>
                  <a:srgbClr val="FFFFFF"/>
                </a:solidFill>
                <a:cs typeface="Arial" panose="020B0604020202020204" pitchFamily="34" charset="0"/>
              </a:defRPr>
            </a:lvl1pPr>
          </a:lstStyle>
          <a:p>
            <a:pPr fontAlgn="base">
              <a:spcBef>
                <a:spcPct val="0"/>
              </a:spcBef>
              <a:spcAft>
                <a:spcPct val="0"/>
              </a:spcAft>
              <a:defRPr/>
            </a:pPr>
            <a:fld id="{939788F0-2506-4D6F-B40C-843A6D2256E6}" type="slidenum">
              <a:rPr lang="en-US" altLang="en-US" smtClean="0"/>
              <a:pPr fontAlgn="base">
                <a:spcBef>
                  <a:spcPct val="0"/>
                </a:spcBef>
                <a:spcAft>
                  <a:spcPct val="0"/>
                </a:spcAft>
                <a:defRPr/>
              </a:pPr>
              <a:t>‹#›</a:t>
            </a:fld>
            <a:endParaRPr lang="en-US" altLang="en-US" dirty="0"/>
          </a:p>
        </p:txBody>
      </p:sp>
    </p:spTree>
    <p:extLst>
      <p:ext uri="{BB962C8B-B14F-4D97-AF65-F5344CB8AC3E}">
        <p14:creationId xmlns:p14="http://schemas.microsoft.com/office/powerpoint/2010/main" val="2579838836"/>
      </p:ext>
    </p:extLst>
  </p:cSld>
  <p:clrMap bg1="dk2" tx1="lt1" bg2="dk1" tx2="lt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Lst>
  <p:transition/>
  <p:hf sldNum="0" hdr="0" ftr="0" dt="0"/>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4703" algn="ctr" rtl="0" eaLnBrk="0" fontAlgn="base" hangingPunct="0">
        <a:spcBef>
          <a:spcPct val="0"/>
        </a:spcBef>
        <a:spcAft>
          <a:spcPct val="0"/>
        </a:spcAft>
        <a:defRPr sz="3600" b="1">
          <a:solidFill>
            <a:schemeClr val="tx2"/>
          </a:solidFill>
          <a:latin typeface="Arial" charset="0"/>
        </a:defRPr>
      </a:lvl6pPr>
      <a:lvl7pPr marL="909214" algn="ctr" rtl="0" eaLnBrk="0" fontAlgn="base" hangingPunct="0">
        <a:spcBef>
          <a:spcPct val="0"/>
        </a:spcBef>
        <a:spcAft>
          <a:spcPct val="0"/>
        </a:spcAft>
        <a:defRPr sz="3600" b="1">
          <a:solidFill>
            <a:schemeClr val="tx2"/>
          </a:solidFill>
          <a:latin typeface="Arial" charset="0"/>
        </a:defRPr>
      </a:lvl7pPr>
      <a:lvl8pPr marL="1363805" algn="ctr" rtl="0" eaLnBrk="0" fontAlgn="base" hangingPunct="0">
        <a:spcBef>
          <a:spcPct val="0"/>
        </a:spcBef>
        <a:spcAft>
          <a:spcPct val="0"/>
        </a:spcAft>
        <a:defRPr sz="3600" b="1">
          <a:solidFill>
            <a:schemeClr val="tx2"/>
          </a:solidFill>
          <a:latin typeface="Arial" charset="0"/>
        </a:defRPr>
      </a:lvl8pPr>
      <a:lvl9pPr marL="1818403" algn="ctr" rtl="0" eaLnBrk="0" fontAlgn="base" hangingPunct="0">
        <a:spcBef>
          <a:spcPct val="0"/>
        </a:spcBef>
        <a:spcAft>
          <a:spcPct val="0"/>
        </a:spcAft>
        <a:defRPr sz="3600" b="1">
          <a:solidFill>
            <a:schemeClr val="tx2"/>
          </a:solidFill>
          <a:latin typeface="Arial" charset="0"/>
        </a:defRPr>
      </a:lvl9pPr>
    </p:titleStyle>
    <p:bodyStyle>
      <a:lvl1pPr marL="334963" indent="-334963" algn="l" rtl="0" eaLnBrk="0" fontAlgn="base" hangingPunct="0">
        <a:spcBef>
          <a:spcPct val="20000"/>
        </a:spcBef>
        <a:spcAft>
          <a:spcPct val="0"/>
        </a:spcAft>
        <a:buChar char="•"/>
        <a:defRPr sz="3200" b="1">
          <a:solidFill>
            <a:schemeClr val="tx1"/>
          </a:solidFill>
          <a:latin typeface="+mn-lt"/>
          <a:ea typeface="+mn-ea"/>
          <a:cs typeface="+mn-cs"/>
        </a:defRPr>
      </a:lvl1pPr>
      <a:lvl2pPr marL="733425" indent="-279400" algn="l" rtl="0" eaLnBrk="0" fontAlgn="base" hangingPunct="0">
        <a:spcBef>
          <a:spcPct val="20000"/>
        </a:spcBef>
        <a:spcAft>
          <a:spcPct val="0"/>
        </a:spcAft>
        <a:buChar char="–"/>
        <a:defRPr sz="2800" b="1">
          <a:solidFill>
            <a:schemeClr val="tx1"/>
          </a:solidFill>
          <a:latin typeface="+mn-lt"/>
        </a:defRPr>
      </a:lvl2pPr>
      <a:lvl3pPr marL="1131888" indent="-222250" algn="l" rtl="0" eaLnBrk="0" fontAlgn="base" hangingPunct="0">
        <a:spcBef>
          <a:spcPct val="20000"/>
        </a:spcBef>
        <a:spcAft>
          <a:spcPct val="0"/>
        </a:spcAft>
        <a:buChar char="•"/>
        <a:defRPr sz="2400" b="1">
          <a:solidFill>
            <a:schemeClr val="tx1"/>
          </a:solidFill>
          <a:latin typeface="+mn-lt"/>
        </a:defRPr>
      </a:lvl3pPr>
      <a:lvl4pPr marL="1585913" indent="-222250" algn="l" rtl="0" eaLnBrk="0" fontAlgn="base" hangingPunct="0">
        <a:spcBef>
          <a:spcPct val="20000"/>
        </a:spcBef>
        <a:spcAft>
          <a:spcPct val="0"/>
        </a:spcAft>
        <a:buChar char="–"/>
        <a:defRPr sz="2000" b="1">
          <a:solidFill>
            <a:schemeClr val="tx1"/>
          </a:solidFill>
          <a:latin typeface="+mn-lt"/>
        </a:defRPr>
      </a:lvl4pPr>
      <a:lvl5pPr marL="2041525" indent="-222250" algn="l" rtl="0" eaLnBrk="0" fontAlgn="base" hangingPunct="0">
        <a:spcBef>
          <a:spcPct val="20000"/>
        </a:spcBef>
        <a:spcAft>
          <a:spcPct val="0"/>
        </a:spcAft>
        <a:buChar char="»"/>
        <a:defRPr sz="2000" b="1">
          <a:solidFill>
            <a:schemeClr val="tx1"/>
          </a:solidFill>
          <a:latin typeface="+mn-lt"/>
        </a:defRPr>
      </a:lvl5pPr>
      <a:lvl6pPr marL="2500309" indent="-227313" algn="l" rtl="0" eaLnBrk="0" fontAlgn="base" hangingPunct="0">
        <a:spcBef>
          <a:spcPct val="20000"/>
        </a:spcBef>
        <a:spcAft>
          <a:spcPct val="0"/>
        </a:spcAft>
        <a:buChar char="»"/>
        <a:defRPr sz="2000" b="1">
          <a:solidFill>
            <a:schemeClr val="tx1"/>
          </a:solidFill>
          <a:latin typeface="+mn-lt"/>
        </a:defRPr>
      </a:lvl6pPr>
      <a:lvl7pPr marL="2954889" indent="-227313" algn="l" rtl="0" eaLnBrk="0" fontAlgn="base" hangingPunct="0">
        <a:spcBef>
          <a:spcPct val="20000"/>
        </a:spcBef>
        <a:spcAft>
          <a:spcPct val="0"/>
        </a:spcAft>
        <a:buChar char="»"/>
        <a:defRPr sz="2000" b="1">
          <a:solidFill>
            <a:schemeClr val="tx1"/>
          </a:solidFill>
          <a:latin typeface="+mn-lt"/>
        </a:defRPr>
      </a:lvl7pPr>
      <a:lvl8pPr marL="3409503" indent="-227313" algn="l" rtl="0" eaLnBrk="0" fontAlgn="base" hangingPunct="0">
        <a:spcBef>
          <a:spcPct val="20000"/>
        </a:spcBef>
        <a:spcAft>
          <a:spcPct val="0"/>
        </a:spcAft>
        <a:buChar char="»"/>
        <a:defRPr sz="2000" b="1">
          <a:solidFill>
            <a:schemeClr val="tx1"/>
          </a:solidFill>
          <a:latin typeface="+mn-lt"/>
        </a:defRPr>
      </a:lvl8pPr>
      <a:lvl9pPr marL="3864061" indent="-227313" algn="l" rtl="0" eaLnBrk="0" fontAlgn="base" hangingPunct="0">
        <a:spcBef>
          <a:spcPct val="20000"/>
        </a:spcBef>
        <a:spcAft>
          <a:spcPct val="0"/>
        </a:spcAft>
        <a:buChar char="»"/>
        <a:defRPr sz="2000" b="1">
          <a:solidFill>
            <a:schemeClr val="tx1"/>
          </a:solidFill>
          <a:latin typeface="+mn-lt"/>
        </a:defRPr>
      </a:lvl9pPr>
    </p:bodyStyle>
    <p:otherStyle>
      <a:defPPr>
        <a:defRPr lang="en-US"/>
      </a:defPPr>
      <a:lvl1pPr marL="0" algn="l" defTabSz="909214" rtl="0" eaLnBrk="1" latinLnBrk="0" hangingPunct="1">
        <a:defRPr sz="1800" kern="1200">
          <a:solidFill>
            <a:schemeClr val="tx1"/>
          </a:solidFill>
          <a:latin typeface="+mn-lt"/>
          <a:ea typeface="+mn-ea"/>
          <a:cs typeface="+mn-cs"/>
        </a:defRPr>
      </a:lvl1pPr>
      <a:lvl2pPr marL="454703" algn="l" defTabSz="909214" rtl="0" eaLnBrk="1" latinLnBrk="0" hangingPunct="1">
        <a:defRPr sz="1800" kern="1200">
          <a:solidFill>
            <a:schemeClr val="tx1"/>
          </a:solidFill>
          <a:latin typeface="+mn-lt"/>
          <a:ea typeface="+mn-ea"/>
          <a:cs typeface="+mn-cs"/>
        </a:defRPr>
      </a:lvl2pPr>
      <a:lvl3pPr marL="909214" algn="l" defTabSz="909214" rtl="0" eaLnBrk="1" latinLnBrk="0" hangingPunct="1">
        <a:defRPr sz="1800" kern="1200">
          <a:solidFill>
            <a:schemeClr val="tx1"/>
          </a:solidFill>
          <a:latin typeface="+mn-lt"/>
          <a:ea typeface="+mn-ea"/>
          <a:cs typeface="+mn-cs"/>
        </a:defRPr>
      </a:lvl3pPr>
      <a:lvl4pPr marL="1363805" algn="l" defTabSz="909214" rtl="0" eaLnBrk="1" latinLnBrk="0" hangingPunct="1">
        <a:defRPr sz="1800" kern="1200">
          <a:solidFill>
            <a:schemeClr val="tx1"/>
          </a:solidFill>
          <a:latin typeface="+mn-lt"/>
          <a:ea typeface="+mn-ea"/>
          <a:cs typeface="+mn-cs"/>
        </a:defRPr>
      </a:lvl4pPr>
      <a:lvl5pPr marL="1818403" algn="l" defTabSz="909214" rtl="0" eaLnBrk="1" latinLnBrk="0" hangingPunct="1">
        <a:defRPr sz="1800" kern="1200">
          <a:solidFill>
            <a:schemeClr val="tx1"/>
          </a:solidFill>
          <a:latin typeface="+mn-lt"/>
          <a:ea typeface="+mn-ea"/>
          <a:cs typeface="+mn-cs"/>
        </a:defRPr>
      </a:lvl5pPr>
      <a:lvl6pPr marL="2272980" algn="l" defTabSz="909214" rtl="0" eaLnBrk="1" latinLnBrk="0" hangingPunct="1">
        <a:defRPr sz="1800" kern="1200">
          <a:solidFill>
            <a:schemeClr val="tx1"/>
          </a:solidFill>
          <a:latin typeface="+mn-lt"/>
          <a:ea typeface="+mn-ea"/>
          <a:cs typeface="+mn-cs"/>
        </a:defRPr>
      </a:lvl6pPr>
      <a:lvl7pPr marL="2727600" algn="l" defTabSz="909214" rtl="0" eaLnBrk="1" latinLnBrk="0" hangingPunct="1">
        <a:defRPr sz="1800" kern="1200">
          <a:solidFill>
            <a:schemeClr val="tx1"/>
          </a:solidFill>
          <a:latin typeface="+mn-lt"/>
          <a:ea typeface="+mn-ea"/>
          <a:cs typeface="+mn-cs"/>
        </a:defRPr>
      </a:lvl7pPr>
      <a:lvl8pPr marL="3182214" algn="l" defTabSz="909214" rtl="0" eaLnBrk="1" latinLnBrk="0" hangingPunct="1">
        <a:defRPr sz="1800" kern="1200">
          <a:solidFill>
            <a:schemeClr val="tx1"/>
          </a:solidFill>
          <a:latin typeface="+mn-lt"/>
          <a:ea typeface="+mn-ea"/>
          <a:cs typeface="+mn-cs"/>
        </a:defRPr>
      </a:lvl8pPr>
      <a:lvl9pPr marL="3636830" algn="l" defTabSz="909214"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33" tIns="45466" rIns="90933" bIns="45466" numCol="1" anchor="ctr" anchorCtr="0" compatLnSpc="1">
            <a:prstTxWarp prst="textNoShape">
              <a:avLst/>
            </a:prstTxWarp>
          </a:bodyPr>
          <a:lstStyle/>
          <a:p>
            <a:pPr lvl="0"/>
            <a:r>
              <a:rPr lang="en-US" altLang="en-US"/>
              <a:t>Click to edit Master title style</a:t>
            </a:r>
          </a:p>
        </p:txBody>
      </p:sp>
      <p:sp>
        <p:nvSpPr>
          <p:cNvPr id="20483"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33" tIns="45466" rIns="90933" bIns="45466"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33" tIns="45466" rIns="90933" bIns="45466" numCol="1" anchor="t" anchorCtr="0" compatLnSpc="1">
            <a:prstTxWarp prst="textNoShape">
              <a:avLst/>
            </a:prstTxWarp>
          </a:bodyPr>
          <a:lstStyle>
            <a:lvl1pPr defTabSz="1156811" eaLnBrk="1" hangingPunct="1">
              <a:defRPr sz="1400" b="0">
                <a:solidFill>
                  <a:srgbClr val="FFFFFF"/>
                </a:solidFill>
                <a:latin typeface="Times New Roman" pitchFamily="18" charset="0"/>
                <a:ea typeface="+mn-ea"/>
                <a:cs typeface="Arial" pitchFamily="34" charset="0"/>
              </a:defRPr>
            </a:lvl1pPr>
          </a:lstStyle>
          <a:p>
            <a:pPr fontAlgn="base">
              <a:spcBef>
                <a:spcPct val="0"/>
              </a:spcBef>
              <a:spcAft>
                <a:spcPct val="0"/>
              </a:spcAft>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33" tIns="45466" rIns="90933" bIns="45466" numCol="1" anchor="t" anchorCtr="0" compatLnSpc="1">
            <a:prstTxWarp prst="textNoShape">
              <a:avLst/>
            </a:prstTxWarp>
          </a:bodyPr>
          <a:lstStyle>
            <a:lvl1pPr algn="ctr" defTabSz="1156811" eaLnBrk="1" hangingPunct="1">
              <a:defRPr sz="1400" b="0">
                <a:solidFill>
                  <a:srgbClr val="FFFFFF"/>
                </a:solidFill>
                <a:latin typeface="Times New Roman" pitchFamily="18" charset="0"/>
                <a:ea typeface="+mn-ea"/>
                <a:cs typeface="Arial" pitchFamily="34" charset="0"/>
              </a:defRPr>
            </a:lvl1pPr>
          </a:lstStyle>
          <a:p>
            <a:pPr fontAlgn="base">
              <a:spcBef>
                <a:spcPct val="0"/>
              </a:spcBef>
              <a:spcAft>
                <a:spcPct val="0"/>
              </a:spcAft>
              <a:defRPr/>
            </a:pPr>
            <a:endParaRPr lang="en-US" dirty="0"/>
          </a:p>
        </p:txBody>
      </p:sp>
      <p:sp>
        <p:nvSpPr>
          <p:cNvPr id="136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0933" tIns="45466" rIns="90933" bIns="45466" numCol="1" anchor="t" anchorCtr="0" compatLnSpc="1">
            <a:prstTxWarp prst="textNoShape">
              <a:avLst/>
            </a:prstTxWarp>
          </a:bodyPr>
          <a:lstStyle>
            <a:lvl1pPr algn="r" defTabSz="1155700" eaLnBrk="1" hangingPunct="1">
              <a:defRPr sz="1400">
                <a:solidFill>
                  <a:srgbClr val="FFFFFF"/>
                </a:solidFill>
              </a:defRPr>
            </a:lvl1pPr>
          </a:lstStyle>
          <a:p>
            <a:pPr fontAlgn="base">
              <a:spcBef>
                <a:spcPct val="0"/>
              </a:spcBef>
              <a:spcAft>
                <a:spcPct val="0"/>
              </a:spcAft>
              <a:defRPr/>
            </a:pPr>
            <a:fld id="{DD866250-36C9-44C5-94AD-2434ADE1C2D7}"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4006787327"/>
      </p:ext>
    </p:extLst>
  </p:cSld>
  <p:clrMap bg1="dk2" tx1="lt1" bg2="dk1" tx2="lt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 id="2147483871" r:id="rId14"/>
    <p:sldLayoutId id="2147483872" r:id="rId15"/>
    <p:sldLayoutId id="2147483873" r:id="rId16"/>
  </p:sldLayoutIdLst>
  <p:transition/>
  <p:hf sldNum="0" hdr="0" ftr="0" dt="0"/>
  <p:txStyles>
    <p:titleStyle>
      <a:lvl1pPr algn="ctr" rtl="0" eaLnBrk="0" fontAlgn="base" hangingPunct="0">
        <a:spcBef>
          <a:spcPct val="0"/>
        </a:spcBef>
        <a:spcAft>
          <a:spcPct val="0"/>
        </a:spcAft>
        <a:defRPr sz="3600" b="1">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3600" b="1">
          <a:solidFill>
            <a:schemeClr val="tx2"/>
          </a:solidFill>
          <a:latin typeface="Arial" charset="0"/>
          <a:ea typeface="MS PGothic" panose="020B0600070205080204" pitchFamily="34" charset="-128"/>
        </a:defRPr>
      </a:lvl2pPr>
      <a:lvl3pPr algn="ctr" rtl="0" eaLnBrk="0" fontAlgn="base" hangingPunct="0">
        <a:spcBef>
          <a:spcPct val="0"/>
        </a:spcBef>
        <a:spcAft>
          <a:spcPct val="0"/>
        </a:spcAft>
        <a:defRPr sz="3600" b="1">
          <a:solidFill>
            <a:schemeClr val="tx2"/>
          </a:solidFill>
          <a:latin typeface="Arial" charset="0"/>
          <a:ea typeface="MS PGothic" panose="020B0600070205080204" pitchFamily="34" charset="-128"/>
        </a:defRPr>
      </a:lvl3pPr>
      <a:lvl4pPr algn="ctr" rtl="0" eaLnBrk="0" fontAlgn="base" hangingPunct="0">
        <a:spcBef>
          <a:spcPct val="0"/>
        </a:spcBef>
        <a:spcAft>
          <a:spcPct val="0"/>
        </a:spcAft>
        <a:defRPr sz="3600" b="1">
          <a:solidFill>
            <a:schemeClr val="tx2"/>
          </a:solidFill>
          <a:latin typeface="Arial" charset="0"/>
          <a:ea typeface="MS PGothic" panose="020B0600070205080204" pitchFamily="34" charset="-128"/>
        </a:defRPr>
      </a:lvl4pPr>
      <a:lvl5pPr algn="ctr" rtl="0" eaLnBrk="0" fontAlgn="base" hangingPunct="0">
        <a:spcBef>
          <a:spcPct val="0"/>
        </a:spcBef>
        <a:spcAft>
          <a:spcPct val="0"/>
        </a:spcAft>
        <a:defRPr sz="3600" b="1">
          <a:solidFill>
            <a:schemeClr val="tx2"/>
          </a:solidFill>
          <a:latin typeface="Arial" charset="0"/>
          <a:ea typeface="MS PGothic" panose="020B0600070205080204" pitchFamily="34" charset="-128"/>
        </a:defRPr>
      </a:lvl5pPr>
      <a:lvl6pPr marL="454621" algn="ctr" rtl="0" eaLnBrk="0" fontAlgn="base" hangingPunct="0">
        <a:spcBef>
          <a:spcPct val="0"/>
        </a:spcBef>
        <a:spcAft>
          <a:spcPct val="0"/>
        </a:spcAft>
        <a:defRPr sz="3600" b="1">
          <a:solidFill>
            <a:schemeClr val="tx2"/>
          </a:solidFill>
          <a:latin typeface="Arial" charset="0"/>
        </a:defRPr>
      </a:lvl6pPr>
      <a:lvl7pPr marL="909050" algn="ctr" rtl="0" eaLnBrk="0" fontAlgn="base" hangingPunct="0">
        <a:spcBef>
          <a:spcPct val="0"/>
        </a:spcBef>
        <a:spcAft>
          <a:spcPct val="0"/>
        </a:spcAft>
        <a:defRPr sz="3600" b="1">
          <a:solidFill>
            <a:schemeClr val="tx2"/>
          </a:solidFill>
          <a:latin typeface="Arial" charset="0"/>
        </a:defRPr>
      </a:lvl7pPr>
      <a:lvl8pPr marL="1363560" algn="ctr" rtl="0" eaLnBrk="0" fontAlgn="base" hangingPunct="0">
        <a:spcBef>
          <a:spcPct val="0"/>
        </a:spcBef>
        <a:spcAft>
          <a:spcPct val="0"/>
        </a:spcAft>
        <a:defRPr sz="3600" b="1">
          <a:solidFill>
            <a:schemeClr val="tx2"/>
          </a:solidFill>
          <a:latin typeface="Arial" charset="0"/>
        </a:defRPr>
      </a:lvl8pPr>
      <a:lvl9pPr marL="1818077" algn="ctr" rtl="0" eaLnBrk="0" fontAlgn="base" hangingPunct="0">
        <a:spcBef>
          <a:spcPct val="0"/>
        </a:spcBef>
        <a:spcAft>
          <a:spcPct val="0"/>
        </a:spcAft>
        <a:defRPr sz="3600" b="1">
          <a:solidFill>
            <a:schemeClr val="tx2"/>
          </a:solidFill>
          <a:latin typeface="Arial" charset="0"/>
        </a:defRPr>
      </a:lvl9pPr>
    </p:titleStyle>
    <p:bodyStyle>
      <a:lvl1pPr marL="333375" indent="-333375" algn="l" rtl="0" eaLnBrk="0" fontAlgn="base" hangingPunct="0">
        <a:spcBef>
          <a:spcPct val="20000"/>
        </a:spcBef>
        <a:spcAft>
          <a:spcPct val="0"/>
        </a:spcAft>
        <a:buChar char="•"/>
        <a:defRPr sz="3200" b="1">
          <a:solidFill>
            <a:schemeClr val="tx1"/>
          </a:solidFill>
          <a:latin typeface="+mn-lt"/>
          <a:ea typeface="MS PGothic" panose="020B0600070205080204" pitchFamily="34" charset="-128"/>
          <a:cs typeface="+mn-cs"/>
        </a:defRPr>
      </a:lvl1pPr>
      <a:lvl2pPr marL="731838" indent="-277813" algn="l" rtl="0" eaLnBrk="0" fontAlgn="base" hangingPunct="0">
        <a:spcBef>
          <a:spcPct val="20000"/>
        </a:spcBef>
        <a:spcAft>
          <a:spcPct val="0"/>
        </a:spcAft>
        <a:buChar char="–"/>
        <a:defRPr sz="2800" b="1">
          <a:solidFill>
            <a:schemeClr val="tx1"/>
          </a:solidFill>
          <a:latin typeface="+mn-lt"/>
          <a:ea typeface="MS PGothic" panose="020B0600070205080204" pitchFamily="34" charset="-128"/>
        </a:defRPr>
      </a:lvl2pPr>
      <a:lvl3pPr marL="1130300" indent="-220663" algn="l" rtl="0" eaLnBrk="0" fontAlgn="base" hangingPunct="0">
        <a:spcBef>
          <a:spcPct val="20000"/>
        </a:spcBef>
        <a:spcAft>
          <a:spcPct val="0"/>
        </a:spcAft>
        <a:buChar char="•"/>
        <a:defRPr sz="2400" b="1">
          <a:solidFill>
            <a:schemeClr val="tx1"/>
          </a:solidFill>
          <a:latin typeface="+mn-lt"/>
          <a:ea typeface="MS PGothic" panose="020B0600070205080204" pitchFamily="34" charset="-128"/>
        </a:defRPr>
      </a:lvl3pPr>
      <a:lvl4pPr marL="1584325" indent="-220663" algn="l" rtl="0" eaLnBrk="0" fontAlgn="base" hangingPunct="0">
        <a:spcBef>
          <a:spcPct val="20000"/>
        </a:spcBef>
        <a:spcAft>
          <a:spcPct val="0"/>
        </a:spcAft>
        <a:buChar char="–"/>
        <a:defRPr sz="2000" b="1">
          <a:solidFill>
            <a:schemeClr val="tx1"/>
          </a:solidFill>
          <a:latin typeface="+mn-lt"/>
          <a:ea typeface="MS PGothic" panose="020B0600070205080204" pitchFamily="34" charset="-128"/>
        </a:defRPr>
      </a:lvl4pPr>
      <a:lvl5pPr marL="2039938" indent="-220663" algn="l" rtl="0" eaLnBrk="0" fontAlgn="base" hangingPunct="0">
        <a:spcBef>
          <a:spcPct val="20000"/>
        </a:spcBef>
        <a:spcAft>
          <a:spcPct val="0"/>
        </a:spcAft>
        <a:buChar char="»"/>
        <a:defRPr sz="2000" b="1">
          <a:solidFill>
            <a:schemeClr val="tx1"/>
          </a:solidFill>
          <a:latin typeface="+mn-lt"/>
          <a:ea typeface="MS PGothic" panose="020B0600070205080204" pitchFamily="34" charset="-128"/>
        </a:defRPr>
      </a:lvl5pPr>
      <a:lvl6pPr marL="2499860" indent="-227272" algn="l" rtl="0" eaLnBrk="0" fontAlgn="base" hangingPunct="0">
        <a:spcBef>
          <a:spcPct val="20000"/>
        </a:spcBef>
        <a:spcAft>
          <a:spcPct val="0"/>
        </a:spcAft>
        <a:buChar char="»"/>
        <a:defRPr sz="2000" b="1">
          <a:solidFill>
            <a:schemeClr val="tx1"/>
          </a:solidFill>
          <a:latin typeface="+mn-lt"/>
        </a:defRPr>
      </a:lvl6pPr>
      <a:lvl7pPr marL="2954359" indent="-227272" algn="l" rtl="0" eaLnBrk="0" fontAlgn="base" hangingPunct="0">
        <a:spcBef>
          <a:spcPct val="20000"/>
        </a:spcBef>
        <a:spcAft>
          <a:spcPct val="0"/>
        </a:spcAft>
        <a:buChar char="»"/>
        <a:defRPr sz="2000" b="1">
          <a:solidFill>
            <a:schemeClr val="tx1"/>
          </a:solidFill>
          <a:latin typeface="+mn-lt"/>
        </a:defRPr>
      </a:lvl7pPr>
      <a:lvl8pPr marL="3408891" indent="-227272" algn="l" rtl="0" eaLnBrk="0" fontAlgn="base" hangingPunct="0">
        <a:spcBef>
          <a:spcPct val="20000"/>
        </a:spcBef>
        <a:spcAft>
          <a:spcPct val="0"/>
        </a:spcAft>
        <a:buChar char="»"/>
        <a:defRPr sz="2000" b="1">
          <a:solidFill>
            <a:schemeClr val="tx1"/>
          </a:solidFill>
          <a:latin typeface="+mn-lt"/>
        </a:defRPr>
      </a:lvl8pPr>
      <a:lvl9pPr marL="3863367" indent="-227272" algn="l" rtl="0" eaLnBrk="0" fontAlgn="base" hangingPunct="0">
        <a:spcBef>
          <a:spcPct val="20000"/>
        </a:spcBef>
        <a:spcAft>
          <a:spcPct val="0"/>
        </a:spcAft>
        <a:buChar char="»"/>
        <a:defRPr sz="2000" b="1">
          <a:solidFill>
            <a:schemeClr val="tx1"/>
          </a:solidFill>
          <a:latin typeface="+mn-lt"/>
        </a:defRPr>
      </a:lvl9pPr>
    </p:bodyStyle>
    <p:otherStyle>
      <a:defPPr>
        <a:defRPr lang="en-US"/>
      </a:defPPr>
      <a:lvl1pPr marL="0" algn="l" defTabSz="909050" rtl="0" eaLnBrk="1" latinLnBrk="0" hangingPunct="1">
        <a:defRPr sz="1800" kern="1200">
          <a:solidFill>
            <a:schemeClr val="tx1"/>
          </a:solidFill>
          <a:latin typeface="+mn-lt"/>
          <a:ea typeface="+mn-ea"/>
          <a:cs typeface="+mn-cs"/>
        </a:defRPr>
      </a:lvl1pPr>
      <a:lvl2pPr marL="454621" algn="l" defTabSz="909050" rtl="0" eaLnBrk="1" latinLnBrk="0" hangingPunct="1">
        <a:defRPr sz="1800" kern="1200">
          <a:solidFill>
            <a:schemeClr val="tx1"/>
          </a:solidFill>
          <a:latin typeface="+mn-lt"/>
          <a:ea typeface="+mn-ea"/>
          <a:cs typeface="+mn-cs"/>
        </a:defRPr>
      </a:lvl2pPr>
      <a:lvl3pPr marL="909050" algn="l" defTabSz="909050" rtl="0" eaLnBrk="1" latinLnBrk="0" hangingPunct="1">
        <a:defRPr sz="1800" kern="1200">
          <a:solidFill>
            <a:schemeClr val="tx1"/>
          </a:solidFill>
          <a:latin typeface="+mn-lt"/>
          <a:ea typeface="+mn-ea"/>
          <a:cs typeface="+mn-cs"/>
        </a:defRPr>
      </a:lvl3pPr>
      <a:lvl4pPr marL="1363560" algn="l" defTabSz="909050" rtl="0" eaLnBrk="1" latinLnBrk="0" hangingPunct="1">
        <a:defRPr sz="1800" kern="1200">
          <a:solidFill>
            <a:schemeClr val="tx1"/>
          </a:solidFill>
          <a:latin typeface="+mn-lt"/>
          <a:ea typeface="+mn-ea"/>
          <a:cs typeface="+mn-cs"/>
        </a:defRPr>
      </a:lvl4pPr>
      <a:lvl5pPr marL="1818077" algn="l" defTabSz="909050" rtl="0" eaLnBrk="1" latinLnBrk="0" hangingPunct="1">
        <a:defRPr sz="1800" kern="1200">
          <a:solidFill>
            <a:schemeClr val="tx1"/>
          </a:solidFill>
          <a:latin typeface="+mn-lt"/>
          <a:ea typeface="+mn-ea"/>
          <a:cs typeface="+mn-cs"/>
        </a:defRPr>
      </a:lvl5pPr>
      <a:lvl6pPr marL="2272571" algn="l" defTabSz="909050" rtl="0" eaLnBrk="1" latinLnBrk="0" hangingPunct="1">
        <a:defRPr sz="1800" kern="1200">
          <a:solidFill>
            <a:schemeClr val="tx1"/>
          </a:solidFill>
          <a:latin typeface="+mn-lt"/>
          <a:ea typeface="+mn-ea"/>
          <a:cs typeface="+mn-cs"/>
        </a:defRPr>
      </a:lvl6pPr>
      <a:lvl7pPr marL="2727110" algn="l" defTabSz="909050" rtl="0" eaLnBrk="1" latinLnBrk="0" hangingPunct="1">
        <a:defRPr sz="1800" kern="1200">
          <a:solidFill>
            <a:schemeClr val="tx1"/>
          </a:solidFill>
          <a:latin typeface="+mn-lt"/>
          <a:ea typeface="+mn-ea"/>
          <a:cs typeface="+mn-cs"/>
        </a:defRPr>
      </a:lvl7pPr>
      <a:lvl8pPr marL="3181643" algn="l" defTabSz="909050" rtl="0" eaLnBrk="1" latinLnBrk="0" hangingPunct="1">
        <a:defRPr sz="1800" kern="1200">
          <a:solidFill>
            <a:schemeClr val="tx1"/>
          </a:solidFill>
          <a:latin typeface="+mn-lt"/>
          <a:ea typeface="+mn-ea"/>
          <a:cs typeface="+mn-cs"/>
        </a:defRPr>
      </a:lvl8pPr>
      <a:lvl9pPr marL="3636176" algn="l" defTabSz="90905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000066"/>
        </a:solid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61" tIns="45633" rIns="91261" bIns="45633" numCol="1" anchor="ctr" anchorCtr="0" compatLnSpc="1">
            <a:prstTxWarp prst="textNoShape">
              <a:avLst/>
            </a:prstTxWarp>
          </a:bodyPr>
          <a:lstStyle/>
          <a:p>
            <a:pPr lvl="0"/>
            <a:r>
              <a:rPr lang="en-US" altLang="en-US"/>
              <a:t>Click to edit Master title style</a:t>
            </a:r>
          </a:p>
        </p:txBody>
      </p:sp>
      <p:sp>
        <p:nvSpPr>
          <p:cNvPr id="15053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261" tIns="45633" rIns="91261" bIns="4563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eaLnBrk="1" hangingPunct="1">
              <a:defRPr sz="1400" b="0">
                <a:solidFill>
                  <a:srgbClr val="FFFFFF"/>
                </a:solidFill>
                <a:latin typeface="Times New Roman" pitchFamily="18" charset="0"/>
                <a:ea typeface="+mn-ea"/>
                <a:cs typeface="Arial" pitchFamily="34" charset="0"/>
              </a:defRPr>
            </a:lvl1pPr>
          </a:lstStyle>
          <a:p>
            <a:pPr fontAlgn="base">
              <a:spcBef>
                <a:spcPct val="0"/>
              </a:spcBef>
              <a:spcAft>
                <a:spcPct val="0"/>
              </a:spcAft>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algn="ctr" eaLnBrk="1" hangingPunct="1">
              <a:defRPr sz="1400" b="0">
                <a:solidFill>
                  <a:srgbClr val="FFFFFF"/>
                </a:solidFill>
                <a:latin typeface="Times New Roman" pitchFamily="18" charset="0"/>
                <a:ea typeface="+mn-ea"/>
                <a:cs typeface="Arial" pitchFamily="34" charset="0"/>
              </a:defRPr>
            </a:lvl1pPr>
          </a:lstStyle>
          <a:p>
            <a:pPr fontAlgn="base">
              <a:spcBef>
                <a:spcPct val="0"/>
              </a:spcBef>
              <a:spcAft>
                <a:spcPct val="0"/>
              </a:spcAft>
              <a:defRPr/>
            </a:pPr>
            <a:r>
              <a:rPr lang="en-US"/>
              <a:t>CLL - CanadaNewInsightsNewTherapies</a:t>
            </a:r>
            <a:endParaRPr lang="en-US" dirty="0"/>
          </a:p>
        </p:txBody>
      </p:sp>
      <p:sp>
        <p:nvSpPr>
          <p:cNvPr id="136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261" tIns="45633" rIns="91261" bIns="45633" numCol="1" anchor="t" anchorCtr="0" compatLnSpc="1">
            <a:prstTxWarp prst="textNoShape">
              <a:avLst/>
            </a:prstTxWarp>
          </a:bodyPr>
          <a:lstStyle>
            <a:lvl1pPr algn="r" eaLnBrk="1" hangingPunct="1">
              <a:defRPr sz="1400">
                <a:solidFill>
                  <a:srgbClr val="FFFFFF"/>
                </a:solidFill>
              </a:defRPr>
            </a:lvl1pPr>
          </a:lstStyle>
          <a:p>
            <a:pPr fontAlgn="base">
              <a:spcBef>
                <a:spcPct val="0"/>
              </a:spcBef>
              <a:spcAft>
                <a:spcPct val="0"/>
              </a:spcAft>
              <a:defRPr/>
            </a:pPr>
            <a:fld id="{4DE7C071-44B1-44E3-9142-85B673A3AD1B}"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2686994299"/>
      </p:ext>
    </p:extLst>
  </p:cSld>
  <p:clrMap bg1="dk2" tx1="lt1" bg2="dk1" tx2="lt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 id="2147483888" r:id="rId14"/>
    <p:sldLayoutId id="2147483889" r:id="rId15"/>
    <p:sldLayoutId id="2147483890" r:id="rId16"/>
    <p:sldLayoutId id="2147483891" r:id="rId17"/>
  </p:sldLayoutIdLst>
  <p:transition/>
  <p:hf sldNum="0" hdr="0" ftr="0" dt="0"/>
  <p:txStyles>
    <p:titleStyle>
      <a:lvl1pPr algn="ctr" rtl="0" eaLnBrk="0" fontAlgn="base" hangingPunct="0">
        <a:spcBef>
          <a:spcPct val="0"/>
        </a:spcBef>
        <a:spcAft>
          <a:spcPct val="0"/>
        </a:spcAft>
        <a:defRPr sz="3600" b="1">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3600" b="1">
          <a:solidFill>
            <a:schemeClr val="tx2"/>
          </a:solidFill>
          <a:latin typeface="Arial" charset="0"/>
          <a:ea typeface="MS PGothic" panose="020B0600070205080204" pitchFamily="34" charset="-128"/>
          <a:cs typeface="MS PGothic" charset="0"/>
        </a:defRPr>
      </a:lvl2pPr>
      <a:lvl3pPr algn="ctr" rtl="0" eaLnBrk="0" fontAlgn="base" hangingPunct="0">
        <a:spcBef>
          <a:spcPct val="0"/>
        </a:spcBef>
        <a:spcAft>
          <a:spcPct val="0"/>
        </a:spcAft>
        <a:defRPr sz="3600" b="1">
          <a:solidFill>
            <a:schemeClr val="tx2"/>
          </a:solidFill>
          <a:latin typeface="Arial" charset="0"/>
          <a:ea typeface="MS PGothic" panose="020B0600070205080204" pitchFamily="34" charset="-128"/>
          <a:cs typeface="MS PGothic" charset="0"/>
        </a:defRPr>
      </a:lvl3pPr>
      <a:lvl4pPr algn="ctr" rtl="0" eaLnBrk="0" fontAlgn="base" hangingPunct="0">
        <a:spcBef>
          <a:spcPct val="0"/>
        </a:spcBef>
        <a:spcAft>
          <a:spcPct val="0"/>
        </a:spcAft>
        <a:defRPr sz="3600" b="1">
          <a:solidFill>
            <a:schemeClr val="tx2"/>
          </a:solidFill>
          <a:latin typeface="Arial" charset="0"/>
          <a:ea typeface="MS PGothic" panose="020B0600070205080204" pitchFamily="34" charset="-128"/>
          <a:cs typeface="MS PGothic" charset="0"/>
        </a:defRPr>
      </a:lvl4pPr>
      <a:lvl5pPr algn="ctr" rtl="0" eaLnBrk="0" fontAlgn="base" hangingPunct="0">
        <a:spcBef>
          <a:spcPct val="0"/>
        </a:spcBef>
        <a:spcAft>
          <a:spcPct val="0"/>
        </a:spcAft>
        <a:defRPr sz="3600" b="1">
          <a:solidFill>
            <a:schemeClr val="tx2"/>
          </a:solidFill>
          <a:latin typeface="Arial" charset="0"/>
          <a:ea typeface="MS PGothic" panose="020B0600070205080204" pitchFamily="34" charset="-128"/>
          <a:cs typeface="MS PGothic" charset="0"/>
        </a:defRPr>
      </a:lvl5pPr>
      <a:lvl6pPr marL="456280" algn="ctr" rtl="0" eaLnBrk="0" fontAlgn="base" hangingPunct="0">
        <a:spcBef>
          <a:spcPct val="0"/>
        </a:spcBef>
        <a:spcAft>
          <a:spcPct val="0"/>
        </a:spcAft>
        <a:defRPr sz="3600" b="1">
          <a:solidFill>
            <a:schemeClr val="tx2"/>
          </a:solidFill>
          <a:latin typeface="Arial" charset="0"/>
        </a:defRPr>
      </a:lvl6pPr>
      <a:lvl7pPr marL="912477" algn="ctr" rtl="0" eaLnBrk="0" fontAlgn="base" hangingPunct="0">
        <a:spcBef>
          <a:spcPct val="0"/>
        </a:spcBef>
        <a:spcAft>
          <a:spcPct val="0"/>
        </a:spcAft>
        <a:defRPr sz="3600" b="1">
          <a:solidFill>
            <a:schemeClr val="tx2"/>
          </a:solidFill>
          <a:latin typeface="Arial" charset="0"/>
        </a:defRPr>
      </a:lvl7pPr>
      <a:lvl8pPr marL="1368711" algn="ctr" rtl="0" eaLnBrk="0" fontAlgn="base" hangingPunct="0">
        <a:spcBef>
          <a:spcPct val="0"/>
        </a:spcBef>
        <a:spcAft>
          <a:spcPct val="0"/>
        </a:spcAft>
        <a:defRPr sz="3600" b="1">
          <a:solidFill>
            <a:schemeClr val="tx2"/>
          </a:solidFill>
          <a:latin typeface="Arial" charset="0"/>
        </a:defRPr>
      </a:lvl8pPr>
      <a:lvl9pPr marL="1824938" algn="ctr" rtl="0" eaLnBrk="0" fontAlgn="base" hangingPunct="0">
        <a:spcBef>
          <a:spcPct val="0"/>
        </a:spcBef>
        <a:spcAft>
          <a:spcPct val="0"/>
        </a:spcAft>
        <a:defRPr sz="3600" b="1">
          <a:solidFill>
            <a:schemeClr val="tx2"/>
          </a:solidFill>
          <a:latin typeface="Arial" charset="0"/>
        </a:defRPr>
      </a:lvl9pPr>
    </p:titleStyle>
    <p:bodyStyle>
      <a:lvl1pPr marL="336550" indent="-336550" algn="l" rtl="0" eaLnBrk="0" fontAlgn="base" hangingPunct="0">
        <a:spcBef>
          <a:spcPct val="20000"/>
        </a:spcBef>
        <a:spcAft>
          <a:spcPct val="0"/>
        </a:spcAft>
        <a:buChar char="•"/>
        <a:defRPr sz="3200" b="1">
          <a:solidFill>
            <a:schemeClr val="tx1"/>
          </a:solidFill>
          <a:latin typeface="+mn-lt"/>
          <a:ea typeface="MS PGothic" panose="020B0600070205080204" pitchFamily="34" charset="-128"/>
          <a:cs typeface="MS PGothic" charset="0"/>
        </a:defRPr>
      </a:lvl1pPr>
      <a:lvl2pPr marL="736600" indent="-279400" algn="l" rtl="0" eaLnBrk="0" fontAlgn="base" hangingPunct="0">
        <a:spcBef>
          <a:spcPct val="20000"/>
        </a:spcBef>
        <a:spcAft>
          <a:spcPct val="0"/>
        </a:spcAft>
        <a:buChar char="–"/>
        <a:defRPr sz="2800" b="1">
          <a:solidFill>
            <a:schemeClr val="tx1"/>
          </a:solidFill>
          <a:latin typeface="+mn-lt"/>
          <a:ea typeface="MS PGothic" panose="020B0600070205080204" pitchFamily="34" charset="-128"/>
          <a:cs typeface="MS PGothic" charset="0"/>
        </a:defRPr>
      </a:lvl2pPr>
      <a:lvl3pPr marL="1135063" indent="-222250" algn="l" rtl="0" eaLnBrk="0" fontAlgn="base" hangingPunct="0">
        <a:spcBef>
          <a:spcPct val="20000"/>
        </a:spcBef>
        <a:spcAft>
          <a:spcPct val="0"/>
        </a:spcAft>
        <a:buChar char="•"/>
        <a:defRPr sz="2400" b="1">
          <a:solidFill>
            <a:schemeClr val="tx1"/>
          </a:solidFill>
          <a:latin typeface="+mn-lt"/>
          <a:ea typeface="MS PGothic" panose="020B0600070205080204" pitchFamily="34" charset="-128"/>
          <a:cs typeface="MS PGothic" charset="0"/>
        </a:defRPr>
      </a:lvl3pPr>
      <a:lvl4pPr marL="1592263" indent="-222250" algn="l" rtl="0" eaLnBrk="0" fontAlgn="base" hangingPunct="0">
        <a:spcBef>
          <a:spcPct val="20000"/>
        </a:spcBef>
        <a:spcAft>
          <a:spcPct val="0"/>
        </a:spcAft>
        <a:buChar char="–"/>
        <a:defRPr sz="2000" b="1">
          <a:solidFill>
            <a:schemeClr val="tx1"/>
          </a:solidFill>
          <a:latin typeface="+mn-lt"/>
          <a:ea typeface="MS PGothic" panose="020B0600070205080204" pitchFamily="34" charset="-128"/>
          <a:cs typeface="MS PGothic" charset="0"/>
        </a:defRPr>
      </a:lvl4pPr>
      <a:lvl5pPr marL="2049463" indent="-222250" algn="l" rtl="0" eaLnBrk="0" fontAlgn="base" hangingPunct="0">
        <a:spcBef>
          <a:spcPct val="20000"/>
        </a:spcBef>
        <a:spcAft>
          <a:spcPct val="0"/>
        </a:spcAft>
        <a:buChar char="»"/>
        <a:defRPr sz="2000" b="1">
          <a:solidFill>
            <a:schemeClr val="tx1"/>
          </a:solidFill>
          <a:latin typeface="+mn-lt"/>
          <a:ea typeface="MS PGothic" panose="020B0600070205080204" pitchFamily="34" charset="-128"/>
          <a:cs typeface="MS PGothic" charset="0"/>
        </a:defRPr>
      </a:lvl5pPr>
      <a:lvl6pPr marL="2509295" indent="-228120" algn="l" rtl="0" eaLnBrk="0" fontAlgn="base" hangingPunct="0">
        <a:spcBef>
          <a:spcPct val="20000"/>
        </a:spcBef>
        <a:spcAft>
          <a:spcPct val="0"/>
        </a:spcAft>
        <a:buChar char="»"/>
        <a:defRPr sz="2000" b="1">
          <a:solidFill>
            <a:schemeClr val="tx1"/>
          </a:solidFill>
          <a:latin typeface="+mn-lt"/>
        </a:defRPr>
      </a:lvl6pPr>
      <a:lvl7pPr marL="2965528" indent="-228120" algn="l" rtl="0" eaLnBrk="0" fontAlgn="base" hangingPunct="0">
        <a:spcBef>
          <a:spcPct val="20000"/>
        </a:spcBef>
        <a:spcAft>
          <a:spcPct val="0"/>
        </a:spcAft>
        <a:buChar char="»"/>
        <a:defRPr sz="2000" b="1">
          <a:solidFill>
            <a:schemeClr val="tx1"/>
          </a:solidFill>
          <a:latin typeface="+mn-lt"/>
        </a:defRPr>
      </a:lvl7pPr>
      <a:lvl8pPr marL="3421763" indent="-228120" algn="l" rtl="0" eaLnBrk="0" fontAlgn="base" hangingPunct="0">
        <a:spcBef>
          <a:spcPct val="20000"/>
        </a:spcBef>
        <a:spcAft>
          <a:spcPct val="0"/>
        </a:spcAft>
        <a:buChar char="»"/>
        <a:defRPr sz="2000" b="1">
          <a:solidFill>
            <a:schemeClr val="tx1"/>
          </a:solidFill>
          <a:latin typeface="+mn-lt"/>
        </a:defRPr>
      </a:lvl8pPr>
      <a:lvl9pPr marL="3877970" indent="-228120" algn="l" rtl="0" eaLnBrk="0" fontAlgn="base" hangingPunct="0">
        <a:spcBef>
          <a:spcPct val="20000"/>
        </a:spcBef>
        <a:spcAft>
          <a:spcPct val="0"/>
        </a:spcAft>
        <a:buChar char="»"/>
        <a:defRPr sz="2000" b="1">
          <a:solidFill>
            <a:schemeClr val="tx1"/>
          </a:solidFill>
          <a:latin typeface="+mn-lt"/>
        </a:defRPr>
      </a:lvl9pPr>
    </p:bodyStyle>
    <p:otherStyle>
      <a:defPPr>
        <a:defRPr lang="en-US"/>
      </a:defPPr>
      <a:lvl1pPr marL="0" algn="l" defTabSz="912477" rtl="0" eaLnBrk="1" latinLnBrk="0" hangingPunct="1">
        <a:defRPr sz="1800" kern="1200">
          <a:solidFill>
            <a:schemeClr val="tx1"/>
          </a:solidFill>
          <a:latin typeface="+mn-lt"/>
          <a:ea typeface="+mn-ea"/>
          <a:cs typeface="+mn-cs"/>
        </a:defRPr>
      </a:lvl1pPr>
      <a:lvl2pPr marL="456280" algn="l" defTabSz="912477" rtl="0" eaLnBrk="1" latinLnBrk="0" hangingPunct="1">
        <a:defRPr sz="1800" kern="1200">
          <a:solidFill>
            <a:schemeClr val="tx1"/>
          </a:solidFill>
          <a:latin typeface="+mn-lt"/>
          <a:ea typeface="+mn-ea"/>
          <a:cs typeface="+mn-cs"/>
        </a:defRPr>
      </a:lvl2pPr>
      <a:lvl3pPr marL="912477" algn="l" defTabSz="912477" rtl="0" eaLnBrk="1" latinLnBrk="0" hangingPunct="1">
        <a:defRPr sz="1800" kern="1200">
          <a:solidFill>
            <a:schemeClr val="tx1"/>
          </a:solidFill>
          <a:latin typeface="+mn-lt"/>
          <a:ea typeface="+mn-ea"/>
          <a:cs typeface="+mn-cs"/>
        </a:defRPr>
      </a:lvl3pPr>
      <a:lvl4pPr marL="1368711" algn="l" defTabSz="912477" rtl="0" eaLnBrk="1" latinLnBrk="0" hangingPunct="1">
        <a:defRPr sz="1800" kern="1200">
          <a:solidFill>
            <a:schemeClr val="tx1"/>
          </a:solidFill>
          <a:latin typeface="+mn-lt"/>
          <a:ea typeface="+mn-ea"/>
          <a:cs typeface="+mn-cs"/>
        </a:defRPr>
      </a:lvl4pPr>
      <a:lvl5pPr marL="1824938" algn="l" defTabSz="912477" rtl="0" eaLnBrk="1" latinLnBrk="0" hangingPunct="1">
        <a:defRPr sz="1800" kern="1200">
          <a:solidFill>
            <a:schemeClr val="tx1"/>
          </a:solidFill>
          <a:latin typeface="+mn-lt"/>
          <a:ea typeface="+mn-ea"/>
          <a:cs typeface="+mn-cs"/>
        </a:defRPr>
      </a:lvl5pPr>
      <a:lvl6pPr marL="2281159" algn="l" defTabSz="912477" rtl="0" eaLnBrk="1" latinLnBrk="0" hangingPunct="1">
        <a:defRPr sz="1800" kern="1200">
          <a:solidFill>
            <a:schemeClr val="tx1"/>
          </a:solidFill>
          <a:latin typeface="+mn-lt"/>
          <a:ea typeface="+mn-ea"/>
          <a:cs typeface="+mn-cs"/>
        </a:defRPr>
      </a:lvl6pPr>
      <a:lvl7pPr marL="2737418" algn="l" defTabSz="912477" rtl="0" eaLnBrk="1" latinLnBrk="0" hangingPunct="1">
        <a:defRPr sz="1800" kern="1200">
          <a:solidFill>
            <a:schemeClr val="tx1"/>
          </a:solidFill>
          <a:latin typeface="+mn-lt"/>
          <a:ea typeface="+mn-ea"/>
          <a:cs typeface="+mn-cs"/>
        </a:defRPr>
      </a:lvl7pPr>
      <a:lvl8pPr marL="3193649" algn="l" defTabSz="912477" rtl="0" eaLnBrk="1" latinLnBrk="0" hangingPunct="1">
        <a:defRPr sz="1800" kern="1200">
          <a:solidFill>
            <a:schemeClr val="tx1"/>
          </a:solidFill>
          <a:latin typeface="+mn-lt"/>
          <a:ea typeface="+mn-ea"/>
          <a:cs typeface="+mn-cs"/>
        </a:defRPr>
      </a:lvl8pPr>
      <a:lvl9pPr marL="3649894" algn="l" defTabSz="9124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00003E"/>
        </a:solidFill>
        <a:effectLst/>
      </p:bgPr>
    </p:bg>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p>
            <a:pPr lvl="0"/>
            <a:r>
              <a:rPr lang="en-US" altLang="en-US"/>
              <a:t>Click to edit Master title style</a:t>
            </a:r>
          </a:p>
        </p:txBody>
      </p:sp>
      <p:sp>
        <p:nvSpPr>
          <p:cNvPr id="375811"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6196"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defTabSz="1051846" eaLnBrk="1" hangingPunct="1">
              <a:defRPr sz="1273" b="0">
                <a:solidFill>
                  <a:srgbClr val="FFFFFF"/>
                </a:solidFill>
                <a:latin typeface="Times New Roman" pitchFamily="18" charset="0"/>
                <a:ea typeface="+mn-ea"/>
                <a:cs typeface="Arial" pitchFamily="34" charset="0"/>
              </a:defRPr>
            </a:lvl1pPr>
          </a:lstStyle>
          <a:p>
            <a:pPr fontAlgn="base">
              <a:spcBef>
                <a:spcPct val="0"/>
              </a:spcBef>
              <a:spcAft>
                <a:spcPct val="0"/>
              </a:spcAft>
              <a:defRPr/>
            </a:pPr>
            <a:endParaRPr lang="en-US" dirty="0"/>
          </a:p>
        </p:txBody>
      </p:sp>
      <p:sp>
        <p:nvSpPr>
          <p:cNvPr id="136197"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ctr" defTabSz="1051846" eaLnBrk="1" hangingPunct="1">
              <a:defRPr sz="1273" b="0">
                <a:solidFill>
                  <a:srgbClr val="FFFFFF"/>
                </a:solidFill>
                <a:latin typeface="Times New Roman" pitchFamily="18" charset="0"/>
                <a:ea typeface="+mn-ea"/>
                <a:cs typeface="Arial" pitchFamily="34" charset="0"/>
              </a:defRPr>
            </a:lvl1pPr>
          </a:lstStyle>
          <a:p>
            <a:pPr fontAlgn="base">
              <a:spcBef>
                <a:spcPct val="0"/>
              </a:spcBef>
              <a:spcAft>
                <a:spcPct val="0"/>
              </a:spcAft>
              <a:defRPr/>
            </a:pPr>
            <a:endParaRPr lang="en-US" dirty="0"/>
          </a:p>
        </p:txBody>
      </p:sp>
      <p:sp>
        <p:nvSpPr>
          <p:cNvPr id="136198"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0949" tIns="45474" rIns="90949" bIns="45474" numCol="1" anchor="t" anchorCtr="0" compatLnSpc="1">
            <a:prstTxWarp prst="textNoShape">
              <a:avLst/>
            </a:prstTxWarp>
          </a:bodyPr>
          <a:lstStyle>
            <a:lvl1pPr algn="r" defTabSz="1050925" eaLnBrk="1" hangingPunct="1">
              <a:defRPr sz="1200">
                <a:solidFill>
                  <a:srgbClr val="FFFFFF"/>
                </a:solidFill>
              </a:defRPr>
            </a:lvl1pPr>
          </a:lstStyle>
          <a:p>
            <a:pPr fontAlgn="base">
              <a:spcBef>
                <a:spcPct val="0"/>
              </a:spcBef>
              <a:spcAft>
                <a:spcPct val="0"/>
              </a:spcAft>
              <a:defRPr/>
            </a:pPr>
            <a:fld id="{B86433B2-233D-47AF-B1E6-3BDA2430B4C6}" type="slidenum">
              <a:rPr lang="en-US" altLang="en-US" smtClean="0">
                <a:ea typeface="MS PGothic" panose="020B0600070205080204" pitchFamily="34" charset="-128"/>
              </a:rPr>
              <a:pPr fontAlgn="base">
                <a:spcBef>
                  <a:spcPct val="0"/>
                </a:spcBef>
                <a:spcAft>
                  <a:spcPct val="0"/>
                </a:spcAft>
                <a:defRPr/>
              </a:pPr>
              <a:t>‹#›</a:t>
            </a:fld>
            <a:endParaRPr lang="en-US" altLang="en-US" dirty="0">
              <a:ea typeface="MS PGothic" panose="020B0600070205080204" pitchFamily="34" charset="-128"/>
            </a:endParaRPr>
          </a:p>
        </p:txBody>
      </p:sp>
    </p:spTree>
    <p:extLst>
      <p:ext uri="{BB962C8B-B14F-4D97-AF65-F5344CB8AC3E}">
        <p14:creationId xmlns:p14="http://schemas.microsoft.com/office/powerpoint/2010/main" val="1873500617"/>
      </p:ext>
    </p:extLst>
  </p:cSld>
  <p:clrMap bg1="dk2" tx1="lt1" bg2="dk1" tx2="lt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 id="2147483941" r:id="rId14"/>
    <p:sldLayoutId id="2147483942" r:id="rId15"/>
    <p:sldLayoutId id="2147483943" r:id="rId16"/>
    <p:sldLayoutId id="2147483944" r:id="rId17"/>
    <p:sldLayoutId id="2147483945" r:id="rId18"/>
    <p:sldLayoutId id="2147483946" r:id="rId19"/>
  </p:sldLayoutIdLst>
  <p:transition/>
  <p:hf sldNum="0" hdr="0" ftr="0" dt="0"/>
  <p:txStyles>
    <p:titleStyle>
      <a:lvl1pPr algn="ctr" rtl="0" eaLnBrk="0" fontAlgn="base" hangingPunct="0">
        <a:spcBef>
          <a:spcPct val="0"/>
        </a:spcBef>
        <a:spcAft>
          <a:spcPct val="0"/>
        </a:spcAft>
        <a:defRPr sz="3200" b="1">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3200" b="1">
          <a:solidFill>
            <a:schemeClr val="tx2"/>
          </a:solidFill>
          <a:latin typeface="Arial" charset="0"/>
          <a:ea typeface="MS PGothic" panose="020B0600070205080204" pitchFamily="34" charset="-128"/>
          <a:cs typeface="MS PGothic" charset="0"/>
        </a:defRPr>
      </a:lvl2pPr>
      <a:lvl3pPr algn="ctr" rtl="0" eaLnBrk="0" fontAlgn="base" hangingPunct="0">
        <a:spcBef>
          <a:spcPct val="0"/>
        </a:spcBef>
        <a:spcAft>
          <a:spcPct val="0"/>
        </a:spcAft>
        <a:defRPr sz="3200" b="1">
          <a:solidFill>
            <a:schemeClr val="tx2"/>
          </a:solidFill>
          <a:latin typeface="Arial" charset="0"/>
          <a:ea typeface="MS PGothic" panose="020B0600070205080204" pitchFamily="34" charset="-128"/>
          <a:cs typeface="MS PGothic" charset="0"/>
        </a:defRPr>
      </a:lvl3pPr>
      <a:lvl4pPr algn="ctr" rtl="0" eaLnBrk="0" fontAlgn="base" hangingPunct="0">
        <a:spcBef>
          <a:spcPct val="0"/>
        </a:spcBef>
        <a:spcAft>
          <a:spcPct val="0"/>
        </a:spcAft>
        <a:defRPr sz="3200" b="1">
          <a:solidFill>
            <a:schemeClr val="tx2"/>
          </a:solidFill>
          <a:latin typeface="Arial" charset="0"/>
          <a:ea typeface="MS PGothic" panose="020B0600070205080204" pitchFamily="34" charset="-128"/>
          <a:cs typeface="MS PGothic" charset="0"/>
        </a:defRPr>
      </a:lvl4pPr>
      <a:lvl5pPr algn="ctr" rtl="0" eaLnBrk="0" fontAlgn="base" hangingPunct="0">
        <a:spcBef>
          <a:spcPct val="0"/>
        </a:spcBef>
        <a:spcAft>
          <a:spcPct val="0"/>
        </a:spcAft>
        <a:defRPr sz="3200" b="1">
          <a:solidFill>
            <a:schemeClr val="tx2"/>
          </a:solidFill>
          <a:latin typeface="Arial" charset="0"/>
          <a:ea typeface="MS PGothic" panose="020B0600070205080204" pitchFamily="34" charset="-128"/>
          <a:cs typeface="MS PGothic" charset="0"/>
        </a:defRPr>
      </a:lvl5pPr>
      <a:lvl6pPr marL="413370" algn="ctr" rtl="0" eaLnBrk="0" fontAlgn="base" hangingPunct="0">
        <a:spcBef>
          <a:spcPct val="0"/>
        </a:spcBef>
        <a:spcAft>
          <a:spcPct val="0"/>
        </a:spcAft>
        <a:defRPr sz="3273" b="1">
          <a:solidFill>
            <a:schemeClr val="tx2"/>
          </a:solidFill>
          <a:latin typeface="Arial" charset="0"/>
        </a:defRPr>
      </a:lvl6pPr>
      <a:lvl7pPr marL="826566" algn="ctr" rtl="0" eaLnBrk="0" fontAlgn="base" hangingPunct="0">
        <a:spcBef>
          <a:spcPct val="0"/>
        </a:spcBef>
        <a:spcAft>
          <a:spcPct val="0"/>
        </a:spcAft>
        <a:defRPr sz="3273" b="1">
          <a:solidFill>
            <a:schemeClr val="tx2"/>
          </a:solidFill>
          <a:latin typeface="Arial" charset="0"/>
        </a:defRPr>
      </a:lvl7pPr>
      <a:lvl8pPr marL="1239835" algn="ctr" rtl="0" eaLnBrk="0" fontAlgn="base" hangingPunct="0">
        <a:spcBef>
          <a:spcPct val="0"/>
        </a:spcBef>
        <a:spcAft>
          <a:spcPct val="0"/>
        </a:spcAft>
        <a:defRPr sz="3273" b="1">
          <a:solidFill>
            <a:schemeClr val="tx2"/>
          </a:solidFill>
          <a:latin typeface="Arial" charset="0"/>
        </a:defRPr>
      </a:lvl8pPr>
      <a:lvl9pPr marL="1653110" algn="ctr" rtl="0" eaLnBrk="0" fontAlgn="base" hangingPunct="0">
        <a:spcBef>
          <a:spcPct val="0"/>
        </a:spcBef>
        <a:spcAft>
          <a:spcPct val="0"/>
        </a:spcAft>
        <a:defRPr sz="3273" b="1">
          <a:solidFill>
            <a:schemeClr val="tx2"/>
          </a:solidFill>
          <a:latin typeface="Arial" charset="0"/>
        </a:defRPr>
      </a:lvl9pPr>
    </p:titleStyle>
    <p:bodyStyle>
      <a:lvl1pPr marL="303213" indent="-303213" algn="l" rtl="0" eaLnBrk="0" fontAlgn="base" hangingPunct="0">
        <a:spcBef>
          <a:spcPct val="20000"/>
        </a:spcBef>
        <a:spcAft>
          <a:spcPct val="0"/>
        </a:spcAft>
        <a:buChar char="•"/>
        <a:defRPr sz="2900" b="1">
          <a:solidFill>
            <a:schemeClr val="tx1"/>
          </a:solidFill>
          <a:latin typeface="+mn-lt"/>
          <a:ea typeface="MS PGothic" panose="020B0600070205080204" pitchFamily="34" charset="-128"/>
          <a:cs typeface="MS PGothic" charset="0"/>
        </a:defRPr>
      </a:lvl1pPr>
      <a:lvl2pPr marL="666750" indent="-254000" algn="l" rtl="0" eaLnBrk="0" fontAlgn="base" hangingPunct="0">
        <a:spcBef>
          <a:spcPct val="20000"/>
        </a:spcBef>
        <a:spcAft>
          <a:spcPct val="0"/>
        </a:spcAft>
        <a:buChar char="–"/>
        <a:defRPr sz="2500" b="1">
          <a:solidFill>
            <a:schemeClr val="tx1"/>
          </a:solidFill>
          <a:latin typeface="+mn-lt"/>
          <a:ea typeface="MS PGothic" panose="020B0600070205080204" pitchFamily="34" charset="-128"/>
          <a:cs typeface="MS PGothic" charset="0"/>
        </a:defRPr>
      </a:lvl2pPr>
      <a:lvl3pPr marL="1028700" indent="-201613" algn="l" rtl="0" eaLnBrk="0" fontAlgn="base" hangingPunct="0">
        <a:spcBef>
          <a:spcPct val="20000"/>
        </a:spcBef>
        <a:spcAft>
          <a:spcPct val="0"/>
        </a:spcAft>
        <a:buChar char="•"/>
        <a:defRPr sz="2100" b="1">
          <a:solidFill>
            <a:schemeClr val="tx1"/>
          </a:solidFill>
          <a:latin typeface="+mn-lt"/>
          <a:ea typeface="MS PGothic" panose="020B0600070205080204" pitchFamily="34" charset="-128"/>
          <a:cs typeface="MS PGothic" charset="0"/>
        </a:defRPr>
      </a:lvl3pPr>
      <a:lvl4pPr marL="1441450" indent="-201613" algn="l" rtl="0" eaLnBrk="0" fontAlgn="base" hangingPunct="0">
        <a:spcBef>
          <a:spcPct val="20000"/>
        </a:spcBef>
        <a:spcAft>
          <a:spcPct val="0"/>
        </a:spcAft>
        <a:buChar char="–"/>
        <a:defRPr b="1">
          <a:solidFill>
            <a:schemeClr val="tx1"/>
          </a:solidFill>
          <a:latin typeface="+mn-lt"/>
          <a:ea typeface="MS PGothic" panose="020B0600070205080204" pitchFamily="34" charset="-128"/>
          <a:cs typeface="MS PGothic" charset="0"/>
        </a:defRPr>
      </a:lvl4pPr>
      <a:lvl5pPr marL="1855788" indent="-201613" algn="l" rtl="0" eaLnBrk="0" fontAlgn="base" hangingPunct="0">
        <a:spcBef>
          <a:spcPct val="20000"/>
        </a:spcBef>
        <a:spcAft>
          <a:spcPct val="0"/>
        </a:spcAft>
        <a:buChar char="»"/>
        <a:defRPr b="1">
          <a:solidFill>
            <a:schemeClr val="tx1"/>
          </a:solidFill>
          <a:latin typeface="+mn-lt"/>
          <a:ea typeface="MS PGothic" panose="020B0600070205080204" pitchFamily="34" charset="-128"/>
          <a:cs typeface="MS PGothic" charset="0"/>
        </a:defRPr>
      </a:lvl5pPr>
      <a:lvl6pPr marL="2273031" indent="-206650" algn="l" rtl="0" eaLnBrk="0" fontAlgn="base" hangingPunct="0">
        <a:spcBef>
          <a:spcPct val="20000"/>
        </a:spcBef>
        <a:spcAft>
          <a:spcPct val="0"/>
        </a:spcAft>
        <a:buChar char="»"/>
        <a:defRPr sz="1818" b="1">
          <a:solidFill>
            <a:schemeClr val="tx1"/>
          </a:solidFill>
          <a:latin typeface="+mn-lt"/>
        </a:defRPr>
      </a:lvl6pPr>
      <a:lvl7pPr marL="2686290" indent="-206650" algn="l" rtl="0" eaLnBrk="0" fontAlgn="base" hangingPunct="0">
        <a:spcBef>
          <a:spcPct val="20000"/>
        </a:spcBef>
        <a:spcAft>
          <a:spcPct val="0"/>
        </a:spcAft>
        <a:buChar char="»"/>
        <a:defRPr sz="1818" b="1">
          <a:solidFill>
            <a:schemeClr val="tx1"/>
          </a:solidFill>
          <a:latin typeface="+mn-lt"/>
        </a:defRPr>
      </a:lvl7pPr>
      <a:lvl8pPr marL="3099579" indent="-206650" algn="l" rtl="0" eaLnBrk="0" fontAlgn="base" hangingPunct="0">
        <a:spcBef>
          <a:spcPct val="20000"/>
        </a:spcBef>
        <a:spcAft>
          <a:spcPct val="0"/>
        </a:spcAft>
        <a:buChar char="»"/>
        <a:defRPr sz="1818" b="1">
          <a:solidFill>
            <a:schemeClr val="tx1"/>
          </a:solidFill>
          <a:latin typeface="+mn-lt"/>
        </a:defRPr>
      </a:lvl8pPr>
      <a:lvl9pPr marL="3512818" indent="-206650" algn="l" rtl="0" eaLnBrk="0" fontAlgn="base" hangingPunct="0">
        <a:spcBef>
          <a:spcPct val="20000"/>
        </a:spcBef>
        <a:spcAft>
          <a:spcPct val="0"/>
        </a:spcAft>
        <a:buChar char="»"/>
        <a:defRPr sz="1818" b="1">
          <a:solidFill>
            <a:schemeClr val="tx1"/>
          </a:solidFill>
          <a:latin typeface="+mn-lt"/>
        </a:defRPr>
      </a:lvl9pPr>
    </p:bodyStyle>
    <p:otherStyle>
      <a:defPPr>
        <a:defRPr lang="en-US"/>
      </a:defPPr>
      <a:lvl1pPr marL="0" algn="l" defTabSz="826566" rtl="0" eaLnBrk="1" latinLnBrk="0" hangingPunct="1">
        <a:defRPr sz="1636" kern="1200">
          <a:solidFill>
            <a:schemeClr val="tx1"/>
          </a:solidFill>
          <a:latin typeface="+mn-lt"/>
          <a:ea typeface="+mn-ea"/>
          <a:cs typeface="+mn-cs"/>
        </a:defRPr>
      </a:lvl1pPr>
      <a:lvl2pPr marL="413370" algn="l" defTabSz="826566" rtl="0" eaLnBrk="1" latinLnBrk="0" hangingPunct="1">
        <a:defRPr sz="1636" kern="1200">
          <a:solidFill>
            <a:schemeClr val="tx1"/>
          </a:solidFill>
          <a:latin typeface="+mn-lt"/>
          <a:ea typeface="+mn-ea"/>
          <a:cs typeface="+mn-cs"/>
        </a:defRPr>
      </a:lvl2pPr>
      <a:lvl3pPr marL="826566" algn="l" defTabSz="826566" rtl="0" eaLnBrk="1" latinLnBrk="0" hangingPunct="1">
        <a:defRPr sz="1636" kern="1200">
          <a:solidFill>
            <a:schemeClr val="tx1"/>
          </a:solidFill>
          <a:latin typeface="+mn-lt"/>
          <a:ea typeface="+mn-ea"/>
          <a:cs typeface="+mn-cs"/>
        </a:defRPr>
      </a:lvl3pPr>
      <a:lvl4pPr marL="1239835" algn="l" defTabSz="826566" rtl="0" eaLnBrk="1" latinLnBrk="0" hangingPunct="1">
        <a:defRPr sz="1636" kern="1200">
          <a:solidFill>
            <a:schemeClr val="tx1"/>
          </a:solidFill>
          <a:latin typeface="+mn-lt"/>
          <a:ea typeface="+mn-ea"/>
          <a:cs typeface="+mn-cs"/>
        </a:defRPr>
      </a:lvl4pPr>
      <a:lvl5pPr marL="1653110" algn="l" defTabSz="826566" rtl="0" eaLnBrk="1" latinLnBrk="0" hangingPunct="1">
        <a:defRPr sz="1636" kern="1200">
          <a:solidFill>
            <a:schemeClr val="tx1"/>
          </a:solidFill>
          <a:latin typeface="+mn-lt"/>
          <a:ea typeface="+mn-ea"/>
          <a:cs typeface="+mn-cs"/>
        </a:defRPr>
      </a:lvl5pPr>
      <a:lvl6pPr marL="2066366" algn="l" defTabSz="826566" rtl="0" eaLnBrk="1" latinLnBrk="0" hangingPunct="1">
        <a:defRPr sz="1636" kern="1200">
          <a:solidFill>
            <a:schemeClr val="tx1"/>
          </a:solidFill>
          <a:latin typeface="+mn-lt"/>
          <a:ea typeface="+mn-ea"/>
          <a:cs typeface="+mn-cs"/>
        </a:defRPr>
      </a:lvl6pPr>
      <a:lvl7pPr marL="2479661" algn="l" defTabSz="826566" rtl="0" eaLnBrk="1" latinLnBrk="0" hangingPunct="1">
        <a:defRPr sz="1636" kern="1200">
          <a:solidFill>
            <a:schemeClr val="tx1"/>
          </a:solidFill>
          <a:latin typeface="+mn-lt"/>
          <a:ea typeface="+mn-ea"/>
          <a:cs typeface="+mn-cs"/>
        </a:defRPr>
      </a:lvl7pPr>
      <a:lvl8pPr marL="2892951" algn="l" defTabSz="826566" rtl="0" eaLnBrk="1" latinLnBrk="0" hangingPunct="1">
        <a:defRPr sz="1636" kern="1200">
          <a:solidFill>
            <a:schemeClr val="tx1"/>
          </a:solidFill>
          <a:latin typeface="+mn-lt"/>
          <a:ea typeface="+mn-ea"/>
          <a:cs typeface="+mn-cs"/>
        </a:defRPr>
      </a:lvl8pPr>
      <a:lvl9pPr marL="3306242" algn="l" defTabSz="826566" rtl="0" eaLnBrk="1" latinLnBrk="0" hangingPunct="1">
        <a:defRPr sz="1636"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3E04AA-8D4D-44BF-B88E-B8B2510330F8}"/>
              </a:ext>
            </a:extLst>
          </p:cNvPr>
          <p:cNvSpPr>
            <a:spLocks noGrp="1"/>
          </p:cNvSpPr>
          <p:nvPr>
            <p:ph type="title"/>
          </p:nvPr>
        </p:nvSpPr>
        <p:spPr>
          <a:xfrm>
            <a:off x="527051" y="366186"/>
            <a:ext cx="11137901" cy="902783"/>
          </a:xfrm>
          <a:prstGeom prst="rect">
            <a:avLst/>
          </a:prstGeom>
          <a:noFill/>
        </p:spPr>
        <p:txBody>
          <a:bodyPr vert="horz" lIns="0" tIns="180000" rIns="0" bIns="72000" rtlCol="0" anchor="b">
            <a:no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A418FC7A-B083-4E3A-A3C8-B215E8A7CFF3}"/>
              </a:ext>
            </a:extLst>
          </p:cNvPr>
          <p:cNvSpPr>
            <a:spLocks noGrp="1"/>
          </p:cNvSpPr>
          <p:nvPr>
            <p:ph type="body" idx="1"/>
          </p:nvPr>
        </p:nvSpPr>
        <p:spPr>
          <a:xfrm>
            <a:off x="527051" y="1604433"/>
            <a:ext cx="11137901" cy="4572000"/>
          </a:xfrm>
          <a:prstGeom prst="rect">
            <a:avLst/>
          </a:prstGeom>
        </p:spPr>
        <p:txBody>
          <a:bodyPr vert="horz" lIns="0" tIns="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B1A56FD9-A373-4C97-82EA-DEF9C60CB8BC}"/>
              </a:ext>
            </a:extLst>
          </p:cNvPr>
          <p:cNvSpPr>
            <a:spLocks noGrp="1"/>
          </p:cNvSpPr>
          <p:nvPr>
            <p:ph type="dt" sz="half" idx="2"/>
          </p:nvPr>
        </p:nvSpPr>
        <p:spPr>
          <a:xfrm>
            <a:off x="527051" y="6356352"/>
            <a:ext cx="4113600" cy="366183"/>
          </a:xfrm>
          <a:prstGeom prst="rect">
            <a:avLst/>
          </a:prstGeom>
        </p:spPr>
        <p:txBody>
          <a:bodyPr vert="horz" lIns="0" tIns="0" rIns="0" bIns="0" rtlCol="0" anchor="b">
            <a:noAutofit/>
          </a:bodyPr>
          <a:lstStyle>
            <a:lvl1pPr algn="l">
              <a:lnSpc>
                <a:spcPct val="100000"/>
              </a:lnSpc>
              <a:defRPr sz="700">
                <a:solidFill>
                  <a:schemeClr val="tx1"/>
                </a:solidFill>
              </a:defRPr>
            </a:lvl1pPr>
          </a:lstStyle>
          <a:p>
            <a:r>
              <a:rPr lang="en-US" dirty="0"/>
              <a:t>Footers</a:t>
            </a:r>
            <a:endParaRPr lang="en-GB" dirty="0"/>
          </a:p>
        </p:txBody>
      </p:sp>
      <p:sp>
        <p:nvSpPr>
          <p:cNvPr id="5" name="Footer Placeholder 4">
            <a:extLst>
              <a:ext uri="{FF2B5EF4-FFF2-40B4-BE49-F238E27FC236}">
                <a16:creationId xmlns:a16="http://schemas.microsoft.com/office/drawing/2014/main" id="{05501CD8-C8CB-4B09-B26A-4EC86B7C0555}"/>
              </a:ext>
            </a:extLst>
          </p:cNvPr>
          <p:cNvSpPr>
            <a:spLocks noGrp="1"/>
          </p:cNvSpPr>
          <p:nvPr>
            <p:ph type="ftr" sz="quarter" idx="3"/>
          </p:nvPr>
        </p:nvSpPr>
        <p:spPr>
          <a:xfrm>
            <a:off x="7550152" y="6356352"/>
            <a:ext cx="4114800" cy="366183"/>
          </a:xfrm>
          <a:prstGeom prst="rect">
            <a:avLst/>
          </a:prstGeom>
        </p:spPr>
        <p:txBody>
          <a:bodyPr vert="horz" lIns="0" tIns="0" rIns="0" bIns="0" rtlCol="0" anchor="b">
            <a:noAutofit/>
          </a:bodyPr>
          <a:lstStyle>
            <a:lvl1pPr algn="r">
              <a:lnSpc>
                <a:spcPct val="100000"/>
              </a:lnSpc>
              <a:defRPr sz="700">
                <a:solidFill>
                  <a:schemeClr val="tx1"/>
                </a:solidFill>
              </a:defRPr>
            </a:lvl1pPr>
          </a:lstStyle>
          <a:p>
            <a:r>
              <a:rPr lang="en-GB" dirty="0"/>
              <a:t>Refs</a:t>
            </a:r>
          </a:p>
        </p:txBody>
      </p:sp>
      <p:cxnSp>
        <p:nvCxnSpPr>
          <p:cNvPr id="8" name="Straight Connector 7">
            <a:extLst>
              <a:ext uri="{FF2B5EF4-FFF2-40B4-BE49-F238E27FC236}">
                <a16:creationId xmlns:a16="http://schemas.microsoft.com/office/drawing/2014/main" id="{BF56104E-DE2A-4C3E-8263-4F630D141382}"/>
              </a:ext>
            </a:extLst>
          </p:cNvPr>
          <p:cNvCxnSpPr/>
          <p:nvPr userDrawn="1"/>
        </p:nvCxnSpPr>
        <p:spPr>
          <a:xfrm>
            <a:off x="527050" y="1268967"/>
            <a:ext cx="1113790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8"/>
    </p:custDataLst>
    <p:extLst>
      <p:ext uri="{BB962C8B-B14F-4D97-AF65-F5344CB8AC3E}">
        <p14:creationId xmlns:p14="http://schemas.microsoft.com/office/powerpoint/2010/main" val="2865768036"/>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Lst>
  <p:hf sldNum="0" hdr="0"/>
  <p:txStyles>
    <p:titleStyle>
      <a:lvl1pPr algn="l" defTabSz="914400" rtl="0" eaLnBrk="1" latinLnBrk="0" hangingPunct="1">
        <a:lnSpc>
          <a:spcPct val="100000"/>
        </a:lnSpc>
        <a:spcBef>
          <a:spcPct val="0"/>
        </a:spcBef>
        <a:buNone/>
        <a:tabLst>
          <a:tab pos="2244725" algn="l"/>
        </a:tabLst>
        <a:defRPr sz="2400" b="1" kern="1200">
          <a:solidFill>
            <a:schemeClr val="accent1"/>
          </a:solidFill>
          <a:latin typeface="+mj-lt"/>
          <a:ea typeface="+mj-ea"/>
          <a:cs typeface="+mj-cs"/>
        </a:defRPr>
      </a:lvl1pPr>
    </p:titleStyle>
    <p:bodyStyle>
      <a:lvl1pPr marL="179388" indent="-179388" algn="l" defTabSz="9144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mn-lt"/>
          <a:ea typeface="+mn-ea"/>
          <a:cs typeface="+mn-cs"/>
        </a:defRPr>
      </a:lvl1pPr>
      <a:lvl2pPr marL="358775" indent="-179388" algn="l" defTabSz="914400" rtl="0" eaLnBrk="1" latinLnBrk="0" hangingPunct="1">
        <a:lnSpc>
          <a:spcPct val="100000"/>
        </a:lnSpc>
        <a:spcBef>
          <a:spcPts val="0"/>
        </a:spcBef>
        <a:spcAft>
          <a:spcPts val="300"/>
        </a:spcAft>
        <a:buClr>
          <a:schemeClr val="accent1"/>
        </a:buClr>
        <a:buFont typeface="Calibri" panose="020F0502020204030204" pitchFamily="34" charset="0"/>
        <a:buChar char="‒"/>
        <a:defRPr sz="1400" kern="1200">
          <a:solidFill>
            <a:schemeClr val="tx1"/>
          </a:solidFill>
          <a:latin typeface="+mn-lt"/>
          <a:ea typeface="+mn-ea"/>
          <a:cs typeface="+mn-cs"/>
        </a:defRPr>
      </a:lvl2pPr>
      <a:lvl3pPr marL="506413" indent="-147638" algn="l" defTabSz="914400" rtl="0" eaLnBrk="1" latinLnBrk="0" hangingPunct="1">
        <a:lnSpc>
          <a:spcPct val="100000"/>
        </a:lnSpc>
        <a:spcBef>
          <a:spcPts val="0"/>
        </a:spcBef>
        <a:spcAft>
          <a:spcPts val="300"/>
        </a:spcAft>
        <a:buClr>
          <a:schemeClr val="accent6"/>
        </a:buClr>
        <a:buFont typeface="Arial" panose="020B0604020202020204" pitchFamily="34" charset="0"/>
        <a:buChar char="•"/>
        <a:defRPr sz="1400" kern="1200">
          <a:solidFill>
            <a:schemeClr val="tx1"/>
          </a:solidFill>
          <a:latin typeface="+mn-lt"/>
          <a:ea typeface="+mn-ea"/>
          <a:cs typeface="+mn-cs"/>
        </a:defRPr>
      </a:lvl3pPr>
      <a:lvl4pPr marL="677863" indent="-141288" algn="l" defTabSz="914400" rtl="0" eaLnBrk="1" latinLnBrk="0" hangingPunct="1">
        <a:lnSpc>
          <a:spcPct val="100000"/>
        </a:lnSpc>
        <a:spcBef>
          <a:spcPts val="0"/>
        </a:spcBef>
        <a:spcAft>
          <a:spcPts val="300"/>
        </a:spcAft>
        <a:buClr>
          <a:schemeClr val="accent6"/>
        </a:buClr>
        <a:buFont typeface="Calibri" panose="020F0502020204030204" pitchFamily="34" charset="0"/>
        <a:buChar char="‒"/>
        <a:defRPr sz="1400" kern="1200">
          <a:solidFill>
            <a:schemeClr val="tx1"/>
          </a:solidFill>
          <a:latin typeface="+mn-lt"/>
          <a:ea typeface="+mn-ea"/>
          <a:cs typeface="+mn-cs"/>
        </a:defRPr>
      </a:lvl4pPr>
      <a:lvl5pPr marL="811213" indent="-107950" algn="l" defTabSz="914400" rtl="0" eaLnBrk="1" latinLnBrk="0" hangingPunct="1">
        <a:lnSpc>
          <a:spcPct val="100000"/>
        </a:lnSpc>
        <a:spcBef>
          <a:spcPts val="0"/>
        </a:spcBef>
        <a:spcAft>
          <a:spcPts val="300"/>
        </a:spcAft>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1" userDrawn="1">
          <p15:clr>
            <a:srgbClr val="F26B43"/>
          </p15:clr>
        </p15:guide>
        <p15:guide id="2" pos="7353" userDrawn="1">
          <p15:clr>
            <a:srgbClr val="F26B43"/>
          </p15:clr>
        </p15:guide>
        <p15:guide id="3" orient="horz" pos="758" userDrawn="1">
          <p15:clr>
            <a:srgbClr val="F26B43"/>
          </p15:clr>
        </p15:guide>
        <p15:guide id="4" orient="horz" pos="2920" userDrawn="1">
          <p15:clr>
            <a:srgbClr val="F26B43"/>
          </p15:clr>
        </p15:guide>
        <p15:guide id="5" pos="3840" userDrawn="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422400" y="6464332"/>
            <a:ext cx="528000" cy="216000"/>
          </a:xfrm>
          <a:prstGeom prst="rect">
            <a:avLst/>
          </a:prstGeom>
        </p:spPr>
        <p:txBody>
          <a:bodyPr vert="horz" lIns="0" tIns="0" rIns="0" bIns="0" rtlCol="0" anchor="t" anchorCtr="0"/>
          <a:lstStyle>
            <a:lvl1pPr algn="l">
              <a:defRPr sz="800" b="1">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Tree>
    <p:extLst>
      <p:ext uri="{BB962C8B-B14F-4D97-AF65-F5344CB8AC3E}">
        <p14:creationId xmlns:p14="http://schemas.microsoft.com/office/powerpoint/2010/main" val="3093028994"/>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 id="2147483998" r:id="rId12"/>
    <p:sldLayoutId id="2147483999" r:id="rId13"/>
    <p:sldLayoutId id="2147484000" r:id="rId14"/>
    <p:sldLayoutId id="2147484001" r:id="rId15"/>
    <p:sldLayoutId id="2147484002" r:id="rId16"/>
    <p:sldLayoutId id="2147484003" r:id="rId17"/>
    <p:sldLayoutId id="2147484004" r:id="rId18"/>
    <p:sldLayoutId id="2147484005" r:id="rId19"/>
    <p:sldLayoutId id="2147484006" r:id="rId20"/>
    <p:sldLayoutId id="2147484007" r:id="rId21"/>
    <p:sldLayoutId id="2147484008" r:id="rId22"/>
    <p:sldLayoutId id="2147484009" r:id="rId23"/>
    <p:sldLayoutId id="2147484010" r:id="rId24"/>
    <p:sldLayoutId id="2147484011" r:id="rId25"/>
    <p:sldLayoutId id="2147484012" r:id="rId26"/>
    <p:sldLayoutId id="2147484013" r:id="rId27"/>
  </p:sldLayoutIdLst>
  <p:hf hdr="0" ftr="0" dt="0"/>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5.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1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418.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image" Target="../media/image30.tiff"/><Relationship Id="rId1" Type="http://schemas.openxmlformats.org/officeDocument/2006/relationships/slideLayout" Target="../slideLayouts/slideLayout409.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Layout" Target="../slideLayouts/slideLayout4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6.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370.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1.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293.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428.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93.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195.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19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8.xml"/></Relationships>
</file>

<file path=ppt/slides/_rels/slide26.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9.xml"/><Relationship Id="rId1" Type="http://schemas.openxmlformats.org/officeDocument/2006/relationships/slideLayout" Target="../slideLayouts/slideLayout34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1.xml"/></Relationships>
</file>

<file path=ppt/slides/_rels/slide2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345.xml"/></Relationships>
</file>

<file path=ppt/slides/_rels/slide29.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345.xml"/></Relationships>
</file>

<file path=ppt/slides/_rels/slide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1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0.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345.xml"/></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4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7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6.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37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7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7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8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4.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384.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41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8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409.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1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image" Target="../media/image27.tiff"/><Relationship Id="rId1" Type="http://schemas.openxmlformats.org/officeDocument/2006/relationships/slideLayout" Target="../slideLayouts/slideLayout409.xml"/></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41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image" Target="../media/image29.tiff"/><Relationship Id="rId1" Type="http://schemas.openxmlformats.org/officeDocument/2006/relationships/slideLayout" Target="../slideLayouts/slideLayout40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1600200"/>
            <a:ext cx="8686800" cy="857251"/>
          </a:xfrm>
        </p:spPr>
        <p:txBody>
          <a:bodyPr/>
          <a:lstStyle/>
          <a:p>
            <a:r>
              <a:rPr lang="en-US" sz="4400" dirty="0">
                <a:latin typeface="Calibri" panose="020F0502020204030204" pitchFamily="34" charset="0"/>
                <a:ea typeface="Times New Roman" panose="02020603050405020304" pitchFamily="18" charset="0"/>
              </a:rPr>
              <a:t>Therapeutic Algorithms for Patients with Treatment-Naïve Chronic Lymphocytic Leukemia (CLL) </a:t>
            </a:r>
            <a:endParaRPr lang="en-US" sz="8000" dirty="0"/>
          </a:p>
        </p:txBody>
      </p:sp>
      <p:sp>
        <p:nvSpPr>
          <p:cNvPr id="4" name="Subtitle 2">
            <a:extLst>
              <a:ext uri="{FF2B5EF4-FFF2-40B4-BE49-F238E27FC236}">
                <a16:creationId xmlns:a16="http://schemas.microsoft.com/office/drawing/2014/main" id="{05F74C09-B456-43A1-BBFD-CCFB9485D2AF}"/>
              </a:ext>
            </a:extLst>
          </p:cNvPr>
          <p:cNvSpPr txBox="1">
            <a:spLocks/>
          </p:cNvSpPr>
          <p:nvPr/>
        </p:nvSpPr>
        <p:spPr bwMode="auto">
          <a:xfrm>
            <a:off x="3455670" y="3943349"/>
            <a:ext cx="5280660" cy="131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212" tIns="34107" rIns="68212" bIns="34107" numCol="1" anchor="t" anchorCtr="0" compatLnSpc="1">
            <a:prstTxWarp prst="textNoShape">
              <a:avLst/>
            </a:prstTxWarp>
          </a:bodyPr>
          <a:lstStyle>
            <a:lvl1pPr marL="334963" indent="-334963" algn="l" rtl="0" eaLnBrk="0" fontAlgn="base" hangingPunct="0">
              <a:spcBef>
                <a:spcPct val="20000"/>
              </a:spcBef>
              <a:spcAft>
                <a:spcPct val="0"/>
              </a:spcAft>
              <a:buChar char="•"/>
              <a:defRPr sz="3200" b="1">
                <a:solidFill>
                  <a:schemeClr val="tx1"/>
                </a:solidFill>
                <a:latin typeface="+mn-lt"/>
                <a:ea typeface="+mn-ea"/>
                <a:cs typeface="+mn-cs"/>
              </a:defRPr>
            </a:lvl1pPr>
            <a:lvl2pPr marL="733425" indent="-279400" algn="l" rtl="0" eaLnBrk="0" fontAlgn="base" hangingPunct="0">
              <a:spcBef>
                <a:spcPct val="20000"/>
              </a:spcBef>
              <a:spcAft>
                <a:spcPct val="0"/>
              </a:spcAft>
              <a:buChar char="–"/>
              <a:defRPr sz="2800" b="1">
                <a:solidFill>
                  <a:schemeClr val="tx1"/>
                </a:solidFill>
                <a:latin typeface="+mn-lt"/>
              </a:defRPr>
            </a:lvl2pPr>
            <a:lvl3pPr marL="1131888" indent="-222250" algn="l" rtl="0" eaLnBrk="0" fontAlgn="base" hangingPunct="0">
              <a:spcBef>
                <a:spcPct val="20000"/>
              </a:spcBef>
              <a:spcAft>
                <a:spcPct val="0"/>
              </a:spcAft>
              <a:buChar char="•"/>
              <a:defRPr sz="2400" b="1">
                <a:solidFill>
                  <a:schemeClr val="tx1"/>
                </a:solidFill>
                <a:latin typeface="+mn-lt"/>
              </a:defRPr>
            </a:lvl3pPr>
            <a:lvl4pPr marL="1585913" indent="-222250" algn="l" rtl="0" eaLnBrk="0" fontAlgn="base" hangingPunct="0">
              <a:spcBef>
                <a:spcPct val="20000"/>
              </a:spcBef>
              <a:spcAft>
                <a:spcPct val="0"/>
              </a:spcAft>
              <a:buChar char="–"/>
              <a:defRPr sz="2000" b="1">
                <a:solidFill>
                  <a:schemeClr val="tx1"/>
                </a:solidFill>
                <a:latin typeface="+mn-lt"/>
              </a:defRPr>
            </a:lvl4pPr>
            <a:lvl5pPr marL="2041525" indent="-222250" algn="l" rtl="0" eaLnBrk="0" fontAlgn="base" hangingPunct="0">
              <a:spcBef>
                <a:spcPct val="20000"/>
              </a:spcBef>
              <a:spcAft>
                <a:spcPct val="0"/>
              </a:spcAft>
              <a:buChar char="»"/>
              <a:defRPr sz="2000" b="1">
                <a:solidFill>
                  <a:schemeClr val="tx1"/>
                </a:solidFill>
                <a:latin typeface="+mn-lt"/>
              </a:defRPr>
            </a:lvl5pPr>
            <a:lvl6pPr marL="2500309" indent="-227313" algn="l" rtl="0" eaLnBrk="0" fontAlgn="base" hangingPunct="0">
              <a:spcBef>
                <a:spcPct val="20000"/>
              </a:spcBef>
              <a:spcAft>
                <a:spcPct val="0"/>
              </a:spcAft>
              <a:buChar char="»"/>
              <a:defRPr sz="2000" b="1">
                <a:solidFill>
                  <a:schemeClr val="tx1"/>
                </a:solidFill>
                <a:latin typeface="+mn-lt"/>
              </a:defRPr>
            </a:lvl6pPr>
            <a:lvl7pPr marL="2954889" indent="-227313" algn="l" rtl="0" eaLnBrk="0" fontAlgn="base" hangingPunct="0">
              <a:spcBef>
                <a:spcPct val="20000"/>
              </a:spcBef>
              <a:spcAft>
                <a:spcPct val="0"/>
              </a:spcAft>
              <a:buChar char="»"/>
              <a:defRPr sz="2000" b="1">
                <a:solidFill>
                  <a:schemeClr val="tx1"/>
                </a:solidFill>
                <a:latin typeface="+mn-lt"/>
              </a:defRPr>
            </a:lvl7pPr>
            <a:lvl8pPr marL="3409503" indent="-227313" algn="l" rtl="0" eaLnBrk="0" fontAlgn="base" hangingPunct="0">
              <a:spcBef>
                <a:spcPct val="20000"/>
              </a:spcBef>
              <a:spcAft>
                <a:spcPct val="0"/>
              </a:spcAft>
              <a:buChar char="»"/>
              <a:defRPr sz="2000" b="1">
                <a:solidFill>
                  <a:schemeClr val="tx1"/>
                </a:solidFill>
                <a:latin typeface="+mn-lt"/>
              </a:defRPr>
            </a:lvl8pPr>
            <a:lvl9pPr marL="3864061" indent="-227313" algn="l" rtl="0" eaLnBrk="0" fontAlgn="base" hangingPunct="0">
              <a:spcBef>
                <a:spcPct val="20000"/>
              </a:spcBef>
              <a:spcAft>
                <a:spcPct val="0"/>
              </a:spcAft>
              <a:buChar char="»"/>
              <a:defRPr sz="2000" b="1">
                <a:solidFill>
                  <a:schemeClr val="tx1"/>
                </a:solidFill>
                <a:latin typeface="+mn-lt"/>
              </a:defRPr>
            </a:lvl9pPr>
          </a:lstStyle>
          <a:p>
            <a:pPr marL="0" indent="0" algn="ctr" defTabSz="685783">
              <a:buNone/>
            </a:pPr>
            <a:r>
              <a:rPr lang="en-US" sz="1700" kern="0" dirty="0">
                <a:solidFill>
                  <a:srgbClr val="FFFFFF"/>
                </a:solidFill>
                <a:latin typeface="Arial"/>
              </a:rPr>
              <a:t>Dr. Susan O’Brien, MD</a:t>
            </a:r>
          </a:p>
          <a:p>
            <a:pPr marL="0" indent="0" algn="ctr" defTabSz="685783">
              <a:buNone/>
            </a:pPr>
            <a:r>
              <a:rPr lang="en-US" sz="1700" b="0" kern="0" dirty="0">
                <a:solidFill>
                  <a:srgbClr val="FFFFFF"/>
                </a:solidFill>
                <a:latin typeface="Arial"/>
              </a:rPr>
              <a:t>Associate Director for Clinical Science, </a:t>
            </a:r>
          </a:p>
          <a:p>
            <a:pPr marL="0" indent="0" algn="ctr" defTabSz="685783">
              <a:buNone/>
            </a:pPr>
            <a:r>
              <a:rPr lang="en-US" sz="1700" b="0" kern="0" dirty="0">
                <a:solidFill>
                  <a:srgbClr val="FFFFFF"/>
                </a:solidFill>
                <a:latin typeface="Arial"/>
              </a:rPr>
              <a:t>Chao Family Comprehensive Cancer Center; </a:t>
            </a:r>
          </a:p>
          <a:p>
            <a:pPr marL="0" indent="0" algn="ctr" defTabSz="685783">
              <a:buNone/>
            </a:pPr>
            <a:r>
              <a:rPr lang="en-US" sz="1700" b="0" kern="0" dirty="0">
                <a:solidFill>
                  <a:srgbClr val="FFFFFF"/>
                </a:solidFill>
                <a:latin typeface="Arial"/>
              </a:rPr>
              <a:t>Medical Director, Sue and Ralph Stern </a:t>
            </a:r>
          </a:p>
          <a:p>
            <a:pPr marL="0" indent="0" algn="ctr" defTabSz="685783">
              <a:buNone/>
            </a:pPr>
            <a:r>
              <a:rPr lang="en-US" sz="1700" b="0" kern="0" dirty="0">
                <a:solidFill>
                  <a:srgbClr val="FFFFFF"/>
                </a:solidFill>
                <a:latin typeface="Arial"/>
              </a:rPr>
              <a:t>Center for Cancer Clinical Trials and Research;</a:t>
            </a:r>
          </a:p>
          <a:p>
            <a:pPr marL="0" indent="0" algn="ctr" defTabSz="685783">
              <a:buNone/>
            </a:pPr>
            <a:r>
              <a:rPr lang="en-US" sz="1700" b="0" kern="0" dirty="0">
                <a:solidFill>
                  <a:srgbClr val="FFFFFF"/>
                </a:solidFill>
                <a:latin typeface="Arial"/>
              </a:rPr>
              <a:t>UC Irvine Health, University of California</a:t>
            </a:r>
          </a:p>
        </p:txBody>
      </p:sp>
    </p:spTree>
    <p:extLst>
      <p:ext uri="{BB962C8B-B14F-4D97-AF65-F5344CB8AC3E}">
        <p14:creationId xmlns:p14="http://schemas.microsoft.com/office/powerpoint/2010/main" val="189155412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287000" cy="1926578"/>
          </a:xfrm>
        </p:spPr>
        <p:txBody>
          <a:bodyPr/>
          <a:lstStyle/>
          <a:p>
            <a:r>
              <a:rPr lang="en-US" dirty="0"/>
              <a:t>What is your usual preferred initial regimen for a </a:t>
            </a:r>
            <a:r>
              <a:rPr lang="en-US" u="sng" dirty="0"/>
              <a:t>60-year-old</a:t>
            </a:r>
            <a:r>
              <a:rPr lang="en-US" dirty="0"/>
              <a:t> patient with </a:t>
            </a:r>
            <a:r>
              <a:rPr lang="en-US" u="sng" dirty="0"/>
              <a:t>del(17p)</a:t>
            </a:r>
            <a:r>
              <a:rPr lang="en-US" dirty="0"/>
              <a:t> CLL who requires treatment?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447628" y="2983405"/>
            <a:ext cx="381106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447628" y="3734766"/>
            <a:ext cx="381107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694414" y="2209523"/>
            <a:ext cx="3564283"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9" name="Text Box 4">
            <a:extLst>
              <a:ext uri="{FF2B5EF4-FFF2-40B4-BE49-F238E27FC236}">
                <a16:creationId xmlns:a16="http://schemas.microsoft.com/office/drawing/2014/main" id="{1B263896-8218-0843-AAD6-582A4EBBF498}"/>
              </a:ext>
            </a:extLst>
          </p:cNvPr>
          <p:cNvSpPr txBox="1">
            <a:spLocks noChangeArrowheads="1"/>
          </p:cNvSpPr>
          <p:nvPr/>
        </p:nvSpPr>
        <p:spPr bwMode="auto">
          <a:xfrm>
            <a:off x="828628" y="5113166"/>
            <a:ext cx="3430069"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Zanubrutinib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427952"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427952" y="43818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427952"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427952"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677707" y="4389437"/>
            <a:ext cx="358099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427952" y="51514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9266238" y="21336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4866864"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3">
            <a:extLst>
              <a:ext uri="{FF2B5EF4-FFF2-40B4-BE49-F238E27FC236}">
                <a16:creationId xmlns:a16="http://schemas.microsoft.com/office/drawing/2014/main" id="{3B21A41D-C38B-FE44-84CC-82BD828A21C9}"/>
              </a:ext>
            </a:extLst>
          </p:cNvPr>
          <p:cNvPicPr>
            <a:picLocks noChangeAspect="1"/>
          </p:cNvPicPr>
          <p:nvPr/>
        </p:nvPicPr>
        <p:blipFill>
          <a:blip r:embed="rId5"/>
          <a:srcRect/>
          <a:stretch/>
        </p:blipFill>
        <p:spPr bwMode="auto">
          <a:xfrm>
            <a:off x="4866864"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7" name="Picture 1">
            <a:extLst>
              <a:ext uri="{FF2B5EF4-FFF2-40B4-BE49-F238E27FC236}">
                <a16:creationId xmlns:a16="http://schemas.microsoft.com/office/drawing/2014/main" id="{BD51CFC5-79C0-6A49-93BD-3EEFDE33AF13}"/>
              </a:ext>
            </a:extLst>
          </p:cNvPr>
          <p:cNvPicPr>
            <a:picLocks noChangeAspect="1"/>
          </p:cNvPicPr>
          <p:nvPr/>
        </p:nvPicPr>
        <p:blipFill>
          <a:blip r:embed="rId4"/>
          <a:srcRect/>
          <a:stretch/>
        </p:blipFill>
        <p:spPr bwMode="auto">
          <a:xfrm>
            <a:off x="5305776"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5" name="Picture 1">
            <a:extLst>
              <a:ext uri="{FF2B5EF4-FFF2-40B4-BE49-F238E27FC236}">
                <a16:creationId xmlns:a16="http://schemas.microsoft.com/office/drawing/2014/main" id="{4AF50925-FED1-B34E-8D19-45480E15D146}"/>
              </a:ext>
            </a:extLst>
          </p:cNvPr>
          <p:cNvPicPr>
            <a:picLocks noChangeAspect="1"/>
          </p:cNvPicPr>
          <p:nvPr/>
        </p:nvPicPr>
        <p:blipFill>
          <a:blip r:embed="rId4"/>
          <a:srcRect/>
          <a:stretch/>
        </p:blipFill>
        <p:spPr bwMode="auto">
          <a:xfrm>
            <a:off x="5744688"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1">
            <a:extLst>
              <a:ext uri="{FF2B5EF4-FFF2-40B4-BE49-F238E27FC236}">
                <a16:creationId xmlns:a16="http://schemas.microsoft.com/office/drawing/2014/main" id="{BFF3D8E7-957A-6647-947D-E5E820059996}"/>
              </a:ext>
            </a:extLst>
          </p:cNvPr>
          <p:cNvPicPr>
            <a:picLocks noChangeAspect="1"/>
          </p:cNvPicPr>
          <p:nvPr/>
        </p:nvPicPr>
        <p:blipFill>
          <a:blip r:embed="rId4"/>
          <a:srcRect/>
          <a:stretch/>
        </p:blipFill>
        <p:spPr bwMode="auto">
          <a:xfrm>
            <a:off x="6183600"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
            <a:extLst>
              <a:ext uri="{FF2B5EF4-FFF2-40B4-BE49-F238E27FC236}">
                <a16:creationId xmlns:a16="http://schemas.microsoft.com/office/drawing/2014/main" id="{2E78D055-A0DF-874E-8519-BBD84E2C2A28}"/>
              </a:ext>
            </a:extLst>
          </p:cNvPr>
          <p:cNvPicPr>
            <a:picLocks noChangeAspect="1"/>
          </p:cNvPicPr>
          <p:nvPr/>
        </p:nvPicPr>
        <p:blipFill>
          <a:blip r:embed="rId4"/>
          <a:srcRect/>
          <a:stretch/>
        </p:blipFill>
        <p:spPr bwMode="auto">
          <a:xfrm>
            <a:off x="6622512"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2" name="Picture 1">
            <a:extLst>
              <a:ext uri="{FF2B5EF4-FFF2-40B4-BE49-F238E27FC236}">
                <a16:creationId xmlns:a16="http://schemas.microsoft.com/office/drawing/2014/main" id="{E27D122F-0FCB-7641-9F69-99B1EE2A3BE7}"/>
              </a:ext>
            </a:extLst>
          </p:cNvPr>
          <p:cNvPicPr>
            <a:picLocks noChangeAspect="1"/>
          </p:cNvPicPr>
          <p:nvPr/>
        </p:nvPicPr>
        <p:blipFill>
          <a:blip r:embed="rId4"/>
          <a:srcRect/>
          <a:stretch/>
        </p:blipFill>
        <p:spPr bwMode="auto">
          <a:xfrm>
            <a:off x="7061424"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1" name="Picture 1">
            <a:extLst>
              <a:ext uri="{FF2B5EF4-FFF2-40B4-BE49-F238E27FC236}">
                <a16:creationId xmlns:a16="http://schemas.microsoft.com/office/drawing/2014/main" id="{733F6D44-6133-6845-960D-61C0234331AB}"/>
              </a:ext>
            </a:extLst>
          </p:cNvPr>
          <p:cNvPicPr>
            <a:picLocks noChangeAspect="1"/>
          </p:cNvPicPr>
          <p:nvPr/>
        </p:nvPicPr>
        <p:blipFill>
          <a:blip r:embed="rId4"/>
          <a:srcRect/>
          <a:stretch/>
        </p:blipFill>
        <p:spPr bwMode="auto">
          <a:xfrm>
            <a:off x="7500336"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603650" y="294349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276928" y="3702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342393" y="43894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4894614" y="515143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9" name="Picture 1">
            <a:extLst>
              <a:ext uri="{FF2B5EF4-FFF2-40B4-BE49-F238E27FC236}">
                <a16:creationId xmlns:a16="http://schemas.microsoft.com/office/drawing/2014/main" id="{ED6F442A-64C2-CE4E-9064-7749C6DB60D9}"/>
              </a:ext>
            </a:extLst>
          </p:cNvPr>
          <p:cNvPicPr>
            <a:picLocks noChangeAspect="1"/>
          </p:cNvPicPr>
          <p:nvPr/>
        </p:nvPicPr>
        <p:blipFill>
          <a:blip r:embed="rId4"/>
          <a:srcRect/>
          <a:stretch/>
        </p:blipFill>
        <p:spPr bwMode="auto">
          <a:xfrm>
            <a:off x="7928719"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 name="Picture 1">
            <a:extLst>
              <a:ext uri="{FF2B5EF4-FFF2-40B4-BE49-F238E27FC236}">
                <a16:creationId xmlns:a16="http://schemas.microsoft.com/office/drawing/2014/main" id="{C9C7BDC3-A4D6-BD48-8BED-2F04C86172D9}"/>
              </a:ext>
            </a:extLst>
          </p:cNvPr>
          <p:cNvPicPr>
            <a:picLocks noChangeAspect="1"/>
          </p:cNvPicPr>
          <p:nvPr/>
        </p:nvPicPr>
        <p:blipFill>
          <a:blip r:embed="rId4"/>
          <a:srcRect/>
          <a:stretch/>
        </p:blipFill>
        <p:spPr bwMode="auto">
          <a:xfrm>
            <a:off x="8367631"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1">
            <a:extLst>
              <a:ext uri="{FF2B5EF4-FFF2-40B4-BE49-F238E27FC236}">
                <a16:creationId xmlns:a16="http://schemas.microsoft.com/office/drawing/2014/main" id="{2D4C1642-C95F-5E41-B9E8-F3ABD4398DEC}"/>
              </a:ext>
            </a:extLst>
          </p:cNvPr>
          <p:cNvPicPr>
            <a:picLocks noChangeAspect="1"/>
          </p:cNvPicPr>
          <p:nvPr/>
        </p:nvPicPr>
        <p:blipFill>
          <a:blip r:embed="rId4"/>
          <a:srcRect/>
          <a:stretch/>
        </p:blipFill>
        <p:spPr bwMode="auto">
          <a:xfrm>
            <a:off x="8806543"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3">
            <a:extLst>
              <a:ext uri="{FF2B5EF4-FFF2-40B4-BE49-F238E27FC236}">
                <a16:creationId xmlns:a16="http://schemas.microsoft.com/office/drawing/2014/main" id="{64D5A777-E2F6-2A49-9EB1-5DFFA16DE7E4}"/>
              </a:ext>
            </a:extLst>
          </p:cNvPr>
          <p:cNvPicPr>
            <a:picLocks noChangeAspect="1"/>
          </p:cNvPicPr>
          <p:nvPr/>
        </p:nvPicPr>
        <p:blipFill>
          <a:blip r:embed="rId5"/>
          <a:srcRect/>
          <a:stretch/>
        </p:blipFill>
        <p:spPr bwMode="auto">
          <a:xfrm>
            <a:off x="5310209"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54">
            <a:extLst>
              <a:ext uri="{FF2B5EF4-FFF2-40B4-BE49-F238E27FC236}">
                <a16:creationId xmlns:a16="http://schemas.microsoft.com/office/drawing/2014/main" id="{B94C008E-C2ED-284C-A37E-2ADA2F245228}"/>
              </a:ext>
            </a:extLst>
          </p:cNvPr>
          <p:cNvPicPr>
            <a:picLocks noChangeAspect="1"/>
          </p:cNvPicPr>
          <p:nvPr/>
        </p:nvPicPr>
        <p:blipFill>
          <a:blip r:embed="rId2"/>
          <a:srcRect/>
          <a:stretch/>
        </p:blipFill>
        <p:spPr bwMode="auto">
          <a:xfrm>
            <a:off x="4870818"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 name="Picture 3">
            <a:extLst>
              <a:ext uri="{FF2B5EF4-FFF2-40B4-BE49-F238E27FC236}">
                <a16:creationId xmlns:a16="http://schemas.microsoft.com/office/drawing/2014/main" id="{ACC743BC-ABC1-734D-BD4E-54D8B2CAA615}"/>
              </a:ext>
            </a:extLst>
          </p:cNvPr>
          <p:cNvPicPr>
            <a:picLocks noChangeAspect="1"/>
          </p:cNvPicPr>
          <p:nvPr/>
        </p:nvPicPr>
        <p:blipFill>
          <a:blip r:embed="rId5"/>
          <a:srcRect/>
          <a:stretch/>
        </p:blipFill>
        <p:spPr bwMode="auto">
          <a:xfrm>
            <a:off x="5753555"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9">
            <a:extLst>
              <a:ext uri="{FF2B5EF4-FFF2-40B4-BE49-F238E27FC236}">
                <a16:creationId xmlns:a16="http://schemas.microsoft.com/office/drawing/2014/main" id="{0BDE9762-AC3A-E24E-AB4C-711A1CC1239C}"/>
              </a:ext>
            </a:extLst>
          </p:cNvPr>
          <p:cNvPicPr>
            <a:picLocks noChangeAspect="1"/>
          </p:cNvPicPr>
          <p:nvPr/>
        </p:nvPicPr>
        <p:blipFill>
          <a:blip r:embed="rId3"/>
          <a:srcRect/>
          <a:stretch/>
        </p:blipFill>
        <p:spPr bwMode="auto">
          <a:xfrm>
            <a:off x="4865274" y="43818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3">
            <a:extLst>
              <a:ext uri="{FF2B5EF4-FFF2-40B4-BE49-F238E27FC236}">
                <a16:creationId xmlns:a16="http://schemas.microsoft.com/office/drawing/2014/main" id="{90CF8FA0-5C75-6E45-94B1-1EC5D12FB77A}"/>
              </a:ext>
            </a:extLst>
          </p:cNvPr>
          <p:cNvPicPr>
            <a:picLocks noChangeAspect="1"/>
          </p:cNvPicPr>
          <p:nvPr/>
        </p:nvPicPr>
        <p:blipFill>
          <a:blip r:embed="rId5"/>
          <a:srcRect/>
          <a:stretch/>
        </p:blipFill>
        <p:spPr bwMode="auto">
          <a:xfrm>
            <a:off x="6183599"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3">
            <a:extLst>
              <a:ext uri="{FF2B5EF4-FFF2-40B4-BE49-F238E27FC236}">
                <a16:creationId xmlns:a16="http://schemas.microsoft.com/office/drawing/2014/main" id="{39637DBF-C2F6-6F4B-A34C-072E0B69631B}"/>
              </a:ext>
            </a:extLst>
          </p:cNvPr>
          <p:cNvPicPr>
            <a:picLocks noChangeAspect="1"/>
          </p:cNvPicPr>
          <p:nvPr/>
        </p:nvPicPr>
        <p:blipFill>
          <a:blip r:embed="rId5"/>
          <a:srcRect/>
          <a:stretch/>
        </p:blipFill>
        <p:spPr bwMode="auto">
          <a:xfrm>
            <a:off x="6626392"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3">
            <a:extLst>
              <a:ext uri="{FF2B5EF4-FFF2-40B4-BE49-F238E27FC236}">
                <a16:creationId xmlns:a16="http://schemas.microsoft.com/office/drawing/2014/main" id="{6869290F-901F-9347-A987-9E6EFF3BE20E}"/>
              </a:ext>
            </a:extLst>
          </p:cNvPr>
          <p:cNvPicPr>
            <a:picLocks noChangeAspect="1"/>
          </p:cNvPicPr>
          <p:nvPr/>
        </p:nvPicPr>
        <p:blipFill>
          <a:blip r:embed="rId5"/>
          <a:srcRect/>
          <a:stretch/>
        </p:blipFill>
        <p:spPr bwMode="auto">
          <a:xfrm>
            <a:off x="7056436"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 name="Picture 52">
            <a:extLst>
              <a:ext uri="{FF2B5EF4-FFF2-40B4-BE49-F238E27FC236}">
                <a16:creationId xmlns:a16="http://schemas.microsoft.com/office/drawing/2014/main" id="{EA288E5D-0AD7-0A44-BA9E-07AA559ED760}"/>
              </a:ext>
            </a:extLst>
          </p:cNvPr>
          <p:cNvPicPr>
            <a:picLocks noChangeAspect="1"/>
          </p:cNvPicPr>
          <p:nvPr/>
        </p:nvPicPr>
        <p:blipFill>
          <a:blip r:embed="rId2"/>
          <a:srcRect/>
          <a:stretch/>
        </p:blipFill>
        <p:spPr bwMode="auto">
          <a:xfrm>
            <a:off x="5316233"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56">
            <a:extLst>
              <a:ext uri="{FF2B5EF4-FFF2-40B4-BE49-F238E27FC236}">
                <a16:creationId xmlns:a16="http://schemas.microsoft.com/office/drawing/2014/main" id="{E419B7D9-6F52-3A42-BEE4-CB0EEFB83FFB}"/>
              </a:ext>
            </a:extLst>
          </p:cNvPr>
          <p:cNvPicPr>
            <a:picLocks noChangeAspect="1"/>
          </p:cNvPicPr>
          <p:nvPr/>
        </p:nvPicPr>
        <p:blipFill>
          <a:blip r:embed="rId2"/>
          <a:srcRect/>
          <a:stretch/>
        </p:blipFill>
        <p:spPr bwMode="auto">
          <a:xfrm>
            <a:off x="5753555"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296264065"/>
      </p:ext>
    </p:extLst>
  </p:cSld>
  <p:clrMapOvr>
    <a:masterClrMapping/>
  </p:clrMapOvr>
  <p:transition spd="slow"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15600" cy="1993658"/>
          </a:xfrm>
        </p:spPr>
        <p:txBody>
          <a:bodyPr/>
          <a:lstStyle/>
          <a:p>
            <a:r>
              <a:rPr lang="en-US" dirty="0"/>
              <a:t>Regulatory and reimbursement issues aside, when you are going to administer a BTK inhibitor as initial treatment for a patient with CLL, which would you generally prefer?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649787" y="3454146"/>
            <a:ext cx="260926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Zanubrutinib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381000" y="4481645"/>
            <a:ext cx="284454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16224" y="2507676"/>
            <a:ext cx="3042823"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3432182" y="445051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3432182" y="343060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553200" y="342745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4803936" y="444899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pic>
        <p:nvPicPr>
          <p:cNvPr id="44" name="Picture 1">
            <a:extLst>
              <a:ext uri="{FF2B5EF4-FFF2-40B4-BE49-F238E27FC236}">
                <a16:creationId xmlns:a16="http://schemas.microsoft.com/office/drawing/2014/main" id="{9319B3D6-61A6-9649-A34B-C6E963175052}"/>
              </a:ext>
            </a:extLst>
          </p:cNvPr>
          <p:cNvPicPr>
            <a:picLocks noChangeAspect="1"/>
          </p:cNvPicPr>
          <p:nvPr/>
        </p:nvPicPr>
        <p:blipFill>
          <a:blip r:embed="rId4"/>
          <a:srcRect/>
          <a:stretch/>
        </p:blipFill>
        <p:spPr bwMode="auto">
          <a:xfrm>
            <a:off x="3432182"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5" name="Text Box 9">
            <a:extLst>
              <a:ext uri="{FF2B5EF4-FFF2-40B4-BE49-F238E27FC236}">
                <a16:creationId xmlns:a16="http://schemas.microsoft.com/office/drawing/2014/main" id="{BFA40F7B-EAE6-4B47-BDF4-8214CB9F25AF}"/>
              </a:ext>
            </a:extLst>
          </p:cNvPr>
          <p:cNvSpPr txBox="1">
            <a:spLocks noChangeArrowheads="1"/>
          </p:cNvSpPr>
          <p:nvPr/>
        </p:nvSpPr>
        <p:spPr bwMode="auto">
          <a:xfrm>
            <a:off x="10019146" y="2460718"/>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15</a:t>
            </a:r>
          </a:p>
        </p:txBody>
      </p:sp>
      <p:pic>
        <p:nvPicPr>
          <p:cNvPr id="46" name="Picture 1">
            <a:extLst>
              <a:ext uri="{FF2B5EF4-FFF2-40B4-BE49-F238E27FC236}">
                <a16:creationId xmlns:a16="http://schemas.microsoft.com/office/drawing/2014/main" id="{DFADDEBD-112F-7D4C-AEB3-236BCB7AF0D3}"/>
              </a:ext>
            </a:extLst>
          </p:cNvPr>
          <p:cNvPicPr>
            <a:picLocks noChangeAspect="1"/>
          </p:cNvPicPr>
          <p:nvPr/>
        </p:nvPicPr>
        <p:blipFill>
          <a:blip r:embed="rId4"/>
          <a:srcRect/>
          <a:stretch/>
        </p:blipFill>
        <p:spPr bwMode="auto">
          <a:xfrm>
            <a:off x="3871094"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5BB9BF58-9CFF-8043-8B62-9D7F5F5B3270}"/>
              </a:ext>
            </a:extLst>
          </p:cNvPr>
          <p:cNvPicPr>
            <a:picLocks noChangeAspect="1"/>
          </p:cNvPicPr>
          <p:nvPr/>
        </p:nvPicPr>
        <p:blipFill>
          <a:blip r:embed="rId4"/>
          <a:srcRect/>
          <a:stretch/>
        </p:blipFill>
        <p:spPr bwMode="auto">
          <a:xfrm>
            <a:off x="4310006"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1">
            <a:extLst>
              <a:ext uri="{FF2B5EF4-FFF2-40B4-BE49-F238E27FC236}">
                <a16:creationId xmlns:a16="http://schemas.microsoft.com/office/drawing/2014/main" id="{FD45DEC8-5BB6-2E4C-BD54-793FB0D0B896}"/>
              </a:ext>
            </a:extLst>
          </p:cNvPr>
          <p:cNvPicPr>
            <a:picLocks noChangeAspect="1"/>
          </p:cNvPicPr>
          <p:nvPr/>
        </p:nvPicPr>
        <p:blipFill>
          <a:blip r:embed="rId4"/>
          <a:srcRect/>
          <a:stretch/>
        </p:blipFill>
        <p:spPr bwMode="auto">
          <a:xfrm>
            <a:off x="4748918"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 name="Picture 1">
            <a:extLst>
              <a:ext uri="{FF2B5EF4-FFF2-40B4-BE49-F238E27FC236}">
                <a16:creationId xmlns:a16="http://schemas.microsoft.com/office/drawing/2014/main" id="{BEB44399-78E7-4344-AD6D-EF7764F28B34}"/>
              </a:ext>
            </a:extLst>
          </p:cNvPr>
          <p:cNvPicPr>
            <a:picLocks noChangeAspect="1"/>
          </p:cNvPicPr>
          <p:nvPr/>
        </p:nvPicPr>
        <p:blipFill>
          <a:blip r:embed="rId4"/>
          <a:srcRect/>
          <a:stretch/>
        </p:blipFill>
        <p:spPr bwMode="auto">
          <a:xfrm>
            <a:off x="5187830"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 name="Picture 1">
            <a:extLst>
              <a:ext uri="{FF2B5EF4-FFF2-40B4-BE49-F238E27FC236}">
                <a16:creationId xmlns:a16="http://schemas.microsoft.com/office/drawing/2014/main" id="{65C3E468-BEFD-A640-85A2-7287295780B1}"/>
              </a:ext>
            </a:extLst>
          </p:cNvPr>
          <p:cNvPicPr>
            <a:picLocks noChangeAspect="1"/>
          </p:cNvPicPr>
          <p:nvPr/>
        </p:nvPicPr>
        <p:blipFill>
          <a:blip r:embed="rId4"/>
          <a:srcRect/>
          <a:stretch/>
        </p:blipFill>
        <p:spPr bwMode="auto">
          <a:xfrm>
            <a:off x="5626742"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1">
            <a:extLst>
              <a:ext uri="{FF2B5EF4-FFF2-40B4-BE49-F238E27FC236}">
                <a16:creationId xmlns:a16="http://schemas.microsoft.com/office/drawing/2014/main" id="{9FD28FFC-06CF-2444-99B0-60AB4ED59672}"/>
              </a:ext>
            </a:extLst>
          </p:cNvPr>
          <p:cNvPicPr>
            <a:picLocks noChangeAspect="1"/>
          </p:cNvPicPr>
          <p:nvPr/>
        </p:nvPicPr>
        <p:blipFill>
          <a:blip r:embed="rId4"/>
          <a:srcRect/>
          <a:stretch/>
        </p:blipFill>
        <p:spPr bwMode="auto">
          <a:xfrm>
            <a:off x="6065654"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1">
            <a:extLst>
              <a:ext uri="{FF2B5EF4-FFF2-40B4-BE49-F238E27FC236}">
                <a16:creationId xmlns:a16="http://schemas.microsoft.com/office/drawing/2014/main" id="{7F3E0E2B-8F06-8F4C-B3A5-FB248EC61BE1}"/>
              </a:ext>
            </a:extLst>
          </p:cNvPr>
          <p:cNvPicPr>
            <a:picLocks noChangeAspect="1"/>
          </p:cNvPicPr>
          <p:nvPr/>
        </p:nvPicPr>
        <p:blipFill>
          <a:blip r:embed="rId4"/>
          <a:srcRect/>
          <a:stretch/>
        </p:blipFill>
        <p:spPr bwMode="auto">
          <a:xfrm>
            <a:off x="6504566"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1">
            <a:extLst>
              <a:ext uri="{FF2B5EF4-FFF2-40B4-BE49-F238E27FC236}">
                <a16:creationId xmlns:a16="http://schemas.microsoft.com/office/drawing/2014/main" id="{548644B7-461D-2441-BCE4-3F4D8E323FCA}"/>
              </a:ext>
            </a:extLst>
          </p:cNvPr>
          <p:cNvPicPr>
            <a:picLocks noChangeAspect="1"/>
          </p:cNvPicPr>
          <p:nvPr/>
        </p:nvPicPr>
        <p:blipFill>
          <a:blip r:embed="rId4"/>
          <a:srcRect/>
          <a:stretch/>
        </p:blipFill>
        <p:spPr bwMode="auto">
          <a:xfrm>
            <a:off x="6943478"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1">
            <a:extLst>
              <a:ext uri="{FF2B5EF4-FFF2-40B4-BE49-F238E27FC236}">
                <a16:creationId xmlns:a16="http://schemas.microsoft.com/office/drawing/2014/main" id="{699490AA-A758-A443-BE29-D8803EB9955C}"/>
              </a:ext>
            </a:extLst>
          </p:cNvPr>
          <p:cNvPicPr>
            <a:picLocks noChangeAspect="1"/>
          </p:cNvPicPr>
          <p:nvPr/>
        </p:nvPicPr>
        <p:blipFill>
          <a:blip r:embed="rId4"/>
          <a:srcRect/>
          <a:stretch/>
        </p:blipFill>
        <p:spPr bwMode="auto">
          <a:xfrm>
            <a:off x="7382390"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1">
            <a:extLst>
              <a:ext uri="{FF2B5EF4-FFF2-40B4-BE49-F238E27FC236}">
                <a16:creationId xmlns:a16="http://schemas.microsoft.com/office/drawing/2014/main" id="{26563473-56A5-624B-8594-B853DB7487C8}"/>
              </a:ext>
            </a:extLst>
          </p:cNvPr>
          <p:cNvPicPr>
            <a:picLocks noChangeAspect="1"/>
          </p:cNvPicPr>
          <p:nvPr/>
        </p:nvPicPr>
        <p:blipFill>
          <a:blip r:embed="rId4"/>
          <a:srcRect/>
          <a:stretch/>
        </p:blipFill>
        <p:spPr bwMode="auto">
          <a:xfrm>
            <a:off x="7817936"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1">
            <a:extLst>
              <a:ext uri="{FF2B5EF4-FFF2-40B4-BE49-F238E27FC236}">
                <a16:creationId xmlns:a16="http://schemas.microsoft.com/office/drawing/2014/main" id="{10436FD6-DB57-6C41-87BB-C8FB12634CB4}"/>
              </a:ext>
            </a:extLst>
          </p:cNvPr>
          <p:cNvPicPr>
            <a:picLocks noChangeAspect="1"/>
          </p:cNvPicPr>
          <p:nvPr/>
        </p:nvPicPr>
        <p:blipFill>
          <a:blip r:embed="rId4"/>
          <a:srcRect/>
          <a:stretch/>
        </p:blipFill>
        <p:spPr bwMode="auto">
          <a:xfrm>
            <a:off x="8256848"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1">
            <a:extLst>
              <a:ext uri="{FF2B5EF4-FFF2-40B4-BE49-F238E27FC236}">
                <a16:creationId xmlns:a16="http://schemas.microsoft.com/office/drawing/2014/main" id="{5CF71B67-A2FB-EC41-BE21-A6E168C3F13D}"/>
              </a:ext>
            </a:extLst>
          </p:cNvPr>
          <p:cNvPicPr>
            <a:picLocks noChangeAspect="1"/>
          </p:cNvPicPr>
          <p:nvPr/>
        </p:nvPicPr>
        <p:blipFill>
          <a:blip r:embed="rId4"/>
          <a:srcRect/>
          <a:stretch/>
        </p:blipFill>
        <p:spPr bwMode="auto">
          <a:xfrm>
            <a:off x="8695760"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1">
            <a:extLst>
              <a:ext uri="{FF2B5EF4-FFF2-40B4-BE49-F238E27FC236}">
                <a16:creationId xmlns:a16="http://schemas.microsoft.com/office/drawing/2014/main" id="{E32E9CB0-66B7-324C-82DB-AECDECB0F822}"/>
              </a:ext>
            </a:extLst>
          </p:cNvPr>
          <p:cNvPicPr>
            <a:picLocks noChangeAspect="1"/>
          </p:cNvPicPr>
          <p:nvPr/>
        </p:nvPicPr>
        <p:blipFill>
          <a:blip r:embed="rId4"/>
          <a:srcRect/>
          <a:stretch/>
        </p:blipFill>
        <p:spPr bwMode="auto">
          <a:xfrm>
            <a:off x="9134672"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1">
            <a:extLst>
              <a:ext uri="{FF2B5EF4-FFF2-40B4-BE49-F238E27FC236}">
                <a16:creationId xmlns:a16="http://schemas.microsoft.com/office/drawing/2014/main" id="{A4AD4194-D45B-BA49-8375-69E6E5808DEE}"/>
              </a:ext>
            </a:extLst>
          </p:cNvPr>
          <p:cNvPicPr>
            <a:picLocks noChangeAspect="1"/>
          </p:cNvPicPr>
          <p:nvPr/>
        </p:nvPicPr>
        <p:blipFill>
          <a:blip r:embed="rId4"/>
          <a:srcRect/>
          <a:stretch/>
        </p:blipFill>
        <p:spPr bwMode="auto">
          <a:xfrm>
            <a:off x="9576909" y="24963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
            <a:extLst>
              <a:ext uri="{FF2B5EF4-FFF2-40B4-BE49-F238E27FC236}">
                <a16:creationId xmlns:a16="http://schemas.microsoft.com/office/drawing/2014/main" id="{F8F8D558-0E20-6340-B9F9-CCA3B969BEFE}"/>
              </a:ext>
            </a:extLst>
          </p:cNvPr>
          <p:cNvPicPr>
            <a:picLocks noChangeAspect="1"/>
          </p:cNvPicPr>
          <p:nvPr/>
        </p:nvPicPr>
        <p:blipFill>
          <a:blip r:embed="rId3"/>
          <a:srcRect/>
          <a:stretch/>
        </p:blipFill>
        <p:spPr bwMode="auto">
          <a:xfrm>
            <a:off x="3871093" y="343060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
            <a:extLst>
              <a:ext uri="{FF2B5EF4-FFF2-40B4-BE49-F238E27FC236}">
                <a16:creationId xmlns:a16="http://schemas.microsoft.com/office/drawing/2014/main" id="{42E51CD0-B5EE-AD49-B0FD-48F077E74A5D}"/>
              </a:ext>
            </a:extLst>
          </p:cNvPr>
          <p:cNvPicPr>
            <a:picLocks noChangeAspect="1"/>
          </p:cNvPicPr>
          <p:nvPr/>
        </p:nvPicPr>
        <p:blipFill>
          <a:blip r:embed="rId3"/>
          <a:srcRect/>
          <a:stretch/>
        </p:blipFill>
        <p:spPr bwMode="auto">
          <a:xfrm>
            <a:off x="4310006" y="343060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a:extLst>
              <a:ext uri="{FF2B5EF4-FFF2-40B4-BE49-F238E27FC236}">
                <a16:creationId xmlns:a16="http://schemas.microsoft.com/office/drawing/2014/main" id="{27FDF40D-B411-BC41-8A0E-C79B7F83319F}"/>
              </a:ext>
            </a:extLst>
          </p:cNvPr>
          <p:cNvPicPr>
            <a:picLocks noChangeAspect="1"/>
          </p:cNvPicPr>
          <p:nvPr/>
        </p:nvPicPr>
        <p:blipFill>
          <a:blip r:embed="rId2"/>
          <a:srcRect/>
          <a:stretch/>
        </p:blipFill>
        <p:spPr bwMode="auto">
          <a:xfrm>
            <a:off x="3871092" y="445051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a:extLst>
              <a:ext uri="{FF2B5EF4-FFF2-40B4-BE49-F238E27FC236}">
                <a16:creationId xmlns:a16="http://schemas.microsoft.com/office/drawing/2014/main" id="{82F6037A-9FBD-FB48-9AE9-5AC32B14ECAB}"/>
              </a:ext>
            </a:extLst>
          </p:cNvPr>
          <p:cNvPicPr>
            <a:picLocks noChangeAspect="1"/>
          </p:cNvPicPr>
          <p:nvPr/>
        </p:nvPicPr>
        <p:blipFill>
          <a:blip r:embed="rId2"/>
          <a:srcRect/>
          <a:stretch/>
        </p:blipFill>
        <p:spPr bwMode="auto">
          <a:xfrm>
            <a:off x="4310006" y="445051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
            <a:extLst>
              <a:ext uri="{FF2B5EF4-FFF2-40B4-BE49-F238E27FC236}">
                <a16:creationId xmlns:a16="http://schemas.microsoft.com/office/drawing/2014/main" id="{87642032-DECC-164B-B9BA-A155C8375EC7}"/>
              </a:ext>
            </a:extLst>
          </p:cNvPr>
          <p:cNvPicPr>
            <a:picLocks noChangeAspect="1"/>
          </p:cNvPicPr>
          <p:nvPr/>
        </p:nvPicPr>
        <p:blipFill>
          <a:blip r:embed="rId3"/>
          <a:srcRect/>
          <a:stretch/>
        </p:blipFill>
        <p:spPr bwMode="auto">
          <a:xfrm>
            <a:off x="4744149" y="343060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3">
            <a:extLst>
              <a:ext uri="{FF2B5EF4-FFF2-40B4-BE49-F238E27FC236}">
                <a16:creationId xmlns:a16="http://schemas.microsoft.com/office/drawing/2014/main" id="{AE4795ED-4432-CA47-8872-2BEFBA0E260B}"/>
              </a:ext>
            </a:extLst>
          </p:cNvPr>
          <p:cNvPicPr>
            <a:picLocks noChangeAspect="1"/>
          </p:cNvPicPr>
          <p:nvPr/>
        </p:nvPicPr>
        <p:blipFill>
          <a:blip r:embed="rId3"/>
          <a:srcRect/>
          <a:stretch/>
        </p:blipFill>
        <p:spPr bwMode="auto">
          <a:xfrm>
            <a:off x="5183062" y="343060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3">
            <a:extLst>
              <a:ext uri="{FF2B5EF4-FFF2-40B4-BE49-F238E27FC236}">
                <a16:creationId xmlns:a16="http://schemas.microsoft.com/office/drawing/2014/main" id="{C80E66CC-B76F-2E46-886D-F0C2AEDDB5AA}"/>
              </a:ext>
            </a:extLst>
          </p:cNvPr>
          <p:cNvPicPr>
            <a:picLocks noChangeAspect="1"/>
          </p:cNvPicPr>
          <p:nvPr/>
        </p:nvPicPr>
        <p:blipFill>
          <a:blip r:embed="rId3"/>
          <a:srcRect/>
          <a:stretch/>
        </p:blipFill>
        <p:spPr bwMode="auto">
          <a:xfrm>
            <a:off x="5633813" y="343060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3">
            <a:extLst>
              <a:ext uri="{FF2B5EF4-FFF2-40B4-BE49-F238E27FC236}">
                <a16:creationId xmlns:a16="http://schemas.microsoft.com/office/drawing/2014/main" id="{C3E83666-3BC6-E94D-BB43-CCAA5CF936E7}"/>
              </a:ext>
            </a:extLst>
          </p:cNvPr>
          <p:cNvPicPr>
            <a:picLocks noChangeAspect="1"/>
          </p:cNvPicPr>
          <p:nvPr/>
        </p:nvPicPr>
        <p:blipFill>
          <a:blip r:embed="rId3"/>
          <a:srcRect/>
          <a:stretch/>
        </p:blipFill>
        <p:spPr bwMode="auto">
          <a:xfrm>
            <a:off x="6072726" y="343060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1887015"/>
      </p:ext>
    </p:extLst>
  </p:cSld>
  <p:clrMapOvr>
    <a:masterClrMapping/>
  </p:clrMapOvr>
  <p:transition spd="slow"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7552A7-26ED-6945-8A4C-9F6F3917E644}"/>
              </a:ext>
            </a:extLst>
          </p:cNvPr>
          <p:cNvPicPr>
            <a:picLocks noChangeAspect="1"/>
          </p:cNvPicPr>
          <p:nvPr/>
        </p:nvPicPr>
        <p:blipFill>
          <a:blip r:embed="rId2"/>
          <a:stretch>
            <a:fillRect/>
          </a:stretch>
        </p:blipFill>
        <p:spPr>
          <a:xfrm>
            <a:off x="10160" y="0"/>
            <a:ext cx="12171680" cy="6858000"/>
          </a:xfrm>
          <a:prstGeom prst="rect">
            <a:avLst/>
          </a:prstGeom>
        </p:spPr>
      </p:pic>
    </p:spTree>
    <p:extLst>
      <p:ext uri="{BB962C8B-B14F-4D97-AF65-F5344CB8AC3E}">
        <p14:creationId xmlns:p14="http://schemas.microsoft.com/office/powerpoint/2010/main" val="855199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896600" cy="1200371"/>
          </a:xfrm>
        </p:spPr>
        <p:txBody>
          <a:bodyPr/>
          <a:lstStyle/>
          <a:p>
            <a:pPr>
              <a:lnSpc>
                <a:spcPts val="2340"/>
              </a:lnSpc>
            </a:pPr>
            <a:r>
              <a:rPr lang="en-US" sz="2200" dirty="0"/>
              <a:t>For patients with CLL who are receiving </a:t>
            </a:r>
            <a:r>
              <a:rPr lang="en-US" sz="2200" dirty="0" err="1"/>
              <a:t>obinutuzumab</a:t>
            </a:r>
            <a:r>
              <a:rPr lang="en-US" sz="2200" dirty="0"/>
              <a:t>/</a:t>
            </a:r>
            <a:r>
              <a:rPr lang="en-US" sz="2200" dirty="0" err="1"/>
              <a:t>venetoclax</a:t>
            </a:r>
            <a:r>
              <a:rPr lang="en-US" sz="2200" dirty="0"/>
              <a:t> as initial therapy, do you generally order a minimal residual disease (MRD) assay at the end of 12 months?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34" name="Text Box 4">
            <a:extLst>
              <a:ext uri="{FF2B5EF4-FFF2-40B4-BE49-F238E27FC236}">
                <a16:creationId xmlns:a16="http://schemas.microsoft.com/office/drawing/2014/main" id="{892DE71A-500F-3A46-B232-5AAA9BB35F0A}"/>
              </a:ext>
            </a:extLst>
          </p:cNvPr>
          <p:cNvSpPr txBox="1">
            <a:spLocks noChangeArrowheads="1"/>
          </p:cNvSpPr>
          <p:nvPr/>
        </p:nvSpPr>
        <p:spPr bwMode="auto">
          <a:xfrm>
            <a:off x="685800" y="1184363"/>
            <a:ext cx="100906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Yes</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pic>
        <p:nvPicPr>
          <p:cNvPr id="38" name="Picture 37">
            <a:extLst>
              <a:ext uri="{FF2B5EF4-FFF2-40B4-BE49-F238E27FC236}">
                <a16:creationId xmlns:a16="http://schemas.microsoft.com/office/drawing/2014/main" id="{3C9D07CF-5A09-5F4D-B695-2C0BD57EBB78}"/>
              </a:ext>
            </a:extLst>
          </p:cNvPr>
          <p:cNvPicPr>
            <a:picLocks noChangeAspect="1"/>
          </p:cNvPicPr>
          <p:nvPr/>
        </p:nvPicPr>
        <p:blipFill>
          <a:blip r:embed="rId2"/>
          <a:srcRect/>
          <a:stretch/>
        </p:blipFill>
        <p:spPr bwMode="auto">
          <a:xfrm>
            <a:off x="1828800"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9">
            <a:extLst>
              <a:ext uri="{FF2B5EF4-FFF2-40B4-BE49-F238E27FC236}">
                <a16:creationId xmlns:a16="http://schemas.microsoft.com/office/drawing/2014/main" id="{B47A6E16-CE45-2940-8D78-B04154413B48}"/>
              </a:ext>
            </a:extLst>
          </p:cNvPr>
          <p:cNvPicPr>
            <a:picLocks noChangeAspect="1"/>
          </p:cNvPicPr>
          <p:nvPr/>
        </p:nvPicPr>
        <p:blipFill>
          <a:blip r:embed="rId2"/>
          <a:srcRect/>
          <a:stretch/>
        </p:blipFill>
        <p:spPr bwMode="auto">
          <a:xfrm>
            <a:off x="2267712"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41">
            <a:extLst>
              <a:ext uri="{FF2B5EF4-FFF2-40B4-BE49-F238E27FC236}">
                <a16:creationId xmlns:a16="http://schemas.microsoft.com/office/drawing/2014/main" id="{2171A246-7F24-4542-89F2-1E80553BC668}"/>
              </a:ext>
            </a:extLst>
          </p:cNvPr>
          <p:cNvPicPr>
            <a:picLocks noChangeAspect="1"/>
          </p:cNvPicPr>
          <p:nvPr/>
        </p:nvPicPr>
        <p:blipFill>
          <a:blip r:embed="rId2"/>
          <a:srcRect/>
          <a:stretch/>
        </p:blipFill>
        <p:spPr bwMode="auto">
          <a:xfrm>
            <a:off x="2706624"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 name="Text Box 9">
            <a:extLst>
              <a:ext uri="{FF2B5EF4-FFF2-40B4-BE49-F238E27FC236}">
                <a16:creationId xmlns:a16="http://schemas.microsoft.com/office/drawing/2014/main" id="{152EEB92-4CE5-A84B-A23A-9A3C7BCE4A2F}"/>
              </a:ext>
            </a:extLst>
          </p:cNvPr>
          <p:cNvSpPr txBox="1">
            <a:spLocks noChangeArrowheads="1"/>
          </p:cNvSpPr>
          <p:nvPr/>
        </p:nvSpPr>
        <p:spPr bwMode="auto">
          <a:xfrm>
            <a:off x="10637838" y="1142499"/>
            <a:ext cx="411162" cy="43861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20</a:t>
            </a:r>
          </a:p>
        </p:txBody>
      </p:sp>
      <p:pic>
        <p:nvPicPr>
          <p:cNvPr id="37" name="Picture 36">
            <a:extLst>
              <a:ext uri="{FF2B5EF4-FFF2-40B4-BE49-F238E27FC236}">
                <a16:creationId xmlns:a16="http://schemas.microsoft.com/office/drawing/2014/main" id="{76F95081-C988-2C47-8950-42BF2AF10C02}"/>
              </a:ext>
            </a:extLst>
          </p:cNvPr>
          <p:cNvPicPr>
            <a:picLocks noChangeAspect="1"/>
          </p:cNvPicPr>
          <p:nvPr/>
        </p:nvPicPr>
        <p:blipFill>
          <a:blip r:embed="rId2"/>
          <a:srcRect/>
          <a:stretch/>
        </p:blipFill>
        <p:spPr bwMode="auto">
          <a:xfrm>
            <a:off x="3145536"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38">
            <a:extLst>
              <a:ext uri="{FF2B5EF4-FFF2-40B4-BE49-F238E27FC236}">
                <a16:creationId xmlns:a16="http://schemas.microsoft.com/office/drawing/2014/main" id="{F5D3C517-208A-3B42-80F5-B48651E1913A}"/>
              </a:ext>
            </a:extLst>
          </p:cNvPr>
          <p:cNvPicPr>
            <a:picLocks noChangeAspect="1"/>
          </p:cNvPicPr>
          <p:nvPr/>
        </p:nvPicPr>
        <p:blipFill>
          <a:blip r:embed="rId2"/>
          <a:srcRect/>
          <a:stretch/>
        </p:blipFill>
        <p:spPr bwMode="auto">
          <a:xfrm>
            <a:off x="3584448"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ADC4938C-9D61-D141-B24B-03452054BC75}"/>
              </a:ext>
            </a:extLst>
          </p:cNvPr>
          <p:cNvPicPr>
            <a:picLocks noChangeAspect="1"/>
          </p:cNvPicPr>
          <p:nvPr/>
        </p:nvPicPr>
        <p:blipFill>
          <a:blip r:embed="rId2"/>
          <a:srcRect/>
          <a:stretch/>
        </p:blipFill>
        <p:spPr bwMode="auto">
          <a:xfrm>
            <a:off x="4023360"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974C49BD-6D1B-234B-84E2-80CA76870297}"/>
              </a:ext>
            </a:extLst>
          </p:cNvPr>
          <p:cNvPicPr>
            <a:picLocks noChangeAspect="1"/>
          </p:cNvPicPr>
          <p:nvPr/>
        </p:nvPicPr>
        <p:blipFill>
          <a:blip r:embed="rId2"/>
          <a:srcRect/>
          <a:stretch/>
        </p:blipFill>
        <p:spPr bwMode="auto">
          <a:xfrm>
            <a:off x="4462272"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43">
            <a:extLst>
              <a:ext uri="{FF2B5EF4-FFF2-40B4-BE49-F238E27FC236}">
                <a16:creationId xmlns:a16="http://schemas.microsoft.com/office/drawing/2014/main" id="{A88B9F5B-F109-054B-BDD4-F49E1E006357}"/>
              </a:ext>
            </a:extLst>
          </p:cNvPr>
          <p:cNvPicPr>
            <a:picLocks noChangeAspect="1"/>
          </p:cNvPicPr>
          <p:nvPr/>
        </p:nvPicPr>
        <p:blipFill>
          <a:blip r:embed="rId2"/>
          <a:srcRect/>
          <a:stretch/>
        </p:blipFill>
        <p:spPr bwMode="auto">
          <a:xfrm>
            <a:off x="4901184"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07A6EF42-5C7A-4145-81A1-50D276D93C69}"/>
              </a:ext>
            </a:extLst>
          </p:cNvPr>
          <p:cNvPicPr>
            <a:picLocks noChangeAspect="1"/>
          </p:cNvPicPr>
          <p:nvPr/>
        </p:nvPicPr>
        <p:blipFill>
          <a:blip r:embed="rId2"/>
          <a:srcRect/>
          <a:stretch/>
        </p:blipFill>
        <p:spPr bwMode="auto">
          <a:xfrm>
            <a:off x="5340096"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4">
            <a:extLst>
              <a:ext uri="{FF2B5EF4-FFF2-40B4-BE49-F238E27FC236}">
                <a16:creationId xmlns:a16="http://schemas.microsoft.com/office/drawing/2014/main" id="{3272C38E-DB77-F44A-8598-CF4FAFD36393}"/>
              </a:ext>
            </a:extLst>
          </p:cNvPr>
          <p:cNvPicPr>
            <a:picLocks noChangeAspect="1"/>
          </p:cNvPicPr>
          <p:nvPr/>
        </p:nvPicPr>
        <p:blipFill>
          <a:blip r:embed="rId2"/>
          <a:srcRect/>
          <a:stretch/>
        </p:blipFill>
        <p:spPr bwMode="auto">
          <a:xfrm>
            <a:off x="5779008"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44">
            <a:extLst>
              <a:ext uri="{FF2B5EF4-FFF2-40B4-BE49-F238E27FC236}">
                <a16:creationId xmlns:a16="http://schemas.microsoft.com/office/drawing/2014/main" id="{8AD6B4C7-01BE-EF42-826C-856E789EBFB6}"/>
              </a:ext>
            </a:extLst>
          </p:cNvPr>
          <p:cNvPicPr>
            <a:picLocks noChangeAspect="1"/>
          </p:cNvPicPr>
          <p:nvPr/>
        </p:nvPicPr>
        <p:blipFill>
          <a:blip r:embed="rId2"/>
          <a:srcRect/>
          <a:stretch/>
        </p:blipFill>
        <p:spPr bwMode="auto">
          <a:xfrm>
            <a:off x="6217920"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45">
            <a:extLst>
              <a:ext uri="{FF2B5EF4-FFF2-40B4-BE49-F238E27FC236}">
                <a16:creationId xmlns:a16="http://schemas.microsoft.com/office/drawing/2014/main" id="{2954EE9C-F711-3248-883C-B8264F30009D}"/>
              </a:ext>
            </a:extLst>
          </p:cNvPr>
          <p:cNvPicPr>
            <a:picLocks noChangeAspect="1"/>
          </p:cNvPicPr>
          <p:nvPr/>
        </p:nvPicPr>
        <p:blipFill>
          <a:blip r:embed="rId2"/>
          <a:srcRect/>
          <a:stretch/>
        </p:blipFill>
        <p:spPr bwMode="auto">
          <a:xfrm>
            <a:off x="6656832"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46">
            <a:extLst>
              <a:ext uri="{FF2B5EF4-FFF2-40B4-BE49-F238E27FC236}">
                <a16:creationId xmlns:a16="http://schemas.microsoft.com/office/drawing/2014/main" id="{26EEC18E-9A5C-1648-8B10-AE715A88BD10}"/>
              </a:ext>
            </a:extLst>
          </p:cNvPr>
          <p:cNvPicPr>
            <a:picLocks noChangeAspect="1"/>
          </p:cNvPicPr>
          <p:nvPr/>
        </p:nvPicPr>
        <p:blipFill>
          <a:blip r:embed="rId2"/>
          <a:srcRect/>
          <a:stretch/>
        </p:blipFill>
        <p:spPr bwMode="auto">
          <a:xfrm>
            <a:off x="7095744"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Picture 48">
            <a:extLst>
              <a:ext uri="{FF2B5EF4-FFF2-40B4-BE49-F238E27FC236}">
                <a16:creationId xmlns:a16="http://schemas.microsoft.com/office/drawing/2014/main" id="{833173B7-E7AE-FD4F-8051-AC907DA83787}"/>
              </a:ext>
            </a:extLst>
          </p:cNvPr>
          <p:cNvPicPr>
            <a:picLocks noChangeAspect="1"/>
          </p:cNvPicPr>
          <p:nvPr/>
        </p:nvPicPr>
        <p:blipFill>
          <a:blip r:embed="rId2"/>
          <a:srcRect/>
          <a:stretch/>
        </p:blipFill>
        <p:spPr bwMode="auto">
          <a:xfrm>
            <a:off x="7524681"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 name="Picture 49">
            <a:extLst>
              <a:ext uri="{FF2B5EF4-FFF2-40B4-BE49-F238E27FC236}">
                <a16:creationId xmlns:a16="http://schemas.microsoft.com/office/drawing/2014/main" id="{AAD20037-40B1-F646-9CF1-874E58996733}"/>
              </a:ext>
            </a:extLst>
          </p:cNvPr>
          <p:cNvPicPr>
            <a:picLocks noChangeAspect="1"/>
          </p:cNvPicPr>
          <p:nvPr/>
        </p:nvPicPr>
        <p:blipFill>
          <a:blip r:embed="rId2"/>
          <a:srcRect/>
          <a:stretch/>
        </p:blipFill>
        <p:spPr bwMode="auto">
          <a:xfrm>
            <a:off x="7963593"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50">
            <a:extLst>
              <a:ext uri="{FF2B5EF4-FFF2-40B4-BE49-F238E27FC236}">
                <a16:creationId xmlns:a16="http://schemas.microsoft.com/office/drawing/2014/main" id="{D34A9D57-27F6-AD41-AF3A-DD2776E396D7}"/>
              </a:ext>
            </a:extLst>
          </p:cNvPr>
          <p:cNvPicPr>
            <a:picLocks noChangeAspect="1"/>
          </p:cNvPicPr>
          <p:nvPr/>
        </p:nvPicPr>
        <p:blipFill>
          <a:blip r:embed="rId2"/>
          <a:srcRect/>
          <a:stretch/>
        </p:blipFill>
        <p:spPr bwMode="auto">
          <a:xfrm>
            <a:off x="8402505"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51">
            <a:extLst>
              <a:ext uri="{FF2B5EF4-FFF2-40B4-BE49-F238E27FC236}">
                <a16:creationId xmlns:a16="http://schemas.microsoft.com/office/drawing/2014/main" id="{A1FF3A18-04F8-524D-99F2-E15863EF288F}"/>
              </a:ext>
            </a:extLst>
          </p:cNvPr>
          <p:cNvPicPr>
            <a:picLocks noChangeAspect="1"/>
          </p:cNvPicPr>
          <p:nvPr/>
        </p:nvPicPr>
        <p:blipFill>
          <a:blip r:embed="rId2"/>
          <a:srcRect/>
          <a:stretch/>
        </p:blipFill>
        <p:spPr bwMode="auto">
          <a:xfrm>
            <a:off x="8841417"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 name="Picture 52">
            <a:extLst>
              <a:ext uri="{FF2B5EF4-FFF2-40B4-BE49-F238E27FC236}">
                <a16:creationId xmlns:a16="http://schemas.microsoft.com/office/drawing/2014/main" id="{2DEF1CF4-63D3-6C43-B3A6-D59FE88280FF}"/>
              </a:ext>
            </a:extLst>
          </p:cNvPr>
          <p:cNvPicPr>
            <a:picLocks noChangeAspect="1"/>
          </p:cNvPicPr>
          <p:nvPr/>
        </p:nvPicPr>
        <p:blipFill>
          <a:blip r:embed="rId2"/>
          <a:srcRect/>
          <a:stretch/>
        </p:blipFill>
        <p:spPr bwMode="auto">
          <a:xfrm>
            <a:off x="9279775"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4" name="Picture 63">
            <a:extLst>
              <a:ext uri="{FF2B5EF4-FFF2-40B4-BE49-F238E27FC236}">
                <a16:creationId xmlns:a16="http://schemas.microsoft.com/office/drawing/2014/main" id="{24501E0F-C126-1B41-97ED-B7946C890AA1}"/>
              </a:ext>
            </a:extLst>
          </p:cNvPr>
          <p:cNvPicPr>
            <a:picLocks noChangeAspect="1"/>
          </p:cNvPicPr>
          <p:nvPr/>
        </p:nvPicPr>
        <p:blipFill>
          <a:blip r:embed="rId2"/>
          <a:srcRect/>
          <a:stretch/>
        </p:blipFill>
        <p:spPr bwMode="auto">
          <a:xfrm>
            <a:off x="9718687"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 name="Picture 64">
            <a:extLst>
              <a:ext uri="{FF2B5EF4-FFF2-40B4-BE49-F238E27FC236}">
                <a16:creationId xmlns:a16="http://schemas.microsoft.com/office/drawing/2014/main" id="{2CB2B073-EA42-E743-8F13-548F1FBFBBC6}"/>
              </a:ext>
            </a:extLst>
          </p:cNvPr>
          <p:cNvPicPr>
            <a:picLocks noChangeAspect="1"/>
          </p:cNvPicPr>
          <p:nvPr/>
        </p:nvPicPr>
        <p:blipFill>
          <a:blip r:embed="rId2"/>
          <a:srcRect/>
          <a:stretch/>
        </p:blipFill>
        <p:spPr bwMode="auto">
          <a:xfrm>
            <a:off x="10157599" y="11655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 name="Title 1">
            <a:extLst>
              <a:ext uri="{FF2B5EF4-FFF2-40B4-BE49-F238E27FC236}">
                <a16:creationId xmlns:a16="http://schemas.microsoft.com/office/drawing/2014/main" id="{2DAD1640-A79B-1642-8A33-7608B6D7F11E}"/>
              </a:ext>
            </a:extLst>
          </p:cNvPr>
          <p:cNvSpPr txBox="1">
            <a:spLocks/>
          </p:cNvSpPr>
          <p:nvPr/>
        </p:nvSpPr>
        <p:spPr bwMode="auto">
          <a:xfrm>
            <a:off x="685800" y="1982764"/>
            <a:ext cx="10896600" cy="1065236"/>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600" b="1">
                <a:solidFill>
                  <a:srgbClr val="0432FF"/>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8"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15"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23"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30" algn="l" rtl="0" fontAlgn="base">
              <a:spcBef>
                <a:spcPct val="0"/>
              </a:spcBef>
              <a:spcAft>
                <a:spcPct val="0"/>
              </a:spcAft>
              <a:defRPr sz="2600" b="1">
                <a:solidFill>
                  <a:srgbClr val="EFC53D"/>
                </a:solidFill>
                <a:latin typeface="Arial" charset="0"/>
                <a:ea typeface="ＭＳ Ｐゴシック" charset="0"/>
                <a:cs typeface="ＭＳ Ｐゴシック" charset="0"/>
              </a:defRPr>
            </a:lvl9pPr>
          </a:lstStyle>
          <a:p>
            <a:pPr marL="0" marR="0" lvl="0" indent="0" algn="l" defTabSz="914400" rtl="0" eaLnBrk="0" fontAlgn="base" latinLnBrk="0" hangingPunct="0">
              <a:lnSpc>
                <a:spcPts val="2340"/>
              </a:lnSpc>
              <a:spcBef>
                <a:spcPct val="0"/>
              </a:spcBef>
              <a:spcAft>
                <a:spcPct val="0"/>
              </a:spcAft>
              <a:buClrTx/>
              <a:buSzTx/>
              <a:buFontTx/>
              <a:buNone/>
              <a:tabLst/>
              <a:defRPr/>
            </a:pPr>
            <a:r>
              <a:rPr kumimoji="0" lang="en-US" sz="2200" b="1" i="0" u="none" strike="noStrike" kern="1200" cap="none" spc="0" normalizeH="0" baseline="0" noProof="0" dirty="0">
                <a:ln>
                  <a:noFill/>
                </a:ln>
                <a:solidFill>
                  <a:srgbClr val="0432FF"/>
                </a:solidFill>
                <a:effectLst/>
                <a:uLnTx/>
                <a:uFillTx/>
                <a:latin typeface="Arial"/>
                <a:ea typeface="ＭＳ Ｐゴシック"/>
              </a:rPr>
              <a:t>What would be your most likely approach for a patient with newly diagnosed CLL who receives up-front </a:t>
            </a:r>
            <a:r>
              <a:rPr kumimoji="0" lang="en-US" sz="2200" b="1" i="0" u="none" strike="noStrike" kern="1200" cap="none" spc="0" normalizeH="0" baseline="0" noProof="0" dirty="0" err="1">
                <a:ln>
                  <a:noFill/>
                </a:ln>
                <a:solidFill>
                  <a:srgbClr val="0432FF"/>
                </a:solidFill>
                <a:effectLst/>
                <a:uLnTx/>
                <a:uFillTx/>
                <a:latin typeface="Arial"/>
                <a:ea typeface="ＭＳ Ｐゴシック"/>
              </a:rPr>
              <a:t>venetoclax</a:t>
            </a:r>
            <a:r>
              <a:rPr kumimoji="0" lang="en-US" sz="2200" b="1" i="0" u="none" strike="noStrike" kern="1200" cap="none" spc="0" normalizeH="0" baseline="0" noProof="0" dirty="0">
                <a:ln>
                  <a:noFill/>
                </a:ln>
                <a:solidFill>
                  <a:srgbClr val="0432FF"/>
                </a:solidFill>
                <a:effectLst/>
                <a:uLnTx/>
                <a:uFillTx/>
                <a:latin typeface="Arial"/>
                <a:ea typeface="ＭＳ Ｐゴシック"/>
              </a:rPr>
              <a:t>/</a:t>
            </a:r>
            <a:r>
              <a:rPr kumimoji="0" lang="en-US" sz="2200" b="1" i="0" u="none" strike="noStrike" kern="1200" cap="none" spc="0" normalizeH="0" baseline="0" noProof="0" dirty="0" err="1">
                <a:ln>
                  <a:noFill/>
                </a:ln>
                <a:solidFill>
                  <a:srgbClr val="0432FF"/>
                </a:solidFill>
                <a:effectLst/>
                <a:uLnTx/>
                <a:uFillTx/>
                <a:latin typeface="Arial"/>
                <a:ea typeface="ＭＳ Ｐゴシック"/>
              </a:rPr>
              <a:t>obinutuzumab</a:t>
            </a:r>
            <a:r>
              <a:rPr kumimoji="0" lang="en-US" sz="2200" b="1" i="0" u="none" strike="noStrike" kern="1200" cap="none" spc="0" normalizeH="0" baseline="0" noProof="0" dirty="0">
                <a:ln>
                  <a:noFill/>
                </a:ln>
                <a:solidFill>
                  <a:srgbClr val="0432FF"/>
                </a:solidFill>
                <a:effectLst/>
                <a:uLnTx/>
                <a:uFillTx/>
                <a:latin typeface="Arial"/>
                <a:ea typeface="ＭＳ Ｐゴシック"/>
              </a:rPr>
              <a:t> and 1 year after completing treatment has...</a:t>
            </a:r>
          </a:p>
        </p:txBody>
      </p:sp>
      <p:sp>
        <p:nvSpPr>
          <p:cNvPr id="67" name="Text Box 4">
            <a:extLst>
              <a:ext uri="{FF2B5EF4-FFF2-40B4-BE49-F238E27FC236}">
                <a16:creationId xmlns:a16="http://schemas.microsoft.com/office/drawing/2014/main" id="{F876C557-9DF3-0144-982A-BA2106EA6FC4}"/>
              </a:ext>
            </a:extLst>
          </p:cNvPr>
          <p:cNvSpPr txBox="1">
            <a:spLocks noChangeArrowheads="1"/>
          </p:cNvSpPr>
          <p:nvPr/>
        </p:nvSpPr>
        <p:spPr bwMode="auto">
          <a:xfrm>
            <a:off x="230078" y="4117290"/>
            <a:ext cx="2817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Discontinue treatment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68" name="Text Box 4">
            <a:extLst>
              <a:ext uri="{FF2B5EF4-FFF2-40B4-BE49-F238E27FC236}">
                <a16:creationId xmlns:a16="http://schemas.microsoft.com/office/drawing/2014/main" id="{F5CA9C63-CF57-384A-9B40-DECED6F980A3}"/>
              </a:ext>
            </a:extLst>
          </p:cNvPr>
          <p:cNvSpPr txBox="1">
            <a:spLocks noChangeArrowheads="1"/>
          </p:cNvSpPr>
          <p:nvPr/>
        </p:nvSpPr>
        <p:spPr bwMode="auto">
          <a:xfrm>
            <a:off x="230079" y="3594785"/>
            <a:ext cx="2817922"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Continue treatment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pic>
        <p:nvPicPr>
          <p:cNvPr id="69" name="Picture 68">
            <a:extLst>
              <a:ext uri="{FF2B5EF4-FFF2-40B4-BE49-F238E27FC236}">
                <a16:creationId xmlns:a16="http://schemas.microsoft.com/office/drawing/2014/main" id="{1BE647BE-B142-F547-A7D7-7397416D5D84}"/>
              </a:ext>
            </a:extLst>
          </p:cNvPr>
          <p:cNvPicPr>
            <a:picLocks noChangeAspect="1"/>
          </p:cNvPicPr>
          <p:nvPr/>
        </p:nvPicPr>
        <p:blipFill>
          <a:blip r:embed="rId2"/>
          <a:srcRect/>
          <a:stretch/>
        </p:blipFill>
        <p:spPr bwMode="auto">
          <a:xfrm>
            <a:off x="3145536"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 name="Picture 69">
            <a:extLst>
              <a:ext uri="{FF2B5EF4-FFF2-40B4-BE49-F238E27FC236}">
                <a16:creationId xmlns:a16="http://schemas.microsoft.com/office/drawing/2014/main" id="{96863A3B-407A-9947-9049-4D54831EA33D}"/>
              </a:ext>
            </a:extLst>
          </p:cNvPr>
          <p:cNvPicPr>
            <a:picLocks noChangeAspect="1"/>
          </p:cNvPicPr>
          <p:nvPr/>
        </p:nvPicPr>
        <p:blipFill>
          <a:blip r:embed="rId2"/>
          <a:srcRect/>
          <a:stretch/>
        </p:blipFill>
        <p:spPr bwMode="auto">
          <a:xfrm>
            <a:off x="3584448"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 name="Picture 70">
            <a:extLst>
              <a:ext uri="{FF2B5EF4-FFF2-40B4-BE49-F238E27FC236}">
                <a16:creationId xmlns:a16="http://schemas.microsoft.com/office/drawing/2014/main" id="{4F6C0320-6BF3-B948-8B85-EE390094A076}"/>
              </a:ext>
            </a:extLst>
          </p:cNvPr>
          <p:cNvPicPr>
            <a:picLocks noChangeAspect="1"/>
          </p:cNvPicPr>
          <p:nvPr/>
        </p:nvPicPr>
        <p:blipFill>
          <a:blip r:embed="rId2"/>
          <a:srcRect/>
          <a:stretch/>
        </p:blipFill>
        <p:spPr bwMode="auto">
          <a:xfrm>
            <a:off x="4023360"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2" name="Text Box 9">
            <a:extLst>
              <a:ext uri="{FF2B5EF4-FFF2-40B4-BE49-F238E27FC236}">
                <a16:creationId xmlns:a16="http://schemas.microsoft.com/office/drawing/2014/main" id="{2D1FAE29-9AEB-0542-B575-3AD24455C914}"/>
              </a:ext>
            </a:extLst>
          </p:cNvPr>
          <p:cNvSpPr txBox="1">
            <a:spLocks noChangeArrowheads="1"/>
          </p:cNvSpPr>
          <p:nvPr/>
        </p:nvSpPr>
        <p:spPr bwMode="auto">
          <a:xfrm>
            <a:off x="8889949" y="3552921"/>
            <a:ext cx="411162" cy="43861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13</a:t>
            </a:r>
          </a:p>
        </p:txBody>
      </p:sp>
      <p:pic>
        <p:nvPicPr>
          <p:cNvPr id="73" name="Picture 1">
            <a:extLst>
              <a:ext uri="{FF2B5EF4-FFF2-40B4-BE49-F238E27FC236}">
                <a16:creationId xmlns:a16="http://schemas.microsoft.com/office/drawing/2014/main" id="{1951EAF8-8E46-A342-A628-3A77DCEFDEE3}"/>
              </a:ext>
            </a:extLst>
          </p:cNvPr>
          <p:cNvPicPr>
            <a:picLocks noChangeAspect="1"/>
          </p:cNvPicPr>
          <p:nvPr/>
        </p:nvPicPr>
        <p:blipFill>
          <a:blip r:embed="rId3"/>
          <a:srcRect/>
          <a:stretch/>
        </p:blipFill>
        <p:spPr bwMode="auto">
          <a:xfrm>
            <a:off x="3145536"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4" name="Text Box 9">
            <a:extLst>
              <a:ext uri="{FF2B5EF4-FFF2-40B4-BE49-F238E27FC236}">
                <a16:creationId xmlns:a16="http://schemas.microsoft.com/office/drawing/2014/main" id="{09781838-AD8F-9644-90DB-839C79FD584D}"/>
              </a:ext>
            </a:extLst>
          </p:cNvPr>
          <p:cNvSpPr txBox="1">
            <a:spLocks noChangeArrowheads="1"/>
          </p:cNvSpPr>
          <p:nvPr/>
        </p:nvSpPr>
        <p:spPr bwMode="auto">
          <a:xfrm>
            <a:off x="8478787" y="4084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12</a:t>
            </a:r>
          </a:p>
        </p:txBody>
      </p:sp>
      <p:pic>
        <p:nvPicPr>
          <p:cNvPr id="75" name="Picture 1">
            <a:extLst>
              <a:ext uri="{FF2B5EF4-FFF2-40B4-BE49-F238E27FC236}">
                <a16:creationId xmlns:a16="http://schemas.microsoft.com/office/drawing/2014/main" id="{D22CF02E-B614-5B43-ADA6-91D2508B6602}"/>
              </a:ext>
            </a:extLst>
          </p:cNvPr>
          <p:cNvPicPr>
            <a:picLocks noChangeAspect="1"/>
          </p:cNvPicPr>
          <p:nvPr/>
        </p:nvPicPr>
        <p:blipFill>
          <a:blip r:embed="rId3"/>
          <a:srcRect/>
          <a:stretch/>
        </p:blipFill>
        <p:spPr bwMode="auto">
          <a:xfrm>
            <a:off x="3584448"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1">
            <a:extLst>
              <a:ext uri="{FF2B5EF4-FFF2-40B4-BE49-F238E27FC236}">
                <a16:creationId xmlns:a16="http://schemas.microsoft.com/office/drawing/2014/main" id="{213F7A1B-5D37-D541-BFC0-F35D1F831536}"/>
              </a:ext>
            </a:extLst>
          </p:cNvPr>
          <p:cNvPicPr>
            <a:picLocks noChangeAspect="1"/>
          </p:cNvPicPr>
          <p:nvPr/>
        </p:nvPicPr>
        <p:blipFill>
          <a:blip r:embed="rId3"/>
          <a:srcRect/>
          <a:stretch/>
        </p:blipFill>
        <p:spPr bwMode="auto">
          <a:xfrm>
            <a:off x="4023360"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7" name="Picture 1">
            <a:extLst>
              <a:ext uri="{FF2B5EF4-FFF2-40B4-BE49-F238E27FC236}">
                <a16:creationId xmlns:a16="http://schemas.microsoft.com/office/drawing/2014/main" id="{ADD54589-F570-5A44-AC05-ED928D104B1B}"/>
              </a:ext>
            </a:extLst>
          </p:cNvPr>
          <p:cNvPicPr>
            <a:picLocks noChangeAspect="1"/>
          </p:cNvPicPr>
          <p:nvPr/>
        </p:nvPicPr>
        <p:blipFill>
          <a:blip r:embed="rId3"/>
          <a:srcRect/>
          <a:stretch/>
        </p:blipFill>
        <p:spPr bwMode="auto">
          <a:xfrm>
            <a:off x="4462272"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1">
            <a:extLst>
              <a:ext uri="{FF2B5EF4-FFF2-40B4-BE49-F238E27FC236}">
                <a16:creationId xmlns:a16="http://schemas.microsoft.com/office/drawing/2014/main" id="{723213D5-5A78-8E49-B74B-081C9A9D5D29}"/>
              </a:ext>
            </a:extLst>
          </p:cNvPr>
          <p:cNvPicPr>
            <a:picLocks noChangeAspect="1"/>
          </p:cNvPicPr>
          <p:nvPr/>
        </p:nvPicPr>
        <p:blipFill>
          <a:blip r:embed="rId3"/>
          <a:srcRect/>
          <a:stretch/>
        </p:blipFill>
        <p:spPr bwMode="auto">
          <a:xfrm>
            <a:off x="4901184"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78">
            <a:extLst>
              <a:ext uri="{FF2B5EF4-FFF2-40B4-BE49-F238E27FC236}">
                <a16:creationId xmlns:a16="http://schemas.microsoft.com/office/drawing/2014/main" id="{F121F323-0EBB-364F-BF97-27C96FC10304}"/>
              </a:ext>
            </a:extLst>
          </p:cNvPr>
          <p:cNvPicPr>
            <a:picLocks noChangeAspect="1"/>
          </p:cNvPicPr>
          <p:nvPr/>
        </p:nvPicPr>
        <p:blipFill>
          <a:blip r:embed="rId2"/>
          <a:srcRect/>
          <a:stretch/>
        </p:blipFill>
        <p:spPr bwMode="auto">
          <a:xfrm>
            <a:off x="4462272"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0" name="Picture 79">
            <a:extLst>
              <a:ext uri="{FF2B5EF4-FFF2-40B4-BE49-F238E27FC236}">
                <a16:creationId xmlns:a16="http://schemas.microsoft.com/office/drawing/2014/main" id="{B6C211D5-D1BD-D046-89DB-3563498849FA}"/>
              </a:ext>
            </a:extLst>
          </p:cNvPr>
          <p:cNvPicPr>
            <a:picLocks noChangeAspect="1"/>
          </p:cNvPicPr>
          <p:nvPr/>
        </p:nvPicPr>
        <p:blipFill>
          <a:blip r:embed="rId2"/>
          <a:srcRect/>
          <a:stretch/>
        </p:blipFill>
        <p:spPr bwMode="auto">
          <a:xfrm>
            <a:off x="4901184"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 name="Picture 80">
            <a:extLst>
              <a:ext uri="{FF2B5EF4-FFF2-40B4-BE49-F238E27FC236}">
                <a16:creationId xmlns:a16="http://schemas.microsoft.com/office/drawing/2014/main" id="{8AE8AB5C-716A-D14C-9EDF-FB5DB8CF8042}"/>
              </a:ext>
            </a:extLst>
          </p:cNvPr>
          <p:cNvPicPr>
            <a:picLocks noChangeAspect="1"/>
          </p:cNvPicPr>
          <p:nvPr/>
        </p:nvPicPr>
        <p:blipFill>
          <a:blip r:embed="rId2"/>
          <a:srcRect/>
          <a:stretch/>
        </p:blipFill>
        <p:spPr bwMode="auto">
          <a:xfrm>
            <a:off x="5340096"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 name="Picture 81">
            <a:extLst>
              <a:ext uri="{FF2B5EF4-FFF2-40B4-BE49-F238E27FC236}">
                <a16:creationId xmlns:a16="http://schemas.microsoft.com/office/drawing/2014/main" id="{0B98896D-7BB3-8D43-8CBD-9CE96DC2DBA9}"/>
              </a:ext>
            </a:extLst>
          </p:cNvPr>
          <p:cNvPicPr>
            <a:picLocks noChangeAspect="1"/>
          </p:cNvPicPr>
          <p:nvPr/>
        </p:nvPicPr>
        <p:blipFill>
          <a:blip r:embed="rId2"/>
          <a:srcRect/>
          <a:stretch/>
        </p:blipFill>
        <p:spPr bwMode="auto">
          <a:xfrm>
            <a:off x="5779008"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1629AF7B-F0F2-924F-8290-C7987F42472F}"/>
              </a:ext>
            </a:extLst>
          </p:cNvPr>
          <p:cNvPicPr>
            <a:picLocks noChangeAspect="1"/>
          </p:cNvPicPr>
          <p:nvPr/>
        </p:nvPicPr>
        <p:blipFill>
          <a:blip r:embed="rId2"/>
          <a:srcRect/>
          <a:stretch/>
        </p:blipFill>
        <p:spPr bwMode="auto">
          <a:xfrm>
            <a:off x="6217920"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83">
            <a:extLst>
              <a:ext uri="{FF2B5EF4-FFF2-40B4-BE49-F238E27FC236}">
                <a16:creationId xmlns:a16="http://schemas.microsoft.com/office/drawing/2014/main" id="{2EDB1698-F3D0-CA4D-944A-1F66C7DB2204}"/>
              </a:ext>
            </a:extLst>
          </p:cNvPr>
          <p:cNvPicPr>
            <a:picLocks noChangeAspect="1"/>
          </p:cNvPicPr>
          <p:nvPr/>
        </p:nvPicPr>
        <p:blipFill>
          <a:blip r:embed="rId2"/>
          <a:srcRect/>
          <a:stretch/>
        </p:blipFill>
        <p:spPr bwMode="auto">
          <a:xfrm>
            <a:off x="6656832"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5" name="Picture 84">
            <a:extLst>
              <a:ext uri="{FF2B5EF4-FFF2-40B4-BE49-F238E27FC236}">
                <a16:creationId xmlns:a16="http://schemas.microsoft.com/office/drawing/2014/main" id="{565AE567-8729-BC4D-9959-D56C35198643}"/>
              </a:ext>
            </a:extLst>
          </p:cNvPr>
          <p:cNvPicPr>
            <a:picLocks noChangeAspect="1"/>
          </p:cNvPicPr>
          <p:nvPr/>
        </p:nvPicPr>
        <p:blipFill>
          <a:blip r:embed="rId2"/>
          <a:srcRect/>
          <a:stretch/>
        </p:blipFill>
        <p:spPr bwMode="auto">
          <a:xfrm>
            <a:off x="7095744"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85">
            <a:extLst>
              <a:ext uri="{FF2B5EF4-FFF2-40B4-BE49-F238E27FC236}">
                <a16:creationId xmlns:a16="http://schemas.microsoft.com/office/drawing/2014/main" id="{F33F5B8F-2FB6-1C41-BD2A-11B54C3B45E1}"/>
              </a:ext>
            </a:extLst>
          </p:cNvPr>
          <p:cNvPicPr>
            <a:picLocks noChangeAspect="1"/>
          </p:cNvPicPr>
          <p:nvPr/>
        </p:nvPicPr>
        <p:blipFill>
          <a:blip r:embed="rId2"/>
          <a:srcRect/>
          <a:stretch/>
        </p:blipFill>
        <p:spPr bwMode="auto">
          <a:xfrm>
            <a:off x="7534656"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 name="Picture 86">
            <a:extLst>
              <a:ext uri="{FF2B5EF4-FFF2-40B4-BE49-F238E27FC236}">
                <a16:creationId xmlns:a16="http://schemas.microsoft.com/office/drawing/2014/main" id="{EBFDD9B3-3710-BE4D-A80F-78985D9FE6D3}"/>
              </a:ext>
            </a:extLst>
          </p:cNvPr>
          <p:cNvPicPr>
            <a:picLocks noChangeAspect="1"/>
          </p:cNvPicPr>
          <p:nvPr/>
        </p:nvPicPr>
        <p:blipFill>
          <a:blip r:embed="rId2"/>
          <a:srcRect/>
          <a:stretch/>
        </p:blipFill>
        <p:spPr bwMode="auto">
          <a:xfrm>
            <a:off x="7973568"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8" name="Picture 87">
            <a:extLst>
              <a:ext uri="{FF2B5EF4-FFF2-40B4-BE49-F238E27FC236}">
                <a16:creationId xmlns:a16="http://schemas.microsoft.com/office/drawing/2014/main" id="{EB115F65-2BBB-9644-BF6E-79CFD2DAE64D}"/>
              </a:ext>
            </a:extLst>
          </p:cNvPr>
          <p:cNvPicPr>
            <a:picLocks noChangeAspect="1"/>
          </p:cNvPicPr>
          <p:nvPr/>
        </p:nvPicPr>
        <p:blipFill>
          <a:blip r:embed="rId2"/>
          <a:srcRect/>
          <a:stretch/>
        </p:blipFill>
        <p:spPr bwMode="auto">
          <a:xfrm>
            <a:off x="8412480" y="35759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6" name="Picture 1">
            <a:extLst>
              <a:ext uri="{FF2B5EF4-FFF2-40B4-BE49-F238E27FC236}">
                <a16:creationId xmlns:a16="http://schemas.microsoft.com/office/drawing/2014/main" id="{E2CB7D92-13BE-A047-957A-C52587F06C2F}"/>
              </a:ext>
            </a:extLst>
          </p:cNvPr>
          <p:cNvPicPr>
            <a:picLocks noChangeAspect="1"/>
          </p:cNvPicPr>
          <p:nvPr/>
        </p:nvPicPr>
        <p:blipFill>
          <a:blip r:embed="rId3"/>
          <a:srcRect/>
          <a:stretch/>
        </p:blipFill>
        <p:spPr bwMode="auto">
          <a:xfrm>
            <a:off x="5340096"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7" name="Picture 1">
            <a:extLst>
              <a:ext uri="{FF2B5EF4-FFF2-40B4-BE49-F238E27FC236}">
                <a16:creationId xmlns:a16="http://schemas.microsoft.com/office/drawing/2014/main" id="{34F6F920-C9E9-D840-9EC0-D806001D17E5}"/>
              </a:ext>
            </a:extLst>
          </p:cNvPr>
          <p:cNvPicPr>
            <a:picLocks noChangeAspect="1"/>
          </p:cNvPicPr>
          <p:nvPr/>
        </p:nvPicPr>
        <p:blipFill>
          <a:blip r:embed="rId3"/>
          <a:srcRect/>
          <a:stretch/>
        </p:blipFill>
        <p:spPr bwMode="auto">
          <a:xfrm>
            <a:off x="5779008"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8" name="Picture 1">
            <a:extLst>
              <a:ext uri="{FF2B5EF4-FFF2-40B4-BE49-F238E27FC236}">
                <a16:creationId xmlns:a16="http://schemas.microsoft.com/office/drawing/2014/main" id="{2ED4CB61-CFFE-4B4E-8817-1D25E83CE691}"/>
              </a:ext>
            </a:extLst>
          </p:cNvPr>
          <p:cNvPicPr>
            <a:picLocks noChangeAspect="1"/>
          </p:cNvPicPr>
          <p:nvPr/>
        </p:nvPicPr>
        <p:blipFill>
          <a:blip r:embed="rId3"/>
          <a:srcRect/>
          <a:stretch/>
        </p:blipFill>
        <p:spPr bwMode="auto">
          <a:xfrm>
            <a:off x="6217920"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9" name="Picture 1">
            <a:extLst>
              <a:ext uri="{FF2B5EF4-FFF2-40B4-BE49-F238E27FC236}">
                <a16:creationId xmlns:a16="http://schemas.microsoft.com/office/drawing/2014/main" id="{8AD08429-531D-6C46-A68A-1708EBCB7856}"/>
              </a:ext>
            </a:extLst>
          </p:cNvPr>
          <p:cNvPicPr>
            <a:picLocks noChangeAspect="1"/>
          </p:cNvPicPr>
          <p:nvPr/>
        </p:nvPicPr>
        <p:blipFill>
          <a:blip r:embed="rId3"/>
          <a:srcRect/>
          <a:stretch/>
        </p:blipFill>
        <p:spPr bwMode="auto">
          <a:xfrm>
            <a:off x="6656832"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0" name="Picture 1">
            <a:extLst>
              <a:ext uri="{FF2B5EF4-FFF2-40B4-BE49-F238E27FC236}">
                <a16:creationId xmlns:a16="http://schemas.microsoft.com/office/drawing/2014/main" id="{F1FEE199-C622-0744-99C7-CE09CFA4F20A}"/>
              </a:ext>
            </a:extLst>
          </p:cNvPr>
          <p:cNvPicPr>
            <a:picLocks noChangeAspect="1"/>
          </p:cNvPicPr>
          <p:nvPr/>
        </p:nvPicPr>
        <p:blipFill>
          <a:blip r:embed="rId3"/>
          <a:srcRect/>
          <a:stretch/>
        </p:blipFill>
        <p:spPr bwMode="auto">
          <a:xfrm>
            <a:off x="7095744"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 name="Picture 1">
            <a:extLst>
              <a:ext uri="{FF2B5EF4-FFF2-40B4-BE49-F238E27FC236}">
                <a16:creationId xmlns:a16="http://schemas.microsoft.com/office/drawing/2014/main" id="{96144B89-AD76-5A44-8082-77B3A0200DA7}"/>
              </a:ext>
            </a:extLst>
          </p:cNvPr>
          <p:cNvPicPr>
            <a:picLocks noChangeAspect="1"/>
          </p:cNvPicPr>
          <p:nvPr/>
        </p:nvPicPr>
        <p:blipFill>
          <a:blip r:embed="rId3"/>
          <a:srcRect/>
          <a:stretch/>
        </p:blipFill>
        <p:spPr bwMode="auto">
          <a:xfrm>
            <a:off x="7534101"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 name="Picture 1">
            <a:extLst>
              <a:ext uri="{FF2B5EF4-FFF2-40B4-BE49-F238E27FC236}">
                <a16:creationId xmlns:a16="http://schemas.microsoft.com/office/drawing/2014/main" id="{33D579DB-5DDB-3A42-AA7F-CEC7FDA58DAF}"/>
              </a:ext>
            </a:extLst>
          </p:cNvPr>
          <p:cNvPicPr>
            <a:picLocks noChangeAspect="1"/>
          </p:cNvPicPr>
          <p:nvPr/>
        </p:nvPicPr>
        <p:blipFill>
          <a:blip r:embed="rId3"/>
          <a:srcRect/>
          <a:stretch/>
        </p:blipFill>
        <p:spPr bwMode="auto">
          <a:xfrm>
            <a:off x="7973013" y="4084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6" name="Text Box 4">
            <a:extLst>
              <a:ext uri="{FF2B5EF4-FFF2-40B4-BE49-F238E27FC236}">
                <a16:creationId xmlns:a16="http://schemas.microsoft.com/office/drawing/2014/main" id="{F4B94974-CA4E-174D-A6EF-F40426615425}"/>
              </a:ext>
            </a:extLst>
          </p:cNvPr>
          <p:cNvSpPr txBox="1">
            <a:spLocks noChangeArrowheads="1"/>
          </p:cNvSpPr>
          <p:nvPr/>
        </p:nvSpPr>
        <p:spPr bwMode="auto">
          <a:xfrm>
            <a:off x="230079" y="5645872"/>
            <a:ext cx="2817922"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Discontinue treatment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pic>
        <p:nvPicPr>
          <p:cNvPr id="107" name="Picture 106">
            <a:extLst>
              <a:ext uri="{FF2B5EF4-FFF2-40B4-BE49-F238E27FC236}">
                <a16:creationId xmlns:a16="http://schemas.microsoft.com/office/drawing/2014/main" id="{1D5F3696-49DD-9746-99EF-BC25F55314E4}"/>
              </a:ext>
            </a:extLst>
          </p:cNvPr>
          <p:cNvPicPr>
            <a:picLocks noChangeAspect="1"/>
          </p:cNvPicPr>
          <p:nvPr/>
        </p:nvPicPr>
        <p:blipFill>
          <a:blip r:embed="rId2"/>
          <a:srcRect/>
          <a:stretch/>
        </p:blipFill>
        <p:spPr bwMode="auto">
          <a:xfrm>
            <a:off x="3145536"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8" name="Picture 107">
            <a:extLst>
              <a:ext uri="{FF2B5EF4-FFF2-40B4-BE49-F238E27FC236}">
                <a16:creationId xmlns:a16="http://schemas.microsoft.com/office/drawing/2014/main" id="{22B0B1C0-AC8A-824A-AC9B-E096828CF7AD}"/>
              </a:ext>
            </a:extLst>
          </p:cNvPr>
          <p:cNvPicPr>
            <a:picLocks noChangeAspect="1"/>
          </p:cNvPicPr>
          <p:nvPr/>
        </p:nvPicPr>
        <p:blipFill>
          <a:blip r:embed="rId2"/>
          <a:srcRect/>
          <a:stretch/>
        </p:blipFill>
        <p:spPr bwMode="auto">
          <a:xfrm>
            <a:off x="3584448"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 name="Picture 108">
            <a:extLst>
              <a:ext uri="{FF2B5EF4-FFF2-40B4-BE49-F238E27FC236}">
                <a16:creationId xmlns:a16="http://schemas.microsoft.com/office/drawing/2014/main" id="{444BD6AD-A942-614E-9B54-64DF603DEE08}"/>
              </a:ext>
            </a:extLst>
          </p:cNvPr>
          <p:cNvPicPr>
            <a:picLocks noChangeAspect="1"/>
          </p:cNvPicPr>
          <p:nvPr/>
        </p:nvPicPr>
        <p:blipFill>
          <a:blip r:embed="rId2"/>
          <a:srcRect/>
          <a:stretch/>
        </p:blipFill>
        <p:spPr bwMode="auto">
          <a:xfrm>
            <a:off x="4023360"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0" name="Text Box 9">
            <a:extLst>
              <a:ext uri="{FF2B5EF4-FFF2-40B4-BE49-F238E27FC236}">
                <a16:creationId xmlns:a16="http://schemas.microsoft.com/office/drawing/2014/main" id="{B8F098C8-5359-C844-AB5B-CEE2E22856E7}"/>
              </a:ext>
            </a:extLst>
          </p:cNvPr>
          <p:cNvSpPr txBox="1">
            <a:spLocks noChangeArrowheads="1"/>
          </p:cNvSpPr>
          <p:nvPr/>
        </p:nvSpPr>
        <p:spPr bwMode="auto">
          <a:xfrm>
            <a:off x="11162094" y="5384699"/>
            <a:ext cx="411162" cy="43861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25</a:t>
            </a:r>
          </a:p>
        </p:txBody>
      </p:sp>
      <p:pic>
        <p:nvPicPr>
          <p:cNvPr id="111" name="Picture 110">
            <a:extLst>
              <a:ext uri="{FF2B5EF4-FFF2-40B4-BE49-F238E27FC236}">
                <a16:creationId xmlns:a16="http://schemas.microsoft.com/office/drawing/2014/main" id="{4971B832-60B0-E847-A347-6252565B4C33}"/>
              </a:ext>
            </a:extLst>
          </p:cNvPr>
          <p:cNvPicPr>
            <a:picLocks noChangeAspect="1"/>
          </p:cNvPicPr>
          <p:nvPr/>
        </p:nvPicPr>
        <p:blipFill>
          <a:blip r:embed="rId2"/>
          <a:srcRect/>
          <a:stretch/>
        </p:blipFill>
        <p:spPr bwMode="auto">
          <a:xfrm>
            <a:off x="4462272"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 name="Picture 111">
            <a:extLst>
              <a:ext uri="{FF2B5EF4-FFF2-40B4-BE49-F238E27FC236}">
                <a16:creationId xmlns:a16="http://schemas.microsoft.com/office/drawing/2014/main" id="{5F2BBFB2-98EF-F843-AADC-20EE61C1B479}"/>
              </a:ext>
            </a:extLst>
          </p:cNvPr>
          <p:cNvPicPr>
            <a:picLocks noChangeAspect="1"/>
          </p:cNvPicPr>
          <p:nvPr/>
        </p:nvPicPr>
        <p:blipFill>
          <a:blip r:embed="rId2"/>
          <a:srcRect/>
          <a:stretch/>
        </p:blipFill>
        <p:spPr bwMode="auto">
          <a:xfrm>
            <a:off x="4901184"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3" name="Picture 112">
            <a:extLst>
              <a:ext uri="{FF2B5EF4-FFF2-40B4-BE49-F238E27FC236}">
                <a16:creationId xmlns:a16="http://schemas.microsoft.com/office/drawing/2014/main" id="{471630FA-D428-434E-8A5C-7EB142CD1523}"/>
              </a:ext>
            </a:extLst>
          </p:cNvPr>
          <p:cNvPicPr>
            <a:picLocks noChangeAspect="1"/>
          </p:cNvPicPr>
          <p:nvPr/>
        </p:nvPicPr>
        <p:blipFill>
          <a:blip r:embed="rId2"/>
          <a:srcRect/>
          <a:stretch/>
        </p:blipFill>
        <p:spPr bwMode="auto">
          <a:xfrm>
            <a:off x="5340096"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4" name="Picture 113">
            <a:extLst>
              <a:ext uri="{FF2B5EF4-FFF2-40B4-BE49-F238E27FC236}">
                <a16:creationId xmlns:a16="http://schemas.microsoft.com/office/drawing/2014/main" id="{DCEBC39A-025E-E549-8362-7D02B3272C1C}"/>
              </a:ext>
            </a:extLst>
          </p:cNvPr>
          <p:cNvPicPr>
            <a:picLocks noChangeAspect="1"/>
          </p:cNvPicPr>
          <p:nvPr/>
        </p:nvPicPr>
        <p:blipFill>
          <a:blip r:embed="rId2"/>
          <a:srcRect/>
          <a:stretch/>
        </p:blipFill>
        <p:spPr bwMode="auto">
          <a:xfrm>
            <a:off x="5779008"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5" name="Picture 114">
            <a:extLst>
              <a:ext uri="{FF2B5EF4-FFF2-40B4-BE49-F238E27FC236}">
                <a16:creationId xmlns:a16="http://schemas.microsoft.com/office/drawing/2014/main" id="{ADAD95D3-8A01-B242-B54B-2CF0512157C0}"/>
              </a:ext>
            </a:extLst>
          </p:cNvPr>
          <p:cNvPicPr>
            <a:picLocks noChangeAspect="1"/>
          </p:cNvPicPr>
          <p:nvPr/>
        </p:nvPicPr>
        <p:blipFill>
          <a:blip r:embed="rId2"/>
          <a:srcRect/>
          <a:stretch/>
        </p:blipFill>
        <p:spPr bwMode="auto">
          <a:xfrm>
            <a:off x="6217920"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6" name="Picture 115">
            <a:extLst>
              <a:ext uri="{FF2B5EF4-FFF2-40B4-BE49-F238E27FC236}">
                <a16:creationId xmlns:a16="http://schemas.microsoft.com/office/drawing/2014/main" id="{374CA677-565D-6D46-93A5-6A04F4389025}"/>
              </a:ext>
            </a:extLst>
          </p:cNvPr>
          <p:cNvPicPr>
            <a:picLocks noChangeAspect="1"/>
          </p:cNvPicPr>
          <p:nvPr/>
        </p:nvPicPr>
        <p:blipFill>
          <a:blip r:embed="rId2"/>
          <a:srcRect/>
          <a:stretch/>
        </p:blipFill>
        <p:spPr bwMode="auto">
          <a:xfrm>
            <a:off x="6656832"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7" name="Picture 116">
            <a:extLst>
              <a:ext uri="{FF2B5EF4-FFF2-40B4-BE49-F238E27FC236}">
                <a16:creationId xmlns:a16="http://schemas.microsoft.com/office/drawing/2014/main" id="{EB791A61-06C5-FE4C-9105-3F22E8A40B84}"/>
              </a:ext>
            </a:extLst>
          </p:cNvPr>
          <p:cNvPicPr>
            <a:picLocks noChangeAspect="1"/>
          </p:cNvPicPr>
          <p:nvPr/>
        </p:nvPicPr>
        <p:blipFill>
          <a:blip r:embed="rId2"/>
          <a:srcRect/>
          <a:stretch/>
        </p:blipFill>
        <p:spPr bwMode="auto">
          <a:xfrm>
            <a:off x="7095744"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8" name="Picture 117">
            <a:extLst>
              <a:ext uri="{FF2B5EF4-FFF2-40B4-BE49-F238E27FC236}">
                <a16:creationId xmlns:a16="http://schemas.microsoft.com/office/drawing/2014/main" id="{A4984A7F-00A1-8346-8630-1B7265E80BFD}"/>
              </a:ext>
            </a:extLst>
          </p:cNvPr>
          <p:cNvPicPr>
            <a:picLocks noChangeAspect="1"/>
          </p:cNvPicPr>
          <p:nvPr/>
        </p:nvPicPr>
        <p:blipFill>
          <a:blip r:embed="rId2"/>
          <a:srcRect/>
          <a:stretch/>
        </p:blipFill>
        <p:spPr bwMode="auto">
          <a:xfrm>
            <a:off x="7534656"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9" name="Picture 118">
            <a:extLst>
              <a:ext uri="{FF2B5EF4-FFF2-40B4-BE49-F238E27FC236}">
                <a16:creationId xmlns:a16="http://schemas.microsoft.com/office/drawing/2014/main" id="{3B409E03-FF79-EB4C-996B-8C86F871A3B7}"/>
              </a:ext>
            </a:extLst>
          </p:cNvPr>
          <p:cNvPicPr>
            <a:picLocks noChangeAspect="1"/>
          </p:cNvPicPr>
          <p:nvPr/>
        </p:nvPicPr>
        <p:blipFill>
          <a:blip r:embed="rId2"/>
          <a:srcRect/>
          <a:stretch/>
        </p:blipFill>
        <p:spPr bwMode="auto">
          <a:xfrm>
            <a:off x="7973568"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0" name="Picture 119">
            <a:extLst>
              <a:ext uri="{FF2B5EF4-FFF2-40B4-BE49-F238E27FC236}">
                <a16:creationId xmlns:a16="http://schemas.microsoft.com/office/drawing/2014/main" id="{49384AE1-F5EB-1444-9E9B-D124652DB5D4}"/>
              </a:ext>
            </a:extLst>
          </p:cNvPr>
          <p:cNvPicPr>
            <a:picLocks noChangeAspect="1"/>
          </p:cNvPicPr>
          <p:nvPr/>
        </p:nvPicPr>
        <p:blipFill>
          <a:blip r:embed="rId2"/>
          <a:srcRect/>
          <a:stretch/>
        </p:blipFill>
        <p:spPr bwMode="auto">
          <a:xfrm>
            <a:off x="8412480"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121">
            <a:extLst>
              <a:ext uri="{FF2B5EF4-FFF2-40B4-BE49-F238E27FC236}">
                <a16:creationId xmlns:a16="http://schemas.microsoft.com/office/drawing/2014/main" id="{2B34192A-3792-D84B-B5E4-0A3733844548}"/>
              </a:ext>
            </a:extLst>
          </p:cNvPr>
          <p:cNvPicPr>
            <a:picLocks noChangeAspect="1"/>
          </p:cNvPicPr>
          <p:nvPr/>
        </p:nvPicPr>
        <p:blipFill>
          <a:blip r:embed="rId2"/>
          <a:srcRect/>
          <a:stretch/>
        </p:blipFill>
        <p:spPr bwMode="auto">
          <a:xfrm>
            <a:off x="8850284"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122">
            <a:extLst>
              <a:ext uri="{FF2B5EF4-FFF2-40B4-BE49-F238E27FC236}">
                <a16:creationId xmlns:a16="http://schemas.microsoft.com/office/drawing/2014/main" id="{3E4AC92E-529B-B54A-8894-388555EB3AB6}"/>
              </a:ext>
            </a:extLst>
          </p:cNvPr>
          <p:cNvPicPr>
            <a:picLocks noChangeAspect="1"/>
          </p:cNvPicPr>
          <p:nvPr/>
        </p:nvPicPr>
        <p:blipFill>
          <a:blip r:embed="rId2"/>
          <a:srcRect/>
          <a:stretch/>
        </p:blipFill>
        <p:spPr bwMode="auto">
          <a:xfrm>
            <a:off x="9289196"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 name="Picture 123">
            <a:extLst>
              <a:ext uri="{FF2B5EF4-FFF2-40B4-BE49-F238E27FC236}">
                <a16:creationId xmlns:a16="http://schemas.microsoft.com/office/drawing/2014/main" id="{DDE557BE-1478-D24A-AA5E-4C8CD4609173}"/>
              </a:ext>
            </a:extLst>
          </p:cNvPr>
          <p:cNvPicPr>
            <a:picLocks noChangeAspect="1"/>
          </p:cNvPicPr>
          <p:nvPr/>
        </p:nvPicPr>
        <p:blipFill>
          <a:blip r:embed="rId2"/>
          <a:srcRect/>
          <a:stretch/>
        </p:blipFill>
        <p:spPr bwMode="auto">
          <a:xfrm>
            <a:off x="9728108"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a:extLst>
              <a:ext uri="{FF2B5EF4-FFF2-40B4-BE49-F238E27FC236}">
                <a16:creationId xmlns:a16="http://schemas.microsoft.com/office/drawing/2014/main" id="{06A8A9AB-8348-4948-A406-32A03C792270}"/>
              </a:ext>
            </a:extLst>
          </p:cNvPr>
          <p:cNvPicPr>
            <a:picLocks noChangeAspect="1"/>
          </p:cNvPicPr>
          <p:nvPr/>
        </p:nvPicPr>
        <p:blipFill>
          <a:blip r:embed="rId2"/>
          <a:srcRect/>
          <a:stretch/>
        </p:blipFill>
        <p:spPr bwMode="auto">
          <a:xfrm>
            <a:off x="10167020"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a:extLst>
              <a:ext uri="{FF2B5EF4-FFF2-40B4-BE49-F238E27FC236}">
                <a16:creationId xmlns:a16="http://schemas.microsoft.com/office/drawing/2014/main" id="{2F83AEE2-5ABC-4B44-9BBD-46CA9F610532}"/>
              </a:ext>
            </a:extLst>
          </p:cNvPr>
          <p:cNvPicPr>
            <a:picLocks noChangeAspect="1"/>
          </p:cNvPicPr>
          <p:nvPr/>
        </p:nvPicPr>
        <p:blipFill>
          <a:blip r:embed="rId2"/>
          <a:srcRect/>
          <a:stretch/>
        </p:blipFill>
        <p:spPr bwMode="auto">
          <a:xfrm>
            <a:off x="10605932" y="540774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a:extLst>
              <a:ext uri="{FF2B5EF4-FFF2-40B4-BE49-F238E27FC236}">
                <a16:creationId xmlns:a16="http://schemas.microsoft.com/office/drawing/2014/main" id="{611E0144-7046-094F-A597-A017952ABBEC}"/>
              </a:ext>
            </a:extLst>
          </p:cNvPr>
          <p:cNvPicPr>
            <a:picLocks noChangeAspect="1"/>
          </p:cNvPicPr>
          <p:nvPr/>
        </p:nvPicPr>
        <p:blipFill>
          <a:blip r:embed="rId2"/>
          <a:srcRect/>
          <a:stretch/>
        </p:blipFill>
        <p:spPr bwMode="auto">
          <a:xfrm>
            <a:off x="3145536" y="58372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a:extLst>
              <a:ext uri="{FF2B5EF4-FFF2-40B4-BE49-F238E27FC236}">
                <a16:creationId xmlns:a16="http://schemas.microsoft.com/office/drawing/2014/main" id="{6B3D8EBF-8756-D94D-A8BB-52B2152C2820}"/>
              </a:ext>
            </a:extLst>
          </p:cNvPr>
          <p:cNvPicPr>
            <a:picLocks noChangeAspect="1"/>
          </p:cNvPicPr>
          <p:nvPr/>
        </p:nvPicPr>
        <p:blipFill>
          <a:blip r:embed="rId2"/>
          <a:srcRect/>
          <a:stretch/>
        </p:blipFill>
        <p:spPr bwMode="auto">
          <a:xfrm>
            <a:off x="3584448" y="58372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a:extLst>
              <a:ext uri="{FF2B5EF4-FFF2-40B4-BE49-F238E27FC236}">
                <a16:creationId xmlns:a16="http://schemas.microsoft.com/office/drawing/2014/main" id="{64FA8778-52CC-A14B-8F86-F69ACCC83560}"/>
              </a:ext>
            </a:extLst>
          </p:cNvPr>
          <p:cNvPicPr>
            <a:picLocks noChangeAspect="1"/>
          </p:cNvPicPr>
          <p:nvPr/>
        </p:nvPicPr>
        <p:blipFill>
          <a:blip r:embed="rId2"/>
          <a:srcRect/>
          <a:stretch/>
        </p:blipFill>
        <p:spPr bwMode="auto">
          <a:xfrm>
            <a:off x="4023360" y="58372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a:extLst>
              <a:ext uri="{FF2B5EF4-FFF2-40B4-BE49-F238E27FC236}">
                <a16:creationId xmlns:a16="http://schemas.microsoft.com/office/drawing/2014/main" id="{621B3EDC-C2F4-0B4B-BDE0-3CDEDAFD3A49}"/>
              </a:ext>
            </a:extLst>
          </p:cNvPr>
          <p:cNvPicPr>
            <a:picLocks noChangeAspect="1"/>
          </p:cNvPicPr>
          <p:nvPr/>
        </p:nvPicPr>
        <p:blipFill>
          <a:blip r:embed="rId2"/>
          <a:srcRect/>
          <a:stretch/>
        </p:blipFill>
        <p:spPr bwMode="auto">
          <a:xfrm>
            <a:off x="4462272" y="58372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a:extLst>
              <a:ext uri="{FF2B5EF4-FFF2-40B4-BE49-F238E27FC236}">
                <a16:creationId xmlns:a16="http://schemas.microsoft.com/office/drawing/2014/main" id="{B661AC02-C873-9141-8ECD-3ADA82A7F5FE}"/>
              </a:ext>
            </a:extLst>
          </p:cNvPr>
          <p:cNvPicPr>
            <a:picLocks noChangeAspect="1"/>
          </p:cNvPicPr>
          <p:nvPr/>
        </p:nvPicPr>
        <p:blipFill>
          <a:blip r:embed="rId2"/>
          <a:srcRect/>
          <a:stretch/>
        </p:blipFill>
        <p:spPr bwMode="auto">
          <a:xfrm>
            <a:off x="4901184" y="58372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a:extLst>
              <a:ext uri="{FF2B5EF4-FFF2-40B4-BE49-F238E27FC236}">
                <a16:creationId xmlns:a16="http://schemas.microsoft.com/office/drawing/2014/main" id="{9B90E01D-8EC3-9842-9524-F330730D38E5}"/>
              </a:ext>
            </a:extLst>
          </p:cNvPr>
          <p:cNvPicPr>
            <a:picLocks noChangeAspect="1"/>
          </p:cNvPicPr>
          <p:nvPr/>
        </p:nvPicPr>
        <p:blipFill>
          <a:blip r:embed="rId2"/>
          <a:srcRect/>
          <a:stretch/>
        </p:blipFill>
        <p:spPr bwMode="auto">
          <a:xfrm>
            <a:off x="5340096" y="58372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133">
            <a:extLst>
              <a:ext uri="{FF2B5EF4-FFF2-40B4-BE49-F238E27FC236}">
                <a16:creationId xmlns:a16="http://schemas.microsoft.com/office/drawing/2014/main" id="{D5E56C16-0E55-F840-96A2-2E2481217D5E}"/>
              </a:ext>
            </a:extLst>
          </p:cNvPr>
          <p:cNvPicPr>
            <a:picLocks noChangeAspect="1"/>
          </p:cNvPicPr>
          <p:nvPr/>
        </p:nvPicPr>
        <p:blipFill>
          <a:blip r:embed="rId2"/>
          <a:srcRect/>
          <a:stretch/>
        </p:blipFill>
        <p:spPr bwMode="auto">
          <a:xfrm>
            <a:off x="5779008" y="58372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1" name="Title 1">
            <a:extLst>
              <a:ext uri="{FF2B5EF4-FFF2-40B4-BE49-F238E27FC236}">
                <a16:creationId xmlns:a16="http://schemas.microsoft.com/office/drawing/2014/main" id="{6EC6BCFA-4306-1443-BF2F-2B136628F985}"/>
              </a:ext>
            </a:extLst>
          </p:cNvPr>
          <p:cNvSpPr txBox="1">
            <a:spLocks/>
          </p:cNvSpPr>
          <p:nvPr/>
        </p:nvSpPr>
        <p:spPr bwMode="auto">
          <a:xfrm>
            <a:off x="685800" y="3173365"/>
            <a:ext cx="10896600" cy="366857"/>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600" b="1">
                <a:solidFill>
                  <a:srgbClr val="0432FF"/>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8"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15"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23"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30" algn="l" rtl="0" fontAlgn="base">
              <a:spcBef>
                <a:spcPct val="0"/>
              </a:spcBef>
              <a:spcAft>
                <a:spcPct val="0"/>
              </a:spcAft>
              <a:defRPr sz="2600" b="1">
                <a:solidFill>
                  <a:srgbClr val="EFC53D"/>
                </a:solidFill>
                <a:latin typeface="Arial" charset="0"/>
                <a:ea typeface="ＭＳ Ｐゴシック" charset="0"/>
                <a:cs typeface="ＭＳ Ｐゴシック" charset="0"/>
              </a:defRPr>
            </a:lvl9pPr>
          </a:lstStyle>
          <a:p>
            <a:pPr marL="0" marR="0" lvl="0" indent="0" algn="l" defTabSz="914400" rtl="0" eaLnBrk="0" fontAlgn="base" latinLnBrk="0" hangingPunct="0">
              <a:lnSpc>
                <a:spcPts val="2340"/>
              </a:lnSpc>
              <a:spcBef>
                <a:spcPct val="0"/>
              </a:spcBef>
              <a:spcAft>
                <a:spcPct val="0"/>
              </a:spcAft>
              <a:buClrTx/>
              <a:buSzTx/>
              <a:buFontTx/>
              <a:buNone/>
              <a:tabLst/>
              <a:defRPr/>
            </a:pPr>
            <a:r>
              <a:rPr kumimoji="0" lang="en-US" sz="2200" b="1" i="0" u="none" strike="noStrike" kern="1200" cap="none" spc="0" normalizeH="0" baseline="0" noProof="0" dirty="0">
                <a:ln>
                  <a:noFill/>
                </a:ln>
                <a:solidFill>
                  <a:srgbClr val="0432FF"/>
                </a:solidFill>
                <a:effectLst/>
                <a:uLnTx/>
                <a:uFillTx/>
                <a:latin typeface="Arial"/>
                <a:ea typeface="ＭＳ Ｐゴシック"/>
              </a:rPr>
              <a:t>Detectable MRD</a:t>
            </a:r>
          </a:p>
        </p:txBody>
      </p:sp>
      <p:sp>
        <p:nvSpPr>
          <p:cNvPr id="92" name="Title 1">
            <a:extLst>
              <a:ext uri="{FF2B5EF4-FFF2-40B4-BE49-F238E27FC236}">
                <a16:creationId xmlns:a16="http://schemas.microsoft.com/office/drawing/2014/main" id="{D79843AF-3F7A-3A48-B36F-4FF3AF391477}"/>
              </a:ext>
            </a:extLst>
          </p:cNvPr>
          <p:cNvSpPr txBox="1">
            <a:spLocks/>
          </p:cNvSpPr>
          <p:nvPr/>
        </p:nvSpPr>
        <p:spPr bwMode="auto">
          <a:xfrm>
            <a:off x="685800" y="4983877"/>
            <a:ext cx="10896600" cy="366857"/>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600" b="1">
                <a:solidFill>
                  <a:srgbClr val="0432FF"/>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8"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15"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23"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30" algn="l" rtl="0" fontAlgn="base">
              <a:spcBef>
                <a:spcPct val="0"/>
              </a:spcBef>
              <a:spcAft>
                <a:spcPct val="0"/>
              </a:spcAft>
              <a:defRPr sz="2600" b="1">
                <a:solidFill>
                  <a:srgbClr val="EFC53D"/>
                </a:solidFill>
                <a:latin typeface="Arial" charset="0"/>
                <a:ea typeface="ＭＳ Ｐゴシック" charset="0"/>
                <a:cs typeface="ＭＳ Ｐゴシック" charset="0"/>
              </a:defRPr>
            </a:lvl9pPr>
          </a:lstStyle>
          <a:p>
            <a:pPr marL="0" marR="0" lvl="0" indent="0" algn="l" defTabSz="914400" rtl="0" eaLnBrk="0" fontAlgn="base" latinLnBrk="0" hangingPunct="0">
              <a:lnSpc>
                <a:spcPts val="2340"/>
              </a:lnSpc>
              <a:spcBef>
                <a:spcPct val="0"/>
              </a:spcBef>
              <a:spcAft>
                <a:spcPct val="0"/>
              </a:spcAft>
              <a:buClrTx/>
              <a:buSzTx/>
              <a:buFontTx/>
              <a:buNone/>
              <a:tabLst/>
              <a:defRPr/>
            </a:pPr>
            <a:r>
              <a:rPr kumimoji="0" lang="en-US" sz="2200" b="1" i="0" u="none" strike="noStrike" kern="1200" cap="none" spc="0" normalizeH="0" baseline="0" noProof="0" dirty="0">
                <a:ln>
                  <a:noFill/>
                </a:ln>
                <a:solidFill>
                  <a:srgbClr val="0432FF"/>
                </a:solidFill>
                <a:effectLst/>
                <a:uLnTx/>
                <a:uFillTx/>
                <a:latin typeface="Arial"/>
                <a:ea typeface="ＭＳ Ｐゴシック"/>
              </a:rPr>
              <a:t>Undetectable MRD</a:t>
            </a:r>
          </a:p>
        </p:txBody>
      </p:sp>
    </p:spTree>
    <p:extLst>
      <p:ext uri="{BB962C8B-B14F-4D97-AF65-F5344CB8AC3E}">
        <p14:creationId xmlns:p14="http://schemas.microsoft.com/office/powerpoint/2010/main" val="255596636"/>
      </p:ext>
    </p:extLst>
  </p:cSld>
  <p:clrMapOvr>
    <a:masterClrMapping/>
  </p:clrMapOvr>
  <p:transition spd="slow" advClick="0"/>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2600" y="1600200"/>
            <a:ext cx="8686800" cy="857251"/>
          </a:xfrm>
        </p:spPr>
        <p:txBody>
          <a:bodyPr/>
          <a:lstStyle/>
          <a:p>
            <a:r>
              <a:rPr lang="en-US" sz="4400" dirty="0">
                <a:latin typeface="Calibri" panose="020F0502020204030204" pitchFamily="34" charset="0"/>
                <a:ea typeface="Times New Roman" panose="02020603050405020304" pitchFamily="18" charset="0"/>
              </a:rPr>
              <a:t>Therapeutic Algorithms for Patients with Treatment-Naïve Chronic Lymphocytic Leukemia (CLL) </a:t>
            </a:r>
            <a:endParaRPr lang="en-US" sz="8000" dirty="0"/>
          </a:p>
        </p:txBody>
      </p:sp>
      <p:sp>
        <p:nvSpPr>
          <p:cNvPr id="4" name="Subtitle 2">
            <a:extLst>
              <a:ext uri="{FF2B5EF4-FFF2-40B4-BE49-F238E27FC236}">
                <a16:creationId xmlns:a16="http://schemas.microsoft.com/office/drawing/2014/main" id="{05F74C09-B456-43A1-BBFD-CCFB9485D2AF}"/>
              </a:ext>
            </a:extLst>
          </p:cNvPr>
          <p:cNvSpPr txBox="1">
            <a:spLocks/>
          </p:cNvSpPr>
          <p:nvPr/>
        </p:nvSpPr>
        <p:spPr bwMode="auto">
          <a:xfrm>
            <a:off x="3455670" y="3943349"/>
            <a:ext cx="5280660" cy="131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212" tIns="34107" rIns="68212" bIns="34107" numCol="1" anchor="t" anchorCtr="0" compatLnSpc="1">
            <a:prstTxWarp prst="textNoShape">
              <a:avLst/>
            </a:prstTxWarp>
          </a:bodyPr>
          <a:lstStyle>
            <a:lvl1pPr marL="334963" indent="-334963" algn="l" rtl="0" eaLnBrk="0" fontAlgn="base" hangingPunct="0">
              <a:spcBef>
                <a:spcPct val="20000"/>
              </a:spcBef>
              <a:spcAft>
                <a:spcPct val="0"/>
              </a:spcAft>
              <a:buChar char="•"/>
              <a:defRPr sz="3200" b="1">
                <a:solidFill>
                  <a:schemeClr val="tx1"/>
                </a:solidFill>
                <a:latin typeface="+mn-lt"/>
                <a:ea typeface="+mn-ea"/>
                <a:cs typeface="+mn-cs"/>
              </a:defRPr>
            </a:lvl1pPr>
            <a:lvl2pPr marL="733425" indent="-279400" algn="l" rtl="0" eaLnBrk="0" fontAlgn="base" hangingPunct="0">
              <a:spcBef>
                <a:spcPct val="20000"/>
              </a:spcBef>
              <a:spcAft>
                <a:spcPct val="0"/>
              </a:spcAft>
              <a:buChar char="–"/>
              <a:defRPr sz="2800" b="1">
                <a:solidFill>
                  <a:schemeClr val="tx1"/>
                </a:solidFill>
                <a:latin typeface="+mn-lt"/>
              </a:defRPr>
            </a:lvl2pPr>
            <a:lvl3pPr marL="1131888" indent="-222250" algn="l" rtl="0" eaLnBrk="0" fontAlgn="base" hangingPunct="0">
              <a:spcBef>
                <a:spcPct val="20000"/>
              </a:spcBef>
              <a:spcAft>
                <a:spcPct val="0"/>
              </a:spcAft>
              <a:buChar char="•"/>
              <a:defRPr sz="2400" b="1">
                <a:solidFill>
                  <a:schemeClr val="tx1"/>
                </a:solidFill>
                <a:latin typeface="+mn-lt"/>
              </a:defRPr>
            </a:lvl3pPr>
            <a:lvl4pPr marL="1585913" indent="-222250" algn="l" rtl="0" eaLnBrk="0" fontAlgn="base" hangingPunct="0">
              <a:spcBef>
                <a:spcPct val="20000"/>
              </a:spcBef>
              <a:spcAft>
                <a:spcPct val="0"/>
              </a:spcAft>
              <a:buChar char="–"/>
              <a:defRPr sz="2000" b="1">
                <a:solidFill>
                  <a:schemeClr val="tx1"/>
                </a:solidFill>
                <a:latin typeface="+mn-lt"/>
              </a:defRPr>
            </a:lvl4pPr>
            <a:lvl5pPr marL="2041525" indent="-222250" algn="l" rtl="0" eaLnBrk="0" fontAlgn="base" hangingPunct="0">
              <a:spcBef>
                <a:spcPct val="20000"/>
              </a:spcBef>
              <a:spcAft>
                <a:spcPct val="0"/>
              </a:spcAft>
              <a:buChar char="»"/>
              <a:defRPr sz="2000" b="1">
                <a:solidFill>
                  <a:schemeClr val="tx1"/>
                </a:solidFill>
                <a:latin typeface="+mn-lt"/>
              </a:defRPr>
            </a:lvl5pPr>
            <a:lvl6pPr marL="2500309" indent="-227313" algn="l" rtl="0" eaLnBrk="0" fontAlgn="base" hangingPunct="0">
              <a:spcBef>
                <a:spcPct val="20000"/>
              </a:spcBef>
              <a:spcAft>
                <a:spcPct val="0"/>
              </a:spcAft>
              <a:buChar char="»"/>
              <a:defRPr sz="2000" b="1">
                <a:solidFill>
                  <a:schemeClr val="tx1"/>
                </a:solidFill>
                <a:latin typeface="+mn-lt"/>
              </a:defRPr>
            </a:lvl6pPr>
            <a:lvl7pPr marL="2954889" indent="-227313" algn="l" rtl="0" eaLnBrk="0" fontAlgn="base" hangingPunct="0">
              <a:spcBef>
                <a:spcPct val="20000"/>
              </a:spcBef>
              <a:spcAft>
                <a:spcPct val="0"/>
              </a:spcAft>
              <a:buChar char="»"/>
              <a:defRPr sz="2000" b="1">
                <a:solidFill>
                  <a:schemeClr val="tx1"/>
                </a:solidFill>
                <a:latin typeface="+mn-lt"/>
              </a:defRPr>
            </a:lvl7pPr>
            <a:lvl8pPr marL="3409503" indent="-227313" algn="l" rtl="0" eaLnBrk="0" fontAlgn="base" hangingPunct="0">
              <a:spcBef>
                <a:spcPct val="20000"/>
              </a:spcBef>
              <a:spcAft>
                <a:spcPct val="0"/>
              </a:spcAft>
              <a:buChar char="»"/>
              <a:defRPr sz="2000" b="1">
                <a:solidFill>
                  <a:schemeClr val="tx1"/>
                </a:solidFill>
                <a:latin typeface="+mn-lt"/>
              </a:defRPr>
            </a:lvl8pPr>
            <a:lvl9pPr marL="3864061" indent="-227313" algn="l" rtl="0" eaLnBrk="0" fontAlgn="base" hangingPunct="0">
              <a:spcBef>
                <a:spcPct val="20000"/>
              </a:spcBef>
              <a:spcAft>
                <a:spcPct val="0"/>
              </a:spcAft>
              <a:buChar char="»"/>
              <a:defRPr sz="2000" b="1">
                <a:solidFill>
                  <a:schemeClr val="tx1"/>
                </a:solidFill>
                <a:latin typeface="+mn-lt"/>
              </a:defRPr>
            </a:lvl9pPr>
          </a:lstStyle>
          <a:p>
            <a:pPr marL="0" marR="0" lvl="0" indent="0" algn="ctr" defTabSz="685783" rtl="0" eaLnBrk="0" fontAlgn="base" latinLnBrk="0" hangingPunct="0">
              <a:lnSpc>
                <a:spcPct val="100000"/>
              </a:lnSpc>
              <a:spcBef>
                <a:spcPct val="20000"/>
              </a:spcBef>
              <a:spcAft>
                <a:spcPct val="0"/>
              </a:spcAft>
              <a:buClrTx/>
              <a:buSzTx/>
              <a:buFontTx/>
              <a:buNone/>
              <a:tabLst/>
              <a:defRPr/>
            </a:pPr>
            <a:r>
              <a:rPr kumimoji="0" lang="en-US" sz="1700" b="1" i="0" u="none" strike="noStrike" kern="0" cap="none" spc="0" normalizeH="0" baseline="0" noProof="0" dirty="0">
                <a:ln>
                  <a:noFill/>
                </a:ln>
                <a:solidFill>
                  <a:srgbClr val="FFFFFF"/>
                </a:solidFill>
                <a:effectLst/>
                <a:uLnTx/>
                <a:uFillTx/>
                <a:latin typeface="Arial"/>
                <a:ea typeface="+mn-ea"/>
                <a:cs typeface="+mn-cs"/>
              </a:rPr>
              <a:t>Dr. Susan O’Brien, MD</a:t>
            </a:r>
          </a:p>
          <a:p>
            <a:pPr marL="0" marR="0" lvl="0" indent="0" algn="ctr" defTabSz="685783" rtl="0" eaLnBrk="0" fontAlgn="base" latinLnBrk="0" hangingPunct="0">
              <a:lnSpc>
                <a:spcPct val="100000"/>
              </a:lnSpc>
              <a:spcBef>
                <a:spcPct val="20000"/>
              </a:spcBef>
              <a:spcAft>
                <a:spcPct val="0"/>
              </a:spcAft>
              <a:buClrTx/>
              <a:buSzTx/>
              <a:buFontTx/>
              <a:buNone/>
              <a:tabLst/>
              <a:defRPr/>
            </a:pPr>
            <a:r>
              <a:rPr kumimoji="0" lang="en-US" sz="1700" b="0" i="0" u="none" strike="noStrike" kern="0" cap="none" spc="0" normalizeH="0" baseline="0" noProof="0" dirty="0">
                <a:ln>
                  <a:noFill/>
                </a:ln>
                <a:solidFill>
                  <a:srgbClr val="FFFFFF"/>
                </a:solidFill>
                <a:effectLst/>
                <a:uLnTx/>
                <a:uFillTx/>
                <a:latin typeface="Arial"/>
                <a:ea typeface="+mn-ea"/>
                <a:cs typeface="+mn-cs"/>
              </a:rPr>
              <a:t>Associate Director for Clinical Science, </a:t>
            </a:r>
          </a:p>
          <a:p>
            <a:pPr marL="0" marR="0" lvl="0" indent="0" algn="ctr" defTabSz="685783" rtl="0" eaLnBrk="0" fontAlgn="base" latinLnBrk="0" hangingPunct="0">
              <a:lnSpc>
                <a:spcPct val="100000"/>
              </a:lnSpc>
              <a:spcBef>
                <a:spcPct val="20000"/>
              </a:spcBef>
              <a:spcAft>
                <a:spcPct val="0"/>
              </a:spcAft>
              <a:buClrTx/>
              <a:buSzTx/>
              <a:buFontTx/>
              <a:buNone/>
              <a:tabLst/>
              <a:defRPr/>
            </a:pPr>
            <a:r>
              <a:rPr kumimoji="0" lang="en-US" sz="1700" b="0" i="0" u="none" strike="noStrike" kern="0" cap="none" spc="0" normalizeH="0" baseline="0" noProof="0" dirty="0">
                <a:ln>
                  <a:noFill/>
                </a:ln>
                <a:solidFill>
                  <a:srgbClr val="FFFFFF"/>
                </a:solidFill>
                <a:effectLst/>
                <a:uLnTx/>
                <a:uFillTx/>
                <a:latin typeface="Arial"/>
                <a:ea typeface="+mn-ea"/>
                <a:cs typeface="+mn-cs"/>
              </a:rPr>
              <a:t>Chao Family Comprehensive Cancer Center; </a:t>
            </a:r>
          </a:p>
          <a:p>
            <a:pPr marL="0" marR="0" lvl="0" indent="0" algn="ctr" defTabSz="685783" rtl="0" eaLnBrk="0" fontAlgn="base" latinLnBrk="0" hangingPunct="0">
              <a:lnSpc>
                <a:spcPct val="100000"/>
              </a:lnSpc>
              <a:spcBef>
                <a:spcPct val="20000"/>
              </a:spcBef>
              <a:spcAft>
                <a:spcPct val="0"/>
              </a:spcAft>
              <a:buClrTx/>
              <a:buSzTx/>
              <a:buFontTx/>
              <a:buNone/>
              <a:tabLst/>
              <a:defRPr/>
            </a:pPr>
            <a:r>
              <a:rPr kumimoji="0" lang="en-US" sz="1700" b="0" i="0" u="none" strike="noStrike" kern="0" cap="none" spc="0" normalizeH="0" baseline="0" noProof="0" dirty="0">
                <a:ln>
                  <a:noFill/>
                </a:ln>
                <a:solidFill>
                  <a:srgbClr val="FFFFFF"/>
                </a:solidFill>
                <a:effectLst/>
                <a:uLnTx/>
                <a:uFillTx/>
                <a:latin typeface="Arial"/>
                <a:ea typeface="+mn-ea"/>
                <a:cs typeface="+mn-cs"/>
              </a:rPr>
              <a:t>Medical Director, Sue and Ralph Stern </a:t>
            </a:r>
          </a:p>
          <a:p>
            <a:pPr marL="0" marR="0" lvl="0" indent="0" algn="ctr" defTabSz="685783" rtl="0" eaLnBrk="0" fontAlgn="base" latinLnBrk="0" hangingPunct="0">
              <a:lnSpc>
                <a:spcPct val="100000"/>
              </a:lnSpc>
              <a:spcBef>
                <a:spcPct val="20000"/>
              </a:spcBef>
              <a:spcAft>
                <a:spcPct val="0"/>
              </a:spcAft>
              <a:buClrTx/>
              <a:buSzTx/>
              <a:buFontTx/>
              <a:buNone/>
              <a:tabLst/>
              <a:defRPr/>
            </a:pPr>
            <a:r>
              <a:rPr kumimoji="0" lang="en-US" sz="1700" b="0" i="0" u="none" strike="noStrike" kern="0" cap="none" spc="0" normalizeH="0" baseline="0" noProof="0" dirty="0">
                <a:ln>
                  <a:noFill/>
                </a:ln>
                <a:solidFill>
                  <a:srgbClr val="FFFFFF"/>
                </a:solidFill>
                <a:effectLst/>
                <a:uLnTx/>
                <a:uFillTx/>
                <a:latin typeface="Arial"/>
                <a:ea typeface="+mn-ea"/>
                <a:cs typeface="+mn-cs"/>
              </a:rPr>
              <a:t>Center for Cancer Clinical Trials and Research;</a:t>
            </a:r>
          </a:p>
          <a:p>
            <a:pPr marL="0" marR="0" lvl="0" indent="0" algn="ctr" defTabSz="685783" rtl="0" eaLnBrk="0" fontAlgn="base" latinLnBrk="0" hangingPunct="0">
              <a:lnSpc>
                <a:spcPct val="100000"/>
              </a:lnSpc>
              <a:spcBef>
                <a:spcPct val="20000"/>
              </a:spcBef>
              <a:spcAft>
                <a:spcPct val="0"/>
              </a:spcAft>
              <a:buClrTx/>
              <a:buSzTx/>
              <a:buFontTx/>
              <a:buNone/>
              <a:tabLst/>
              <a:defRPr/>
            </a:pPr>
            <a:r>
              <a:rPr kumimoji="0" lang="en-US" sz="1700" b="0" i="0" u="none" strike="noStrike" kern="0" cap="none" spc="0" normalizeH="0" baseline="0" noProof="0" dirty="0">
                <a:ln>
                  <a:noFill/>
                </a:ln>
                <a:solidFill>
                  <a:srgbClr val="FFFFFF"/>
                </a:solidFill>
                <a:effectLst/>
                <a:uLnTx/>
                <a:uFillTx/>
                <a:latin typeface="Arial"/>
                <a:ea typeface="+mn-ea"/>
                <a:cs typeface="+mn-cs"/>
              </a:rPr>
              <a:t>UC Irvine Health, University of California</a:t>
            </a:r>
          </a:p>
        </p:txBody>
      </p:sp>
    </p:spTree>
    <p:extLst>
      <p:ext uri="{BB962C8B-B14F-4D97-AF65-F5344CB8AC3E}">
        <p14:creationId xmlns:p14="http://schemas.microsoft.com/office/powerpoint/2010/main" val="182354509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688437" y="51855"/>
            <a:ext cx="6748463" cy="685800"/>
          </a:xfrm>
        </p:spPr>
        <p:txBody>
          <a:bodyPr>
            <a:normAutofit fontScale="90000"/>
          </a:bodyPr>
          <a:lstStyle/>
          <a:p>
            <a:pPr>
              <a:defRPr/>
            </a:pPr>
            <a:r>
              <a:rPr lang="en-US" b="1" dirty="0">
                <a:latin typeface="Arial" panose="020B0604020202020204" pitchFamily="34" charset="0"/>
                <a:cs typeface="Arial" panose="020B0604020202020204" pitchFamily="34" charset="0"/>
              </a:rPr>
              <a:t>RESONATE-2 (PCYC-1115) Study Design</a:t>
            </a:r>
          </a:p>
        </p:txBody>
      </p:sp>
      <p:sp>
        <p:nvSpPr>
          <p:cNvPr id="13" name="TextBox 12"/>
          <p:cNvSpPr txBox="1"/>
          <p:nvPr/>
        </p:nvSpPr>
        <p:spPr>
          <a:xfrm>
            <a:off x="2647640" y="6446929"/>
            <a:ext cx="6307931" cy="219291"/>
          </a:xfrm>
          <a:prstGeom prst="rect">
            <a:avLst/>
          </a:prstGeom>
          <a:noFill/>
        </p:spPr>
        <p:txBody>
          <a:bodyPr>
            <a:spAutoFit/>
          </a:bodyPr>
          <a:lstStyle/>
          <a:p>
            <a:pPr defTabSz="685783" eaLnBrk="0" fontAlgn="base" hangingPunct="0">
              <a:spcBef>
                <a:spcPct val="0"/>
              </a:spcBef>
              <a:spcAft>
                <a:spcPct val="0"/>
              </a:spcAft>
              <a:defRPr/>
            </a:pPr>
            <a:r>
              <a:rPr lang="en-US" sz="825" b="1" dirty="0">
                <a:solidFill>
                  <a:srgbClr val="FFFFFF"/>
                </a:solidFill>
                <a:latin typeface="Arial" panose="020B0604020202020204" pitchFamily="34" charset="0"/>
                <a:cs typeface="Arial" panose="020B0604020202020204" pitchFamily="34" charset="0"/>
              </a:rPr>
              <a:t>Hallek et al. </a:t>
            </a:r>
            <a:r>
              <a:rPr lang="en-NZ" sz="825" b="1" i="1" dirty="0">
                <a:solidFill>
                  <a:srgbClr val="FFFFFF"/>
                </a:solidFill>
                <a:latin typeface="Arial" panose="020B0604020202020204" pitchFamily="34" charset="0"/>
                <a:cs typeface="Arial" panose="020B0604020202020204" pitchFamily="34" charset="0"/>
              </a:rPr>
              <a:t>Blood</a:t>
            </a:r>
            <a:r>
              <a:rPr lang="en-NZ" sz="825" b="1" dirty="0">
                <a:solidFill>
                  <a:srgbClr val="FFFFFF"/>
                </a:solidFill>
                <a:latin typeface="Arial" panose="020B0604020202020204" pitchFamily="34" charset="0"/>
                <a:cs typeface="Arial" panose="020B0604020202020204" pitchFamily="34" charset="0"/>
              </a:rPr>
              <a:t>. 2008;111:5446-5456; 2. Hallek et al,</a:t>
            </a:r>
            <a:r>
              <a:rPr lang="en-NZ" sz="825" b="1" i="1" dirty="0">
                <a:solidFill>
                  <a:srgbClr val="FFFFFF"/>
                </a:solidFill>
                <a:latin typeface="Arial" panose="020B0604020202020204" pitchFamily="34" charset="0"/>
                <a:cs typeface="Arial" panose="020B0604020202020204" pitchFamily="34" charset="0"/>
              </a:rPr>
              <a:t> Blood. </a:t>
            </a:r>
            <a:r>
              <a:rPr lang="en-NZ" sz="825" b="1" dirty="0">
                <a:solidFill>
                  <a:srgbClr val="FFFFFF"/>
                </a:solidFill>
                <a:latin typeface="Arial" panose="020B0604020202020204" pitchFamily="34" charset="0"/>
                <a:cs typeface="Arial" panose="020B0604020202020204" pitchFamily="34" charset="0"/>
              </a:rPr>
              <a:t>2012; e-letter, June 04, 2012.</a:t>
            </a:r>
            <a:endParaRPr lang="en-US" sz="825" b="1" dirty="0">
              <a:solidFill>
                <a:srgbClr val="FFFFFF"/>
              </a:solidFill>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EEC5D996-895F-9A44-BEDE-BDF4B95DA3A9}"/>
              </a:ext>
            </a:extLst>
          </p:cNvPr>
          <p:cNvGrpSpPr/>
          <p:nvPr/>
        </p:nvGrpSpPr>
        <p:grpSpPr>
          <a:xfrm>
            <a:off x="1820620" y="1384254"/>
            <a:ext cx="8550759" cy="4911960"/>
            <a:chOff x="2712248" y="1953272"/>
            <a:chExt cx="6781839" cy="3895809"/>
          </a:xfrm>
        </p:grpSpPr>
        <p:sp>
          <p:nvSpPr>
            <p:cNvPr id="6" name="Rounded Rectangle 5"/>
            <p:cNvSpPr/>
            <p:nvPr/>
          </p:nvSpPr>
          <p:spPr bwMode="auto">
            <a:xfrm>
              <a:off x="2712248" y="1953272"/>
              <a:ext cx="2046685" cy="2270523"/>
            </a:xfrm>
            <a:prstGeom prst="round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anchor="ctr"/>
            <a:lstStyle/>
            <a:p>
              <a:pPr defTabSz="685783" eaLnBrk="0" fontAlgn="base" hangingPunct="0">
                <a:spcBef>
                  <a:spcPct val="0"/>
                </a:spcBef>
                <a:spcAft>
                  <a:spcPct val="0"/>
                </a:spcAft>
                <a:defRPr/>
              </a:pPr>
              <a:r>
                <a:rPr lang="en-US" sz="1400" dirty="0">
                  <a:solidFill>
                    <a:srgbClr val="FF9900">
                      <a:lumMod val="50000"/>
                    </a:srgbClr>
                  </a:solidFill>
                  <a:latin typeface="Arial"/>
                  <a:cs typeface="Arial" panose="020B0604020202020204" pitchFamily="34" charset="0"/>
                </a:rPr>
                <a:t>Patients (N=269)</a:t>
              </a:r>
            </a:p>
            <a:p>
              <a:pPr marL="130966" indent="-130966" defTabSz="685783" eaLnBrk="0" fontAlgn="base" hangingPunct="0">
                <a:spcBef>
                  <a:spcPct val="0"/>
                </a:spcBef>
                <a:spcAft>
                  <a:spcPct val="0"/>
                </a:spcAft>
                <a:buFont typeface="Arial"/>
                <a:buChar char="•"/>
                <a:defRPr/>
              </a:pPr>
              <a:r>
                <a:rPr lang="en-US" sz="1400" dirty="0">
                  <a:solidFill>
                    <a:srgbClr val="000000"/>
                  </a:solidFill>
                  <a:latin typeface="Arial"/>
                  <a:cs typeface="Arial" panose="020B0604020202020204" pitchFamily="34" charset="0"/>
                </a:rPr>
                <a:t>Treatment-naïve CLL/SLL with active disease</a:t>
              </a:r>
            </a:p>
            <a:p>
              <a:pPr marL="130966" indent="-130966" defTabSz="685783" eaLnBrk="0" fontAlgn="base" hangingPunct="0">
                <a:spcBef>
                  <a:spcPct val="0"/>
                </a:spcBef>
                <a:spcAft>
                  <a:spcPct val="0"/>
                </a:spcAft>
                <a:buFont typeface="Arial"/>
                <a:buChar char="•"/>
                <a:defRPr/>
              </a:pPr>
              <a:r>
                <a:rPr lang="en-US" sz="1400" dirty="0">
                  <a:solidFill>
                    <a:srgbClr val="000000"/>
                  </a:solidFill>
                  <a:latin typeface="Arial"/>
                  <a:cs typeface="Arial" panose="020B0604020202020204" pitchFamily="34" charset="0"/>
                </a:rPr>
                <a:t>Age ≥65 years</a:t>
              </a:r>
            </a:p>
            <a:p>
              <a:pPr marL="130966" indent="-130966" defTabSz="685783" eaLnBrk="0" fontAlgn="base" hangingPunct="0">
                <a:spcBef>
                  <a:spcPct val="0"/>
                </a:spcBef>
                <a:spcAft>
                  <a:spcPct val="0"/>
                </a:spcAft>
                <a:buFont typeface="Arial"/>
                <a:buChar char="•"/>
                <a:defRPr/>
              </a:pPr>
              <a:r>
                <a:rPr lang="en-US" sz="1400" dirty="0">
                  <a:solidFill>
                    <a:srgbClr val="000000"/>
                  </a:solidFill>
                  <a:latin typeface="Arial"/>
                  <a:cs typeface="Arial" panose="020B0604020202020204" pitchFamily="34" charset="0"/>
                </a:rPr>
                <a:t>For patients 65-69 years, comorbidity that may preclude FCR </a:t>
              </a:r>
            </a:p>
            <a:p>
              <a:pPr marL="130966" indent="-130966" defTabSz="685783" eaLnBrk="0" fontAlgn="base" hangingPunct="0">
                <a:spcBef>
                  <a:spcPct val="0"/>
                </a:spcBef>
                <a:spcAft>
                  <a:spcPct val="0"/>
                </a:spcAft>
                <a:buFont typeface="Arial"/>
                <a:buChar char="•"/>
                <a:defRPr/>
              </a:pPr>
              <a:r>
                <a:rPr lang="en-US" sz="1400" dirty="0">
                  <a:solidFill>
                    <a:srgbClr val="000000"/>
                  </a:solidFill>
                  <a:latin typeface="Arial"/>
                  <a:cs typeface="Arial" panose="020B0604020202020204" pitchFamily="34" charset="0"/>
                </a:rPr>
                <a:t>del17p excluded</a:t>
              </a:r>
            </a:p>
            <a:p>
              <a:pPr marL="130966" indent="-130966" defTabSz="685783" eaLnBrk="0" fontAlgn="base" hangingPunct="0">
                <a:spcBef>
                  <a:spcPct val="0"/>
                </a:spcBef>
                <a:spcAft>
                  <a:spcPct val="0"/>
                </a:spcAft>
                <a:buFont typeface="Arial"/>
                <a:buChar char="•"/>
                <a:defRPr/>
              </a:pPr>
              <a:r>
                <a:rPr lang="en-US" sz="1400" dirty="0">
                  <a:solidFill>
                    <a:srgbClr val="000000"/>
                  </a:solidFill>
                  <a:latin typeface="Arial"/>
                  <a:cs typeface="Arial" panose="020B0604020202020204" pitchFamily="34" charset="0"/>
                </a:rPr>
                <a:t>Warfarin use excluded</a:t>
              </a:r>
            </a:p>
          </p:txBody>
        </p:sp>
        <p:sp>
          <p:nvSpPr>
            <p:cNvPr id="8" name="Rounded Rectangle 7"/>
            <p:cNvSpPr/>
            <p:nvPr/>
          </p:nvSpPr>
          <p:spPr bwMode="auto">
            <a:xfrm>
              <a:off x="5529267" y="1969297"/>
              <a:ext cx="2130029" cy="982267"/>
            </a:xfrm>
            <a:prstGeom prst="roundRect">
              <a:avLst/>
            </a:prstGeom>
            <a:solidFill>
              <a:schemeClr val="accent3">
                <a:lumMod val="50000"/>
              </a:schemeClr>
            </a:solidFill>
            <a:ln>
              <a:solidFill>
                <a:schemeClr val="bg1">
                  <a:lumMod val="50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p>
              <a:pPr algn="ctr" defTabSz="685783" eaLnBrk="0" fontAlgn="base" hangingPunct="0">
                <a:spcBef>
                  <a:spcPct val="0"/>
                </a:spcBef>
                <a:spcAft>
                  <a:spcPct val="0"/>
                </a:spcAft>
                <a:defRPr/>
              </a:pPr>
              <a:r>
                <a:rPr lang="en-US" sz="1500" dirty="0">
                  <a:solidFill>
                    <a:srgbClr val="FFFFFF"/>
                  </a:solidFill>
                  <a:latin typeface="Arial"/>
                  <a:cs typeface="Arial" panose="020B0604020202020204" pitchFamily="34" charset="0"/>
                </a:rPr>
                <a:t>ibrutinib 420 mg </a:t>
              </a:r>
              <a:br>
                <a:rPr lang="en-US" sz="1500" dirty="0">
                  <a:solidFill>
                    <a:srgbClr val="FFFFFF"/>
                  </a:solidFill>
                  <a:latin typeface="Arial"/>
                  <a:cs typeface="Arial" panose="020B0604020202020204" pitchFamily="34" charset="0"/>
                </a:rPr>
              </a:br>
              <a:r>
                <a:rPr lang="en-US" sz="1500" dirty="0">
                  <a:solidFill>
                    <a:srgbClr val="FFFFFF"/>
                  </a:solidFill>
                  <a:latin typeface="Arial"/>
                  <a:cs typeface="Arial" panose="020B0604020202020204" pitchFamily="34" charset="0"/>
                </a:rPr>
                <a:t>once daily until PD or unacceptable toxicity</a:t>
              </a:r>
            </a:p>
          </p:txBody>
        </p:sp>
        <p:sp>
          <p:nvSpPr>
            <p:cNvPr id="9" name="Rounded Rectangle 8"/>
            <p:cNvSpPr/>
            <p:nvPr/>
          </p:nvSpPr>
          <p:spPr bwMode="auto">
            <a:xfrm>
              <a:off x="5526885" y="3088488"/>
              <a:ext cx="2132411" cy="969169"/>
            </a:xfrm>
            <a:prstGeom prst="roundRect">
              <a:avLst/>
            </a:prstGeom>
            <a:noFill/>
            <a:ln w="12700">
              <a:solidFill>
                <a:schemeClr val="tx1"/>
              </a:solidFill>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nchor="ctr"/>
            <a:lstStyle/>
            <a:p>
              <a:pPr algn="ctr" defTabSz="685783" eaLnBrk="0" fontAlgn="base" hangingPunct="0">
                <a:spcBef>
                  <a:spcPct val="0"/>
                </a:spcBef>
                <a:spcAft>
                  <a:spcPct val="0"/>
                </a:spcAft>
                <a:defRPr/>
              </a:pPr>
              <a:r>
                <a:rPr lang="en-US" sz="1200" dirty="0">
                  <a:solidFill>
                    <a:srgbClr val="FFFFFF"/>
                  </a:solidFill>
                  <a:latin typeface="Arial"/>
                  <a:cs typeface="Arial" panose="020B0604020202020204" pitchFamily="34" charset="0"/>
                </a:rPr>
                <a:t>chlorambucil 0.5 mg/kg </a:t>
              </a:r>
              <a:br>
                <a:rPr lang="en-US" sz="1200" dirty="0">
                  <a:solidFill>
                    <a:srgbClr val="FFFFFF"/>
                  </a:solidFill>
                  <a:latin typeface="Arial"/>
                  <a:cs typeface="Arial" panose="020B0604020202020204" pitchFamily="34" charset="0"/>
                </a:rPr>
              </a:br>
              <a:r>
                <a:rPr lang="en-US" sz="1200" dirty="0">
                  <a:solidFill>
                    <a:srgbClr val="FFFFFF"/>
                  </a:solidFill>
                  <a:latin typeface="Arial"/>
                  <a:cs typeface="Arial" panose="020B0604020202020204" pitchFamily="34" charset="0"/>
                </a:rPr>
                <a:t>(to maximum 0.8 mg/kg) days 1 and 15 of 28-day cycle up to 12 cycles</a:t>
              </a:r>
            </a:p>
          </p:txBody>
        </p:sp>
        <p:sp>
          <p:nvSpPr>
            <p:cNvPr id="10" name="Text Placeholder 7"/>
            <p:cNvSpPr txBox="1">
              <a:spLocks/>
            </p:cNvSpPr>
            <p:nvPr/>
          </p:nvSpPr>
          <p:spPr bwMode="auto">
            <a:xfrm>
              <a:off x="5504303" y="4102899"/>
              <a:ext cx="3989784" cy="45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0" indent="0" algn="l" rtl="0" eaLnBrk="1" fontAlgn="base" hangingPunct="1">
                <a:spcBef>
                  <a:spcPts val="0"/>
                </a:spcBef>
                <a:spcAft>
                  <a:spcPts val="0"/>
                </a:spcAft>
                <a:buClr>
                  <a:schemeClr val="accent2">
                    <a:lumMod val="75000"/>
                  </a:schemeClr>
                </a:buClr>
                <a:buSzPct val="125000"/>
                <a:buFont typeface="Wingdings" charset="2"/>
                <a:buNone/>
                <a:defRPr sz="1200" b="0">
                  <a:solidFill>
                    <a:schemeClr val="bg2"/>
                  </a:solidFill>
                  <a:latin typeface="Calibri"/>
                  <a:ea typeface="+mn-ea"/>
                  <a:cs typeface="Calibri"/>
                </a:defRPr>
              </a:lvl1pPr>
              <a:lvl2pPr marL="742950" indent="-285750" algn="l" rtl="0" eaLnBrk="1" fontAlgn="base" hangingPunct="1">
                <a:spcBef>
                  <a:spcPts val="0"/>
                </a:spcBef>
                <a:spcAft>
                  <a:spcPts val="600"/>
                </a:spcAft>
                <a:buClr>
                  <a:schemeClr val="accent2">
                    <a:lumMod val="75000"/>
                  </a:schemeClr>
                </a:buClr>
                <a:buSzPct val="125000"/>
                <a:buFont typeface="Lucida Grande"/>
                <a:buChar char="–"/>
                <a:defRPr sz="1200" b="0">
                  <a:solidFill>
                    <a:schemeClr val="bg2"/>
                  </a:solidFill>
                  <a:latin typeface="Calibri"/>
                  <a:cs typeface="Calibri"/>
                </a:defRPr>
              </a:lvl2pPr>
              <a:lvl3pPr marL="1143000" indent="-228600" algn="l" rtl="0" eaLnBrk="1" fontAlgn="base" hangingPunct="1">
                <a:spcBef>
                  <a:spcPts val="0"/>
                </a:spcBef>
                <a:spcAft>
                  <a:spcPts val="600"/>
                </a:spcAft>
                <a:buClr>
                  <a:schemeClr val="accent2">
                    <a:lumMod val="75000"/>
                  </a:schemeClr>
                </a:buClr>
                <a:buSzPct val="125000"/>
                <a:buFont typeface="Wingdings" charset="2"/>
                <a:buChar char="§"/>
                <a:defRPr sz="1200" b="0">
                  <a:solidFill>
                    <a:schemeClr val="bg2"/>
                  </a:solidFill>
                  <a:latin typeface="Calibri"/>
                  <a:cs typeface="Calibri"/>
                </a:defRPr>
              </a:lvl3pPr>
              <a:lvl4pPr marL="1714500" indent="-342900" algn="l" rtl="0" eaLnBrk="1" fontAlgn="base" hangingPunct="1">
                <a:spcBef>
                  <a:spcPct val="20000"/>
                </a:spcBef>
                <a:spcAft>
                  <a:spcPct val="0"/>
                </a:spcAft>
                <a:buClr>
                  <a:srgbClr val="BC5C8A"/>
                </a:buClr>
                <a:buFont typeface="Arial"/>
                <a:buChar char="•"/>
                <a:defRPr sz="1200" b="1">
                  <a:solidFill>
                    <a:schemeClr val="bg1"/>
                  </a:solidFill>
                  <a:effectLst>
                    <a:outerShdw blurRad="38100" dist="38100" dir="2700000" algn="tl">
                      <a:srgbClr val="C0C0C0"/>
                    </a:outerShdw>
                  </a:effectLst>
                  <a:latin typeface="Times New Roman" pitchFamily="18" charset="0"/>
                </a:defRPr>
              </a:lvl4pPr>
              <a:lvl5pPr marL="2057400" indent="-228600" algn="l" rtl="0" eaLnBrk="1" fontAlgn="base" hangingPunct="1">
                <a:spcBef>
                  <a:spcPct val="20000"/>
                </a:spcBef>
                <a:spcAft>
                  <a:spcPct val="0"/>
                </a:spcAft>
                <a:buClr>
                  <a:srgbClr val="BC5C8A"/>
                </a:buClr>
                <a:buChar char="»"/>
                <a:defRPr sz="1200" b="1">
                  <a:solidFill>
                    <a:schemeClr val="bg1"/>
                  </a:solidFill>
                  <a:effectLst>
                    <a:outerShdw blurRad="38100" dist="38100" dir="2700000" algn="tl">
                      <a:srgbClr val="C0C0C0"/>
                    </a:outerShdw>
                  </a:effectLst>
                  <a:latin typeface="Times New Roman" pitchFamily="18" charset="0"/>
                </a:defRPr>
              </a:lvl5pPr>
              <a:lvl6pPr marL="25146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6pPr>
              <a:lvl7pPr marL="29718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7pPr>
              <a:lvl8pPr marL="34290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8pPr>
              <a:lvl9pPr marL="38862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9pPr>
            </a:lstStyle>
            <a:p>
              <a:pPr defTabSz="685783">
                <a:buClr>
                  <a:srgbClr val="FF5050">
                    <a:lumMod val="75000"/>
                  </a:srgbClr>
                </a:buClr>
                <a:defRPr/>
              </a:pPr>
              <a:r>
                <a:rPr lang="en-US" sz="1100" kern="0" dirty="0">
                  <a:solidFill>
                    <a:srgbClr val="FFFFFF"/>
                  </a:solidFill>
                </a:rPr>
                <a:t>*</a:t>
              </a:r>
              <a:r>
                <a:rPr lang="en-US" sz="1100" b="1" dirty="0">
                  <a:solidFill>
                    <a:srgbClr val="FFFFFF"/>
                  </a:solidFill>
                  <a:latin typeface="Arial" panose="020B0604020202020204" pitchFamily="34" charset="0"/>
                  <a:cs typeface="Arial" panose="020B0604020202020204" pitchFamily="34" charset="0"/>
                </a:rPr>
                <a:t>Patients with IRC-confirmed PD enrolled into extension Study 1116  for follow-up and second-line treatment per investigator’s choice (including ibrutinib for patients progressing on chlorambucil with iwCLL indication for treatment).</a:t>
              </a:r>
            </a:p>
          </p:txBody>
        </p:sp>
        <p:sp>
          <p:nvSpPr>
            <p:cNvPr id="93191" name="Content Placeholder 2"/>
            <p:cNvSpPr txBox="1">
              <a:spLocks/>
            </p:cNvSpPr>
            <p:nvPr/>
          </p:nvSpPr>
          <p:spPr bwMode="auto">
            <a:xfrm>
              <a:off x="2722960" y="5077556"/>
              <a:ext cx="6284119"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3200">
                  <a:solidFill>
                    <a:schemeClr val="tx1"/>
                  </a:solidFill>
                  <a:latin typeface="Times New Roman" pitchFamily="18" charset="0"/>
                </a:defRPr>
              </a:lvl1pPr>
              <a:lvl2pPr marL="742950" indent="-285750" eaLnBrk="0" hangingPunct="0">
                <a:spcBef>
                  <a:spcPct val="20000"/>
                </a:spcBef>
                <a:buChar char="–"/>
                <a:defRPr sz="2800">
                  <a:solidFill>
                    <a:schemeClr val="tx1"/>
                  </a:solidFill>
                  <a:latin typeface="Times New Roman" pitchFamily="18" charset="0"/>
                </a:defRPr>
              </a:lvl2pPr>
              <a:lvl3pPr marL="1143000" indent="-228600" eaLnBrk="0" hangingPunct="0">
                <a:spcBef>
                  <a:spcPct val="20000"/>
                </a:spcBef>
                <a:buChar char="•"/>
                <a:defRPr sz="24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257168" indent="-257168" defTabSz="685783" eaLnBrk="1" fontAlgn="base" hangingPunct="1">
                <a:spcBef>
                  <a:spcPct val="0"/>
                </a:spcBef>
                <a:spcAft>
                  <a:spcPct val="0"/>
                </a:spcAft>
                <a:buClr>
                  <a:srgbClr val="FFFFFF"/>
                </a:buClr>
                <a:buSzPct val="125000"/>
              </a:pPr>
              <a:r>
                <a:rPr lang="en-US" altLang="en-US" sz="1400" dirty="0">
                  <a:solidFill>
                    <a:srgbClr val="FFFFFF"/>
                  </a:solidFill>
                  <a:latin typeface="Arial" pitchFamily="34" charset="0"/>
                  <a:cs typeface="Arial" pitchFamily="34" charset="0"/>
                </a:rPr>
                <a:t>Phase 3, open-label, multicenter, international study</a:t>
              </a:r>
            </a:p>
            <a:p>
              <a:pPr marL="257168" indent="-257168" defTabSz="685783" eaLnBrk="1" fontAlgn="base" hangingPunct="1">
                <a:spcBef>
                  <a:spcPct val="0"/>
                </a:spcBef>
                <a:spcAft>
                  <a:spcPct val="0"/>
                </a:spcAft>
                <a:buClr>
                  <a:srgbClr val="FFFFFF"/>
                </a:buClr>
                <a:buSzPct val="125000"/>
              </a:pPr>
              <a:r>
                <a:rPr lang="en-US" altLang="en-US" sz="1400" dirty="0">
                  <a:solidFill>
                    <a:srgbClr val="FFFFFF"/>
                  </a:solidFill>
                  <a:latin typeface="Arial" pitchFamily="34" charset="0"/>
                  <a:cs typeface="Arial" pitchFamily="34" charset="0"/>
                </a:rPr>
                <a:t>Primary endpoint: PFS as evaluated by IRC (2008 </a:t>
              </a:r>
              <a:r>
                <a:rPr lang="en-US" altLang="en-US" sz="1400" dirty="0" err="1">
                  <a:solidFill>
                    <a:srgbClr val="FFFFFF"/>
                  </a:solidFill>
                  <a:latin typeface="Arial" pitchFamily="34" charset="0"/>
                  <a:cs typeface="Arial" pitchFamily="34" charset="0"/>
                </a:rPr>
                <a:t>iwCLL</a:t>
              </a:r>
              <a:r>
                <a:rPr lang="en-US" altLang="en-US" sz="1400" dirty="0">
                  <a:solidFill>
                    <a:srgbClr val="FFFFFF"/>
                  </a:solidFill>
                  <a:latin typeface="Arial" pitchFamily="34" charset="0"/>
                  <a:cs typeface="Arial" pitchFamily="34" charset="0"/>
                </a:rPr>
                <a:t> criteria)</a:t>
              </a:r>
              <a:r>
                <a:rPr lang="en-US" altLang="en-US" sz="1400" baseline="30000" dirty="0">
                  <a:solidFill>
                    <a:srgbClr val="FFFFFF"/>
                  </a:solidFill>
                  <a:latin typeface="Arial" pitchFamily="34" charset="0"/>
                  <a:cs typeface="Arial" pitchFamily="34" charset="0"/>
                </a:rPr>
                <a:t>1,2</a:t>
              </a:r>
            </a:p>
            <a:p>
              <a:pPr marL="257168" indent="-257168" defTabSz="685783" eaLnBrk="1" fontAlgn="base" hangingPunct="1">
                <a:spcBef>
                  <a:spcPct val="0"/>
                </a:spcBef>
                <a:spcAft>
                  <a:spcPct val="0"/>
                </a:spcAft>
                <a:buClr>
                  <a:srgbClr val="FFFFFF"/>
                </a:buClr>
                <a:buSzPct val="125000"/>
              </a:pPr>
              <a:r>
                <a:rPr lang="en-US" altLang="en-US" sz="1400" dirty="0">
                  <a:solidFill>
                    <a:srgbClr val="FFFFFF"/>
                  </a:solidFill>
                  <a:latin typeface="Arial" pitchFamily="34" charset="0"/>
                  <a:cs typeface="Arial" pitchFamily="34" charset="0"/>
                </a:rPr>
                <a:t>Secondary endpoints: OS, ORR, hematologic improvement, safety</a:t>
              </a:r>
            </a:p>
          </p:txBody>
        </p:sp>
        <p:cxnSp>
          <p:nvCxnSpPr>
            <p:cNvPr id="93193" name="Straight Arrow Connector 13"/>
            <p:cNvCxnSpPr>
              <a:cxnSpLocks noChangeShapeType="1"/>
            </p:cNvCxnSpPr>
            <p:nvPr/>
          </p:nvCxnSpPr>
          <p:spPr bwMode="auto">
            <a:xfrm>
              <a:off x="7659310" y="3548067"/>
              <a:ext cx="767953" cy="4763"/>
            </a:xfrm>
            <a:prstGeom prst="straightConnector1">
              <a:avLst/>
            </a:prstGeom>
            <a:noFill/>
            <a:ln w="7620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194" name="TextBox 14"/>
            <p:cNvSpPr txBox="1">
              <a:spLocks noChangeArrowheads="1"/>
            </p:cNvSpPr>
            <p:nvPr/>
          </p:nvSpPr>
          <p:spPr bwMode="auto">
            <a:xfrm>
              <a:off x="7597425" y="2781301"/>
              <a:ext cx="919163" cy="577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83" eaLnBrk="0" fontAlgn="base" hangingPunct="0">
                <a:spcBef>
                  <a:spcPct val="0"/>
                </a:spcBef>
                <a:spcAft>
                  <a:spcPct val="0"/>
                </a:spcAft>
              </a:pPr>
              <a:r>
                <a:rPr lang="en-US" altLang="en-US" sz="1051">
                  <a:solidFill>
                    <a:srgbClr val="FFFFFF"/>
                  </a:solidFill>
                  <a:latin typeface="Arial" panose="020B0604020202020204" pitchFamily="34" charset="0"/>
                  <a:cs typeface="Arial" pitchFamily="34" charset="0"/>
                </a:rPr>
                <a:t>IRC-confirmed progression</a:t>
              </a:r>
            </a:p>
          </p:txBody>
        </p:sp>
        <p:sp>
          <p:nvSpPr>
            <p:cNvPr id="16" name="Rounded Rectangle 15"/>
            <p:cNvSpPr/>
            <p:nvPr/>
          </p:nvSpPr>
          <p:spPr bwMode="auto">
            <a:xfrm>
              <a:off x="8427248" y="2149130"/>
              <a:ext cx="1009651" cy="1878807"/>
            </a:xfrm>
            <a:prstGeom prst="roundRect">
              <a:avLst>
                <a:gd name="adj" fmla="val 10257"/>
              </a:avLst>
            </a:prstGeom>
            <a:solidFill>
              <a:schemeClr val="bg1">
                <a:lumMod val="20000"/>
                <a:lumOff val="80000"/>
              </a:schemeClr>
            </a:solidFill>
            <a:ln w="38100" cap="flat" cmpd="sng" algn="ctr">
              <a:noFill/>
              <a:prstDash val="solid"/>
              <a:round/>
              <a:headEnd type="none" w="med" len="med"/>
              <a:tailEnd type="none" w="med" len="med"/>
            </a:ln>
            <a:effectLst/>
          </p:spPr>
          <p:txBody>
            <a:bodyPr anchor="ctr"/>
            <a:lstStyle/>
            <a:p>
              <a:pPr algn="ctr" defTabSz="685783" eaLnBrk="0" fontAlgn="base" hangingPunct="0">
                <a:spcBef>
                  <a:spcPct val="0"/>
                </a:spcBef>
                <a:spcAft>
                  <a:spcPct val="0"/>
                </a:spcAft>
                <a:defRPr/>
              </a:pPr>
              <a:r>
                <a:rPr lang="en-US" sz="1400" dirty="0">
                  <a:solidFill>
                    <a:srgbClr val="000000"/>
                  </a:solidFill>
                  <a:latin typeface="Arial" panose="020B0604020202020204" pitchFamily="34" charset="0"/>
                  <a:cs typeface="Arial" panose="020B0604020202020204" pitchFamily="34" charset="0"/>
                </a:rPr>
                <a:t>PCYC-1116 Extension Study</a:t>
              </a:r>
              <a:r>
                <a:rPr lang="en-US" sz="1400" baseline="30000" dirty="0">
                  <a:solidFill>
                    <a:srgbClr val="000000"/>
                  </a:solidFill>
                  <a:latin typeface="Arial" panose="020B0604020202020204" pitchFamily="34" charset="0"/>
                  <a:cs typeface="Arial" panose="020B0604020202020204" pitchFamily="34" charset="0"/>
                </a:rPr>
                <a:t>*</a:t>
              </a:r>
              <a:br>
                <a:rPr lang="en-US" sz="1400" baseline="30000" dirty="0">
                  <a:solidFill>
                    <a:srgbClr val="000000"/>
                  </a:solidFill>
                  <a:latin typeface="Arial" panose="020B0604020202020204" pitchFamily="34" charset="0"/>
                  <a:cs typeface="Arial" panose="020B0604020202020204" pitchFamily="34" charset="0"/>
                </a:rPr>
              </a:br>
              <a:endParaRPr lang="en-US" sz="1400" baseline="30000" dirty="0">
                <a:solidFill>
                  <a:srgbClr val="000000"/>
                </a:solidFill>
                <a:latin typeface="Arial" panose="020B0604020202020204" pitchFamily="34" charset="0"/>
                <a:cs typeface="Arial" panose="020B0604020202020204" pitchFamily="34" charset="0"/>
              </a:endParaRPr>
            </a:p>
            <a:p>
              <a:pPr algn="ctr" defTabSz="685783" eaLnBrk="0" fontAlgn="base" hangingPunct="0">
                <a:spcBef>
                  <a:spcPct val="0"/>
                </a:spcBef>
                <a:spcAft>
                  <a:spcPct val="0"/>
                </a:spcAft>
                <a:defRPr/>
              </a:pPr>
              <a:endParaRPr lang="en-US" sz="1400" baseline="30000" dirty="0">
                <a:solidFill>
                  <a:srgbClr val="000000"/>
                </a:solidFill>
                <a:latin typeface="Arial" panose="020B0604020202020204" pitchFamily="34" charset="0"/>
                <a:cs typeface="Arial" panose="020B0604020202020204" pitchFamily="34" charset="0"/>
              </a:endParaRPr>
            </a:p>
            <a:p>
              <a:pPr algn="ctr" defTabSz="685783" eaLnBrk="0" fontAlgn="base" hangingPunct="0">
                <a:spcBef>
                  <a:spcPct val="0"/>
                </a:spcBef>
                <a:spcAft>
                  <a:spcPct val="0"/>
                </a:spcAft>
                <a:defRPr/>
              </a:pPr>
              <a:r>
                <a:rPr lang="en-US" sz="1400" dirty="0">
                  <a:solidFill>
                    <a:srgbClr val="000000"/>
                  </a:solidFill>
                  <a:latin typeface="Arial" panose="020B0604020202020204" pitchFamily="34" charset="0"/>
                  <a:cs typeface="Arial" panose="020B0604020202020204" pitchFamily="34" charset="0"/>
                </a:rPr>
                <a:t>In </a:t>
              </a:r>
              <a:r>
                <a:rPr lang="en-US" sz="1400" dirty="0" err="1">
                  <a:solidFill>
                    <a:srgbClr val="000000"/>
                  </a:solidFill>
                  <a:latin typeface="Arial" panose="020B0604020202020204" pitchFamily="34" charset="0"/>
                  <a:cs typeface="Arial" panose="020B0604020202020204" pitchFamily="34" charset="0"/>
                </a:rPr>
                <a:t>clb</a:t>
              </a:r>
              <a:r>
                <a:rPr lang="en-US" sz="1400" dirty="0">
                  <a:solidFill>
                    <a:srgbClr val="000000"/>
                  </a:solidFill>
                  <a:latin typeface="Arial" panose="020B0604020202020204" pitchFamily="34" charset="0"/>
                  <a:cs typeface="Arial" panose="020B0604020202020204" pitchFamily="34" charset="0"/>
                </a:rPr>
                <a:t> arm, n=43 crossed over to ibrutinib</a:t>
              </a:r>
            </a:p>
          </p:txBody>
        </p:sp>
        <p:sp>
          <p:nvSpPr>
            <p:cNvPr id="18" name="Rounded Rectangle 17"/>
            <p:cNvSpPr/>
            <p:nvPr/>
          </p:nvSpPr>
          <p:spPr bwMode="auto">
            <a:xfrm>
              <a:off x="2722960" y="4296972"/>
              <a:ext cx="2465784" cy="671513"/>
            </a:xfrm>
            <a:prstGeom prst="round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a:lstStyle/>
            <a:p>
              <a:pPr defTabSz="685783" eaLnBrk="0" fontAlgn="base" hangingPunct="0">
                <a:spcBef>
                  <a:spcPct val="0"/>
                </a:spcBef>
                <a:spcAft>
                  <a:spcPct val="0"/>
                </a:spcAft>
                <a:defRPr/>
              </a:pPr>
              <a:r>
                <a:rPr lang="en-US" sz="1400" dirty="0">
                  <a:solidFill>
                    <a:srgbClr val="FFE701">
                      <a:lumMod val="50000"/>
                    </a:srgbClr>
                  </a:solidFill>
                  <a:latin typeface="Arial"/>
                  <a:cs typeface="Arial" panose="020B0604020202020204" pitchFamily="34" charset="0"/>
                </a:rPr>
                <a:t>Stratification factors</a:t>
              </a:r>
            </a:p>
            <a:p>
              <a:pPr marL="130966" indent="-130966" defTabSz="685783" eaLnBrk="0" fontAlgn="base" hangingPunct="0">
                <a:spcBef>
                  <a:spcPct val="0"/>
                </a:spcBef>
                <a:spcAft>
                  <a:spcPct val="0"/>
                </a:spcAft>
                <a:buFont typeface="Arial"/>
                <a:buChar char="•"/>
                <a:defRPr/>
              </a:pPr>
              <a:r>
                <a:rPr lang="en-US" sz="1400" dirty="0">
                  <a:solidFill>
                    <a:srgbClr val="003366">
                      <a:lumMod val="50000"/>
                    </a:srgbClr>
                  </a:solidFill>
                  <a:latin typeface="Arial"/>
                  <a:cs typeface="Arial" panose="020B0604020202020204" pitchFamily="34" charset="0"/>
                </a:rPr>
                <a:t>ECOG status (0-1 vs. 2)</a:t>
              </a:r>
            </a:p>
            <a:p>
              <a:pPr marL="130966" indent="-130966" defTabSz="685783" eaLnBrk="0" fontAlgn="base" hangingPunct="0">
                <a:spcBef>
                  <a:spcPct val="0"/>
                </a:spcBef>
                <a:spcAft>
                  <a:spcPct val="0"/>
                </a:spcAft>
                <a:buFont typeface="Arial"/>
                <a:buChar char="•"/>
                <a:defRPr/>
              </a:pPr>
              <a:r>
                <a:rPr lang="en-US" sz="1400" dirty="0">
                  <a:solidFill>
                    <a:srgbClr val="003366">
                      <a:lumMod val="50000"/>
                    </a:srgbClr>
                  </a:solidFill>
                  <a:latin typeface="Arial"/>
                  <a:cs typeface="Arial" panose="020B0604020202020204" pitchFamily="34" charset="0"/>
                </a:rPr>
                <a:t>Rai stage (III-IV vs. ≤II)</a:t>
              </a:r>
              <a:endParaRPr lang="en-US" sz="1400" dirty="0">
                <a:solidFill>
                  <a:srgbClr val="C00000"/>
                </a:solidFill>
                <a:latin typeface="Arial"/>
                <a:cs typeface="Arial" panose="020B0604020202020204" pitchFamily="34" charset="0"/>
              </a:endParaRPr>
            </a:p>
          </p:txBody>
        </p:sp>
        <p:cxnSp>
          <p:nvCxnSpPr>
            <p:cNvPr id="93197" name="Straight Arrow Connector 16"/>
            <p:cNvCxnSpPr>
              <a:cxnSpLocks noChangeShapeType="1"/>
            </p:cNvCxnSpPr>
            <p:nvPr/>
          </p:nvCxnSpPr>
          <p:spPr bwMode="auto">
            <a:xfrm flipV="1">
              <a:off x="5054208" y="2425309"/>
              <a:ext cx="508397" cy="532209"/>
            </a:xfrm>
            <a:prstGeom prst="straightConnector1">
              <a:avLst/>
            </a:prstGeom>
            <a:noFill/>
            <a:ln w="571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198" name="Straight Arrow Connector 24"/>
            <p:cNvCxnSpPr>
              <a:cxnSpLocks noChangeShapeType="1"/>
            </p:cNvCxnSpPr>
            <p:nvPr/>
          </p:nvCxnSpPr>
          <p:spPr bwMode="auto">
            <a:xfrm>
              <a:off x="5017300" y="3088597"/>
              <a:ext cx="483395" cy="464344"/>
            </a:xfrm>
            <a:prstGeom prst="straightConnector1">
              <a:avLst/>
            </a:prstGeom>
            <a:noFill/>
            <a:ln w="5715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Rounded Rectangle 26"/>
            <p:cNvSpPr/>
            <p:nvPr/>
          </p:nvSpPr>
          <p:spPr bwMode="auto">
            <a:xfrm>
              <a:off x="4812507" y="1987158"/>
              <a:ext cx="398860" cy="2252663"/>
            </a:xfrm>
            <a:prstGeom prst="roundRect">
              <a:avLst/>
            </a:prstGeom>
            <a:solidFill>
              <a:srgbClr val="E5EBEE"/>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anchor="ctr"/>
            <a:lstStyle/>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R</a:t>
              </a:r>
            </a:p>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A</a:t>
              </a:r>
            </a:p>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N</a:t>
              </a:r>
            </a:p>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D</a:t>
              </a:r>
            </a:p>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O</a:t>
              </a:r>
            </a:p>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M</a:t>
              </a:r>
            </a:p>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I</a:t>
              </a:r>
            </a:p>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Z</a:t>
              </a:r>
            </a:p>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E</a:t>
              </a:r>
            </a:p>
            <a:p>
              <a:pPr algn="ctr" defTabSz="685783" eaLnBrk="0" fontAlgn="base" hangingPunct="0">
                <a:spcBef>
                  <a:spcPct val="0"/>
                </a:spcBef>
                <a:spcAft>
                  <a:spcPct val="0"/>
                </a:spcAft>
                <a:defRPr/>
              </a:pPr>
              <a:r>
                <a:rPr lang="en-US" sz="1200" dirty="0">
                  <a:solidFill>
                    <a:srgbClr val="000000"/>
                  </a:solidFill>
                  <a:latin typeface="Arial"/>
                  <a:cs typeface="Arial" panose="020B0604020202020204" pitchFamily="34" charset="0"/>
                </a:rPr>
                <a:t>1:1 </a:t>
              </a:r>
            </a:p>
          </p:txBody>
        </p:sp>
        <p:cxnSp>
          <p:nvCxnSpPr>
            <p:cNvPr id="93200" name="Straight Arrow Connector 18"/>
            <p:cNvCxnSpPr>
              <a:cxnSpLocks noChangeShapeType="1"/>
            </p:cNvCxnSpPr>
            <p:nvPr/>
          </p:nvCxnSpPr>
          <p:spPr bwMode="auto">
            <a:xfrm flipV="1">
              <a:off x="7659310" y="2531274"/>
              <a:ext cx="767953" cy="9525"/>
            </a:xfrm>
            <a:prstGeom prst="straightConnector1">
              <a:avLst/>
            </a:prstGeom>
            <a:noFill/>
            <a:ln w="7620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TextBox 1">
            <a:extLst>
              <a:ext uri="{FF2B5EF4-FFF2-40B4-BE49-F238E27FC236}">
                <a16:creationId xmlns:a16="http://schemas.microsoft.com/office/drawing/2014/main" id="{A8272818-09A3-484A-B988-65933560060B}"/>
              </a:ext>
            </a:extLst>
          </p:cNvPr>
          <p:cNvSpPr txBox="1"/>
          <p:nvPr/>
        </p:nvSpPr>
        <p:spPr>
          <a:xfrm>
            <a:off x="7434838" y="6405139"/>
            <a:ext cx="3119718" cy="215444"/>
          </a:xfrm>
          <a:prstGeom prst="rect">
            <a:avLst/>
          </a:prstGeom>
          <a:noFill/>
        </p:spPr>
        <p:txBody>
          <a:bodyPr wrap="square" rtlCol="0">
            <a:spAutoFit/>
          </a:bodyPr>
          <a:lstStyle/>
          <a:p>
            <a:pPr fontAlgn="base">
              <a:spcBef>
                <a:spcPct val="0"/>
              </a:spcBef>
              <a:spcAft>
                <a:spcPct val="0"/>
              </a:spcAft>
            </a:pPr>
            <a:r>
              <a:rPr lang="nb-NO" sz="800" b="1" dirty="0">
                <a:solidFill>
                  <a:srgbClr val="FFFFFF"/>
                </a:solidFill>
                <a:latin typeface="Arial" charset="0"/>
              </a:rPr>
              <a:t>Burger, Barr, Robak et al. Leukemia. 2020 Mar;34(3):787-798 </a:t>
            </a:r>
          </a:p>
        </p:txBody>
      </p:sp>
    </p:spTree>
    <p:extLst>
      <p:ext uri="{BB962C8B-B14F-4D97-AF65-F5344CB8AC3E}">
        <p14:creationId xmlns:p14="http://schemas.microsoft.com/office/powerpoint/2010/main" val="1378750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RESONATE-2: Long-term PFS Benefit With Ibrutinib</a:t>
            </a:r>
          </a:p>
        </p:txBody>
      </p:sp>
      <p:pic>
        <p:nvPicPr>
          <p:cNvPr id="13" name="Picture 12">
            <a:extLst>
              <a:ext uri="{FF2B5EF4-FFF2-40B4-BE49-F238E27FC236}">
                <a16:creationId xmlns:a16="http://schemas.microsoft.com/office/drawing/2014/main" id="{A36ABB1E-56DC-41C2-9912-B5B8DB7DAC9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01191" y="1767773"/>
            <a:ext cx="3853119" cy="2455399"/>
          </a:xfrm>
          <a:prstGeom prst="rect">
            <a:avLst/>
          </a:prstGeom>
          <a:noFill/>
          <a:ln>
            <a:noFill/>
          </a:ln>
        </p:spPr>
      </p:pic>
      <p:pic>
        <p:nvPicPr>
          <p:cNvPr id="14" name="Picture 13">
            <a:extLst>
              <a:ext uri="{FF2B5EF4-FFF2-40B4-BE49-F238E27FC236}">
                <a16:creationId xmlns:a16="http://schemas.microsoft.com/office/drawing/2014/main" id="{2C5FC573-1233-4050-A6C5-F7E1ADDD900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1192" y="4249677"/>
            <a:ext cx="4074918" cy="2455399"/>
          </a:xfrm>
          <a:prstGeom prst="rect">
            <a:avLst/>
          </a:prstGeom>
          <a:noFill/>
          <a:ln>
            <a:noFill/>
          </a:ln>
        </p:spPr>
      </p:pic>
      <p:sp>
        <p:nvSpPr>
          <p:cNvPr id="3237" name="Date Placeholder 3">
            <a:extLst>
              <a:ext uri="{FF2B5EF4-FFF2-40B4-BE49-F238E27FC236}">
                <a16:creationId xmlns:a16="http://schemas.microsoft.com/office/drawing/2014/main" id="{C2928D13-00D8-494A-9B4B-7F50AFA81A74}"/>
              </a:ext>
            </a:extLst>
          </p:cNvPr>
          <p:cNvSpPr txBox="1">
            <a:spLocks/>
          </p:cNvSpPr>
          <p:nvPr/>
        </p:nvSpPr>
        <p:spPr>
          <a:xfrm>
            <a:off x="8252818" y="6377819"/>
            <a:ext cx="3963487" cy="338088"/>
          </a:xfrm>
          <a:prstGeom prst="rect">
            <a:avLst/>
          </a:prstGeom>
        </p:spPr>
        <p:txBody>
          <a:bodyPr anchor="b"/>
          <a:lstStyle>
            <a:defPPr>
              <a:defRPr lang="en-GB"/>
            </a:defPPr>
            <a:lvl1pPr algn="l" rtl="0" fontAlgn="base">
              <a:spcBef>
                <a:spcPct val="0"/>
              </a:spcBef>
              <a:spcAft>
                <a:spcPct val="0"/>
              </a:spcAft>
              <a:defRPr lang="en-US" sz="1200" b="0" kern="0" baseline="0" smtClean="0">
                <a:solidFill>
                  <a:schemeClr val="bg2"/>
                </a:solidFill>
                <a:latin typeface="Calibri" charset="0"/>
                <a:ea typeface="Calibri" charset="0"/>
                <a:cs typeface="Calibri"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defTabSz="685800">
              <a:spcAft>
                <a:spcPts val="0"/>
              </a:spcAft>
            </a:pPr>
            <a:r>
              <a:rPr lang="it-IT" sz="900">
                <a:solidFill>
                  <a:srgbClr val="002060"/>
                </a:solidFill>
              </a:rPr>
              <a:t>ASCO 2021 | RESONATE-2 7 years | Barr et al. </a:t>
            </a:r>
          </a:p>
        </p:txBody>
      </p:sp>
      <p:sp>
        <p:nvSpPr>
          <p:cNvPr id="3239" name="Content Placeholder 1">
            <a:extLst>
              <a:ext uri="{FF2B5EF4-FFF2-40B4-BE49-F238E27FC236}">
                <a16:creationId xmlns:a16="http://schemas.microsoft.com/office/drawing/2014/main" id="{A1906144-B3EA-48C3-82C0-0645E43949F3}"/>
              </a:ext>
            </a:extLst>
          </p:cNvPr>
          <p:cNvSpPr txBox="1">
            <a:spLocks/>
          </p:cNvSpPr>
          <p:nvPr/>
        </p:nvSpPr>
        <p:spPr bwMode="auto">
          <a:xfrm>
            <a:off x="7924352" y="1787018"/>
            <a:ext cx="3233282" cy="459080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normAutofit/>
          </a:bodyPr>
          <a:lstStyle>
            <a:lvl1pPr marL="342891" indent="-342891" algn="l" rtl="0" eaLnBrk="1" fontAlgn="base" hangingPunct="1">
              <a:spcBef>
                <a:spcPts val="0"/>
              </a:spcBef>
              <a:spcAft>
                <a:spcPts val="600"/>
              </a:spcAft>
              <a:buClr>
                <a:schemeClr val="accent2">
                  <a:lumMod val="75000"/>
                </a:schemeClr>
              </a:buClr>
              <a:buSzPct val="125000"/>
              <a:buFont typeface="Wingdings" charset="2"/>
              <a:buChar char="§"/>
              <a:defRPr sz="2400" b="0">
                <a:solidFill>
                  <a:schemeClr val="bg2"/>
                </a:solidFill>
                <a:latin typeface="Calibri"/>
                <a:ea typeface="+mn-ea"/>
                <a:cs typeface="Calibri"/>
              </a:defRPr>
            </a:lvl1pPr>
            <a:lvl2pPr marL="742932" indent="-285744" algn="l" rtl="0" eaLnBrk="1" fontAlgn="base" hangingPunct="1">
              <a:spcBef>
                <a:spcPts val="0"/>
              </a:spcBef>
              <a:spcAft>
                <a:spcPts val="600"/>
              </a:spcAft>
              <a:buClr>
                <a:schemeClr val="accent2">
                  <a:lumMod val="75000"/>
                </a:schemeClr>
              </a:buClr>
              <a:buSzPct val="125000"/>
              <a:buFont typeface="Lucida Grande"/>
              <a:buChar char="–"/>
              <a:defRPr sz="2000" b="0">
                <a:solidFill>
                  <a:schemeClr val="bg2"/>
                </a:solidFill>
                <a:latin typeface="Calibri"/>
                <a:cs typeface="Calibri"/>
              </a:defRPr>
            </a:lvl2pPr>
            <a:lvl3pPr marL="1022350" indent="-215900" algn="l" rtl="0" eaLnBrk="1" fontAlgn="base" hangingPunct="1">
              <a:spcBef>
                <a:spcPts val="0"/>
              </a:spcBef>
              <a:spcAft>
                <a:spcPts val="600"/>
              </a:spcAft>
              <a:buClr>
                <a:schemeClr val="accent2">
                  <a:lumMod val="75000"/>
                </a:schemeClr>
              </a:buClr>
              <a:buSzPct val="125000"/>
              <a:buFont typeface="Arial" pitchFamily="34" charset="0"/>
              <a:buChar char="•"/>
              <a:defRPr lang="en-US" sz="2000" b="0" dirty="0">
                <a:solidFill>
                  <a:schemeClr val="bg2"/>
                </a:solidFill>
                <a:latin typeface="+mn-lt"/>
                <a:cs typeface="Calibri"/>
              </a:defRPr>
            </a:lvl3pPr>
            <a:lvl4pPr marL="1143000" indent="-228600" algn="l" rtl="0" eaLnBrk="1" fontAlgn="base" hangingPunct="1">
              <a:spcBef>
                <a:spcPct val="20000"/>
              </a:spcBef>
              <a:spcAft>
                <a:spcPct val="0"/>
              </a:spcAft>
              <a:buClr>
                <a:srgbClr val="BC5C8A"/>
              </a:buClr>
              <a:defRPr lang="en-US" sz="2000" b="1" dirty="0" smtClean="0">
                <a:solidFill>
                  <a:schemeClr val="bg2"/>
                </a:solidFill>
                <a:effectLst>
                  <a:outerShdw blurRad="38100" dist="38100" dir="2700000" algn="tl">
                    <a:srgbClr val="C0C0C0"/>
                  </a:outerShdw>
                </a:effectLst>
                <a:latin typeface="+mn-lt"/>
              </a:defRPr>
            </a:lvl4pPr>
            <a:lvl5pPr marL="1143000" indent="-228600" algn="l" rtl="0" eaLnBrk="1" fontAlgn="base" hangingPunct="1">
              <a:spcBef>
                <a:spcPct val="20000"/>
              </a:spcBef>
              <a:spcAft>
                <a:spcPct val="0"/>
              </a:spcAft>
              <a:buClr>
                <a:srgbClr val="BC5C8A"/>
              </a:buClr>
              <a:buChar char="»"/>
              <a:defRPr lang="en-US" sz="2000" b="1" dirty="0">
                <a:solidFill>
                  <a:schemeClr val="bg2"/>
                </a:solidFill>
                <a:effectLst>
                  <a:outerShdw blurRad="38100" dist="38100" dir="2700000" algn="tl">
                    <a:srgbClr val="C0C0C0"/>
                  </a:outerShdw>
                </a:effectLst>
                <a:latin typeface="+mn-lt"/>
              </a:defRPr>
            </a:lvl5pPr>
            <a:lvl6pPr marL="2514537"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6pPr>
            <a:lvl7pPr marL="2971726"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7pPr>
            <a:lvl8pPr marL="3428914"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8pPr>
            <a:lvl9pPr marL="3886103"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9pPr>
          </a:lstStyle>
          <a:p>
            <a:pPr marL="257168" indent="-257168" defTabSz="685800">
              <a:spcAft>
                <a:spcPts val="450"/>
              </a:spcAft>
              <a:buClr>
                <a:srgbClr val="0098AA">
                  <a:lumMod val="75000"/>
                </a:srgbClr>
              </a:buClr>
            </a:pPr>
            <a:r>
              <a:rPr lang="en-US" sz="1425" kern="0" dirty="0">
                <a:solidFill>
                  <a:srgbClr val="002060"/>
                </a:solidFill>
              </a:rPr>
              <a:t>Median PFS was not reached  in the ibrutinib arm</a:t>
            </a:r>
          </a:p>
          <a:p>
            <a:pPr marL="257168" indent="-257168" defTabSz="685800">
              <a:spcAft>
                <a:spcPts val="450"/>
              </a:spcAft>
              <a:buClr>
                <a:srgbClr val="0098AA">
                  <a:lumMod val="75000"/>
                </a:srgbClr>
              </a:buClr>
            </a:pPr>
            <a:r>
              <a:rPr lang="en-US" sz="1425" kern="0" dirty="0">
                <a:solidFill>
                  <a:srgbClr val="002060"/>
                </a:solidFill>
              </a:rPr>
              <a:t>Ibrutinib-treated patients had an 84% reduction in risk of progression or death </a:t>
            </a:r>
          </a:p>
          <a:p>
            <a:pPr marL="257168" indent="-257168" defTabSz="685800">
              <a:spcAft>
                <a:spcPts val="450"/>
              </a:spcAft>
              <a:buClr>
                <a:srgbClr val="0098AA">
                  <a:lumMod val="75000"/>
                </a:srgbClr>
              </a:buClr>
            </a:pPr>
            <a:r>
              <a:rPr lang="en-US" sz="1425" kern="0" dirty="0">
                <a:solidFill>
                  <a:srgbClr val="002060"/>
                </a:solidFill>
              </a:rPr>
              <a:t>At 6.5 years, 61% vs 9% of ibrutinib vs chlorambucil patients were estimated to be progression free and alive</a:t>
            </a:r>
          </a:p>
          <a:p>
            <a:pPr marL="257168" indent="-257168" defTabSz="685800">
              <a:spcAft>
                <a:spcPts val="450"/>
              </a:spcAft>
              <a:buClr>
                <a:srgbClr val="0098AA">
                  <a:lumMod val="75000"/>
                </a:srgbClr>
              </a:buClr>
            </a:pPr>
            <a:r>
              <a:rPr lang="en-US" sz="1425" kern="0" dirty="0">
                <a:solidFill>
                  <a:srgbClr val="002060"/>
                </a:solidFill>
              </a:rPr>
              <a:t>Ibrutinib led to a 97% reduction in risk of PD or death in patients with del(11q) and 80% for those without del(11q) vs chlorambucil </a:t>
            </a:r>
          </a:p>
          <a:p>
            <a:pPr marL="257168" indent="-257168" defTabSz="685800">
              <a:spcAft>
                <a:spcPts val="450"/>
              </a:spcAft>
              <a:buClr>
                <a:srgbClr val="0098AA">
                  <a:lumMod val="75000"/>
                </a:srgbClr>
              </a:buClr>
            </a:pPr>
            <a:r>
              <a:rPr lang="en-US" sz="1425" kern="0" dirty="0">
                <a:solidFill>
                  <a:srgbClr val="002060"/>
                </a:solidFill>
              </a:rPr>
              <a:t>Ibrutinib led to 89% and 80% reductions in the risk of PD or death in patients with unmutated or mutated IGHV, respectively, vs chlorambucil </a:t>
            </a:r>
          </a:p>
        </p:txBody>
      </p:sp>
      <p:sp>
        <p:nvSpPr>
          <p:cNvPr id="9" name="Rectangle 8">
            <a:extLst>
              <a:ext uri="{FF2B5EF4-FFF2-40B4-BE49-F238E27FC236}">
                <a16:creationId xmlns:a16="http://schemas.microsoft.com/office/drawing/2014/main" id="{3EBC255E-2031-40BC-B235-33EEAA1B0940}"/>
              </a:ext>
            </a:extLst>
          </p:cNvPr>
          <p:cNvSpPr/>
          <p:nvPr/>
        </p:nvSpPr>
        <p:spPr>
          <a:xfrm>
            <a:off x="774899" y="2357630"/>
            <a:ext cx="2559767" cy="569972"/>
          </a:xfrm>
          <a:prstGeom prst="rect">
            <a:avLst/>
          </a:prstGeom>
        </p:spPr>
        <p:txBody>
          <a:bodyPr wrap="square">
            <a:spAutoFit/>
          </a:bodyPr>
          <a:lstStyle/>
          <a:p>
            <a:pPr algn="ctr" defTabSz="685800" fontAlgn="base">
              <a:spcBef>
                <a:spcPct val="0"/>
              </a:spcBef>
              <a:spcAft>
                <a:spcPct val="0"/>
              </a:spcAft>
            </a:pPr>
            <a:r>
              <a:rPr lang="en-US" sz="1200" b="1" dirty="0">
                <a:solidFill>
                  <a:srgbClr val="000000"/>
                </a:solidFill>
                <a:latin typeface="Calibri" panose="020F0502020204030204"/>
                <a:ea typeface="MS Mincho" panose="02020609040205080304" pitchFamily="49" charset="-128"/>
                <a:cs typeface="Times New Roman" panose="02020603050405020304" pitchFamily="18" charset="0"/>
              </a:rPr>
              <a:t>PFS: Ibrutinib vs Chlorambucil </a:t>
            </a:r>
            <a:endParaRPr lang="en-US" sz="1200" dirty="0">
              <a:solidFill>
                <a:srgbClr val="000000"/>
              </a:solidFill>
              <a:latin typeface="Calibri" panose="020F0502020204030204"/>
            </a:endParaRPr>
          </a:p>
        </p:txBody>
      </p:sp>
      <p:sp>
        <p:nvSpPr>
          <p:cNvPr id="10" name="Rectangle 9">
            <a:extLst>
              <a:ext uri="{FF2B5EF4-FFF2-40B4-BE49-F238E27FC236}">
                <a16:creationId xmlns:a16="http://schemas.microsoft.com/office/drawing/2014/main" id="{F20F4435-DEB1-4A5B-A8AD-6CD92982A846}"/>
              </a:ext>
            </a:extLst>
          </p:cNvPr>
          <p:cNvSpPr/>
          <p:nvPr/>
        </p:nvSpPr>
        <p:spPr>
          <a:xfrm>
            <a:off x="6113271" y="1676400"/>
            <a:ext cx="1917757" cy="569972"/>
          </a:xfrm>
          <a:prstGeom prst="rect">
            <a:avLst/>
          </a:prstGeom>
        </p:spPr>
        <p:txBody>
          <a:bodyPr wrap="square">
            <a:spAutoFit/>
          </a:bodyPr>
          <a:lstStyle/>
          <a:p>
            <a:pPr algn="r" defTabSz="685800" fontAlgn="base">
              <a:spcBef>
                <a:spcPct val="0"/>
              </a:spcBef>
              <a:spcAft>
                <a:spcPct val="0"/>
              </a:spcAft>
            </a:pPr>
            <a:r>
              <a:rPr lang="en-US" sz="1200" b="1" dirty="0">
                <a:solidFill>
                  <a:srgbClr val="000000"/>
                </a:solidFill>
                <a:latin typeface="Calibri" panose="020F0502020204030204"/>
                <a:ea typeface="MS Mincho" panose="02020609040205080304" pitchFamily="49" charset="-128"/>
                <a:cs typeface="Times New Roman" panose="02020603050405020304" pitchFamily="18" charset="0"/>
              </a:rPr>
              <a:t>PFS by del(11q) Status </a:t>
            </a:r>
            <a:endParaRPr lang="en-US" sz="1200" dirty="0">
              <a:solidFill>
                <a:srgbClr val="000000"/>
              </a:solidFill>
              <a:latin typeface="Calibri" panose="020F0502020204030204"/>
            </a:endParaRPr>
          </a:p>
        </p:txBody>
      </p:sp>
      <p:sp>
        <p:nvSpPr>
          <p:cNvPr id="11" name="Rectangle 10">
            <a:extLst>
              <a:ext uri="{FF2B5EF4-FFF2-40B4-BE49-F238E27FC236}">
                <a16:creationId xmlns:a16="http://schemas.microsoft.com/office/drawing/2014/main" id="{C30804E0-5918-4147-B920-1B874BE8F214}"/>
              </a:ext>
            </a:extLst>
          </p:cNvPr>
          <p:cNvSpPr/>
          <p:nvPr/>
        </p:nvSpPr>
        <p:spPr>
          <a:xfrm>
            <a:off x="6113271" y="4276560"/>
            <a:ext cx="1917757" cy="341983"/>
          </a:xfrm>
          <a:prstGeom prst="rect">
            <a:avLst/>
          </a:prstGeom>
        </p:spPr>
        <p:txBody>
          <a:bodyPr wrap="square">
            <a:spAutoFit/>
          </a:bodyPr>
          <a:lstStyle/>
          <a:p>
            <a:pPr algn="r" defTabSz="685800" fontAlgn="base">
              <a:spcBef>
                <a:spcPct val="0"/>
              </a:spcBef>
              <a:spcAft>
                <a:spcPct val="0"/>
              </a:spcAft>
            </a:pPr>
            <a:r>
              <a:rPr lang="en-US" sz="1200" b="1" dirty="0">
                <a:solidFill>
                  <a:srgbClr val="000000"/>
                </a:solidFill>
                <a:latin typeface="Calibri" panose="020F0502020204030204"/>
                <a:ea typeface="MS Mincho" panose="02020609040205080304" pitchFamily="49" charset="-128"/>
                <a:cs typeface="Times New Roman" panose="02020603050405020304" pitchFamily="18" charset="0"/>
              </a:rPr>
              <a:t>PFS by IGHV Status </a:t>
            </a:r>
            <a:endParaRPr lang="en-US" sz="1200" dirty="0">
              <a:solidFill>
                <a:srgbClr val="000000"/>
              </a:solidFill>
              <a:latin typeface="Calibri" panose="020F0502020204030204"/>
            </a:endParaRPr>
          </a:p>
        </p:txBody>
      </p:sp>
      <p:pic>
        <p:nvPicPr>
          <p:cNvPr id="4" name="Picture 3">
            <a:extLst>
              <a:ext uri="{FF2B5EF4-FFF2-40B4-BE49-F238E27FC236}">
                <a16:creationId xmlns:a16="http://schemas.microsoft.com/office/drawing/2014/main" id="{CDF762F9-1C8A-4182-B882-A070E8F2201F}"/>
              </a:ext>
            </a:extLst>
          </p:cNvPr>
          <p:cNvPicPr>
            <a:picLocks noChangeAspect="1"/>
          </p:cNvPicPr>
          <p:nvPr/>
        </p:nvPicPr>
        <p:blipFill>
          <a:blip r:embed="rId4"/>
          <a:stretch>
            <a:fillRect/>
          </a:stretch>
        </p:blipFill>
        <p:spPr>
          <a:xfrm>
            <a:off x="4044" y="2720791"/>
            <a:ext cx="4101478" cy="2985430"/>
          </a:xfrm>
          <a:prstGeom prst="rect">
            <a:avLst/>
          </a:prstGeom>
        </p:spPr>
      </p:pic>
      <p:sp>
        <p:nvSpPr>
          <p:cNvPr id="15" name="Rectangle 14">
            <a:extLst>
              <a:ext uri="{FF2B5EF4-FFF2-40B4-BE49-F238E27FC236}">
                <a16:creationId xmlns:a16="http://schemas.microsoft.com/office/drawing/2014/main" id="{7268B6F2-F6C9-4EF9-B903-9D03D312F421}"/>
              </a:ext>
            </a:extLst>
          </p:cNvPr>
          <p:cNvSpPr/>
          <p:nvPr/>
        </p:nvSpPr>
        <p:spPr>
          <a:xfrm>
            <a:off x="328237" y="6149143"/>
            <a:ext cx="3696252" cy="626969"/>
          </a:xfrm>
          <a:prstGeom prst="rect">
            <a:avLst/>
          </a:prstGeom>
        </p:spPr>
        <p:txBody>
          <a:bodyPr wrap="square">
            <a:spAutoFit/>
          </a:bodyPr>
          <a:lstStyle/>
          <a:p>
            <a:pPr defTabSz="685800" fontAlgn="base">
              <a:spcBef>
                <a:spcPct val="0"/>
              </a:spcBef>
            </a:pPr>
            <a:r>
              <a:rPr lang="en-US" sz="900" i="1" dirty="0">
                <a:solidFill>
                  <a:srgbClr val="002060"/>
                </a:solidFill>
                <a:latin typeface="Calibri" panose="020F0502020204030204"/>
                <a:ea typeface="MS Mincho" panose="02020609040205080304" pitchFamily="49" charset="-128"/>
              </a:rPr>
              <a:t>HR from stratified Cox regression model; artifact at the end of the curve for ibrutinib patients with del(11q) is due to the</a:t>
            </a:r>
          </a:p>
          <a:p>
            <a:pPr defTabSz="685800" fontAlgn="base">
              <a:spcBef>
                <a:spcPct val="0"/>
              </a:spcBef>
            </a:pPr>
            <a:r>
              <a:rPr lang="en-US" sz="900" i="1" dirty="0">
                <a:solidFill>
                  <a:srgbClr val="002060"/>
                </a:solidFill>
                <a:latin typeface="Calibri" panose="020F0502020204030204"/>
                <a:ea typeface="MS Mincho" panose="02020609040205080304" pitchFamily="49" charset="-128"/>
              </a:rPr>
              <a:t>extremely low patient numbers at these time points.</a:t>
            </a:r>
            <a:endParaRPr lang="en-NZ" sz="900" dirty="0">
              <a:solidFill>
                <a:srgbClr val="002060"/>
              </a:solidFill>
              <a:latin typeface="Calibri" panose="020F0502020204030204"/>
            </a:endParaRPr>
          </a:p>
        </p:txBody>
      </p:sp>
      <p:sp>
        <p:nvSpPr>
          <p:cNvPr id="2" name="Rectangle: Rounded Corners 1">
            <a:extLst>
              <a:ext uri="{FF2B5EF4-FFF2-40B4-BE49-F238E27FC236}">
                <a16:creationId xmlns:a16="http://schemas.microsoft.com/office/drawing/2014/main" id="{8ACCC13B-13B5-4896-BC31-14A78F157F72}"/>
              </a:ext>
            </a:extLst>
          </p:cNvPr>
          <p:cNvSpPr/>
          <p:nvPr/>
        </p:nvSpPr>
        <p:spPr bwMode="auto">
          <a:xfrm>
            <a:off x="8153400" y="1767775"/>
            <a:ext cx="2859412" cy="478597"/>
          </a:xfrm>
          <a:prstGeom prst="roundRect">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FFFF"/>
              </a:solidFill>
              <a:latin typeface="Arial" charset="0"/>
            </a:endParaRPr>
          </a:p>
        </p:txBody>
      </p:sp>
      <p:sp>
        <p:nvSpPr>
          <p:cNvPr id="16" name="Rectangle: Rounded Corners 15">
            <a:extLst>
              <a:ext uri="{FF2B5EF4-FFF2-40B4-BE49-F238E27FC236}">
                <a16:creationId xmlns:a16="http://schemas.microsoft.com/office/drawing/2014/main" id="{F2881562-9EE7-44A3-AF68-57537490F477}"/>
              </a:ext>
            </a:extLst>
          </p:cNvPr>
          <p:cNvSpPr/>
          <p:nvPr/>
        </p:nvSpPr>
        <p:spPr bwMode="auto">
          <a:xfrm>
            <a:off x="8153400" y="3048000"/>
            <a:ext cx="1380744" cy="228600"/>
          </a:xfrm>
          <a:prstGeom prst="roundRect">
            <a:avLst/>
          </a:prstGeom>
          <a:no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FFFF"/>
              </a:solidFill>
              <a:latin typeface="Arial" charset="0"/>
            </a:endParaRPr>
          </a:p>
        </p:txBody>
      </p:sp>
    </p:spTree>
    <p:extLst>
      <p:ext uri="{BB962C8B-B14F-4D97-AF65-F5344CB8AC3E}">
        <p14:creationId xmlns:p14="http://schemas.microsoft.com/office/powerpoint/2010/main" val="6387775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1200" y="1457211"/>
            <a:ext cx="7784851" cy="1143000"/>
          </a:xfrm>
        </p:spPr>
        <p:txBody>
          <a:bodyPr/>
          <a:lstStyle/>
          <a:p>
            <a:r>
              <a:rPr lang="en-US" sz="2400" dirty="0"/>
              <a:t>Long Term Efficacy of First-Line </a:t>
            </a:r>
            <a:r>
              <a:rPr lang="en-US" sz="2400" dirty="0" err="1"/>
              <a:t>ibrutinib</a:t>
            </a:r>
            <a:r>
              <a:rPr lang="en-US" sz="2400" dirty="0"/>
              <a:t> Treatment for CLL with 4 Years of Follow-Up in Patients with TP53 Aberrations (del(17p) or TP53 Mutation): A Pooled Analysis From 4 Clinical Trials (N=89) </a:t>
            </a:r>
          </a:p>
        </p:txBody>
      </p:sp>
      <p:sp>
        <p:nvSpPr>
          <p:cNvPr id="3" name="Content Placeholder 2"/>
          <p:cNvSpPr>
            <a:spLocks noGrp="1"/>
          </p:cNvSpPr>
          <p:nvPr>
            <p:ph idx="1"/>
          </p:nvPr>
        </p:nvSpPr>
        <p:spPr>
          <a:xfrm>
            <a:off x="1998413" y="3128004"/>
            <a:ext cx="7818846" cy="2457450"/>
          </a:xfrm>
        </p:spPr>
        <p:txBody>
          <a:bodyPr/>
          <a:lstStyle/>
          <a:p>
            <a:pPr lvl="0"/>
            <a:r>
              <a:rPr lang="en-US" sz="2100" dirty="0"/>
              <a:t>Pooled data from 4 trials, Phase 1/2 </a:t>
            </a:r>
            <a:r>
              <a:rPr lang="en-US" sz="2000" dirty="0"/>
              <a:t>PCYC-1122e trial (NCT01500733)</a:t>
            </a:r>
            <a:r>
              <a:rPr lang="en-US" sz="2100" dirty="0"/>
              <a:t>, Phase3 ILLUMINATE (I+G),  ECOG1912 (I+R), RESONATE-2 (I)</a:t>
            </a:r>
          </a:p>
          <a:p>
            <a:pPr lvl="0"/>
            <a:r>
              <a:rPr lang="en-US" sz="2100" dirty="0"/>
              <a:t>53% with 17p deletion, 91% TP53 mutation</a:t>
            </a:r>
          </a:p>
          <a:p>
            <a:pPr lvl="0"/>
            <a:r>
              <a:rPr lang="en-US" sz="2100" dirty="0"/>
              <a:t>45 with ibrutinib single agent, 44 ibrutinib with anti-CD20</a:t>
            </a:r>
          </a:p>
          <a:p>
            <a:r>
              <a:rPr lang="en-US" sz="2100" dirty="0"/>
              <a:t>Median age 65 (33-87), 53% Rai stage III/IV, 69% unmutated </a:t>
            </a:r>
            <a:r>
              <a:rPr lang="en-US" sz="2100" dirty="0" err="1"/>
              <a:t>IgHV</a:t>
            </a:r>
            <a:endParaRPr lang="en-US" sz="1500" dirty="0"/>
          </a:p>
        </p:txBody>
      </p:sp>
      <p:sp>
        <p:nvSpPr>
          <p:cNvPr id="4" name="TextBox 3"/>
          <p:cNvSpPr txBox="1"/>
          <p:nvPr/>
        </p:nvSpPr>
        <p:spPr>
          <a:xfrm>
            <a:off x="3657600" y="202727"/>
            <a:ext cx="4629150" cy="415498"/>
          </a:xfrm>
          <a:prstGeom prst="rect">
            <a:avLst/>
          </a:prstGeom>
          <a:noFill/>
        </p:spPr>
        <p:txBody>
          <a:bodyPr wrap="square" rtlCol="0">
            <a:spAutoFit/>
          </a:bodyPr>
          <a:lstStyle/>
          <a:p>
            <a:pPr algn="ctr" defTabSz="685800"/>
            <a:r>
              <a:rPr lang="en-US" sz="2100" b="1" dirty="0">
                <a:solidFill>
                  <a:srgbClr val="FFFFFF"/>
                </a:solidFill>
                <a:latin typeface="Arial"/>
              </a:rPr>
              <a:t>ASH 2020 Abstract #2219</a:t>
            </a:r>
          </a:p>
        </p:txBody>
      </p:sp>
      <p:sp>
        <p:nvSpPr>
          <p:cNvPr id="5" name="TextBox 4">
            <a:extLst>
              <a:ext uri="{FF2B5EF4-FFF2-40B4-BE49-F238E27FC236}">
                <a16:creationId xmlns:a16="http://schemas.microsoft.com/office/drawing/2014/main" id="{47DDE83F-B162-4DB0-9E0F-C23410C7AB4E}"/>
              </a:ext>
            </a:extLst>
          </p:cNvPr>
          <p:cNvSpPr txBox="1"/>
          <p:nvPr/>
        </p:nvSpPr>
        <p:spPr>
          <a:xfrm>
            <a:off x="1752600" y="6424441"/>
            <a:ext cx="5943600" cy="230832"/>
          </a:xfrm>
          <a:prstGeom prst="rect">
            <a:avLst/>
          </a:prstGeom>
          <a:noFill/>
        </p:spPr>
        <p:txBody>
          <a:bodyPr wrap="square" rtlCol="0">
            <a:spAutoFit/>
          </a:bodyPr>
          <a:lstStyle/>
          <a:p>
            <a:pPr defTabSz="685800"/>
            <a:r>
              <a:rPr lang="en-US" sz="900" dirty="0">
                <a:solidFill>
                  <a:srgbClr val="FFFFFF"/>
                </a:solidFill>
                <a:latin typeface="Arial"/>
              </a:rPr>
              <a:t>Allan J, </a:t>
            </a:r>
            <a:r>
              <a:rPr lang="en-US" sz="900" dirty="0" err="1">
                <a:solidFill>
                  <a:srgbClr val="FFFFFF"/>
                </a:solidFill>
                <a:latin typeface="Arial"/>
              </a:rPr>
              <a:t>Shanafelt</a:t>
            </a:r>
            <a:r>
              <a:rPr lang="en-US" sz="900" dirty="0">
                <a:solidFill>
                  <a:srgbClr val="FFFFFF"/>
                </a:solidFill>
                <a:latin typeface="Arial"/>
              </a:rPr>
              <a:t> T, </a:t>
            </a:r>
            <a:r>
              <a:rPr lang="en-US" sz="900" dirty="0" err="1">
                <a:solidFill>
                  <a:srgbClr val="FFFFFF"/>
                </a:solidFill>
                <a:latin typeface="Arial"/>
              </a:rPr>
              <a:t>Wiestner</a:t>
            </a:r>
            <a:r>
              <a:rPr lang="en-US" sz="900" dirty="0">
                <a:solidFill>
                  <a:srgbClr val="FFFFFF"/>
                </a:solidFill>
                <a:latin typeface="Arial"/>
              </a:rPr>
              <a:t> A et al. EHA 2020 abstract #2219</a:t>
            </a:r>
          </a:p>
        </p:txBody>
      </p:sp>
    </p:spTree>
    <p:extLst>
      <p:ext uri="{BB962C8B-B14F-4D97-AF65-F5344CB8AC3E}">
        <p14:creationId xmlns:p14="http://schemas.microsoft.com/office/powerpoint/2010/main" val="277835489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451CF0D-FCC9-2745-95C4-ADDC9734EB29}"/>
              </a:ext>
            </a:extLst>
          </p:cNvPr>
          <p:cNvSpPr>
            <a:spLocks noGrp="1"/>
          </p:cNvSpPr>
          <p:nvPr>
            <p:ph idx="12"/>
          </p:nvPr>
        </p:nvSpPr>
        <p:spPr/>
        <p:txBody>
          <a:bodyPr/>
          <a:lstStyle/>
          <a:p>
            <a:r>
              <a:rPr lang="en-US" sz="1900" dirty="0"/>
              <a:t>RESULTS OF FRONTLINE IBRUTINIB THERAPY IN PATIENTS WITH DEL(17p)/P53 MUTATION</a:t>
            </a:r>
          </a:p>
        </p:txBody>
      </p:sp>
      <p:sp>
        <p:nvSpPr>
          <p:cNvPr id="6" name="Content Placeholder 5">
            <a:extLst>
              <a:ext uri="{FF2B5EF4-FFF2-40B4-BE49-F238E27FC236}">
                <a16:creationId xmlns:a16="http://schemas.microsoft.com/office/drawing/2014/main" id="{5BC10EAF-D4A2-904E-92AF-795F77F1281B}"/>
              </a:ext>
            </a:extLst>
          </p:cNvPr>
          <p:cNvSpPr>
            <a:spLocks noGrp="1"/>
          </p:cNvSpPr>
          <p:nvPr>
            <p:ph sz="quarter" idx="17"/>
          </p:nvPr>
        </p:nvSpPr>
        <p:spPr>
          <a:xfrm>
            <a:off x="1799916" y="1363176"/>
            <a:ext cx="8592159" cy="397545"/>
          </a:xfrm>
        </p:spPr>
        <p:txBody>
          <a:bodyPr/>
          <a:lstStyle/>
          <a:p>
            <a:pPr marL="0" indent="0">
              <a:buNone/>
            </a:pPr>
            <a:r>
              <a:rPr lang="en-US" sz="1200" b="1" dirty="0">
                <a:solidFill>
                  <a:schemeClr val="accent2"/>
                </a:solidFill>
              </a:rPr>
              <a:t>Efficacy</a:t>
            </a:r>
          </a:p>
          <a:p>
            <a:pPr marL="0" indent="0">
              <a:buNone/>
            </a:pPr>
            <a:r>
              <a:rPr lang="en-US" sz="1050" b="1" dirty="0">
                <a:solidFill>
                  <a:srgbClr val="006580"/>
                </a:solidFill>
              </a:rPr>
              <a:t>Figure 1. (A) PFS and (B) </a:t>
            </a:r>
            <a:r>
              <a:rPr lang="en-US" sz="1050" b="1" dirty="0" err="1">
                <a:solidFill>
                  <a:srgbClr val="006580"/>
                </a:solidFill>
              </a:rPr>
              <a:t>OS</a:t>
            </a:r>
            <a:r>
              <a:rPr lang="en-US" sz="1050" b="1" baseline="30000" dirty="0" err="1">
                <a:solidFill>
                  <a:srgbClr val="006580"/>
                </a:solidFill>
              </a:rPr>
              <a:t>a</a:t>
            </a:r>
            <a:r>
              <a:rPr lang="en-US" sz="1050" b="1" dirty="0">
                <a:solidFill>
                  <a:srgbClr val="006580"/>
                </a:solidFill>
              </a:rPr>
              <a:t> in Patients With </a:t>
            </a:r>
            <a:r>
              <a:rPr lang="en-US" sz="1050" b="1" i="1" dirty="0">
                <a:solidFill>
                  <a:srgbClr val="006580"/>
                </a:solidFill>
              </a:rPr>
              <a:t>TP53</a:t>
            </a:r>
            <a:r>
              <a:rPr lang="en-US" sz="1050" b="1" dirty="0">
                <a:solidFill>
                  <a:srgbClr val="006580"/>
                </a:solidFill>
              </a:rPr>
              <a:t> Aberrations Receiving First-Line Ibrutinib-Based Therapy</a:t>
            </a:r>
          </a:p>
        </p:txBody>
      </p:sp>
      <p:sp>
        <p:nvSpPr>
          <p:cNvPr id="7" name="Content Placeholder 5">
            <a:extLst>
              <a:ext uri="{FF2B5EF4-FFF2-40B4-BE49-F238E27FC236}">
                <a16:creationId xmlns:a16="http://schemas.microsoft.com/office/drawing/2014/main" id="{9E53DD2B-CD38-8C4E-A207-34E1D0D03ABA}"/>
              </a:ext>
            </a:extLst>
          </p:cNvPr>
          <p:cNvSpPr txBox="1">
            <a:spLocks/>
          </p:cNvSpPr>
          <p:nvPr/>
        </p:nvSpPr>
        <p:spPr>
          <a:xfrm>
            <a:off x="1799914" y="4633815"/>
            <a:ext cx="8592159" cy="1118255"/>
          </a:xfrm>
          <a:prstGeom prst="rect">
            <a:avLst/>
          </a:prstGeom>
        </p:spPr>
        <p:txBody>
          <a:bodyPr vert="horz" wrap="square" lIns="0" tIns="0" rIns="0" bIns="0" rtlCol="0">
            <a:spAutoFit/>
          </a:bodyPr>
          <a:lstStyle>
            <a:lvl1pPr marL="115888" marR="0" indent="-115888" algn="l" defTabSz="685680" rtl="0" eaLnBrk="1" fontAlgn="auto" latinLnBrk="0" hangingPunct="1">
              <a:lnSpc>
                <a:spcPct val="100000"/>
              </a:lnSpc>
              <a:spcBef>
                <a:spcPts val="0"/>
              </a:spcBef>
              <a:spcAft>
                <a:spcPts val="400"/>
              </a:spcAft>
              <a:buClr>
                <a:srgbClr val="006580"/>
              </a:buClr>
              <a:buSzTx/>
              <a:buFont typeface="Arial" panose="020B0604020202020204" pitchFamily="34" charset="0"/>
              <a:buChar char="•"/>
              <a:tabLst/>
              <a:defRPr lang="en-US" sz="1100" kern="1200">
                <a:solidFill>
                  <a:schemeClr val="tx1"/>
                </a:solidFill>
                <a:latin typeface="+mn-lt"/>
                <a:ea typeface="+mn-ea"/>
                <a:cs typeface="+mn-cs"/>
              </a:defRPr>
            </a:lvl1pPr>
            <a:lvl2pPr marL="346075" marR="0" indent="-169863" algn="l" defTabSz="685680" rtl="0" eaLnBrk="1" fontAlgn="auto" latinLnBrk="0" hangingPunct="1">
              <a:lnSpc>
                <a:spcPct val="100000"/>
              </a:lnSpc>
              <a:spcBef>
                <a:spcPts val="0"/>
              </a:spcBef>
              <a:spcAft>
                <a:spcPts val="400"/>
              </a:spcAft>
              <a:buClrTx/>
              <a:buSzTx/>
              <a:buFont typeface="System Font Regular"/>
              <a:buChar char="–"/>
              <a:tabLst/>
              <a:defRPr lang="en-US" sz="1100" kern="1200">
                <a:solidFill>
                  <a:schemeClr val="tx1"/>
                </a:solidFill>
                <a:latin typeface="+mn-lt"/>
                <a:ea typeface="+mn-ea"/>
                <a:cs typeface="+mn-cs"/>
              </a:defRPr>
            </a:lvl2pPr>
            <a:lvl3pPr marL="457200" marR="0" indent="-111125" algn="l" defTabSz="685680" rtl="0" eaLnBrk="1" fontAlgn="auto" latinLnBrk="0" hangingPunct="1">
              <a:lnSpc>
                <a:spcPct val="100000"/>
              </a:lnSpc>
              <a:spcBef>
                <a:spcPts val="0"/>
              </a:spcBef>
              <a:spcAft>
                <a:spcPts val="400"/>
              </a:spcAft>
              <a:buClrTx/>
              <a:buSzTx/>
              <a:buFont typeface="Arial" panose="020B0604020202020204" pitchFamily="34" charset="0"/>
              <a:buChar char="•"/>
              <a:tabLst/>
              <a:defRPr sz="1100" kern="1200">
                <a:solidFill>
                  <a:schemeClr val="tx1"/>
                </a:solidFill>
                <a:latin typeface="+mn-lt"/>
                <a:ea typeface="+mn-ea"/>
                <a:cs typeface="+mn-cs"/>
              </a:defRPr>
            </a:lvl3pPr>
            <a:lvl4pPr marL="1199940" indent="-171420" algn="l" defTabSz="685680" rtl="0" eaLnBrk="1" latinLnBrk="0" hangingPunct="1">
              <a:lnSpc>
                <a:spcPct val="100000"/>
              </a:lnSpc>
              <a:spcBef>
                <a:spcPts val="600"/>
              </a:spcBef>
              <a:buFont typeface="Arial" panose="020B0604020202020204" pitchFamily="34" charset="0"/>
              <a:buChar char="•"/>
              <a:defRPr sz="1100" kern="1200">
                <a:solidFill>
                  <a:schemeClr val="tx1"/>
                </a:solidFill>
                <a:latin typeface="+mn-lt"/>
                <a:ea typeface="+mn-ea"/>
                <a:cs typeface="+mn-cs"/>
              </a:defRPr>
            </a:lvl4pPr>
            <a:lvl5pPr marL="1542780" indent="-171420" algn="l" defTabSz="685680" rtl="0" eaLnBrk="1" latinLnBrk="0" hangingPunct="1">
              <a:lnSpc>
                <a:spcPct val="100000"/>
              </a:lnSpc>
              <a:spcBef>
                <a:spcPts val="600"/>
              </a:spcBef>
              <a:buFont typeface="Arial" panose="020B0604020202020204" pitchFamily="34" charset="0"/>
              <a:buChar char="•"/>
              <a:defRPr sz="1100" kern="1200">
                <a:solidFill>
                  <a:schemeClr val="tx1"/>
                </a:solidFill>
                <a:latin typeface="+mn-lt"/>
                <a:ea typeface="+mn-ea"/>
                <a:cs typeface="+mn-cs"/>
              </a:defRPr>
            </a:lvl5pPr>
            <a:lvl6pPr marL="1885620" indent="-171420" algn="l" defTabSz="68568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460" indent="-171420" algn="l" defTabSz="68568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300" indent="-171420" algn="l" defTabSz="68568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140" indent="-171420" algn="l" defTabSz="68568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137160" indent="-137160">
              <a:spcAft>
                <a:spcPts val="200"/>
              </a:spcAft>
              <a:buFont typeface="Arial"/>
              <a:buChar char="•"/>
              <a:defRPr/>
            </a:pPr>
            <a:r>
              <a:rPr lang="en-US" dirty="0">
                <a:solidFill>
                  <a:srgbClr val="000000"/>
                </a:solidFill>
                <a:latin typeface="Arial" panose="020B0604020202020204" pitchFamily="34" charset="0"/>
              </a:rPr>
              <a:t>In the overall pooled population, the 4-year PFS rate was 79%; the median PFS was not reached (95% CI: 67 </a:t>
            </a:r>
            <a:r>
              <a:rPr lang="en-US" dirty="0" err="1">
                <a:solidFill>
                  <a:srgbClr val="000000"/>
                </a:solidFill>
                <a:latin typeface="Arial" panose="020B0604020202020204" pitchFamily="34" charset="0"/>
              </a:rPr>
              <a:t>mo</a:t>
            </a:r>
            <a:r>
              <a:rPr lang="en-US" dirty="0">
                <a:solidFill>
                  <a:srgbClr val="000000"/>
                </a:solidFill>
                <a:latin typeface="Arial" panose="020B0604020202020204" pitchFamily="34" charset="0"/>
              </a:rPr>
              <a:t> to not estimable [NE]; </a:t>
            </a:r>
            <a:r>
              <a:rPr lang="en-US" b="1" dirty="0">
                <a:solidFill>
                  <a:srgbClr val="000000"/>
                </a:solidFill>
                <a:latin typeface="Arial" panose="020B0604020202020204" pitchFamily="34" charset="0"/>
              </a:rPr>
              <a:t>Figure 1A</a:t>
            </a:r>
            <a:r>
              <a:rPr lang="en-US" dirty="0">
                <a:solidFill>
                  <a:srgbClr val="000000"/>
                </a:solidFill>
                <a:latin typeface="Arial" panose="020B0604020202020204" pitchFamily="34" charset="0"/>
              </a:rPr>
              <a:t>). </a:t>
            </a:r>
          </a:p>
          <a:p>
            <a:pPr marL="349250" lvl="1" indent="-200025">
              <a:spcAft>
                <a:spcPts val="200"/>
              </a:spcAft>
              <a:buClr>
                <a:srgbClr val="000000"/>
              </a:buClr>
              <a:defRPr/>
            </a:pPr>
            <a:r>
              <a:rPr lang="en-US" dirty="0">
                <a:solidFill>
                  <a:srgbClr val="000000"/>
                </a:solidFill>
                <a:latin typeface="Arial" panose="020B0604020202020204" pitchFamily="34" charset="0"/>
              </a:rPr>
              <a:t>For the 47 patients who had either del(17p) only or </a:t>
            </a:r>
            <a:r>
              <a:rPr lang="en-US" i="1" dirty="0">
                <a:solidFill>
                  <a:srgbClr val="000000"/>
                </a:solidFill>
                <a:latin typeface="Arial" panose="020B0604020202020204" pitchFamily="34" charset="0"/>
              </a:rPr>
              <a:t>TP53</a:t>
            </a:r>
            <a:r>
              <a:rPr lang="en-US" dirty="0">
                <a:solidFill>
                  <a:srgbClr val="000000"/>
                </a:solidFill>
                <a:latin typeface="Arial" panose="020B0604020202020204" pitchFamily="34" charset="0"/>
              </a:rPr>
              <a:t> mutation only, median PFS was not reached (95% CI: 60 </a:t>
            </a:r>
            <a:r>
              <a:rPr lang="en-US" dirty="0" err="1">
                <a:solidFill>
                  <a:srgbClr val="000000"/>
                </a:solidFill>
                <a:latin typeface="Arial" panose="020B0604020202020204" pitchFamily="34" charset="0"/>
              </a:rPr>
              <a:t>mo</a:t>
            </a:r>
            <a:r>
              <a:rPr lang="en-US" dirty="0">
                <a:solidFill>
                  <a:srgbClr val="000000"/>
                </a:solidFill>
                <a:latin typeface="Arial" panose="020B0604020202020204" pitchFamily="34" charset="0"/>
              </a:rPr>
              <a:t> to NE). </a:t>
            </a:r>
          </a:p>
          <a:p>
            <a:pPr marL="349250" lvl="1" indent="-200025">
              <a:spcAft>
                <a:spcPts val="200"/>
              </a:spcAft>
              <a:buClr>
                <a:srgbClr val="000000"/>
              </a:buClr>
              <a:defRPr/>
            </a:pPr>
            <a:r>
              <a:rPr lang="en-US" dirty="0">
                <a:solidFill>
                  <a:srgbClr val="000000"/>
                </a:solidFill>
                <a:latin typeface="Arial" panose="020B0604020202020204" pitchFamily="34" charset="0"/>
              </a:rPr>
              <a:t>For the 11 patients who had both del(17p) and </a:t>
            </a:r>
            <a:r>
              <a:rPr lang="en-US" i="1" dirty="0">
                <a:solidFill>
                  <a:srgbClr val="000000"/>
                </a:solidFill>
                <a:latin typeface="Arial" panose="020B0604020202020204" pitchFamily="34" charset="0"/>
              </a:rPr>
              <a:t>TP53</a:t>
            </a:r>
            <a:r>
              <a:rPr lang="en-US" dirty="0">
                <a:solidFill>
                  <a:srgbClr val="000000"/>
                </a:solidFill>
                <a:latin typeface="Arial" panose="020B0604020202020204" pitchFamily="34" charset="0"/>
              </a:rPr>
              <a:t> mutation, median PFS was 42.8 months (95% CI: 7 </a:t>
            </a:r>
            <a:r>
              <a:rPr lang="en-US" dirty="0" err="1">
                <a:solidFill>
                  <a:srgbClr val="000000"/>
                </a:solidFill>
                <a:latin typeface="Arial" panose="020B0604020202020204" pitchFamily="34" charset="0"/>
              </a:rPr>
              <a:t>mo</a:t>
            </a:r>
            <a:r>
              <a:rPr lang="en-US" dirty="0">
                <a:solidFill>
                  <a:srgbClr val="000000"/>
                </a:solidFill>
                <a:latin typeface="Arial" panose="020B0604020202020204" pitchFamily="34" charset="0"/>
              </a:rPr>
              <a:t> to NE). </a:t>
            </a:r>
          </a:p>
          <a:p>
            <a:pPr marL="137160" indent="-137160">
              <a:spcAft>
                <a:spcPts val="200"/>
              </a:spcAft>
              <a:buFont typeface="Arial"/>
              <a:buChar char="•"/>
              <a:defRPr/>
            </a:pPr>
            <a:r>
              <a:rPr lang="en-US" dirty="0">
                <a:solidFill>
                  <a:srgbClr val="000000"/>
                </a:solidFill>
                <a:latin typeface="Arial" panose="020B0604020202020204" pitchFamily="34" charset="0"/>
              </a:rPr>
              <a:t>In the overall pooled population, the 4-year OS rate was 88% (</a:t>
            </a:r>
            <a:r>
              <a:rPr lang="en-US" b="1" dirty="0">
                <a:solidFill>
                  <a:srgbClr val="000000"/>
                </a:solidFill>
                <a:latin typeface="Arial" panose="020B0604020202020204" pitchFamily="34" charset="0"/>
              </a:rPr>
              <a:t>Figure 1B</a:t>
            </a:r>
            <a:r>
              <a:rPr lang="en-US" dirty="0">
                <a:solidFill>
                  <a:srgbClr val="000000"/>
                </a:solidFill>
                <a:latin typeface="Arial" panose="020B0604020202020204" pitchFamily="34" charset="0"/>
              </a:rPr>
              <a:t>).</a:t>
            </a:r>
          </a:p>
          <a:p>
            <a:pPr marL="137160" indent="-137160">
              <a:spcAft>
                <a:spcPts val="200"/>
              </a:spcAft>
              <a:buFont typeface="Arial"/>
              <a:buChar char="•"/>
              <a:defRPr/>
            </a:pPr>
            <a:r>
              <a:rPr lang="en-US" dirty="0">
                <a:solidFill>
                  <a:srgbClr val="000000"/>
                </a:solidFill>
                <a:latin typeface="Arial" panose="020B0604020202020204" pitchFamily="34" charset="0"/>
              </a:rPr>
              <a:t>Most patients (83/89) achieved a response resulting in an ORR of 94%, including 39% who achieved a CR.</a:t>
            </a:r>
          </a:p>
        </p:txBody>
      </p:sp>
      <p:sp>
        <p:nvSpPr>
          <p:cNvPr id="8" name="Content Placeholder 9">
            <a:extLst>
              <a:ext uri="{FF2B5EF4-FFF2-40B4-BE49-F238E27FC236}">
                <a16:creationId xmlns:a16="http://schemas.microsoft.com/office/drawing/2014/main" id="{55D9DCA0-DA57-1449-9745-0A2453CED84E}"/>
              </a:ext>
            </a:extLst>
          </p:cNvPr>
          <p:cNvSpPr txBox="1">
            <a:spLocks/>
          </p:cNvSpPr>
          <p:nvPr/>
        </p:nvSpPr>
        <p:spPr>
          <a:xfrm>
            <a:off x="1799912" y="4377903"/>
            <a:ext cx="8592158" cy="215444"/>
          </a:xfrm>
          <a:prstGeom prst="rect">
            <a:avLst/>
          </a:prstGeom>
        </p:spPr>
        <p:txBody>
          <a:bodyPr vert="horz" wrap="square" lIns="0" tIns="0" rIns="0" bIns="0" rtlCol="0">
            <a:spAutoFit/>
          </a:bodyPr>
          <a:lstStyle>
            <a:lvl1pPr marL="155547" indent="-155547" algn="l" defTabSz="914240" rtl="0" eaLnBrk="1" latinLnBrk="0" hangingPunct="1">
              <a:lnSpc>
                <a:spcPct val="100000"/>
              </a:lnSpc>
              <a:spcBef>
                <a:spcPts val="800"/>
              </a:spcBef>
              <a:buFont typeface="Arial" panose="020B0604020202020204" pitchFamily="34" charset="0"/>
              <a:buChar char="•"/>
              <a:defRPr lang="en-US" sz="900" kern="1200" dirty="0" smtClean="0">
                <a:solidFill>
                  <a:schemeClr val="tx1"/>
                </a:solidFill>
                <a:latin typeface="+mn-lt"/>
                <a:ea typeface="+mn-ea"/>
                <a:cs typeface="+mn-cs"/>
              </a:defRPr>
            </a:lvl1pPr>
            <a:lvl2pPr marL="685680" indent="-228560" algn="l" defTabSz="914240" rtl="0" eaLnBrk="1" latinLnBrk="0" hangingPunct="1">
              <a:lnSpc>
                <a:spcPct val="100000"/>
              </a:lnSpc>
              <a:spcBef>
                <a:spcPts val="800"/>
              </a:spcBef>
              <a:buFont typeface="Arial" panose="020B0604020202020204" pitchFamily="34" charset="0"/>
              <a:buChar char="•"/>
              <a:defRPr lang="en-US" sz="900" kern="1200" dirty="0">
                <a:solidFill>
                  <a:schemeClr val="tx1"/>
                </a:solidFill>
                <a:latin typeface="+mn-lt"/>
                <a:ea typeface="+mn-ea"/>
                <a:cs typeface="+mn-cs"/>
              </a:defRPr>
            </a:lvl2pPr>
            <a:lvl3pPr marL="1142800" indent="-228560" algn="l" defTabSz="914240" rtl="0" eaLnBrk="1" latinLnBrk="0" hangingPunct="1">
              <a:lnSpc>
                <a:spcPct val="100000"/>
              </a:lnSpc>
              <a:spcBef>
                <a:spcPts val="800"/>
              </a:spcBef>
              <a:buFont typeface="Arial" panose="020B0604020202020204" pitchFamily="34" charset="0"/>
              <a:buChar char="•"/>
              <a:defRPr sz="1500" kern="1200">
                <a:solidFill>
                  <a:schemeClr val="tx1"/>
                </a:solidFill>
                <a:latin typeface="+mn-lt"/>
                <a:ea typeface="+mn-ea"/>
                <a:cs typeface="+mn-cs"/>
              </a:defRPr>
            </a:lvl3pPr>
            <a:lvl4pPr marL="1599920" indent="-228560" algn="l" defTabSz="914240" rtl="0" eaLnBrk="1" latinLnBrk="0" hangingPunct="1">
              <a:lnSpc>
                <a:spcPct val="100000"/>
              </a:lnSpc>
              <a:spcBef>
                <a:spcPts val="800"/>
              </a:spcBef>
              <a:buFont typeface="Arial" panose="020B0604020202020204" pitchFamily="34" charset="0"/>
              <a:buChar char="•"/>
              <a:defRPr sz="1500" kern="1200">
                <a:solidFill>
                  <a:schemeClr val="tx1"/>
                </a:solidFill>
                <a:latin typeface="+mn-lt"/>
                <a:ea typeface="+mn-ea"/>
                <a:cs typeface="+mn-cs"/>
              </a:defRPr>
            </a:lvl4pPr>
            <a:lvl5pPr marL="2057040" indent="-228560" algn="l" defTabSz="914240" rtl="0" eaLnBrk="1" latinLnBrk="0" hangingPunct="1">
              <a:lnSpc>
                <a:spcPct val="100000"/>
              </a:lnSpc>
              <a:spcBef>
                <a:spcPts val="800"/>
              </a:spcBef>
              <a:buFont typeface="Arial" panose="020B0604020202020204" pitchFamily="34" charset="0"/>
              <a:buChar char="•"/>
              <a:defRPr sz="1500" kern="1200">
                <a:solidFill>
                  <a:schemeClr val="tx1"/>
                </a:solidFill>
                <a:latin typeface="+mn-lt"/>
                <a:ea typeface="+mn-ea"/>
                <a:cs typeface="+mn-cs"/>
              </a:defRPr>
            </a:lvl5pPr>
            <a:lvl6pPr marL="2514160" indent="-228560" algn="l" defTabSz="91424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80" indent="-228560" algn="l" defTabSz="91424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400" indent="-228560" algn="l" defTabSz="91424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20" indent="-228560" algn="l" defTabSz="91424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913" indent="-57150">
              <a:spcBef>
                <a:spcPts val="0"/>
              </a:spcBef>
              <a:spcAft>
                <a:spcPts val="200"/>
              </a:spcAft>
              <a:buNone/>
              <a:defRPr/>
            </a:pPr>
            <a:r>
              <a:rPr lang="en-US" sz="700" baseline="30000" dirty="0" err="1">
                <a:solidFill>
                  <a:srgbClr val="000000"/>
                </a:solidFill>
                <a:latin typeface="Arial"/>
              </a:rPr>
              <a:t>a</a:t>
            </a:r>
            <a:r>
              <a:rPr lang="en-US" sz="700" dirty="0" err="1">
                <a:solidFill>
                  <a:srgbClr val="000000"/>
                </a:solidFill>
                <a:latin typeface="Arial"/>
              </a:rPr>
              <a:t>The</a:t>
            </a:r>
            <a:r>
              <a:rPr lang="en-US" sz="700" dirty="0">
                <a:solidFill>
                  <a:srgbClr val="000000"/>
                </a:solidFill>
                <a:latin typeface="Arial"/>
              </a:rPr>
              <a:t> patient who had the longest follow-up died at 96 months, resulting in an artifact for estimating median OS. This patient’s data were suppressed from the plot to correctly represent the population for which the median OS is not estimable. </a:t>
            </a:r>
          </a:p>
        </p:txBody>
      </p:sp>
      <p:grpSp>
        <p:nvGrpSpPr>
          <p:cNvPr id="164" name="Graphic 334">
            <a:extLst>
              <a:ext uri="{FF2B5EF4-FFF2-40B4-BE49-F238E27FC236}">
                <a16:creationId xmlns:a16="http://schemas.microsoft.com/office/drawing/2014/main" id="{A73F273C-2E2E-BC43-88DE-A0441011B8A0}"/>
              </a:ext>
            </a:extLst>
          </p:cNvPr>
          <p:cNvGrpSpPr/>
          <p:nvPr/>
        </p:nvGrpSpPr>
        <p:grpSpPr>
          <a:xfrm>
            <a:off x="2857484" y="1867581"/>
            <a:ext cx="39467" cy="1736669"/>
            <a:chOff x="667997" y="1429222"/>
            <a:chExt cx="39467" cy="1736669"/>
          </a:xfrm>
        </p:grpSpPr>
        <p:sp>
          <p:nvSpPr>
            <p:cNvPr id="165" name="Freeform 164">
              <a:extLst>
                <a:ext uri="{FF2B5EF4-FFF2-40B4-BE49-F238E27FC236}">
                  <a16:creationId xmlns:a16="http://schemas.microsoft.com/office/drawing/2014/main" id="{9BA224A2-FF5F-AF4C-A233-522438868F5F}"/>
                </a:ext>
              </a:extLst>
            </p:cNvPr>
            <p:cNvSpPr/>
            <p:nvPr/>
          </p:nvSpPr>
          <p:spPr>
            <a:xfrm>
              <a:off x="667997" y="3165892"/>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66" name="Freeform 165">
              <a:extLst>
                <a:ext uri="{FF2B5EF4-FFF2-40B4-BE49-F238E27FC236}">
                  <a16:creationId xmlns:a16="http://schemas.microsoft.com/office/drawing/2014/main" id="{8947E064-483E-4A47-8738-19E0B6286130}"/>
                </a:ext>
              </a:extLst>
            </p:cNvPr>
            <p:cNvSpPr/>
            <p:nvPr/>
          </p:nvSpPr>
          <p:spPr>
            <a:xfrm>
              <a:off x="667997" y="2992576"/>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67" name="Freeform 166">
              <a:extLst>
                <a:ext uri="{FF2B5EF4-FFF2-40B4-BE49-F238E27FC236}">
                  <a16:creationId xmlns:a16="http://schemas.microsoft.com/office/drawing/2014/main" id="{2A51B889-9CD4-F642-9E0D-9267A4389AB1}"/>
                </a:ext>
              </a:extLst>
            </p:cNvPr>
            <p:cNvSpPr/>
            <p:nvPr/>
          </p:nvSpPr>
          <p:spPr>
            <a:xfrm>
              <a:off x="667997" y="2819260"/>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68" name="Freeform 167">
              <a:extLst>
                <a:ext uri="{FF2B5EF4-FFF2-40B4-BE49-F238E27FC236}">
                  <a16:creationId xmlns:a16="http://schemas.microsoft.com/office/drawing/2014/main" id="{882D4200-3BB2-0845-B912-D2040726BC91}"/>
                </a:ext>
              </a:extLst>
            </p:cNvPr>
            <p:cNvSpPr/>
            <p:nvPr/>
          </p:nvSpPr>
          <p:spPr>
            <a:xfrm>
              <a:off x="667997" y="2645506"/>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69" name="Freeform 168">
              <a:extLst>
                <a:ext uri="{FF2B5EF4-FFF2-40B4-BE49-F238E27FC236}">
                  <a16:creationId xmlns:a16="http://schemas.microsoft.com/office/drawing/2014/main" id="{D3FFEE77-9ADD-B24D-BB40-2DFA068C6EC4}"/>
                </a:ext>
              </a:extLst>
            </p:cNvPr>
            <p:cNvSpPr/>
            <p:nvPr/>
          </p:nvSpPr>
          <p:spPr>
            <a:xfrm>
              <a:off x="667997" y="2469557"/>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70" name="Freeform 169">
              <a:extLst>
                <a:ext uri="{FF2B5EF4-FFF2-40B4-BE49-F238E27FC236}">
                  <a16:creationId xmlns:a16="http://schemas.microsoft.com/office/drawing/2014/main" id="{54CE55A1-1DA1-4C48-ABCF-A3085C162C70}"/>
                </a:ext>
              </a:extLst>
            </p:cNvPr>
            <p:cNvSpPr/>
            <p:nvPr/>
          </p:nvSpPr>
          <p:spPr>
            <a:xfrm>
              <a:off x="667997" y="2296241"/>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71" name="Freeform 170">
              <a:extLst>
                <a:ext uri="{FF2B5EF4-FFF2-40B4-BE49-F238E27FC236}">
                  <a16:creationId xmlns:a16="http://schemas.microsoft.com/office/drawing/2014/main" id="{A330824A-5FA8-3346-AACA-2559F99EF19C}"/>
                </a:ext>
              </a:extLst>
            </p:cNvPr>
            <p:cNvSpPr/>
            <p:nvPr/>
          </p:nvSpPr>
          <p:spPr>
            <a:xfrm>
              <a:off x="667997" y="2122925"/>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72" name="Freeform 171">
              <a:extLst>
                <a:ext uri="{FF2B5EF4-FFF2-40B4-BE49-F238E27FC236}">
                  <a16:creationId xmlns:a16="http://schemas.microsoft.com/office/drawing/2014/main" id="{4ACC021A-9A97-F446-A0E6-9328478B7BD3}"/>
                </a:ext>
              </a:extLst>
            </p:cNvPr>
            <p:cNvSpPr/>
            <p:nvPr/>
          </p:nvSpPr>
          <p:spPr>
            <a:xfrm>
              <a:off x="667997" y="1949609"/>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73" name="Freeform 172">
              <a:extLst>
                <a:ext uri="{FF2B5EF4-FFF2-40B4-BE49-F238E27FC236}">
                  <a16:creationId xmlns:a16="http://schemas.microsoft.com/office/drawing/2014/main" id="{F45E6FB7-C4CB-3245-AE9B-8D5C791D2C9A}"/>
                </a:ext>
              </a:extLst>
            </p:cNvPr>
            <p:cNvSpPr/>
            <p:nvPr/>
          </p:nvSpPr>
          <p:spPr>
            <a:xfrm>
              <a:off x="667997" y="1775854"/>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74" name="Freeform 173">
              <a:extLst>
                <a:ext uri="{FF2B5EF4-FFF2-40B4-BE49-F238E27FC236}">
                  <a16:creationId xmlns:a16="http://schemas.microsoft.com/office/drawing/2014/main" id="{E1E6650E-4F59-1647-A8EC-AD4A13C7F73D}"/>
                </a:ext>
              </a:extLst>
            </p:cNvPr>
            <p:cNvSpPr/>
            <p:nvPr/>
          </p:nvSpPr>
          <p:spPr>
            <a:xfrm>
              <a:off x="667997" y="1602977"/>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75" name="Freeform 174">
              <a:extLst>
                <a:ext uri="{FF2B5EF4-FFF2-40B4-BE49-F238E27FC236}">
                  <a16:creationId xmlns:a16="http://schemas.microsoft.com/office/drawing/2014/main" id="{FA55449F-5D68-124F-986C-E4B45C11F3C7}"/>
                </a:ext>
              </a:extLst>
            </p:cNvPr>
            <p:cNvSpPr/>
            <p:nvPr/>
          </p:nvSpPr>
          <p:spPr>
            <a:xfrm>
              <a:off x="667997" y="1429222"/>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grpSp>
      <p:grpSp>
        <p:nvGrpSpPr>
          <p:cNvPr id="176" name="Graphic 334">
            <a:extLst>
              <a:ext uri="{FF2B5EF4-FFF2-40B4-BE49-F238E27FC236}">
                <a16:creationId xmlns:a16="http://schemas.microsoft.com/office/drawing/2014/main" id="{E49FC30B-715C-AD41-907A-7F2C4156B859}"/>
              </a:ext>
            </a:extLst>
          </p:cNvPr>
          <p:cNvGrpSpPr/>
          <p:nvPr/>
        </p:nvGrpSpPr>
        <p:grpSpPr>
          <a:xfrm>
            <a:off x="2897390" y="1867581"/>
            <a:ext cx="3105631" cy="1736669"/>
            <a:chOff x="707903" y="1429222"/>
            <a:chExt cx="3105631" cy="1736669"/>
          </a:xfrm>
        </p:grpSpPr>
        <p:sp>
          <p:nvSpPr>
            <p:cNvPr id="177" name="Freeform 176">
              <a:extLst>
                <a:ext uri="{FF2B5EF4-FFF2-40B4-BE49-F238E27FC236}">
                  <a16:creationId xmlns:a16="http://schemas.microsoft.com/office/drawing/2014/main" id="{CA9458AE-6A6E-A444-B96C-46E87A55267C}"/>
                </a:ext>
              </a:extLst>
            </p:cNvPr>
            <p:cNvSpPr/>
            <p:nvPr/>
          </p:nvSpPr>
          <p:spPr>
            <a:xfrm>
              <a:off x="707903" y="1429222"/>
              <a:ext cx="4385" cy="1736669"/>
            </a:xfrm>
            <a:custGeom>
              <a:avLst/>
              <a:gdLst>
                <a:gd name="connsiteX0" fmla="*/ 0 w 4385"/>
                <a:gd name="connsiteY0" fmla="*/ 0 h 1736669"/>
                <a:gd name="connsiteX1" fmla="*/ 0 w 4385"/>
                <a:gd name="connsiteY1" fmla="*/ 1736670 h 1736669"/>
              </a:gdLst>
              <a:ahLst/>
              <a:cxnLst>
                <a:cxn ang="0">
                  <a:pos x="connsiteX0" y="connsiteY0"/>
                </a:cxn>
                <a:cxn ang="0">
                  <a:pos x="connsiteX1" y="connsiteY1"/>
                </a:cxn>
              </a:cxnLst>
              <a:rect l="l" t="t" r="r" b="b"/>
              <a:pathLst>
                <a:path w="4385" h="1736669">
                  <a:moveTo>
                    <a:pt x="0" y="0"/>
                  </a:moveTo>
                  <a:lnTo>
                    <a:pt x="0" y="173667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78" name="Freeform 177">
              <a:extLst>
                <a:ext uri="{FF2B5EF4-FFF2-40B4-BE49-F238E27FC236}">
                  <a16:creationId xmlns:a16="http://schemas.microsoft.com/office/drawing/2014/main" id="{5E8BEC55-CC5E-3B46-ACCB-3FF4D0A1064C}"/>
                </a:ext>
              </a:extLst>
            </p:cNvPr>
            <p:cNvSpPr/>
            <p:nvPr/>
          </p:nvSpPr>
          <p:spPr>
            <a:xfrm>
              <a:off x="707903" y="3165892"/>
              <a:ext cx="3105631" cy="4387"/>
            </a:xfrm>
            <a:custGeom>
              <a:avLst/>
              <a:gdLst>
                <a:gd name="connsiteX0" fmla="*/ 3105631 w 3105631"/>
                <a:gd name="connsiteY0" fmla="*/ 0 h 4387"/>
                <a:gd name="connsiteX1" fmla="*/ 0 w 3105631"/>
                <a:gd name="connsiteY1" fmla="*/ 0 h 4387"/>
              </a:gdLst>
              <a:ahLst/>
              <a:cxnLst>
                <a:cxn ang="0">
                  <a:pos x="connsiteX0" y="connsiteY0"/>
                </a:cxn>
                <a:cxn ang="0">
                  <a:pos x="connsiteX1" y="connsiteY1"/>
                </a:cxn>
              </a:cxnLst>
              <a:rect l="l" t="t" r="r" b="b"/>
              <a:pathLst>
                <a:path w="3105631" h="4387">
                  <a:moveTo>
                    <a:pt x="3105631"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grpSp>
      <p:grpSp>
        <p:nvGrpSpPr>
          <p:cNvPr id="179" name="Graphic 334">
            <a:extLst>
              <a:ext uri="{FF2B5EF4-FFF2-40B4-BE49-F238E27FC236}">
                <a16:creationId xmlns:a16="http://schemas.microsoft.com/office/drawing/2014/main" id="{61E17174-B3F7-9246-B00B-740C6F664E2D}"/>
              </a:ext>
            </a:extLst>
          </p:cNvPr>
          <p:cNvGrpSpPr/>
          <p:nvPr/>
        </p:nvGrpSpPr>
        <p:grpSpPr>
          <a:xfrm>
            <a:off x="2897390" y="3604251"/>
            <a:ext cx="3009155" cy="39489"/>
            <a:chOff x="707903" y="3165892"/>
            <a:chExt cx="3009155" cy="39489"/>
          </a:xfrm>
        </p:grpSpPr>
        <p:sp>
          <p:nvSpPr>
            <p:cNvPr id="180" name="Freeform 179">
              <a:extLst>
                <a:ext uri="{FF2B5EF4-FFF2-40B4-BE49-F238E27FC236}">
                  <a16:creationId xmlns:a16="http://schemas.microsoft.com/office/drawing/2014/main" id="{D0EC07A8-665D-C040-A2C0-AC92B4455AA7}"/>
                </a:ext>
              </a:extLst>
            </p:cNvPr>
            <p:cNvSpPr/>
            <p:nvPr/>
          </p:nvSpPr>
          <p:spPr>
            <a:xfrm>
              <a:off x="707903"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81" name="Freeform 180">
              <a:extLst>
                <a:ext uri="{FF2B5EF4-FFF2-40B4-BE49-F238E27FC236}">
                  <a16:creationId xmlns:a16="http://schemas.microsoft.com/office/drawing/2014/main" id="{0F14456E-0389-DA43-B8C7-CB851731F8E3}"/>
                </a:ext>
              </a:extLst>
            </p:cNvPr>
            <p:cNvSpPr/>
            <p:nvPr/>
          </p:nvSpPr>
          <p:spPr>
            <a:xfrm>
              <a:off x="896030"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82" name="Freeform 181">
              <a:extLst>
                <a:ext uri="{FF2B5EF4-FFF2-40B4-BE49-F238E27FC236}">
                  <a16:creationId xmlns:a16="http://schemas.microsoft.com/office/drawing/2014/main" id="{B2005916-DD0B-804B-8FD1-2464AF789C34}"/>
                </a:ext>
              </a:extLst>
            </p:cNvPr>
            <p:cNvSpPr/>
            <p:nvPr/>
          </p:nvSpPr>
          <p:spPr>
            <a:xfrm>
              <a:off x="1084157"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83" name="Freeform 182">
              <a:extLst>
                <a:ext uri="{FF2B5EF4-FFF2-40B4-BE49-F238E27FC236}">
                  <a16:creationId xmlns:a16="http://schemas.microsoft.com/office/drawing/2014/main" id="{C2BBF43C-BA1A-CC46-B755-B7BF8105868C}"/>
                </a:ext>
              </a:extLst>
            </p:cNvPr>
            <p:cNvSpPr/>
            <p:nvPr/>
          </p:nvSpPr>
          <p:spPr>
            <a:xfrm>
              <a:off x="1272284"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84" name="Freeform 183">
              <a:extLst>
                <a:ext uri="{FF2B5EF4-FFF2-40B4-BE49-F238E27FC236}">
                  <a16:creationId xmlns:a16="http://schemas.microsoft.com/office/drawing/2014/main" id="{A089E129-E296-B44E-910B-CDEFAE516F1E}"/>
                </a:ext>
              </a:extLst>
            </p:cNvPr>
            <p:cNvSpPr/>
            <p:nvPr/>
          </p:nvSpPr>
          <p:spPr>
            <a:xfrm>
              <a:off x="1460411"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85" name="Freeform 184">
              <a:extLst>
                <a:ext uri="{FF2B5EF4-FFF2-40B4-BE49-F238E27FC236}">
                  <a16:creationId xmlns:a16="http://schemas.microsoft.com/office/drawing/2014/main" id="{EAEA6FB9-D8BF-1C44-BF12-5E67995CC6CF}"/>
                </a:ext>
              </a:extLst>
            </p:cNvPr>
            <p:cNvSpPr/>
            <p:nvPr/>
          </p:nvSpPr>
          <p:spPr>
            <a:xfrm>
              <a:off x="1648538"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86" name="Freeform 185">
              <a:extLst>
                <a:ext uri="{FF2B5EF4-FFF2-40B4-BE49-F238E27FC236}">
                  <a16:creationId xmlns:a16="http://schemas.microsoft.com/office/drawing/2014/main" id="{0761DBC4-F162-F540-B49E-3C598A708B1C}"/>
                </a:ext>
              </a:extLst>
            </p:cNvPr>
            <p:cNvSpPr/>
            <p:nvPr/>
          </p:nvSpPr>
          <p:spPr>
            <a:xfrm>
              <a:off x="1836227"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87" name="Freeform 186">
              <a:extLst>
                <a:ext uri="{FF2B5EF4-FFF2-40B4-BE49-F238E27FC236}">
                  <a16:creationId xmlns:a16="http://schemas.microsoft.com/office/drawing/2014/main" id="{7602CAD0-DFC0-094B-8C0B-7E7D95FE306B}"/>
                </a:ext>
              </a:extLst>
            </p:cNvPr>
            <p:cNvSpPr/>
            <p:nvPr/>
          </p:nvSpPr>
          <p:spPr>
            <a:xfrm>
              <a:off x="2024793"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88" name="Freeform 187">
              <a:extLst>
                <a:ext uri="{FF2B5EF4-FFF2-40B4-BE49-F238E27FC236}">
                  <a16:creationId xmlns:a16="http://schemas.microsoft.com/office/drawing/2014/main" id="{31AF384A-CD28-1B4D-922F-7F2B4AF0F261}"/>
                </a:ext>
              </a:extLst>
            </p:cNvPr>
            <p:cNvSpPr/>
            <p:nvPr/>
          </p:nvSpPr>
          <p:spPr>
            <a:xfrm>
              <a:off x="2212481"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89" name="Freeform 188">
              <a:extLst>
                <a:ext uri="{FF2B5EF4-FFF2-40B4-BE49-F238E27FC236}">
                  <a16:creationId xmlns:a16="http://schemas.microsoft.com/office/drawing/2014/main" id="{6BB1249D-D589-3947-8F7B-6B93375D4EB2}"/>
                </a:ext>
              </a:extLst>
            </p:cNvPr>
            <p:cNvSpPr/>
            <p:nvPr/>
          </p:nvSpPr>
          <p:spPr>
            <a:xfrm>
              <a:off x="2400608"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90" name="Freeform 189">
              <a:extLst>
                <a:ext uri="{FF2B5EF4-FFF2-40B4-BE49-F238E27FC236}">
                  <a16:creationId xmlns:a16="http://schemas.microsoft.com/office/drawing/2014/main" id="{0BC8858E-A830-B64D-8DA3-1504C49C82C1}"/>
                </a:ext>
              </a:extLst>
            </p:cNvPr>
            <p:cNvSpPr/>
            <p:nvPr/>
          </p:nvSpPr>
          <p:spPr>
            <a:xfrm>
              <a:off x="2588735"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91" name="Freeform 190">
              <a:extLst>
                <a:ext uri="{FF2B5EF4-FFF2-40B4-BE49-F238E27FC236}">
                  <a16:creationId xmlns:a16="http://schemas.microsoft.com/office/drawing/2014/main" id="{BAA4E49C-990D-BB4A-B6EB-BDC96F0A540D}"/>
                </a:ext>
              </a:extLst>
            </p:cNvPr>
            <p:cNvSpPr/>
            <p:nvPr/>
          </p:nvSpPr>
          <p:spPr>
            <a:xfrm>
              <a:off x="2776862"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92" name="Freeform 191">
              <a:extLst>
                <a:ext uri="{FF2B5EF4-FFF2-40B4-BE49-F238E27FC236}">
                  <a16:creationId xmlns:a16="http://schemas.microsoft.com/office/drawing/2014/main" id="{13E8DB31-CEA4-6247-9FD1-DFFC9462CC60}"/>
                </a:ext>
              </a:extLst>
            </p:cNvPr>
            <p:cNvSpPr/>
            <p:nvPr/>
          </p:nvSpPr>
          <p:spPr>
            <a:xfrm>
              <a:off x="2964989"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93" name="Freeform 192">
              <a:extLst>
                <a:ext uri="{FF2B5EF4-FFF2-40B4-BE49-F238E27FC236}">
                  <a16:creationId xmlns:a16="http://schemas.microsoft.com/office/drawing/2014/main" id="{307C2A03-686C-B14C-823A-C9784C006DC4}"/>
                </a:ext>
              </a:extLst>
            </p:cNvPr>
            <p:cNvSpPr/>
            <p:nvPr/>
          </p:nvSpPr>
          <p:spPr>
            <a:xfrm>
              <a:off x="3152678"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94" name="Freeform 193">
              <a:extLst>
                <a:ext uri="{FF2B5EF4-FFF2-40B4-BE49-F238E27FC236}">
                  <a16:creationId xmlns:a16="http://schemas.microsoft.com/office/drawing/2014/main" id="{F43C4988-25F2-FD47-823A-B646ADCDF6B8}"/>
                </a:ext>
              </a:extLst>
            </p:cNvPr>
            <p:cNvSpPr/>
            <p:nvPr/>
          </p:nvSpPr>
          <p:spPr>
            <a:xfrm>
              <a:off x="3341243"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95" name="Freeform 194">
              <a:extLst>
                <a:ext uri="{FF2B5EF4-FFF2-40B4-BE49-F238E27FC236}">
                  <a16:creationId xmlns:a16="http://schemas.microsoft.com/office/drawing/2014/main" id="{04E56BA5-16DD-8A45-8C6B-73217A564F0B}"/>
                </a:ext>
              </a:extLst>
            </p:cNvPr>
            <p:cNvSpPr/>
            <p:nvPr/>
          </p:nvSpPr>
          <p:spPr>
            <a:xfrm>
              <a:off x="3528932"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196" name="Freeform 195">
              <a:extLst>
                <a:ext uri="{FF2B5EF4-FFF2-40B4-BE49-F238E27FC236}">
                  <a16:creationId xmlns:a16="http://schemas.microsoft.com/office/drawing/2014/main" id="{4F8B7C7E-5690-554F-850A-1A5FEFFFE827}"/>
                </a:ext>
              </a:extLst>
            </p:cNvPr>
            <p:cNvSpPr/>
            <p:nvPr/>
          </p:nvSpPr>
          <p:spPr>
            <a:xfrm>
              <a:off x="3717059" y="3165892"/>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grpSp>
      <p:grpSp>
        <p:nvGrpSpPr>
          <p:cNvPr id="197" name="Graphic 334">
            <a:extLst>
              <a:ext uri="{FF2B5EF4-FFF2-40B4-BE49-F238E27FC236}">
                <a16:creationId xmlns:a16="http://schemas.microsoft.com/office/drawing/2014/main" id="{85D9911D-B03E-2D47-9D59-9D0B5F24F56D}"/>
              </a:ext>
            </a:extLst>
          </p:cNvPr>
          <p:cNvGrpSpPr/>
          <p:nvPr/>
        </p:nvGrpSpPr>
        <p:grpSpPr>
          <a:xfrm>
            <a:off x="2897388" y="1867579"/>
            <a:ext cx="3107444" cy="953012"/>
            <a:chOff x="707903" y="1429222"/>
            <a:chExt cx="3107444" cy="953012"/>
          </a:xfrm>
          <a:noFill/>
        </p:grpSpPr>
        <p:sp>
          <p:nvSpPr>
            <p:cNvPr id="198" name="TextBox 197">
              <a:extLst>
                <a:ext uri="{FF2B5EF4-FFF2-40B4-BE49-F238E27FC236}">
                  <a16:creationId xmlns:a16="http://schemas.microsoft.com/office/drawing/2014/main" id="{9F9F0B80-3D69-C542-981E-1D238AEDBA8C}"/>
                </a:ext>
              </a:extLst>
            </p:cNvPr>
            <p:cNvSpPr txBox="1"/>
            <p:nvPr/>
          </p:nvSpPr>
          <p:spPr>
            <a:xfrm>
              <a:off x="1151047" y="148796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199" name="TextBox 198">
              <a:extLst>
                <a:ext uri="{FF2B5EF4-FFF2-40B4-BE49-F238E27FC236}">
                  <a16:creationId xmlns:a16="http://schemas.microsoft.com/office/drawing/2014/main" id="{87A493E3-32AD-F04E-BAB3-D056D8E05649}"/>
                </a:ext>
              </a:extLst>
            </p:cNvPr>
            <p:cNvSpPr txBox="1"/>
            <p:nvPr/>
          </p:nvSpPr>
          <p:spPr>
            <a:xfrm>
              <a:off x="1351597" y="150778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0" name="TextBox 199">
              <a:extLst>
                <a:ext uri="{FF2B5EF4-FFF2-40B4-BE49-F238E27FC236}">
                  <a16:creationId xmlns:a16="http://schemas.microsoft.com/office/drawing/2014/main" id="{ED4BD8FA-27EE-CE41-A14E-0CB01E0E7F43}"/>
                </a:ext>
              </a:extLst>
            </p:cNvPr>
            <p:cNvSpPr txBox="1"/>
            <p:nvPr/>
          </p:nvSpPr>
          <p:spPr>
            <a:xfrm>
              <a:off x="1359021" y="152759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1" name="TextBox 200">
              <a:extLst>
                <a:ext uri="{FF2B5EF4-FFF2-40B4-BE49-F238E27FC236}">
                  <a16:creationId xmlns:a16="http://schemas.microsoft.com/office/drawing/2014/main" id="{AFA98383-297A-3A4F-93E9-8200BDC47190}"/>
                </a:ext>
              </a:extLst>
            </p:cNvPr>
            <p:cNvSpPr txBox="1"/>
            <p:nvPr/>
          </p:nvSpPr>
          <p:spPr>
            <a:xfrm>
              <a:off x="1363972" y="152759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2" name="TextBox 201">
              <a:extLst>
                <a:ext uri="{FF2B5EF4-FFF2-40B4-BE49-F238E27FC236}">
                  <a16:creationId xmlns:a16="http://schemas.microsoft.com/office/drawing/2014/main" id="{8C843CAC-FCA3-094E-BF93-4368D1E4CFAF}"/>
                </a:ext>
              </a:extLst>
            </p:cNvPr>
            <p:cNvSpPr txBox="1"/>
            <p:nvPr/>
          </p:nvSpPr>
          <p:spPr>
            <a:xfrm>
              <a:off x="1368853" y="152759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3" name="TextBox 202">
              <a:extLst>
                <a:ext uri="{FF2B5EF4-FFF2-40B4-BE49-F238E27FC236}">
                  <a16:creationId xmlns:a16="http://schemas.microsoft.com/office/drawing/2014/main" id="{44D211F2-8804-094C-BE7A-756124B68F26}"/>
                </a:ext>
              </a:extLst>
            </p:cNvPr>
            <p:cNvSpPr txBox="1"/>
            <p:nvPr/>
          </p:nvSpPr>
          <p:spPr>
            <a:xfrm>
              <a:off x="1465306" y="154987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4" name="TextBox 203">
              <a:extLst>
                <a:ext uri="{FF2B5EF4-FFF2-40B4-BE49-F238E27FC236}">
                  <a16:creationId xmlns:a16="http://schemas.microsoft.com/office/drawing/2014/main" id="{F524D03D-270D-554B-B034-94AEE0EA0932}"/>
                </a:ext>
              </a:extLst>
            </p:cNvPr>
            <p:cNvSpPr txBox="1"/>
            <p:nvPr/>
          </p:nvSpPr>
          <p:spPr>
            <a:xfrm>
              <a:off x="1492534" y="154987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5" name="TextBox 204">
              <a:extLst>
                <a:ext uri="{FF2B5EF4-FFF2-40B4-BE49-F238E27FC236}">
                  <a16:creationId xmlns:a16="http://schemas.microsoft.com/office/drawing/2014/main" id="{BE5DAE0B-5D68-154D-96E3-B6CCBDE43F82}"/>
                </a:ext>
              </a:extLst>
            </p:cNvPr>
            <p:cNvSpPr txBox="1"/>
            <p:nvPr/>
          </p:nvSpPr>
          <p:spPr>
            <a:xfrm>
              <a:off x="1509856" y="156969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6" name="TextBox 205">
              <a:extLst>
                <a:ext uri="{FF2B5EF4-FFF2-40B4-BE49-F238E27FC236}">
                  <a16:creationId xmlns:a16="http://schemas.microsoft.com/office/drawing/2014/main" id="{1255610E-9ABF-F24C-A798-54D4259881D9}"/>
                </a:ext>
              </a:extLst>
            </p:cNvPr>
            <p:cNvSpPr txBox="1"/>
            <p:nvPr/>
          </p:nvSpPr>
          <p:spPr>
            <a:xfrm>
              <a:off x="1529796" y="156969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7" name="TextBox 206">
              <a:extLst>
                <a:ext uri="{FF2B5EF4-FFF2-40B4-BE49-F238E27FC236}">
                  <a16:creationId xmlns:a16="http://schemas.microsoft.com/office/drawing/2014/main" id="{A41C855E-2713-9C4F-8EC9-77E336FE2765}"/>
                </a:ext>
              </a:extLst>
            </p:cNvPr>
            <p:cNvSpPr txBox="1"/>
            <p:nvPr/>
          </p:nvSpPr>
          <p:spPr>
            <a:xfrm>
              <a:off x="1532274" y="156969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8" name="TextBox 207">
              <a:extLst>
                <a:ext uri="{FF2B5EF4-FFF2-40B4-BE49-F238E27FC236}">
                  <a16:creationId xmlns:a16="http://schemas.microsoft.com/office/drawing/2014/main" id="{8BF13FF2-B1D5-DF45-B076-7EEEB76A7BDD}"/>
                </a:ext>
              </a:extLst>
            </p:cNvPr>
            <p:cNvSpPr txBox="1"/>
            <p:nvPr/>
          </p:nvSpPr>
          <p:spPr>
            <a:xfrm>
              <a:off x="1586716" y="156969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09" name="TextBox 208">
              <a:extLst>
                <a:ext uri="{FF2B5EF4-FFF2-40B4-BE49-F238E27FC236}">
                  <a16:creationId xmlns:a16="http://schemas.microsoft.com/office/drawing/2014/main" id="{10B6DCAC-6C5C-C542-A99F-6CAD62F8A78F}"/>
                </a:ext>
              </a:extLst>
            </p:cNvPr>
            <p:cNvSpPr txBox="1"/>
            <p:nvPr/>
          </p:nvSpPr>
          <p:spPr>
            <a:xfrm>
              <a:off x="1618834" y="156969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0" name="TextBox 209">
              <a:extLst>
                <a:ext uri="{FF2B5EF4-FFF2-40B4-BE49-F238E27FC236}">
                  <a16:creationId xmlns:a16="http://schemas.microsoft.com/office/drawing/2014/main" id="{D34AA529-B019-7243-8132-0064DF0BAA87}"/>
                </a:ext>
              </a:extLst>
            </p:cNvPr>
            <p:cNvSpPr txBox="1"/>
            <p:nvPr/>
          </p:nvSpPr>
          <p:spPr>
            <a:xfrm>
              <a:off x="1618834" y="156969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1" name="TextBox 210">
              <a:extLst>
                <a:ext uri="{FF2B5EF4-FFF2-40B4-BE49-F238E27FC236}">
                  <a16:creationId xmlns:a16="http://schemas.microsoft.com/office/drawing/2014/main" id="{056E67C4-7793-244F-AD1F-34CC38D0CDCD}"/>
                </a:ext>
              </a:extLst>
            </p:cNvPr>
            <p:cNvSpPr txBox="1"/>
            <p:nvPr/>
          </p:nvSpPr>
          <p:spPr>
            <a:xfrm>
              <a:off x="1621307" y="156969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2" name="TextBox 211">
              <a:extLst>
                <a:ext uri="{FF2B5EF4-FFF2-40B4-BE49-F238E27FC236}">
                  <a16:creationId xmlns:a16="http://schemas.microsoft.com/office/drawing/2014/main" id="{EDD7546F-5CC8-7A42-80D1-55D9CFF43CB1}"/>
                </a:ext>
              </a:extLst>
            </p:cNvPr>
            <p:cNvSpPr txBox="1"/>
            <p:nvPr/>
          </p:nvSpPr>
          <p:spPr>
            <a:xfrm>
              <a:off x="1626254" y="156969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3" name="TextBox 212">
              <a:extLst>
                <a:ext uri="{FF2B5EF4-FFF2-40B4-BE49-F238E27FC236}">
                  <a16:creationId xmlns:a16="http://schemas.microsoft.com/office/drawing/2014/main" id="{A4F588C8-6403-914F-A952-C54B25558D17}"/>
                </a:ext>
              </a:extLst>
            </p:cNvPr>
            <p:cNvSpPr txBox="1"/>
            <p:nvPr/>
          </p:nvSpPr>
          <p:spPr>
            <a:xfrm>
              <a:off x="1737560" y="159445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4" name="TextBox 213">
              <a:extLst>
                <a:ext uri="{FF2B5EF4-FFF2-40B4-BE49-F238E27FC236}">
                  <a16:creationId xmlns:a16="http://schemas.microsoft.com/office/drawing/2014/main" id="{4B51EDEC-6078-7E40-A8C5-057086E45021}"/>
                </a:ext>
              </a:extLst>
            </p:cNvPr>
            <p:cNvSpPr txBox="1"/>
            <p:nvPr/>
          </p:nvSpPr>
          <p:spPr>
            <a:xfrm>
              <a:off x="1784587" y="161915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5" name="TextBox 214">
              <a:extLst>
                <a:ext uri="{FF2B5EF4-FFF2-40B4-BE49-F238E27FC236}">
                  <a16:creationId xmlns:a16="http://schemas.microsoft.com/office/drawing/2014/main" id="{8C9A6FA5-6CFD-4C4C-8147-36987A3D023E}"/>
                </a:ext>
              </a:extLst>
            </p:cNvPr>
            <p:cNvSpPr txBox="1"/>
            <p:nvPr/>
          </p:nvSpPr>
          <p:spPr>
            <a:xfrm>
              <a:off x="1787061" y="161915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6" name="TextBox 215">
              <a:extLst>
                <a:ext uri="{FF2B5EF4-FFF2-40B4-BE49-F238E27FC236}">
                  <a16:creationId xmlns:a16="http://schemas.microsoft.com/office/drawing/2014/main" id="{3ED7A58E-88D7-274D-BBEB-C2FDBD88CB43}"/>
                </a:ext>
              </a:extLst>
            </p:cNvPr>
            <p:cNvSpPr txBox="1"/>
            <p:nvPr/>
          </p:nvSpPr>
          <p:spPr>
            <a:xfrm>
              <a:off x="1794485" y="161915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7" name="TextBox 216">
              <a:extLst>
                <a:ext uri="{FF2B5EF4-FFF2-40B4-BE49-F238E27FC236}">
                  <a16:creationId xmlns:a16="http://schemas.microsoft.com/office/drawing/2014/main" id="{932ED191-4976-5343-BF8B-F498091E8D8B}"/>
                </a:ext>
              </a:extLst>
            </p:cNvPr>
            <p:cNvSpPr txBox="1"/>
            <p:nvPr/>
          </p:nvSpPr>
          <p:spPr>
            <a:xfrm>
              <a:off x="1794485" y="161915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8" name="TextBox 217">
              <a:extLst>
                <a:ext uri="{FF2B5EF4-FFF2-40B4-BE49-F238E27FC236}">
                  <a16:creationId xmlns:a16="http://schemas.microsoft.com/office/drawing/2014/main" id="{05BE262A-44CC-0446-9B9F-9C5C033A2502}"/>
                </a:ext>
              </a:extLst>
            </p:cNvPr>
            <p:cNvSpPr txBox="1"/>
            <p:nvPr/>
          </p:nvSpPr>
          <p:spPr>
            <a:xfrm>
              <a:off x="1804317" y="161915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19" name="TextBox 218">
              <a:extLst>
                <a:ext uri="{FF2B5EF4-FFF2-40B4-BE49-F238E27FC236}">
                  <a16:creationId xmlns:a16="http://schemas.microsoft.com/office/drawing/2014/main" id="{E7DC52EE-1F18-114B-9830-FFEF9D48940E}"/>
                </a:ext>
              </a:extLst>
            </p:cNvPr>
            <p:cNvSpPr txBox="1"/>
            <p:nvPr/>
          </p:nvSpPr>
          <p:spPr>
            <a:xfrm>
              <a:off x="1881186" y="161915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0" name="TextBox 219">
              <a:extLst>
                <a:ext uri="{FF2B5EF4-FFF2-40B4-BE49-F238E27FC236}">
                  <a16:creationId xmlns:a16="http://schemas.microsoft.com/office/drawing/2014/main" id="{DC0A56A0-825E-1B48-B569-EC5F6B3DFF47}"/>
                </a:ext>
              </a:extLst>
            </p:cNvPr>
            <p:cNvSpPr txBox="1"/>
            <p:nvPr/>
          </p:nvSpPr>
          <p:spPr>
            <a:xfrm>
              <a:off x="1883655" y="161915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1" name="TextBox 220">
              <a:extLst>
                <a:ext uri="{FF2B5EF4-FFF2-40B4-BE49-F238E27FC236}">
                  <a16:creationId xmlns:a16="http://schemas.microsoft.com/office/drawing/2014/main" id="{8E087E35-0ED9-234C-B84E-3955BC82790B}"/>
                </a:ext>
              </a:extLst>
            </p:cNvPr>
            <p:cNvSpPr txBox="1"/>
            <p:nvPr/>
          </p:nvSpPr>
          <p:spPr>
            <a:xfrm>
              <a:off x="1883655" y="161915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2" name="TextBox 221">
              <a:extLst>
                <a:ext uri="{FF2B5EF4-FFF2-40B4-BE49-F238E27FC236}">
                  <a16:creationId xmlns:a16="http://schemas.microsoft.com/office/drawing/2014/main" id="{6D3B73A1-65B6-A944-B64A-09E129D7AAEC}"/>
                </a:ext>
              </a:extLst>
            </p:cNvPr>
            <p:cNvSpPr txBox="1"/>
            <p:nvPr/>
          </p:nvSpPr>
          <p:spPr>
            <a:xfrm>
              <a:off x="1903463" y="161915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3" name="TextBox 222">
              <a:extLst>
                <a:ext uri="{FF2B5EF4-FFF2-40B4-BE49-F238E27FC236}">
                  <a16:creationId xmlns:a16="http://schemas.microsoft.com/office/drawing/2014/main" id="{A76AB521-FAA6-104A-A2D3-DA8A832C02A2}"/>
                </a:ext>
              </a:extLst>
            </p:cNvPr>
            <p:cNvSpPr txBox="1"/>
            <p:nvPr/>
          </p:nvSpPr>
          <p:spPr>
            <a:xfrm>
              <a:off x="1977635" y="164886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4" name="TextBox 223">
              <a:extLst>
                <a:ext uri="{FF2B5EF4-FFF2-40B4-BE49-F238E27FC236}">
                  <a16:creationId xmlns:a16="http://schemas.microsoft.com/office/drawing/2014/main" id="{C0EB6464-E413-5340-83D9-19D93E04332A}"/>
                </a:ext>
              </a:extLst>
            </p:cNvPr>
            <p:cNvSpPr txBox="1"/>
            <p:nvPr/>
          </p:nvSpPr>
          <p:spPr>
            <a:xfrm>
              <a:off x="2007336"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5" name="TextBox 224">
              <a:extLst>
                <a:ext uri="{FF2B5EF4-FFF2-40B4-BE49-F238E27FC236}">
                  <a16:creationId xmlns:a16="http://schemas.microsoft.com/office/drawing/2014/main" id="{85CA1F66-10FB-E348-9425-16F07E7BF4AE}"/>
                </a:ext>
              </a:extLst>
            </p:cNvPr>
            <p:cNvSpPr txBox="1"/>
            <p:nvPr/>
          </p:nvSpPr>
          <p:spPr>
            <a:xfrm>
              <a:off x="2032095"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6" name="TextBox 225">
              <a:extLst>
                <a:ext uri="{FF2B5EF4-FFF2-40B4-BE49-F238E27FC236}">
                  <a16:creationId xmlns:a16="http://schemas.microsoft.com/office/drawing/2014/main" id="{05F8E7C1-9FB8-284E-B7F0-3CA6EEDAC74A}"/>
                </a:ext>
              </a:extLst>
            </p:cNvPr>
            <p:cNvSpPr txBox="1"/>
            <p:nvPr/>
          </p:nvSpPr>
          <p:spPr>
            <a:xfrm>
              <a:off x="2046873"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7" name="TextBox 226">
              <a:extLst>
                <a:ext uri="{FF2B5EF4-FFF2-40B4-BE49-F238E27FC236}">
                  <a16:creationId xmlns:a16="http://schemas.microsoft.com/office/drawing/2014/main" id="{4ABD1916-B31F-C248-B562-FAF4DC65ECD2}"/>
                </a:ext>
              </a:extLst>
            </p:cNvPr>
            <p:cNvSpPr txBox="1"/>
            <p:nvPr/>
          </p:nvSpPr>
          <p:spPr>
            <a:xfrm>
              <a:off x="2049342"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8" name="TextBox 227">
              <a:extLst>
                <a:ext uri="{FF2B5EF4-FFF2-40B4-BE49-F238E27FC236}">
                  <a16:creationId xmlns:a16="http://schemas.microsoft.com/office/drawing/2014/main" id="{4CCAACD3-10DC-744B-96B0-09740E2CB8B4}"/>
                </a:ext>
              </a:extLst>
            </p:cNvPr>
            <p:cNvSpPr txBox="1"/>
            <p:nvPr/>
          </p:nvSpPr>
          <p:spPr>
            <a:xfrm>
              <a:off x="2051820"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29" name="TextBox 228">
              <a:extLst>
                <a:ext uri="{FF2B5EF4-FFF2-40B4-BE49-F238E27FC236}">
                  <a16:creationId xmlns:a16="http://schemas.microsoft.com/office/drawing/2014/main" id="{2385096C-1E32-2140-BF25-11622DA03F4D}"/>
                </a:ext>
              </a:extLst>
            </p:cNvPr>
            <p:cNvSpPr txBox="1"/>
            <p:nvPr/>
          </p:nvSpPr>
          <p:spPr>
            <a:xfrm>
              <a:off x="2066673"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0" name="TextBox 229">
              <a:extLst>
                <a:ext uri="{FF2B5EF4-FFF2-40B4-BE49-F238E27FC236}">
                  <a16:creationId xmlns:a16="http://schemas.microsoft.com/office/drawing/2014/main" id="{1285F8E5-92EA-C54B-9519-E0A925A37C03}"/>
                </a:ext>
              </a:extLst>
            </p:cNvPr>
            <p:cNvSpPr txBox="1"/>
            <p:nvPr/>
          </p:nvSpPr>
          <p:spPr>
            <a:xfrm>
              <a:off x="2103798"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1" name="TextBox 230">
              <a:extLst>
                <a:ext uri="{FF2B5EF4-FFF2-40B4-BE49-F238E27FC236}">
                  <a16:creationId xmlns:a16="http://schemas.microsoft.com/office/drawing/2014/main" id="{D35287E9-CD3C-B94D-A67A-7CD37FF56129}"/>
                </a:ext>
              </a:extLst>
            </p:cNvPr>
            <p:cNvSpPr txBox="1"/>
            <p:nvPr/>
          </p:nvSpPr>
          <p:spPr>
            <a:xfrm>
              <a:off x="2123598"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2" name="TextBox 231">
              <a:extLst>
                <a:ext uri="{FF2B5EF4-FFF2-40B4-BE49-F238E27FC236}">
                  <a16:creationId xmlns:a16="http://schemas.microsoft.com/office/drawing/2014/main" id="{C162742B-0FA2-934C-B2EC-35DAC5DF3130}"/>
                </a:ext>
              </a:extLst>
            </p:cNvPr>
            <p:cNvSpPr txBox="1"/>
            <p:nvPr/>
          </p:nvSpPr>
          <p:spPr>
            <a:xfrm>
              <a:off x="2138385"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3" name="TextBox 232">
              <a:extLst>
                <a:ext uri="{FF2B5EF4-FFF2-40B4-BE49-F238E27FC236}">
                  <a16:creationId xmlns:a16="http://schemas.microsoft.com/office/drawing/2014/main" id="{7453E635-B81D-D842-879A-8138716E412B}"/>
                </a:ext>
              </a:extLst>
            </p:cNvPr>
            <p:cNvSpPr txBox="1"/>
            <p:nvPr/>
          </p:nvSpPr>
          <p:spPr>
            <a:xfrm>
              <a:off x="2140845"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4" name="TextBox 233">
              <a:extLst>
                <a:ext uri="{FF2B5EF4-FFF2-40B4-BE49-F238E27FC236}">
                  <a16:creationId xmlns:a16="http://schemas.microsoft.com/office/drawing/2014/main" id="{134AC9E1-BE86-8F4F-9A7D-42733CB2E3DD}"/>
                </a:ext>
              </a:extLst>
            </p:cNvPr>
            <p:cNvSpPr txBox="1"/>
            <p:nvPr/>
          </p:nvSpPr>
          <p:spPr>
            <a:xfrm>
              <a:off x="2148282"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5" name="TextBox 234">
              <a:extLst>
                <a:ext uri="{FF2B5EF4-FFF2-40B4-BE49-F238E27FC236}">
                  <a16:creationId xmlns:a16="http://schemas.microsoft.com/office/drawing/2014/main" id="{489C0291-9281-DA4B-8E1A-D26B154E939A}"/>
                </a:ext>
              </a:extLst>
            </p:cNvPr>
            <p:cNvSpPr txBox="1"/>
            <p:nvPr/>
          </p:nvSpPr>
          <p:spPr>
            <a:xfrm>
              <a:off x="2178115" y="1678793"/>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6" name="TextBox 235">
              <a:extLst>
                <a:ext uri="{FF2B5EF4-FFF2-40B4-BE49-F238E27FC236}">
                  <a16:creationId xmlns:a16="http://schemas.microsoft.com/office/drawing/2014/main" id="{ABB5E572-3F83-9645-840F-F0D1DABF0393}"/>
                </a:ext>
              </a:extLst>
            </p:cNvPr>
            <p:cNvSpPr txBox="1"/>
            <p:nvPr/>
          </p:nvSpPr>
          <p:spPr>
            <a:xfrm>
              <a:off x="2371031" y="17579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7" name="TextBox 236">
              <a:extLst>
                <a:ext uri="{FF2B5EF4-FFF2-40B4-BE49-F238E27FC236}">
                  <a16:creationId xmlns:a16="http://schemas.microsoft.com/office/drawing/2014/main" id="{84DFB374-BECD-8D43-B60E-81E5AC61EE95}"/>
                </a:ext>
              </a:extLst>
            </p:cNvPr>
            <p:cNvSpPr txBox="1"/>
            <p:nvPr/>
          </p:nvSpPr>
          <p:spPr>
            <a:xfrm>
              <a:off x="2643280" y="1842171"/>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8" name="TextBox 237">
              <a:extLst>
                <a:ext uri="{FF2B5EF4-FFF2-40B4-BE49-F238E27FC236}">
                  <a16:creationId xmlns:a16="http://schemas.microsoft.com/office/drawing/2014/main" id="{E33D74BD-B0C6-B34E-BF31-047D3DE94CAD}"/>
                </a:ext>
              </a:extLst>
            </p:cNvPr>
            <p:cNvSpPr txBox="1"/>
            <p:nvPr/>
          </p:nvSpPr>
          <p:spPr>
            <a:xfrm>
              <a:off x="2712519" y="1884271"/>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39" name="TextBox 238">
              <a:extLst>
                <a:ext uri="{FF2B5EF4-FFF2-40B4-BE49-F238E27FC236}">
                  <a16:creationId xmlns:a16="http://schemas.microsoft.com/office/drawing/2014/main" id="{7DFFF4FF-FCC9-FA48-99E5-B2FBBF71FE0B}"/>
                </a:ext>
              </a:extLst>
            </p:cNvPr>
            <p:cNvSpPr txBox="1"/>
            <p:nvPr/>
          </p:nvSpPr>
          <p:spPr>
            <a:xfrm>
              <a:off x="2714979" y="1884271"/>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0" name="TextBox 239">
              <a:extLst>
                <a:ext uri="{FF2B5EF4-FFF2-40B4-BE49-F238E27FC236}">
                  <a16:creationId xmlns:a16="http://schemas.microsoft.com/office/drawing/2014/main" id="{541E5528-69B8-8043-A05C-8F3710FA0CC0}"/>
                </a:ext>
              </a:extLst>
            </p:cNvPr>
            <p:cNvSpPr txBox="1"/>
            <p:nvPr/>
          </p:nvSpPr>
          <p:spPr>
            <a:xfrm>
              <a:off x="2719934" y="1931462"/>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1" name="TextBox 240">
              <a:extLst>
                <a:ext uri="{FF2B5EF4-FFF2-40B4-BE49-F238E27FC236}">
                  <a16:creationId xmlns:a16="http://schemas.microsoft.com/office/drawing/2014/main" id="{63D3A53E-0CDB-8B4D-A01D-8854F7B0794F}"/>
                </a:ext>
              </a:extLst>
            </p:cNvPr>
            <p:cNvSpPr txBox="1"/>
            <p:nvPr/>
          </p:nvSpPr>
          <p:spPr>
            <a:xfrm>
              <a:off x="2774390" y="1931462"/>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2" name="TextBox 241">
              <a:extLst>
                <a:ext uri="{FF2B5EF4-FFF2-40B4-BE49-F238E27FC236}">
                  <a16:creationId xmlns:a16="http://schemas.microsoft.com/office/drawing/2014/main" id="{98E1C956-045D-5E41-B1A9-75E05ADBF9DC}"/>
                </a:ext>
              </a:extLst>
            </p:cNvPr>
            <p:cNvSpPr txBox="1"/>
            <p:nvPr/>
          </p:nvSpPr>
          <p:spPr>
            <a:xfrm>
              <a:off x="2831451" y="1931462"/>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3" name="TextBox 242">
              <a:extLst>
                <a:ext uri="{FF2B5EF4-FFF2-40B4-BE49-F238E27FC236}">
                  <a16:creationId xmlns:a16="http://schemas.microsoft.com/office/drawing/2014/main" id="{8D3C267D-0C98-3D49-B08A-B28D7EB93B93}"/>
                </a:ext>
              </a:extLst>
            </p:cNvPr>
            <p:cNvSpPr txBox="1"/>
            <p:nvPr/>
          </p:nvSpPr>
          <p:spPr>
            <a:xfrm>
              <a:off x="2873462" y="1983465"/>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4" name="TextBox 243">
              <a:extLst>
                <a:ext uri="{FF2B5EF4-FFF2-40B4-BE49-F238E27FC236}">
                  <a16:creationId xmlns:a16="http://schemas.microsoft.com/office/drawing/2014/main" id="{7E58B1A2-D1FB-344A-98D2-EF6004A1CC0C}"/>
                </a:ext>
              </a:extLst>
            </p:cNvPr>
            <p:cNvSpPr txBox="1"/>
            <p:nvPr/>
          </p:nvSpPr>
          <p:spPr>
            <a:xfrm>
              <a:off x="2992183"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5" name="TextBox 244">
              <a:extLst>
                <a:ext uri="{FF2B5EF4-FFF2-40B4-BE49-F238E27FC236}">
                  <a16:creationId xmlns:a16="http://schemas.microsoft.com/office/drawing/2014/main" id="{35952C32-CE1E-914B-8E73-C854DC312E57}"/>
                </a:ext>
              </a:extLst>
            </p:cNvPr>
            <p:cNvSpPr txBox="1"/>
            <p:nvPr/>
          </p:nvSpPr>
          <p:spPr>
            <a:xfrm>
              <a:off x="3044096"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6" name="TextBox 245">
              <a:extLst>
                <a:ext uri="{FF2B5EF4-FFF2-40B4-BE49-F238E27FC236}">
                  <a16:creationId xmlns:a16="http://schemas.microsoft.com/office/drawing/2014/main" id="{C9675F82-CF28-6C49-B7E6-F5A2259887D5}"/>
                </a:ext>
              </a:extLst>
            </p:cNvPr>
            <p:cNvSpPr txBox="1"/>
            <p:nvPr/>
          </p:nvSpPr>
          <p:spPr>
            <a:xfrm>
              <a:off x="3058953"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7" name="TextBox 246">
              <a:extLst>
                <a:ext uri="{FF2B5EF4-FFF2-40B4-BE49-F238E27FC236}">
                  <a16:creationId xmlns:a16="http://schemas.microsoft.com/office/drawing/2014/main" id="{1CE4C1E7-338D-4749-9140-F59A37B0CD26}"/>
                </a:ext>
              </a:extLst>
            </p:cNvPr>
            <p:cNvSpPr txBox="1"/>
            <p:nvPr/>
          </p:nvSpPr>
          <p:spPr>
            <a:xfrm>
              <a:off x="3081217"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8" name="TextBox 247">
              <a:extLst>
                <a:ext uri="{FF2B5EF4-FFF2-40B4-BE49-F238E27FC236}">
                  <a16:creationId xmlns:a16="http://schemas.microsoft.com/office/drawing/2014/main" id="{500C3DE7-6ECD-C644-9CA0-53131FF40CC1}"/>
                </a:ext>
              </a:extLst>
            </p:cNvPr>
            <p:cNvSpPr txBox="1"/>
            <p:nvPr/>
          </p:nvSpPr>
          <p:spPr>
            <a:xfrm>
              <a:off x="3108454"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49" name="TextBox 248">
              <a:extLst>
                <a:ext uri="{FF2B5EF4-FFF2-40B4-BE49-F238E27FC236}">
                  <a16:creationId xmlns:a16="http://schemas.microsoft.com/office/drawing/2014/main" id="{2556600F-A2D2-AA4F-849C-4D52CDBB8B34}"/>
                </a:ext>
              </a:extLst>
            </p:cNvPr>
            <p:cNvSpPr txBox="1"/>
            <p:nvPr/>
          </p:nvSpPr>
          <p:spPr>
            <a:xfrm>
              <a:off x="3130718"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0" name="TextBox 249">
              <a:extLst>
                <a:ext uri="{FF2B5EF4-FFF2-40B4-BE49-F238E27FC236}">
                  <a16:creationId xmlns:a16="http://schemas.microsoft.com/office/drawing/2014/main" id="{4855B559-CDAF-8B45-9A61-13C0B1D686B5}"/>
                </a:ext>
              </a:extLst>
            </p:cNvPr>
            <p:cNvSpPr txBox="1"/>
            <p:nvPr/>
          </p:nvSpPr>
          <p:spPr>
            <a:xfrm>
              <a:off x="3130718"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1" name="TextBox 250">
              <a:extLst>
                <a:ext uri="{FF2B5EF4-FFF2-40B4-BE49-F238E27FC236}">
                  <a16:creationId xmlns:a16="http://schemas.microsoft.com/office/drawing/2014/main" id="{D3927747-093C-C744-91D2-770ECB884104}"/>
                </a:ext>
              </a:extLst>
            </p:cNvPr>
            <p:cNvSpPr txBox="1"/>
            <p:nvPr/>
          </p:nvSpPr>
          <p:spPr>
            <a:xfrm>
              <a:off x="3138081"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2" name="TextBox 251">
              <a:extLst>
                <a:ext uri="{FF2B5EF4-FFF2-40B4-BE49-F238E27FC236}">
                  <a16:creationId xmlns:a16="http://schemas.microsoft.com/office/drawing/2014/main" id="{09C9C199-3DBC-ED4E-B6E1-98AC605C677D}"/>
                </a:ext>
              </a:extLst>
            </p:cNvPr>
            <p:cNvSpPr txBox="1"/>
            <p:nvPr/>
          </p:nvSpPr>
          <p:spPr>
            <a:xfrm>
              <a:off x="3145702"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3" name="TextBox 252">
              <a:extLst>
                <a:ext uri="{FF2B5EF4-FFF2-40B4-BE49-F238E27FC236}">
                  <a16:creationId xmlns:a16="http://schemas.microsoft.com/office/drawing/2014/main" id="{F237C4A9-40D9-954F-8C36-B50FBFEFF572}"/>
                </a:ext>
              </a:extLst>
            </p:cNvPr>
            <p:cNvSpPr txBox="1"/>
            <p:nvPr/>
          </p:nvSpPr>
          <p:spPr>
            <a:xfrm>
              <a:off x="3145702" y="204035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4" name="TextBox 253">
              <a:extLst>
                <a:ext uri="{FF2B5EF4-FFF2-40B4-BE49-F238E27FC236}">
                  <a16:creationId xmlns:a16="http://schemas.microsoft.com/office/drawing/2014/main" id="{11B1B024-C8F5-A547-8804-C082EE51483F}"/>
                </a:ext>
              </a:extLst>
            </p:cNvPr>
            <p:cNvSpPr txBox="1"/>
            <p:nvPr/>
          </p:nvSpPr>
          <p:spPr>
            <a:xfrm>
              <a:off x="3202574" y="216679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5" name="TextBox 254">
              <a:extLst>
                <a:ext uri="{FF2B5EF4-FFF2-40B4-BE49-F238E27FC236}">
                  <a16:creationId xmlns:a16="http://schemas.microsoft.com/office/drawing/2014/main" id="{9B7C01BA-F8C1-664B-92DB-4346F743DFA5}"/>
                </a:ext>
              </a:extLst>
            </p:cNvPr>
            <p:cNvSpPr txBox="1"/>
            <p:nvPr/>
          </p:nvSpPr>
          <p:spPr>
            <a:xfrm>
              <a:off x="3217414" y="216679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6" name="TextBox 255">
              <a:extLst>
                <a:ext uri="{FF2B5EF4-FFF2-40B4-BE49-F238E27FC236}">
                  <a16:creationId xmlns:a16="http://schemas.microsoft.com/office/drawing/2014/main" id="{35AF6A57-591B-2D45-88C6-15B587D74F7D}"/>
                </a:ext>
              </a:extLst>
            </p:cNvPr>
            <p:cNvSpPr txBox="1"/>
            <p:nvPr/>
          </p:nvSpPr>
          <p:spPr>
            <a:xfrm>
              <a:off x="3474824" y="216679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7" name="TextBox 256">
              <a:extLst>
                <a:ext uri="{FF2B5EF4-FFF2-40B4-BE49-F238E27FC236}">
                  <a16:creationId xmlns:a16="http://schemas.microsoft.com/office/drawing/2014/main" id="{873889A5-049F-4244-AE70-17033D55CF6D}"/>
                </a:ext>
              </a:extLst>
            </p:cNvPr>
            <p:cNvSpPr txBox="1"/>
            <p:nvPr/>
          </p:nvSpPr>
          <p:spPr>
            <a:xfrm>
              <a:off x="3504516" y="216679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8" name="TextBox 257">
              <a:extLst>
                <a:ext uri="{FF2B5EF4-FFF2-40B4-BE49-F238E27FC236}">
                  <a16:creationId xmlns:a16="http://schemas.microsoft.com/office/drawing/2014/main" id="{16155F93-AFCA-E84D-B1D4-B8ED3A2201E8}"/>
                </a:ext>
              </a:extLst>
            </p:cNvPr>
            <p:cNvSpPr txBox="1"/>
            <p:nvPr/>
          </p:nvSpPr>
          <p:spPr>
            <a:xfrm>
              <a:off x="3519294" y="216679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59" name="TextBox 258">
              <a:extLst>
                <a:ext uri="{FF2B5EF4-FFF2-40B4-BE49-F238E27FC236}">
                  <a16:creationId xmlns:a16="http://schemas.microsoft.com/office/drawing/2014/main" id="{0ED5BA8B-ED35-604F-8BBD-256A1956480A}"/>
                </a:ext>
              </a:extLst>
            </p:cNvPr>
            <p:cNvSpPr txBox="1"/>
            <p:nvPr/>
          </p:nvSpPr>
          <p:spPr>
            <a:xfrm>
              <a:off x="3596019" y="216679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60" name="TextBox 259">
              <a:extLst>
                <a:ext uri="{FF2B5EF4-FFF2-40B4-BE49-F238E27FC236}">
                  <a16:creationId xmlns:a16="http://schemas.microsoft.com/office/drawing/2014/main" id="{75377FAA-B024-F546-A17C-75C5D114762F}"/>
                </a:ext>
              </a:extLst>
            </p:cNvPr>
            <p:cNvSpPr txBox="1"/>
            <p:nvPr/>
          </p:nvSpPr>
          <p:spPr>
            <a:xfrm>
              <a:off x="3603430" y="216679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261" name="Freeform 260">
              <a:extLst>
                <a:ext uri="{FF2B5EF4-FFF2-40B4-BE49-F238E27FC236}">
                  <a16:creationId xmlns:a16="http://schemas.microsoft.com/office/drawing/2014/main" id="{59A7875F-C7C3-E440-818C-66612995F743}"/>
                </a:ext>
              </a:extLst>
            </p:cNvPr>
            <p:cNvSpPr/>
            <p:nvPr/>
          </p:nvSpPr>
          <p:spPr>
            <a:xfrm>
              <a:off x="707903" y="1429222"/>
              <a:ext cx="2994246" cy="854732"/>
            </a:xfrm>
            <a:custGeom>
              <a:avLst/>
              <a:gdLst>
                <a:gd name="connsiteX0" fmla="*/ 0 w 2994246"/>
                <a:gd name="connsiteY0" fmla="*/ 0 h 854732"/>
                <a:gd name="connsiteX1" fmla="*/ 2631 w 2994246"/>
                <a:gd name="connsiteY1" fmla="*/ 0 h 854732"/>
                <a:gd name="connsiteX2" fmla="*/ 2631 w 2994246"/>
                <a:gd name="connsiteY2" fmla="*/ 19745 h 854732"/>
                <a:gd name="connsiteX3" fmla="*/ 12717 w 2994246"/>
                <a:gd name="connsiteY3" fmla="*/ 19745 h 854732"/>
                <a:gd name="connsiteX4" fmla="*/ 12717 w 2994246"/>
                <a:gd name="connsiteY4" fmla="*/ 39490 h 854732"/>
                <a:gd name="connsiteX5" fmla="*/ 62271 w 2994246"/>
                <a:gd name="connsiteY5" fmla="*/ 39490 h 854732"/>
                <a:gd name="connsiteX6" fmla="*/ 62271 w 2994246"/>
                <a:gd name="connsiteY6" fmla="*/ 59673 h 854732"/>
                <a:gd name="connsiteX7" fmla="*/ 227594 w 2994246"/>
                <a:gd name="connsiteY7" fmla="*/ 59673 h 854732"/>
                <a:gd name="connsiteX8" fmla="*/ 227594 w 2994246"/>
                <a:gd name="connsiteY8" fmla="*/ 79418 h 854732"/>
                <a:gd name="connsiteX9" fmla="*/ 242504 w 2994246"/>
                <a:gd name="connsiteY9" fmla="*/ 79418 h 854732"/>
                <a:gd name="connsiteX10" fmla="*/ 242504 w 2994246"/>
                <a:gd name="connsiteY10" fmla="*/ 99163 h 854732"/>
                <a:gd name="connsiteX11" fmla="*/ 264869 w 2994246"/>
                <a:gd name="connsiteY11" fmla="*/ 99163 h 854732"/>
                <a:gd name="connsiteX12" fmla="*/ 264869 w 2994246"/>
                <a:gd name="connsiteY12" fmla="*/ 116275 h 854732"/>
                <a:gd name="connsiteX13" fmla="*/ 336787 w 2994246"/>
                <a:gd name="connsiteY13" fmla="*/ 116275 h 854732"/>
                <a:gd name="connsiteX14" fmla="*/ 336787 w 2994246"/>
                <a:gd name="connsiteY14" fmla="*/ 136459 h 854732"/>
                <a:gd name="connsiteX15" fmla="*/ 460451 w 2994246"/>
                <a:gd name="connsiteY15" fmla="*/ 136459 h 854732"/>
                <a:gd name="connsiteX16" fmla="*/ 460451 w 2994246"/>
                <a:gd name="connsiteY16" fmla="*/ 156204 h 854732"/>
                <a:gd name="connsiteX17" fmla="*/ 475361 w 2994246"/>
                <a:gd name="connsiteY17" fmla="*/ 156204 h 854732"/>
                <a:gd name="connsiteX18" fmla="*/ 475361 w 2994246"/>
                <a:gd name="connsiteY18" fmla="*/ 175949 h 854732"/>
                <a:gd name="connsiteX19" fmla="*/ 542016 w 2994246"/>
                <a:gd name="connsiteY19" fmla="*/ 175949 h 854732"/>
                <a:gd name="connsiteX20" fmla="*/ 656033 w 2994246"/>
                <a:gd name="connsiteY20" fmla="*/ 175949 h 854732"/>
                <a:gd name="connsiteX21" fmla="*/ 656033 w 2994246"/>
                <a:gd name="connsiteY21" fmla="*/ 195693 h 854732"/>
                <a:gd name="connsiteX22" fmla="*/ 742422 w 2994246"/>
                <a:gd name="connsiteY22" fmla="*/ 195693 h 854732"/>
                <a:gd name="connsiteX23" fmla="*/ 745053 w 2994246"/>
                <a:gd name="connsiteY23" fmla="*/ 195693 h 854732"/>
                <a:gd name="connsiteX24" fmla="*/ 745053 w 2994246"/>
                <a:gd name="connsiteY24" fmla="*/ 215438 h 854732"/>
                <a:gd name="connsiteX25" fmla="*/ 749877 w 2994246"/>
                <a:gd name="connsiteY25" fmla="*/ 215438 h 854732"/>
                <a:gd name="connsiteX26" fmla="*/ 754701 w 2994246"/>
                <a:gd name="connsiteY26" fmla="*/ 215438 h 854732"/>
                <a:gd name="connsiteX27" fmla="*/ 759963 w 2994246"/>
                <a:gd name="connsiteY27" fmla="*/ 215438 h 854732"/>
                <a:gd name="connsiteX28" fmla="*/ 791976 w 2994246"/>
                <a:gd name="connsiteY28" fmla="*/ 215438 h 854732"/>
                <a:gd name="connsiteX29" fmla="*/ 791976 w 2994246"/>
                <a:gd name="connsiteY29" fmla="*/ 235622 h 854732"/>
                <a:gd name="connsiteX30" fmla="*/ 856439 w 2994246"/>
                <a:gd name="connsiteY30" fmla="*/ 235622 h 854732"/>
                <a:gd name="connsiteX31" fmla="*/ 883627 w 2994246"/>
                <a:gd name="connsiteY31" fmla="*/ 235622 h 854732"/>
                <a:gd name="connsiteX32" fmla="*/ 898537 w 2994246"/>
                <a:gd name="connsiteY32" fmla="*/ 235622 h 854732"/>
                <a:gd name="connsiteX33" fmla="*/ 898537 w 2994246"/>
                <a:gd name="connsiteY33" fmla="*/ 257561 h 854732"/>
                <a:gd name="connsiteX34" fmla="*/ 900730 w 2994246"/>
                <a:gd name="connsiteY34" fmla="*/ 257561 h 854732"/>
                <a:gd name="connsiteX35" fmla="*/ 920902 w 2994246"/>
                <a:gd name="connsiteY35" fmla="*/ 257561 h 854732"/>
                <a:gd name="connsiteX36" fmla="*/ 923094 w 2994246"/>
                <a:gd name="connsiteY36" fmla="*/ 257561 h 854732"/>
                <a:gd name="connsiteX37" fmla="*/ 977471 w 2994246"/>
                <a:gd name="connsiteY37" fmla="*/ 257561 h 854732"/>
                <a:gd name="connsiteX38" fmla="*/ 1009922 w 2994246"/>
                <a:gd name="connsiteY38" fmla="*/ 257561 h 854732"/>
                <a:gd name="connsiteX39" fmla="*/ 1012115 w 2994246"/>
                <a:gd name="connsiteY39" fmla="*/ 257561 h 854732"/>
                <a:gd name="connsiteX40" fmla="*/ 1017377 w 2994246"/>
                <a:gd name="connsiteY40" fmla="*/ 257561 h 854732"/>
                <a:gd name="connsiteX41" fmla="*/ 1098943 w 2994246"/>
                <a:gd name="connsiteY41" fmla="*/ 257561 h 854732"/>
                <a:gd name="connsiteX42" fmla="*/ 1098943 w 2994246"/>
                <a:gd name="connsiteY42" fmla="*/ 282571 h 854732"/>
                <a:gd name="connsiteX43" fmla="*/ 1128324 w 2994246"/>
                <a:gd name="connsiteY43" fmla="*/ 282571 h 854732"/>
                <a:gd name="connsiteX44" fmla="*/ 1138410 w 2994246"/>
                <a:gd name="connsiteY44" fmla="*/ 282571 h 854732"/>
                <a:gd name="connsiteX45" fmla="*/ 1138410 w 2994246"/>
                <a:gd name="connsiteY45" fmla="*/ 307142 h 854732"/>
                <a:gd name="connsiteX46" fmla="*/ 1175685 w 2994246"/>
                <a:gd name="connsiteY46" fmla="*/ 307142 h 854732"/>
                <a:gd name="connsiteX47" fmla="*/ 1177877 w 2994246"/>
                <a:gd name="connsiteY47" fmla="*/ 307142 h 854732"/>
                <a:gd name="connsiteX48" fmla="*/ 1185332 w 2994246"/>
                <a:gd name="connsiteY48" fmla="*/ 307142 h 854732"/>
                <a:gd name="connsiteX49" fmla="*/ 1195418 w 2994246"/>
                <a:gd name="connsiteY49" fmla="*/ 307142 h 854732"/>
                <a:gd name="connsiteX50" fmla="*/ 1272160 w 2994246"/>
                <a:gd name="connsiteY50" fmla="*/ 307142 h 854732"/>
                <a:gd name="connsiteX51" fmla="*/ 1274791 w 2994246"/>
                <a:gd name="connsiteY51" fmla="*/ 307142 h 854732"/>
                <a:gd name="connsiteX52" fmla="*/ 1294525 w 2994246"/>
                <a:gd name="connsiteY52" fmla="*/ 307142 h 854732"/>
                <a:gd name="connsiteX53" fmla="*/ 1341447 w 2994246"/>
                <a:gd name="connsiteY53" fmla="*/ 307142 h 854732"/>
                <a:gd name="connsiteX54" fmla="*/ 1341447 w 2994246"/>
                <a:gd name="connsiteY54" fmla="*/ 336979 h 854732"/>
                <a:gd name="connsiteX55" fmla="*/ 1368635 w 2994246"/>
                <a:gd name="connsiteY55" fmla="*/ 336979 h 854732"/>
                <a:gd name="connsiteX56" fmla="*/ 1385738 w 2994246"/>
                <a:gd name="connsiteY56" fmla="*/ 336979 h 854732"/>
                <a:gd name="connsiteX57" fmla="*/ 1385738 w 2994246"/>
                <a:gd name="connsiteY57" fmla="*/ 366816 h 854732"/>
                <a:gd name="connsiteX58" fmla="*/ 1398455 w 2994246"/>
                <a:gd name="connsiteY58" fmla="*/ 366816 h 854732"/>
                <a:gd name="connsiteX59" fmla="*/ 1423013 w 2994246"/>
                <a:gd name="connsiteY59" fmla="*/ 366816 h 854732"/>
                <a:gd name="connsiteX60" fmla="*/ 1437922 w 2994246"/>
                <a:gd name="connsiteY60" fmla="*/ 366816 h 854732"/>
                <a:gd name="connsiteX61" fmla="*/ 1440115 w 2994246"/>
                <a:gd name="connsiteY61" fmla="*/ 366816 h 854732"/>
                <a:gd name="connsiteX62" fmla="*/ 1442746 w 2994246"/>
                <a:gd name="connsiteY62" fmla="*/ 366816 h 854732"/>
                <a:gd name="connsiteX63" fmla="*/ 1457656 w 2994246"/>
                <a:gd name="connsiteY63" fmla="*/ 366816 h 854732"/>
                <a:gd name="connsiteX64" fmla="*/ 1494930 w 2994246"/>
                <a:gd name="connsiteY64" fmla="*/ 366816 h 854732"/>
                <a:gd name="connsiteX65" fmla="*/ 1514664 w 2994246"/>
                <a:gd name="connsiteY65" fmla="*/ 366816 h 854732"/>
                <a:gd name="connsiteX66" fmla="*/ 1529135 w 2994246"/>
                <a:gd name="connsiteY66" fmla="*/ 366816 h 854732"/>
                <a:gd name="connsiteX67" fmla="*/ 1531767 w 2994246"/>
                <a:gd name="connsiteY67" fmla="*/ 366816 h 854732"/>
                <a:gd name="connsiteX68" fmla="*/ 1539222 w 2994246"/>
                <a:gd name="connsiteY68" fmla="*/ 366816 h 854732"/>
                <a:gd name="connsiteX69" fmla="*/ 1569041 w 2994246"/>
                <a:gd name="connsiteY69" fmla="*/ 366816 h 854732"/>
                <a:gd name="connsiteX70" fmla="*/ 1613771 w 2994246"/>
                <a:gd name="connsiteY70" fmla="*/ 366816 h 854732"/>
                <a:gd name="connsiteX71" fmla="*/ 1613771 w 2994246"/>
                <a:gd name="connsiteY71" fmla="*/ 406305 h 854732"/>
                <a:gd name="connsiteX72" fmla="*/ 1715070 w 2994246"/>
                <a:gd name="connsiteY72" fmla="*/ 406305 h 854732"/>
                <a:gd name="connsiteX73" fmla="*/ 1715070 w 2994246"/>
                <a:gd name="connsiteY73" fmla="*/ 446234 h 854732"/>
                <a:gd name="connsiteX74" fmla="*/ 1761992 w 2994246"/>
                <a:gd name="connsiteY74" fmla="*/ 446234 h 854732"/>
                <a:gd name="connsiteX75" fmla="*/ 1868553 w 2994246"/>
                <a:gd name="connsiteY75" fmla="*/ 446234 h 854732"/>
                <a:gd name="connsiteX76" fmla="*/ 1868553 w 2994246"/>
                <a:gd name="connsiteY76" fmla="*/ 487917 h 854732"/>
                <a:gd name="connsiteX77" fmla="*/ 1880832 w 2994246"/>
                <a:gd name="connsiteY77" fmla="*/ 487917 h 854732"/>
                <a:gd name="connsiteX78" fmla="*/ 1880832 w 2994246"/>
                <a:gd name="connsiteY78" fmla="*/ 530040 h 854732"/>
                <a:gd name="connsiteX79" fmla="*/ 2034316 w 2994246"/>
                <a:gd name="connsiteY79" fmla="*/ 530040 h 854732"/>
                <a:gd name="connsiteX80" fmla="*/ 2093517 w 2994246"/>
                <a:gd name="connsiteY80" fmla="*/ 530040 h 854732"/>
                <a:gd name="connsiteX81" fmla="*/ 2093517 w 2994246"/>
                <a:gd name="connsiteY81" fmla="*/ 572162 h 854732"/>
                <a:gd name="connsiteX82" fmla="*/ 2103603 w 2994246"/>
                <a:gd name="connsiteY82" fmla="*/ 572162 h 854732"/>
                <a:gd name="connsiteX83" fmla="*/ 2105795 w 2994246"/>
                <a:gd name="connsiteY83" fmla="*/ 572162 h 854732"/>
                <a:gd name="connsiteX84" fmla="*/ 2108427 w 2994246"/>
                <a:gd name="connsiteY84" fmla="*/ 572162 h 854732"/>
                <a:gd name="connsiteX85" fmla="*/ 2108427 w 2994246"/>
                <a:gd name="connsiteY85" fmla="*/ 619550 h 854732"/>
                <a:gd name="connsiteX86" fmla="*/ 2111058 w 2994246"/>
                <a:gd name="connsiteY86" fmla="*/ 619550 h 854732"/>
                <a:gd name="connsiteX87" fmla="*/ 2165435 w 2994246"/>
                <a:gd name="connsiteY87" fmla="*/ 619550 h 854732"/>
                <a:gd name="connsiteX88" fmla="*/ 2222443 w 2994246"/>
                <a:gd name="connsiteY88" fmla="*/ 619550 h 854732"/>
                <a:gd name="connsiteX89" fmla="*/ 2242177 w 2994246"/>
                <a:gd name="connsiteY89" fmla="*/ 619550 h 854732"/>
                <a:gd name="connsiteX90" fmla="*/ 2242177 w 2994246"/>
                <a:gd name="connsiteY90" fmla="*/ 671325 h 854732"/>
                <a:gd name="connsiteX91" fmla="*/ 2264541 w 2994246"/>
                <a:gd name="connsiteY91" fmla="*/ 671325 h 854732"/>
                <a:gd name="connsiteX92" fmla="*/ 2328566 w 2994246"/>
                <a:gd name="connsiteY92" fmla="*/ 671325 h 854732"/>
                <a:gd name="connsiteX93" fmla="*/ 2328566 w 2994246"/>
                <a:gd name="connsiteY93" fmla="*/ 728366 h 854732"/>
                <a:gd name="connsiteX94" fmla="*/ 2382943 w 2994246"/>
                <a:gd name="connsiteY94" fmla="*/ 728366 h 854732"/>
                <a:gd name="connsiteX95" fmla="*/ 2435127 w 2994246"/>
                <a:gd name="connsiteY95" fmla="*/ 728366 h 854732"/>
                <a:gd name="connsiteX96" fmla="*/ 2450037 w 2994246"/>
                <a:gd name="connsiteY96" fmla="*/ 728366 h 854732"/>
                <a:gd name="connsiteX97" fmla="*/ 2472402 w 2994246"/>
                <a:gd name="connsiteY97" fmla="*/ 728366 h 854732"/>
                <a:gd name="connsiteX98" fmla="*/ 2499591 w 2994246"/>
                <a:gd name="connsiteY98" fmla="*/ 728366 h 854732"/>
                <a:gd name="connsiteX99" fmla="*/ 2521517 w 2994246"/>
                <a:gd name="connsiteY99" fmla="*/ 728366 h 854732"/>
                <a:gd name="connsiteX100" fmla="*/ 2529410 w 2994246"/>
                <a:gd name="connsiteY100" fmla="*/ 728366 h 854732"/>
                <a:gd name="connsiteX101" fmla="*/ 2536865 w 2994246"/>
                <a:gd name="connsiteY101" fmla="*/ 728366 h 854732"/>
                <a:gd name="connsiteX102" fmla="*/ 2539058 w 2994246"/>
                <a:gd name="connsiteY102" fmla="*/ 728366 h 854732"/>
                <a:gd name="connsiteX103" fmla="*/ 2539058 w 2994246"/>
                <a:gd name="connsiteY103" fmla="*/ 854733 h 854732"/>
                <a:gd name="connsiteX104" fmla="*/ 2593435 w 2994246"/>
                <a:gd name="connsiteY104" fmla="*/ 854733 h 854732"/>
                <a:gd name="connsiteX105" fmla="*/ 2608345 w 2994246"/>
                <a:gd name="connsiteY105" fmla="*/ 854733 h 854732"/>
                <a:gd name="connsiteX106" fmla="*/ 2865759 w 2994246"/>
                <a:gd name="connsiteY106" fmla="*/ 854733 h 854732"/>
                <a:gd name="connsiteX107" fmla="*/ 2895578 w 2994246"/>
                <a:gd name="connsiteY107" fmla="*/ 854733 h 854732"/>
                <a:gd name="connsiteX108" fmla="*/ 2910049 w 2994246"/>
                <a:gd name="connsiteY108" fmla="*/ 854733 h 854732"/>
                <a:gd name="connsiteX109" fmla="*/ 2986791 w 2994246"/>
                <a:gd name="connsiteY109" fmla="*/ 854733 h 854732"/>
                <a:gd name="connsiteX110" fmla="*/ 2994246 w 2994246"/>
                <a:gd name="connsiteY110" fmla="*/ 854733 h 85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994246" h="854732">
                  <a:moveTo>
                    <a:pt x="0" y="0"/>
                  </a:moveTo>
                  <a:lnTo>
                    <a:pt x="2631" y="0"/>
                  </a:lnTo>
                  <a:lnTo>
                    <a:pt x="2631" y="19745"/>
                  </a:lnTo>
                  <a:lnTo>
                    <a:pt x="12717" y="19745"/>
                  </a:lnTo>
                  <a:lnTo>
                    <a:pt x="12717" y="39490"/>
                  </a:lnTo>
                  <a:lnTo>
                    <a:pt x="62271" y="39490"/>
                  </a:lnTo>
                  <a:lnTo>
                    <a:pt x="62271" y="59673"/>
                  </a:lnTo>
                  <a:lnTo>
                    <a:pt x="227594" y="59673"/>
                  </a:lnTo>
                  <a:lnTo>
                    <a:pt x="227594" y="79418"/>
                  </a:lnTo>
                  <a:lnTo>
                    <a:pt x="242504" y="79418"/>
                  </a:lnTo>
                  <a:lnTo>
                    <a:pt x="242504" y="99163"/>
                  </a:lnTo>
                  <a:lnTo>
                    <a:pt x="264869" y="99163"/>
                  </a:lnTo>
                  <a:lnTo>
                    <a:pt x="264869" y="116275"/>
                  </a:lnTo>
                  <a:lnTo>
                    <a:pt x="336787" y="116275"/>
                  </a:lnTo>
                  <a:lnTo>
                    <a:pt x="336787" y="136459"/>
                  </a:lnTo>
                  <a:lnTo>
                    <a:pt x="460451" y="136459"/>
                  </a:lnTo>
                  <a:lnTo>
                    <a:pt x="460451" y="156204"/>
                  </a:lnTo>
                  <a:lnTo>
                    <a:pt x="475361" y="156204"/>
                  </a:lnTo>
                  <a:lnTo>
                    <a:pt x="475361" y="175949"/>
                  </a:lnTo>
                  <a:lnTo>
                    <a:pt x="542016" y="175949"/>
                  </a:lnTo>
                  <a:lnTo>
                    <a:pt x="656033" y="175949"/>
                  </a:lnTo>
                  <a:lnTo>
                    <a:pt x="656033" y="195693"/>
                  </a:lnTo>
                  <a:lnTo>
                    <a:pt x="742422" y="195693"/>
                  </a:lnTo>
                  <a:lnTo>
                    <a:pt x="745053" y="195693"/>
                  </a:lnTo>
                  <a:lnTo>
                    <a:pt x="745053" y="215438"/>
                  </a:lnTo>
                  <a:lnTo>
                    <a:pt x="749877" y="215438"/>
                  </a:lnTo>
                  <a:lnTo>
                    <a:pt x="754701" y="215438"/>
                  </a:lnTo>
                  <a:lnTo>
                    <a:pt x="759963" y="215438"/>
                  </a:lnTo>
                  <a:lnTo>
                    <a:pt x="791976" y="215438"/>
                  </a:lnTo>
                  <a:lnTo>
                    <a:pt x="791976" y="235622"/>
                  </a:lnTo>
                  <a:lnTo>
                    <a:pt x="856439" y="235622"/>
                  </a:lnTo>
                  <a:lnTo>
                    <a:pt x="883627" y="235622"/>
                  </a:lnTo>
                  <a:lnTo>
                    <a:pt x="898537" y="235622"/>
                  </a:lnTo>
                  <a:lnTo>
                    <a:pt x="898537" y="257561"/>
                  </a:lnTo>
                  <a:lnTo>
                    <a:pt x="900730" y="257561"/>
                  </a:lnTo>
                  <a:lnTo>
                    <a:pt x="920902" y="257561"/>
                  </a:lnTo>
                  <a:lnTo>
                    <a:pt x="923094" y="257561"/>
                  </a:lnTo>
                  <a:lnTo>
                    <a:pt x="977471" y="257561"/>
                  </a:lnTo>
                  <a:lnTo>
                    <a:pt x="1009922" y="257561"/>
                  </a:lnTo>
                  <a:lnTo>
                    <a:pt x="1012115" y="257561"/>
                  </a:lnTo>
                  <a:lnTo>
                    <a:pt x="1017377" y="257561"/>
                  </a:lnTo>
                  <a:lnTo>
                    <a:pt x="1098943" y="257561"/>
                  </a:lnTo>
                  <a:lnTo>
                    <a:pt x="1098943" y="282571"/>
                  </a:lnTo>
                  <a:lnTo>
                    <a:pt x="1128324" y="282571"/>
                  </a:lnTo>
                  <a:lnTo>
                    <a:pt x="1138410" y="282571"/>
                  </a:lnTo>
                  <a:lnTo>
                    <a:pt x="1138410" y="307142"/>
                  </a:lnTo>
                  <a:lnTo>
                    <a:pt x="1175685" y="307142"/>
                  </a:lnTo>
                  <a:lnTo>
                    <a:pt x="1177877" y="307142"/>
                  </a:lnTo>
                  <a:lnTo>
                    <a:pt x="1185332" y="307142"/>
                  </a:lnTo>
                  <a:lnTo>
                    <a:pt x="1195418" y="307142"/>
                  </a:lnTo>
                  <a:lnTo>
                    <a:pt x="1272160" y="307142"/>
                  </a:lnTo>
                  <a:lnTo>
                    <a:pt x="1274791" y="307142"/>
                  </a:lnTo>
                  <a:lnTo>
                    <a:pt x="1294525" y="307142"/>
                  </a:lnTo>
                  <a:lnTo>
                    <a:pt x="1341447" y="307142"/>
                  </a:lnTo>
                  <a:lnTo>
                    <a:pt x="1341447" y="336979"/>
                  </a:lnTo>
                  <a:lnTo>
                    <a:pt x="1368635" y="336979"/>
                  </a:lnTo>
                  <a:lnTo>
                    <a:pt x="1385738" y="336979"/>
                  </a:lnTo>
                  <a:lnTo>
                    <a:pt x="1385738" y="366816"/>
                  </a:lnTo>
                  <a:lnTo>
                    <a:pt x="1398455" y="366816"/>
                  </a:lnTo>
                  <a:lnTo>
                    <a:pt x="1423013" y="366816"/>
                  </a:lnTo>
                  <a:lnTo>
                    <a:pt x="1437922" y="366816"/>
                  </a:lnTo>
                  <a:lnTo>
                    <a:pt x="1440115" y="366816"/>
                  </a:lnTo>
                  <a:lnTo>
                    <a:pt x="1442746" y="366816"/>
                  </a:lnTo>
                  <a:lnTo>
                    <a:pt x="1457656" y="366816"/>
                  </a:lnTo>
                  <a:lnTo>
                    <a:pt x="1494930" y="366816"/>
                  </a:lnTo>
                  <a:lnTo>
                    <a:pt x="1514664" y="366816"/>
                  </a:lnTo>
                  <a:lnTo>
                    <a:pt x="1529135" y="366816"/>
                  </a:lnTo>
                  <a:lnTo>
                    <a:pt x="1531767" y="366816"/>
                  </a:lnTo>
                  <a:lnTo>
                    <a:pt x="1539222" y="366816"/>
                  </a:lnTo>
                  <a:lnTo>
                    <a:pt x="1569041" y="366816"/>
                  </a:lnTo>
                  <a:lnTo>
                    <a:pt x="1613771" y="366816"/>
                  </a:lnTo>
                  <a:lnTo>
                    <a:pt x="1613771" y="406305"/>
                  </a:lnTo>
                  <a:lnTo>
                    <a:pt x="1715070" y="406305"/>
                  </a:lnTo>
                  <a:lnTo>
                    <a:pt x="1715070" y="446234"/>
                  </a:lnTo>
                  <a:lnTo>
                    <a:pt x="1761992" y="446234"/>
                  </a:lnTo>
                  <a:lnTo>
                    <a:pt x="1868553" y="446234"/>
                  </a:lnTo>
                  <a:lnTo>
                    <a:pt x="1868553" y="487917"/>
                  </a:lnTo>
                  <a:lnTo>
                    <a:pt x="1880832" y="487917"/>
                  </a:lnTo>
                  <a:lnTo>
                    <a:pt x="1880832" y="530040"/>
                  </a:lnTo>
                  <a:lnTo>
                    <a:pt x="2034316" y="530040"/>
                  </a:lnTo>
                  <a:lnTo>
                    <a:pt x="2093517" y="530040"/>
                  </a:lnTo>
                  <a:lnTo>
                    <a:pt x="2093517" y="572162"/>
                  </a:lnTo>
                  <a:lnTo>
                    <a:pt x="2103603" y="572162"/>
                  </a:lnTo>
                  <a:lnTo>
                    <a:pt x="2105795" y="572162"/>
                  </a:lnTo>
                  <a:lnTo>
                    <a:pt x="2108427" y="572162"/>
                  </a:lnTo>
                  <a:lnTo>
                    <a:pt x="2108427" y="619550"/>
                  </a:lnTo>
                  <a:lnTo>
                    <a:pt x="2111058" y="619550"/>
                  </a:lnTo>
                  <a:lnTo>
                    <a:pt x="2165435" y="619550"/>
                  </a:lnTo>
                  <a:lnTo>
                    <a:pt x="2222443" y="619550"/>
                  </a:lnTo>
                  <a:lnTo>
                    <a:pt x="2242177" y="619550"/>
                  </a:lnTo>
                  <a:lnTo>
                    <a:pt x="2242177" y="671325"/>
                  </a:lnTo>
                  <a:lnTo>
                    <a:pt x="2264541" y="671325"/>
                  </a:lnTo>
                  <a:lnTo>
                    <a:pt x="2328566" y="671325"/>
                  </a:lnTo>
                  <a:lnTo>
                    <a:pt x="2328566" y="728366"/>
                  </a:lnTo>
                  <a:lnTo>
                    <a:pt x="2382943" y="728366"/>
                  </a:lnTo>
                  <a:lnTo>
                    <a:pt x="2435127" y="728366"/>
                  </a:lnTo>
                  <a:lnTo>
                    <a:pt x="2450037" y="728366"/>
                  </a:lnTo>
                  <a:lnTo>
                    <a:pt x="2472402" y="728366"/>
                  </a:lnTo>
                  <a:lnTo>
                    <a:pt x="2499591" y="728366"/>
                  </a:lnTo>
                  <a:lnTo>
                    <a:pt x="2521517" y="728366"/>
                  </a:lnTo>
                  <a:lnTo>
                    <a:pt x="2529410" y="728366"/>
                  </a:lnTo>
                  <a:lnTo>
                    <a:pt x="2536865" y="728366"/>
                  </a:lnTo>
                  <a:lnTo>
                    <a:pt x="2539058" y="728366"/>
                  </a:lnTo>
                  <a:lnTo>
                    <a:pt x="2539058" y="854733"/>
                  </a:lnTo>
                  <a:lnTo>
                    <a:pt x="2593435" y="854733"/>
                  </a:lnTo>
                  <a:lnTo>
                    <a:pt x="2608345" y="854733"/>
                  </a:lnTo>
                  <a:lnTo>
                    <a:pt x="2865759" y="854733"/>
                  </a:lnTo>
                  <a:lnTo>
                    <a:pt x="2895578" y="854733"/>
                  </a:lnTo>
                  <a:lnTo>
                    <a:pt x="2910049" y="854733"/>
                  </a:lnTo>
                  <a:lnTo>
                    <a:pt x="2986791" y="854733"/>
                  </a:lnTo>
                  <a:lnTo>
                    <a:pt x="2994246" y="854733"/>
                  </a:lnTo>
                </a:path>
              </a:pathLst>
            </a:custGeom>
            <a:noFill/>
            <a:ln w="15875" cap="flat">
              <a:solidFill>
                <a:srgbClr val="FAA21D"/>
              </a:solidFill>
              <a:prstDash val="solid"/>
              <a:miter/>
            </a:ln>
          </p:spPr>
          <p:txBody>
            <a:bodyPr rtlCol="0" anchor="ctr"/>
            <a:lstStyle/>
            <a:p>
              <a:pPr defTabSz="914240">
                <a:defRPr/>
              </a:pPr>
              <a:endParaRPr lang="en-US" sz="800" dirty="0">
                <a:solidFill>
                  <a:srgbClr val="000000"/>
                </a:solidFill>
                <a:latin typeface="Arial"/>
              </a:endParaRPr>
            </a:p>
          </p:txBody>
        </p:sp>
      </p:grpSp>
      <p:grpSp>
        <p:nvGrpSpPr>
          <p:cNvPr id="262" name="Group 261">
            <a:extLst>
              <a:ext uri="{FF2B5EF4-FFF2-40B4-BE49-F238E27FC236}">
                <a16:creationId xmlns:a16="http://schemas.microsoft.com/office/drawing/2014/main" id="{8704083E-D6E8-494E-A350-247CD891F317}"/>
              </a:ext>
            </a:extLst>
          </p:cNvPr>
          <p:cNvGrpSpPr/>
          <p:nvPr/>
        </p:nvGrpSpPr>
        <p:grpSpPr>
          <a:xfrm>
            <a:off x="2519184" y="1753118"/>
            <a:ext cx="395417" cy="1942287"/>
            <a:chOff x="121983" y="1314759"/>
            <a:chExt cx="395417" cy="1942287"/>
          </a:xfrm>
        </p:grpSpPr>
        <p:sp>
          <p:nvSpPr>
            <p:cNvPr id="263" name="TextBox 262">
              <a:extLst>
                <a:ext uri="{FF2B5EF4-FFF2-40B4-BE49-F238E27FC236}">
                  <a16:creationId xmlns:a16="http://schemas.microsoft.com/office/drawing/2014/main" id="{883977C8-B006-BE4E-9D7A-05B7E901F7B7}"/>
                </a:ext>
              </a:extLst>
            </p:cNvPr>
            <p:cNvSpPr txBox="1"/>
            <p:nvPr/>
          </p:nvSpPr>
          <p:spPr>
            <a:xfrm>
              <a:off x="121983" y="1314759"/>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100</a:t>
              </a:r>
            </a:p>
          </p:txBody>
        </p:sp>
        <p:sp>
          <p:nvSpPr>
            <p:cNvPr id="264" name="TextBox 263">
              <a:extLst>
                <a:ext uri="{FF2B5EF4-FFF2-40B4-BE49-F238E27FC236}">
                  <a16:creationId xmlns:a16="http://schemas.microsoft.com/office/drawing/2014/main" id="{AE66CB47-F72E-7946-AED6-7D016095FCD5}"/>
                </a:ext>
              </a:extLst>
            </p:cNvPr>
            <p:cNvSpPr txBox="1"/>
            <p:nvPr/>
          </p:nvSpPr>
          <p:spPr>
            <a:xfrm>
              <a:off x="121983" y="1487443"/>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90</a:t>
              </a:r>
            </a:p>
          </p:txBody>
        </p:sp>
        <p:sp>
          <p:nvSpPr>
            <p:cNvPr id="265" name="TextBox 264">
              <a:extLst>
                <a:ext uri="{FF2B5EF4-FFF2-40B4-BE49-F238E27FC236}">
                  <a16:creationId xmlns:a16="http://schemas.microsoft.com/office/drawing/2014/main" id="{0EE75C4D-59AF-574B-9D0A-63A7F072D965}"/>
                </a:ext>
              </a:extLst>
            </p:cNvPr>
            <p:cNvSpPr txBox="1"/>
            <p:nvPr/>
          </p:nvSpPr>
          <p:spPr>
            <a:xfrm>
              <a:off x="121983" y="1660127"/>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80</a:t>
              </a:r>
            </a:p>
          </p:txBody>
        </p:sp>
        <p:sp>
          <p:nvSpPr>
            <p:cNvPr id="266" name="TextBox 265">
              <a:extLst>
                <a:ext uri="{FF2B5EF4-FFF2-40B4-BE49-F238E27FC236}">
                  <a16:creationId xmlns:a16="http://schemas.microsoft.com/office/drawing/2014/main" id="{355CE521-A154-5F47-9780-81B7A8BB28D2}"/>
                </a:ext>
              </a:extLst>
            </p:cNvPr>
            <p:cNvSpPr txBox="1"/>
            <p:nvPr/>
          </p:nvSpPr>
          <p:spPr>
            <a:xfrm>
              <a:off x="121983" y="1832811"/>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70</a:t>
              </a:r>
            </a:p>
          </p:txBody>
        </p:sp>
        <p:sp>
          <p:nvSpPr>
            <p:cNvPr id="267" name="TextBox 266">
              <a:extLst>
                <a:ext uri="{FF2B5EF4-FFF2-40B4-BE49-F238E27FC236}">
                  <a16:creationId xmlns:a16="http://schemas.microsoft.com/office/drawing/2014/main" id="{FA005F83-DDE7-524E-8C02-B0A222875963}"/>
                </a:ext>
              </a:extLst>
            </p:cNvPr>
            <p:cNvSpPr txBox="1"/>
            <p:nvPr/>
          </p:nvSpPr>
          <p:spPr>
            <a:xfrm>
              <a:off x="121983" y="2005495"/>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60</a:t>
              </a:r>
            </a:p>
          </p:txBody>
        </p:sp>
        <p:sp>
          <p:nvSpPr>
            <p:cNvPr id="268" name="TextBox 267">
              <a:extLst>
                <a:ext uri="{FF2B5EF4-FFF2-40B4-BE49-F238E27FC236}">
                  <a16:creationId xmlns:a16="http://schemas.microsoft.com/office/drawing/2014/main" id="{7E88A870-8BA9-0A46-8842-286ED20CEEB5}"/>
                </a:ext>
              </a:extLst>
            </p:cNvPr>
            <p:cNvSpPr txBox="1"/>
            <p:nvPr/>
          </p:nvSpPr>
          <p:spPr>
            <a:xfrm>
              <a:off x="121983" y="2178179"/>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50</a:t>
              </a:r>
            </a:p>
          </p:txBody>
        </p:sp>
        <p:sp>
          <p:nvSpPr>
            <p:cNvPr id="269" name="TextBox 268">
              <a:extLst>
                <a:ext uri="{FF2B5EF4-FFF2-40B4-BE49-F238E27FC236}">
                  <a16:creationId xmlns:a16="http://schemas.microsoft.com/office/drawing/2014/main" id="{B0B4E42E-5C00-A74E-A728-6EBA4EE034A1}"/>
                </a:ext>
              </a:extLst>
            </p:cNvPr>
            <p:cNvSpPr txBox="1"/>
            <p:nvPr/>
          </p:nvSpPr>
          <p:spPr>
            <a:xfrm>
              <a:off x="121983" y="2350863"/>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40</a:t>
              </a:r>
            </a:p>
          </p:txBody>
        </p:sp>
        <p:sp>
          <p:nvSpPr>
            <p:cNvPr id="270" name="TextBox 269">
              <a:extLst>
                <a:ext uri="{FF2B5EF4-FFF2-40B4-BE49-F238E27FC236}">
                  <a16:creationId xmlns:a16="http://schemas.microsoft.com/office/drawing/2014/main" id="{D195645E-C409-5A45-9E15-EE60C33D9067}"/>
                </a:ext>
              </a:extLst>
            </p:cNvPr>
            <p:cNvSpPr txBox="1"/>
            <p:nvPr/>
          </p:nvSpPr>
          <p:spPr>
            <a:xfrm>
              <a:off x="121983" y="2523547"/>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30</a:t>
              </a:r>
            </a:p>
          </p:txBody>
        </p:sp>
        <p:sp>
          <p:nvSpPr>
            <p:cNvPr id="271" name="TextBox 270">
              <a:extLst>
                <a:ext uri="{FF2B5EF4-FFF2-40B4-BE49-F238E27FC236}">
                  <a16:creationId xmlns:a16="http://schemas.microsoft.com/office/drawing/2014/main" id="{4421CB5A-F25C-9F4C-AE9B-197BF0BF11D4}"/>
                </a:ext>
              </a:extLst>
            </p:cNvPr>
            <p:cNvSpPr txBox="1"/>
            <p:nvPr/>
          </p:nvSpPr>
          <p:spPr>
            <a:xfrm>
              <a:off x="121983" y="2696231"/>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20</a:t>
              </a:r>
            </a:p>
          </p:txBody>
        </p:sp>
        <p:sp>
          <p:nvSpPr>
            <p:cNvPr id="272" name="TextBox 271">
              <a:extLst>
                <a:ext uri="{FF2B5EF4-FFF2-40B4-BE49-F238E27FC236}">
                  <a16:creationId xmlns:a16="http://schemas.microsoft.com/office/drawing/2014/main" id="{A941F451-DDEB-8247-8349-4DF3A6143FFE}"/>
                </a:ext>
              </a:extLst>
            </p:cNvPr>
            <p:cNvSpPr txBox="1"/>
            <p:nvPr/>
          </p:nvSpPr>
          <p:spPr>
            <a:xfrm>
              <a:off x="121983" y="2868915"/>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10</a:t>
              </a:r>
            </a:p>
          </p:txBody>
        </p:sp>
        <p:sp>
          <p:nvSpPr>
            <p:cNvPr id="273" name="TextBox 272">
              <a:extLst>
                <a:ext uri="{FF2B5EF4-FFF2-40B4-BE49-F238E27FC236}">
                  <a16:creationId xmlns:a16="http://schemas.microsoft.com/office/drawing/2014/main" id="{25591F86-E4F6-B748-82BA-CE751B5DCE63}"/>
                </a:ext>
              </a:extLst>
            </p:cNvPr>
            <p:cNvSpPr txBox="1"/>
            <p:nvPr/>
          </p:nvSpPr>
          <p:spPr>
            <a:xfrm>
              <a:off x="121983" y="3041602"/>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0</a:t>
              </a:r>
            </a:p>
          </p:txBody>
        </p:sp>
      </p:grpSp>
      <p:grpSp>
        <p:nvGrpSpPr>
          <p:cNvPr id="274" name="Group 273">
            <a:extLst>
              <a:ext uri="{FF2B5EF4-FFF2-40B4-BE49-F238E27FC236}">
                <a16:creationId xmlns:a16="http://schemas.microsoft.com/office/drawing/2014/main" id="{BD270E85-A7E0-E440-B406-1C2CCC2D609E}"/>
              </a:ext>
            </a:extLst>
          </p:cNvPr>
          <p:cNvGrpSpPr/>
          <p:nvPr/>
        </p:nvGrpSpPr>
        <p:grpSpPr>
          <a:xfrm>
            <a:off x="2729312" y="3605659"/>
            <a:ext cx="3353813" cy="215444"/>
            <a:chOff x="539825" y="3257703"/>
            <a:chExt cx="3353813" cy="215444"/>
          </a:xfrm>
        </p:grpSpPr>
        <p:sp>
          <p:nvSpPr>
            <p:cNvPr id="275" name="TextBox 274">
              <a:extLst>
                <a:ext uri="{FF2B5EF4-FFF2-40B4-BE49-F238E27FC236}">
                  <a16:creationId xmlns:a16="http://schemas.microsoft.com/office/drawing/2014/main" id="{FFF6C112-8F8E-8B43-96AF-CDB77769656B}"/>
                </a:ext>
              </a:extLst>
            </p:cNvPr>
            <p:cNvSpPr txBox="1"/>
            <p:nvPr/>
          </p:nvSpPr>
          <p:spPr>
            <a:xfrm>
              <a:off x="916441"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12</a:t>
              </a:r>
            </a:p>
          </p:txBody>
        </p:sp>
        <p:sp>
          <p:nvSpPr>
            <p:cNvPr id="276" name="TextBox 275">
              <a:extLst>
                <a:ext uri="{FF2B5EF4-FFF2-40B4-BE49-F238E27FC236}">
                  <a16:creationId xmlns:a16="http://schemas.microsoft.com/office/drawing/2014/main" id="{977649BA-C43D-F64C-9028-6E205B907B73}"/>
                </a:ext>
              </a:extLst>
            </p:cNvPr>
            <p:cNvSpPr txBox="1"/>
            <p:nvPr/>
          </p:nvSpPr>
          <p:spPr>
            <a:xfrm>
              <a:off x="1104749"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18</a:t>
              </a:r>
            </a:p>
          </p:txBody>
        </p:sp>
        <p:sp>
          <p:nvSpPr>
            <p:cNvPr id="277" name="TextBox 276">
              <a:extLst>
                <a:ext uri="{FF2B5EF4-FFF2-40B4-BE49-F238E27FC236}">
                  <a16:creationId xmlns:a16="http://schemas.microsoft.com/office/drawing/2014/main" id="{6344E4F4-F3EA-F547-8A4C-073A15D0A961}"/>
                </a:ext>
              </a:extLst>
            </p:cNvPr>
            <p:cNvSpPr txBox="1"/>
            <p:nvPr/>
          </p:nvSpPr>
          <p:spPr>
            <a:xfrm>
              <a:off x="1293057"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24</a:t>
              </a:r>
            </a:p>
          </p:txBody>
        </p:sp>
        <p:sp>
          <p:nvSpPr>
            <p:cNvPr id="278" name="TextBox 277">
              <a:extLst>
                <a:ext uri="{FF2B5EF4-FFF2-40B4-BE49-F238E27FC236}">
                  <a16:creationId xmlns:a16="http://schemas.microsoft.com/office/drawing/2014/main" id="{ACF7300F-6F02-B643-B56E-89C762B7FBAA}"/>
                </a:ext>
              </a:extLst>
            </p:cNvPr>
            <p:cNvSpPr txBox="1"/>
            <p:nvPr/>
          </p:nvSpPr>
          <p:spPr>
            <a:xfrm>
              <a:off x="1481365"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30</a:t>
              </a:r>
            </a:p>
          </p:txBody>
        </p:sp>
        <p:sp>
          <p:nvSpPr>
            <p:cNvPr id="279" name="TextBox 278">
              <a:extLst>
                <a:ext uri="{FF2B5EF4-FFF2-40B4-BE49-F238E27FC236}">
                  <a16:creationId xmlns:a16="http://schemas.microsoft.com/office/drawing/2014/main" id="{8B7A8F65-7B07-5E43-9AAB-8DB1FE4AD2B5}"/>
                </a:ext>
              </a:extLst>
            </p:cNvPr>
            <p:cNvSpPr txBox="1"/>
            <p:nvPr/>
          </p:nvSpPr>
          <p:spPr>
            <a:xfrm>
              <a:off x="1669673"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36</a:t>
              </a:r>
            </a:p>
          </p:txBody>
        </p:sp>
        <p:sp>
          <p:nvSpPr>
            <p:cNvPr id="280" name="TextBox 279">
              <a:extLst>
                <a:ext uri="{FF2B5EF4-FFF2-40B4-BE49-F238E27FC236}">
                  <a16:creationId xmlns:a16="http://schemas.microsoft.com/office/drawing/2014/main" id="{64F9A9D1-AE1F-6649-A28D-2E6F3CAD1BBA}"/>
                </a:ext>
              </a:extLst>
            </p:cNvPr>
            <p:cNvSpPr txBox="1"/>
            <p:nvPr/>
          </p:nvSpPr>
          <p:spPr>
            <a:xfrm>
              <a:off x="1857981"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42</a:t>
              </a:r>
            </a:p>
          </p:txBody>
        </p:sp>
        <p:sp>
          <p:nvSpPr>
            <p:cNvPr id="281" name="TextBox 280">
              <a:extLst>
                <a:ext uri="{FF2B5EF4-FFF2-40B4-BE49-F238E27FC236}">
                  <a16:creationId xmlns:a16="http://schemas.microsoft.com/office/drawing/2014/main" id="{7A4A926D-B4E8-604A-B665-1A7CA0151CEF}"/>
                </a:ext>
              </a:extLst>
            </p:cNvPr>
            <p:cNvSpPr txBox="1"/>
            <p:nvPr/>
          </p:nvSpPr>
          <p:spPr>
            <a:xfrm>
              <a:off x="2046289"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48</a:t>
              </a:r>
            </a:p>
          </p:txBody>
        </p:sp>
        <p:sp>
          <p:nvSpPr>
            <p:cNvPr id="282" name="TextBox 281">
              <a:extLst>
                <a:ext uri="{FF2B5EF4-FFF2-40B4-BE49-F238E27FC236}">
                  <a16:creationId xmlns:a16="http://schemas.microsoft.com/office/drawing/2014/main" id="{D0D64B12-E1B6-3641-BD5A-58BF397A032E}"/>
                </a:ext>
              </a:extLst>
            </p:cNvPr>
            <p:cNvSpPr txBox="1"/>
            <p:nvPr/>
          </p:nvSpPr>
          <p:spPr>
            <a:xfrm>
              <a:off x="2234597"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54</a:t>
              </a:r>
            </a:p>
          </p:txBody>
        </p:sp>
        <p:sp>
          <p:nvSpPr>
            <p:cNvPr id="283" name="TextBox 282">
              <a:extLst>
                <a:ext uri="{FF2B5EF4-FFF2-40B4-BE49-F238E27FC236}">
                  <a16:creationId xmlns:a16="http://schemas.microsoft.com/office/drawing/2014/main" id="{243C4FA4-EE55-5741-9EF7-4B9967118955}"/>
                </a:ext>
              </a:extLst>
            </p:cNvPr>
            <p:cNvSpPr txBox="1"/>
            <p:nvPr/>
          </p:nvSpPr>
          <p:spPr>
            <a:xfrm>
              <a:off x="2422905"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60</a:t>
              </a:r>
            </a:p>
          </p:txBody>
        </p:sp>
        <p:sp>
          <p:nvSpPr>
            <p:cNvPr id="284" name="TextBox 283">
              <a:extLst>
                <a:ext uri="{FF2B5EF4-FFF2-40B4-BE49-F238E27FC236}">
                  <a16:creationId xmlns:a16="http://schemas.microsoft.com/office/drawing/2014/main" id="{8C2B5E3E-EC9D-F54F-84BE-C5DDDE87DCA4}"/>
                </a:ext>
              </a:extLst>
            </p:cNvPr>
            <p:cNvSpPr txBox="1"/>
            <p:nvPr/>
          </p:nvSpPr>
          <p:spPr>
            <a:xfrm>
              <a:off x="2611213"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66</a:t>
              </a:r>
            </a:p>
          </p:txBody>
        </p:sp>
        <p:sp>
          <p:nvSpPr>
            <p:cNvPr id="285" name="TextBox 284">
              <a:extLst>
                <a:ext uri="{FF2B5EF4-FFF2-40B4-BE49-F238E27FC236}">
                  <a16:creationId xmlns:a16="http://schemas.microsoft.com/office/drawing/2014/main" id="{415F228B-267E-B641-8CA3-AF0BE1D16938}"/>
                </a:ext>
              </a:extLst>
            </p:cNvPr>
            <p:cNvSpPr txBox="1"/>
            <p:nvPr/>
          </p:nvSpPr>
          <p:spPr>
            <a:xfrm>
              <a:off x="2799521"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72</a:t>
              </a:r>
            </a:p>
          </p:txBody>
        </p:sp>
        <p:sp>
          <p:nvSpPr>
            <p:cNvPr id="286" name="TextBox 285">
              <a:extLst>
                <a:ext uri="{FF2B5EF4-FFF2-40B4-BE49-F238E27FC236}">
                  <a16:creationId xmlns:a16="http://schemas.microsoft.com/office/drawing/2014/main" id="{992A3027-A2CA-EE48-8900-34E98A6B823B}"/>
                </a:ext>
              </a:extLst>
            </p:cNvPr>
            <p:cNvSpPr txBox="1"/>
            <p:nvPr/>
          </p:nvSpPr>
          <p:spPr>
            <a:xfrm>
              <a:off x="2987829"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78</a:t>
              </a:r>
            </a:p>
          </p:txBody>
        </p:sp>
        <p:sp>
          <p:nvSpPr>
            <p:cNvPr id="287" name="TextBox 286">
              <a:extLst>
                <a:ext uri="{FF2B5EF4-FFF2-40B4-BE49-F238E27FC236}">
                  <a16:creationId xmlns:a16="http://schemas.microsoft.com/office/drawing/2014/main" id="{217FBDCD-8113-9C4C-AFC5-7BD838491FFF}"/>
                </a:ext>
              </a:extLst>
            </p:cNvPr>
            <p:cNvSpPr txBox="1"/>
            <p:nvPr/>
          </p:nvSpPr>
          <p:spPr>
            <a:xfrm>
              <a:off x="3176137"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84</a:t>
              </a:r>
            </a:p>
          </p:txBody>
        </p:sp>
        <p:sp>
          <p:nvSpPr>
            <p:cNvPr id="288" name="TextBox 287">
              <a:extLst>
                <a:ext uri="{FF2B5EF4-FFF2-40B4-BE49-F238E27FC236}">
                  <a16:creationId xmlns:a16="http://schemas.microsoft.com/office/drawing/2014/main" id="{9F867476-DE02-3144-B8CE-99DBAFABB88C}"/>
                </a:ext>
              </a:extLst>
            </p:cNvPr>
            <p:cNvSpPr txBox="1"/>
            <p:nvPr/>
          </p:nvSpPr>
          <p:spPr>
            <a:xfrm>
              <a:off x="3364445"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90</a:t>
              </a:r>
            </a:p>
          </p:txBody>
        </p:sp>
        <p:sp>
          <p:nvSpPr>
            <p:cNvPr id="289" name="TextBox 288">
              <a:extLst>
                <a:ext uri="{FF2B5EF4-FFF2-40B4-BE49-F238E27FC236}">
                  <a16:creationId xmlns:a16="http://schemas.microsoft.com/office/drawing/2014/main" id="{60943397-97F9-4D4A-9C2D-0947FAA86DDA}"/>
                </a:ext>
              </a:extLst>
            </p:cNvPr>
            <p:cNvSpPr txBox="1"/>
            <p:nvPr/>
          </p:nvSpPr>
          <p:spPr>
            <a:xfrm>
              <a:off x="3552757"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96</a:t>
              </a:r>
            </a:p>
          </p:txBody>
        </p:sp>
        <p:sp>
          <p:nvSpPr>
            <p:cNvPr id="290" name="TextBox 289">
              <a:extLst>
                <a:ext uri="{FF2B5EF4-FFF2-40B4-BE49-F238E27FC236}">
                  <a16:creationId xmlns:a16="http://schemas.microsoft.com/office/drawing/2014/main" id="{B01B81E0-637F-3D40-A00E-99DB769C73E5}"/>
                </a:ext>
              </a:extLst>
            </p:cNvPr>
            <p:cNvSpPr txBox="1"/>
            <p:nvPr/>
          </p:nvSpPr>
          <p:spPr>
            <a:xfrm>
              <a:off x="728133"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6</a:t>
              </a:r>
            </a:p>
          </p:txBody>
        </p:sp>
        <p:sp>
          <p:nvSpPr>
            <p:cNvPr id="291" name="TextBox 290">
              <a:extLst>
                <a:ext uri="{FF2B5EF4-FFF2-40B4-BE49-F238E27FC236}">
                  <a16:creationId xmlns:a16="http://schemas.microsoft.com/office/drawing/2014/main" id="{2EAA7C3D-260A-4849-A653-4900445CE2BE}"/>
                </a:ext>
              </a:extLst>
            </p:cNvPr>
            <p:cNvSpPr txBox="1"/>
            <p:nvPr/>
          </p:nvSpPr>
          <p:spPr>
            <a:xfrm>
              <a:off x="539825"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0</a:t>
              </a:r>
            </a:p>
          </p:txBody>
        </p:sp>
      </p:grpSp>
      <p:sp>
        <p:nvSpPr>
          <p:cNvPr id="292" name="TextBox 291">
            <a:extLst>
              <a:ext uri="{FF2B5EF4-FFF2-40B4-BE49-F238E27FC236}">
                <a16:creationId xmlns:a16="http://schemas.microsoft.com/office/drawing/2014/main" id="{488E700A-70EC-4E44-8B47-5A92FCC49C00}"/>
              </a:ext>
            </a:extLst>
          </p:cNvPr>
          <p:cNvSpPr txBox="1"/>
          <p:nvPr/>
        </p:nvSpPr>
        <p:spPr>
          <a:xfrm>
            <a:off x="4062507" y="3780022"/>
            <a:ext cx="687423" cy="246221"/>
          </a:xfrm>
          <a:prstGeom prst="rect">
            <a:avLst/>
          </a:prstGeom>
          <a:noFill/>
        </p:spPr>
        <p:txBody>
          <a:bodyPr wrap="square" rtlCol="0">
            <a:spAutoFit/>
          </a:bodyPr>
          <a:lstStyle/>
          <a:p>
            <a:pPr algn="ctr" defTabSz="914240">
              <a:defRPr/>
            </a:pPr>
            <a:r>
              <a:rPr lang="en-US" sz="1000" b="1" dirty="0">
                <a:solidFill>
                  <a:srgbClr val="000000"/>
                </a:solidFill>
                <a:latin typeface="Arial"/>
              </a:rPr>
              <a:t>Months</a:t>
            </a:r>
          </a:p>
        </p:txBody>
      </p:sp>
      <p:sp>
        <p:nvSpPr>
          <p:cNvPr id="293" name="TextBox 292">
            <a:extLst>
              <a:ext uri="{FF2B5EF4-FFF2-40B4-BE49-F238E27FC236}">
                <a16:creationId xmlns:a16="http://schemas.microsoft.com/office/drawing/2014/main" id="{2559ABBF-CDC5-AF49-9D52-571BE17BBF72}"/>
              </a:ext>
            </a:extLst>
          </p:cNvPr>
          <p:cNvSpPr txBox="1"/>
          <p:nvPr/>
        </p:nvSpPr>
        <p:spPr>
          <a:xfrm rot="16200000">
            <a:off x="1404164" y="2603182"/>
            <a:ext cx="2122470" cy="246221"/>
          </a:xfrm>
          <a:prstGeom prst="rect">
            <a:avLst/>
          </a:prstGeom>
          <a:noFill/>
        </p:spPr>
        <p:txBody>
          <a:bodyPr wrap="square" rtlCol="0">
            <a:spAutoFit/>
          </a:bodyPr>
          <a:lstStyle/>
          <a:p>
            <a:pPr algn="ctr" defTabSz="914240">
              <a:defRPr/>
            </a:pPr>
            <a:r>
              <a:rPr lang="en-US" sz="1000" b="1" dirty="0">
                <a:solidFill>
                  <a:srgbClr val="000000"/>
                </a:solidFill>
                <a:latin typeface="Arial"/>
              </a:rPr>
              <a:t>Progression-Free Survival, %</a:t>
            </a:r>
          </a:p>
        </p:txBody>
      </p:sp>
      <p:grpSp>
        <p:nvGrpSpPr>
          <p:cNvPr id="294" name="Group 293">
            <a:extLst>
              <a:ext uri="{FF2B5EF4-FFF2-40B4-BE49-F238E27FC236}">
                <a16:creationId xmlns:a16="http://schemas.microsoft.com/office/drawing/2014/main" id="{81266F67-4969-F74E-90FA-9BA346A6EEF9}"/>
              </a:ext>
            </a:extLst>
          </p:cNvPr>
          <p:cNvGrpSpPr/>
          <p:nvPr/>
        </p:nvGrpSpPr>
        <p:grpSpPr>
          <a:xfrm>
            <a:off x="1860631" y="3963952"/>
            <a:ext cx="4222492" cy="219428"/>
            <a:chOff x="-21426" y="3528033"/>
            <a:chExt cx="4222492" cy="219428"/>
          </a:xfrm>
        </p:grpSpPr>
        <p:sp>
          <p:nvSpPr>
            <p:cNvPr id="308" name="TextBox 307">
              <a:extLst>
                <a:ext uri="{FF2B5EF4-FFF2-40B4-BE49-F238E27FC236}">
                  <a16:creationId xmlns:a16="http://schemas.microsoft.com/office/drawing/2014/main" id="{C45B2769-1300-A340-8E0F-5FB762685B68}"/>
                </a:ext>
              </a:extLst>
            </p:cNvPr>
            <p:cNvSpPr txBox="1"/>
            <p:nvPr/>
          </p:nvSpPr>
          <p:spPr>
            <a:xfrm>
              <a:off x="1223869"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82</a:t>
              </a:r>
            </a:p>
          </p:txBody>
        </p:sp>
        <p:sp>
          <p:nvSpPr>
            <p:cNvPr id="452" name="TextBox 451">
              <a:extLst>
                <a:ext uri="{FF2B5EF4-FFF2-40B4-BE49-F238E27FC236}">
                  <a16:creationId xmlns:a16="http://schemas.microsoft.com/office/drawing/2014/main" id="{14CE8AE3-D6DC-4445-8A18-50E01FDC3F06}"/>
                </a:ext>
              </a:extLst>
            </p:cNvPr>
            <p:cNvSpPr txBox="1"/>
            <p:nvPr/>
          </p:nvSpPr>
          <p:spPr>
            <a:xfrm>
              <a:off x="1412177"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79</a:t>
              </a:r>
            </a:p>
          </p:txBody>
        </p:sp>
        <p:sp>
          <p:nvSpPr>
            <p:cNvPr id="453" name="TextBox 452">
              <a:extLst>
                <a:ext uri="{FF2B5EF4-FFF2-40B4-BE49-F238E27FC236}">
                  <a16:creationId xmlns:a16="http://schemas.microsoft.com/office/drawing/2014/main" id="{45CA5C92-B438-3D43-97E0-A75072BA16D0}"/>
                </a:ext>
              </a:extLst>
            </p:cNvPr>
            <p:cNvSpPr txBox="1"/>
            <p:nvPr/>
          </p:nvSpPr>
          <p:spPr>
            <a:xfrm>
              <a:off x="1600485"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75</a:t>
              </a:r>
            </a:p>
          </p:txBody>
        </p:sp>
        <p:sp>
          <p:nvSpPr>
            <p:cNvPr id="454" name="TextBox 453">
              <a:extLst>
                <a:ext uri="{FF2B5EF4-FFF2-40B4-BE49-F238E27FC236}">
                  <a16:creationId xmlns:a16="http://schemas.microsoft.com/office/drawing/2014/main" id="{AAAE26CA-B89E-D745-9E0B-EF957C334F08}"/>
                </a:ext>
              </a:extLst>
            </p:cNvPr>
            <p:cNvSpPr txBox="1"/>
            <p:nvPr/>
          </p:nvSpPr>
          <p:spPr>
            <a:xfrm>
              <a:off x="1788793"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66</a:t>
              </a:r>
            </a:p>
          </p:txBody>
        </p:sp>
        <p:sp>
          <p:nvSpPr>
            <p:cNvPr id="455" name="TextBox 454">
              <a:extLst>
                <a:ext uri="{FF2B5EF4-FFF2-40B4-BE49-F238E27FC236}">
                  <a16:creationId xmlns:a16="http://schemas.microsoft.com/office/drawing/2014/main" id="{465EC95D-6140-7241-91CE-FF34075B4774}"/>
                </a:ext>
              </a:extLst>
            </p:cNvPr>
            <p:cNvSpPr txBox="1"/>
            <p:nvPr/>
          </p:nvSpPr>
          <p:spPr>
            <a:xfrm>
              <a:off x="1977101"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60</a:t>
              </a:r>
            </a:p>
          </p:txBody>
        </p:sp>
        <p:sp>
          <p:nvSpPr>
            <p:cNvPr id="456" name="TextBox 455">
              <a:extLst>
                <a:ext uri="{FF2B5EF4-FFF2-40B4-BE49-F238E27FC236}">
                  <a16:creationId xmlns:a16="http://schemas.microsoft.com/office/drawing/2014/main" id="{DB50E36A-0DD6-114A-9202-61B66B8A3D71}"/>
                </a:ext>
              </a:extLst>
            </p:cNvPr>
            <p:cNvSpPr txBox="1"/>
            <p:nvPr/>
          </p:nvSpPr>
          <p:spPr>
            <a:xfrm>
              <a:off x="2165409"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49</a:t>
              </a:r>
            </a:p>
          </p:txBody>
        </p:sp>
        <p:sp>
          <p:nvSpPr>
            <p:cNvPr id="457" name="TextBox 456">
              <a:extLst>
                <a:ext uri="{FF2B5EF4-FFF2-40B4-BE49-F238E27FC236}">
                  <a16:creationId xmlns:a16="http://schemas.microsoft.com/office/drawing/2014/main" id="{EF4B4EBB-1B22-254C-82E2-A5BA62AB2EDD}"/>
                </a:ext>
              </a:extLst>
            </p:cNvPr>
            <p:cNvSpPr txBox="1"/>
            <p:nvPr/>
          </p:nvSpPr>
          <p:spPr>
            <a:xfrm>
              <a:off x="2353717"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39</a:t>
              </a:r>
            </a:p>
          </p:txBody>
        </p:sp>
        <p:sp>
          <p:nvSpPr>
            <p:cNvPr id="458" name="TextBox 457">
              <a:extLst>
                <a:ext uri="{FF2B5EF4-FFF2-40B4-BE49-F238E27FC236}">
                  <a16:creationId xmlns:a16="http://schemas.microsoft.com/office/drawing/2014/main" id="{BBA817A0-6106-F44D-9755-61D88D29BA73}"/>
                </a:ext>
              </a:extLst>
            </p:cNvPr>
            <p:cNvSpPr txBox="1"/>
            <p:nvPr/>
          </p:nvSpPr>
          <p:spPr>
            <a:xfrm>
              <a:off x="2542025"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33</a:t>
              </a:r>
            </a:p>
          </p:txBody>
        </p:sp>
        <p:sp>
          <p:nvSpPr>
            <p:cNvPr id="459" name="TextBox 458">
              <a:extLst>
                <a:ext uri="{FF2B5EF4-FFF2-40B4-BE49-F238E27FC236}">
                  <a16:creationId xmlns:a16="http://schemas.microsoft.com/office/drawing/2014/main" id="{5D543A17-42CF-6045-BC15-BF00097CB5BA}"/>
                </a:ext>
              </a:extLst>
            </p:cNvPr>
            <p:cNvSpPr txBox="1"/>
            <p:nvPr/>
          </p:nvSpPr>
          <p:spPr>
            <a:xfrm>
              <a:off x="2730333"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29</a:t>
              </a:r>
            </a:p>
          </p:txBody>
        </p:sp>
        <p:sp>
          <p:nvSpPr>
            <p:cNvPr id="460" name="TextBox 459">
              <a:extLst>
                <a:ext uri="{FF2B5EF4-FFF2-40B4-BE49-F238E27FC236}">
                  <a16:creationId xmlns:a16="http://schemas.microsoft.com/office/drawing/2014/main" id="{4E0A60CE-E8BE-504B-BE12-7092C6C11871}"/>
                </a:ext>
              </a:extLst>
            </p:cNvPr>
            <p:cNvSpPr txBox="1"/>
            <p:nvPr/>
          </p:nvSpPr>
          <p:spPr>
            <a:xfrm>
              <a:off x="2918641"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28</a:t>
              </a:r>
            </a:p>
          </p:txBody>
        </p:sp>
        <p:sp>
          <p:nvSpPr>
            <p:cNvPr id="461" name="TextBox 460">
              <a:extLst>
                <a:ext uri="{FF2B5EF4-FFF2-40B4-BE49-F238E27FC236}">
                  <a16:creationId xmlns:a16="http://schemas.microsoft.com/office/drawing/2014/main" id="{4EB13D29-AA81-A04E-BF6C-F57B614B0496}"/>
                </a:ext>
              </a:extLst>
            </p:cNvPr>
            <p:cNvSpPr txBox="1"/>
            <p:nvPr/>
          </p:nvSpPr>
          <p:spPr>
            <a:xfrm>
              <a:off x="3106949"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20</a:t>
              </a:r>
            </a:p>
          </p:txBody>
        </p:sp>
        <p:sp>
          <p:nvSpPr>
            <p:cNvPr id="462" name="TextBox 461">
              <a:extLst>
                <a:ext uri="{FF2B5EF4-FFF2-40B4-BE49-F238E27FC236}">
                  <a16:creationId xmlns:a16="http://schemas.microsoft.com/office/drawing/2014/main" id="{5E3AA46A-2998-734B-A6BD-2FD8CA607684}"/>
                </a:ext>
              </a:extLst>
            </p:cNvPr>
            <p:cNvSpPr txBox="1"/>
            <p:nvPr/>
          </p:nvSpPr>
          <p:spPr>
            <a:xfrm>
              <a:off x="3295257"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16</a:t>
              </a:r>
            </a:p>
          </p:txBody>
        </p:sp>
        <p:sp>
          <p:nvSpPr>
            <p:cNvPr id="463" name="TextBox 462">
              <a:extLst>
                <a:ext uri="{FF2B5EF4-FFF2-40B4-BE49-F238E27FC236}">
                  <a16:creationId xmlns:a16="http://schemas.microsoft.com/office/drawing/2014/main" id="{99C69818-40C6-CA45-8801-5B1D949DAFFC}"/>
                </a:ext>
              </a:extLst>
            </p:cNvPr>
            <p:cNvSpPr txBox="1"/>
            <p:nvPr/>
          </p:nvSpPr>
          <p:spPr>
            <a:xfrm>
              <a:off x="3483565"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5</a:t>
              </a:r>
            </a:p>
          </p:txBody>
        </p:sp>
        <p:sp>
          <p:nvSpPr>
            <p:cNvPr id="464" name="TextBox 463">
              <a:extLst>
                <a:ext uri="{FF2B5EF4-FFF2-40B4-BE49-F238E27FC236}">
                  <a16:creationId xmlns:a16="http://schemas.microsoft.com/office/drawing/2014/main" id="{945050C1-ECA3-F14F-8995-83BD5DAAB886}"/>
                </a:ext>
              </a:extLst>
            </p:cNvPr>
            <p:cNvSpPr txBox="1"/>
            <p:nvPr/>
          </p:nvSpPr>
          <p:spPr>
            <a:xfrm>
              <a:off x="3671873"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5</a:t>
              </a:r>
            </a:p>
          </p:txBody>
        </p:sp>
        <p:sp>
          <p:nvSpPr>
            <p:cNvPr id="465" name="TextBox 464">
              <a:extLst>
                <a:ext uri="{FF2B5EF4-FFF2-40B4-BE49-F238E27FC236}">
                  <a16:creationId xmlns:a16="http://schemas.microsoft.com/office/drawing/2014/main" id="{6B7E4E98-A91F-8344-AF10-455DCA9604D5}"/>
                </a:ext>
              </a:extLst>
            </p:cNvPr>
            <p:cNvSpPr txBox="1"/>
            <p:nvPr/>
          </p:nvSpPr>
          <p:spPr>
            <a:xfrm>
              <a:off x="3860185"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0</a:t>
              </a:r>
            </a:p>
          </p:txBody>
        </p:sp>
        <p:sp>
          <p:nvSpPr>
            <p:cNvPr id="466" name="TextBox 465">
              <a:extLst>
                <a:ext uri="{FF2B5EF4-FFF2-40B4-BE49-F238E27FC236}">
                  <a16:creationId xmlns:a16="http://schemas.microsoft.com/office/drawing/2014/main" id="{A2352DF8-3FFC-274E-A2BA-EDD43673E352}"/>
                </a:ext>
              </a:extLst>
            </p:cNvPr>
            <p:cNvSpPr txBox="1"/>
            <p:nvPr/>
          </p:nvSpPr>
          <p:spPr>
            <a:xfrm>
              <a:off x="1035561"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86</a:t>
              </a:r>
            </a:p>
          </p:txBody>
        </p:sp>
        <p:sp>
          <p:nvSpPr>
            <p:cNvPr id="467" name="TextBox 466">
              <a:extLst>
                <a:ext uri="{FF2B5EF4-FFF2-40B4-BE49-F238E27FC236}">
                  <a16:creationId xmlns:a16="http://schemas.microsoft.com/office/drawing/2014/main" id="{FA2A4D36-1367-7246-97C2-0D8BB5A74FD0}"/>
                </a:ext>
              </a:extLst>
            </p:cNvPr>
            <p:cNvSpPr txBox="1"/>
            <p:nvPr/>
          </p:nvSpPr>
          <p:spPr>
            <a:xfrm>
              <a:off x="847253" y="352803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89</a:t>
              </a:r>
            </a:p>
          </p:txBody>
        </p:sp>
        <p:sp>
          <p:nvSpPr>
            <p:cNvPr id="468" name="TextBox 467">
              <a:extLst>
                <a:ext uri="{FF2B5EF4-FFF2-40B4-BE49-F238E27FC236}">
                  <a16:creationId xmlns:a16="http://schemas.microsoft.com/office/drawing/2014/main" id="{2A2F96AB-CD15-7744-8AA8-7C77D2A56468}"/>
                </a:ext>
              </a:extLst>
            </p:cNvPr>
            <p:cNvSpPr txBox="1"/>
            <p:nvPr/>
          </p:nvSpPr>
          <p:spPr>
            <a:xfrm>
              <a:off x="-21426" y="3532017"/>
              <a:ext cx="993014" cy="215444"/>
            </a:xfrm>
            <a:prstGeom prst="rect">
              <a:avLst/>
            </a:prstGeom>
            <a:noFill/>
          </p:spPr>
          <p:txBody>
            <a:bodyPr wrap="square" rtlCol="0">
              <a:spAutoFit/>
            </a:bodyPr>
            <a:lstStyle/>
            <a:p>
              <a:pPr algn="r" defTabSz="914240">
                <a:defRPr/>
              </a:pPr>
              <a:r>
                <a:rPr lang="en-US" sz="800" dirty="0">
                  <a:solidFill>
                    <a:srgbClr val="000000"/>
                  </a:solidFill>
                  <a:latin typeface="Arial"/>
                </a:rPr>
                <a:t>Patients at risk</a:t>
              </a:r>
            </a:p>
          </p:txBody>
        </p:sp>
      </p:grpSp>
      <p:sp>
        <p:nvSpPr>
          <p:cNvPr id="469" name="TextBox 468">
            <a:extLst>
              <a:ext uri="{FF2B5EF4-FFF2-40B4-BE49-F238E27FC236}">
                <a16:creationId xmlns:a16="http://schemas.microsoft.com/office/drawing/2014/main" id="{5BE984F3-F5F5-3348-802D-70EB931D5F53}"/>
              </a:ext>
            </a:extLst>
          </p:cNvPr>
          <p:cNvSpPr txBox="1"/>
          <p:nvPr/>
        </p:nvSpPr>
        <p:spPr>
          <a:xfrm>
            <a:off x="2035996" y="1751077"/>
            <a:ext cx="261611" cy="253916"/>
          </a:xfrm>
          <a:prstGeom prst="rect">
            <a:avLst/>
          </a:prstGeom>
          <a:noFill/>
        </p:spPr>
        <p:txBody>
          <a:bodyPr wrap="square" rtlCol="0">
            <a:spAutoFit/>
          </a:bodyPr>
          <a:lstStyle/>
          <a:p>
            <a:pPr algn="ctr" defTabSz="914240">
              <a:defRPr/>
            </a:pPr>
            <a:r>
              <a:rPr lang="en-US" sz="1050" b="1" dirty="0">
                <a:solidFill>
                  <a:srgbClr val="000000"/>
                </a:solidFill>
                <a:latin typeface="Arial"/>
              </a:rPr>
              <a:t>A</a:t>
            </a:r>
          </a:p>
        </p:txBody>
      </p:sp>
      <p:grpSp>
        <p:nvGrpSpPr>
          <p:cNvPr id="470" name="Graphic 334">
            <a:extLst>
              <a:ext uri="{FF2B5EF4-FFF2-40B4-BE49-F238E27FC236}">
                <a16:creationId xmlns:a16="http://schemas.microsoft.com/office/drawing/2014/main" id="{66D5560E-DF17-1D49-8927-C9AAECD68895}"/>
              </a:ext>
            </a:extLst>
          </p:cNvPr>
          <p:cNvGrpSpPr/>
          <p:nvPr/>
        </p:nvGrpSpPr>
        <p:grpSpPr>
          <a:xfrm>
            <a:off x="7105731" y="1878431"/>
            <a:ext cx="39467" cy="1736669"/>
            <a:chOff x="667997" y="3716554"/>
            <a:chExt cx="39467" cy="1736669"/>
          </a:xfrm>
        </p:grpSpPr>
        <p:sp>
          <p:nvSpPr>
            <p:cNvPr id="471" name="Freeform 470">
              <a:extLst>
                <a:ext uri="{FF2B5EF4-FFF2-40B4-BE49-F238E27FC236}">
                  <a16:creationId xmlns:a16="http://schemas.microsoft.com/office/drawing/2014/main" id="{6CD3AF8C-ADB3-2E4E-B053-BCD1F327E225}"/>
                </a:ext>
              </a:extLst>
            </p:cNvPr>
            <p:cNvSpPr/>
            <p:nvPr/>
          </p:nvSpPr>
          <p:spPr>
            <a:xfrm>
              <a:off x="667997" y="5453224"/>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72" name="Freeform 471">
              <a:extLst>
                <a:ext uri="{FF2B5EF4-FFF2-40B4-BE49-F238E27FC236}">
                  <a16:creationId xmlns:a16="http://schemas.microsoft.com/office/drawing/2014/main" id="{066D60F9-06AC-B443-BEA6-76D93E8293A4}"/>
                </a:ext>
              </a:extLst>
            </p:cNvPr>
            <p:cNvSpPr/>
            <p:nvPr/>
          </p:nvSpPr>
          <p:spPr>
            <a:xfrm>
              <a:off x="667997" y="5279908"/>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73" name="Freeform 472">
              <a:extLst>
                <a:ext uri="{FF2B5EF4-FFF2-40B4-BE49-F238E27FC236}">
                  <a16:creationId xmlns:a16="http://schemas.microsoft.com/office/drawing/2014/main" id="{9A081DFF-54D0-1D47-B311-A7E120633406}"/>
                </a:ext>
              </a:extLst>
            </p:cNvPr>
            <p:cNvSpPr/>
            <p:nvPr/>
          </p:nvSpPr>
          <p:spPr>
            <a:xfrm>
              <a:off x="667997" y="5106592"/>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74" name="Freeform 473">
              <a:extLst>
                <a:ext uri="{FF2B5EF4-FFF2-40B4-BE49-F238E27FC236}">
                  <a16:creationId xmlns:a16="http://schemas.microsoft.com/office/drawing/2014/main" id="{C4980CAA-5C80-2D4B-93F5-18450F9D9C7E}"/>
                </a:ext>
              </a:extLst>
            </p:cNvPr>
            <p:cNvSpPr/>
            <p:nvPr/>
          </p:nvSpPr>
          <p:spPr>
            <a:xfrm>
              <a:off x="667997" y="4932838"/>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75" name="Freeform 474">
              <a:extLst>
                <a:ext uri="{FF2B5EF4-FFF2-40B4-BE49-F238E27FC236}">
                  <a16:creationId xmlns:a16="http://schemas.microsoft.com/office/drawing/2014/main" id="{54BB8904-D7FE-6B44-ADC8-D2B28D4E9E19}"/>
                </a:ext>
              </a:extLst>
            </p:cNvPr>
            <p:cNvSpPr/>
            <p:nvPr/>
          </p:nvSpPr>
          <p:spPr>
            <a:xfrm>
              <a:off x="667997" y="4756889"/>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76" name="Freeform 475">
              <a:extLst>
                <a:ext uri="{FF2B5EF4-FFF2-40B4-BE49-F238E27FC236}">
                  <a16:creationId xmlns:a16="http://schemas.microsoft.com/office/drawing/2014/main" id="{82F0B113-092A-B140-8746-96187375AE74}"/>
                </a:ext>
              </a:extLst>
            </p:cNvPr>
            <p:cNvSpPr/>
            <p:nvPr/>
          </p:nvSpPr>
          <p:spPr>
            <a:xfrm>
              <a:off x="667997" y="4583573"/>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77" name="Freeform 476">
              <a:extLst>
                <a:ext uri="{FF2B5EF4-FFF2-40B4-BE49-F238E27FC236}">
                  <a16:creationId xmlns:a16="http://schemas.microsoft.com/office/drawing/2014/main" id="{A88D909B-1368-F044-9702-B5F7C30DB947}"/>
                </a:ext>
              </a:extLst>
            </p:cNvPr>
            <p:cNvSpPr/>
            <p:nvPr/>
          </p:nvSpPr>
          <p:spPr>
            <a:xfrm>
              <a:off x="667997" y="4410257"/>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78" name="Freeform 477">
              <a:extLst>
                <a:ext uri="{FF2B5EF4-FFF2-40B4-BE49-F238E27FC236}">
                  <a16:creationId xmlns:a16="http://schemas.microsoft.com/office/drawing/2014/main" id="{1B2BC743-3019-9D46-9CB7-D7E0120595ED}"/>
                </a:ext>
              </a:extLst>
            </p:cNvPr>
            <p:cNvSpPr/>
            <p:nvPr/>
          </p:nvSpPr>
          <p:spPr>
            <a:xfrm>
              <a:off x="667997" y="4236941"/>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79" name="Freeform 478">
              <a:extLst>
                <a:ext uri="{FF2B5EF4-FFF2-40B4-BE49-F238E27FC236}">
                  <a16:creationId xmlns:a16="http://schemas.microsoft.com/office/drawing/2014/main" id="{ED991CFF-A011-2E42-AAD2-55E17294609C}"/>
                </a:ext>
              </a:extLst>
            </p:cNvPr>
            <p:cNvSpPr/>
            <p:nvPr/>
          </p:nvSpPr>
          <p:spPr>
            <a:xfrm>
              <a:off x="667997" y="4063186"/>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80" name="Freeform 479">
              <a:extLst>
                <a:ext uri="{FF2B5EF4-FFF2-40B4-BE49-F238E27FC236}">
                  <a16:creationId xmlns:a16="http://schemas.microsoft.com/office/drawing/2014/main" id="{2431A6AA-AF51-B142-948E-76B1BE7250A1}"/>
                </a:ext>
              </a:extLst>
            </p:cNvPr>
            <p:cNvSpPr/>
            <p:nvPr/>
          </p:nvSpPr>
          <p:spPr>
            <a:xfrm>
              <a:off x="667997" y="3889870"/>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81" name="Freeform 480">
              <a:extLst>
                <a:ext uri="{FF2B5EF4-FFF2-40B4-BE49-F238E27FC236}">
                  <a16:creationId xmlns:a16="http://schemas.microsoft.com/office/drawing/2014/main" id="{712320FA-CC63-5D47-B291-4965F30E8749}"/>
                </a:ext>
              </a:extLst>
            </p:cNvPr>
            <p:cNvSpPr/>
            <p:nvPr/>
          </p:nvSpPr>
          <p:spPr>
            <a:xfrm>
              <a:off x="667997" y="3716554"/>
              <a:ext cx="39467" cy="4387"/>
            </a:xfrm>
            <a:custGeom>
              <a:avLst/>
              <a:gdLst>
                <a:gd name="connsiteX0" fmla="*/ 39467 w 39467"/>
                <a:gd name="connsiteY0" fmla="*/ 0 h 4387"/>
                <a:gd name="connsiteX1" fmla="*/ 0 w 39467"/>
                <a:gd name="connsiteY1" fmla="*/ 0 h 4387"/>
              </a:gdLst>
              <a:ahLst/>
              <a:cxnLst>
                <a:cxn ang="0">
                  <a:pos x="connsiteX0" y="connsiteY0"/>
                </a:cxn>
                <a:cxn ang="0">
                  <a:pos x="connsiteX1" y="connsiteY1"/>
                </a:cxn>
              </a:cxnLst>
              <a:rect l="l" t="t" r="r" b="b"/>
              <a:pathLst>
                <a:path w="39467" h="4387">
                  <a:moveTo>
                    <a:pt x="39467"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grpSp>
      <p:grpSp>
        <p:nvGrpSpPr>
          <p:cNvPr id="482" name="Graphic 334">
            <a:extLst>
              <a:ext uri="{FF2B5EF4-FFF2-40B4-BE49-F238E27FC236}">
                <a16:creationId xmlns:a16="http://schemas.microsoft.com/office/drawing/2014/main" id="{04695156-2647-DB4E-BDE8-EA0F0FDEC7CE}"/>
              </a:ext>
            </a:extLst>
          </p:cNvPr>
          <p:cNvGrpSpPr/>
          <p:nvPr/>
        </p:nvGrpSpPr>
        <p:grpSpPr>
          <a:xfrm>
            <a:off x="7145637" y="1878431"/>
            <a:ext cx="3105631" cy="1736669"/>
            <a:chOff x="707903" y="3716554"/>
            <a:chExt cx="3105631" cy="1736669"/>
          </a:xfrm>
        </p:grpSpPr>
        <p:sp>
          <p:nvSpPr>
            <p:cNvPr id="483" name="Freeform 482">
              <a:extLst>
                <a:ext uri="{FF2B5EF4-FFF2-40B4-BE49-F238E27FC236}">
                  <a16:creationId xmlns:a16="http://schemas.microsoft.com/office/drawing/2014/main" id="{B177A061-8A34-684D-8491-98DF04ED5D52}"/>
                </a:ext>
              </a:extLst>
            </p:cNvPr>
            <p:cNvSpPr/>
            <p:nvPr/>
          </p:nvSpPr>
          <p:spPr>
            <a:xfrm>
              <a:off x="707903" y="3716554"/>
              <a:ext cx="4385" cy="1736669"/>
            </a:xfrm>
            <a:custGeom>
              <a:avLst/>
              <a:gdLst>
                <a:gd name="connsiteX0" fmla="*/ 0 w 4385"/>
                <a:gd name="connsiteY0" fmla="*/ 0 h 1736669"/>
                <a:gd name="connsiteX1" fmla="*/ 0 w 4385"/>
                <a:gd name="connsiteY1" fmla="*/ 1736670 h 1736669"/>
              </a:gdLst>
              <a:ahLst/>
              <a:cxnLst>
                <a:cxn ang="0">
                  <a:pos x="connsiteX0" y="connsiteY0"/>
                </a:cxn>
                <a:cxn ang="0">
                  <a:pos x="connsiteX1" y="connsiteY1"/>
                </a:cxn>
              </a:cxnLst>
              <a:rect l="l" t="t" r="r" b="b"/>
              <a:pathLst>
                <a:path w="4385" h="1736669">
                  <a:moveTo>
                    <a:pt x="0" y="0"/>
                  </a:moveTo>
                  <a:lnTo>
                    <a:pt x="0" y="173667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84" name="Freeform 483">
              <a:extLst>
                <a:ext uri="{FF2B5EF4-FFF2-40B4-BE49-F238E27FC236}">
                  <a16:creationId xmlns:a16="http://schemas.microsoft.com/office/drawing/2014/main" id="{E9A2A587-0FB8-ED40-8CBE-BBC5CB8FEE1C}"/>
                </a:ext>
              </a:extLst>
            </p:cNvPr>
            <p:cNvSpPr/>
            <p:nvPr/>
          </p:nvSpPr>
          <p:spPr>
            <a:xfrm>
              <a:off x="707903" y="5453224"/>
              <a:ext cx="3105631" cy="4387"/>
            </a:xfrm>
            <a:custGeom>
              <a:avLst/>
              <a:gdLst>
                <a:gd name="connsiteX0" fmla="*/ 3105631 w 3105631"/>
                <a:gd name="connsiteY0" fmla="*/ 0 h 4387"/>
                <a:gd name="connsiteX1" fmla="*/ 0 w 3105631"/>
                <a:gd name="connsiteY1" fmla="*/ 0 h 4387"/>
              </a:gdLst>
              <a:ahLst/>
              <a:cxnLst>
                <a:cxn ang="0">
                  <a:pos x="connsiteX0" y="connsiteY0"/>
                </a:cxn>
                <a:cxn ang="0">
                  <a:pos x="connsiteX1" y="connsiteY1"/>
                </a:cxn>
              </a:cxnLst>
              <a:rect l="l" t="t" r="r" b="b"/>
              <a:pathLst>
                <a:path w="3105631" h="4387">
                  <a:moveTo>
                    <a:pt x="3105631" y="0"/>
                  </a:moveTo>
                  <a:lnTo>
                    <a:pt x="0" y="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grpSp>
      <p:grpSp>
        <p:nvGrpSpPr>
          <p:cNvPr id="485" name="Graphic 334">
            <a:extLst>
              <a:ext uri="{FF2B5EF4-FFF2-40B4-BE49-F238E27FC236}">
                <a16:creationId xmlns:a16="http://schemas.microsoft.com/office/drawing/2014/main" id="{6F286734-FA6E-4E48-AF4F-DD1FC24E0519}"/>
              </a:ext>
            </a:extLst>
          </p:cNvPr>
          <p:cNvGrpSpPr/>
          <p:nvPr/>
        </p:nvGrpSpPr>
        <p:grpSpPr>
          <a:xfrm>
            <a:off x="7145637" y="3615101"/>
            <a:ext cx="3009155" cy="39489"/>
            <a:chOff x="707903" y="5453224"/>
            <a:chExt cx="3009155" cy="39489"/>
          </a:xfrm>
        </p:grpSpPr>
        <p:sp>
          <p:nvSpPr>
            <p:cNvPr id="486" name="Freeform 485">
              <a:extLst>
                <a:ext uri="{FF2B5EF4-FFF2-40B4-BE49-F238E27FC236}">
                  <a16:creationId xmlns:a16="http://schemas.microsoft.com/office/drawing/2014/main" id="{4C3D47E7-32D3-BF47-8AD5-72B243A46A46}"/>
                </a:ext>
              </a:extLst>
            </p:cNvPr>
            <p:cNvSpPr/>
            <p:nvPr/>
          </p:nvSpPr>
          <p:spPr>
            <a:xfrm>
              <a:off x="707903"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87" name="Freeform 486">
              <a:extLst>
                <a:ext uri="{FF2B5EF4-FFF2-40B4-BE49-F238E27FC236}">
                  <a16:creationId xmlns:a16="http://schemas.microsoft.com/office/drawing/2014/main" id="{E1597BC4-9DE7-A74C-9033-2CE220453F8F}"/>
                </a:ext>
              </a:extLst>
            </p:cNvPr>
            <p:cNvSpPr/>
            <p:nvPr/>
          </p:nvSpPr>
          <p:spPr>
            <a:xfrm>
              <a:off x="896030"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88" name="Freeform 487">
              <a:extLst>
                <a:ext uri="{FF2B5EF4-FFF2-40B4-BE49-F238E27FC236}">
                  <a16:creationId xmlns:a16="http://schemas.microsoft.com/office/drawing/2014/main" id="{0916784B-EED2-6349-8B70-504A4DC6C7F4}"/>
                </a:ext>
              </a:extLst>
            </p:cNvPr>
            <p:cNvSpPr/>
            <p:nvPr/>
          </p:nvSpPr>
          <p:spPr>
            <a:xfrm>
              <a:off x="1084157"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89" name="Freeform 488">
              <a:extLst>
                <a:ext uri="{FF2B5EF4-FFF2-40B4-BE49-F238E27FC236}">
                  <a16:creationId xmlns:a16="http://schemas.microsoft.com/office/drawing/2014/main" id="{9571DE35-38BD-6E46-9E86-6CF1DE229ED3}"/>
                </a:ext>
              </a:extLst>
            </p:cNvPr>
            <p:cNvSpPr/>
            <p:nvPr/>
          </p:nvSpPr>
          <p:spPr>
            <a:xfrm>
              <a:off x="1272284"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0" name="Freeform 489">
              <a:extLst>
                <a:ext uri="{FF2B5EF4-FFF2-40B4-BE49-F238E27FC236}">
                  <a16:creationId xmlns:a16="http://schemas.microsoft.com/office/drawing/2014/main" id="{DD345639-7213-E94A-ACF8-35142781C8DD}"/>
                </a:ext>
              </a:extLst>
            </p:cNvPr>
            <p:cNvSpPr/>
            <p:nvPr/>
          </p:nvSpPr>
          <p:spPr>
            <a:xfrm>
              <a:off x="1460411"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1" name="Freeform 490">
              <a:extLst>
                <a:ext uri="{FF2B5EF4-FFF2-40B4-BE49-F238E27FC236}">
                  <a16:creationId xmlns:a16="http://schemas.microsoft.com/office/drawing/2014/main" id="{8586CBC9-F15C-9140-9F9A-944347B75A5E}"/>
                </a:ext>
              </a:extLst>
            </p:cNvPr>
            <p:cNvSpPr/>
            <p:nvPr/>
          </p:nvSpPr>
          <p:spPr>
            <a:xfrm>
              <a:off x="1648538"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2" name="Freeform 491">
              <a:extLst>
                <a:ext uri="{FF2B5EF4-FFF2-40B4-BE49-F238E27FC236}">
                  <a16:creationId xmlns:a16="http://schemas.microsoft.com/office/drawing/2014/main" id="{42706E6A-4B67-6948-ABF4-49606215A9A1}"/>
                </a:ext>
              </a:extLst>
            </p:cNvPr>
            <p:cNvSpPr/>
            <p:nvPr/>
          </p:nvSpPr>
          <p:spPr>
            <a:xfrm>
              <a:off x="1836227"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3" name="Freeform 492">
              <a:extLst>
                <a:ext uri="{FF2B5EF4-FFF2-40B4-BE49-F238E27FC236}">
                  <a16:creationId xmlns:a16="http://schemas.microsoft.com/office/drawing/2014/main" id="{B08FF6FA-762F-6443-B894-075FA5DA793C}"/>
                </a:ext>
              </a:extLst>
            </p:cNvPr>
            <p:cNvSpPr/>
            <p:nvPr/>
          </p:nvSpPr>
          <p:spPr>
            <a:xfrm>
              <a:off x="2024793"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4" name="Freeform 493">
              <a:extLst>
                <a:ext uri="{FF2B5EF4-FFF2-40B4-BE49-F238E27FC236}">
                  <a16:creationId xmlns:a16="http://schemas.microsoft.com/office/drawing/2014/main" id="{17895C6C-3794-5744-A789-60F9CBD021E4}"/>
                </a:ext>
              </a:extLst>
            </p:cNvPr>
            <p:cNvSpPr/>
            <p:nvPr/>
          </p:nvSpPr>
          <p:spPr>
            <a:xfrm>
              <a:off x="2212481"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5" name="Freeform 494">
              <a:extLst>
                <a:ext uri="{FF2B5EF4-FFF2-40B4-BE49-F238E27FC236}">
                  <a16:creationId xmlns:a16="http://schemas.microsoft.com/office/drawing/2014/main" id="{5C58EE7C-FA76-C14C-91F8-0CA9C38139C4}"/>
                </a:ext>
              </a:extLst>
            </p:cNvPr>
            <p:cNvSpPr/>
            <p:nvPr/>
          </p:nvSpPr>
          <p:spPr>
            <a:xfrm>
              <a:off x="2400608"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6" name="Freeform 495">
              <a:extLst>
                <a:ext uri="{FF2B5EF4-FFF2-40B4-BE49-F238E27FC236}">
                  <a16:creationId xmlns:a16="http://schemas.microsoft.com/office/drawing/2014/main" id="{599C8627-3F36-FC4D-853B-122BEF54CC9B}"/>
                </a:ext>
              </a:extLst>
            </p:cNvPr>
            <p:cNvSpPr/>
            <p:nvPr/>
          </p:nvSpPr>
          <p:spPr>
            <a:xfrm>
              <a:off x="2588735"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7" name="Freeform 496">
              <a:extLst>
                <a:ext uri="{FF2B5EF4-FFF2-40B4-BE49-F238E27FC236}">
                  <a16:creationId xmlns:a16="http://schemas.microsoft.com/office/drawing/2014/main" id="{52F85099-2617-6648-881B-CC59FC291774}"/>
                </a:ext>
              </a:extLst>
            </p:cNvPr>
            <p:cNvSpPr/>
            <p:nvPr/>
          </p:nvSpPr>
          <p:spPr>
            <a:xfrm>
              <a:off x="2776862"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8" name="Freeform 497">
              <a:extLst>
                <a:ext uri="{FF2B5EF4-FFF2-40B4-BE49-F238E27FC236}">
                  <a16:creationId xmlns:a16="http://schemas.microsoft.com/office/drawing/2014/main" id="{5F1DBA2C-EE12-814A-8559-247026A4F32D}"/>
                </a:ext>
              </a:extLst>
            </p:cNvPr>
            <p:cNvSpPr/>
            <p:nvPr/>
          </p:nvSpPr>
          <p:spPr>
            <a:xfrm>
              <a:off x="2964989"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499" name="Freeform 498">
              <a:extLst>
                <a:ext uri="{FF2B5EF4-FFF2-40B4-BE49-F238E27FC236}">
                  <a16:creationId xmlns:a16="http://schemas.microsoft.com/office/drawing/2014/main" id="{DB88315C-BBE6-A94A-A2EA-1F09D98551D2}"/>
                </a:ext>
              </a:extLst>
            </p:cNvPr>
            <p:cNvSpPr/>
            <p:nvPr/>
          </p:nvSpPr>
          <p:spPr>
            <a:xfrm>
              <a:off x="3152678"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500" name="Freeform 499">
              <a:extLst>
                <a:ext uri="{FF2B5EF4-FFF2-40B4-BE49-F238E27FC236}">
                  <a16:creationId xmlns:a16="http://schemas.microsoft.com/office/drawing/2014/main" id="{5E258D2D-FC12-6E4B-81D1-D1DB7DC43E10}"/>
                </a:ext>
              </a:extLst>
            </p:cNvPr>
            <p:cNvSpPr/>
            <p:nvPr/>
          </p:nvSpPr>
          <p:spPr>
            <a:xfrm>
              <a:off x="3341243"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501" name="Freeform 500">
              <a:extLst>
                <a:ext uri="{FF2B5EF4-FFF2-40B4-BE49-F238E27FC236}">
                  <a16:creationId xmlns:a16="http://schemas.microsoft.com/office/drawing/2014/main" id="{FC9F9F83-B130-1544-BA5E-37FAA93F8FF0}"/>
                </a:ext>
              </a:extLst>
            </p:cNvPr>
            <p:cNvSpPr/>
            <p:nvPr/>
          </p:nvSpPr>
          <p:spPr>
            <a:xfrm>
              <a:off x="3528932"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sp>
          <p:nvSpPr>
            <p:cNvPr id="502" name="Freeform 501">
              <a:extLst>
                <a:ext uri="{FF2B5EF4-FFF2-40B4-BE49-F238E27FC236}">
                  <a16:creationId xmlns:a16="http://schemas.microsoft.com/office/drawing/2014/main" id="{07B14DAF-D871-F14D-83B5-A73DCDBAFE1C}"/>
                </a:ext>
              </a:extLst>
            </p:cNvPr>
            <p:cNvSpPr/>
            <p:nvPr/>
          </p:nvSpPr>
          <p:spPr>
            <a:xfrm>
              <a:off x="3717059" y="5453224"/>
              <a:ext cx="4385" cy="39489"/>
            </a:xfrm>
            <a:custGeom>
              <a:avLst/>
              <a:gdLst>
                <a:gd name="connsiteX0" fmla="*/ 0 w 4385"/>
                <a:gd name="connsiteY0" fmla="*/ 0 h 39489"/>
                <a:gd name="connsiteX1" fmla="*/ 0 w 4385"/>
                <a:gd name="connsiteY1" fmla="*/ 39490 h 39489"/>
              </a:gdLst>
              <a:ahLst/>
              <a:cxnLst>
                <a:cxn ang="0">
                  <a:pos x="connsiteX0" y="connsiteY0"/>
                </a:cxn>
                <a:cxn ang="0">
                  <a:pos x="connsiteX1" y="connsiteY1"/>
                </a:cxn>
              </a:cxnLst>
              <a:rect l="l" t="t" r="r" b="b"/>
              <a:pathLst>
                <a:path w="4385" h="39489">
                  <a:moveTo>
                    <a:pt x="0" y="0"/>
                  </a:moveTo>
                  <a:lnTo>
                    <a:pt x="0" y="39490"/>
                  </a:lnTo>
                </a:path>
              </a:pathLst>
            </a:custGeom>
            <a:ln w="6350" cap="flat">
              <a:solidFill>
                <a:srgbClr val="000000"/>
              </a:solidFill>
              <a:prstDash val="solid"/>
              <a:miter/>
            </a:ln>
          </p:spPr>
          <p:txBody>
            <a:bodyPr rtlCol="0" anchor="ctr"/>
            <a:lstStyle/>
            <a:p>
              <a:pPr defTabSz="914240">
                <a:defRPr/>
              </a:pPr>
              <a:endParaRPr lang="en-US" sz="800" dirty="0">
                <a:solidFill>
                  <a:srgbClr val="000000"/>
                </a:solidFill>
                <a:latin typeface="Arial"/>
              </a:endParaRPr>
            </a:p>
          </p:txBody>
        </p:sp>
      </p:grpSp>
      <p:grpSp>
        <p:nvGrpSpPr>
          <p:cNvPr id="503" name="Graphic 334">
            <a:extLst>
              <a:ext uri="{FF2B5EF4-FFF2-40B4-BE49-F238E27FC236}">
                <a16:creationId xmlns:a16="http://schemas.microsoft.com/office/drawing/2014/main" id="{8811EF94-8CF7-1B49-8DB8-E5A9C50D7227}"/>
              </a:ext>
            </a:extLst>
          </p:cNvPr>
          <p:cNvGrpSpPr/>
          <p:nvPr/>
        </p:nvGrpSpPr>
        <p:grpSpPr>
          <a:xfrm>
            <a:off x="7145635" y="1860398"/>
            <a:ext cx="3107224" cy="421049"/>
            <a:chOff x="707903" y="3698521"/>
            <a:chExt cx="3107224" cy="421049"/>
          </a:xfrm>
          <a:noFill/>
        </p:grpSpPr>
        <p:sp>
          <p:nvSpPr>
            <p:cNvPr id="504" name="Freeform 503">
              <a:extLst>
                <a:ext uri="{FF2B5EF4-FFF2-40B4-BE49-F238E27FC236}">
                  <a16:creationId xmlns:a16="http://schemas.microsoft.com/office/drawing/2014/main" id="{E1348989-CBE7-CF40-A76C-75B515A46786}"/>
                </a:ext>
              </a:extLst>
            </p:cNvPr>
            <p:cNvSpPr/>
            <p:nvPr/>
          </p:nvSpPr>
          <p:spPr>
            <a:xfrm>
              <a:off x="707903" y="3716554"/>
              <a:ext cx="2994246" cy="302315"/>
            </a:xfrm>
            <a:custGeom>
              <a:avLst/>
              <a:gdLst>
                <a:gd name="connsiteX0" fmla="*/ 0 w 2994246"/>
                <a:gd name="connsiteY0" fmla="*/ 0 h 302315"/>
                <a:gd name="connsiteX1" fmla="*/ 4824 w 2994246"/>
                <a:gd name="connsiteY1" fmla="*/ 0 h 302315"/>
                <a:gd name="connsiteX2" fmla="*/ 4824 w 2994246"/>
                <a:gd name="connsiteY2" fmla="*/ 20184 h 302315"/>
                <a:gd name="connsiteX3" fmla="*/ 61832 w 2994246"/>
                <a:gd name="connsiteY3" fmla="*/ 20184 h 302315"/>
                <a:gd name="connsiteX4" fmla="*/ 61832 w 2994246"/>
                <a:gd name="connsiteY4" fmla="*/ 39929 h 302315"/>
                <a:gd name="connsiteX5" fmla="*/ 61832 w 2994246"/>
                <a:gd name="connsiteY5" fmla="*/ 59674 h 302315"/>
                <a:gd name="connsiteX6" fmla="*/ 242504 w 2994246"/>
                <a:gd name="connsiteY6" fmla="*/ 59674 h 302315"/>
                <a:gd name="connsiteX7" fmla="*/ 242504 w 2994246"/>
                <a:gd name="connsiteY7" fmla="*/ 79418 h 302315"/>
                <a:gd name="connsiteX8" fmla="*/ 415721 w 2994246"/>
                <a:gd name="connsiteY8" fmla="*/ 79418 h 302315"/>
                <a:gd name="connsiteX9" fmla="*/ 415721 w 2994246"/>
                <a:gd name="connsiteY9" fmla="*/ 99163 h 302315"/>
                <a:gd name="connsiteX10" fmla="*/ 542016 w 2994246"/>
                <a:gd name="connsiteY10" fmla="*/ 99163 h 302315"/>
                <a:gd name="connsiteX11" fmla="*/ 710410 w 2994246"/>
                <a:gd name="connsiteY11" fmla="*/ 99163 h 302315"/>
                <a:gd name="connsiteX12" fmla="*/ 710410 w 2994246"/>
                <a:gd name="connsiteY12" fmla="*/ 119347 h 302315"/>
                <a:gd name="connsiteX13" fmla="*/ 791976 w 2994246"/>
                <a:gd name="connsiteY13" fmla="*/ 119347 h 302315"/>
                <a:gd name="connsiteX14" fmla="*/ 791976 w 2994246"/>
                <a:gd name="connsiteY14" fmla="*/ 136459 h 302315"/>
                <a:gd name="connsiteX15" fmla="*/ 794168 w 2994246"/>
                <a:gd name="connsiteY15" fmla="*/ 136459 h 302315"/>
                <a:gd name="connsiteX16" fmla="*/ 806885 w 2994246"/>
                <a:gd name="connsiteY16" fmla="*/ 136459 h 302315"/>
                <a:gd name="connsiteX17" fmla="*/ 819164 w 2994246"/>
                <a:gd name="connsiteY17" fmla="*/ 136459 h 302315"/>
                <a:gd name="connsiteX18" fmla="*/ 841529 w 2994246"/>
                <a:gd name="connsiteY18" fmla="*/ 136459 h 302315"/>
                <a:gd name="connsiteX19" fmla="*/ 853807 w 2994246"/>
                <a:gd name="connsiteY19" fmla="*/ 136459 h 302315"/>
                <a:gd name="connsiteX20" fmla="*/ 866086 w 2994246"/>
                <a:gd name="connsiteY20" fmla="*/ 136459 h 302315"/>
                <a:gd name="connsiteX21" fmla="*/ 866086 w 2994246"/>
                <a:gd name="connsiteY21" fmla="*/ 158836 h 302315"/>
                <a:gd name="connsiteX22" fmla="*/ 908185 w 2994246"/>
                <a:gd name="connsiteY22" fmla="*/ 158836 h 302315"/>
                <a:gd name="connsiteX23" fmla="*/ 927918 w 2994246"/>
                <a:gd name="connsiteY23" fmla="*/ 158836 h 302315"/>
                <a:gd name="connsiteX24" fmla="*/ 945459 w 2994246"/>
                <a:gd name="connsiteY24" fmla="*/ 158836 h 302315"/>
                <a:gd name="connsiteX25" fmla="*/ 950283 w 2994246"/>
                <a:gd name="connsiteY25" fmla="*/ 158836 h 302315"/>
                <a:gd name="connsiteX26" fmla="*/ 980103 w 2994246"/>
                <a:gd name="connsiteY26" fmla="*/ 158836 h 302315"/>
                <a:gd name="connsiteX27" fmla="*/ 1059037 w 2994246"/>
                <a:gd name="connsiteY27" fmla="*/ 158836 h 302315"/>
                <a:gd name="connsiteX28" fmla="*/ 1098504 w 2994246"/>
                <a:gd name="connsiteY28" fmla="*/ 158836 h 302315"/>
                <a:gd name="connsiteX29" fmla="*/ 1098504 w 2994246"/>
                <a:gd name="connsiteY29" fmla="*/ 181214 h 302315"/>
                <a:gd name="connsiteX30" fmla="*/ 1103766 w 2994246"/>
                <a:gd name="connsiteY30" fmla="*/ 181214 h 302315"/>
                <a:gd name="connsiteX31" fmla="*/ 1108590 w 2994246"/>
                <a:gd name="connsiteY31" fmla="*/ 181214 h 302315"/>
                <a:gd name="connsiteX32" fmla="*/ 1165599 w 2994246"/>
                <a:gd name="connsiteY32" fmla="*/ 181214 h 302315"/>
                <a:gd name="connsiteX33" fmla="*/ 1185332 w 2994246"/>
                <a:gd name="connsiteY33" fmla="*/ 181214 h 302315"/>
                <a:gd name="connsiteX34" fmla="*/ 1202434 w 2994246"/>
                <a:gd name="connsiteY34" fmla="*/ 181214 h 302315"/>
                <a:gd name="connsiteX35" fmla="*/ 1209889 w 2994246"/>
                <a:gd name="connsiteY35" fmla="*/ 181214 h 302315"/>
                <a:gd name="connsiteX36" fmla="*/ 1224799 w 2994246"/>
                <a:gd name="connsiteY36" fmla="*/ 181214 h 302315"/>
                <a:gd name="connsiteX37" fmla="*/ 1239709 w 2994246"/>
                <a:gd name="connsiteY37" fmla="*/ 181214 h 302315"/>
                <a:gd name="connsiteX38" fmla="*/ 1247164 w 2994246"/>
                <a:gd name="connsiteY38" fmla="*/ 181214 h 302315"/>
                <a:gd name="connsiteX39" fmla="*/ 1272160 w 2994246"/>
                <a:gd name="connsiteY39" fmla="*/ 181214 h 302315"/>
                <a:gd name="connsiteX40" fmla="*/ 1274353 w 2994246"/>
                <a:gd name="connsiteY40" fmla="*/ 181214 h 302315"/>
                <a:gd name="connsiteX41" fmla="*/ 1294086 w 2994246"/>
                <a:gd name="connsiteY41" fmla="*/ 181214 h 302315"/>
                <a:gd name="connsiteX42" fmla="*/ 1296717 w 2994246"/>
                <a:gd name="connsiteY42" fmla="*/ 181214 h 302315"/>
                <a:gd name="connsiteX43" fmla="*/ 1304172 w 2994246"/>
                <a:gd name="connsiteY43" fmla="*/ 181214 h 302315"/>
                <a:gd name="connsiteX44" fmla="*/ 1370828 w 2994246"/>
                <a:gd name="connsiteY44" fmla="*/ 181214 h 302315"/>
                <a:gd name="connsiteX45" fmla="*/ 1385738 w 2994246"/>
                <a:gd name="connsiteY45" fmla="*/ 181214 h 302315"/>
                <a:gd name="connsiteX46" fmla="*/ 1385738 w 2994246"/>
                <a:gd name="connsiteY46" fmla="*/ 213245 h 302315"/>
                <a:gd name="connsiteX47" fmla="*/ 1398017 w 2994246"/>
                <a:gd name="connsiteY47" fmla="*/ 213245 h 302315"/>
                <a:gd name="connsiteX48" fmla="*/ 1423013 w 2994246"/>
                <a:gd name="connsiteY48" fmla="*/ 213245 h 302315"/>
                <a:gd name="connsiteX49" fmla="*/ 1437484 w 2994246"/>
                <a:gd name="connsiteY49" fmla="*/ 213245 h 302315"/>
                <a:gd name="connsiteX50" fmla="*/ 1442746 w 2994246"/>
                <a:gd name="connsiteY50" fmla="*/ 213245 h 302315"/>
                <a:gd name="connsiteX51" fmla="*/ 1457656 w 2994246"/>
                <a:gd name="connsiteY51" fmla="*/ 213245 h 302315"/>
                <a:gd name="connsiteX52" fmla="*/ 1514226 w 2994246"/>
                <a:gd name="connsiteY52" fmla="*/ 213245 h 302315"/>
                <a:gd name="connsiteX53" fmla="*/ 1529135 w 2994246"/>
                <a:gd name="connsiteY53" fmla="*/ 213245 h 302315"/>
                <a:gd name="connsiteX54" fmla="*/ 1531767 w 2994246"/>
                <a:gd name="connsiteY54" fmla="*/ 213245 h 302315"/>
                <a:gd name="connsiteX55" fmla="*/ 1533959 w 2994246"/>
                <a:gd name="connsiteY55" fmla="*/ 213245 h 302315"/>
                <a:gd name="connsiteX56" fmla="*/ 1539222 w 2994246"/>
                <a:gd name="connsiteY56" fmla="*/ 213245 h 302315"/>
                <a:gd name="connsiteX57" fmla="*/ 1561586 w 2994246"/>
                <a:gd name="connsiteY57" fmla="*/ 213245 h 302315"/>
                <a:gd name="connsiteX58" fmla="*/ 1581320 w 2994246"/>
                <a:gd name="connsiteY58" fmla="*/ 213245 h 302315"/>
                <a:gd name="connsiteX59" fmla="*/ 1588775 w 2994246"/>
                <a:gd name="connsiteY59" fmla="*/ 213245 h 302315"/>
                <a:gd name="connsiteX60" fmla="*/ 1774271 w 2994246"/>
                <a:gd name="connsiteY60" fmla="*/ 213245 h 302315"/>
                <a:gd name="connsiteX61" fmla="*/ 1922931 w 2994246"/>
                <a:gd name="connsiteY61" fmla="*/ 213245 h 302315"/>
                <a:gd name="connsiteX62" fmla="*/ 1977308 w 2994246"/>
                <a:gd name="connsiteY62" fmla="*/ 213245 h 302315"/>
                <a:gd name="connsiteX63" fmla="*/ 1977308 w 2994246"/>
                <a:gd name="connsiteY63" fmla="*/ 255367 h 302315"/>
                <a:gd name="connsiteX64" fmla="*/ 2108427 w 2994246"/>
                <a:gd name="connsiteY64" fmla="*/ 255367 h 302315"/>
                <a:gd name="connsiteX65" fmla="*/ 2110619 w 2994246"/>
                <a:gd name="connsiteY65" fmla="*/ 255367 h 302315"/>
                <a:gd name="connsiteX66" fmla="*/ 2125529 w 2994246"/>
                <a:gd name="connsiteY66" fmla="*/ 255367 h 302315"/>
                <a:gd name="connsiteX67" fmla="*/ 2128160 w 2994246"/>
                <a:gd name="connsiteY67" fmla="*/ 255367 h 302315"/>
                <a:gd name="connsiteX68" fmla="*/ 2128160 w 2994246"/>
                <a:gd name="connsiteY68" fmla="*/ 302316 h 302315"/>
                <a:gd name="connsiteX69" fmla="*/ 2150086 w 2994246"/>
                <a:gd name="connsiteY69" fmla="*/ 302316 h 302315"/>
                <a:gd name="connsiteX70" fmla="*/ 2164996 w 2994246"/>
                <a:gd name="connsiteY70" fmla="*/ 302316 h 302315"/>
                <a:gd name="connsiteX71" fmla="*/ 2182537 w 2994246"/>
                <a:gd name="connsiteY71" fmla="*/ 302316 h 302315"/>
                <a:gd name="connsiteX72" fmla="*/ 2184730 w 2994246"/>
                <a:gd name="connsiteY72" fmla="*/ 302316 h 302315"/>
                <a:gd name="connsiteX73" fmla="*/ 2212357 w 2994246"/>
                <a:gd name="connsiteY73" fmla="*/ 302316 h 302315"/>
                <a:gd name="connsiteX74" fmla="*/ 2222004 w 2994246"/>
                <a:gd name="connsiteY74" fmla="*/ 302316 h 302315"/>
                <a:gd name="connsiteX75" fmla="*/ 2264103 w 2994246"/>
                <a:gd name="connsiteY75" fmla="*/ 302316 h 302315"/>
                <a:gd name="connsiteX76" fmla="*/ 2301377 w 2994246"/>
                <a:gd name="connsiteY76" fmla="*/ 302316 h 302315"/>
                <a:gd name="connsiteX77" fmla="*/ 2325935 w 2994246"/>
                <a:gd name="connsiteY77" fmla="*/ 302316 h 302315"/>
                <a:gd name="connsiteX78" fmla="*/ 2382943 w 2994246"/>
                <a:gd name="connsiteY78" fmla="*/ 302316 h 302315"/>
                <a:gd name="connsiteX79" fmla="*/ 2417586 w 2994246"/>
                <a:gd name="connsiteY79" fmla="*/ 302316 h 302315"/>
                <a:gd name="connsiteX80" fmla="*/ 2434689 w 2994246"/>
                <a:gd name="connsiteY80" fmla="*/ 302316 h 302315"/>
                <a:gd name="connsiteX81" fmla="*/ 2449599 w 2994246"/>
                <a:gd name="connsiteY81" fmla="*/ 302316 h 302315"/>
                <a:gd name="connsiteX82" fmla="*/ 2471963 w 2994246"/>
                <a:gd name="connsiteY82" fmla="*/ 302316 h 302315"/>
                <a:gd name="connsiteX83" fmla="*/ 2499152 w 2994246"/>
                <a:gd name="connsiteY83" fmla="*/ 302316 h 302315"/>
                <a:gd name="connsiteX84" fmla="*/ 2521517 w 2994246"/>
                <a:gd name="connsiteY84" fmla="*/ 302316 h 302315"/>
                <a:gd name="connsiteX85" fmla="*/ 2528972 w 2994246"/>
                <a:gd name="connsiteY85" fmla="*/ 302316 h 302315"/>
                <a:gd name="connsiteX86" fmla="*/ 2536426 w 2994246"/>
                <a:gd name="connsiteY86" fmla="*/ 302316 h 302315"/>
                <a:gd name="connsiteX87" fmla="*/ 2593435 w 2994246"/>
                <a:gd name="connsiteY87" fmla="*/ 302316 h 302315"/>
                <a:gd name="connsiteX88" fmla="*/ 2608345 w 2994246"/>
                <a:gd name="connsiteY88" fmla="*/ 302316 h 302315"/>
                <a:gd name="connsiteX89" fmla="*/ 2613168 w 2994246"/>
                <a:gd name="connsiteY89" fmla="*/ 302316 h 302315"/>
                <a:gd name="connsiteX90" fmla="*/ 2853041 w 2994246"/>
                <a:gd name="connsiteY90" fmla="*/ 302316 h 302315"/>
                <a:gd name="connsiteX91" fmla="*/ 2865320 w 2994246"/>
                <a:gd name="connsiteY91" fmla="*/ 302316 h 302315"/>
                <a:gd name="connsiteX92" fmla="*/ 2895140 w 2994246"/>
                <a:gd name="connsiteY92" fmla="*/ 302316 h 302315"/>
                <a:gd name="connsiteX93" fmla="*/ 2910049 w 2994246"/>
                <a:gd name="connsiteY93" fmla="*/ 302316 h 302315"/>
                <a:gd name="connsiteX94" fmla="*/ 2986791 w 2994246"/>
                <a:gd name="connsiteY94" fmla="*/ 302316 h 302315"/>
                <a:gd name="connsiteX95" fmla="*/ 2994246 w 2994246"/>
                <a:gd name="connsiteY95" fmla="*/ 302316 h 30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994246" h="302315">
                  <a:moveTo>
                    <a:pt x="0" y="0"/>
                  </a:moveTo>
                  <a:lnTo>
                    <a:pt x="4824" y="0"/>
                  </a:lnTo>
                  <a:lnTo>
                    <a:pt x="4824" y="20184"/>
                  </a:lnTo>
                  <a:lnTo>
                    <a:pt x="61832" y="20184"/>
                  </a:lnTo>
                  <a:lnTo>
                    <a:pt x="61832" y="39929"/>
                  </a:lnTo>
                  <a:lnTo>
                    <a:pt x="61832" y="59674"/>
                  </a:lnTo>
                  <a:lnTo>
                    <a:pt x="242504" y="59674"/>
                  </a:lnTo>
                  <a:lnTo>
                    <a:pt x="242504" y="79418"/>
                  </a:lnTo>
                  <a:lnTo>
                    <a:pt x="415721" y="79418"/>
                  </a:lnTo>
                  <a:lnTo>
                    <a:pt x="415721" y="99163"/>
                  </a:lnTo>
                  <a:lnTo>
                    <a:pt x="542016" y="99163"/>
                  </a:lnTo>
                  <a:lnTo>
                    <a:pt x="710410" y="99163"/>
                  </a:lnTo>
                  <a:lnTo>
                    <a:pt x="710410" y="119347"/>
                  </a:lnTo>
                  <a:lnTo>
                    <a:pt x="791976" y="119347"/>
                  </a:lnTo>
                  <a:lnTo>
                    <a:pt x="791976" y="136459"/>
                  </a:lnTo>
                  <a:lnTo>
                    <a:pt x="794168" y="136459"/>
                  </a:lnTo>
                  <a:lnTo>
                    <a:pt x="806885" y="136459"/>
                  </a:lnTo>
                  <a:lnTo>
                    <a:pt x="819164" y="136459"/>
                  </a:lnTo>
                  <a:lnTo>
                    <a:pt x="841529" y="136459"/>
                  </a:lnTo>
                  <a:lnTo>
                    <a:pt x="853807" y="136459"/>
                  </a:lnTo>
                  <a:lnTo>
                    <a:pt x="866086" y="136459"/>
                  </a:lnTo>
                  <a:lnTo>
                    <a:pt x="866086" y="158836"/>
                  </a:lnTo>
                  <a:lnTo>
                    <a:pt x="908185" y="158836"/>
                  </a:lnTo>
                  <a:lnTo>
                    <a:pt x="927918" y="158836"/>
                  </a:lnTo>
                  <a:lnTo>
                    <a:pt x="945459" y="158836"/>
                  </a:lnTo>
                  <a:lnTo>
                    <a:pt x="950283" y="158836"/>
                  </a:lnTo>
                  <a:lnTo>
                    <a:pt x="980103" y="158836"/>
                  </a:lnTo>
                  <a:lnTo>
                    <a:pt x="1059037" y="158836"/>
                  </a:lnTo>
                  <a:lnTo>
                    <a:pt x="1098504" y="158836"/>
                  </a:lnTo>
                  <a:lnTo>
                    <a:pt x="1098504" y="181214"/>
                  </a:lnTo>
                  <a:lnTo>
                    <a:pt x="1103766" y="181214"/>
                  </a:lnTo>
                  <a:lnTo>
                    <a:pt x="1108590" y="181214"/>
                  </a:lnTo>
                  <a:lnTo>
                    <a:pt x="1165599" y="181214"/>
                  </a:lnTo>
                  <a:lnTo>
                    <a:pt x="1185332" y="181214"/>
                  </a:lnTo>
                  <a:lnTo>
                    <a:pt x="1202434" y="181214"/>
                  </a:lnTo>
                  <a:lnTo>
                    <a:pt x="1209889" y="181214"/>
                  </a:lnTo>
                  <a:lnTo>
                    <a:pt x="1224799" y="181214"/>
                  </a:lnTo>
                  <a:lnTo>
                    <a:pt x="1239709" y="181214"/>
                  </a:lnTo>
                  <a:lnTo>
                    <a:pt x="1247164" y="181214"/>
                  </a:lnTo>
                  <a:lnTo>
                    <a:pt x="1272160" y="181214"/>
                  </a:lnTo>
                  <a:lnTo>
                    <a:pt x="1274353" y="181214"/>
                  </a:lnTo>
                  <a:lnTo>
                    <a:pt x="1294086" y="181214"/>
                  </a:lnTo>
                  <a:lnTo>
                    <a:pt x="1296717" y="181214"/>
                  </a:lnTo>
                  <a:lnTo>
                    <a:pt x="1304172" y="181214"/>
                  </a:lnTo>
                  <a:lnTo>
                    <a:pt x="1370828" y="181214"/>
                  </a:lnTo>
                  <a:lnTo>
                    <a:pt x="1385738" y="181214"/>
                  </a:lnTo>
                  <a:lnTo>
                    <a:pt x="1385738" y="213245"/>
                  </a:lnTo>
                  <a:lnTo>
                    <a:pt x="1398017" y="213245"/>
                  </a:lnTo>
                  <a:lnTo>
                    <a:pt x="1423013" y="213245"/>
                  </a:lnTo>
                  <a:lnTo>
                    <a:pt x="1437484" y="213245"/>
                  </a:lnTo>
                  <a:lnTo>
                    <a:pt x="1442746" y="213245"/>
                  </a:lnTo>
                  <a:lnTo>
                    <a:pt x="1457656" y="213245"/>
                  </a:lnTo>
                  <a:lnTo>
                    <a:pt x="1514226" y="213245"/>
                  </a:lnTo>
                  <a:lnTo>
                    <a:pt x="1529135" y="213245"/>
                  </a:lnTo>
                  <a:lnTo>
                    <a:pt x="1531767" y="213245"/>
                  </a:lnTo>
                  <a:lnTo>
                    <a:pt x="1533959" y="213245"/>
                  </a:lnTo>
                  <a:lnTo>
                    <a:pt x="1539222" y="213245"/>
                  </a:lnTo>
                  <a:lnTo>
                    <a:pt x="1561586" y="213245"/>
                  </a:lnTo>
                  <a:lnTo>
                    <a:pt x="1581320" y="213245"/>
                  </a:lnTo>
                  <a:lnTo>
                    <a:pt x="1588775" y="213245"/>
                  </a:lnTo>
                  <a:lnTo>
                    <a:pt x="1774271" y="213245"/>
                  </a:lnTo>
                  <a:lnTo>
                    <a:pt x="1922931" y="213245"/>
                  </a:lnTo>
                  <a:lnTo>
                    <a:pt x="1977308" y="213245"/>
                  </a:lnTo>
                  <a:lnTo>
                    <a:pt x="1977308" y="255367"/>
                  </a:lnTo>
                  <a:lnTo>
                    <a:pt x="2108427" y="255367"/>
                  </a:lnTo>
                  <a:lnTo>
                    <a:pt x="2110619" y="255367"/>
                  </a:lnTo>
                  <a:lnTo>
                    <a:pt x="2125529" y="255367"/>
                  </a:lnTo>
                  <a:lnTo>
                    <a:pt x="2128160" y="255367"/>
                  </a:lnTo>
                  <a:lnTo>
                    <a:pt x="2128160" y="302316"/>
                  </a:lnTo>
                  <a:lnTo>
                    <a:pt x="2150086" y="302316"/>
                  </a:lnTo>
                  <a:lnTo>
                    <a:pt x="2164996" y="302316"/>
                  </a:lnTo>
                  <a:lnTo>
                    <a:pt x="2182537" y="302316"/>
                  </a:lnTo>
                  <a:lnTo>
                    <a:pt x="2184730" y="302316"/>
                  </a:lnTo>
                  <a:lnTo>
                    <a:pt x="2212357" y="302316"/>
                  </a:lnTo>
                  <a:lnTo>
                    <a:pt x="2222004" y="302316"/>
                  </a:lnTo>
                  <a:lnTo>
                    <a:pt x="2264103" y="302316"/>
                  </a:lnTo>
                  <a:lnTo>
                    <a:pt x="2301377" y="302316"/>
                  </a:lnTo>
                  <a:lnTo>
                    <a:pt x="2325935" y="302316"/>
                  </a:lnTo>
                  <a:lnTo>
                    <a:pt x="2382943" y="302316"/>
                  </a:lnTo>
                  <a:lnTo>
                    <a:pt x="2417586" y="302316"/>
                  </a:lnTo>
                  <a:lnTo>
                    <a:pt x="2434689" y="302316"/>
                  </a:lnTo>
                  <a:lnTo>
                    <a:pt x="2449599" y="302316"/>
                  </a:lnTo>
                  <a:lnTo>
                    <a:pt x="2471963" y="302316"/>
                  </a:lnTo>
                  <a:lnTo>
                    <a:pt x="2499152" y="302316"/>
                  </a:lnTo>
                  <a:lnTo>
                    <a:pt x="2521517" y="302316"/>
                  </a:lnTo>
                  <a:lnTo>
                    <a:pt x="2528972" y="302316"/>
                  </a:lnTo>
                  <a:lnTo>
                    <a:pt x="2536426" y="302316"/>
                  </a:lnTo>
                  <a:lnTo>
                    <a:pt x="2593435" y="302316"/>
                  </a:lnTo>
                  <a:lnTo>
                    <a:pt x="2608345" y="302316"/>
                  </a:lnTo>
                  <a:lnTo>
                    <a:pt x="2613168" y="302316"/>
                  </a:lnTo>
                  <a:lnTo>
                    <a:pt x="2853041" y="302316"/>
                  </a:lnTo>
                  <a:lnTo>
                    <a:pt x="2865320" y="302316"/>
                  </a:lnTo>
                  <a:lnTo>
                    <a:pt x="2895140" y="302316"/>
                  </a:lnTo>
                  <a:lnTo>
                    <a:pt x="2910049" y="302316"/>
                  </a:lnTo>
                  <a:lnTo>
                    <a:pt x="2986791" y="302316"/>
                  </a:lnTo>
                  <a:lnTo>
                    <a:pt x="2994246" y="302316"/>
                  </a:lnTo>
                </a:path>
              </a:pathLst>
            </a:custGeom>
            <a:noFill/>
            <a:ln w="12700" cap="flat">
              <a:solidFill>
                <a:srgbClr val="FAA21D"/>
              </a:solidFill>
              <a:prstDash val="solid"/>
              <a:miter/>
            </a:ln>
          </p:spPr>
          <p:txBody>
            <a:bodyPr rtlCol="0" anchor="ctr"/>
            <a:lstStyle/>
            <a:p>
              <a:pPr defTabSz="914240">
                <a:defRPr/>
              </a:pPr>
              <a:endParaRPr lang="en-US" sz="800" dirty="0">
                <a:solidFill>
                  <a:srgbClr val="000000"/>
                </a:solidFill>
                <a:latin typeface="Arial"/>
              </a:endParaRPr>
            </a:p>
          </p:txBody>
        </p:sp>
        <p:sp>
          <p:nvSpPr>
            <p:cNvPr id="505" name="TextBox 504">
              <a:extLst>
                <a:ext uri="{FF2B5EF4-FFF2-40B4-BE49-F238E27FC236}">
                  <a16:creationId xmlns:a16="http://schemas.microsoft.com/office/drawing/2014/main" id="{5A390A56-BC30-284E-A3F6-CEE8C5B65690}"/>
                </a:ext>
              </a:extLst>
            </p:cNvPr>
            <p:cNvSpPr txBox="1"/>
            <p:nvPr/>
          </p:nvSpPr>
          <p:spPr>
            <a:xfrm>
              <a:off x="1150928" y="3698521"/>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06" name="TextBox 505">
              <a:extLst>
                <a:ext uri="{FF2B5EF4-FFF2-40B4-BE49-F238E27FC236}">
                  <a16:creationId xmlns:a16="http://schemas.microsoft.com/office/drawing/2014/main" id="{5519BE7B-C48D-2441-80C5-34545D1026C8}"/>
                </a:ext>
              </a:extLst>
            </p:cNvPr>
            <p:cNvSpPr txBox="1"/>
            <p:nvPr/>
          </p:nvSpPr>
          <p:spPr>
            <a:xfrm>
              <a:off x="1403356" y="373827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07" name="TextBox 506">
              <a:extLst>
                <a:ext uri="{FF2B5EF4-FFF2-40B4-BE49-F238E27FC236}">
                  <a16:creationId xmlns:a16="http://schemas.microsoft.com/office/drawing/2014/main" id="{ADC89F3F-C14C-A445-857C-23AA1943AAA3}"/>
                </a:ext>
              </a:extLst>
            </p:cNvPr>
            <p:cNvSpPr txBox="1"/>
            <p:nvPr/>
          </p:nvSpPr>
          <p:spPr>
            <a:xfrm>
              <a:off x="1415740" y="373827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08" name="TextBox 507">
              <a:extLst>
                <a:ext uri="{FF2B5EF4-FFF2-40B4-BE49-F238E27FC236}">
                  <a16:creationId xmlns:a16="http://schemas.microsoft.com/office/drawing/2014/main" id="{DA3D5A64-22A7-B84E-A62A-8E29BCDEF03A}"/>
                </a:ext>
              </a:extLst>
            </p:cNvPr>
            <p:cNvSpPr txBox="1"/>
            <p:nvPr/>
          </p:nvSpPr>
          <p:spPr>
            <a:xfrm>
              <a:off x="1428115" y="373827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09" name="TextBox 508">
              <a:extLst>
                <a:ext uri="{FF2B5EF4-FFF2-40B4-BE49-F238E27FC236}">
                  <a16:creationId xmlns:a16="http://schemas.microsoft.com/office/drawing/2014/main" id="{95C409BA-2CF9-7E43-856D-D7163AACEBCD}"/>
                </a:ext>
              </a:extLst>
            </p:cNvPr>
            <p:cNvSpPr txBox="1"/>
            <p:nvPr/>
          </p:nvSpPr>
          <p:spPr>
            <a:xfrm>
              <a:off x="1450392" y="373827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0" name="TextBox 509">
              <a:extLst>
                <a:ext uri="{FF2B5EF4-FFF2-40B4-BE49-F238E27FC236}">
                  <a16:creationId xmlns:a16="http://schemas.microsoft.com/office/drawing/2014/main" id="{4B7826A1-2FBE-714E-AA4A-80C4949855FF}"/>
                </a:ext>
              </a:extLst>
            </p:cNvPr>
            <p:cNvSpPr txBox="1"/>
            <p:nvPr/>
          </p:nvSpPr>
          <p:spPr>
            <a:xfrm>
              <a:off x="1462767" y="373827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1" name="TextBox 510">
              <a:extLst>
                <a:ext uri="{FF2B5EF4-FFF2-40B4-BE49-F238E27FC236}">
                  <a16:creationId xmlns:a16="http://schemas.microsoft.com/office/drawing/2014/main" id="{D4C2A681-B803-5F4C-ACB4-747F34EB18B9}"/>
                </a:ext>
              </a:extLst>
            </p:cNvPr>
            <p:cNvSpPr txBox="1"/>
            <p:nvPr/>
          </p:nvSpPr>
          <p:spPr>
            <a:xfrm>
              <a:off x="1517140" y="375808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2" name="TextBox 511">
              <a:extLst>
                <a:ext uri="{FF2B5EF4-FFF2-40B4-BE49-F238E27FC236}">
                  <a16:creationId xmlns:a16="http://schemas.microsoft.com/office/drawing/2014/main" id="{A6BB4958-CF61-5E4E-B487-05F5D1D7950C}"/>
                </a:ext>
              </a:extLst>
            </p:cNvPr>
            <p:cNvSpPr txBox="1"/>
            <p:nvPr/>
          </p:nvSpPr>
          <p:spPr>
            <a:xfrm>
              <a:off x="1537080" y="375808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3" name="TextBox 512">
              <a:extLst>
                <a:ext uri="{FF2B5EF4-FFF2-40B4-BE49-F238E27FC236}">
                  <a16:creationId xmlns:a16="http://schemas.microsoft.com/office/drawing/2014/main" id="{61E74542-56E0-104E-BB30-CF4BE6F7FAD1}"/>
                </a:ext>
              </a:extLst>
            </p:cNvPr>
            <p:cNvSpPr txBox="1"/>
            <p:nvPr/>
          </p:nvSpPr>
          <p:spPr>
            <a:xfrm>
              <a:off x="1554397" y="375808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4" name="TextBox 513">
              <a:extLst>
                <a:ext uri="{FF2B5EF4-FFF2-40B4-BE49-F238E27FC236}">
                  <a16:creationId xmlns:a16="http://schemas.microsoft.com/office/drawing/2014/main" id="{9641BD70-5E03-C741-A5EB-30B641A9DE08}"/>
                </a:ext>
              </a:extLst>
            </p:cNvPr>
            <p:cNvSpPr txBox="1"/>
            <p:nvPr/>
          </p:nvSpPr>
          <p:spPr>
            <a:xfrm>
              <a:off x="1554397" y="375808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5" name="TextBox 514">
              <a:extLst>
                <a:ext uri="{FF2B5EF4-FFF2-40B4-BE49-F238E27FC236}">
                  <a16:creationId xmlns:a16="http://schemas.microsoft.com/office/drawing/2014/main" id="{DC9E43C6-81CB-A243-930A-4E8AF3EAEFB9}"/>
                </a:ext>
              </a:extLst>
            </p:cNvPr>
            <p:cNvSpPr txBox="1"/>
            <p:nvPr/>
          </p:nvSpPr>
          <p:spPr>
            <a:xfrm>
              <a:off x="1559352" y="375808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6" name="TextBox 515">
              <a:extLst>
                <a:ext uri="{FF2B5EF4-FFF2-40B4-BE49-F238E27FC236}">
                  <a16:creationId xmlns:a16="http://schemas.microsoft.com/office/drawing/2014/main" id="{7D4DE2D7-8E6C-5D42-9CD7-65F77571C7C2}"/>
                </a:ext>
              </a:extLst>
            </p:cNvPr>
            <p:cNvSpPr txBox="1"/>
            <p:nvPr/>
          </p:nvSpPr>
          <p:spPr>
            <a:xfrm>
              <a:off x="1589049" y="375808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7" name="TextBox 516">
              <a:extLst>
                <a:ext uri="{FF2B5EF4-FFF2-40B4-BE49-F238E27FC236}">
                  <a16:creationId xmlns:a16="http://schemas.microsoft.com/office/drawing/2014/main" id="{AFA2F2D9-0E70-BA40-8D6D-F07F55588BA9}"/>
                </a:ext>
              </a:extLst>
            </p:cNvPr>
            <p:cNvSpPr txBox="1"/>
            <p:nvPr/>
          </p:nvSpPr>
          <p:spPr>
            <a:xfrm>
              <a:off x="1668177" y="3758089"/>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8" name="TextBox 517">
              <a:extLst>
                <a:ext uri="{FF2B5EF4-FFF2-40B4-BE49-F238E27FC236}">
                  <a16:creationId xmlns:a16="http://schemas.microsoft.com/office/drawing/2014/main" id="{99F8FC4D-931E-0E44-9DDA-902CE0205EBD}"/>
                </a:ext>
              </a:extLst>
            </p:cNvPr>
            <p:cNvSpPr txBox="1"/>
            <p:nvPr/>
          </p:nvSpPr>
          <p:spPr>
            <a:xfrm>
              <a:off x="1712652"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19" name="TextBox 518">
              <a:extLst>
                <a:ext uri="{FF2B5EF4-FFF2-40B4-BE49-F238E27FC236}">
                  <a16:creationId xmlns:a16="http://schemas.microsoft.com/office/drawing/2014/main" id="{FE43B2AD-9EB3-9841-9E0F-47DDD6F3C75C}"/>
                </a:ext>
              </a:extLst>
            </p:cNvPr>
            <p:cNvSpPr txBox="1"/>
            <p:nvPr/>
          </p:nvSpPr>
          <p:spPr>
            <a:xfrm>
              <a:off x="1717603"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0" name="TextBox 519">
              <a:extLst>
                <a:ext uri="{FF2B5EF4-FFF2-40B4-BE49-F238E27FC236}">
                  <a16:creationId xmlns:a16="http://schemas.microsoft.com/office/drawing/2014/main" id="{B1D65DC1-B38A-5642-8CFD-08B8862DD801}"/>
                </a:ext>
              </a:extLst>
            </p:cNvPr>
            <p:cNvSpPr txBox="1"/>
            <p:nvPr/>
          </p:nvSpPr>
          <p:spPr>
            <a:xfrm>
              <a:off x="1774528"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1" name="TextBox 520">
              <a:extLst>
                <a:ext uri="{FF2B5EF4-FFF2-40B4-BE49-F238E27FC236}">
                  <a16:creationId xmlns:a16="http://schemas.microsoft.com/office/drawing/2014/main" id="{8AFBC8D1-EDA2-CF48-9B93-577A774D4708}"/>
                </a:ext>
              </a:extLst>
            </p:cNvPr>
            <p:cNvSpPr txBox="1"/>
            <p:nvPr/>
          </p:nvSpPr>
          <p:spPr>
            <a:xfrm>
              <a:off x="1794323"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2" name="TextBox 521">
              <a:extLst>
                <a:ext uri="{FF2B5EF4-FFF2-40B4-BE49-F238E27FC236}">
                  <a16:creationId xmlns:a16="http://schemas.microsoft.com/office/drawing/2014/main" id="{EF011EA0-5C22-EF43-AD5D-F403EBEE7E18}"/>
                </a:ext>
              </a:extLst>
            </p:cNvPr>
            <p:cNvSpPr txBox="1"/>
            <p:nvPr/>
          </p:nvSpPr>
          <p:spPr>
            <a:xfrm>
              <a:off x="1794323"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3" name="TextBox 522">
              <a:extLst>
                <a:ext uri="{FF2B5EF4-FFF2-40B4-BE49-F238E27FC236}">
                  <a16:creationId xmlns:a16="http://schemas.microsoft.com/office/drawing/2014/main" id="{2AECE65E-D6F3-214C-BEE0-3E232C828D73}"/>
                </a:ext>
              </a:extLst>
            </p:cNvPr>
            <p:cNvSpPr txBox="1"/>
            <p:nvPr/>
          </p:nvSpPr>
          <p:spPr>
            <a:xfrm>
              <a:off x="1811574"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4" name="TextBox 523">
              <a:extLst>
                <a:ext uri="{FF2B5EF4-FFF2-40B4-BE49-F238E27FC236}">
                  <a16:creationId xmlns:a16="http://schemas.microsoft.com/office/drawing/2014/main" id="{8708047C-AD9A-7B43-8F1D-4B0CABABCEE3}"/>
                </a:ext>
              </a:extLst>
            </p:cNvPr>
            <p:cNvSpPr txBox="1"/>
            <p:nvPr/>
          </p:nvSpPr>
          <p:spPr>
            <a:xfrm>
              <a:off x="1819007"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5" name="TextBox 524">
              <a:extLst>
                <a:ext uri="{FF2B5EF4-FFF2-40B4-BE49-F238E27FC236}">
                  <a16:creationId xmlns:a16="http://schemas.microsoft.com/office/drawing/2014/main" id="{2F7DE406-A8B3-EF40-B0A5-51F5BBCCB7EC}"/>
                </a:ext>
              </a:extLst>
            </p:cNvPr>
            <p:cNvSpPr txBox="1"/>
            <p:nvPr/>
          </p:nvSpPr>
          <p:spPr>
            <a:xfrm>
              <a:off x="1833847"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6" name="TextBox 525">
              <a:extLst>
                <a:ext uri="{FF2B5EF4-FFF2-40B4-BE49-F238E27FC236}">
                  <a16:creationId xmlns:a16="http://schemas.microsoft.com/office/drawing/2014/main" id="{211C9BF7-278A-F640-914C-AFEA1FD00E2E}"/>
                </a:ext>
              </a:extLst>
            </p:cNvPr>
            <p:cNvSpPr txBox="1"/>
            <p:nvPr/>
          </p:nvSpPr>
          <p:spPr>
            <a:xfrm>
              <a:off x="1848844"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7" name="TextBox 526">
              <a:extLst>
                <a:ext uri="{FF2B5EF4-FFF2-40B4-BE49-F238E27FC236}">
                  <a16:creationId xmlns:a16="http://schemas.microsoft.com/office/drawing/2014/main" id="{3D82B6F7-C2B7-6E43-B08C-BEFF4A628B5C}"/>
                </a:ext>
              </a:extLst>
            </p:cNvPr>
            <p:cNvSpPr txBox="1"/>
            <p:nvPr/>
          </p:nvSpPr>
          <p:spPr>
            <a:xfrm>
              <a:off x="1856260"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8" name="TextBox 527">
              <a:extLst>
                <a:ext uri="{FF2B5EF4-FFF2-40B4-BE49-F238E27FC236}">
                  <a16:creationId xmlns:a16="http://schemas.microsoft.com/office/drawing/2014/main" id="{1105ED92-8B80-E844-BD77-041B7BB4D099}"/>
                </a:ext>
              </a:extLst>
            </p:cNvPr>
            <p:cNvSpPr txBox="1"/>
            <p:nvPr/>
          </p:nvSpPr>
          <p:spPr>
            <a:xfrm>
              <a:off x="1881010"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29" name="TextBox 528">
              <a:extLst>
                <a:ext uri="{FF2B5EF4-FFF2-40B4-BE49-F238E27FC236}">
                  <a16:creationId xmlns:a16="http://schemas.microsoft.com/office/drawing/2014/main" id="{9D0EDA47-A1B7-B644-A7A0-106243014664}"/>
                </a:ext>
              </a:extLst>
            </p:cNvPr>
            <p:cNvSpPr txBox="1"/>
            <p:nvPr/>
          </p:nvSpPr>
          <p:spPr>
            <a:xfrm>
              <a:off x="1883488"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0" name="TextBox 529">
              <a:extLst>
                <a:ext uri="{FF2B5EF4-FFF2-40B4-BE49-F238E27FC236}">
                  <a16:creationId xmlns:a16="http://schemas.microsoft.com/office/drawing/2014/main" id="{FE6FAA36-90A1-6145-AD85-D1CC5F8C9BB6}"/>
                </a:ext>
              </a:extLst>
            </p:cNvPr>
            <p:cNvSpPr txBox="1"/>
            <p:nvPr/>
          </p:nvSpPr>
          <p:spPr>
            <a:xfrm>
              <a:off x="1903283"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1" name="TextBox 530">
              <a:extLst>
                <a:ext uri="{FF2B5EF4-FFF2-40B4-BE49-F238E27FC236}">
                  <a16:creationId xmlns:a16="http://schemas.microsoft.com/office/drawing/2014/main" id="{93BA62EE-D544-944A-9FD9-BB555A66ED68}"/>
                </a:ext>
              </a:extLst>
            </p:cNvPr>
            <p:cNvSpPr txBox="1"/>
            <p:nvPr/>
          </p:nvSpPr>
          <p:spPr>
            <a:xfrm>
              <a:off x="1905765"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2" name="TextBox 531">
              <a:extLst>
                <a:ext uri="{FF2B5EF4-FFF2-40B4-BE49-F238E27FC236}">
                  <a16:creationId xmlns:a16="http://schemas.microsoft.com/office/drawing/2014/main" id="{332A9F42-2B7C-2E4F-A096-33D96013F8DD}"/>
                </a:ext>
              </a:extLst>
            </p:cNvPr>
            <p:cNvSpPr txBox="1"/>
            <p:nvPr/>
          </p:nvSpPr>
          <p:spPr>
            <a:xfrm>
              <a:off x="1913180"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3" name="TextBox 532">
              <a:extLst>
                <a:ext uri="{FF2B5EF4-FFF2-40B4-BE49-F238E27FC236}">
                  <a16:creationId xmlns:a16="http://schemas.microsoft.com/office/drawing/2014/main" id="{720B2F58-4C2A-334B-909D-E1A4EA4A2F92}"/>
                </a:ext>
              </a:extLst>
            </p:cNvPr>
            <p:cNvSpPr txBox="1"/>
            <p:nvPr/>
          </p:nvSpPr>
          <p:spPr>
            <a:xfrm>
              <a:off x="1979941" y="3780370"/>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4" name="TextBox 533">
              <a:extLst>
                <a:ext uri="{FF2B5EF4-FFF2-40B4-BE49-F238E27FC236}">
                  <a16:creationId xmlns:a16="http://schemas.microsoft.com/office/drawing/2014/main" id="{C8741F2C-9A37-B74A-BA77-B6B765C94459}"/>
                </a:ext>
              </a:extLst>
            </p:cNvPr>
            <p:cNvSpPr txBox="1"/>
            <p:nvPr/>
          </p:nvSpPr>
          <p:spPr>
            <a:xfrm>
              <a:off x="2007152"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5" name="TextBox 534">
              <a:extLst>
                <a:ext uri="{FF2B5EF4-FFF2-40B4-BE49-F238E27FC236}">
                  <a16:creationId xmlns:a16="http://schemas.microsoft.com/office/drawing/2014/main" id="{1929D2E4-BAE3-5646-9616-C5452D4A0C56}"/>
                </a:ext>
              </a:extLst>
            </p:cNvPr>
            <p:cNvSpPr txBox="1"/>
            <p:nvPr/>
          </p:nvSpPr>
          <p:spPr>
            <a:xfrm>
              <a:off x="2031915"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6" name="TextBox 535">
              <a:extLst>
                <a:ext uri="{FF2B5EF4-FFF2-40B4-BE49-F238E27FC236}">
                  <a16:creationId xmlns:a16="http://schemas.microsoft.com/office/drawing/2014/main" id="{1E8D0867-9C12-7643-810F-9DB200B7F12F}"/>
                </a:ext>
              </a:extLst>
            </p:cNvPr>
            <p:cNvSpPr txBox="1"/>
            <p:nvPr/>
          </p:nvSpPr>
          <p:spPr>
            <a:xfrm>
              <a:off x="2046694"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7" name="TextBox 536">
              <a:extLst>
                <a:ext uri="{FF2B5EF4-FFF2-40B4-BE49-F238E27FC236}">
                  <a16:creationId xmlns:a16="http://schemas.microsoft.com/office/drawing/2014/main" id="{1DFC7FE2-3902-DF48-A4C0-F99FFAF4BE77}"/>
                </a:ext>
              </a:extLst>
            </p:cNvPr>
            <p:cNvSpPr txBox="1"/>
            <p:nvPr/>
          </p:nvSpPr>
          <p:spPr>
            <a:xfrm>
              <a:off x="2051649"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8" name="TextBox 537">
              <a:extLst>
                <a:ext uri="{FF2B5EF4-FFF2-40B4-BE49-F238E27FC236}">
                  <a16:creationId xmlns:a16="http://schemas.microsoft.com/office/drawing/2014/main" id="{1F4F054B-4B86-9146-AD86-27F2DE3E583D}"/>
                </a:ext>
              </a:extLst>
            </p:cNvPr>
            <p:cNvSpPr txBox="1"/>
            <p:nvPr/>
          </p:nvSpPr>
          <p:spPr>
            <a:xfrm>
              <a:off x="2066484"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39" name="TextBox 538">
              <a:extLst>
                <a:ext uri="{FF2B5EF4-FFF2-40B4-BE49-F238E27FC236}">
                  <a16:creationId xmlns:a16="http://schemas.microsoft.com/office/drawing/2014/main" id="{7B68A5AD-F761-C742-B8BA-C11606993BB3}"/>
                </a:ext>
              </a:extLst>
            </p:cNvPr>
            <p:cNvSpPr txBox="1"/>
            <p:nvPr/>
          </p:nvSpPr>
          <p:spPr>
            <a:xfrm>
              <a:off x="2123418"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0" name="TextBox 539">
              <a:extLst>
                <a:ext uri="{FF2B5EF4-FFF2-40B4-BE49-F238E27FC236}">
                  <a16:creationId xmlns:a16="http://schemas.microsoft.com/office/drawing/2014/main" id="{DF5EAAB9-3C92-FF46-8457-DBAC12B2DC2D}"/>
                </a:ext>
              </a:extLst>
            </p:cNvPr>
            <p:cNvSpPr txBox="1"/>
            <p:nvPr/>
          </p:nvSpPr>
          <p:spPr>
            <a:xfrm>
              <a:off x="2138201"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1" name="TextBox 540">
              <a:extLst>
                <a:ext uri="{FF2B5EF4-FFF2-40B4-BE49-F238E27FC236}">
                  <a16:creationId xmlns:a16="http://schemas.microsoft.com/office/drawing/2014/main" id="{C141D933-D678-3A4B-8B1E-D44CF943C46C}"/>
                </a:ext>
              </a:extLst>
            </p:cNvPr>
            <p:cNvSpPr txBox="1"/>
            <p:nvPr/>
          </p:nvSpPr>
          <p:spPr>
            <a:xfrm>
              <a:off x="2140665"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2" name="TextBox 541">
              <a:extLst>
                <a:ext uri="{FF2B5EF4-FFF2-40B4-BE49-F238E27FC236}">
                  <a16:creationId xmlns:a16="http://schemas.microsoft.com/office/drawing/2014/main" id="{ED0CF8F4-FEE9-5F4C-9C06-DB349D6C4C57}"/>
                </a:ext>
              </a:extLst>
            </p:cNvPr>
            <p:cNvSpPr txBox="1"/>
            <p:nvPr/>
          </p:nvSpPr>
          <p:spPr>
            <a:xfrm>
              <a:off x="2143143"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3" name="TextBox 542">
              <a:extLst>
                <a:ext uri="{FF2B5EF4-FFF2-40B4-BE49-F238E27FC236}">
                  <a16:creationId xmlns:a16="http://schemas.microsoft.com/office/drawing/2014/main" id="{A6B5F27F-DA17-EA48-8DC8-351D2649BB4A}"/>
                </a:ext>
              </a:extLst>
            </p:cNvPr>
            <p:cNvSpPr txBox="1"/>
            <p:nvPr/>
          </p:nvSpPr>
          <p:spPr>
            <a:xfrm>
              <a:off x="2148094"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4" name="TextBox 543">
              <a:extLst>
                <a:ext uri="{FF2B5EF4-FFF2-40B4-BE49-F238E27FC236}">
                  <a16:creationId xmlns:a16="http://schemas.microsoft.com/office/drawing/2014/main" id="{364C3841-DB65-3E4D-93FA-F4151D9FFFAD}"/>
                </a:ext>
              </a:extLst>
            </p:cNvPr>
            <p:cNvSpPr txBox="1"/>
            <p:nvPr/>
          </p:nvSpPr>
          <p:spPr>
            <a:xfrm>
              <a:off x="2170581"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5" name="TextBox 544">
              <a:extLst>
                <a:ext uri="{FF2B5EF4-FFF2-40B4-BE49-F238E27FC236}">
                  <a16:creationId xmlns:a16="http://schemas.microsoft.com/office/drawing/2014/main" id="{6AF277BC-3511-B04B-8CCF-0A859FFB3793}"/>
                </a:ext>
              </a:extLst>
            </p:cNvPr>
            <p:cNvSpPr txBox="1"/>
            <p:nvPr/>
          </p:nvSpPr>
          <p:spPr>
            <a:xfrm>
              <a:off x="2190306"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6" name="TextBox 545">
              <a:extLst>
                <a:ext uri="{FF2B5EF4-FFF2-40B4-BE49-F238E27FC236}">
                  <a16:creationId xmlns:a16="http://schemas.microsoft.com/office/drawing/2014/main" id="{D94724F0-477B-3448-93FE-C936F82568CC}"/>
                </a:ext>
              </a:extLst>
            </p:cNvPr>
            <p:cNvSpPr txBox="1"/>
            <p:nvPr/>
          </p:nvSpPr>
          <p:spPr>
            <a:xfrm>
              <a:off x="2197726"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7" name="TextBox 546">
              <a:extLst>
                <a:ext uri="{FF2B5EF4-FFF2-40B4-BE49-F238E27FC236}">
                  <a16:creationId xmlns:a16="http://schemas.microsoft.com/office/drawing/2014/main" id="{9C733FFE-C8E3-5A43-BC4A-2313FA024B0F}"/>
                </a:ext>
              </a:extLst>
            </p:cNvPr>
            <p:cNvSpPr txBox="1"/>
            <p:nvPr/>
          </p:nvSpPr>
          <p:spPr>
            <a:xfrm>
              <a:off x="2383200"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8" name="TextBox 547">
              <a:extLst>
                <a:ext uri="{FF2B5EF4-FFF2-40B4-BE49-F238E27FC236}">
                  <a16:creationId xmlns:a16="http://schemas.microsoft.com/office/drawing/2014/main" id="{287478D2-3447-F340-B562-899F2426315D}"/>
                </a:ext>
              </a:extLst>
            </p:cNvPr>
            <p:cNvSpPr txBox="1"/>
            <p:nvPr/>
          </p:nvSpPr>
          <p:spPr>
            <a:xfrm>
              <a:off x="2531781" y="3812567"/>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49" name="TextBox 548">
              <a:extLst>
                <a:ext uri="{FF2B5EF4-FFF2-40B4-BE49-F238E27FC236}">
                  <a16:creationId xmlns:a16="http://schemas.microsoft.com/office/drawing/2014/main" id="{8108C143-D535-B944-B159-AA5942DEAA47}"/>
                </a:ext>
              </a:extLst>
            </p:cNvPr>
            <p:cNvSpPr txBox="1"/>
            <p:nvPr/>
          </p:nvSpPr>
          <p:spPr>
            <a:xfrm>
              <a:off x="2717246" y="385466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0" name="TextBox 549">
              <a:extLst>
                <a:ext uri="{FF2B5EF4-FFF2-40B4-BE49-F238E27FC236}">
                  <a16:creationId xmlns:a16="http://schemas.microsoft.com/office/drawing/2014/main" id="{E1665DA2-BB25-D344-A56D-811FC6B3C87B}"/>
                </a:ext>
              </a:extLst>
            </p:cNvPr>
            <p:cNvSpPr txBox="1"/>
            <p:nvPr/>
          </p:nvSpPr>
          <p:spPr>
            <a:xfrm>
              <a:off x="2719732" y="385466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1" name="TextBox 550">
              <a:extLst>
                <a:ext uri="{FF2B5EF4-FFF2-40B4-BE49-F238E27FC236}">
                  <a16:creationId xmlns:a16="http://schemas.microsoft.com/office/drawing/2014/main" id="{EF60569C-863A-1849-9769-96F8A0A70FB1}"/>
                </a:ext>
              </a:extLst>
            </p:cNvPr>
            <p:cNvSpPr txBox="1"/>
            <p:nvPr/>
          </p:nvSpPr>
          <p:spPr>
            <a:xfrm>
              <a:off x="2734581" y="3854668"/>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2" name="TextBox 551">
              <a:extLst>
                <a:ext uri="{FF2B5EF4-FFF2-40B4-BE49-F238E27FC236}">
                  <a16:creationId xmlns:a16="http://schemas.microsoft.com/office/drawing/2014/main" id="{5513983F-EF23-A142-82DB-DA6501D47E44}"/>
                </a:ext>
              </a:extLst>
            </p:cNvPr>
            <p:cNvSpPr txBox="1"/>
            <p:nvPr/>
          </p:nvSpPr>
          <p:spPr>
            <a:xfrm>
              <a:off x="2759322"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3" name="TextBox 552">
              <a:extLst>
                <a:ext uri="{FF2B5EF4-FFF2-40B4-BE49-F238E27FC236}">
                  <a16:creationId xmlns:a16="http://schemas.microsoft.com/office/drawing/2014/main" id="{167C6414-4F10-3346-B86F-DFCDAFCD9392}"/>
                </a:ext>
              </a:extLst>
            </p:cNvPr>
            <p:cNvSpPr txBox="1"/>
            <p:nvPr/>
          </p:nvSpPr>
          <p:spPr>
            <a:xfrm>
              <a:off x="2774180"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4" name="TextBox 553">
              <a:extLst>
                <a:ext uri="{FF2B5EF4-FFF2-40B4-BE49-F238E27FC236}">
                  <a16:creationId xmlns:a16="http://schemas.microsoft.com/office/drawing/2014/main" id="{A6230E87-4F07-3E4F-91FA-58FF6E922D60}"/>
                </a:ext>
              </a:extLst>
            </p:cNvPr>
            <p:cNvSpPr txBox="1"/>
            <p:nvPr/>
          </p:nvSpPr>
          <p:spPr>
            <a:xfrm>
              <a:off x="2791493"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5" name="TextBox 554">
              <a:extLst>
                <a:ext uri="{FF2B5EF4-FFF2-40B4-BE49-F238E27FC236}">
                  <a16:creationId xmlns:a16="http://schemas.microsoft.com/office/drawing/2014/main" id="{A6CB2E9B-70CC-1A40-BDB6-B4ECBF7EA8D4}"/>
                </a:ext>
              </a:extLst>
            </p:cNvPr>
            <p:cNvSpPr txBox="1"/>
            <p:nvPr/>
          </p:nvSpPr>
          <p:spPr>
            <a:xfrm>
              <a:off x="2793975"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6" name="TextBox 555">
              <a:extLst>
                <a:ext uri="{FF2B5EF4-FFF2-40B4-BE49-F238E27FC236}">
                  <a16:creationId xmlns:a16="http://schemas.microsoft.com/office/drawing/2014/main" id="{A56EE853-66A3-E44B-B088-BF9343AF0E0F}"/>
                </a:ext>
              </a:extLst>
            </p:cNvPr>
            <p:cNvSpPr txBox="1"/>
            <p:nvPr/>
          </p:nvSpPr>
          <p:spPr>
            <a:xfrm>
              <a:off x="2821330"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7" name="TextBox 556">
              <a:extLst>
                <a:ext uri="{FF2B5EF4-FFF2-40B4-BE49-F238E27FC236}">
                  <a16:creationId xmlns:a16="http://schemas.microsoft.com/office/drawing/2014/main" id="{B56997C3-766F-1D47-89FC-72760826E1F0}"/>
                </a:ext>
              </a:extLst>
            </p:cNvPr>
            <p:cNvSpPr txBox="1"/>
            <p:nvPr/>
          </p:nvSpPr>
          <p:spPr>
            <a:xfrm>
              <a:off x="2831227"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8" name="TextBox 557">
              <a:extLst>
                <a:ext uri="{FF2B5EF4-FFF2-40B4-BE49-F238E27FC236}">
                  <a16:creationId xmlns:a16="http://schemas.microsoft.com/office/drawing/2014/main" id="{CBA266BF-C60E-5C46-B92A-254FA1261595}"/>
                </a:ext>
              </a:extLst>
            </p:cNvPr>
            <p:cNvSpPr txBox="1"/>
            <p:nvPr/>
          </p:nvSpPr>
          <p:spPr>
            <a:xfrm>
              <a:off x="2873247"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59" name="TextBox 558">
              <a:extLst>
                <a:ext uri="{FF2B5EF4-FFF2-40B4-BE49-F238E27FC236}">
                  <a16:creationId xmlns:a16="http://schemas.microsoft.com/office/drawing/2014/main" id="{33CEE7E6-CE42-094B-9D21-CA31DD929DF7}"/>
                </a:ext>
              </a:extLst>
            </p:cNvPr>
            <p:cNvSpPr txBox="1"/>
            <p:nvPr/>
          </p:nvSpPr>
          <p:spPr>
            <a:xfrm>
              <a:off x="2910350"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0" name="TextBox 559">
              <a:extLst>
                <a:ext uri="{FF2B5EF4-FFF2-40B4-BE49-F238E27FC236}">
                  <a16:creationId xmlns:a16="http://schemas.microsoft.com/office/drawing/2014/main" id="{A9662779-2504-A740-8A94-02944A11EA42}"/>
                </a:ext>
              </a:extLst>
            </p:cNvPr>
            <p:cNvSpPr txBox="1"/>
            <p:nvPr/>
          </p:nvSpPr>
          <p:spPr>
            <a:xfrm>
              <a:off x="2935114"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1" name="TextBox 560">
              <a:extLst>
                <a:ext uri="{FF2B5EF4-FFF2-40B4-BE49-F238E27FC236}">
                  <a16:creationId xmlns:a16="http://schemas.microsoft.com/office/drawing/2014/main" id="{157577BA-85BE-284A-929D-FA2C09A8DB9A}"/>
                </a:ext>
              </a:extLst>
            </p:cNvPr>
            <p:cNvSpPr txBox="1"/>
            <p:nvPr/>
          </p:nvSpPr>
          <p:spPr>
            <a:xfrm>
              <a:off x="2991969"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2" name="TextBox 561">
              <a:extLst>
                <a:ext uri="{FF2B5EF4-FFF2-40B4-BE49-F238E27FC236}">
                  <a16:creationId xmlns:a16="http://schemas.microsoft.com/office/drawing/2014/main" id="{8D8BA881-EACE-C848-A9F0-C1D4D4D3F0CD}"/>
                </a:ext>
              </a:extLst>
            </p:cNvPr>
            <p:cNvSpPr txBox="1"/>
            <p:nvPr/>
          </p:nvSpPr>
          <p:spPr>
            <a:xfrm>
              <a:off x="3026612"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3" name="TextBox 562">
              <a:extLst>
                <a:ext uri="{FF2B5EF4-FFF2-40B4-BE49-F238E27FC236}">
                  <a16:creationId xmlns:a16="http://schemas.microsoft.com/office/drawing/2014/main" id="{296F7826-1FF9-5A48-AA86-3140C81AA382}"/>
                </a:ext>
              </a:extLst>
            </p:cNvPr>
            <p:cNvSpPr txBox="1"/>
            <p:nvPr/>
          </p:nvSpPr>
          <p:spPr>
            <a:xfrm>
              <a:off x="3043877"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4" name="TextBox 563">
              <a:extLst>
                <a:ext uri="{FF2B5EF4-FFF2-40B4-BE49-F238E27FC236}">
                  <a16:creationId xmlns:a16="http://schemas.microsoft.com/office/drawing/2014/main" id="{A52F74BD-0EA3-B543-A2C7-B0D48A929079}"/>
                </a:ext>
              </a:extLst>
            </p:cNvPr>
            <p:cNvSpPr txBox="1"/>
            <p:nvPr/>
          </p:nvSpPr>
          <p:spPr>
            <a:xfrm>
              <a:off x="3058721"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5" name="TextBox 564">
              <a:extLst>
                <a:ext uri="{FF2B5EF4-FFF2-40B4-BE49-F238E27FC236}">
                  <a16:creationId xmlns:a16="http://schemas.microsoft.com/office/drawing/2014/main" id="{2F214B3A-1B47-5A4A-A790-E99854811DE3}"/>
                </a:ext>
              </a:extLst>
            </p:cNvPr>
            <p:cNvSpPr txBox="1"/>
            <p:nvPr/>
          </p:nvSpPr>
          <p:spPr>
            <a:xfrm>
              <a:off x="3080989"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6" name="TextBox 565">
              <a:extLst>
                <a:ext uri="{FF2B5EF4-FFF2-40B4-BE49-F238E27FC236}">
                  <a16:creationId xmlns:a16="http://schemas.microsoft.com/office/drawing/2014/main" id="{E705CC70-3EBA-3240-864B-F3911D38E71D}"/>
                </a:ext>
              </a:extLst>
            </p:cNvPr>
            <p:cNvSpPr txBox="1"/>
            <p:nvPr/>
          </p:nvSpPr>
          <p:spPr>
            <a:xfrm>
              <a:off x="3108217"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7" name="TextBox 566">
              <a:extLst>
                <a:ext uri="{FF2B5EF4-FFF2-40B4-BE49-F238E27FC236}">
                  <a16:creationId xmlns:a16="http://schemas.microsoft.com/office/drawing/2014/main" id="{3FE3101F-9F32-C743-9CE8-21E3FC4CF322}"/>
                </a:ext>
              </a:extLst>
            </p:cNvPr>
            <p:cNvSpPr txBox="1"/>
            <p:nvPr/>
          </p:nvSpPr>
          <p:spPr>
            <a:xfrm>
              <a:off x="3130481"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8" name="TextBox 567">
              <a:extLst>
                <a:ext uri="{FF2B5EF4-FFF2-40B4-BE49-F238E27FC236}">
                  <a16:creationId xmlns:a16="http://schemas.microsoft.com/office/drawing/2014/main" id="{C6C5E66D-9213-1847-AFF4-CB46EE0805F1}"/>
                </a:ext>
              </a:extLst>
            </p:cNvPr>
            <p:cNvSpPr txBox="1"/>
            <p:nvPr/>
          </p:nvSpPr>
          <p:spPr>
            <a:xfrm>
              <a:off x="3130481"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69" name="TextBox 568">
              <a:extLst>
                <a:ext uri="{FF2B5EF4-FFF2-40B4-BE49-F238E27FC236}">
                  <a16:creationId xmlns:a16="http://schemas.microsoft.com/office/drawing/2014/main" id="{21F3D625-0F6E-2547-B4B7-1F7CC3F5C20A}"/>
                </a:ext>
              </a:extLst>
            </p:cNvPr>
            <p:cNvSpPr txBox="1"/>
            <p:nvPr/>
          </p:nvSpPr>
          <p:spPr>
            <a:xfrm>
              <a:off x="3137848"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0" name="TextBox 569">
              <a:extLst>
                <a:ext uri="{FF2B5EF4-FFF2-40B4-BE49-F238E27FC236}">
                  <a16:creationId xmlns:a16="http://schemas.microsoft.com/office/drawing/2014/main" id="{8864C480-E27D-3D48-8439-51B6CC7898BA}"/>
                </a:ext>
              </a:extLst>
            </p:cNvPr>
            <p:cNvSpPr txBox="1"/>
            <p:nvPr/>
          </p:nvSpPr>
          <p:spPr>
            <a:xfrm>
              <a:off x="3145478"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1" name="TextBox 570">
              <a:extLst>
                <a:ext uri="{FF2B5EF4-FFF2-40B4-BE49-F238E27FC236}">
                  <a16:creationId xmlns:a16="http://schemas.microsoft.com/office/drawing/2014/main" id="{70B3F3CC-0363-4E4D-9EB0-167C7608B6EA}"/>
                </a:ext>
              </a:extLst>
            </p:cNvPr>
            <p:cNvSpPr txBox="1"/>
            <p:nvPr/>
          </p:nvSpPr>
          <p:spPr>
            <a:xfrm>
              <a:off x="3145478"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2" name="TextBox 571">
              <a:extLst>
                <a:ext uri="{FF2B5EF4-FFF2-40B4-BE49-F238E27FC236}">
                  <a16:creationId xmlns:a16="http://schemas.microsoft.com/office/drawing/2014/main" id="{B4E6407B-1213-3B41-BE26-79E97D518B32}"/>
                </a:ext>
              </a:extLst>
            </p:cNvPr>
            <p:cNvSpPr txBox="1"/>
            <p:nvPr/>
          </p:nvSpPr>
          <p:spPr>
            <a:xfrm>
              <a:off x="3202342"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3" name="TextBox 572">
              <a:extLst>
                <a:ext uri="{FF2B5EF4-FFF2-40B4-BE49-F238E27FC236}">
                  <a16:creationId xmlns:a16="http://schemas.microsoft.com/office/drawing/2014/main" id="{038D4794-61F8-A94B-8217-00CF83930F8F}"/>
                </a:ext>
              </a:extLst>
            </p:cNvPr>
            <p:cNvSpPr txBox="1"/>
            <p:nvPr/>
          </p:nvSpPr>
          <p:spPr>
            <a:xfrm>
              <a:off x="3217182"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4" name="TextBox 573">
              <a:extLst>
                <a:ext uri="{FF2B5EF4-FFF2-40B4-BE49-F238E27FC236}">
                  <a16:creationId xmlns:a16="http://schemas.microsoft.com/office/drawing/2014/main" id="{EAAA278F-97D3-6140-9B04-40D79E2EB431}"/>
                </a:ext>
              </a:extLst>
            </p:cNvPr>
            <p:cNvSpPr txBox="1"/>
            <p:nvPr/>
          </p:nvSpPr>
          <p:spPr>
            <a:xfrm>
              <a:off x="3222133"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5" name="TextBox 574">
              <a:extLst>
                <a:ext uri="{FF2B5EF4-FFF2-40B4-BE49-F238E27FC236}">
                  <a16:creationId xmlns:a16="http://schemas.microsoft.com/office/drawing/2014/main" id="{23BAD765-4013-8541-A9B3-0F3642A5524B}"/>
                </a:ext>
              </a:extLst>
            </p:cNvPr>
            <p:cNvSpPr txBox="1"/>
            <p:nvPr/>
          </p:nvSpPr>
          <p:spPr>
            <a:xfrm>
              <a:off x="3462063"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6" name="TextBox 575">
              <a:extLst>
                <a:ext uri="{FF2B5EF4-FFF2-40B4-BE49-F238E27FC236}">
                  <a16:creationId xmlns:a16="http://schemas.microsoft.com/office/drawing/2014/main" id="{A4505DCD-466F-CE44-8B86-DEABF56C3DEA}"/>
                </a:ext>
              </a:extLst>
            </p:cNvPr>
            <p:cNvSpPr txBox="1"/>
            <p:nvPr/>
          </p:nvSpPr>
          <p:spPr>
            <a:xfrm>
              <a:off x="3474569"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7" name="TextBox 576">
              <a:extLst>
                <a:ext uri="{FF2B5EF4-FFF2-40B4-BE49-F238E27FC236}">
                  <a16:creationId xmlns:a16="http://schemas.microsoft.com/office/drawing/2014/main" id="{C09A34E1-BA42-7841-9D6B-AB8D53506320}"/>
                </a:ext>
              </a:extLst>
            </p:cNvPr>
            <p:cNvSpPr txBox="1"/>
            <p:nvPr/>
          </p:nvSpPr>
          <p:spPr>
            <a:xfrm>
              <a:off x="3504271"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8" name="TextBox 577">
              <a:extLst>
                <a:ext uri="{FF2B5EF4-FFF2-40B4-BE49-F238E27FC236}">
                  <a16:creationId xmlns:a16="http://schemas.microsoft.com/office/drawing/2014/main" id="{DE0A135A-7FE8-FE49-97D5-4405461109E4}"/>
                </a:ext>
              </a:extLst>
            </p:cNvPr>
            <p:cNvSpPr txBox="1"/>
            <p:nvPr/>
          </p:nvSpPr>
          <p:spPr>
            <a:xfrm>
              <a:off x="3519049"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79" name="TextBox 578">
              <a:extLst>
                <a:ext uri="{FF2B5EF4-FFF2-40B4-BE49-F238E27FC236}">
                  <a16:creationId xmlns:a16="http://schemas.microsoft.com/office/drawing/2014/main" id="{7242A21F-9184-F54F-93AD-7ECF80B20AB5}"/>
                </a:ext>
              </a:extLst>
            </p:cNvPr>
            <p:cNvSpPr txBox="1"/>
            <p:nvPr/>
          </p:nvSpPr>
          <p:spPr>
            <a:xfrm>
              <a:off x="3595773"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sp>
          <p:nvSpPr>
            <p:cNvPr id="580" name="TextBox 579">
              <a:extLst>
                <a:ext uri="{FF2B5EF4-FFF2-40B4-BE49-F238E27FC236}">
                  <a16:creationId xmlns:a16="http://schemas.microsoft.com/office/drawing/2014/main" id="{009FE7E3-88AE-A944-A887-B870E0D24FF8}"/>
                </a:ext>
              </a:extLst>
            </p:cNvPr>
            <p:cNvSpPr txBox="1"/>
            <p:nvPr/>
          </p:nvSpPr>
          <p:spPr>
            <a:xfrm>
              <a:off x="3603210" y="3904126"/>
              <a:ext cx="211917" cy="215444"/>
            </a:xfrm>
            <a:prstGeom prst="rect">
              <a:avLst/>
            </a:prstGeom>
            <a:noFill/>
          </p:spPr>
          <p:txBody>
            <a:bodyPr wrap="none" rtlCol="0">
              <a:spAutoFit/>
            </a:bodyPr>
            <a:lstStyle/>
            <a:p>
              <a:pPr defTabSz="914240">
                <a:defRPr/>
              </a:pPr>
              <a:r>
                <a:rPr lang="en-US" sz="800" dirty="0">
                  <a:ln w="8773">
                    <a:solidFill>
                      <a:srgbClr val="FAA21D"/>
                    </a:solidFill>
                  </a:ln>
                  <a:solidFill>
                    <a:srgbClr val="000000"/>
                  </a:solidFill>
                  <a:latin typeface="Arial"/>
                  <a:cs typeface="Arial"/>
                  <a:sym typeface="Arial"/>
                  <a:rtl val="0"/>
                </a:rPr>
                <a:t>|</a:t>
              </a:r>
            </a:p>
          </p:txBody>
        </p:sp>
      </p:grpSp>
      <p:grpSp>
        <p:nvGrpSpPr>
          <p:cNvPr id="581" name="Group 580">
            <a:extLst>
              <a:ext uri="{FF2B5EF4-FFF2-40B4-BE49-F238E27FC236}">
                <a16:creationId xmlns:a16="http://schemas.microsoft.com/office/drawing/2014/main" id="{F2CEE567-08C8-944B-A93E-43290AAA95BB}"/>
              </a:ext>
            </a:extLst>
          </p:cNvPr>
          <p:cNvGrpSpPr/>
          <p:nvPr/>
        </p:nvGrpSpPr>
        <p:grpSpPr>
          <a:xfrm>
            <a:off x="6767431" y="1765623"/>
            <a:ext cx="395417" cy="1942287"/>
            <a:chOff x="121983" y="3609722"/>
            <a:chExt cx="395417" cy="1942287"/>
          </a:xfrm>
        </p:grpSpPr>
        <p:sp>
          <p:nvSpPr>
            <p:cNvPr id="582" name="TextBox 581">
              <a:extLst>
                <a:ext uri="{FF2B5EF4-FFF2-40B4-BE49-F238E27FC236}">
                  <a16:creationId xmlns:a16="http://schemas.microsoft.com/office/drawing/2014/main" id="{C5268BB4-7341-AF44-8B2E-54B61EE50060}"/>
                </a:ext>
              </a:extLst>
            </p:cNvPr>
            <p:cNvSpPr txBox="1"/>
            <p:nvPr/>
          </p:nvSpPr>
          <p:spPr>
            <a:xfrm>
              <a:off x="121983" y="3609722"/>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100</a:t>
              </a:r>
            </a:p>
          </p:txBody>
        </p:sp>
        <p:sp>
          <p:nvSpPr>
            <p:cNvPr id="583" name="TextBox 582">
              <a:extLst>
                <a:ext uri="{FF2B5EF4-FFF2-40B4-BE49-F238E27FC236}">
                  <a16:creationId xmlns:a16="http://schemas.microsoft.com/office/drawing/2014/main" id="{230E51F4-B6E4-B342-9A19-CBE132F65412}"/>
                </a:ext>
              </a:extLst>
            </p:cNvPr>
            <p:cNvSpPr txBox="1"/>
            <p:nvPr/>
          </p:nvSpPr>
          <p:spPr>
            <a:xfrm>
              <a:off x="121983" y="3782406"/>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90</a:t>
              </a:r>
            </a:p>
          </p:txBody>
        </p:sp>
        <p:sp>
          <p:nvSpPr>
            <p:cNvPr id="584" name="TextBox 583">
              <a:extLst>
                <a:ext uri="{FF2B5EF4-FFF2-40B4-BE49-F238E27FC236}">
                  <a16:creationId xmlns:a16="http://schemas.microsoft.com/office/drawing/2014/main" id="{E8C7CBC6-17FB-FC40-AAC0-A558359847C0}"/>
                </a:ext>
              </a:extLst>
            </p:cNvPr>
            <p:cNvSpPr txBox="1"/>
            <p:nvPr/>
          </p:nvSpPr>
          <p:spPr>
            <a:xfrm>
              <a:off x="121983" y="3955090"/>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80</a:t>
              </a:r>
            </a:p>
          </p:txBody>
        </p:sp>
        <p:sp>
          <p:nvSpPr>
            <p:cNvPr id="585" name="TextBox 584">
              <a:extLst>
                <a:ext uri="{FF2B5EF4-FFF2-40B4-BE49-F238E27FC236}">
                  <a16:creationId xmlns:a16="http://schemas.microsoft.com/office/drawing/2014/main" id="{1C12FC7F-93C1-7F4F-98F9-64224F89E04C}"/>
                </a:ext>
              </a:extLst>
            </p:cNvPr>
            <p:cNvSpPr txBox="1"/>
            <p:nvPr/>
          </p:nvSpPr>
          <p:spPr>
            <a:xfrm>
              <a:off x="121983" y="4127774"/>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70</a:t>
              </a:r>
            </a:p>
          </p:txBody>
        </p:sp>
        <p:sp>
          <p:nvSpPr>
            <p:cNvPr id="586" name="TextBox 585">
              <a:extLst>
                <a:ext uri="{FF2B5EF4-FFF2-40B4-BE49-F238E27FC236}">
                  <a16:creationId xmlns:a16="http://schemas.microsoft.com/office/drawing/2014/main" id="{D15370FF-B6E0-8241-883D-E18E0A579B76}"/>
                </a:ext>
              </a:extLst>
            </p:cNvPr>
            <p:cNvSpPr txBox="1"/>
            <p:nvPr/>
          </p:nvSpPr>
          <p:spPr>
            <a:xfrm>
              <a:off x="121983" y="4300458"/>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60</a:t>
              </a:r>
            </a:p>
          </p:txBody>
        </p:sp>
        <p:sp>
          <p:nvSpPr>
            <p:cNvPr id="587" name="TextBox 586">
              <a:extLst>
                <a:ext uri="{FF2B5EF4-FFF2-40B4-BE49-F238E27FC236}">
                  <a16:creationId xmlns:a16="http://schemas.microsoft.com/office/drawing/2014/main" id="{791196EF-311E-D544-AA7B-9EED1813C59D}"/>
                </a:ext>
              </a:extLst>
            </p:cNvPr>
            <p:cNvSpPr txBox="1"/>
            <p:nvPr/>
          </p:nvSpPr>
          <p:spPr>
            <a:xfrm>
              <a:off x="121983" y="4473142"/>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50</a:t>
              </a:r>
            </a:p>
          </p:txBody>
        </p:sp>
        <p:sp>
          <p:nvSpPr>
            <p:cNvPr id="588" name="TextBox 587">
              <a:extLst>
                <a:ext uri="{FF2B5EF4-FFF2-40B4-BE49-F238E27FC236}">
                  <a16:creationId xmlns:a16="http://schemas.microsoft.com/office/drawing/2014/main" id="{0F69227C-7734-634D-BAE2-8F97487FE4B9}"/>
                </a:ext>
              </a:extLst>
            </p:cNvPr>
            <p:cNvSpPr txBox="1"/>
            <p:nvPr/>
          </p:nvSpPr>
          <p:spPr>
            <a:xfrm>
              <a:off x="121983" y="4647017"/>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40</a:t>
              </a:r>
            </a:p>
          </p:txBody>
        </p:sp>
        <p:sp>
          <p:nvSpPr>
            <p:cNvPr id="589" name="TextBox 588">
              <a:extLst>
                <a:ext uri="{FF2B5EF4-FFF2-40B4-BE49-F238E27FC236}">
                  <a16:creationId xmlns:a16="http://schemas.microsoft.com/office/drawing/2014/main" id="{A80C62A2-77DD-5247-BD57-E3F181ABAF3E}"/>
                </a:ext>
              </a:extLst>
            </p:cNvPr>
            <p:cNvSpPr txBox="1"/>
            <p:nvPr/>
          </p:nvSpPr>
          <p:spPr>
            <a:xfrm>
              <a:off x="121983" y="4818510"/>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30</a:t>
              </a:r>
            </a:p>
          </p:txBody>
        </p:sp>
        <p:sp>
          <p:nvSpPr>
            <p:cNvPr id="590" name="TextBox 589">
              <a:extLst>
                <a:ext uri="{FF2B5EF4-FFF2-40B4-BE49-F238E27FC236}">
                  <a16:creationId xmlns:a16="http://schemas.microsoft.com/office/drawing/2014/main" id="{F8639C3A-0558-A945-85C6-8217AFF5D0CE}"/>
                </a:ext>
              </a:extLst>
            </p:cNvPr>
            <p:cNvSpPr txBox="1"/>
            <p:nvPr/>
          </p:nvSpPr>
          <p:spPr>
            <a:xfrm>
              <a:off x="121983" y="4991194"/>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20</a:t>
              </a:r>
            </a:p>
          </p:txBody>
        </p:sp>
        <p:sp>
          <p:nvSpPr>
            <p:cNvPr id="591" name="TextBox 590">
              <a:extLst>
                <a:ext uri="{FF2B5EF4-FFF2-40B4-BE49-F238E27FC236}">
                  <a16:creationId xmlns:a16="http://schemas.microsoft.com/office/drawing/2014/main" id="{F5F79ECF-B3CC-CB4E-9E30-CC4055270BB9}"/>
                </a:ext>
              </a:extLst>
            </p:cNvPr>
            <p:cNvSpPr txBox="1"/>
            <p:nvPr/>
          </p:nvSpPr>
          <p:spPr>
            <a:xfrm>
              <a:off x="121983" y="5163878"/>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10</a:t>
              </a:r>
            </a:p>
          </p:txBody>
        </p:sp>
        <p:sp>
          <p:nvSpPr>
            <p:cNvPr id="592" name="TextBox 591">
              <a:extLst>
                <a:ext uri="{FF2B5EF4-FFF2-40B4-BE49-F238E27FC236}">
                  <a16:creationId xmlns:a16="http://schemas.microsoft.com/office/drawing/2014/main" id="{66CA9F0E-74A8-414F-9AA3-BE28E993DFFC}"/>
                </a:ext>
              </a:extLst>
            </p:cNvPr>
            <p:cNvSpPr txBox="1"/>
            <p:nvPr/>
          </p:nvSpPr>
          <p:spPr>
            <a:xfrm>
              <a:off x="121983" y="5336565"/>
              <a:ext cx="395417" cy="215444"/>
            </a:xfrm>
            <a:prstGeom prst="rect">
              <a:avLst/>
            </a:prstGeom>
            <a:noFill/>
          </p:spPr>
          <p:txBody>
            <a:bodyPr wrap="square" rtlCol="0">
              <a:spAutoFit/>
            </a:bodyPr>
            <a:lstStyle/>
            <a:p>
              <a:pPr algn="r" defTabSz="914240">
                <a:defRPr/>
              </a:pPr>
              <a:r>
                <a:rPr lang="en-US" sz="800" dirty="0">
                  <a:solidFill>
                    <a:srgbClr val="000000"/>
                  </a:solidFill>
                  <a:latin typeface="Arial"/>
                </a:rPr>
                <a:t>0</a:t>
              </a:r>
            </a:p>
          </p:txBody>
        </p:sp>
      </p:grpSp>
      <p:grpSp>
        <p:nvGrpSpPr>
          <p:cNvPr id="593" name="Group 592">
            <a:extLst>
              <a:ext uri="{FF2B5EF4-FFF2-40B4-BE49-F238E27FC236}">
                <a16:creationId xmlns:a16="http://schemas.microsoft.com/office/drawing/2014/main" id="{1D417187-DAF2-5841-894E-6247B8F14DCD}"/>
              </a:ext>
            </a:extLst>
          </p:cNvPr>
          <p:cNvGrpSpPr/>
          <p:nvPr/>
        </p:nvGrpSpPr>
        <p:grpSpPr>
          <a:xfrm>
            <a:off x="6977559" y="3617677"/>
            <a:ext cx="3353813" cy="215444"/>
            <a:chOff x="539825" y="3257703"/>
            <a:chExt cx="3353813" cy="215444"/>
          </a:xfrm>
        </p:grpSpPr>
        <p:sp>
          <p:nvSpPr>
            <p:cNvPr id="594" name="TextBox 593">
              <a:extLst>
                <a:ext uri="{FF2B5EF4-FFF2-40B4-BE49-F238E27FC236}">
                  <a16:creationId xmlns:a16="http://schemas.microsoft.com/office/drawing/2014/main" id="{05D14BD7-FD6C-7047-9C66-EEE2A524C770}"/>
                </a:ext>
              </a:extLst>
            </p:cNvPr>
            <p:cNvSpPr txBox="1"/>
            <p:nvPr/>
          </p:nvSpPr>
          <p:spPr>
            <a:xfrm>
              <a:off x="916441"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12</a:t>
              </a:r>
            </a:p>
          </p:txBody>
        </p:sp>
        <p:sp>
          <p:nvSpPr>
            <p:cNvPr id="595" name="TextBox 594">
              <a:extLst>
                <a:ext uri="{FF2B5EF4-FFF2-40B4-BE49-F238E27FC236}">
                  <a16:creationId xmlns:a16="http://schemas.microsoft.com/office/drawing/2014/main" id="{913B8E62-C3A8-5A41-94F4-744B2DA68C37}"/>
                </a:ext>
              </a:extLst>
            </p:cNvPr>
            <p:cNvSpPr txBox="1"/>
            <p:nvPr/>
          </p:nvSpPr>
          <p:spPr>
            <a:xfrm>
              <a:off x="1104749"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18</a:t>
              </a:r>
            </a:p>
          </p:txBody>
        </p:sp>
        <p:sp>
          <p:nvSpPr>
            <p:cNvPr id="596" name="TextBox 595">
              <a:extLst>
                <a:ext uri="{FF2B5EF4-FFF2-40B4-BE49-F238E27FC236}">
                  <a16:creationId xmlns:a16="http://schemas.microsoft.com/office/drawing/2014/main" id="{3EFFE0D4-9C3C-184E-A366-FB12FB9D5DE7}"/>
                </a:ext>
              </a:extLst>
            </p:cNvPr>
            <p:cNvSpPr txBox="1"/>
            <p:nvPr/>
          </p:nvSpPr>
          <p:spPr>
            <a:xfrm>
              <a:off x="1293057"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24</a:t>
              </a:r>
            </a:p>
          </p:txBody>
        </p:sp>
        <p:sp>
          <p:nvSpPr>
            <p:cNvPr id="597" name="TextBox 596">
              <a:extLst>
                <a:ext uri="{FF2B5EF4-FFF2-40B4-BE49-F238E27FC236}">
                  <a16:creationId xmlns:a16="http://schemas.microsoft.com/office/drawing/2014/main" id="{60BAC2C7-F08B-1249-A0A9-0CF68E9EBB00}"/>
                </a:ext>
              </a:extLst>
            </p:cNvPr>
            <p:cNvSpPr txBox="1"/>
            <p:nvPr/>
          </p:nvSpPr>
          <p:spPr>
            <a:xfrm>
              <a:off x="1481365"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30</a:t>
              </a:r>
            </a:p>
          </p:txBody>
        </p:sp>
        <p:sp>
          <p:nvSpPr>
            <p:cNvPr id="598" name="TextBox 597">
              <a:extLst>
                <a:ext uri="{FF2B5EF4-FFF2-40B4-BE49-F238E27FC236}">
                  <a16:creationId xmlns:a16="http://schemas.microsoft.com/office/drawing/2014/main" id="{B30AA801-E5B1-E640-BF8A-604C79A0E78F}"/>
                </a:ext>
              </a:extLst>
            </p:cNvPr>
            <p:cNvSpPr txBox="1"/>
            <p:nvPr/>
          </p:nvSpPr>
          <p:spPr>
            <a:xfrm>
              <a:off x="1669673"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36</a:t>
              </a:r>
            </a:p>
          </p:txBody>
        </p:sp>
        <p:sp>
          <p:nvSpPr>
            <p:cNvPr id="599" name="TextBox 598">
              <a:extLst>
                <a:ext uri="{FF2B5EF4-FFF2-40B4-BE49-F238E27FC236}">
                  <a16:creationId xmlns:a16="http://schemas.microsoft.com/office/drawing/2014/main" id="{2E5D6DA8-1CF0-064B-B9A7-2A4C1B64DE2D}"/>
                </a:ext>
              </a:extLst>
            </p:cNvPr>
            <p:cNvSpPr txBox="1"/>
            <p:nvPr/>
          </p:nvSpPr>
          <p:spPr>
            <a:xfrm>
              <a:off x="1857981"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42</a:t>
              </a:r>
            </a:p>
          </p:txBody>
        </p:sp>
        <p:sp>
          <p:nvSpPr>
            <p:cNvPr id="600" name="TextBox 599">
              <a:extLst>
                <a:ext uri="{FF2B5EF4-FFF2-40B4-BE49-F238E27FC236}">
                  <a16:creationId xmlns:a16="http://schemas.microsoft.com/office/drawing/2014/main" id="{726942A4-0096-A046-A76F-2226AFC8C5C4}"/>
                </a:ext>
              </a:extLst>
            </p:cNvPr>
            <p:cNvSpPr txBox="1"/>
            <p:nvPr/>
          </p:nvSpPr>
          <p:spPr>
            <a:xfrm>
              <a:off x="2046289"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48</a:t>
              </a:r>
            </a:p>
          </p:txBody>
        </p:sp>
        <p:sp>
          <p:nvSpPr>
            <p:cNvPr id="601" name="TextBox 600">
              <a:extLst>
                <a:ext uri="{FF2B5EF4-FFF2-40B4-BE49-F238E27FC236}">
                  <a16:creationId xmlns:a16="http://schemas.microsoft.com/office/drawing/2014/main" id="{8738519E-B3CA-5A4E-829F-A82A7297F22D}"/>
                </a:ext>
              </a:extLst>
            </p:cNvPr>
            <p:cNvSpPr txBox="1"/>
            <p:nvPr/>
          </p:nvSpPr>
          <p:spPr>
            <a:xfrm>
              <a:off x="2234597"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54</a:t>
              </a:r>
            </a:p>
          </p:txBody>
        </p:sp>
        <p:sp>
          <p:nvSpPr>
            <p:cNvPr id="602" name="TextBox 601">
              <a:extLst>
                <a:ext uri="{FF2B5EF4-FFF2-40B4-BE49-F238E27FC236}">
                  <a16:creationId xmlns:a16="http://schemas.microsoft.com/office/drawing/2014/main" id="{5AA86FA7-5DB6-4F47-BFF9-245A0C3C7DBB}"/>
                </a:ext>
              </a:extLst>
            </p:cNvPr>
            <p:cNvSpPr txBox="1"/>
            <p:nvPr/>
          </p:nvSpPr>
          <p:spPr>
            <a:xfrm>
              <a:off x="2422905"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60</a:t>
              </a:r>
            </a:p>
          </p:txBody>
        </p:sp>
        <p:sp>
          <p:nvSpPr>
            <p:cNvPr id="603" name="TextBox 602">
              <a:extLst>
                <a:ext uri="{FF2B5EF4-FFF2-40B4-BE49-F238E27FC236}">
                  <a16:creationId xmlns:a16="http://schemas.microsoft.com/office/drawing/2014/main" id="{0A4E391F-ED68-1346-9100-9ABF9E928718}"/>
                </a:ext>
              </a:extLst>
            </p:cNvPr>
            <p:cNvSpPr txBox="1"/>
            <p:nvPr/>
          </p:nvSpPr>
          <p:spPr>
            <a:xfrm>
              <a:off x="2611213"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66</a:t>
              </a:r>
            </a:p>
          </p:txBody>
        </p:sp>
        <p:sp>
          <p:nvSpPr>
            <p:cNvPr id="604" name="TextBox 603">
              <a:extLst>
                <a:ext uri="{FF2B5EF4-FFF2-40B4-BE49-F238E27FC236}">
                  <a16:creationId xmlns:a16="http://schemas.microsoft.com/office/drawing/2014/main" id="{A3347286-131B-2C45-A7A0-967879313002}"/>
                </a:ext>
              </a:extLst>
            </p:cNvPr>
            <p:cNvSpPr txBox="1"/>
            <p:nvPr/>
          </p:nvSpPr>
          <p:spPr>
            <a:xfrm>
              <a:off x="2799521"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72</a:t>
              </a:r>
            </a:p>
          </p:txBody>
        </p:sp>
        <p:sp>
          <p:nvSpPr>
            <p:cNvPr id="605" name="TextBox 604">
              <a:extLst>
                <a:ext uri="{FF2B5EF4-FFF2-40B4-BE49-F238E27FC236}">
                  <a16:creationId xmlns:a16="http://schemas.microsoft.com/office/drawing/2014/main" id="{B8F57C77-5C34-584A-B8AF-0E1C5283947F}"/>
                </a:ext>
              </a:extLst>
            </p:cNvPr>
            <p:cNvSpPr txBox="1"/>
            <p:nvPr/>
          </p:nvSpPr>
          <p:spPr>
            <a:xfrm>
              <a:off x="2987829"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78</a:t>
              </a:r>
            </a:p>
          </p:txBody>
        </p:sp>
        <p:sp>
          <p:nvSpPr>
            <p:cNvPr id="606" name="TextBox 605">
              <a:extLst>
                <a:ext uri="{FF2B5EF4-FFF2-40B4-BE49-F238E27FC236}">
                  <a16:creationId xmlns:a16="http://schemas.microsoft.com/office/drawing/2014/main" id="{837BD29B-44EA-9741-8419-69C04FA1F999}"/>
                </a:ext>
              </a:extLst>
            </p:cNvPr>
            <p:cNvSpPr txBox="1"/>
            <p:nvPr/>
          </p:nvSpPr>
          <p:spPr>
            <a:xfrm>
              <a:off x="3176137"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84</a:t>
              </a:r>
            </a:p>
          </p:txBody>
        </p:sp>
        <p:sp>
          <p:nvSpPr>
            <p:cNvPr id="607" name="TextBox 606">
              <a:extLst>
                <a:ext uri="{FF2B5EF4-FFF2-40B4-BE49-F238E27FC236}">
                  <a16:creationId xmlns:a16="http://schemas.microsoft.com/office/drawing/2014/main" id="{CA1532C1-0EDB-6A4E-A322-87BBE47364FE}"/>
                </a:ext>
              </a:extLst>
            </p:cNvPr>
            <p:cNvSpPr txBox="1"/>
            <p:nvPr/>
          </p:nvSpPr>
          <p:spPr>
            <a:xfrm>
              <a:off x="3364445"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90</a:t>
              </a:r>
            </a:p>
          </p:txBody>
        </p:sp>
        <p:sp>
          <p:nvSpPr>
            <p:cNvPr id="608" name="TextBox 607">
              <a:extLst>
                <a:ext uri="{FF2B5EF4-FFF2-40B4-BE49-F238E27FC236}">
                  <a16:creationId xmlns:a16="http://schemas.microsoft.com/office/drawing/2014/main" id="{13CF6EB4-B11D-6543-B4E9-B56917C51391}"/>
                </a:ext>
              </a:extLst>
            </p:cNvPr>
            <p:cNvSpPr txBox="1"/>
            <p:nvPr/>
          </p:nvSpPr>
          <p:spPr>
            <a:xfrm>
              <a:off x="3552757"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96</a:t>
              </a:r>
            </a:p>
          </p:txBody>
        </p:sp>
        <p:sp>
          <p:nvSpPr>
            <p:cNvPr id="609" name="TextBox 608">
              <a:extLst>
                <a:ext uri="{FF2B5EF4-FFF2-40B4-BE49-F238E27FC236}">
                  <a16:creationId xmlns:a16="http://schemas.microsoft.com/office/drawing/2014/main" id="{BD8E1848-C4C5-2C4B-B2C2-FB1EB4976D94}"/>
                </a:ext>
              </a:extLst>
            </p:cNvPr>
            <p:cNvSpPr txBox="1"/>
            <p:nvPr/>
          </p:nvSpPr>
          <p:spPr>
            <a:xfrm>
              <a:off x="728133"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6</a:t>
              </a:r>
            </a:p>
          </p:txBody>
        </p:sp>
        <p:sp>
          <p:nvSpPr>
            <p:cNvPr id="610" name="TextBox 609">
              <a:extLst>
                <a:ext uri="{FF2B5EF4-FFF2-40B4-BE49-F238E27FC236}">
                  <a16:creationId xmlns:a16="http://schemas.microsoft.com/office/drawing/2014/main" id="{8CE771B7-62AC-EF40-97B5-7687EAB5B128}"/>
                </a:ext>
              </a:extLst>
            </p:cNvPr>
            <p:cNvSpPr txBox="1"/>
            <p:nvPr/>
          </p:nvSpPr>
          <p:spPr>
            <a:xfrm>
              <a:off x="539825" y="3257703"/>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0</a:t>
              </a:r>
            </a:p>
          </p:txBody>
        </p:sp>
      </p:grpSp>
      <p:sp>
        <p:nvSpPr>
          <p:cNvPr id="611" name="TextBox 610">
            <a:extLst>
              <a:ext uri="{FF2B5EF4-FFF2-40B4-BE49-F238E27FC236}">
                <a16:creationId xmlns:a16="http://schemas.microsoft.com/office/drawing/2014/main" id="{CE117628-30CC-AC45-B039-95141E02BB1A}"/>
              </a:ext>
            </a:extLst>
          </p:cNvPr>
          <p:cNvSpPr txBox="1"/>
          <p:nvPr/>
        </p:nvSpPr>
        <p:spPr>
          <a:xfrm>
            <a:off x="8310754" y="3780022"/>
            <a:ext cx="687423" cy="246221"/>
          </a:xfrm>
          <a:prstGeom prst="rect">
            <a:avLst/>
          </a:prstGeom>
          <a:noFill/>
        </p:spPr>
        <p:txBody>
          <a:bodyPr wrap="square" rtlCol="0">
            <a:spAutoFit/>
          </a:bodyPr>
          <a:lstStyle/>
          <a:p>
            <a:pPr algn="ctr" defTabSz="914240">
              <a:defRPr/>
            </a:pPr>
            <a:r>
              <a:rPr lang="en-US" sz="1000" b="1" dirty="0">
                <a:solidFill>
                  <a:srgbClr val="000000"/>
                </a:solidFill>
                <a:latin typeface="Arial"/>
              </a:rPr>
              <a:t>Months</a:t>
            </a:r>
          </a:p>
        </p:txBody>
      </p:sp>
      <p:sp>
        <p:nvSpPr>
          <p:cNvPr id="612" name="TextBox 611">
            <a:extLst>
              <a:ext uri="{FF2B5EF4-FFF2-40B4-BE49-F238E27FC236}">
                <a16:creationId xmlns:a16="http://schemas.microsoft.com/office/drawing/2014/main" id="{CFF50BC4-7E16-FE45-89E2-2685F977CC58}"/>
              </a:ext>
            </a:extLst>
          </p:cNvPr>
          <p:cNvSpPr txBox="1"/>
          <p:nvPr/>
        </p:nvSpPr>
        <p:spPr>
          <a:xfrm rot="16200000">
            <a:off x="5959856" y="2594968"/>
            <a:ext cx="1507583" cy="246221"/>
          </a:xfrm>
          <a:prstGeom prst="rect">
            <a:avLst/>
          </a:prstGeom>
          <a:noFill/>
        </p:spPr>
        <p:txBody>
          <a:bodyPr wrap="square" rtlCol="0">
            <a:spAutoFit/>
          </a:bodyPr>
          <a:lstStyle/>
          <a:p>
            <a:pPr algn="ctr" defTabSz="914240">
              <a:defRPr/>
            </a:pPr>
            <a:r>
              <a:rPr lang="en-US" sz="1000" b="1" dirty="0">
                <a:solidFill>
                  <a:srgbClr val="000000"/>
                </a:solidFill>
                <a:latin typeface="Arial"/>
              </a:rPr>
              <a:t>Overall Survival, %</a:t>
            </a:r>
          </a:p>
        </p:txBody>
      </p:sp>
      <p:grpSp>
        <p:nvGrpSpPr>
          <p:cNvPr id="613" name="Group 612">
            <a:extLst>
              <a:ext uri="{FF2B5EF4-FFF2-40B4-BE49-F238E27FC236}">
                <a16:creationId xmlns:a16="http://schemas.microsoft.com/office/drawing/2014/main" id="{5FE2DE08-3897-A142-A433-7F2AA29F8545}"/>
              </a:ext>
            </a:extLst>
          </p:cNvPr>
          <p:cNvGrpSpPr/>
          <p:nvPr/>
        </p:nvGrpSpPr>
        <p:grpSpPr>
          <a:xfrm>
            <a:off x="6108878" y="3963952"/>
            <a:ext cx="4222492" cy="219428"/>
            <a:chOff x="-21426" y="5991353"/>
            <a:chExt cx="4222492" cy="219428"/>
          </a:xfrm>
        </p:grpSpPr>
        <p:sp>
          <p:nvSpPr>
            <p:cNvPr id="614" name="TextBox 613">
              <a:extLst>
                <a:ext uri="{FF2B5EF4-FFF2-40B4-BE49-F238E27FC236}">
                  <a16:creationId xmlns:a16="http://schemas.microsoft.com/office/drawing/2014/main" id="{C84FABB5-C214-6649-9544-3FDC23C80DBB}"/>
                </a:ext>
              </a:extLst>
            </p:cNvPr>
            <p:cNvSpPr txBox="1"/>
            <p:nvPr/>
          </p:nvSpPr>
          <p:spPr>
            <a:xfrm>
              <a:off x="1223869"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85</a:t>
              </a:r>
            </a:p>
          </p:txBody>
        </p:sp>
        <p:sp>
          <p:nvSpPr>
            <p:cNvPr id="615" name="TextBox 614">
              <a:extLst>
                <a:ext uri="{FF2B5EF4-FFF2-40B4-BE49-F238E27FC236}">
                  <a16:creationId xmlns:a16="http://schemas.microsoft.com/office/drawing/2014/main" id="{A33BFE5C-00A4-5E4C-9A84-CA30AEDD4C70}"/>
                </a:ext>
              </a:extLst>
            </p:cNvPr>
            <p:cNvSpPr txBox="1"/>
            <p:nvPr/>
          </p:nvSpPr>
          <p:spPr>
            <a:xfrm>
              <a:off x="1412177"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83</a:t>
              </a:r>
            </a:p>
          </p:txBody>
        </p:sp>
        <p:sp>
          <p:nvSpPr>
            <p:cNvPr id="616" name="TextBox 615">
              <a:extLst>
                <a:ext uri="{FF2B5EF4-FFF2-40B4-BE49-F238E27FC236}">
                  <a16:creationId xmlns:a16="http://schemas.microsoft.com/office/drawing/2014/main" id="{4FE6DA6C-5251-EA40-A40A-8F6EC46A6591}"/>
                </a:ext>
              </a:extLst>
            </p:cNvPr>
            <p:cNvSpPr txBox="1"/>
            <p:nvPr/>
          </p:nvSpPr>
          <p:spPr>
            <a:xfrm>
              <a:off x="1600485"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82</a:t>
              </a:r>
            </a:p>
          </p:txBody>
        </p:sp>
        <p:sp>
          <p:nvSpPr>
            <p:cNvPr id="617" name="TextBox 616">
              <a:extLst>
                <a:ext uri="{FF2B5EF4-FFF2-40B4-BE49-F238E27FC236}">
                  <a16:creationId xmlns:a16="http://schemas.microsoft.com/office/drawing/2014/main" id="{36E9CDFC-EBB4-6148-848F-7773C0E5BC8A}"/>
                </a:ext>
              </a:extLst>
            </p:cNvPr>
            <p:cNvSpPr txBox="1"/>
            <p:nvPr/>
          </p:nvSpPr>
          <p:spPr>
            <a:xfrm>
              <a:off x="1788793"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73</a:t>
              </a:r>
            </a:p>
          </p:txBody>
        </p:sp>
        <p:sp>
          <p:nvSpPr>
            <p:cNvPr id="618" name="TextBox 617">
              <a:extLst>
                <a:ext uri="{FF2B5EF4-FFF2-40B4-BE49-F238E27FC236}">
                  <a16:creationId xmlns:a16="http://schemas.microsoft.com/office/drawing/2014/main" id="{22E5FC9C-2C55-1B4A-8401-E35BD594FEB8}"/>
                </a:ext>
              </a:extLst>
            </p:cNvPr>
            <p:cNvSpPr txBox="1"/>
            <p:nvPr/>
          </p:nvSpPr>
          <p:spPr>
            <a:xfrm>
              <a:off x="1977101"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65</a:t>
              </a:r>
            </a:p>
          </p:txBody>
        </p:sp>
        <p:sp>
          <p:nvSpPr>
            <p:cNvPr id="619" name="TextBox 618">
              <a:extLst>
                <a:ext uri="{FF2B5EF4-FFF2-40B4-BE49-F238E27FC236}">
                  <a16:creationId xmlns:a16="http://schemas.microsoft.com/office/drawing/2014/main" id="{03578C61-30BA-BF4D-90DD-55D9436A4856}"/>
                </a:ext>
              </a:extLst>
            </p:cNvPr>
            <p:cNvSpPr txBox="1"/>
            <p:nvPr/>
          </p:nvSpPr>
          <p:spPr>
            <a:xfrm>
              <a:off x="2165409"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52</a:t>
              </a:r>
            </a:p>
          </p:txBody>
        </p:sp>
        <p:sp>
          <p:nvSpPr>
            <p:cNvPr id="620" name="TextBox 619">
              <a:extLst>
                <a:ext uri="{FF2B5EF4-FFF2-40B4-BE49-F238E27FC236}">
                  <a16:creationId xmlns:a16="http://schemas.microsoft.com/office/drawing/2014/main" id="{04289A47-2DD6-F245-B0E2-CB1151A9A1B1}"/>
                </a:ext>
              </a:extLst>
            </p:cNvPr>
            <p:cNvSpPr txBox="1"/>
            <p:nvPr/>
          </p:nvSpPr>
          <p:spPr>
            <a:xfrm>
              <a:off x="2353717"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45</a:t>
              </a:r>
            </a:p>
          </p:txBody>
        </p:sp>
        <p:sp>
          <p:nvSpPr>
            <p:cNvPr id="621" name="TextBox 620">
              <a:extLst>
                <a:ext uri="{FF2B5EF4-FFF2-40B4-BE49-F238E27FC236}">
                  <a16:creationId xmlns:a16="http://schemas.microsoft.com/office/drawing/2014/main" id="{374E1B15-D043-EF47-BD40-63CE91C7795F}"/>
                </a:ext>
              </a:extLst>
            </p:cNvPr>
            <p:cNvSpPr txBox="1"/>
            <p:nvPr/>
          </p:nvSpPr>
          <p:spPr>
            <a:xfrm>
              <a:off x="2542025"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37</a:t>
              </a:r>
            </a:p>
          </p:txBody>
        </p:sp>
        <p:sp>
          <p:nvSpPr>
            <p:cNvPr id="622" name="TextBox 621">
              <a:extLst>
                <a:ext uri="{FF2B5EF4-FFF2-40B4-BE49-F238E27FC236}">
                  <a16:creationId xmlns:a16="http://schemas.microsoft.com/office/drawing/2014/main" id="{57786B3E-113E-4E4B-9F23-C10D58B87E7F}"/>
                </a:ext>
              </a:extLst>
            </p:cNvPr>
            <p:cNvSpPr txBox="1"/>
            <p:nvPr/>
          </p:nvSpPr>
          <p:spPr>
            <a:xfrm>
              <a:off x="2730333"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36</a:t>
              </a:r>
            </a:p>
          </p:txBody>
        </p:sp>
        <p:sp>
          <p:nvSpPr>
            <p:cNvPr id="623" name="TextBox 622">
              <a:extLst>
                <a:ext uri="{FF2B5EF4-FFF2-40B4-BE49-F238E27FC236}">
                  <a16:creationId xmlns:a16="http://schemas.microsoft.com/office/drawing/2014/main" id="{4FA2711A-766A-B94A-8004-0445DA896305}"/>
                </a:ext>
              </a:extLst>
            </p:cNvPr>
            <p:cNvSpPr txBox="1"/>
            <p:nvPr/>
          </p:nvSpPr>
          <p:spPr>
            <a:xfrm>
              <a:off x="2918641"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34</a:t>
              </a:r>
            </a:p>
          </p:txBody>
        </p:sp>
        <p:sp>
          <p:nvSpPr>
            <p:cNvPr id="624" name="TextBox 623">
              <a:extLst>
                <a:ext uri="{FF2B5EF4-FFF2-40B4-BE49-F238E27FC236}">
                  <a16:creationId xmlns:a16="http://schemas.microsoft.com/office/drawing/2014/main" id="{39F98C20-FF6F-8749-BF59-E45482CD6F53}"/>
                </a:ext>
              </a:extLst>
            </p:cNvPr>
            <p:cNvSpPr txBox="1"/>
            <p:nvPr/>
          </p:nvSpPr>
          <p:spPr>
            <a:xfrm>
              <a:off x="3106949"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24</a:t>
              </a:r>
            </a:p>
          </p:txBody>
        </p:sp>
        <p:sp>
          <p:nvSpPr>
            <p:cNvPr id="625" name="TextBox 624">
              <a:extLst>
                <a:ext uri="{FF2B5EF4-FFF2-40B4-BE49-F238E27FC236}">
                  <a16:creationId xmlns:a16="http://schemas.microsoft.com/office/drawing/2014/main" id="{66D9944B-B878-CC4A-A571-C84E6C4D4C9E}"/>
                </a:ext>
              </a:extLst>
            </p:cNvPr>
            <p:cNvSpPr txBox="1"/>
            <p:nvPr/>
          </p:nvSpPr>
          <p:spPr>
            <a:xfrm>
              <a:off x="3295257"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18</a:t>
              </a:r>
            </a:p>
          </p:txBody>
        </p:sp>
        <p:sp>
          <p:nvSpPr>
            <p:cNvPr id="626" name="TextBox 625">
              <a:extLst>
                <a:ext uri="{FF2B5EF4-FFF2-40B4-BE49-F238E27FC236}">
                  <a16:creationId xmlns:a16="http://schemas.microsoft.com/office/drawing/2014/main" id="{CCFF5233-D010-0A47-A9C5-6912E2E81C36}"/>
                </a:ext>
              </a:extLst>
            </p:cNvPr>
            <p:cNvSpPr txBox="1"/>
            <p:nvPr/>
          </p:nvSpPr>
          <p:spPr>
            <a:xfrm>
              <a:off x="3483565"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7</a:t>
              </a:r>
            </a:p>
          </p:txBody>
        </p:sp>
        <p:sp>
          <p:nvSpPr>
            <p:cNvPr id="627" name="TextBox 626">
              <a:extLst>
                <a:ext uri="{FF2B5EF4-FFF2-40B4-BE49-F238E27FC236}">
                  <a16:creationId xmlns:a16="http://schemas.microsoft.com/office/drawing/2014/main" id="{4333C987-2AAF-8B4C-8815-3863E3EB5B21}"/>
                </a:ext>
              </a:extLst>
            </p:cNvPr>
            <p:cNvSpPr txBox="1"/>
            <p:nvPr/>
          </p:nvSpPr>
          <p:spPr>
            <a:xfrm>
              <a:off x="3671873"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7</a:t>
              </a:r>
            </a:p>
          </p:txBody>
        </p:sp>
        <p:sp>
          <p:nvSpPr>
            <p:cNvPr id="628" name="TextBox 627">
              <a:extLst>
                <a:ext uri="{FF2B5EF4-FFF2-40B4-BE49-F238E27FC236}">
                  <a16:creationId xmlns:a16="http://schemas.microsoft.com/office/drawing/2014/main" id="{CA80BC3F-9476-7741-B635-32638E5451D3}"/>
                </a:ext>
              </a:extLst>
            </p:cNvPr>
            <p:cNvSpPr txBox="1"/>
            <p:nvPr/>
          </p:nvSpPr>
          <p:spPr>
            <a:xfrm>
              <a:off x="3860185"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0</a:t>
              </a:r>
            </a:p>
          </p:txBody>
        </p:sp>
        <p:sp>
          <p:nvSpPr>
            <p:cNvPr id="629" name="TextBox 628">
              <a:extLst>
                <a:ext uri="{FF2B5EF4-FFF2-40B4-BE49-F238E27FC236}">
                  <a16:creationId xmlns:a16="http://schemas.microsoft.com/office/drawing/2014/main" id="{61B1E4F0-2FF2-3C4F-A16C-B8268D838672}"/>
                </a:ext>
              </a:extLst>
            </p:cNvPr>
            <p:cNvSpPr txBox="1"/>
            <p:nvPr/>
          </p:nvSpPr>
          <p:spPr>
            <a:xfrm>
              <a:off x="1035561"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86</a:t>
              </a:r>
            </a:p>
          </p:txBody>
        </p:sp>
        <p:sp>
          <p:nvSpPr>
            <p:cNvPr id="630" name="TextBox 629">
              <a:extLst>
                <a:ext uri="{FF2B5EF4-FFF2-40B4-BE49-F238E27FC236}">
                  <a16:creationId xmlns:a16="http://schemas.microsoft.com/office/drawing/2014/main" id="{DBC77DA8-B04F-CE44-838A-F2879BDAE648}"/>
                </a:ext>
              </a:extLst>
            </p:cNvPr>
            <p:cNvSpPr txBox="1"/>
            <p:nvPr/>
          </p:nvSpPr>
          <p:spPr>
            <a:xfrm>
              <a:off x="847253" y="5995337"/>
              <a:ext cx="340881" cy="215444"/>
            </a:xfrm>
            <a:prstGeom prst="rect">
              <a:avLst/>
            </a:prstGeom>
            <a:noFill/>
          </p:spPr>
          <p:txBody>
            <a:bodyPr wrap="square" rtlCol="0">
              <a:spAutoFit/>
            </a:bodyPr>
            <a:lstStyle/>
            <a:p>
              <a:pPr algn="ctr" defTabSz="914240">
                <a:defRPr/>
              </a:pPr>
              <a:r>
                <a:rPr lang="en-US" sz="800" dirty="0">
                  <a:solidFill>
                    <a:srgbClr val="000000"/>
                  </a:solidFill>
                  <a:latin typeface="Arial"/>
                </a:rPr>
                <a:t>89</a:t>
              </a:r>
            </a:p>
          </p:txBody>
        </p:sp>
        <p:sp>
          <p:nvSpPr>
            <p:cNvPr id="631" name="TextBox 630">
              <a:extLst>
                <a:ext uri="{FF2B5EF4-FFF2-40B4-BE49-F238E27FC236}">
                  <a16:creationId xmlns:a16="http://schemas.microsoft.com/office/drawing/2014/main" id="{608A3FBA-0A90-514D-A718-03E290E0F750}"/>
                </a:ext>
              </a:extLst>
            </p:cNvPr>
            <p:cNvSpPr txBox="1"/>
            <p:nvPr/>
          </p:nvSpPr>
          <p:spPr>
            <a:xfrm>
              <a:off x="-21426" y="5991353"/>
              <a:ext cx="993014" cy="215444"/>
            </a:xfrm>
            <a:prstGeom prst="rect">
              <a:avLst/>
            </a:prstGeom>
            <a:noFill/>
          </p:spPr>
          <p:txBody>
            <a:bodyPr wrap="square" rtlCol="0">
              <a:spAutoFit/>
            </a:bodyPr>
            <a:lstStyle/>
            <a:p>
              <a:pPr algn="r" defTabSz="914240">
                <a:defRPr/>
              </a:pPr>
              <a:r>
                <a:rPr lang="en-US" sz="800" dirty="0">
                  <a:solidFill>
                    <a:srgbClr val="000000"/>
                  </a:solidFill>
                  <a:latin typeface="Arial"/>
                </a:rPr>
                <a:t>Patients at risk</a:t>
              </a:r>
            </a:p>
          </p:txBody>
        </p:sp>
      </p:grpSp>
      <p:sp>
        <p:nvSpPr>
          <p:cNvPr id="632" name="TextBox 631">
            <a:extLst>
              <a:ext uri="{FF2B5EF4-FFF2-40B4-BE49-F238E27FC236}">
                <a16:creationId xmlns:a16="http://schemas.microsoft.com/office/drawing/2014/main" id="{E3444589-61EE-AD42-A4C4-464EA3AF1017}"/>
              </a:ext>
            </a:extLst>
          </p:cNvPr>
          <p:cNvSpPr txBox="1"/>
          <p:nvPr/>
        </p:nvSpPr>
        <p:spPr>
          <a:xfrm>
            <a:off x="6284243" y="1751077"/>
            <a:ext cx="261611" cy="253916"/>
          </a:xfrm>
          <a:prstGeom prst="rect">
            <a:avLst/>
          </a:prstGeom>
          <a:noFill/>
        </p:spPr>
        <p:txBody>
          <a:bodyPr wrap="square" rtlCol="0">
            <a:spAutoFit/>
          </a:bodyPr>
          <a:lstStyle/>
          <a:p>
            <a:pPr algn="ctr" defTabSz="914240">
              <a:defRPr/>
            </a:pPr>
            <a:r>
              <a:rPr lang="en-US" sz="1050" b="1" dirty="0">
                <a:solidFill>
                  <a:srgbClr val="000000"/>
                </a:solidFill>
                <a:latin typeface="Arial"/>
              </a:rPr>
              <a:t>B</a:t>
            </a:r>
          </a:p>
        </p:txBody>
      </p:sp>
      <p:sp>
        <p:nvSpPr>
          <p:cNvPr id="2" name="Rectangle 1"/>
          <p:cNvSpPr/>
          <p:nvPr/>
        </p:nvSpPr>
        <p:spPr>
          <a:xfrm>
            <a:off x="4114800" y="4572000"/>
            <a:ext cx="1676400" cy="29846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srgbClr val="FFFFFF"/>
              </a:solidFill>
              <a:latin typeface="Arial"/>
            </a:endParaRPr>
          </a:p>
        </p:txBody>
      </p:sp>
      <p:sp>
        <p:nvSpPr>
          <p:cNvPr id="320" name="TextBox 319">
            <a:extLst>
              <a:ext uri="{FF2B5EF4-FFF2-40B4-BE49-F238E27FC236}">
                <a16:creationId xmlns:a16="http://schemas.microsoft.com/office/drawing/2014/main" id="{40BA3D76-2B57-4A82-8823-8DD0046C1199}"/>
              </a:ext>
            </a:extLst>
          </p:cNvPr>
          <p:cNvSpPr txBox="1"/>
          <p:nvPr/>
        </p:nvSpPr>
        <p:spPr>
          <a:xfrm>
            <a:off x="315243" y="6463740"/>
            <a:ext cx="5943600" cy="230832"/>
          </a:xfrm>
          <a:prstGeom prst="rect">
            <a:avLst/>
          </a:prstGeom>
          <a:noFill/>
        </p:spPr>
        <p:txBody>
          <a:bodyPr wrap="square" rtlCol="0">
            <a:spAutoFit/>
          </a:bodyPr>
          <a:lstStyle/>
          <a:p>
            <a:pPr defTabSz="685800"/>
            <a:r>
              <a:rPr lang="en-US" sz="900" dirty="0">
                <a:solidFill>
                  <a:srgbClr val="00002A"/>
                </a:solidFill>
                <a:latin typeface="Arial"/>
              </a:rPr>
              <a:t>Allan J, </a:t>
            </a:r>
            <a:r>
              <a:rPr lang="en-US" sz="900" dirty="0" err="1">
                <a:solidFill>
                  <a:srgbClr val="00002A"/>
                </a:solidFill>
                <a:latin typeface="Arial"/>
              </a:rPr>
              <a:t>Shanafelt</a:t>
            </a:r>
            <a:r>
              <a:rPr lang="en-US" sz="900" dirty="0">
                <a:solidFill>
                  <a:srgbClr val="00002A"/>
                </a:solidFill>
                <a:latin typeface="Arial"/>
              </a:rPr>
              <a:t> T, </a:t>
            </a:r>
            <a:r>
              <a:rPr lang="en-US" sz="900" dirty="0" err="1">
                <a:solidFill>
                  <a:srgbClr val="00002A"/>
                </a:solidFill>
                <a:latin typeface="Arial"/>
              </a:rPr>
              <a:t>Wiestner</a:t>
            </a:r>
            <a:r>
              <a:rPr lang="en-US" sz="900" dirty="0">
                <a:solidFill>
                  <a:srgbClr val="00002A"/>
                </a:solidFill>
                <a:latin typeface="Arial"/>
              </a:rPr>
              <a:t> A et al. EHA 2020 abstract #2219</a:t>
            </a:r>
          </a:p>
        </p:txBody>
      </p:sp>
    </p:spTree>
    <p:extLst>
      <p:ext uri="{BB962C8B-B14F-4D97-AF65-F5344CB8AC3E}">
        <p14:creationId xmlns:p14="http://schemas.microsoft.com/office/powerpoint/2010/main" val="2249190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13" name="Title 1"/>
          <p:cNvSpPr>
            <a:spLocks noGrp="1"/>
          </p:cNvSpPr>
          <p:nvPr>
            <p:ph type="title"/>
          </p:nvPr>
        </p:nvSpPr>
        <p:spPr>
          <a:xfrm>
            <a:off x="1066800" y="304800"/>
            <a:ext cx="10134600" cy="980361"/>
          </a:xfrm>
        </p:spPr>
        <p:txBody>
          <a:bodyPr/>
          <a:lstStyle/>
          <a:p>
            <a:pPr marL="82154"/>
            <a:r>
              <a:rPr lang="en-US" sz="4000" dirty="0">
                <a:latin typeface="Calibri" panose="020F0502020204030204" pitchFamily="34" charset="0"/>
                <a:ea typeface="DengXian" panose="02010600030101010101" pitchFamily="2" charset="-122"/>
              </a:rPr>
              <a:t>I vs IR vs BR: ALLIANCE A041202 Phase III Trial Design </a:t>
            </a:r>
            <a:endParaRPr lang="en-US" sz="4800" dirty="0">
              <a:latin typeface="Arial" charset="0"/>
              <a:cs typeface="ＭＳ Ｐゴシック" charset="0"/>
            </a:endParaRPr>
          </a:p>
        </p:txBody>
      </p:sp>
      <p:sp>
        <p:nvSpPr>
          <p:cNvPr id="2" name="Rectangle 1"/>
          <p:cNvSpPr/>
          <p:nvPr/>
        </p:nvSpPr>
        <p:spPr bwMode="auto">
          <a:xfrm>
            <a:off x="7492660" y="2914650"/>
            <a:ext cx="1771650" cy="28575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fontAlgn="base">
              <a:spcBef>
                <a:spcPct val="0"/>
              </a:spcBef>
              <a:spcAft>
                <a:spcPct val="0"/>
              </a:spcAft>
            </a:pPr>
            <a:endParaRPr lang="en-US" sz="3375">
              <a:solidFill>
                <a:srgbClr val="FFFF00"/>
              </a:solidFill>
              <a:latin typeface="Arial" charset="0"/>
              <a:cs typeface="Arial" panose="020B0604020202020204" pitchFamily="34" charset="0"/>
            </a:endParaRPr>
          </a:p>
        </p:txBody>
      </p:sp>
      <p:grpSp>
        <p:nvGrpSpPr>
          <p:cNvPr id="3" name="Group 2">
            <a:extLst>
              <a:ext uri="{FF2B5EF4-FFF2-40B4-BE49-F238E27FC236}">
                <a16:creationId xmlns:a16="http://schemas.microsoft.com/office/drawing/2014/main" id="{7D0B15F1-646F-DC40-9757-BD0815A0DAD8}"/>
              </a:ext>
            </a:extLst>
          </p:cNvPr>
          <p:cNvGrpSpPr/>
          <p:nvPr/>
        </p:nvGrpSpPr>
        <p:grpSpPr>
          <a:xfrm>
            <a:off x="914400" y="1437561"/>
            <a:ext cx="10134600" cy="4571994"/>
            <a:chOff x="2667001" y="1943100"/>
            <a:chExt cx="6858000" cy="3495124"/>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1" y="1943100"/>
              <a:ext cx="6858000" cy="34951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1231" y="2883559"/>
              <a:ext cx="1718151" cy="329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6" name="Rectangle 5">
            <a:extLst>
              <a:ext uri="{FF2B5EF4-FFF2-40B4-BE49-F238E27FC236}">
                <a16:creationId xmlns:a16="http://schemas.microsoft.com/office/drawing/2014/main" id="{A0C5EDF3-15B0-4ECA-AB50-D7744D55167C}"/>
              </a:ext>
            </a:extLst>
          </p:cNvPr>
          <p:cNvSpPr/>
          <p:nvPr/>
        </p:nvSpPr>
        <p:spPr>
          <a:xfrm>
            <a:off x="304800" y="6611779"/>
            <a:ext cx="1983235" cy="246221"/>
          </a:xfrm>
          <a:prstGeom prst="rect">
            <a:avLst/>
          </a:prstGeom>
        </p:spPr>
        <p:txBody>
          <a:bodyPr wrap="none">
            <a:spAutoFit/>
          </a:bodyPr>
          <a:lstStyle/>
          <a:p>
            <a:pPr fontAlgn="base">
              <a:spcBef>
                <a:spcPct val="0"/>
              </a:spcBef>
              <a:spcAft>
                <a:spcPct val="0"/>
              </a:spcAft>
              <a:defRPr/>
            </a:pPr>
            <a:r>
              <a:rPr lang="en-US" altLang="en-US" sz="1000" dirty="0" err="1">
                <a:solidFill>
                  <a:srgbClr val="FFFFFF"/>
                </a:solidFill>
                <a:latin typeface="Arial" charset="0"/>
                <a:cs typeface="Arial" panose="020B0604020202020204" pitchFamily="34" charset="0"/>
              </a:rPr>
              <a:t>Woyach</a:t>
            </a:r>
            <a:r>
              <a:rPr lang="en-US" altLang="en-US" sz="1000" dirty="0">
                <a:solidFill>
                  <a:srgbClr val="FFFFFF"/>
                </a:solidFill>
                <a:latin typeface="Arial" charset="0"/>
                <a:cs typeface="Arial" panose="020B0604020202020204" pitchFamily="34" charset="0"/>
              </a:rPr>
              <a:t>. NEJM. 2018;379:2517</a:t>
            </a:r>
          </a:p>
        </p:txBody>
      </p:sp>
    </p:spTree>
    <p:extLst>
      <p:ext uri="{BB962C8B-B14F-4D97-AF65-F5344CB8AC3E}">
        <p14:creationId xmlns:p14="http://schemas.microsoft.com/office/powerpoint/2010/main" val="359118454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DF2E01B-2AC3-5D48-BF4E-B3F61015590B}"/>
              </a:ext>
            </a:extLst>
          </p:cNvPr>
          <p:cNvPicPr>
            <a:picLocks noChangeAspect="1"/>
          </p:cNvPicPr>
          <p:nvPr/>
        </p:nvPicPr>
        <p:blipFill>
          <a:blip r:embed="rId2"/>
          <a:stretch>
            <a:fillRect/>
          </a:stretch>
        </p:blipFill>
        <p:spPr>
          <a:xfrm>
            <a:off x="10160" y="0"/>
            <a:ext cx="12171680" cy="6858000"/>
          </a:xfrm>
          <a:prstGeom prst="rect">
            <a:avLst/>
          </a:prstGeom>
        </p:spPr>
      </p:pic>
    </p:spTree>
    <p:extLst>
      <p:ext uri="{BB962C8B-B14F-4D97-AF65-F5344CB8AC3E}">
        <p14:creationId xmlns:p14="http://schemas.microsoft.com/office/powerpoint/2010/main" val="26171765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13" name="Title 1"/>
          <p:cNvSpPr>
            <a:spLocks noGrp="1"/>
          </p:cNvSpPr>
          <p:nvPr>
            <p:ph type="title"/>
          </p:nvPr>
        </p:nvSpPr>
        <p:spPr>
          <a:xfrm>
            <a:off x="762000" y="308849"/>
            <a:ext cx="10591800" cy="759619"/>
          </a:xfrm>
        </p:spPr>
        <p:txBody>
          <a:bodyPr/>
          <a:lstStyle/>
          <a:p>
            <a:pPr marL="82154" algn="l"/>
            <a:r>
              <a:rPr lang="en-US" altLang="en-US" sz="3200" dirty="0"/>
              <a:t>A041202: PFS in ITT and in Patients With del(17p)</a:t>
            </a:r>
            <a:endParaRPr lang="en-US" sz="3200" dirty="0">
              <a:latin typeface="Arial" charset="0"/>
              <a:cs typeface="ＭＳ Ｐゴシック" charset="0"/>
            </a:endParaRPr>
          </a:p>
        </p:txBody>
      </p:sp>
      <p:sp>
        <p:nvSpPr>
          <p:cNvPr id="5" name="Text Box 11">
            <a:extLst>
              <a:ext uri="{FF2B5EF4-FFF2-40B4-BE49-F238E27FC236}">
                <a16:creationId xmlns:a16="http://schemas.microsoft.com/office/drawing/2014/main" id="{33B2E689-EB8A-4DD8-9DB0-634BFDF4FF01}"/>
              </a:ext>
            </a:extLst>
          </p:cNvPr>
          <p:cNvSpPr txBox="1">
            <a:spLocks noChangeArrowheads="1"/>
          </p:cNvSpPr>
          <p:nvPr/>
        </p:nvSpPr>
        <p:spPr bwMode="auto">
          <a:xfrm>
            <a:off x="152400" y="6395262"/>
            <a:ext cx="80105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fontAlgn="base">
              <a:lnSpc>
                <a:spcPct val="100000"/>
              </a:lnSpc>
              <a:spcBef>
                <a:spcPct val="0"/>
              </a:spcBef>
              <a:spcAft>
                <a:spcPct val="0"/>
              </a:spcAft>
              <a:buClrTx/>
              <a:buNone/>
              <a:defRPr/>
            </a:pPr>
            <a:r>
              <a:rPr lang="en-US" altLang="en-US" sz="1400" dirty="0">
                <a:solidFill>
                  <a:srgbClr val="FFFFFF"/>
                </a:solidFill>
                <a:latin typeface="Arial"/>
                <a:cs typeface="Arial" panose="020B0604020202020204" pitchFamily="34" charset="0"/>
              </a:rPr>
              <a:t>Woyach. NEJM. 2018;379:2517</a:t>
            </a:r>
          </a:p>
        </p:txBody>
      </p:sp>
      <p:pic>
        <p:nvPicPr>
          <p:cNvPr id="2" name="Picture 1"/>
          <p:cNvPicPr>
            <a:picLocks noChangeAspect="1"/>
          </p:cNvPicPr>
          <p:nvPr/>
        </p:nvPicPr>
        <p:blipFill>
          <a:blip r:embed="rId3"/>
          <a:stretch>
            <a:fillRect/>
          </a:stretch>
        </p:blipFill>
        <p:spPr>
          <a:xfrm>
            <a:off x="1371600" y="1447800"/>
            <a:ext cx="9719206" cy="4177189"/>
          </a:xfrm>
          <a:prstGeom prst="rect">
            <a:avLst/>
          </a:prstGeom>
        </p:spPr>
      </p:pic>
    </p:spTree>
    <p:extLst>
      <p:ext uri="{BB962C8B-B14F-4D97-AF65-F5344CB8AC3E}">
        <p14:creationId xmlns:p14="http://schemas.microsoft.com/office/powerpoint/2010/main" val="16653326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13" name="Title 1"/>
          <p:cNvSpPr>
            <a:spLocks noGrp="1"/>
          </p:cNvSpPr>
          <p:nvPr>
            <p:ph type="title"/>
          </p:nvPr>
        </p:nvSpPr>
        <p:spPr>
          <a:xfrm>
            <a:off x="1615678" y="592932"/>
            <a:ext cx="8960644" cy="759619"/>
          </a:xfrm>
        </p:spPr>
        <p:txBody>
          <a:bodyPr/>
          <a:lstStyle/>
          <a:p>
            <a:pPr marL="82154"/>
            <a:r>
              <a:rPr lang="en-US" sz="3600" dirty="0">
                <a:latin typeface="Arial" charset="0"/>
                <a:cs typeface="ＭＳ Ｐゴシック" charset="0"/>
              </a:rPr>
              <a:t>Study Design Primary Endpoint: PFS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2594" y="1371600"/>
            <a:ext cx="8858250" cy="472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28600" y="6483348"/>
            <a:ext cx="5200650" cy="272374"/>
          </a:xfrm>
          <a:prstGeom prst="rect">
            <a:avLst/>
          </a:prstGeom>
          <a:noFill/>
        </p:spPr>
        <p:txBody>
          <a:bodyPr wrap="square" lIns="86845" tIns="43430" rIns="86845" bIns="43430">
            <a:spAutoFit/>
          </a:bodyPr>
          <a:lstStyle/>
          <a:p>
            <a:pPr defTabSz="683919">
              <a:defRPr/>
            </a:pPr>
            <a:r>
              <a:rPr lang="en-US" sz="1200" b="1" dirty="0">
                <a:solidFill>
                  <a:srgbClr val="FFFFFF"/>
                </a:solidFill>
                <a:latin typeface="Arial"/>
                <a:cs typeface="Arial" panose="020B0604020202020204" pitchFamily="34" charset="0"/>
              </a:rPr>
              <a:t>Shanafelt et al. N Engl J Med. 2019 Aug 1;381(5):432-443.</a:t>
            </a:r>
          </a:p>
        </p:txBody>
      </p:sp>
      <p:sp>
        <p:nvSpPr>
          <p:cNvPr id="5" name="Title 1">
            <a:extLst>
              <a:ext uri="{FF2B5EF4-FFF2-40B4-BE49-F238E27FC236}">
                <a16:creationId xmlns:a16="http://schemas.microsoft.com/office/drawing/2014/main" id="{5793FC11-EE91-413E-AA7F-90C83C0064F2}"/>
              </a:ext>
            </a:extLst>
          </p:cNvPr>
          <p:cNvSpPr txBox="1">
            <a:spLocks/>
          </p:cNvSpPr>
          <p:nvPr/>
        </p:nvSpPr>
        <p:spPr bwMode="auto">
          <a:xfrm>
            <a:off x="1600200" y="101939"/>
            <a:ext cx="8960644" cy="75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949" tIns="45474" rIns="90949" bIns="45474" numCol="1" anchor="ctr" anchorCtr="0" compatLnSpc="1">
            <a:prstTxWarp prst="textNoShape">
              <a:avLst/>
            </a:prstTxWarp>
          </a:bodyPr>
          <a:lstStyle>
            <a:lvl1pPr algn="ctr" rtl="0" eaLnBrk="0" fontAlgn="base" hangingPunct="0">
              <a:spcBef>
                <a:spcPct val="0"/>
              </a:spcBef>
              <a:spcAft>
                <a:spcPct val="0"/>
              </a:spcAft>
              <a:defRPr sz="2700" b="1">
                <a:solidFill>
                  <a:schemeClr val="tx2"/>
                </a:solidFill>
                <a:latin typeface="+mj-lt"/>
                <a:ea typeface="+mj-ea"/>
                <a:cs typeface="+mj-cs"/>
              </a:defRPr>
            </a:lvl1pPr>
            <a:lvl2pPr algn="ctr" rtl="0" eaLnBrk="0" fontAlgn="base" hangingPunct="0">
              <a:spcBef>
                <a:spcPct val="0"/>
              </a:spcBef>
              <a:spcAft>
                <a:spcPct val="0"/>
              </a:spcAft>
              <a:defRPr sz="2700" b="1">
                <a:solidFill>
                  <a:schemeClr val="tx2"/>
                </a:solidFill>
                <a:latin typeface="Arial" charset="0"/>
              </a:defRPr>
            </a:lvl2pPr>
            <a:lvl3pPr algn="ctr" rtl="0" eaLnBrk="0" fontAlgn="base" hangingPunct="0">
              <a:spcBef>
                <a:spcPct val="0"/>
              </a:spcBef>
              <a:spcAft>
                <a:spcPct val="0"/>
              </a:spcAft>
              <a:defRPr sz="2700" b="1">
                <a:solidFill>
                  <a:schemeClr val="tx2"/>
                </a:solidFill>
                <a:latin typeface="Arial" charset="0"/>
              </a:defRPr>
            </a:lvl3pPr>
            <a:lvl4pPr algn="ctr" rtl="0" eaLnBrk="0" fontAlgn="base" hangingPunct="0">
              <a:spcBef>
                <a:spcPct val="0"/>
              </a:spcBef>
              <a:spcAft>
                <a:spcPct val="0"/>
              </a:spcAft>
              <a:defRPr sz="2700" b="1">
                <a:solidFill>
                  <a:schemeClr val="tx2"/>
                </a:solidFill>
                <a:latin typeface="Arial" charset="0"/>
              </a:defRPr>
            </a:lvl4pPr>
            <a:lvl5pPr algn="ctr" rtl="0" eaLnBrk="0" fontAlgn="base" hangingPunct="0">
              <a:spcBef>
                <a:spcPct val="0"/>
              </a:spcBef>
              <a:spcAft>
                <a:spcPct val="0"/>
              </a:spcAft>
              <a:defRPr sz="2700" b="1">
                <a:solidFill>
                  <a:schemeClr val="tx2"/>
                </a:solidFill>
                <a:latin typeface="Arial" charset="0"/>
              </a:defRPr>
            </a:lvl5pPr>
            <a:lvl6pPr marL="341027" algn="ctr" rtl="0" eaLnBrk="0" fontAlgn="base" hangingPunct="0">
              <a:spcBef>
                <a:spcPct val="0"/>
              </a:spcBef>
              <a:spcAft>
                <a:spcPct val="0"/>
              </a:spcAft>
              <a:defRPr sz="2700" b="1">
                <a:solidFill>
                  <a:schemeClr val="tx2"/>
                </a:solidFill>
                <a:latin typeface="Arial" charset="0"/>
              </a:defRPr>
            </a:lvl6pPr>
            <a:lvl7pPr marL="681911" algn="ctr" rtl="0" eaLnBrk="0" fontAlgn="base" hangingPunct="0">
              <a:spcBef>
                <a:spcPct val="0"/>
              </a:spcBef>
              <a:spcAft>
                <a:spcPct val="0"/>
              </a:spcAft>
              <a:defRPr sz="2700" b="1">
                <a:solidFill>
                  <a:schemeClr val="tx2"/>
                </a:solidFill>
                <a:latin typeface="Arial" charset="0"/>
              </a:defRPr>
            </a:lvl7pPr>
            <a:lvl8pPr marL="1022854" algn="ctr" rtl="0" eaLnBrk="0" fontAlgn="base" hangingPunct="0">
              <a:spcBef>
                <a:spcPct val="0"/>
              </a:spcBef>
              <a:spcAft>
                <a:spcPct val="0"/>
              </a:spcAft>
              <a:defRPr sz="2700" b="1">
                <a:solidFill>
                  <a:schemeClr val="tx2"/>
                </a:solidFill>
                <a:latin typeface="Arial" charset="0"/>
              </a:defRPr>
            </a:lvl8pPr>
            <a:lvl9pPr marL="1363802" algn="ctr" rtl="0" eaLnBrk="0" fontAlgn="base" hangingPunct="0">
              <a:spcBef>
                <a:spcPct val="0"/>
              </a:spcBef>
              <a:spcAft>
                <a:spcPct val="0"/>
              </a:spcAft>
              <a:defRPr sz="2700" b="1">
                <a:solidFill>
                  <a:schemeClr val="tx2"/>
                </a:solidFill>
                <a:latin typeface="Arial" charset="0"/>
              </a:defRPr>
            </a:lvl9pPr>
          </a:lstStyle>
          <a:p>
            <a:pPr marL="82154"/>
            <a:r>
              <a:rPr lang="en-US" sz="3600" kern="0">
                <a:latin typeface="Arial" charset="0"/>
                <a:cs typeface="ＭＳ Ｐゴシック" charset="0"/>
              </a:rPr>
              <a:t>IR </a:t>
            </a:r>
            <a:r>
              <a:rPr lang="en-US" sz="3600" kern="0" dirty="0">
                <a:latin typeface="Arial" charset="0"/>
                <a:cs typeface="ＭＳ Ｐゴシック" charset="0"/>
              </a:rPr>
              <a:t>vs FCR</a:t>
            </a:r>
          </a:p>
        </p:txBody>
      </p:sp>
      <p:sp>
        <p:nvSpPr>
          <p:cNvPr id="2" name="TextBox 1">
            <a:extLst>
              <a:ext uri="{FF2B5EF4-FFF2-40B4-BE49-F238E27FC236}">
                <a16:creationId xmlns:a16="http://schemas.microsoft.com/office/drawing/2014/main" id="{A4411FC4-DB8A-5240-B7BD-27785789D173}"/>
              </a:ext>
            </a:extLst>
          </p:cNvPr>
          <p:cNvSpPr txBox="1"/>
          <p:nvPr/>
        </p:nvSpPr>
        <p:spPr>
          <a:xfrm>
            <a:off x="228600" y="181069"/>
            <a:ext cx="2161169" cy="477054"/>
          </a:xfrm>
          <a:prstGeom prst="rect">
            <a:avLst/>
          </a:prstGeom>
          <a:noFill/>
        </p:spPr>
        <p:txBody>
          <a:bodyPr wrap="none" rtlCol="0">
            <a:spAutoFit/>
          </a:bodyPr>
          <a:lstStyle/>
          <a:p>
            <a:r>
              <a:rPr lang="en-US" sz="2500" b="1" dirty="0">
                <a:solidFill>
                  <a:schemeClr val="tx2"/>
                </a:solidFill>
              </a:rPr>
              <a:t>ECOG-E1912</a:t>
            </a:r>
          </a:p>
        </p:txBody>
      </p:sp>
      <p:sp>
        <p:nvSpPr>
          <p:cNvPr id="3" name="TextBox 2">
            <a:extLst>
              <a:ext uri="{FF2B5EF4-FFF2-40B4-BE49-F238E27FC236}">
                <a16:creationId xmlns:a16="http://schemas.microsoft.com/office/drawing/2014/main" id="{AF14ABF0-8FE0-7C49-A72B-534098F0104A}"/>
              </a:ext>
            </a:extLst>
          </p:cNvPr>
          <p:cNvSpPr txBox="1"/>
          <p:nvPr/>
        </p:nvSpPr>
        <p:spPr>
          <a:xfrm>
            <a:off x="5559552" y="1779028"/>
            <a:ext cx="612648" cy="184666"/>
          </a:xfrm>
          <a:prstGeom prst="rect">
            <a:avLst/>
          </a:prstGeom>
          <a:solidFill>
            <a:srgbClr val="F17F65"/>
          </a:solidFill>
        </p:spPr>
        <p:txBody>
          <a:bodyPr wrap="square" lIns="0" tIns="0" rIns="0" bIns="0" rtlCol="0">
            <a:spAutoFit/>
          </a:bodyPr>
          <a:lstStyle/>
          <a:p>
            <a:r>
              <a:rPr lang="en-US" sz="1200" dirty="0">
                <a:solidFill>
                  <a:schemeClr val="bg2"/>
                </a:solidFill>
                <a:latin typeface="Calibri" panose="020F0502020204030204" pitchFamily="34" charset="0"/>
                <a:cs typeface="Calibri" panose="020F0502020204030204" pitchFamily="34" charset="0"/>
              </a:rPr>
              <a:t>Cycle 1:</a:t>
            </a:r>
          </a:p>
        </p:txBody>
      </p:sp>
      <p:sp>
        <p:nvSpPr>
          <p:cNvPr id="8" name="TextBox 7">
            <a:extLst>
              <a:ext uri="{FF2B5EF4-FFF2-40B4-BE49-F238E27FC236}">
                <a16:creationId xmlns:a16="http://schemas.microsoft.com/office/drawing/2014/main" id="{EFDB6819-4C15-414B-85EB-BA26A3D99112}"/>
              </a:ext>
            </a:extLst>
          </p:cNvPr>
          <p:cNvSpPr txBox="1"/>
          <p:nvPr/>
        </p:nvSpPr>
        <p:spPr>
          <a:xfrm>
            <a:off x="5559552" y="5530334"/>
            <a:ext cx="917448" cy="184666"/>
          </a:xfrm>
          <a:prstGeom prst="rect">
            <a:avLst/>
          </a:prstGeom>
          <a:solidFill>
            <a:srgbClr val="8AA2CA"/>
          </a:solidFill>
        </p:spPr>
        <p:txBody>
          <a:bodyPr wrap="square" lIns="0" tIns="0" rIns="0" bIns="0" rtlCol="0">
            <a:spAutoFit/>
          </a:bodyPr>
          <a:lstStyle/>
          <a:p>
            <a:r>
              <a:rPr lang="en-US" sz="1200" dirty="0">
                <a:solidFill>
                  <a:schemeClr val="bg2"/>
                </a:solidFill>
                <a:latin typeface="Calibri" panose="020F0502020204030204" pitchFamily="34" charset="0"/>
                <a:cs typeface="Calibri" panose="020F0502020204030204" pitchFamily="34" charset="0"/>
              </a:rPr>
              <a:t>Cycles 2-6:</a:t>
            </a:r>
          </a:p>
        </p:txBody>
      </p:sp>
    </p:spTree>
    <p:extLst>
      <p:ext uri="{BB962C8B-B14F-4D97-AF65-F5344CB8AC3E}">
        <p14:creationId xmlns:p14="http://schemas.microsoft.com/office/powerpoint/2010/main" val="231426152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13" name="Title 1"/>
          <p:cNvSpPr>
            <a:spLocks noGrp="1"/>
          </p:cNvSpPr>
          <p:nvPr>
            <p:ph type="title"/>
          </p:nvPr>
        </p:nvSpPr>
        <p:spPr>
          <a:xfrm>
            <a:off x="2667000" y="228601"/>
            <a:ext cx="6858000" cy="759619"/>
          </a:xfrm>
        </p:spPr>
        <p:txBody>
          <a:bodyPr/>
          <a:lstStyle/>
          <a:p>
            <a:pPr marL="82154"/>
            <a:r>
              <a:rPr lang="en-US" sz="3200" dirty="0">
                <a:latin typeface="Arial" charset="0"/>
                <a:cs typeface="ＭＳ Ｐゴシック" charset="0"/>
              </a:rPr>
              <a:t>E1912: IR vs FCR</a:t>
            </a:r>
            <a:br>
              <a:rPr lang="en-US" sz="3200" dirty="0">
                <a:latin typeface="Arial" charset="0"/>
                <a:cs typeface="ＭＳ Ｐゴシック" charset="0"/>
              </a:rPr>
            </a:br>
            <a:r>
              <a:rPr lang="en-US" sz="3200" dirty="0">
                <a:latin typeface="Arial" charset="0"/>
                <a:cs typeface="ＭＳ Ｐゴシック" charset="0"/>
              </a:rPr>
              <a:t>Progression Free Survival</a:t>
            </a:r>
          </a:p>
        </p:txBody>
      </p:sp>
      <p:sp>
        <p:nvSpPr>
          <p:cNvPr id="5" name="Title 1"/>
          <p:cNvSpPr txBox="1">
            <a:spLocks/>
          </p:cNvSpPr>
          <p:nvPr/>
        </p:nvSpPr>
        <p:spPr bwMode="auto">
          <a:xfrm>
            <a:off x="2667000" y="6019800"/>
            <a:ext cx="6858000" cy="75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212" tIns="34106" rIns="68212" bIns="34106" numCol="1" anchor="ctr" anchorCtr="0" compatLnSpc="1">
            <a:prstTxWarp prst="textNoShape">
              <a:avLst/>
            </a:prstTxWarp>
          </a:bodyPr>
          <a:lst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4703" algn="ctr" rtl="0" eaLnBrk="0" fontAlgn="base" hangingPunct="0">
              <a:spcBef>
                <a:spcPct val="0"/>
              </a:spcBef>
              <a:spcAft>
                <a:spcPct val="0"/>
              </a:spcAft>
              <a:defRPr sz="3600" b="1">
                <a:solidFill>
                  <a:schemeClr val="tx2"/>
                </a:solidFill>
                <a:latin typeface="Arial" charset="0"/>
              </a:defRPr>
            </a:lvl6pPr>
            <a:lvl7pPr marL="909214" algn="ctr" rtl="0" eaLnBrk="0" fontAlgn="base" hangingPunct="0">
              <a:spcBef>
                <a:spcPct val="0"/>
              </a:spcBef>
              <a:spcAft>
                <a:spcPct val="0"/>
              </a:spcAft>
              <a:defRPr sz="3600" b="1">
                <a:solidFill>
                  <a:schemeClr val="tx2"/>
                </a:solidFill>
                <a:latin typeface="Arial" charset="0"/>
              </a:defRPr>
            </a:lvl7pPr>
            <a:lvl8pPr marL="1363805" algn="ctr" rtl="0" eaLnBrk="0" fontAlgn="base" hangingPunct="0">
              <a:spcBef>
                <a:spcPct val="0"/>
              </a:spcBef>
              <a:spcAft>
                <a:spcPct val="0"/>
              </a:spcAft>
              <a:defRPr sz="3600" b="1">
                <a:solidFill>
                  <a:schemeClr val="tx2"/>
                </a:solidFill>
                <a:latin typeface="Arial" charset="0"/>
              </a:defRPr>
            </a:lvl8pPr>
            <a:lvl9pPr marL="1818403" algn="ctr" rtl="0" eaLnBrk="0" fontAlgn="base" hangingPunct="0">
              <a:spcBef>
                <a:spcPct val="0"/>
              </a:spcBef>
              <a:spcAft>
                <a:spcPct val="0"/>
              </a:spcAft>
              <a:defRPr sz="3600" b="1">
                <a:solidFill>
                  <a:schemeClr val="tx2"/>
                </a:solidFill>
                <a:latin typeface="Arial" charset="0"/>
              </a:defRPr>
            </a:lvl9pPr>
          </a:lstStyle>
          <a:p>
            <a:pPr marL="82154" defTabSz="685800">
              <a:defRPr/>
            </a:pPr>
            <a:br>
              <a:rPr lang="en-US" sz="2700" kern="0" dirty="0">
                <a:solidFill>
                  <a:srgbClr val="FFFF00"/>
                </a:solidFill>
                <a:latin typeface="Arial" charset="0"/>
                <a:cs typeface="ＭＳ Ｐゴシック" charset="0"/>
              </a:rPr>
            </a:br>
            <a:r>
              <a:rPr lang="en-US" sz="2100" kern="0" dirty="0">
                <a:solidFill>
                  <a:srgbClr val="FFFFFF"/>
                </a:solidFill>
                <a:latin typeface="Arial" charset="0"/>
                <a:cs typeface="ＭＳ Ｐゴシック" charset="0"/>
              </a:rPr>
              <a:t>ASH 2019</a:t>
            </a:r>
            <a:endParaRPr lang="en-US" sz="1800" kern="0" dirty="0">
              <a:solidFill>
                <a:srgbClr val="FFFFFF"/>
              </a:solidFill>
              <a:latin typeface="Arial" charset="0"/>
              <a:cs typeface="ＭＳ Ｐゴシック" charset="0"/>
            </a:endParaRPr>
          </a:p>
        </p:txBody>
      </p:sp>
      <p:pic>
        <p:nvPicPr>
          <p:cNvPr id="3" name="Picture 2"/>
          <p:cNvPicPr>
            <a:picLocks noChangeAspect="1"/>
          </p:cNvPicPr>
          <p:nvPr/>
        </p:nvPicPr>
        <p:blipFill>
          <a:blip r:embed="rId3"/>
          <a:stretch>
            <a:fillRect/>
          </a:stretch>
        </p:blipFill>
        <p:spPr>
          <a:xfrm>
            <a:off x="3078638" y="1295400"/>
            <a:ext cx="6034724" cy="4724400"/>
          </a:xfrm>
          <a:prstGeom prst="rect">
            <a:avLst/>
          </a:prstGeom>
        </p:spPr>
      </p:pic>
    </p:spTree>
    <p:extLst>
      <p:ext uri="{BB962C8B-B14F-4D97-AF65-F5344CB8AC3E}">
        <p14:creationId xmlns:p14="http://schemas.microsoft.com/office/powerpoint/2010/main" val="47056638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08F94-7927-459D-AA18-F96F67E5AC89}"/>
              </a:ext>
            </a:extLst>
          </p:cNvPr>
          <p:cNvSpPr>
            <a:spLocks noGrp="1"/>
          </p:cNvSpPr>
          <p:nvPr>
            <p:ph type="title"/>
          </p:nvPr>
        </p:nvSpPr>
        <p:spPr/>
        <p:txBody>
          <a:bodyPr/>
          <a:lstStyle/>
          <a:p>
            <a:br>
              <a:rPr lang="en-US" dirty="0"/>
            </a:br>
            <a:br>
              <a:rPr lang="en-US" dirty="0"/>
            </a:br>
            <a:r>
              <a:rPr lang="en-US" dirty="0"/>
              <a:t>															</a:t>
            </a:r>
            <a:r>
              <a:rPr lang="en-US" b="1" dirty="0"/>
              <a:t>				</a:t>
            </a:r>
          </a:p>
        </p:txBody>
      </p:sp>
      <p:grpSp>
        <p:nvGrpSpPr>
          <p:cNvPr id="4" name="Group 3">
            <a:extLst>
              <a:ext uri="{FF2B5EF4-FFF2-40B4-BE49-F238E27FC236}">
                <a16:creationId xmlns:a16="http://schemas.microsoft.com/office/drawing/2014/main" id="{651A96A1-900D-F248-988E-58B18E62C1E4}"/>
              </a:ext>
            </a:extLst>
          </p:cNvPr>
          <p:cNvGrpSpPr/>
          <p:nvPr/>
        </p:nvGrpSpPr>
        <p:grpSpPr>
          <a:xfrm>
            <a:off x="469681" y="1192431"/>
            <a:ext cx="10609859" cy="3227088"/>
            <a:chOff x="1394594" y="1593285"/>
            <a:chExt cx="9205095" cy="2799815"/>
          </a:xfrm>
        </p:grpSpPr>
        <p:sp>
          <p:nvSpPr>
            <p:cNvPr id="26" name="Rectangle: Rounded Corners 25">
              <a:extLst>
                <a:ext uri="{FF2B5EF4-FFF2-40B4-BE49-F238E27FC236}">
                  <a16:creationId xmlns:a16="http://schemas.microsoft.com/office/drawing/2014/main" id="{B94A9D4A-4101-44E9-8307-6DDB5A975B01}"/>
                </a:ext>
              </a:extLst>
            </p:cNvPr>
            <p:cNvSpPr/>
            <p:nvPr/>
          </p:nvSpPr>
          <p:spPr>
            <a:xfrm>
              <a:off x="1394594" y="1593285"/>
              <a:ext cx="3639726" cy="2747835"/>
            </a:xfrm>
            <a:prstGeom prst="roundRect">
              <a:avLst>
                <a:gd name="adj" fmla="val 5038"/>
              </a:avLst>
            </a:prstGeom>
            <a:solidFill>
              <a:srgbClr val="003865"/>
            </a:solidFill>
            <a:ln w="25400" cap="flat" cmpd="sng" algn="ctr">
              <a:noFill/>
              <a:prstDash val="solid"/>
            </a:ln>
            <a:effectLst/>
          </p:spPr>
          <p:txBody>
            <a:bodyPr lIns="0" rIns="0" rtlCol="0" anchor="ctr"/>
            <a:lstStyle/>
            <a:p>
              <a:pPr algn="ctr" defTabSz="342900">
                <a:spcAft>
                  <a:spcPts val="225"/>
                </a:spcAft>
                <a:defRPr/>
              </a:pPr>
              <a:r>
                <a:rPr lang="en-US" sz="1200" b="1" u="sng" kern="0" dirty="0">
                  <a:solidFill>
                    <a:srgbClr val="FFFFFF"/>
                  </a:solidFill>
                  <a:latin typeface="Calibri"/>
                </a:rPr>
                <a:t>TN CLL (N=535)</a:t>
              </a:r>
            </a:p>
            <a:p>
              <a:pPr algn="ctr" defTabSz="342900">
                <a:defRPr/>
              </a:pPr>
              <a:r>
                <a:rPr lang="en-US" sz="1200" u="sng" kern="0" dirty="0">
                  <a:solidFill>
                    <a:srgbClr val="FFFFFF"/>
                  </a:solidFill>
                  <a:latin typeface="Calibri"/>
                </a:rPr>
                <a:t>Key Inclusion Criteria</a:t>
              </a:r>
            </a:p>
            <a:p>
              <a:pPr marL="128588" indent="-128588" defTabSz="342900">
                <a:buFont typeface="Arial" panose="020B0604020202020204" pitchFamily="34" charset="0"/>
                <a:buChar char="•"/>
                <a:defRPr/>
              </a:pPr>
              <a:r>
                <a:rPr lang="en-US" sz="1200" kern="0" dirty="0">
                  <a:solidFill>
                    <a:srgbClr val="FFFFFF"/>
                  </a:solidFill>
                  <a:latin typeface="Calibri"/>
                </a:rPr>
                <a:t>Age ≥65 years, or &gt;18 to &lt;65 years with comorbidities</a:t>
              </a:r>
            </a:p>
            <a:p>
              <a:pPr marL="300038" lvl="1" indent="-129779" defTabSz="342900">
                <a:buFont typeface="Arial" panose="020B0604020202020204" pitchFamily="34" charset="0"/>
                <a:buChar char="•"/>
                <a:defRPr/>
              </a:pPr>
              <a:r>
                <a:rPr lang="en-US" sz="1200" kern="0" dirty="0">
                  <a:solidFill>
                    <a:srgbClr val="FFFFFF"/>
                  </a:solidFill>
                  <a:latin typeface="Calibri"/>
                </a:rPr>
                <a:t>Creatinine clearance 30–69 mL/min (by Cockcroft-Gault equation)</a:t>
              </a:r>
            </a:p>
            <a:p>
              <a:pPr marL="300038" indent="-129779" defTabSz="342900">
                <a:buFont typeface="Arial" panose="020B0604020202020204" pitchFamily="34" charset="0"/>
                <a:buChar char="•"/>
                <a:defRPr/>
              </a:pPr>
              <a:r>
                <a:rPr lang="en-US" sz="1200" kern="0" dirty="0">
                  <a:solidFill>
                    <a:srgbClr val="FFFFFF"/>
                  </a:solidFill>
                  <a:latin typeface="Calibri"/>
                </a:rPr>
                <a:t>CIRS-G score &gt;6</a:t>
              </a:r>
            </a:p>
            <a:p>
              <a:pPr marL="128588" indent="-128588" defTabSz="342900">
                <a:buFont typeface="Arial" panose="020B0604020202020204" pitchFamily="34" charset="0"/>
                <a:buChar char="•"/>
                <a:defRPr/>
              </a:pPr>
              <a:r>
                <a:rPr lang="en-US" sz="1200" kern="0" dirty="0">
                  <a:solidFill>
                    <a:srgbClr val="FFFFFF"/>
                  </a:solidFill>
                  <a:latin typeface="Calibri"/>
                </a:rPr>
                <a:t>Untreated CLL</a:t>
              </a:r>
            </a:p>
            <a:p>
              <a:pPr marL="300038" indent="-129779" defTabSz="342900">
                <a:buFont typeface="Arial" panose="020B0604020202020204" pitchFamily="34" charset="0"/>
                <a:buChar char="•"/>
                <a:defRPr/>
              </a:pPr>
              <a:r>
                <a:rPr lang="en-US" sz="1200" kern="0" dirty="0">
                  <a:solidFill>
                    <a:srgbClr val="FFFFFF"/>
                  </a:solidFill>
                  <a:latin typeface="Calibri"/>
                </a:rPr>
                <a:t>Requiring treatment per iwCLL 2008 criteria</a:t>
              </a:r>
              <a:r>
                <a:rPr lang="en-US" sz="1200" kern="0" baseline="30000" dirty="0">
                  <a:solidFill>
                    <a:srgbClr val="FFFFFF"/>
                  </a:solidFill>
                  <a:latin typeface="Calibri"/>
                </a:rPr>
                <a:t>1</a:t>
              </a:r>
            </a:p>
            <a:p>
              <a:pPr marL="128588" indent="-128588" defTabSz="342900">
                <a:buFont typeface="Arial" panose="020B0604020202020204" pitchFamily="34" charset="0"/>
                <a:buChar char="•"/>
                <a:defRPr/>
              </a:pPr>
              <a:r>
                <a:rPr lang="en-US" sz="1200" kern="0" dirty="0">
                  <a:solidFill>
                    <a:srgbClr val="FFFFFF"/>
                  </a:solidFill>
                  <a:latin typeface="Calibri"/>
                </a:rPr>
                <a:t>ECOG PS score ≤2 </a:t>
              </a:r>
            </a:p>
            <a:p>
              <a:pPr marL="128588" indent="-128588" defTabSz="342900">
                <a:buFont typeface="Arial" panose="020B0604020202020204" pitchFamily="34" charset="0"/>
                <a:buChar char="•"/>
                <a:defRPr/>
              </a:pPr>
              <a:r>
                <a:rPr lang="en-US" sz="1200" kern="0" dirty="0">
                  <a:solidFill>
                    <a:srgbClr val="FFFFFF"/>
                  </a:solidFill>
                  <a:latin typeface="Calibri"/>
                </a:rPr>
                <a:t>Adequate hematologic, hepatic, and renal function</a:t>
              </a:r>
            </a:p>
            <a:p>
              <a:pPr defTabSz="342900">
                <a:defRPr/>
              </a:pPr>
              <a:endParaRPr lang="en-US" sz="1200" kern="0" dirty="0">
                <a:solidFill>
                  <a:srgbClr val="FFFFFF"/>
                </a:solidFill>
                <a:latin typeface="Calibri"/>
              </a:endParaRPr>
            </a:p>
            <a:p>
              <a:pPr algn="ctr" defTabSz="342900">
                <a:spcAft>
                  <a:spcPts val="225"/>
                </a:spcAft>
                <a:defRPr/>
              </a:pPr>
              <a:r>
                <a:rPr lang="en-US" sz="1200" b="1" kern="0" dirty="0">
                  <a:solidFill>
                    <a:srgbClr val="FFFFFF"/>
                  </a:solidFill>
                  <a:latin typeface="Calibri"/>
                </a:rPr>
                <a:t>Stratification</a:t>
              </a:r>
            </a:p>
            <a:p>
              <a:pPr marL="83344" indent="-83344" defTabSz="342900">
                <a:spcAft>
                  <a:spcPts val="225"/>
                </a:spcAft>
                <a:buFont typeface="Arial" panose="020B0604020202020204" pitchFamily="34" charset="0"/>
                <a:buChar char="•"/>
                <a:defRPr/>
              </a:pPr>
              <a:r>
                <a:rPr lang="en-US" sz="1200" kern="0" dirty="0">
                  <a:solidFill>
                    <a:srgbClr val="FFFFFF"/>
                  </a:solidFill>
                  <a:latin typeface="Calibri"/>
                </a:rPr>
                <a:t>del(17p), y vs n</a:t>
              </a:r>
            </a:p>
            <a:p>
              <a:pPr marL="83344" indent="-83344" defTabSz="342900">
                <a:spcAft>
                  <a:spcPts val="225"/>
                </a:spcAft>
                <a:buFont typeface="Arial" panose="020B0604020202020204" pitchFamily="34" charset="0"/>
                <a:buChar char="•"/>
                <a:defRPr/>
              </a:pPr>
              <a:r>
                <a:rPr lang="en-US" sz="1200" kern="0" dirty="0">
                  <a:solidFill>
                    <a:srgbClr val="FFFFFF"/>
                  </a:solidFill>
                  <a:latin typeface="Calibri"/>
                </a:rPr>
                <a:t>ECOG PS 0–1 vs 2</a:t>
              </a:r>
            </a:p>
            <a:p>
              <a:pPr marL="83344" indent="-83344" defTabSz="342900">
                <a:spcAft>
                  <a:spcPts val="225"/>
                </a:spcAft>
                <a:buFont typeface="Arial" panose="020B0604020202020204" pitchFamily="34" charset="0"/>
                <a:buChar char="•"/>
                <a:defRPr/>
              </a:pPr>
              <a:r>
                <a:rPr lang="en-US" sz="1200" kern="0" dirty="0">
                  <a:solidFill>
                    <a:srgbClr val="FFFFFF"/>
                  </a:solidFill>
                  <a:latin typeface="Calibri"/>
                </a:rPr>
                <a:t>Geographic region (N America, W Europe, or other)</a:t>
              </a:r>
            </a:p>
          </p:txBody>
        </p:sp>
        <p:sp>
          <p:nvSpPr>
            <p:cNvPr id="27" name="Rectangle: Rounded Corners 26">
              <a:extLst>
                <a:ext uri="{FF2B5EF4-FFF2-40B4-BE49-F238E27FC236}">
                  <a16:creationId xmlns:a16="http://schemas.microsoft.com/office/drawing/2014/main" id="{9F8472AC-7E37-43C9-B7A8-ACFFACD05316}"/>
                </a:ext>
              </a:extLst>
            </p:cNvPr>
            <p:cNvSpPr/>
            <p:nvPr/>
          </p:nvSpPr>
          <p:spPr>
            <a:xfrm>
              <a:off x="5810251" y="1896105"/>
              <a:ext cx="2356698" cy="546342"/>
            </a:xfrm>
            <a:prstGeom prst="roundRect">
              <a:avLst>
                <a:gd name="adj" fmla="val 7053"/>
              </a:avLst>
            </a:prstGeom>
            <a:solidFill>
              <a:srgbClr val="840052"/>
            </a:solidFill>
            <a:ln w="25400" cap="flat" cmpd="sng" algn="ctr">
              <a:noFill/>
              <a:prstDash val="solid"/>
            </a:ln>
            <a:effectLst/>
          </p:spPr>
          <p:txBody>
            <a:bodyPr lIns="0" rIns="0" rtlCol="0" anchor="ctr"/>
            <a:lstStyle/>
            <a:p>
              <a:pPr algn="ctr" defTabSz="342900">
                <a:defRPr/>
              </a:pPr>
              <a:r>
                <a:rPr lang="en-US" sz="1200" b="1" kern="0" dirty="0">
                  <a:solidFill>
                    <a:srgbClr val="FFFFFF"/>
                  </a:solidFill>
                  <a:latin typeface="Calibri"/>
                </a:rPr>
                <a:t>Acalabrutinib</a:t>
              </a:r>
              <a:r>
                <a:rPr lang="en-US" sz="1200" b="1" kern="0" baseline="30000" dirty="0">
                  <a:solidFill>
                    <a:srgbClr val="FFFFFF"/>
                  </a:solidFill>
                  <a:latin typeface="Calibri"/>
                </a:rPr>
                <a:t>a</a:t>
              </a:r>
              <a:r>
                <a:rPr lang="en-US" sz="1200" b="1" kern="0" dirty="0">
                  <a:solidFill>
                    <a:srgbClr val="FFFFFF"/>
                  </a:solidFill>
                  <a:latin typeface="Calibri"/>
                </a:rPr>
                <a:t> + Obinutuzumab</a:t>
              </a:r>
              <a:r>
                <a:rPr lang="en-US" sz="1200" b="1" kern="0" baseline="30000" dirty="0">
                  <a:solidFill>
                    <a:srgbClr val="FFFFFF"/>
                  </a:solidFill>
                  <a:latin typeface="Calibri"/>
                </a:rPr>
                <a:t>b</a:t>
              </a:r>
              <a:r>
                <a:rPr lang="en-US" sz="1200" b="1" kern="0" dirty="0">
                  <a:solidFill>
                    <a:srgbClr val="FFFFFF"/>
                  </a:solidFill>
                  <a:latin typeface="Calibri"/>
                </a:rPr>
                <a:t> (A+O)</a:t>
              </a:r>
            </a:p>
          </p:txBody>
        </p:sp>
        <p:cxnSp>
          <p:nvCxnSpPr>
            <p:cNvPr id="28" name="Straight Arrow Connector 27">
              <a:extLst>
                <a:ext uri="{FF2B5EF4-FFF2-40B4-BE49-F238E27FC236}">
                  <a16:creationId xmlns:a16="http://schemas.microsoft.com/office/drawing/2014/main" id="{90CA290A-BF72-438E-8074-DFE0B6F75D78}"/>
                </a:ext>
              </a:extLst>
            </p:cNvPr>
            <p:cNvCxnSpPr>
              <a:cxnSpLocks/>
              <a:endCxn id="27" idx="1"/>
            </p:cNvCxnSpPr>
            <p:nvPr/>
          </p:nvCxnSpPr>
          <p:spPr>
            <a:xfrm flipV="1">
              <a:off x="5528879" y="2169276"/>
              <a:ext cx="281372" cy="694296"/>
            </a:xfrm>
            <a:prstGeom prst="straightConnector1">
              <a:avLst/>
            </a:prstGeom>
            <a:noFill/>
            <a:ln w="25400" cap="flat" cmpd="sng" algn="ctr">
              <a:solidFill>
                <a:srgbClr val="3F4444"/>
              </a:solidFill>
              <a:prstDash val="solid"/>
              <a:tailEnd type="triangle"/>
            </a:ln>
            <a:effectLst/>
          </p:spPr>
        </p:cxnSp>
        <p:cxnSp>
          <p:nvCxnSpPr>
            <p:cNvPr id="29" name="Straight Arrow Connector 28">
              <a:extLst>
                <a:ext uri="{FF2B5EF4-FFF2-40B4-BE49-F238E27FC236}">
                  <a16:creationId xmlns:a16="http://schemas.microsoft.com/office/drawing/2014/main" id="{C828A691-BE62-43BD-974C-61D1CA07799C}"/>
                </a:ext>
              </a:extLst>
            </p:cNvPr>
            <p:cNvCxnSpPr>
              <a:cxnSpLocks/>
              <a:endCxn id="30" idx="1"/>
            </p:cNvCxnSpPr>
            <p:nvPr/>
          </p:nvCxnSpPr>
          <p:spPr>
            <a:xfrm>
              <a:off x="5528882" y="2863571"/>
              <a:ext cx="281371" cy="644600"/>
            </a:xfrm>
            <a:prstGeom prst="straightConnector1">
              <a:avLst/>
            </a:prstGeom>
            <a:noFill/>
            <a:ln w="25400" cap="flat" cmpd="sng" algn="ctr">
              <a:solidFill>
                <a:srgbClr val="3F4444"/>
              </a:solidFill>
              <a:prstDash val="solid"/>
              <a:tailEnd type="triangle"/>
            </a:ln>
            <a:effectLst/>
          </p:spPr>
        </p:cxnSp>
        <p:sp>
          <p:nvSpPr>
            <p:cNvPr id="30" name="Rectangle: Rounded Corners 29">
              <a:extLst>
                <a:ext uri="{FF2B5EF4-FFF2-40B4-BE49-F238E27FC236}">
                  <a16:creationId xmlns:a16="http://schemas.microsoft.com/office/drawing/2014/main" id="{B21D6866-0BBC-4B5D-9C5A-239828F631A3}"/>
                </a:ext>
              </a:extLst>
            </p:cNvPr>
            <p:cNvSpPr/>
            <p:nvPr/>
          </p:nvSpPr>
          <p:spPr>
            <a:xfrm>
              <a:off x="5810252" y="3235000"/>
              <a:ext cx="2363453" cy="546342"/>
            </a:xfrm>
            <a:prstGeom prst="roundRect">
              <a:avLst>
                <a:gd name="adj" fmla="val 7053"/>
              </a:avLst>
            </a:prstGeom>
            <a:solidFill>
              <a:srgbClr val="68D2DF">
                <a:lumMod val="75000"/>
              </a:srgbClr>
            </a:solidFill>
            <a:ln w="25400" cap="flat" cmpd="sng" algn="ctr">
              <a:noFill/>
              <a:prstDash val="solid"/>
            </a:ln>
            <a:effectLst/>
          </p:spPr>
          <p:txBody>
            <a:bodyPr lIns="0" rIns="0" rtlCol="0" anchor="ctr"/>
            <a:lstStyle/>
            <a:p>
              <a:pPr algn="ctr" defTabSz="342900">
                <a:defRPr/>
              </a:pPr>
              <a:r>
                <a:rPr lang="en-US" sz="1200" b="1" kern="0" dirty="0">
                  <a:solidFill>
                    <a:srgbClr val="FFFFFF"/>
                  </a:solidFill>
                  <a:latin typeface="Calibri"/>
                </a:rPr>
                <a:t>Obinutuzumab</a:t>
              </a:r>
              <a:r>
                <a:rPr lang="en-US" sz="1200" b="1" kern="0" baseline="30000" dirty="0">
                  <a:solidFill>
                    <a:srgbClr val="FFFFFF"/>
                  </a:solidFill>
                  <a:latin typeface="Calibri"/>
                </a:rPr>
                <a:t>b</a:t>
              </a:r>
              <a:r>
                <a:rPr lang="en-US" sz="1200" b="1" kern="0" dirty="0">
                  <a:solidFill>
                    <a:srgbClr val="FFFFFF"/>
                  </a:solidFill>
                  <a:latin typeface="Calibri"/>
                </a:rPr>
                <a:t> + Chlorambucil</a:t>
              </a:r>
              <a:r>
                <a:rPr lang="en-US" sz="1200" b="1" kern="0" baseline="30000" dirty="0">
                  <a:solidFill>
                    <a:srgbClr val="FFFFFF"/>
                  </a:solidFill>
                  <a:latin typeface="Calibri"/>
                </a:rPr>
                <a:t>b </a:t>
              </a:r>
              <a:r>
                <a:rPr lang="en-US" sz="1200" b="1" kern="0" dirty="0">
                  <a:solidFill>
                    <a:srgbClr val="FFFFFF"/>
                  </a:solidFill>
                  <a:latin typeface="Calibri"/>
                </a:rPr>
                <a:t>(O+Clb)</a:t>
              </a:r>
            </a:p>
          </p:txBody>
        </p:sp>
        <p:sp>
          <p:nvSpPr>
            <p:cNvPr id="31" name="Rectangle: Rounded Corners 30">
              <a:extLst>
                <a:ext uri="{FF2B5EF4-FFF2-40B4-BE49-F238E27FC236}">
                  <a16:creationId xmlns:a16="http://schemas.microsoft.com/office/drawing/2014/main" id="{5470D51B-CDEC-45A6-8F3A-3AA6179E2B68}"/>
                </a:ext>
              </a:extLst>
            </p:cNvPr>
            <p:cNvSpPr/>
            <p:nvPr/>
          </p:nvSpPr>
          <p:spPr>
            <a:xfrm>
              <a:off x="5803499" y="2583054"/>
              <a:ext cx="2363453" cy="546342"/>
            </a:xfrm>
            <a:prstGeom prst="roundRect">
              <a:avLst>
                <a:gd name="adj" fmla="val 7053"/>
              </a:avLst>
            </a:prstGeom>
            <a:solidFill>
              <a:srgbClr val="C4D600"/>
            </a:solidFill>
            <a:ln w="25400" cap="flat" cmpd="sng" algn="ctr">
              <a:noFill/>
              <a:prstDash val="solid"/>
            </a:ln>
            <a:effectLst/>
          </p:spPr>
          <p:txBody>
            <a:bodyPr lIns="0" rIns="0" rtlCol="0" anchor="ctr"/>
            <a:lstStyle/>
            <a:p>
              <a:pPr algn="ctr" defTabSz="342900">
                <a:defRPr/>
              </a:pPr>
              <a:r>
                <a:rPr lang="en-US" sz="1200" b="1" kern="0" dirty="0">
                  <a:solidFill>
                    <a:srgbClr val="FFFFFF"/>
                  </a:solidFill>
                  <a:latin typeface="Calibri"/>
                </a:rPr>
                <a:t>Acalabrutinib</a:t>
              </a:r>
              <a:r>
                <a:rPr lang="en-US" sz="1200" b="1" kern="0" baseline="30000" dirty="0">
                  <a:solidFill>
                    <a:srgbClr val="FFFFFF"/>
                  </a:solidFill>
                  <a:latin typeface="Calibri"/>
                </a:rPr>
                <a:t>a</a:t>
              </a:r>
              <a:r>
                <a:rPr lang="en-US" sz="1200" b="1" kern="0" dirty="0">
                  <a:solidFill>
                    <a:srgbClr val="FFFFFF"/>
                  </a:solidFill>
                  <a:latin typeface="Calibri"/>
                </a:rPr>
                <a:t> monotherapy </a:t>
              </a:r>
            </a:p>
            <a:p>
              <a:pPr algn="ctr" defTabSz="342900">
                <a:spcAft>
                  <a:spcPts val="450"/>
                </a:spcAft>
                <a:defRPr/>
              </a:pPr>
              <a:r>
                <a:rPr lang="en-US" sz="1200" b="1" kern="0" dirty="0">
                  <a:solidFill>
                    <a:srgbClr val="FFFFFF"/>
                  </a:solidFill>
                  <a:latin typeface="Calibri"/>
                </a:rPr>
                <a:t>(A)</a:t>
              </a:r>
            </a:p>
          </p:txBody>
        </p:sp>
        <p:cxnSp>
          <p:nvCxnSpPr>
            <p:cNvPr id="32" name="Straight Arrow Connector 31">
              <a:extLst>
                <a:ext uri="{FF2B5EF4-FFF2-40B4-BE49-F238E27FC236}">
                  <a16:creationId xmlns:a16="http://schemas.microsoft.com/office/drawing/2014/main" id="{BFEB2107-5E20-45A7-80DD-72822A1F707C}"/>
                </a:ext>
              </a:extLst>
            </p:cNvPr>
            <p:cNvCxnSpPr>
              <a:cxnSpLocks/>
              <a:endCxn id="31" idx="1"/>
            </p:cNvCxnSpPr>
            <p:nvPr/>
          </p:nvCxnSpPr>
          <p:spPr>
            <a:xfrm flipV="1">
              <a:off x="5521955" y="2856227"/>
              <a:ext cx="281545" cy="7053"/>
            </a:xfrm>
            <a:prstGeom prst="straightConnector1">
              <a:avLst/>
            </a:prstGeom>
            <a:noFill/>
            <a:ln w="25400" cap="flat" cmpd="sng" algn="ctr">
              <a:solidFill>
                <a:srgbClr val="3F4444"/>
              </a:solidFill>
              <a:prstDash val="solid"/>
              <a:tailEnd type="triangle"/>
            </a:ln>
            <a:effectLst/>
          </p:spPr>
        </p:cxnSp>
        <p:sp>
          <p:nvSpPr>
            <p:cNvPr id="33" name="Rectangle 32">
              <a:extLst>
                <a:ext uri="{FF2B5EF4-FFF2-40B4-BE49-F238E27FC236}">
                  <a16:creationId xmlns:a16="http://schemas.microsoft.com/office/drawing/2014/main" id="{82BEF016-5733-42D4-9F49-52DB1F157049}"/>
                </a:ext>
              </a:extLst>
            </p:cNvPr>
            <p:cNvSpPr/>
            <p:nvPr/>
          </p:nvSpPr>
          <p:spPr>
            <a:xfrm>
              <a:off x="5212329" y="2049269"/>
              <a:ext cx="316553" cy="1732075"/>
            </a:xfrm>
            <a:prstGeom prst="rect">
              <a:avLst/>
            </a:prstGeom>
            <a:solidFill>
              <a:srgbClr val="3F4444"/>
            </a:solidFill>
            <a:ln w="25400" cap="flat" cmpd="sng" algn="ctr">
              <a:noFill/>
              <a:prstDash val="solid"/>
            </a:ln>
            <a:effectLst/>
          </p:spPr>
          <p:txBody>
            <a:bodyPr vert="wordArtVert" lIns="0" rIns="0" rtlCol="0" anchor="ctr"/>
            <a:lstStyle/>
            <a:p>
              <a:pPr algn="ctr" defTabSz="514337">
                <a:defRPr/>
              </a:pPr>
              <a:r>
                <a:rPr lang="en-US" sz="900" kern="0" dirty="0">
                  <a:solidFill>
                    <a:srgbClr val="FFFFFF"/>
                  </a:solidFill>
                  <a:latin typeface="Calibri"/>
                </a:rPr>
                <a:t>RANDOMIZE </a:t>
              </a:r>
            </a:p>
          </p:txBody>
        </p:sp>
        <p:sp>
          <p:nvSpPr>
            <p:cNvPr id="34" name="TextBox 33">
              <a:extLst>
                <a:ext uri="{FF2B5EF4-FFF2-40B4-BE49-F238E27FC236}">
                  <a16:creationId xmlns:a16="http://schemas.microsoft.com/office/drawing/2014/main" id="{404A8262-2DFD-4AAD-B499-CA026B81BD21}"/>
                </a:ext>
              </a:extLst>
            </p:cNvPr>
            <p:cNvSpPr txBox="1"/>
            <p:nvPr/>
          </p:nvSpPr>
          <p:spPr>
            <a:xfrm>
              <a:off x="5162498" y="3600743"/>
              <a:ext cx="421910" cy="230832"/>
            </a:xfrm>
            <a:prstGeom prst="rect">
              <a:avLst/>
            </a:prstGeom>
            <a:noFill/>
          </p:spPr>
          <p:txBody>
            <a:bodyPr wrap="none" rtlCol="0">
              <a:spAutoFit/>
            </a:bodyPr>
            <a:lstStyle/>
            <a:p>
              <a:pPr algn="ctr" defTabSz="342900">
                <a:defRPr/>
              </a:pPr>
              <a:r>
                <a:rPr lang="en-US" sz="900" b="1" dirty="0">
                  <a:solidFill>
                    <a:srgbClr val="FFFFFF"/>
                  </a:solidFill>
                  <a:latin typeface="Calibri"/>
                </a:rPr>
                <a:t>1:1:1</a:t>
              </a:r>
            </a:p>
          </p:txBody>
        </p:sp>
        <p:sp>
          <p:nvSpPr>
            <p:cNvPr id="35" name="TextBox 34">
              <a:extLst>
                <a:ext uri="{FF2B5EF4-FFF2-40B4-BE49-F238E27FC236}">
                  <a16:creationId xmlns:a16="http://schemas.microsoft.com/office/drawing/2014/main" id="{672A0674-BFFC-4466-975C-E99EEBC96F37}"/>
                </a:ext>
              </a:extLst>
            </p:cNvPr>
            <p:cNvSpPr txBox="1"/>
            <p:nvPr/>
          </p:nvSpPr>
          <p:spPr>
            <a:xfrm>
              <a:off x="8455074" y="1886051"/>
              <a:ext cx="2144615" cy="1882536"/>
            </a:xfrm>
            <a:prstGeom prst="rect">
              <a:avLst/>
            </a:prstGeom>
            <a:noFill/>
            <a:ln w="19050">
              <a:solidFill>
                <a:srgbClr val="000000"/>
              </a:solidFill>
            </a:ln>
          </p:spPr>
          <p:txBody>
            <a:bodyPr wrap="square" rtlCol="0">
              <a:spAutoFit/>
            </a:bodyPr>
            <a:lstStyle/>
            <a:p>
              <a:pPr defTabSz="342900">
                <a:spcBef>
                  <a:spcPts val="225"/>
                </a:spcBef>
                <a:defRPr/>
              </a:pPr>
              <a:r>
                <a:rPr lang="en-US" sz="1200" b="1" dirty="0">
                  <a:solidFill>
                    <a:srgbClr val="000000"/>
                  </a:solidFill>
                  <a:latin typeface="Calibri"/>
                </a:rPr>
                <a:t>Primary endpoint</a:t>
              </a:r>
              <a:endParaRPr lang="en-US" sz="1200" dirty="0">
                <a:solidFill>
                  <a:srgbClr val="000000"/>
                </a:solidFill>
                <a:latin typeface="Calibri"/>
              </a:endParaRPr>
            </a:p>
            <a:p>
              <a:pPr marL="128588" indent="-128588" defTabSz="342900">
                <a:spcBef>
                  <a:spcPts val="225"/>
                </a:spcBef>
                <a:buFont typeface="Arial" panose="020B0604020202020204" pitchFamily="34" charset="0"/>
                <a:buChar char="•"/>
                <a:defRPr/>
              </a:pPr>
              <a:r>
                <a:rPr lang="en-US" sz="1200" dirty="0">
                  <a:solidFill>
                    <a:srgbClr val="000000"/>
                  </a:solidFill>
                  <a:latin typeface="Calibri"/>
                </a:rPr>
                <a:t>PFS (IRC-assessed): A+O vs O+Clb  </a:t>
              </a:r>
              <a:endParaRPr lang="en-US" sz="1200" baseline="30000" dirty="0">
                <a:solidFill>
                  <a:srgbClr val="000000"/>
                </a:solidFill>
                <a:latin typeface="Calibri"/>
              </a:endParaRPr>
            </a:p>
            <a:p>
              <a:pPr defTabSz="342900">
                <a:spcBef>
                  <a:spcPts val="225"/>
                </a:spcBef>
                <a:defRPr/>
              </a:pPr>
              <a:r>
                <a:rPr lang="en-US" sz="1200" b="1" dirty="0">
                  <a:solidFill>
                    <a:prstClr val="black"/>
                  </a:solidFill>
                  <a:latin typeface="Calibri"/>
                </a:rPr>
                <a:t>Secondary/other endpoints</a:t>
              </a:r>
              <a:endParaRPr lang="en-US" sz="1200" dirty="0">
                <a:solidFill>
                  <a:prstClr val="black"/>
                </a:solidFill>
                <a:latin typeface="Calibri"/>
              </a:endParaRPr>
            </a:p>
            <a:p>
              <a:pPr marL="128588" indent="-128588" defTabSz="342900">
                <a:spcBef>
                  <a:spcPts val="225"/>
                </a:spcBef>
                <a:buFont typeface="Arial" panose="020B0604020202020204" pitchFamily="34" charset="0"/>
                <a:buChar char="•"/>
                <a:defRPr/>
              </a:pPr>
              <a:r>
                <a:rPr lang="en-US" sz="1200" dirty="0">
                  <a:solidFill>
                    <a:srgbClr val="000000"/>
                  </a:solidFill>
                  <a:latin typeface="Calibri"/>
                </a:rPr>
                <a:t>PFS (</a:t>
              </a:r>
              <a:r>
                <a:rPr lang="en-US" sz="1200" dirty="0">
                  <a:solidFill>
                    <a:prstClr val="black"/>
                  </a:solidFill>
                  <a:latin typeface="Calibri"/>
                </a:rPr>
                <a:t>IRC-as</a:t>
              </a:r>
              <a:r>
                <a:rPr lang="en-US" sz="1200" dirty="0">
                  <a:solidFill>
                    <a:srgbClr val="000000"/>
                  </a:solidFill>
                  <a:latin typeface="Calibri"/>
                </a:rPr>
                <a:t>sessed): A vs O+Clb</a:t>
              </a:r>
            </a:p>
            <a:p>
              <a:pPr marL="128588" indent="-128588" defTabSz="342900">
                <a:spcBef>
                  <a:spcPts val="225"/>
                </a:spcBef>
                <a:buFont typeface="Arial" panose="020B0604020202020204" pitchFamily="34" charset="0"/>
                <a:buChar char="•"/>
                <a:defRPr/>
              </a:pPr>
              <a:r>
                <a:rPr lang="en-US" sz="1200" dirty="0">
                  <a:solidFill>
                    <a:prstClr val="black"/>
                  </a:solidFill>
                  <a:latin typeface="Calibri"/>
                </a:rPr>
                <a:t>PFS (INV-assessed)</a:t>
              </a:r>
            </a:p>
            <a:p>
              <a:pPr marL="128588" indent="-128588" defTabSz="342900">
                <a:spcBef>
                  <a:spcPts val="225"/>
                </a:spcBef>
                <a:buFont typeface="Arial" panose="020B0604020202020204" pitchFamily="34" charset="0"/>
                <a:buChar char="•"/>
                <a:defRPr/>
              </a:pPr>
              <a:r>
                <a:rPr lang="en-US" sz="1200" dirty="0">
                  <a:solidFill>
                    <a:srgbClr val="000000"/>
                  </a:solidFill>
                  <a:latin typeface="Calibri"/>
                </a:rPr>
                <a:t>ORR (IRC- and INV-assessed)</a:t>
              </a:r>
            </a:p>
            <a:p>
              <a:pPr marL="128588" indent="-128588" defTabSz="342900">
                <a:spcBef>
                  <a:spcPts val="225"/>
                </a:spcBef>
                <a:buFont typeface="Arial" panose="020B0604020202020204" pitchFamily="34" charset="0"/>
                <a:buChar char="•"/>
                <a:defRPr/>
              </a:pPr>
              <a:r>
                <a:rPr lang="en-US" sz="1200" dirty="0">
                  <a:solidFill>
                    <a:srgbClr val="000000"/>
                  </a:solidFill>
                  <a:latin typeface="Calibri"/>
                </a:rPr>
                <a:t>Time to next treatment</a:t>
              </a:r>
            </a:p>
            <a:p>
              <a:pPr marL="128588" indent="-128588" defTabSz="342900">
                <a:spcBef>
                  <a:spcPts val="225"/>
                </a:spcBef>
                <a:buFont typeface="Arial" panose="020B0604020202020204" pitchFamily="34" charset="0"/>
                <a:buChar char="•"/>
                <a:defRPr/>
              </a:pPr>
              <a:r>
                <a:rPr lang="en-US" sz="1200" dirty="0">
                  <a:solidFill>
                    <a:srgbClr val="000000"/>
                  </a:solidFill>
                  <a:latin typeface="Calibri"/>
                </a:rPr>
                <a:t>OS</a:t>
              </a:r>
            </a:p>
            <a:p>
              <a:pPr marL="128588" indent="-128588" defTabSz="685800">
                <a:spcBef>
                  <a:spcPts val="225"/>
                </a:spcBef>
                <a:buFont typeface="Arial" panose="020B0604020202020204" pitchFamily="34" charset="0"/>
                <a:buChar char="•"/>
                <a:defRPr/>
              </a:pPr>
              <a:r>
                <a:rPr lang="en-US" sz="1200" dirty="0">
                  <a:solidFill>
                    <a:prstClr val="black"/>
                  </a:solidFill>
                  <a:latin typeface="Calibri"/>
                </a:rPr>
                <a:t>uMRD</a:t>
              </a:r>
            </a:p>
            <a:p>
              <a:pPr marL="128588" indent="-128588" defTabSz="342900">
                <a:spcBef>
                  <a:spcPts val="225"/>
                </a:spcBef>
                <a:buFont typeface="Arial" panose="020B0604020202020204" pitchFamily="34" charset="0"/>
                <a:buChar char="•"/>
                <a:defRPr/>
              </a:pPr>
              <a:r>
                <a:rPr lang="en-US" sz="1200" dirty="0">
                  <a:solidFill>
                    <a:srgbClr val="000000"/>
                  </a:solidFill>
                  <a:latin typeface="Calibri"/>
                </a:rPr>
                <a:t>Safety</a:t>
              </a:r>
            </a:p>
          </p:txBody>
        </p:sp>
        <p:sp>
          <p:nvSpPr>
            <p:cNvPr id="36" name="Rectangle 35">
              <a:extLst>
                <a:ext uri="{FF2B5EF4-FFF2-40B4-BE49-F238E27FC236}">
                  <a16:creationId xmlns:a16="http://schemas.microsoft.com/office/drawing/2014/main" id="{4D2A02FE-1259-4251-AC33-6234FBEF96B8}"/>
                </a:ext>
              </a:extLst>
            </p:cNvPr>
            <p:cNvSpPr/>
            <p:nvPr/>
          </p:nvSpPr>
          <p:spPr>
            <a:xfrm>
              <a:off x="5238752" y="3864283"/>
              <a:ext cx="4762481" cy="253916"/>
            </a:xfrm>
            <a:prstGeom prst="rect">
              <a:avLst/>
            </a:prstGeom>
            <a:ln w="12700">
              <a:solidFill>
                <a:schemeClr val="tx1"/>
              </a:solidFill>
            </a:ln>
          </p:spPr>
          <p:txBody>
            <a:bodyPr wrap="square">
              <a:spAutoFit/>
            </a:bodyPr>
            <a:lstStyle/>
            <a:p>
              <a:pPr algn="ctr" defTabSz="342900">
                <a:defRPr/>
              </a:pPr>
              <a:r>
                <a:rPr lang="en-US" sz="1050" b="1" i="1" dirty="0">
                  <a:solidFill>
                    <a:prstClr val="black"/>
                  </a:solidFill>
                  <a:latin typeface="Calibri"/>
                </a:rPr>
                <a:t>Crossover </a:t>
              </a:r>
              <a:r>
                <a:rPr lang="en-US" sz="1050" i="1" dirty="0">
                  <a:solidFill>
                    <a:prstClr val="black"/>
                  </a:solidFill>
                  <a:latin typeface="Calibri"/>
                </a:rPr>
                <a:t>from O+Clb to A was allowed after IRC-confirmed progression</a:t>
              </a:r>
            </a:p>
          </p:txBody>
        </p:sp>
        <p:sp>
          <p:nvSpPr>
            <p:cNvPr id="37" name="TextBox 36">
              <a:extLst>
                <a:ext uri="{FF2B5EF4-FFF2-40B4-BE49-F238E27FC236}">
                  <a16:creationId xmlns:a16="http://schemas.microsoft.com/office/drawing/2014/main" id="{866EB4A8-60FB-48C4-B203-9CDE190D0AAD}"/>
                </a:ext>
              </a:extLst>
            </p:cNvPr>
            <p:cNvSpPr txBox="1"/>
            <p:nvPr/>
          </p:nvSpPr>
          <p:spPr>
            <a:xfrm>
              <a:off x="5189669" y="4116101"/>
              <a:ext cx="4658776" cy="276999"/>
            </a:xfrm>
            <a:prstGeom prst="rect">
              <a:avLst/>
            </a:prstGeom>
            <a:noFill/>
          </p:spPr>
          <p:txBody>
            <a:bodyPr wrap="none" rtlCol="0">
              <a:spAutoFit/>
            </a:bodyPr>
            <a:lstStyle/>
            <a:p>
              <a:pPr defTabSz="685800"/>
              <a:r>
                <a:rPr lang="en-US" sz="1200" dirty="0">
                  <a:solidFill>
                    <a:prstClr val="black"/>
                  </a:solidFill>
                  <a:latin typeface="Calibri"/>
                </a:rPr>
                <a:t>Note: After interim analysis,</a:t>
              </a:r>
              <a:r>
                <a:rPr lang="en-US" sz="1200" baseline="30000" dirty="0">
                  <a:solidFill>
                    <a:prstClr val="black"/>
                  </a:solidFill>
                  <a:latin typeface="Calibri"/>
                </a:rPr>
                <a:t>2</a:t>
              </a:r>
              <a:r>
                <a:rPr lang="en-US" sz="1200" dirty="0">
                  <a:solidFill>
                    <a:prstClr val="black"/>
                  </a:solidFill>
                  <a:latin typeface="Calibri"/>
                </a:rPr>
                <a:t> PFS assessments were by investigator only</a:t>
              </a:r>
            </a:p>
          </p:txBody>
        </p:sp>
      </p:grpSp>
      <p:sp>
        <p:nvSpPr>
          <p:cNvPr id="38" name="Rectangle 37">
            <a:extLst>
              <a:ext uri="{FF2B5EF4-FFF2-40B4-BE49-F238E27FC236}">
                <a16:creationId xmlns:a16="http://schemas.microsoft.com/office/drawing/2014/main" id="{68931E1F-4E7B-4AEE-B432-9B948084F072}"/>
              </a:ext>
            </a:extLst>
          </p:cNvPr>
          <p:cNvSpPr/>
          <p:nvPr/>
        </p:nvSpPr>
        <p:spPr>
          <a:xfrm>
            <a:off x="482381" y="5316536"/>
            <a:ext cx="10341919" cy="1169551"/>
          </a:xfrm>
          <a:prstGeom prst="rect">
            <a:avLst/>
          </a:prstGeom>
        </p:spPr>
        <p:txBody>
          <a:bodyPr wrap="square">
            <a:spAutoFit/>
          </a:bodyPr>
          <a:lstStyle/>
          <a:p>
            <a:pPr defTabSz="685800"/>
            <a:r>
              <a:rPr lang="en-US" sz="1000" dirty="0">
                <a:solidFill>
                  <a:prstClr val="black"/>
                </a:solidFill>
                <a:latin typeface="Calibri"/>
              </a:rPr>
              <a:t>NCT02475681. </a:t>
            </a:r>
          </a:p>
          <a:p>
            <a:pPr defTabSz="685800"/>
            <a:r>
              <a:rPr lang="en-US" sz="1000" dirty="0">
                <a:solidFill>
                  <a:prstClr val="black"/>
                </a:solidFill>
                <a:latin typeface="Calibri"/>
              </a:rPr>
              <a:t>Data cutoff: September 11, 2020. </a:t>
            </a:r>
          </a:p>
          <a:p>
            <a:pPr defTabSz="685800"/>
            <a:r>
              <a:rPr lang="en-US" sz="1000" baseline="30000" dirty="0">
                <a:solidFill>
                  <a:prstClr val="black"/>
                </a:solidFill>
                <a:latin typeface="Calibri"/>
              </a:rPr>
              <a:t>a</a:t>
            </a:r>
            <a:r>
              <a:rPr lang="en-US" sz="1000" dirty="0">
                <a:solidFill>
                  <a:prstClr val="black"/>
                </a:solidFill>
                <a:latin typeface="Calibri"/>
              </a:rPr>
              <a:t>Continued until disease progression or unacceptable toxicity at 100 mg PO BID; </a:t>
            </a:r>
            <a:r>
              <a:rPr lang="en-US" sz="1000" baseline="30000" dirty="0">
                <a:solidFill>
                  <a:prstClr val="black"/>
                </a:solidFill>
                <a:latin typeface="Calibri"/>
              </a:rPr>
              <a:t>b</a:t>
            </a:r>
            <a:r>
              <a:rPr lang="en-US" sz="1000" dirty="0">
                <a:solidFill>
                  <a:prstClr val="black"/>
                </a:solidFill>
                <a:latin typeface="Calibri"/>
              </a:rPr>
              <a:t>Treatments were fixed duration and administered for 6 cycles. </a:t>
            </a:r>
          </a:p>
          <a:p>
            <a:pPr defTabSz="685800"/>
            <a:r>
              <a:rPr lang="en-US" sz="1000" dirty="0">
                <a:solidFill>
                  <a:prstClr val="black"/>
                </a:solidFill>
                <a:latin typeface="Calibri"/>
              </a:rPr>
              <a:t>A, acalabrutinib; CIRS-G, Cumulative Illness Rating Scale-Geriatric; Clb, chlorambucil; CLL, chronic lymphocytic leukemia; ECOG PS, Eastern Cooperative Oncology Group performance status; INV, investigator; IRC, independent review committee; O, obinutuzumab; ORR, overall response rate; OS, overall survival; PFS, progression-free survival; TN, treatment-naïve; uMRD, undetectable minimal residual disease.  </a:t>
            </a:r>
          </a:p>
          <a:p>
            <a:pPr defTabSz="685800"/>
            <a:r>
              <a:rPr lang="en-US" sz="1000" dirty="0">
                <a:solidFill>
                  <a:prstClr val="black"/>
                </a:solidFill>
                <a:latin typeface="Calibri"/>
              </a:rPr>
              <a:t>1. Hallek M, et al. </a:t>
            </a:r>
            <a:r>
              <a:rPr lang="en-US" sz="1000" i="1" dirty="0">
                <a:solidFill>
                  <a:prstClr val="black"/>
                </a:solidFill>
                <a:latin typeface="Calibri"/>
              </a:rPr>
              <a:t>Blood</a:t>
            </a:r>
            <a:r>
              <a:rPr lang="en-US" sz="1000" dirty="0">
                <a:solidFill>
                  <a:prstClr val="black"/>
                </a:solidFill>
                <a:latin typeface="Calibri"/>
              </a:rPr>
              <a:t>. 2008;111:5446-56. 2. Sharman J, et al. </a:t>
            </a:r>
            <a:r>
              <a:rPr lang="en-US" sz="1000" i="1" dirty="0">
                <a:solidFill>
                  <a:prstClr val="black"/>
                </a:solidFill>
                <a:latin typeface="Calibri"/>
              </a:rPr>
              <a:t>Lancet</a:t>
            </a:r>
            <a:r>
              <a:rPr lang="en-US" sz="1000" dirty="0">
                <a:solidFill>
                  <a:prstClr val="black"/>
                </a:solidFill>
                <a:latin typeface="Calibri"/>
              </a:rPr>
              <a:t>. 2020;395:1278-91.</a:t>
            </a:r>
          </a:p>
        </p:txBody>
      </p:sp>
      <p:sp>
        <p:nvSpPr>
          <p:cNvPr id="39" name="TextBox 38">
            <a:extLst>
              <a:ext uri="{FF2B5EF4-FFF2-40B4-BE49-F238E27FC236}">
                <a16:creationId xmlns:a16="http://schemas.microsoft.com/office/drawing/2014/main" id="{F0886F95-C488-4919-94C3-572CA2A377C8}"/>
              </a:ext>
            </a:extLst>
          </p:cNvPr>
          <p:cNvSpPr txBox="1"/>
          <p:nvPr/>
        </p:nvSpPr>
        <p:spPr>
          <a:xfrm>
            <a:off x="482381" y="4569739"/>
            <a:ext cx="8291911" cy="692497"/>
          </a:xfrm>
          <a:prstGeom prst="rect">
            <a:avLst/>
          </a:prstGeom>
          <a:noFill/>
        </p:spPr>
        <p:txBody>
          <a:bodyPr wrap="square" rtlCol="0">
            <a:spAutoFit/>
          </a:bodyPr>
          <a:lstStyle/>
          <a:p>
            <a:pPr defTabSz="342836">
              <a:spcBef>
                <a:spcPct val="20000"/>
              </a:spcBef>
              <a:spcAft>
                <a:spcPts val="600"/>
              </a:spcAft>
              <a:buClr>
                <a:srgbClr val="C0504D"/>
              </a:buClr>
            </a:pPr>
            <a:r>
              <a:rPr lang="en-US" sz="1300" b="1" dirty="0">
                <a:solidFill>
                  <a:srgbClr val="005193"/>
                </a:solidFill>
                <a:latin typeface="Calibri"/>
              </a:rPr>
              <a:t>Key exclusion criteria: Significant cardiovascular disease </a:t>
            </a:r>
            <a:r>
              <a:rPr lang="en-US" sz="1300" dirty="0">
                <a:solidFill>
                  <a:srgbClr val="005193"/>
                </a:solidFill>
                <a:latin typeface="Calibri"/>
              </a:rPr>
              <a:t>(uncontrolled or symptomatic arrhythmias, congestive heart failure, or myocardial infarction within 6 months of screening, or any Class 3 or 4 cardiac disease as defined by the New York Heart Association Functional Classification, or QTc &gt;480 msec at screening)</a:t>
            </a:r>
          </a:p>
        </p:txBody>
      </p:sp>
      <p:sp>
        <p:nvSpPr>
          <p:cNvPr id="3" name="TextBox 2">
            <a:extLst>
              <a:ext uri="{FF2B5EF4-FFF2-40B4-BE49-F238E27FC236}">
                <a16:creationId xmlns:a16="http://schemas.microsoft.com/office/drawing/2014/main" id="{364CCA4D-338C-4F23-B932-AEB8D5EF539E}"/>
              </a:ext>
            </a:extLst>
          </p:cNvPr>
          <p:cNvSpPr txBox="1"/>
          <p:nvPr/>
        </p:nvSpPr>
        <p:spPr>
          <a:xfrm>
            <a:off x="381000" y="445524"/>
            <a:ext cx="4086969" cy="461665"/>
          </a:xfrm>
          <a:prstGeom prst="rect">
            <a:avLst/>
          </a:prstGeom>
          <a:noFill/>
        </p:spPr>
        <p:txBody>
          <a:bodyPr wrap="square" rtlCol="0">
            <a:spAutoFit/>
          </a:bodyPr>
          <a:lstStyle/>
          <a:p>
            <a:r>
              <a:rPr lang="en-US" sz="2400" b="1" dirty="0"/>
              <a:t>ELEVATE-TN Study Design</a:t>
            </a:r>
          </a:p>
        </p:txBody>
      </p:sp>
    </p:spTree>
    <p:extLst>
      <p:ext uri="{BB962C8B-B14F-4D97-AF65-F5344CB8AC3E}">
        <p14:creationId xmlns:p14="http://schemas.microsoft.com/office/powerpoint/2010/main" val="11583413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3C4C0-8036-4C6F-8A4D-09B1F6EE9D41}"/>
              </a:ext>
            </a:extLst>
          </p:cNvPr>
          <p:cNvSpPr>
            <a:spLocks noGrp="1"/>
          </p:cNvSpPr>
          <p:nvPr>
            <p:ph type="title"/>
          </p:nvPr>
        </p:nvSpPr>
        <p:spPr>
          <a:xfrm>
            <a:off x="2095501" y="501341"/>
            <a:ext cx="8115062" cy="369332"/>
          </a:xfrm>
        </p:spPr>
        <p:txBody>
          <a:bodyPr/>
          <a:lstStyle/>
          <a:p>
            <a:r>
              <a:rPr lang="en-US" b="1" dirty="0"/>
              <a:t>ELEVATE-TN: Investigator-assessed PFS Overall</a:t>
            </a:r>
          </a:p>
        </p:txBody>
      </p:sp>
      <p:sp>
        <p:nvSpPr>
          <p:cNvPr id="5" name="Rectangle 4">
            <a:extLst>
              <a:ext uri="{FF2B5EF4-FFF2-40B4-BE49-F238E27FC236}">
                <a16:creationId xmlns:a16="http://schemas.microsoft.com/office/drawing/2014/main" id="{BAB53076-AF0C-409D-B306-0E36DBA0318C}"/>
              </a:ext>
            </a:extLst>
          </p:cNvPr>
          <p:cNvSpPr/>
          <p:nvPr/>
        </p:nvSpPr>
        <p:spPr>
          <a:xfrm>
            <a:off x="2102178" y="1925241"/>
            <a:ext cx="364331" cy="4750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dirty="0">
              <a:solidFill>
                <a:prstClr val="white"/>
              </a:solidFill>
              <a:latin typeface="Calibri"/>
            </a:endParaRPr>
          </a:p>
        </p:txBody>
      </p:sp>
      <p:sp>
        <p:nvSpPr>
          <p:cNvPr id="6" name="TextBox 5">
            <a:extLst>
              <a:ext uri="{FF2B5EF4-FFF2-40B4-BE49-F238E27FC236}">
                <a16:creationId xmlns:a16="http://schemas.microsoft.com/office/drawing/2014/main" id="{B43536AD-5938-4410-B80A-AD69B99006A5}"/>
              </a:ext>
            </a:extLst>
          </p:cNvPr>
          <p:cNvSpPr txBox="1"/>
          <p:nvPr/>
        </p:nvSpPr>
        <p:spPr>
          <a:xfrm>
            <a:off x="2003418" y="5257803"/>
            <a:ext cx="6240629" cy="276999"/>
          </a:xfrm>
          <a:prstGeom prst="rect">
            <a:avLst/>
          </a:prstGeom>
          <a:noFill/>
        </p:spPr>
        <p:txBody>
          <a:bodyPr wrap="square" rtlCol="0">
            <a:spAutoFit/>
          </a:bodyPr>
          <a:lstStyle/>
          <a:p>
            <a:pPr defTabSz="685800"/>
            <a:r>
              <a:rPr lang="en-US" sz="600" baseline="30000" dirty="0">
                <a:solidFill>
                  <a:prstClr val="black"/>
                </a:solidFill>
                <a:latin typeface="Calibri"/>
              </a:rPr>
              <a:t>a</a:t>
            </a:r>
            <a:r>
              <a:rPr lang="en-US" sz="600" dirty="0">
                <a:solidFill>
                  <a:prstClr val="black"/>
                </a:solidFill>
                <a:latin typeface="Calibri"/>
              </a:rPr>
              <a:t>Hazard ratio was based on stratified Cox-Proportional-Hazards model; </a:t>
            </a:r>
            <a:r>
              <a:rPr lang="en-US" sz="600" baseline="30000" dirty="0">
                <a:solidFill>
                  <a:prstClr val="black"/>
                </a:solidFill>
                <a:latin typeface="Calibri"/>
              </a:rPr>
              <a:t>b</a:t>
            </a:r>
            <a:r>
              <a:rPr lang="en-US" sz="600" i="1" dirty="0">
                <a:solidFill>
                  <a:prstClr val="black"/>
                </a:solidFill>
                <a:latin typeface="Calibri"/>
              </a:rPr>
              <a:t>P</a:t>
            </a:r>
            <a:r>
              <a:rPr lang="en-US" sz="600" dirty="0">
                <a:solidFill>
                  <a:prstClr val="black"/>
                </a:solidFill>
                <a:latin typeface="Calibri"/>
              </a:rPr>
              <a:t>-value was based on stratified log-rank test.</a:t>
            </a:r>
          </a:p>
          <a:p>
            <a:pPr defTabSz="685800"/>
            <a:r>
              <a:rPr lang="en-US" sz="600" dirty="0">
                <a:solidFill>
                  <a:prstClr val="black"/>
                </a:solidFill>
                <a:latin typeface="Calibri"/>
              </a:rPr>
              <a:t>A, acalabrutinib; CI, confidence interval; Clb, chlorambucil; HR, hazard ratio; NR, not reached; O, obinutuzumab; PFS, progression-free survival. </a:t>
            </a:r>
          </a:p>
        </p:txBody>
      </p:sp>
      <p:grpSp>
        <p:nvGrpSpPr>
          <p:cNvPr id="37" name="object 2">
            <a:extLst>
              <a:ext uri="{FF2B5EF4-FFF2-40B4-BE49-F238E27FC236}">
                <a16:creationId xmlns:a16="http://schemas.microsoft.com/office/drawing/2014/main" id="{DFBF5685-7195-0C43-9EAB-D482A50E7318}"/>
              </a:ext>
            </a:extLst>
          </p:cNvPr>
          <p:cNvGrpSpPr/>
          <p:nvPr/>
        </p:nvGrpSpPr>
        <p:grpSpPr>
          <a:xfrm>
            <a:off x="2214444" y="2040633"/>
            <a:ext cx="8359868" cy="2417069"/>
            <a:chOff x="968909" y="129120"/>
            <a:chExt cx="12510135" cy="3451225"/>
          </a:xfrm>
        </p:grpSpPr>
        <p:sp>
          <p:nvSpPr>
            <p:cNvPr id="167" name="object 3">
              <a:extLst>
                <a:ext uri="{FF2B5EF4-FFF2-40B4-BE49-F238E27FC236}">
                  <a16:creationId xmlns:a16="http://schemas.microsoft.com/office/drawing/2014/main" id="{68117D67-8A21-964A-9DEB-D18B9CDBAC29}"/>
                </a:ext>
              </a:extLst>
            </p:cNvPr>
            <p:cNvSpPr/>
            <p:nvPr/>
          </p:nvSpPr>
          <p:spPr>
            <a:xfrm>
              <a:off x="1062761" y="136740"/>
              <a:ext cx="12408535" cy="3340100"/>
            </a:xfrm>
            <a:custGeom>
              <a:avLst/>
              <a:gdLst/>
              <a:ahLst/>
              <a:cxnLst/>
              <a:rect l="l" t="t" r="r" b="b"/>
              <a:pathLst>
                <a:path w="12408535" h="3340100">
                  <a:moveTo>
                    <a:pt x="12408166" y="3339477"/>
                  </a:moveTo>
                  <a:lnTo>
                    <a:pt x="0" y="3339477"/>
                  </a:lnTo>
                  <a:lnTo>
                    <a:pt x="0" y="0"/>
                  </a:lnTo>
                  <a:lnTo>
                    <a:pt x="12408166" y="0"/>
                  </a:lnTo>
                  <a:lnTo>
                    <a:pt x="12408166" y="3339477"/>
                  </a:lnTo>
                  <a:close/>
                </a:path>
              </a:pathLst>
            </a:custGeom>
            <a:ln w="14655">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68" name="object 4">
              <a:extLst>
                <a:ext uri="{FF2B5EF4-FFF2-40B4-BE49-F238E27FC236}">
                  <a16:creationId xmlns:a16="http://schemas.microsoft.com/office/drawing/2014/main" id="{AE5AB9C2-3EAC-FC49-B1A6-FE45EF9DDD5A}"/>
                </a:ext>
              </a:extLst>
            </p:cNvPr>
            <p:cNvSpPr/>
            <p:nvPr/>
          </p:nvSpPr>
          <p:spPr>
            <a:xfrm>
              <a:off x="976529" y="210209"/>
              <a:ext cx="86360" cy="0"/>
            </a:xfrm>
            <a:custGeom>
              <a:avLst/>
              <a:gdLst/>
              <a:ahLst/>
              <a:cxnLst/>
              <a:rect l="l" t="t" r="r" b="b"/>
              <a:pathLst>
                <a:path w="86359">
                  <a:moveTo>
                    <a:pt x="0" y="0"/>
                  </a:moveTo>
                  <a:lnTo>
                    <a:pt x="86233" y="0"/>
                  </a:lnTo>
                </a:path>
              </a:pathLst>
            </a:custGeom>
            <a:ln w="14681">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69" name="object 5">
              <a:extLst>
                <a:ext uri="{FF2B5EF4-FFF2-40B4-BE49-F238E27FC236}">
                  <a16:creationId xmlns:a16="http://schemas.microsoft.com/office/drawing/2014/main" id="{1703FE56-4321-9D46-A98C-0754EFCD8191}"/>
                </a:ext>
              </a:extLst>
            </p:cNvPr>
            <p:cNvSpPr/>
            <p:nvPr/>
          </p:nvSpPr>
          <p:spPr>
            <a:xfrm>
              <a:off x="976529" y="852688"/>
              <a:ext cx="86360" cy="0"/>
            </a:xfrm>
            <a:custGeom>
              <a:avLst/>
              <a:gdLst/>
              <a:ahLst/>
              <a:cxnLst/>
              <a:rect l="l" t="t" r="r" b="b"/>
              <a:pathLst>
                <a:path w="86359">
                  <a:moveTo>
                    <a:pt x="0" y="0"/>
                  </a:moveTo>
                  <a:lnTo>
                    <a:pt x="86233" y="0"/>
                  </a:lnTo>
                </a:path>
              </a:pathLst>
            </a:custGeom>
            <a:ln w="14681">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0" name="object 6">
              <a:extLst>
                <a:ext uri="{FF2B5EF4-FFF2-40B4-BE49-F238E27FC236}">
                  <a16:creationId xmlns:a16="http://schemas.microsoft.com/office/drawing/2014/main" id="{D80A85EA-8169-2741-99E9-26BE8EE83EDD}"/>
                </a:ext>
              </a:extLst>
            </p:cNvPr>
            <p:cNvSpPr/>
            <p:nvPr/>
          </p:nvSpPr>
          <p:spPr>
            <a:xfrm>
              <a:off x="976529" y="1495154"/>
              <a:ext cx="86360" cy="0"/>
            </a:xfrm>
            <a:custGeom>
              <a:avLst/>
              <a:gdLst/>
              <a:ahLst/>
              <a:cxnLst/>
              <a:rect l="l" t="t" r="r" b="b"/>
              <a:pathLst>
                <a:path w="86359">
                  <a:moveTo>
                    <a:pt x="0" y="0"/>
                  </a:moveTo>
                  <a:lnTo>
                    <a:pt x="86233" y="0"/>
                  </a:lnTo>
                </a:path>
              </a:pathLst>
            </a:custGeom>
            <a:ln w="14681">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1" name="object 7">
              <a:extLst>
                <a:ext uri="{FF2B5EF4-FFF2-40B4-BE49-F238E27FC236}">
                  <a16:creationId xmlns:a16="http://schemas.microsoft.com/office/drawing/2014/main" id="{F1C0A9C1-F37E-5A45-87B2-EC12C9C53CA1}"/>
                </a:ext>
              </a:extLst>
            </p:cNvPr>
            <p:cNvSpPr/>
            <p:nvPr/>
          </p:nvSpPr>
          <p:spPr>
            <a:xfrm>
              <a:off x="976529" y="2132931"/>
              <a:ext cx="86360" cy="0"/>
            </a:xfrm>
            <a:custGeom>
              <a:avLst/>
              <a:gdLst/>
              <a:ahLst/>
              <a:cxnLst/>
              <a:rect l="l" t="t" r="r" b="b"/>
              <a:pathLst>
                <a:path w="86359">
                  <a:moveTo>
                    <a:pt x="0" y="0"/>
                  </a:moveTo>
                  <a:lnTo>
                    <a:pt x="86233" y="0"/>
                  </a:lnTo>
                </a:path>
              </a:pathLst>
            </a:custGeom>
            <a:ln w="14681">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2" name="object 8">
              <a:extLst>
                <a:ext uri="{FF2B5EF4-FFF2-40B4-BE49-F238E27FC236}">
                  <a16:creationId xmlns:a16="http://schemas.microsoft.com/office/drawing/2014/main" id="{6BF483EA-F836-9F45-AC5C-A57B0ECF3896}"/>
                </a:ext>
              </a:extLst>
            </p:cNvPr>
            <p:cNvSpPr/>
            <p:nvPr/>
          </p:nvSpPr>
          <p:spPr>
            <a:xfrm>
              <a:off x="976529" y="2772285"/>
              <a:ext cx="86360" cy="0"/>
            </a:xfrm>
            <a:custGeom>
              <a:avLst/>
              <a:gdLst/>
              <a:ahLst/>
              <a:cxnLst/>
              <a:rect l="l" t="t" r="r" b="b"/>
              <a:pathLst>
                <a:path w="86359">
                  <a:moveTo>
                    <a:pt x="0" y="0"/>
                  </a:moveTo>
                  <a:lnTo>
                    <a:pt x="86233" y="0"/>
                  </a:lnTo>
                </a:path>
              </a:pathLst>
            </a:custGeom>
            <a:ln w="14681">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3" name="object 9">
              <a:extLst>
                <a:ext uri="{FF2B5EF4-FFF2-40B4-BE49-F238E27FC236}">
                  <a16:creationId xmlns:a16="http://schemas.microsoft.com/office/drawing/2014/main" id="{DA070F34-1635-8F4C-A9D0-76252460A40E}"/>
                </a:ext>
              </a:extLst>
            </p:cNvPr>
            <p:cNvSpPr/>
            <p:nvPr/>
          </p:nvSpPr>
          <p:spPr>
            <a:xfrm>
              <a:off x="976529" y="3416315"/>
              <a:ext cx="86360" cy="0"/>
            </a:xfrm>
            <a:custGeom>
              <a:avLst/>
              <a:gdLst/>
              <a:ahLst/>
              <a:cxnLst/>
              <a:rect l="l" t="t" r="r" b="b"/>
              <a:pathLst>
                <a:path w="86359">
                  <a:moveTo>
                    <a:pt x="0" y="0"/>
                  </a:moveTo>
                  <a:lnTo>
                    <a:pt x="86233" y="0"/>
                  </a:lnTo>
                </a:path>
              </a:pathLst>
            </a:custGeom>
            <a:ln w="14681">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4" name="object 10">
              <a:extLst>
                <a:ext uri="{FF2B5EF4-FFF2-40B4-BE49-F238E27FC236}">
                  <a16:creationId xmlns:a16="http://schemas.microsoft.com/office/drawing/2014/main" id="{6038982A-DC9A-BB44-9A9D-9F73490664E8}"/>
                </a:ext>
              </a:extLst>
            </p:cNvPr>
            <p:cNvSpPr/>
            <p:nvPr/>
          </p:nvSpPr>
          <p:spPr>
            <a:xfrm>
              <a:off x="1307312"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5" name="object 11">
              <a:extLst>
                <a:ext uri="{FF2B5EF4-FFF2-40B4-BE49-F238E27FC236}">
                  <a16:creationId xmlns:a16="http://schemas.microsoft.com/office/drawing/2014/main" id="{117F749B-2E7F-5C40-A097-0FA4B4F0D90C}"/>
                </a:ext>
              </a:extLst>
            </p:cNvPr>
            <p:cNvSpPr/>
            <p:nvPr/>
          </p:nvSpPr>
          <p:spPr>
            <a:xfrm>
              <a:off x="1907461"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6" name="object 12">
              <a:extLst>
                <a:ext uri="{FF2B5EF4-FFF2-40B4-BE49-F238E27FC236}">
                  <a16:creationId xmlns:a16="http://schemas.microsoft.com/office/drawing/2014/main" id="{C3750028-5D98-3C46-98BD-6C92FE6798E3}"/>
                </a:ext>
              </a:extLst>
            </p:cNvPr>
            <p:cNvSpPr/>
            <p:nvPr/>
          </p:nvSpPr>
          <p:spPr>
            <a:xfrm>
              <a:off x="2517061"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7" name="object 13">
              <a:extLst>
                <a:ext uri="{FF2B5EF4-FFF2-40B4-BE49-F238E27FC236}">
                  <a16:creationId xmlns:a16="http://schemas.microsoft.com/office/drawing/2014/main" id="{7863844A-9087-D044-89FD-A62A90979A9E}"/>
                </a:ext>
              </a:extLst>
            </p:cNvPr>
            <p:cNvSpPr/>
            <p:nvPr/>
          </p:nvSpPr>
          <p:spPr>
            <a:xfrm>
              <a:off x="3121930"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8" name="object 14">
              <a:extLst>
                <a:ext uri="{FF2B5EF4-FFF2-40B4-BE49-F238E27FC236}">
                  <a16:creationId xmlns:a16="http://schemas.microsoft.com/office/drawing/2014/main" id="{1EF413BE-A3E6-A14F-A636-1830C409ACB6}"/>
                </a:ext>
              </a:extLst>
            </p:cNvPr>
            <p:cNvSpPr/>
            <p:nvPr/>
          </p:nvSpPr>
          <p:spPr>
            <a:xfrm>
              <a:off x="3729168"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79" name="object 15">
              <a:extLst>
                <a:ext uri="{FF2B5EF4-FFF2-40B4-BE49-F238E27FC236}">
                  <a16:creationId xmlns:a16="http://schemas.microsoft.com/office/drawing/2014/main" id="{98F6F3B1-1F9B-7442-AE8C-A876C5833250}"/>
                </a:ext>
              </a:extLst>
            </p:cNvPr>
            <p:cNvSpPr/>
            <p:nvPr/>
          </p:nvSpPr>
          <p:spPr>
            <a:xfrm>
              <a:off x="4336404"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0" name="object 16">
              <a:extLst>
                <a:ext uri="{FF2B5EF4-FFF2-40B4-BE49-F238E27FC236}">
                  <a16:creationId xmlns:a16="http://schemas.microsoft.com/office/drawing/2014/main" id="{BB4A1937-57E8-2B4E-8EF0-5EBB7801827E}"/>
                </a:ext>
              </a:extLst>
            </p:cNvPr>
            <p:cNvSpPr/>
            <p:nvPr/>
          </p:nvSpPr>
          <p:spPr>
            <a:xfrm>
              <a:off x="4941279"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1" name="object 17">
              <a:extLst>
                <a:ext uri="{FF2B5EF4-FFF2-40B4-BE49-F238E27FC236}">
                  <a16:creationId xmlns:a16="http://schemas.microsoft.com/office/drawing/2014/main" id="{5FFF6B90-7882-B443-BB3C-ED6FE57FC628}"/>
                </a:ext>
              </a:extLst>
            </p:cNvPr>
            <p:cNvSpPr/>
            <p:nvPr/>
          </p:nvSpPr>
          <p:spPr>
            <a:xfrm>
              <a:off x="5548510"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2" name="object 18">
              <a:extLst>
                <a:ext uri="{FF2B5EF4-FFF2-40B4-BE49-F238E27FC236}">
                  <a16:creationId xmlns:a16="http://schemas.microsoft.com/office/drawing/2014/main" id="{DC76BD58-6E99-4D40-8878-34647A8DEBDC}"/>
                </a:ext>
              </a:extLst>
            </p:cNvPr>
            <p:cNvSpPr/>
            <p:nvPr/>
          </p:nvSpPr>
          <p:spPr>
            <a:xfrm>
              <a:off x="6153386"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3" name="object 19">
              <a:extLst>
                <a:ext uri="{FF2B5EF4-FFF2-40B4-BE49-F238E27FC236}">
                  <a16:creationId xmlns:a16="http://schemas.microsoft.com/office/drawing/2014/main" id="{CC7DB6CA-6F6A-1544-A0E5-609F8B0BC1B5}"/>
                </a:ext>
              </a:extLst>
            </p:cNvPr>
            <p:cNvSpPr/>
            <p:nvPr/>
          </p:nvSpPr>
          <p:spPr>
            <a:xfrm>
              <a:off x="6758260"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4" name="object 20">
              <a:extLst>
                <a:ext uri="{FF2B5EF4-FFF2-40B4-BE49-F238E27FC236}">
                  <a16:creationId xmlns:a16="http://schemas.microsoft.com/office/drawing/2014/main" id="{E449570F-AB76-D34B-A67B-ECD333DB82E3}"/>
                </a:ext>
              </a:extLst>
            </p:cNvPr>
            <p:cNvSpPr/>
            <p:nvPr/>
          </p:nvSpPr>
          <p:spPr>
            <a:xfrm>
              <a:off x="7365497"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5" name="object 21">
              <a:extLst>
                <a:ext uri="{FF2B5EF4-FFF2-40B4-BE49-F238E27FC236}">
                  <a16:creationId xmlns:a16="http://schemas.microsoft.com/office/drawing/2014/main" id="{DB6DCEA3-56F4-2B4D-A070-43F0EFA70295}"/>
                </a:ext>
              </a:extLst>
            </p:cNvPr>
            <p:cNvSpPr/>
            <p:nvPr/>
          </p:nvSpPr>
          <p:spPr>
            <a:xfrm>
              <a:off x="7972734"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6" name="object 22">
              <a:extLst>
                <a:ext uri="{FF2B5EF4-FFF2-40B4-BE49-F238E27FC236}">
                  <a16:creationId xmlns:a16="http://schemas.microsoft.com/office/drawing/2014/main" id="{CC0B4620-FC4D-D74D-930F-7579C2295341}"/>
                </a:ext>
              </a:extLst>
            </p:cNvPr>
            <p:cNvSpPr/>
            <p:nvPr/>
          </p:nvSpPr>
          <p:spPr>
            <a:xfrm>
              <a:off x="8577609"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7" name="object 23">
              <a:extLst>
                <a:ext uri="{FF2B5EF4-FFF2-40B4-BE49-F238E27FC236}">
                  <a16:creationId xmlns:a16="http://schemas.microsoft.com/office/drawing/2014/main" id="{5E4FB6DA-89CB-D24E-8410-5A486813ECFA}"/>
                </a:ext>
              </a:extLst>
            </p:cNvPr>
            <p:cNvSpPr/>
            <p:nvPr/>
          </p:nvSpPr>
          <p:spPr>
            <a:xfrm>
              <a:off x="9184840"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8" name="object 24">
              <a:extLst>
                <a:ext uri="{FF2B5EF4-FFF2-40B4-BE49-F238E27FC236}">
                  <a16:creationId xmlns:a16="http://schemas.microsoft.com/office/drawing/2014/main" id="{377006FA-DC10-D24B-8038-D397237AA8EA}"/>
                </a:ext>
              </a:extLst>
            </p:cNvPr>
            <p:cNvSpPr/>
            <p:nvPr/>
          </p:nvSpPr>
          <p:spPr>
            <a:xfrm>
              <a:off x="9792071"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89" name="object 25">
              <a:extLst>
                <a:ext uri="{FF2B5EF4-FFF2-40B4-BE49-F238E27FC236}">
                  <a16:creationId xmlns:a16="http://schemas.microsoft.com/office/drawing/2014/main" id="{2CFF4FC4-B428-C440-931C-479580C09617}"/>
                </a:ext>
              </a:extLst>
            </p:cNvPr>
            <p:cNvSpPr/>
            <p:nvPr/>
          </p:nvSpPr>
          <p:spPr>
            <a:xfrm>
              <a:off x="10396946"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90" name="object 26">
              <a:extLst>
                <a:ext uri="{FF2B5EF4-FFF2-40B4-BE49-F238E27FC236}">
                  <a16:creationId xmlns:a16="http://schemas.microsoft.com/office/drawing/2014/main" id="{6B99A979-779B-614F-AECC-4751A897FD71}"/>
                </a:ext>
              </a:extLst>
            </p:cNvPr>
            <p:cNvSpPr/>
            <p:nvPr/>
          </p:nvSpPr>
          <p:spPr>
            <a:xfrm>
              <a:off x="11004190"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91" name="object 27">
              <a:extLst>
                <a:ext uri="{FF2B5EF4-FFF2-40B4-BE49-F238E27FC236}">
                  <a16:creationId xmlns:a16="http://schemas.microsoft.com/office/drawing/2014/main" id="{8ED9D7F9-E556-2A4E-91E1-3B542CB91666}"/>
                </a:ext>
              </a:extLst>
            </p:cNvPr>
            <p:cNvSpPr/>
            <p:nvPr/>
          </p:nvSpPr>
          <p:spPr>
            <a:xfrm>
              <a:off x="11611422"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92" name="object 28">
              <a:extLst>
                <a:ext uri="{FF2B5EF4-FFF2-40B4-BE49-F238E27FC236}">
                  <a16:creationId xmlns:a16="http://schemas.microsoft.com/office/drawing/2014/main" id="{5BAB2C5A-7EE3-E349-A12D-AD135035A2E9}"/>
                </a:ext>
              </a:extLst>
            </p:cNvPr>
            <p:cNvSpPr/>
            <p:nvPr/>
          </p:nvSpPr>
          <p:spPr>
            <a:xfrm>
              <a:off x="12216295"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93" name="object 29">
              <a:extLst>
                <a:ext uri="{FF2B5EF4-FFF2-40B4-BE49-F238E27FC236}">
                  <a16:creationId xmlns:a16="http://schemas.microsoft.com/office/drawing/2014/main" id="{D9F3AE10-659A-AF40-8A10-FCE09174F85F}"/>
                </a:ext>
              </a:extLst>
            </p:cNvPr>
            <p:cNvSpPr/>
            <p:nvPr/>
          </p:nvSpPr>
          <p:spPr>
            <a:xfrm>
              <a:off x="12823527"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grpSp>
      <p:sp>
        <p:nvSpPr>
          <p:cNvPr id="38" name="object 30">
            <a:extLst>
              <a:ext uri="{FF2B5EF4-FFF2-40B4-BE49-F238E27FC236}">
                <a16:creationId xmlns:a16="http://schemas.microsoft.com/office/drawing/2014/main" id="{A01F1F77-2AE6-AA4D-B890-DD16C0B06F35}"/>
              </a:ext>
            </a:extLst>
          </p:cNvPr>
          <p:cNvSpPr txBox="1"/>
          <p:nvPr/>
        </p:nvSpPr>
        <p:spPr>
          <a:xfrm>
            <a:off x="1978513" y="2009820"/>
            <a:ext cx="215564" cy="171201"/>
          </a:xfrm>
          <a:prstGeom prst="rect">
            <a:avLst/>
          </a:prstGeom>
        </p:spPr>
        <p:txBody>
          <a:bodyPr vert="horz" wrap="square" lIns="0" tIns="9525" rIns="0" bIns="0" rtlCol="0">
            <a:spAutoFit/>
          </a:bodyPr>
          <a:lstStyle/>
          <a:p>
            <a:pPr marL="9525" algn="r" defTabSz="685800">
              <a:spcBef>
                <a:spcPts val="75"/>
              </a:spcBef>
            </a:pPr>
            <a:r>
              <a:rPr sz="1050" spc="-4" dirty="0">
                <a:solidFill>
                  <a:srgbClr val="3E4444"/>
                </a:solidFill>
                <a:latin typeface="Calibri"/>
                <a:cs typeface="Helvetica"/>
              </a:rPr>
              <a:t>100</a:t>
            </a:r>
            <a:endParaRPr sz="1050" dirty="0">
              <a:solidFill>
                <a:prstClr val="black"/>
              </a:solidFill>
              <a:latin typeface="Calibri"/>
              <a:cs typeface="Helvetica"/>
            </a:endParaRPr>
          </a:p>
        </p:txBody>
      </p:sp>
      <p:sp>
        <p:nvSpPr>
          <p:cNvPr id="39" name="object 31">
            <a:extLst>
              <a:ext uri="{FF2B5EF4-FFF2-40B4-BE49-F238E27FC236}">
                <a16:creationId xmlns:a16="http://schemas.microsoft.com/office/drawing/2014/main" id="{62804D8A-1574-844E-896A-319C03BF3616}"/>
              </a:ext>
            </a:extLst>
          </p:cNvPr>
          <p:cNvSpPr txBox="1"/>
          <p:nvPr/>
        </p:nvSpPr>
        <p:spPr>
          <a:xfrm>
            <a:off x="2039542" y="2458209"/>
            <a:ext cx="149367" cy="171201"/>
          </a:xfrm>
          <a:prstGeom prst="rect">
            <a:avLst/>
          </a:prstGeom>
        </p:spPr>
        <p:txBody>
          <a:bodyPr vert="horz" wrap="square" lIns="0" tIns="9525" rIns="0" bIns="0" rtlCol="0">
            <a:spAutoFit/>
          </a:bodyPr>
          <a:lstStyle/>
          <a:p>
            <a:pPr marL="9525" algn="r" defTabSz="685800">
              <a:spcBef>
                <a:spcPts val="75"/>
              </a:spcBef>
            </a:pPr>
            <a:r>
              <a:rPr sz="1050" spc="-4" dirty="0">
                <a:solidFill>
                  <a:srgbClr val="3E4444"/>
                </a:solidFill>
                <a:latin typeface="Calibri"/>
                <a:cs typeface="Helvetica"/>
              </a:rPr>
              <a:t>80</a:t>
            </a:r>
            <a:endParaRPr sz="1050" dirty="0">
              <a:solidFill>
                <a:prstClr val="black"/>
              </a:solidFill>
              <a:latin typeface="Calibri"/>
              <a:cs typeface="Helvetica"/>
            </a:endParaRPr>
          </a:p>
        </p:txBody>
      </p:sp>
      <p:sp>
        <p:nvSpPr>
          <p:cNvPr id="40" name="object 32">
            <a:extLst>
              <a:ext uri="{FF2B5EF4-FFF2-40B4-BE49-F238E27FC236}">
                <a16:creationId xmlns:a16="http://schemas.microsoft.com/office/drawing/2014/main" id="{36400FDC-A09E-C547-ACE1-340B0B11860C}"/>
              </a:ext>
            </a:extLst>
          </p:cNvPr>
          <p:cNvSpPr txBox="1"/>
          <p:nvPr/>
        </p:nvSpPr>
        <p:spPr>
          <a:xfrm>
            <a:off x="2039542" y="2906580"/>
            <a:ext cx="149367" cy="171201"/>
          </a:xfrm>
          <a:prstGeom prst="rect">
            <a:avLst/>
          </a:prstGeom>
        </p:spPr>
        <p:txBody>
          <a:bodyPr vert="horz" wrap="square" lIns="0" tIns="9525" rIns="0" bIns="0" rtlCol="0">
            <a:spAutoFit/>
          </a:bodyPr>
          <a:lstStyle/>
          <a:p>
            <a:pPr marL="9525" algn="r" defTabSz="685800">
              <a:spcBef>
                <a:spcPts val="75"/>
              </a:spcBef>
            </a:pPr>
            <a:r>
              <a:rPr sz="1050" spc="-4" dirty="0">
                <a:solidFill>
                  <a:srgbClr val="3E4444"/>
                </a:solidFill>
                <a:latin typeface="Calibri"/>
                <a:cs typeface="Helvetica"/>
              </a:rPr>
              <a:t>60</a:t>
            </a:r>
            <a:endParaRPr sz="1050" dirty="0">
              <a:solidFill>
                <a:prstClr val="black"/>
              </a:solidFill>
              <a:latin typeface="Calibri"/>
              <a:cs typeface="Helvetica"/>
            </a:endParaRPr>
          </a:p>
        </p:txBody>
      </p:sp>
      <p:sp>
        <p:nvSpPr>
          <p:cNvPr id="41" name="object 33">
            <a:extLst>
              <a:ext uri="{FF2B5EF4-FFF2-40B4-BE49-F238E27FC236}">
                <a16:creationId xmlns:a16="http://schemas.microsoft.com/office/drawing/2014/main" id="{E096162F-801D-C14B-B556-D4FF0A08CA21}"/>
              </a:ext>
            </a:extLst>
          </p:cNvPr>
          <p:cNvSpPr txBox="1"/>
          <p:nvPr/>
        </p:nvSpPr>
        <p:spPr>
          <a:xfrm>
            <a:off x="2039542" y="3354951"/>
            <a:ext cx="149367" cy="171201"/>
          </a:xfrm>
          <a:prstGeom prst="rect">
            <a:avLst/>
          </a:prstGeom>
        </p:spPr>
        <p:txBody>
          <a:bodyPr vert="horz" wrap="square" lIns="0" tIns="9525" rIns="0" bIns="0" rtlCol="0">
            <a:spAutoFit/>
          </a:bodyPr>
          <a:lstStyle/>
          <a:p>
            <a:pPr marL="9525" algn="r" defTabSz="685800">
              <a:spcBef>
                <a:spcPts val="75"/>
              </a:spcBef>
            </a:pPr>
            <a:r>
              <a:rPr sz="1050" spc="-4" dirty="0">
                <a:solidFill>
                  <a:srgbClr val="3E4444"/>
                </a:solidFill>
                <a:latin typeface="Calibri"/>
                <a:cs typeface="Helvetica"/>
              </a:rPr>
              <a:t>40</a:t>
            </a:r>
            <a:endParaRPr sz="1050" dirty="0">
              <a:solidFill>
                <a:prstClr val="black"/>
              </a:solidFill>
              <a:latin typeface="Calibri"/>
              <a:cs typeface="Helvetica"/>
            </a:endParaRPr>
          </a:p>
        </p:txBody>
      </p:sp>
      <p:sp>
        <p:nvSpPr>
          <p:cNvPr id="42" name="object 34">
            <a:extLst>
              <a:ext uri="{FF2B5EF4-FFF2-40B4-BE49-F238E27FC236}">
                <a16:creationId xmlns:a16="http://schemas.microsoft.com/office/drawing/2014/main" id="{2F4EDE24-59A5-E74C-B9AA-A9EFFCEB011D}"/>
              </a:ext>
            </a:extLst>
          </p:cNvPr>
          <p:cNvSpPr txBox="1"/>
          <p:nvPr/>
        </p:nvSpPr>
        <p:spPr>
          <a:xfrm>
            <a:off x="2039542" y="3803322"/>
            <a:ext cx="149367" cy="171201"/>
          </a:xfrm>
          <a:prstGeom prst="rect">
            <a:avLst/>
          </a:prstGeom>
        </p:spPr>
        <p:txBody>
          <a:bodyPr vert="horz" wrap="square" lIns="0" tIns="9525" rIns="0" bIns="0" rtlCol="0">
            <a:spAutoFit/>
          </a:bodyPr>
          <a:lstStyle/>
          <a:p>
            <a:pPr marL="9525" algn="r" defTabSz="685800">
              <a:spcBef>
                <a:spcPts val="75"/>
              </a:spcBef>
            </a:pPr>
            <a:r>
              <a:rPr sz="1050" spc="-4" dirty="0">
                <a:solidFill>
                  <a:srgbClr val="3E4444"/>
                </a:solidFill>
                <a:latin typeface="Calibri"/>
                <a:cs typeface="Helvetica"/>
              </a:rPr>
              <a:t>20</a:t>
            </a:r>
            <a:endParaRPr sz="1050" dirty="0">
              <a:solidFill>
                <a:prstClr val="black"/>
              </a:solidFill>
              <a:latin typeface="Calibri"/>
              <a:cs typeface="Helvetica"/>
            </a:endParaRPr>
          </a:p>
        </p:txBody>
      </p:sp>
      <p:sp>
        <p:nvSpPr>
          <p:cNvPr id="43" name="object 35">
            <a:extLst>
              <a:ext uri="{FF2B5EF4-FFF2-40B4-BE49-F238E27FC236}">
                <a16:creationId xmlns:a16="http://schemas.microsoft.com/office/drawing/2014/main" id="{58B2D1EC-8ED6-3B47-A496-62144834D7F5}"/>
              </a:ext>
            </a:extLst>
          </p:cNvPr>
          <p:cNvSpPr txBox="1"/>
          <p:nvPr/>
        </p:nvSpPr>
        <p:spPr>
          <a:xfrm>
            <a:off x="2100568" y="4251711"/>
            <a:ext cx="83170" cy="171201"/>
          </a:xfrm>
          <a:prstGeom prst="rect">
            <a:avLst/>
          </a:prstGeom>
        </p:spPr>
        <p:txBody>
          <a:bodyPr vert="horz" wrap="square" lIns="0" tIns="9525" rIns="0" bIns="0" rtlCol="0">
            <a:spAutoFit/>
          </a:bodyPr>
          <a:lstStyle/>
          <a:p>
            <a:pPr marL="9525" algn="r" defTabSz="685800">
              <a:spcBef>
                <a:spcPts val="75"/>
              </a:spcBef>
            </a:pPr>
            <a:r>
              <a:rPr sz="1050" dirty="0">
                <a:solidFill>
                  <a:srgbClr val="3E4444"/>
                </a:solidFill>
                <a:latin typeface="Calibri"/>
                <a:cs typeface="Helvetica"/>
              </a:rPr>
              <a:t>0</a:t>
            </a:r>
            <a:endParaRPr sz="1050" dirty="0">
              <a:solidFill>
                <a:prstClr val="black"/>
              </a:solidFill>
              <a:latin typeface="Calibri"/>
              <a:cs typeface="Helvetica"/>
            </a:endParaRPr>
          </a:p>
        </p:txBody>
      </p:sp>
      <p:sp>
        <p:nvSpPr>
          <p:cNvPr id="44" name="object 38">
            <a:extLst>
              <a:ext uri="{FF2B5EF4-FFF2-40B4-BE49-F238E27FC236}">
                <a16:creationId xmlns:a16="http://schemas.microsoft.com/office/drawing/2014/main" id="{589EEA6C-0C8A-7349-B9DE-C5512FCEEBB5}"/>
              </a:ext>
            </a:extLst>
          </p:cNvPr>
          <p:cNvSpPr txBox="1"/>
          <p:nvPr/>
        </p:nvSpPr>
        <p:spPr>
          <a:xfrm>
            <a:off x="1790384" y="2051953"/>
            <a:ext cx="146387" cy="2243453"/>
          </a:xfrm>
          <a:prstGeom prst="rect">
            <a:avLst/>
          </a:prstGeom>
        </p:spPr>
        <p:txBody>
          <a:bodyPr vert="vert270" wrap="square" lIns="0" tIns="0" rIns="0" bIns="0" rtlCol="0">
            <a:spAutoFit/>
          </a:bodyPr>
          <a:lstStyle/>
          <a:p>
            <a:pPr algn="ctr" defTabSz="685800">
              <a:lnSpc>
                <a:spcPts val="1095"/>
              </a:lnSpc>
            </a:pPr>
            <a:r>
              <a:rPr sz="1200" b="1" dirty="0">
                <a:solidFill>
                  <a:srgbClr val="3E4444"/>
                </a:solidFill>
                <a:latin typeface="Calibri"/>
                <a:cs typeface="Helvetica"/>
              </a:rPr>
              <a:t>Progression-Free</a:t>
            </a:r>
            <a:r>
              <a:rPr lang="en-US" sz="1200" dirty="0">
                <a:solidFill>
                  <a:prstClr val="black"/>
                </a:solidFill>
                <a:latin typeface="Calibri"/>
                <a:cs typeface="Helvetica"/>
              </a:rPr>
              <a:t> </a:t>
            </a:r>
            <a:r>
              <a:rPr sz="1200" b="1" dirty="0">
                <a:solidFill>
                  <a:srgbClr val="3E4444"/>
                </a:solidFill>
                <a:latin typeface="Calibri"/>
                <a:cs typeface="Helvetica"/>
              </a:rPr>
              <a:t>Survival</a:t>
            </a:r>
            <a:r>
              <a:rPr sz="1200" b="1" spc="-19" dirty="0">
                <a:solidFill>
                  <a:srgbClr val="3E4444"/>
                </a:solidFill>
                <a:latin typeface="Calibri"/>
                <a:cs typeface="Helvetica"/>
              </a:rPr>
              <a:t> </a:t>
            </a:r>
            <a:r>
              <a:rPr sz="1200" b="1" dirty="0">
                <a:solidFill>
                  <a:srgbClr val="3E4444"/>
                </a:solidFill>
                <a:latin typeface="Calibri"/>
                <a:cs typeface="Helvetica"/>
              </a:rPr>
              <a:t>(%)</a:t>
            </a:r>
            <a:endParaRPr sz="1200" dirty="0">
              <a:solidFill>
                <a:prstClr val="black"/>
              </a:solidFill>
              <a:latin typeface="Calibri"/>
              <a:cs typeface="Helvetica"/>
            </a:endParaRPr>
          </a:p>
        </p:txBody>
      </p:sp>
      <p:sp>
        <p:nvSpPr>
          <p:cNvPr id="45" name="object 40">
            <a:extLst>
              <a:ext uri="{FF2B5EF4-FFF2-40B4-BE49-F238E27FC236}">
                <a16:creationId xmlns:a16="http://schemas.microsoft.com/office/drawing/2014/main" id="{02436638-3CEF-5848-BD6A-8360855D4BC8}"/>
              </a:ext>
            </a:extLst>
          </p:cNvPr>
          <p:cNvSpPr txBox="1"/>
          <p:nvPr/>
        </p:nvSpPr>
        <p:spPr>
          <a:xfrm>
            <a:off x="8563982" y="2629408"/>
            <a:ext cx="323769" cy="217848"/>
          </a:xfrm>
          <a:prstGeom prst="rect">
            <a:avLst/>
          </a:prstGeom>
        </p:spPr>
        <p:txBody>
          <a:bodyPr vert="horz" wrap="square" lIns="0" tIns="10001" rIns="0" bIns="0" rtlCol="0">
            <a:spAutoFit/>
          </a:bodyPr>
          <a:lstStyle/>
          <a:p>
            <a:pPr marL="9525" defTabSz="685800">
              <a:spcBef>
                <a:spcPts val="79"/>
              </a:spcBef>
            </a:pPr>
            <a:r>
              <a:rPr sz="1350" spc="-53" dirty="0">
                <a:solidFill>
                  <a:srgbClr val="C4D500"/>
                </a:solidFill>
                <a:latin typeface="Calibri"/>
                <a:cs typeface="Helvetica"/>
              </a:rPr>
              <a:t>78%</a:t>
            </a:r>
            <a:endParaRPr sz="1350" dirty="0">
              <a:solidFill>
                <a:prstClr val="black"/>
              </a:solidFill>
              <a:latin typeface="Calibri"/>
              <a:cs typeface="Helvetica"/>
            </a:endParaRPr>
          </a:p>
        </p:txBody>
      </p:sp>
      <p:sp>
        <p:nvSpPr>
          <p:cNvPr id="46" name="object 41">
            <a:extLst>
              <a:ext uri="{FF2B5EF4-FFF2-40B4-BE49-F238E27FC236}">
                <a16:creationId xmlns:a16="http://schemas.microsoft.com/office/drawing/2014/main" id="{AD5C8B9A-F9A2-7B47-AD7D-625E5D048B5D}"/>
              </a:ext>
            </a:extLst>
          </p:cNvPr>
          <p:cNvSpPr txBox="1"/>
          <p:nvPr/>
        </p:nvSpPr>
        <p:spPr>
          <a:xfrm>
            <a:off x="8569602" y="3832887"/>
            <a:ext cx="1872176" cy="217848"/>
          </a:xfrm>
          <a:prstGeom prst="rect">
            <a:avLst/>
          </a:prstGeom>
        </p:spPr>
        <p:txBody>
          <a:bodyPr vert="horz" wrap="square" lIns="0" tIns="10001" rIns="0" bIns="0" rtlCol="0">
            <a:spAutoFit/>
          </a:bodyPr>
          <a:lstStyle/>
          <a:p>
            <a:pPr marL="9525" defTabSz="685800">
              <a:spcBef>
                <a:spcPts val="79"/>
              </a:spcBef>
            </a:pPr>
            <a:r>
              <a:rPr sz="1350" spc="-49" dirty="0">
                <a:solidFill>
                  <a:srgbClr val="26B1BF"/>
                </a:solidFill>
                <a:latin typeface="Calibri"/>
                <a:cs typeface="Helvetica"/>
              </a:rPr>
              <a:t>25%</a:t>
            </a:r>
            <a:r>
              <a:rPr sz="1350" spc="150" dirty="0">
                <a:solidFill>
                  <a:srgbClr val="26B1BF"/>
                </a:solidFill>
                <a:latin typeface="Calibri"/>
                <a:cs typeface="Helvetica"/>
              </a:rPr>
              <a:t> </a:t>
            </a:r>
            <a:r>
              <a:rPr lang="en-US" sz="1350" spc="150" dirty="0">
                <a:solidFill>
                  <a:srgbClr val="26B1BF"/>
                </a:solidFill>
                <a:latin typeface="Calibri"/>
                <a:cs typeface="Helvetica"/>
              </a:rPr>
              <a:t> </a:t>
            </a:r>
            <a:r>
              <a:rPr sz="1350" spc="-45" dirty="0">
                <a:solidFill>
                  <a:srgbClr val="26B1BF"/>
                </a:solidFill>
                <a:latin typeface="Calibri"/>
                <a:cs typeface="Helvetica"/>
              </a:rPr>
              <a:t>Median</a:t>
            </a:r>
            <a:r>
              <a:rPr sz="1350" spc="-34" dirty="0">
                <a:solidFill>
                  <a:srgbClr val="26B1BF"/>
                </a:solidFill>
                <a:latin typeface="Calibri"/>
                <a:cs typeface="Helvetica"/>
              </a:rPr>
              <a:t> </a:t>
            </a:r>
            <a:r>
              <a:rPr sz="1350" spc="-45" dirty="0">
                <a:solidFill>
                  <a:srgbClr val="26B1BF"/>
                </a:solidFill>
                <a:latin typeface="Calibri"/>
                <a:cs typeface="Helvetica"/>
              </a:rPr>
              <a:t>PFS=27.8</a:t>
            </a:r>
            <a:r>
              <a:rPr sz="1350" spc="-38" dirty="0">
                <a:solidFill>
                  <a:srgbClr val="26B1BF"/>
                </a:solidFill>
                <a:latin typeface="Calibri"/>
                <a:cs typeface="Helvetica"/>
              </a:rPr>
              <a:t> </a:t>
            </a:r>
            <a:r>
              <a:rPr sz="1350" spc="-56" dirty="0">
                <a:solidFill>
                  <a:srgbClr val="26B1BF"/>
                </a:solidFill>
                <a:latin typeface="Calibri"/>
                <a:cs typeface="Helvetica"/>
              </a:rPr>
              <a:t>mo</a:t>
            </a:r>
            <a:endParaRPr sz="1350" dirty="0">
              <a:solidFill>
                <a:srgbClr val="26B1BF"/>
              </a:solidFill>
              <a:latin typeface="Calibri"/>
              <a:cs typeface="Helvetica"/>
            </a:endParaRPr>
          </a:p>
        </p:txBody>
      </p:sp>
      <p:sp>
        <p:nvSpPr>
          <p:cNvPr id="47" name="object 42">
            <a:extLst>
              <a:ext uri="{FF2B5EF4-FFF2-40B4-BE49-F238E27FC236}">
                <a16:creationId xmlns:a16="http://schemas.microsoft.com/office/drawing/2014/main" id="{24576065-AE2A-1B4A-8102-29087A4E5C7E}"/>
              </a:ext>
            </a:extLst>
          </p:cNvPr>
          <p:cNvSpPr txBox="1"/>
          <p:nvPr/>
        </p:nvSpPr>
        <p:spPr>
          <a:xfrm>
            <a:off x="8563980" y="2097493"/>
            <a:ext cx="1572170" cy="217848"/>
          </a:xfrm>
          <a:prstGeom prst="rect">
            <a:avLst/>
          </a:prstGeom>
        </p:spPr>
        <p:txBody>
          <a:bodyPr vert="horz" wrap="square" lIns="0" tIns="10001" rIns="0" bIns="0" rtlCol="0">
            <a:spAutoFit/>
          </a:bodyPr>
          <a:lstStyle/>
          <a:p>
            <a:pPr marL="9525" defTabSz="685800">
              <a:spcBef>
                <a:spcPts val="79"/>
              </a:spcBef>
              <a:tabLst>
                <a:tab pos="461010" algn="l"/>
              </a:tabLst>
            </a:pPr>
            <a:r>
              <a:rPr sz="1350" spc="-45" dirty="0">
                <a:solidFill>
                  <a:srgbClr val="840052"/>
                </a:solidFill>
                <a:latin typeface="Calibri"/>
              </a:rPr>
              <a:t>87%	Median PFS=NR</a:t>
            </a:r>
          </a:p>
        </p:txBody>
      </p:sp>
      <p:sp>
        <p:nvSpPr>
          <p:cNvPr id="48" name="object 43">
            <a:extLst>
              <a:ext uri="{FF2B5EF4-FFF2-40B4-BE49-F238E27FC236}">
                <a16:creationId xmlns:a16="http://schemas.microsoft.com/office/drawing/2014/main" id="{A3FF1DB9-E4D5-1C44-9726-1A2693EA2681}"/>
              </a:ext>
            </a:extLst>
          </p:cNvPr>
          <p:cNvSpPr txBox="1"/>
          <p:nvPr/>
        </p:nvSpPr>
        <p:spPr>
          <a:xfrm>
            <a:off x="8981977" y="2767757"/>
            <a:ext cx="1169898" cy="217848"/>
          </a:xfrm>
          <a:prstGeom prst="rect">
            <a:avLst/>
          </a:prstGeom>
        </p:spPr>
        <p:txBody>
          <a:bodyPr vert="horz" wrap="square" lIns="0" tIns="10001" rIns="0" bIns="0" rtlCol="0">
            <a:spAutoFit/>
          </a:bodyPr>
          <a:lstStyle/>
          <a:p>
            <a:pPr marL="9525" defTabSz="685800">
              <a:spcBef>
                <a:spcPts val="79"/>
              </a:spcBef>
            </a:pPr>
            <a:r>
              <a:rPr sz="1350" spc="-45" dirty="0">
                <a:solidFill>
                  <a:srgbClr val="C4D500"/>
                </a:solidFill>
                <a:latin typeface="Calibri"/>
                <a:cs typeface="Helvetica"/>
              </a:rPr>
              <a:t>Media</a:t>
            </a:r>
            <a:r>
              <a:rPr sz="1350" spc="-38" dirty="0">
                <a:solidFill>
                  <a:srgbClr val="C4D500"/>
                </a:solidFill>
                <a:latin typeface="Calibri"/>
                <a:cs typeface="Helvetica"/>
              </a:rPr>
              <a:t>n</a:t>
            </a:r>
            <a:r>
              <a:rPr sz="1350" spc="-26" dirty="0">
                <a:solidFill>
                  <a:srgbClr val="C4D500"/>
                </a:solidFill>
                <a:latin typeface="Calibri"/>
                <a:cs typeface="Helvetica"/>
              </a:rPr>
              <a:t> </a:t>
            </a:r>
            <a:r>
              <a:rPr sz="1350" spc="-53" dirty="0">
                <a:solidFill>
                  <a:srgbClr val="C4D500"/>
                </a:solidFill>
                <a:latin typeface="Calibri"/>
                <a:cs typeface="Helvetica"/>
              </a:rPr>
              <a:t>PFS=NR</a:t>
            </a:r>
            <a:endParaRPr sz="1350" dirty="0">
              <a:solidFill>
                <a:prstClr val="black"/>
              </a:solidFill>
              <a:latin typeface="Calibri"/>
              <a:cs typeface="Helvetica"/>
            </a:endParaRPr>
          </a:p>
        </p:txBody>
      </p:sp>
      <p:grpSp>
        <p:nvGrpSpPr>
          <p:cNvPr id="49" name="object 44">
            <a:extLst>
              <a:ext uri="{FF2B5EF4-FFF2-40B4-BE49-F238E27FC236}">
                <a16:creationId xmlns:a16="http://schemas.microsoft.com/office/drawing/2014/main" id="{2408AD59-61A4-C648-B761-DE4F257AEFFB}"/>
              </a:ext>
            </a:extLst>
          </p:cNvPr>
          <p:cNvGrpSpPr/>
          <p:nvPr/>
        </p:nvGrpSpPr>
        <p:grpSpPr>
          <a:xfrm>
            <a:off x="8886211" y="2044983"/>
            <a:ext cx="1619529" cy="2408113"/>
            <a:chOff x="10952877" y="135331"/>
            <a:chExt cx="2423546" cy="3438436"/>
          </a:xfrm>
        </p:grpSpPr>
        <p:sp>
          <p:nvSpPr>
            <p:cNvPr id="163" name="object 45">
              <a:extLst>
                <a:ext uri="{FF2B5EF4-FFF2-40B4-BE49-F238E27FC236}">
                  <a16:creationId xmlns:a16="http://schemas.microsoft.com/office/drawing/2014/main" id="{442B3685-C567-A742-AB8D-F88473101AF6}"/>
                </a:ext>
              </a:extLst>
            </p:cNvPr>
            <p:cNvSpPr/>
            <p:nvPr/>
          </p:nvSpPr>
          <p:spPr>
            <a:xfrm>
              <a:off x="11004190" y="3384617"/>
              <a:ext cx="0" cy="88265"/>
            </a:xfrm>
            <a:custGeom>
              <a:avLst/>
              <a:gdLst/>
              <a:ahLst/>
              <a:cxnLst/>
              <a:rect l="l" t="t" r="r" b="b"/>
              <a:pathLst>
                <a:path h="88264">
                  <a:moveTo>
                    <a:pt x="0" y="85090"/>
                  </a:moveTo>
                  <a:lnTo>
                    <a:pt x="0" y="88049"/>
                  </a:lnTo>
                  <a:lnTo>
                    <a:pt x="0" y="0"/>
                  </a:lnTo>
                </a:path>
              </a:pathLst>
            </a:custGeom>
            <a:ln w="14681">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64" name="object 46">
              <a:extLst>
                <a:ext uri="{FF2B5EF4-FFF2-40B4-BE49-F238E27FC236}">
                  <a16:creationId xmlns:a16="http://schemas.microsoft.com/office/drawing/2014/main" id="{C4FF3B57-1C08-654C-BBA7-A3BD1F2553AC}"/>
                </a:ext>
              </a:extLst>
            </p:cNvPr>
            <p:cNvSpPr/>
            <p:nvPr/>
          </p:nvSpPr>
          <p:spPr>
            <a:xfrm flipH="1">
              <a:off x="10952877" y="316375"/>
              <a:ext cx="51312" cy="3091402"/>
            </a:xfrm>
            <a:custGeom>
              <a:avLst/>
              <a:gdLst/>
              <a:ahLst/>
              <a:cxnLst/>
              <a:rect l="l" t="t" r="r" b="b"/>
              <a:pathLst>
                <a:path h="2882900">
                  <a:moveTo>
                    <a:pt x="0" y="2882277"/>
                  </a:moveTo>
                  <a:lnTo>
                    <a:pt x="0" y="0"/>
                  </a:lnTo>
                </a:path>
              </a:pathLst>
            </a:custGeom>
            <a:ln w="14681">
              <a:solidFill>
                <a:srgbClr val="000000"/>
              </a:solidFill>
              <a:prstDash val="lgDash"/>
            </a:ln>
          </p:spPr>
          <p:txBody>
            <a:bodyPr wrap="square" lIns="0" tIns="0" rIns="0" bIns="0" rtlCol="0"/>
            <a:lstStyle/>
            <a:p>
              <a:pPr defTabSz="685800"/>
              <a:endParaRPr sz="1200" dirty="0">
                <a:solidFill>
                  <a:prstClr val="black"/>
                </a:solidFill>
                <a:latin typeface="Calibri"/>
              </a:endParaRPr>
            </a:p>
          </p:txBody>
        </p:sp>
        <p:sp>
          <p:nvSpPr>
            <p:cNvPr id="165" name="object 47">
              <a:extLst>
                <a:ext uri="{FF2B5EF4-FFF2-40B4-BE49-F238E27FC236}">
                  <a16:creationId xmlns:a16="http://schemas.microsoft.com/office/drawing/2014/main" id="{73250B1B-97B6-1740-B2BF-027764AD4B9A}"/>
                </a:ext>
              </a:extLst>
            </p:cNvPr>
            <p:cNvSpPr/>
            <p:nvPr/>
          </p:nvSpPr>
          <p:spPr>
            <a:xfrm>
              <a:off x="11004190" y="135331"/>
              <a:ext cx="0" cy="88265"/>
            </a:xfrm>
            <a:custGeom>
              <a:avLst/>
              <a:gdLst/>
              <a:ahLst/>
              <a:cxnLst/>
              <a:rect l="l" t="t" r="r" b="b"/>
              <a:pathLst>
                <a:path h="88264">
                  <a:moveTo>
                    <a:pt x="0" y="88061"/>
                  </a:moveTo>
                  <a:lnTo>
                    <a:pt x="0" y="0"/>
                  </a:lnTo>
                </a:path>
              </a:pathLst>
            </a:custGeom>
            <a:ln w="14681">
              <a:solidFill>
                <a:srgbClr val="000000"/>
              </a:solidFill>
            </a:ln>
          </p:spPr>
          <p:txBody>
            <a:bodyPr wrap="square" lIns="0" tIns="0" rIns="0" bIns="0" rtlCol="0"/>
            <a:lstStyle/>
            <a:p>
              <a:pPr defTabSz="685800"/>
              <a:endParaRPr sz="1200" dirty="0">
                <a:solidFill>
                  <a:prstClr val="black"/>
                </a:solidFill>
                <a:latin typeface="Calibri"/>
              </a:endParaRPr>
            </a:p>
          </p:txBody>
        </p:sp>
        <p:sp>
          <p:nvSpPr>
            <p:cNvPr id="166" name="object 48">
              <a:extLst>
                <a:ext uri="{FF2B5EF4-FFF2-40B4-BE49-F238E27FC236}">
                  <a16:creationId xmlns:a16="http://schemas.microsoft.com/office/drawing/2014/main" id="{991E24BB-DF26-D54D-B27A-AFA2E42E951B}"/>
                </a:ext>
              </a:extLst>
            </p:cNvPr>
            <p:cNvSpPr/>
            <p:nvPr/>
          </p:nvSpPr>
          <p:spPr>
            <a:xfrm>
              <a:off x="13376423" y="3474072"/>
              <a:ext cx="0" cy="99695"/>
            </a:xfrm>
            <a:custGeom>
              <a:avLst/>
              <a:gdLst/>
              <a:ahLst/>
              <a:cxnLst/>
              <a:rect l="l" t="t" r="r" b="b"/>
              <a:pathLst>
                <a:path h="99695">
                  <a:moveTo>
                    <a:pt x="0" y="0"/>
                  </a:moveTo>
                  <a:lnTo>
                    <a:pt x="0" y="99377"/>
                  </a:lnTo>
                </a:path>
              </a:pathLst>
            </a:custGeom>
            <a:ln w="13004">
              <a:solidFill>
                <a:srgbClr val="000000"/>
              </a:solidFill>
            </a:ln>
          </p:spPr>
          <p:txBody>
            <a:bodyPr wrap="square" lIns="0" tIns="0" rIns="0" bIns="0" rtlCol="0"/>
            <a:lstStyle/>
            <a:p>
              <a:pPr defTabSz="685800"/>
              <a:endParaRPr sz="1200" dirty="0">
                <a:solidFill>
                  <a:prstClr val="black"/>
                </a:solidFill>
                <a:latin typeface="Calibri"/>
              </a:endParaRPr>
            </a:p>
          </p:txBody>
        </p:sp>
      </p:grpSp>
      <p:sp>
        <p:nvSpPr>
          <p:cNvPr id="50" name="object 49">
            <a:extLst>
              <a:ext uri="{FF2B5EF4-FFF2-40B4-BE49-F238E27FC236}">
                <a16:creationId xmlns:a16="http://schemas.microsoft.com/office/drawing/2014/main" id="{96BE253F-6D32-B54F-A185-1103B0E5B964}"/>
              </a:ext>
            </a:extLst>
          </p:cNvPr>
          <p:cNvSpPr txBox="1"/>
          <p:nvPr/>
        </p:nvSpPr>
        <p:spPr>
          <a:xfrm>
            <a:off x="2339998" y="2357873"/>
            <a:ext cx="1561816" cy="1451359"/>
          </a:xfrm>
          <a:prstGeom prst="rect">
            <a:avLst/>
          </a:prstGeom>
        </p:spPr>
        <p:txBody>
          <a:bodyPr vert="horz" wrap="square" lIns="0" tIns="35243" rIns="0" bIns="0" rtlCol="0">
            <a:spAutoFit/>
          </a:bodyPr>
          <a:lstStyle/>
          <a:p>
            <a:pPr marL="28575" defTabSz="685800"/>
            <a:r>
              <a:rPr sz="900" b="1" spc="-4" dirty="0">
                <a:solidFill>
                  <a:srgbClr val="3E4444"/>
                </a:solidFill>
                <a:latin typeface="Calibri"/>
                <a:cs typeface="Helvetica"/>
              </a:rPr>
              <a:t>A+O</a:t>
            </a:r>
            <a:r>
              <a:rPr sz="900" b="1" spc="-23" dirty="0">
                <a:solidFill>
                  <a:srgbClr val="3E4444"/>
                </a:solidFill>
                <a:latin typeface="Calibri"/>
                <a:cs typeface="Helvetica"/>
              </a:rPr>
              <a:t> </a:t>
            </a:r>
            <a:r>
              <a:rPr sz="900" b="1" spc="-4" dirty="0">
                <a:solidFill>
                  <a:srgbClr val="3E4444"/>
                </a:solidFill>
                <a:latin typeface="Calibri"/>
                <a:cs typeface="Helvetica"/>
              </a:rPr>
              <a:t>vs</a:t>
            </a:r>
            <a:r>
              <a:rPr sz="900" b="1" spc="-19" dirty="0">
                <a:solidFill>
                  <a:srgbClr val="3E4444"/>
                </a:solidFill>
                <a:latin typeface="Calibri"/>
                <a:cs typeface="Helvetica"/>
              </a:rPr>
              <a:t> </a:t>
            </a:r>
            <a:r>
              <a:rPr sz="900" b="1" spc="-4" dirty="0">
                <a:solidFill>
                  <a:srgbClr val="3E4444"/>
                </a:solidFill>
                <a:latin typeface="Calibri"/>
                <a:cs typeface="Helvetica"/>
              </a:rPr>
              <a:t>O+Clb</a:t>
            </a:r>
            <a:endParaRPr sz="900" dirty="0">
              <a:solidFill>
                <a:prstClr val="black"/>
              </a:solidFill>
              <a:latin typeface="Calibri"/>
              <a:cs typeface="Helvetica"/>
            </a:endParaRPr>
          </a:p>
          <a:p>
            <a:pPr marL="28575" defTabSz="685800"/>
            <a:r>
              <a:rPr sz="900" dirty="0">
                <a:solidFill>
                  <a:srgbClr val="3E4444"/>
                </a:solidFill>
                <a:latin typeface="Calibri"/>
                <a:cs typeface="Helvetica"/>
              </a:rPr>
              <a:t>HR</a:t>
            </a:r>
            <a:r>
              <a:rPr sz="825" baseline="35353" dirty="0">
                <a:solidFill>
                  <a:srgbClr val="3E4444"/>
                </a:solidFill>
                <a:latin typeface="Calibri"/>
                <a:cs typeface="Helvetica"/>
              </a:rPr>
              <a:t>a</a:t>
            </a:r>
            <a:r>
              <a:rPr sz="825" spc="118" baseline="35353" dirty="0">
                <a:solidFill>
                  <a:srgbClr val="3E4444"/>
                </a:solidFill>
                <a:latin typeface="Calibri"/>
                <a:cs typeface="Helvetica"/>
              </a:rPr>
              <a:t> </a:t>
            </a:r>
            <a:r>
              <a:rPr sz="900" spc="-4" dirty="0">
                <a:solidFill>
                  <a:srgbClr val="3E4444"/>
                </a:solidFill>
                <a:latin typeface="Calibri"/>
                <a:cs typeface="Helvetica"/>
              </a:rPr>
              <a:t>(95%</a:t>
            </a:r>
            <a:r>
              <a:rPr sz="900" spc="-15" dirty="0">
                <a:solidFill>
                  <a:srgbClr val="3E4444"/>
                </a:solidFill>
                <a:latin typeface="Calibri"/>
                <a:cs typeface="Helvetica"/>
              </a:rPr>
              <a:t> </a:t>
            </a:r>
            <a:r>
              <a:rPr sz="900" spc="-4" dirty="0">
                <a:solidFill>
                  <a:srgbClr val="3E4444"/>
                </a:solidFill>
                <a:latin typeface="Calibri"/>
                <a:cs typeface="Helvetica"/>
              </a:rPr>
              <a:t>CI):</a:t>
            </a:r>
            <a:r>
              <a:rPr sz="900" spc="-19" dirty="0">
                <a:solidFill>
                  <a:srgbClr val="3E4444"/>
                </a:solidFill>
                <a:latin typeface="Calibri"/>
                <a:cs typeface="Helvetica"/>
              </a:rPr>
              <a:t> </a:t>
            </a:r>
            <a:r>
              <a:rPr sz="900" spc="-4" dirty="0">
                <a:solidFill>
                  <a:srgbClr val="3E4444"/>
                </a:solidFill>
                <a:latin typeface="Calibri"/>
                <a:cs typeface="Helvetica"/>
              </a:rPr>
              <a:t>0.10</a:t>
            </a:r>
            <a:r>
              <a:rPr sz="900" spc="-15" dirty="0">
                <a:solidFill>
                  <a:srgbClr val="3E4444"/>
                </a:solidFill>
                <a:latin typeface="Calibri"/>
                <a:cs typeface="Helvetica"/>
              </a:rPr>
              <a:t> </a:t>
            </a:r>
            <a:r>
              <a:rPr sz="900" spc="-4" dirty="0">
                <a:solidFill>
                  <a:srgbClr val="3E4444"/>
                </a:solidFill>
                <a:latin typeface="Calibri"/>
                <a:cs typeface="Helvetica"/>
              </a:rPr>
              <a:t>(0.07,</a:t>
            </a:r>
            <a:r>
              <a:rPr sz="900" spc="-15" dirty="0">
                <a:solidFill>
                  <a:srgbClr val="3E4444"/>
                </a:solidFill>
                <a:latin typeface="Calibri"/>
                <a:cs typeface="Helvetica"/>
              </a:rPr>
              <a:t> </a:t>
            </a:r>
            <a:r>
              <a:rPr sz="900" spc="-4" dirty="0">
                <a:solidFill>
                  <a:srgbClr val="3E4444"/>
                </a:solidFill>
                <a:latin typeface="Calibri"/>
                <a:cs typeface="Helvetica"/>
              </a:rPr>
              <a:t>0.17)</a:t>
            </a:r>
            <a:endParaRPr sz="900" dirty="0">
              <a:solidFill>
                <a:prstClr val="black"/>
              </a:solidFill>
              <a:latin typeface="Calibri"/>
              <a:cs typeface="Helvetica"/>
            </a:endParaRPr>
          </a:p>
          <a:p>
            <a:pPr marL="28575" defTabSz="685800"/>
            <a:r>
              <a:rPr sz="900" i="1" spc="-4" dirty="0">
                <a:solidFill>
                  <a:srgbClr val="3E4444"/>
                </a:solidFill>
                <a:latin typeface="Calibri"/>
                <a:cs typeface="Helvetica"/>
              </a:rPr>
              <a:t>P</a:t>
            </a:r>
            <a:r>
              <a:rPr sz="900" spc="-4" dirty="0">
                <a:solidFill>
                  <a:srgbClr val="3E4444"/>
                </a:solidFill>
                <a:latin typeface="Calibri"/>
                <a:cs typeface="Helvetica"/>
              </a:rPr>
              <a:t>&lt;0.0001</a:t>
            </a:r>
            <a:r>
              <a:rPr sz="825" spc="-5" baseline="35353" dirty="0">
                <a:solidFill>
                  <a:srgbClr val="3E4444"/>
                </a:solidFill>
                <a:latin typeface="Calibri"/>
                <a:cs typeface="Helvetica"/>
              </a:rPr>
              <a:t>b</a:t>
            </a:r>
            <a:endParaRPr lang="en-US" sz="825" spc="-5" baseline="35353" dirty="0">
              <a:solidFill>
                <a:srgbClr val="3E4444"/>
              </a:solidFill>
              <a:latin typeface="Calibri"/>
              <a:cs typeface="Helvetica"/>
            </a:endParaRPr>
          </a:p>
          <a:p>
            <a:pPr marL="28575" defTabSz="685800"/>
            <a:endParaRPr sz="825" baseline="35353" dirty="0">
              <a:solidFill>
                <a:prstClr val="black"/>
              </a:solidFill>
              <a:latin typeface="Calibri"/>
              <a:cs typeface="Helvetica"/>
            </a:endParaRPr>
          </a:p>
          <a:p>
            <a:pPr marL="28575" defTabSz="685800"/>
            <a:r>
              <a:rPr sz="900" b="1" dirty="0">
                <a:solidFill>
                  <a:srgbClr val="3E4444"/>
                </a:solidFill>
                <a:latin typeface="Calibri"/>
                <a:cs typeface="Helvetica"/>
              </a:rPr>
              <a:t>A</a:t>
            </a:r>
            <a:r>
              <a:rPr sz="900" b="1" spc="-23" dirty="0">
                <a:solidFill>
                  <a:srgbClr val="3E4444"/>
                </a:solidFill>
                <a:latin typeface="Calibri"/>
                <a:cs typeface="Helvetica"/>
              </a:rPr>
              <a:t> </a:t>
            </a:r>
            <a:r>
              <a:rPr sz="900" b="1" spc="-4" dirty="0">
                <a:solidFill>
                  <a:srgbClr val="3E4444"/>
                </a:solidFill>
                <a:latin typeface="Calibri"/>
                <a:cs typeface="Helvetica"/>
              </a:rPr>
              <a:t>vs</a:t>
            </a:r>
            <a:r>
              <a:rPr sz="900" b="1" spc="-19" dirty="0">
                <a:solidFill>
                  <a:srgbClr val="3E4444"/>
                </a:solidFill>
                <a:latin typeface="Calibri"/>
                <a:cs typeface="Helvetica"/>
              </a:rPr>
              <a:t> </a:t>
            </a:r>
            <a:r>
              <a:rPr sz="900" b="1" spc="-4" dirty="0">
                <a:solidFill>
                  <a:srgbClr val="3E4444"/>
                </a:solidFill>
                <a:latin typeface="Calibri"/>
                <a:cs typeface="Helvetica"/>
              </a:rPr>
              <a:t>O+Clb</a:t>
            </a:r>
            <a:endParaRPr sz="900" dirty="0">
              <a:solidFill>
                <a:prstClr val="black"/>
              </a:solidFill>
              <a:latin typeface="Calibri"/>
              <a:cs typeface="Helvetica"/>
            </a:endParaRPr>
          </a:p>
          <a:p>
            <a:pPr marL="28575" defTabSz="685800"/>
            <a:r>
              <a:rPr sz="900" dirty="0">
                <a:solidFill>
                  <a:srgbClr val="3E4444"/>
                </a:solidFill>
                <a:latin typeface="Calibri"/>
                <a:cs typeface="Helvetica"/>
              </a:rPr>
              <a:t>HR</a:t>
            </a:r>
            <a:r>
              <a:rPr sz="825" baseline="35353" dirty="0">
                <a:solidFill>
                  <a:srgbClr val="3E4444"/>
                </a:solidFill>
                <a:latin typeface="Calibri"/>
                <a:cs typeface="Helvetica"/>
              </a:rPr>
              <a:t>a</a:t>
            </a:r>
            <a:r>
              <a:rPr sz="825" spc="118" baseline="35353" dirty="0">
                <a:solidFill>
                  <a:srgbClr val="3E4444"/>
                </a:solidFill>
                <a:latin typeface="Calibri"/>
                <a:cs typeface="Helvetica"/>
              </a:rPr>
              <a:t> </a:t>
            </a:r>
            <a:r>
              <a:rPr sz="900" spc="-4" dirty="0">
                <a:solidFill>
                  <a:srgbClr val="3E4444"/>
                </a:solidFill>
                <a:latin typeface="Calibri"/>
                <a:cs typeface="Helvetica"/>
              </a:rPr>
              <a:t>(95%</a:t>
            </a:r>
            <a:r>
              <a:rPr sz="900" spc="-15" dirty="0">
                <a:solidFill>
                  <a:srgbClr val="3E4444"/>
                </a:solidFill>
                <a:latin typeface="Calibri"/>
                <a:cs typeface="Helvetica"/>
              </a:rPr>
              <a:t> </a:t>
            </a:r>
            <a:r>
              <a:rPr sz="900" spc="-4" dirty="0">
                <a:solidFill>
                  <a:srgbClr val="3E4444"/>
                </a:solidFill>
                <a:latin typeface="Calibri"/>
                <a:cs typeface="Helvetica"/>
              </a:rPr>
              <a:t>CI):</a:t>
            </a:r>
            <a:r>
              <a:rPr sz="900" spc="-19" dirty="0">
                <a:solidFill>
                  <a:srgbClr val="3E4444"/>
                </a:solidFill>
                <a:latin typeface="Calibri"/>
                <a:cs typeface="Helvetica"/>
              </a:rPr>
              <a:t> </a:t>
            </a:r>
            <a:r>
              <a:rPr sz="900" spc="-4" dirty="0">
                <a:solidFill>
                  <a:srgbClr val="3E4444"/>
                </a:solidFill>
                <a:latin typeface="Calibri"/>
                <a:cs typeface="Helvetica"/>
              </a:rPr>
              <a:t>0.19</a:t>
            </a:r>
            <a:r>
              <a:rPr sz="900" spc="-15" dirty="0">
                <a:solidFill>
                  <a:srgbClr val="3E4444"/>
                </a:solidFill>
                <a:latin typeface="Calibri"/>
                <a:cs typeface="Helvetica"/>
              </a:rPr>
              <a:t> </a:t>
            </a:r>
            <a:r>
              <a:rPr sz="900" spc="-4" dirty="0">
                <a:solidFill>
                  <a:srgbClr val="3E4444"/>
                </a:solidFill>
                <a:latin typeface="Calibri"/>
                <a:cs typeface="Helvetica"/>
              </a:rPr>
              <a:t>(0.13,</a:t>
            </a:r>
            <a:r>
              <a:rPr sz="900" spc="-15" dirty="0">
                <a:solidFill>
                  <a:srgbClr val="3E4444"/>
                </a:solidFill>
                <a:latin typeface="Calibri"/>
                <a:cs typeface="Helvetica"/>
              </a:rPr>
              <a:t> </a:t>
            </a:r>
            <a:r>
              <a:rPr sz="900" spc="-4" dirty="0">
                <a:solidFill>
                  <a:srgbClr val="3E4444"/>
                </a:solidFill>
                <a:latin typeface="Calibri"/>
                <a:cs typeface="Helvetica"/>
              </a:rPr>
              <a:t>0.28)</a:t>
            </a:r>
            <a:endParaRPr sz="900" dirty="0">
              <a:solidFill>
                <a:prstClr val="black"/>
              </a:solidFill>
              <a:latin typeface="Calibri"/>
              <a:cs typeface="Helvetica"/>
            </a:endParaRPr>
          </a:p>
          <a:p>
            <a:pPr marL="28575" defTabSz="685800"/>
            <a:r>
              <a:rPr sz="900" i="1" spc="-4" dirty="0">
                <a:solidFill>
                  <a:srgbClr val="3E4444"/>
                </a:solidFill>
                <a:latin typeface="Calibri"/>
                <a:cs typeface="Helvetica"/>
              </a:rPr>
              <a:t>P</a:t>
            </a:r>
            <a:r>
              <a:rPr sz="900" spc="-4" dirty="0">
                <a:solidFill>
                  <a:srgbClr val="3E4444"/>
                </a:solidFill>
                <a:latin typeface="Calibri"/>
                <a:cs typeface="Helvetica"/>
              </a:rPr>
              <a:t>&lt;0.0001</a:t>
            </a:r>
            <a:r>
              <a:rPr sz="825" spc="-5" baseline="35353" dirty="0">
                <a:solidFill>
                  <a:srgbClr val="3E4444"/>
                </a:solidFill>
                <a:latin typeface="Calibri"/>
                <a:cs typeface="Helvetica"/>
              </a:rPr>
              <a:t>b</a:t>
            </a:r>
            <a:endParaRPr lang="en-US" sz="825" spc="-5" baseline="35353" dirty="0">
              <a:solidFill>
                <a:srgbClr val="3E4444"/>
              </a:solidFill>
              <a:latin typeface="Calibri"/>
              <a:cs typeface="Helvetica"/>
            </a:endParaRPr>
          </a:p>
          <a:p>
            <a:pPr marL="28575" defTabSz="685800"/>
            <a:endParaRPr sz="825" baseline="35353" dirty="0">
              <a:solidFill>
                <a:prstClr val="black"/>
              </a:solidFill>
              <a:latin typeface="Calibri"/>
              <a:cs typeface="Helvetica"/>
            </a:endParaRPr>
          </a:p>
          <a:p>
            <a:pPr marL="28575" defTabSz="685800"/>
            <a:r>
              <a:rPr sz="900" b="1" spc="-4" dirty="0">
                <a:solidFill>
                  <a:srgbClr val="3E4444"/>
                </a:solidFill>
                <a:latin typeface="Calibri"/>
                <a:cs typeface="Helvetica"/>
              </a:rPr>
              <a:t>A+O</a:t>
            </a:r>
            <a:r>
              <a:rPr sz="900" b="1" spc="-41" dirty="0">
                <a:solidFill>
                  <a:srgbClr val="3E4444"/>
                </a:solidFill>
                <a:latin typeface="Calibri"/>
                <a:cs typeface="Helvetica"/>
              </a:rPr>
              <a:t> </a:t>
            </a:r>
            <a:r>
              <a:rPr sz="900" b="1" spc="-4" dirty="0">
                <a:solidFill>
                  <a:srgbClr val="3E4444"/>
                </a:solidFill>
                <a:latin typeface="Calibri"/>
                <a:cs typeface="Helvetica"/>
              </a:rPr>
              <a:t>vs</a:t>
            </a:r>
            <a:r>
              <a:rPr sz="900" b="1" spc="-41" dirty="0">
                <a:solidFill>
                  <a:srgbClr val="3E4444"/>
                </a:solidFill>
                <a:latin typeface="Calibri"/>
                <a:cs typeface="Helvetica"/>
              </a:rPr>
              <a:t> </a:t>
            </a:r>
            <a:r>
              <a:rPr sz="900" b="1" dirty="0">
                <a:solidFill>
                  <a:srgbClr val="3E4444"/>
                </a:solidFill>
                <a:latin typeface="Calibri"/>
                <a:cs typeface="Helvetica"/>
              </a:rPr>
              <a:t>A</a:t>
            </a:r>
            <a:endParaRPr sz="900" dirty="0">
              <a:solidFill>
                <a:prstClr val="black"/>
              </a:solidFill>
              <a:latin typeface="Calibri"/>
              <a:cs typeface="Helvetica"/>
            </a:endParaRPr>
          </a:p>
          <a:p>
            <a:pPr marL="28575" defTabSz="685800"/>
            <a:r>
              <a:rPr sz="900" dirty="0">
                <a:solidFill>
                  <a:srgbClr val="3E4444"/>
                </a:solidFill>
                <a:latin typeface="Calibri"/>
                <a:cs typeface="Helvetica"/>
              </a:rPr>
              <a:t>HR</a:t>
            </a:r>
            <a:r>
              <a:rPr sz="825" baseline="35353" dirty="0">
                <a:solidFill>
                  <a:srgbClr val="3E4444"/>
                </a:solidFill>
                <a:latin typeface="Calibri"/>
                <a:cs typeface="Helvetica"/>
              </a:rPr>
              <a:t>a</a:t>
            </a:r>
            <a:r>
              <a:rPr sz="825" spc="118" baseline="35353" dirty="0">
                <a:solidFill>
                  <a:srgbClr val="3E4444"/>
                </a:solidFill>
                <a:latin typeface="Calibri"/>
                <a:cs typeface="Helvetica"/>
              </a:rPr>
              <a:t> </a:t>
            </a:r>
            <a:r>
              <a:rPr sz="900" spc="-4" dirty="0">
                <a:solidFill>
                  <a:srgbClr val="3E4444"/>
                </a:solidFill>
                <a:latin typeface="Calibri"/>
                <a:cs typeface="Helvetica"/>
              </a:rPr>
              <a:t>(95%</a:t>
            </a:r>
            <a:r>
              <a:rPr sz="900" spc="-15" dirty="0">
                <a:solidFill>
                  <a:srgbClr val="3E4444"/>
                </a:solidFill>
                <a:latin typeface="Calibri"/>
                <a:cs typeface="Helvetica"/>
              </a:rPr>
              <a:t> </a:t>
            </a:r>
            <a:r>
              <a:rPr sz="900" spc="-4" dirty="0">
                <a:solidFill>
                  <a:srgbClr val="3E4444"/>
                </a:solidFill>
                <a:latin typeface="Calibri"/>
                <a:cs typeface="Helvetica"/>
              </a:rPr>
              <a:t>CI):</a:t>
            </a:r>
            <a:r>
              <a:rPr sz="900" spc="-19" dirty="0">
                <a:solidFill>
                  <a:srgbClr val="3E4444"/>
                </a:solidFill>
                <a:latin typeface="Calibri"/>
                <a:cs typeface="Helvetica"/>
              </a:rPr>
              <a:t> </a:t>
            </a:r>
            <a:r>
              <a:rPr sz="900" spc="-4" dirty="0">
                <a:solidFill>
                  <a:srgbClr val="3E4444"/>
                </a:solidFill>
                <a:latin typeface="Calibri"/>
                <a:cs typeface="Helvetica"/>
              </a:rPr>
              <a:t>0.56</a:t>
            </a:r>
            <a:r>
              <a:rPr sz="900" spc="-15" dirty="0">
                <a:solidFill>
                  <a:srgbClr val="3E4444"/>
                </a:solidFill>
                <a:latin typeface="Calibri"/>
                <a:cs typeface="Helvetica"/>
              </a:rPr>
              <a:t> </a:t>
            </a:r>
            <a:r>
              <a:rPr sz="900" spc="-4" dirty="0">
                <a:solidFill>
                  <a:srgbClr val="3E4444"/>
                </a:solidFill>
                <a:latin typeface="Calibri"/>
                <a:cs typeface="Helvetica"/>
              </a:rPr>
              <a:t>(0.32,</a:t>
            </a:r>
            <a:r>
              <a:rPr sz="900" spc="-15" dirty="0">
                <a:solidFill>
                  <a:srgbClr val="3E4444"/>
                </a:solidFill>
                <a:latin typeface="Calibri"/>
                <a:cs typeface="Helvetica"/>
              </a:rPr>
              <a:t> </a:t>
            </a:r>
            <a:r>
              <a:rPr sz="900" spc="-4" dirty="0">
                <a:solidFill>
                  <a:srgbClr val="3E4444"/>
                </a:solidFill>
                <a:latin typeface="Calibri"/>
                <a:cs typeface="Helvetica"/>
              </a:rPr>
              <a:t>0.95)</a:t>
            </a:r>
            <a:endParaRPr sz="900" dirty="0">
              <a:solidFill>
                <a:prstClr val="black"/>
              </a:solidFill>
              <a:latin typeface="Calibri"/>
              <a:cs typeface="Helvetica"/>
            </a:endParaRPr>
          </a:p>
          <a:p>
            <a:pPr marL="28575" defTabSz="685800"/>
            <a:r>
              <a:rPr sz="900" i="1" spc="-4" dirty="0">
                <a:solidFill>
                  <a:srgbClr val="3E4444"/>
                </a:solidFill>
                <a:latin typeface="Calibri"/>
                <a:cs typeface="Helvetica"/>
              </a:rPr>
              <a:t>P</a:t>
            </a:r>
            <a:r>
              <a:rPr sz="900" spc="-4" dirty="0">
                <a:solidFill>
                  <a:srgbClr val="3E4444"/>
                </a:solidFill>
                <a:latin typeface="Calibri"/>
                <a:cs typeface="Helvetica"/>
              </a:rPr>
              <a:t>=0.0296</a:t>
            </a:r>
            <a:r>
              <a:rPr sz="825" spc="-5" baseline="35353" dirty="0">
                <a:solidFill>
                  <a:srgbClr val="3E4444"/>
                </a:solidFill>
                <a:latin typeface="Calibri"/>
                <a:cs typeface="Helvetica"/>
              </a:rPr>
              <a:t>b</a:t>
            </a:r>
            <a:endParaRPr sz="825" baseline="35353" dirty="0">
              <a:solidFill>
                <a:prstClr val="black"/>
              </a:solidFill>
              <a:latin typeface="Calibri"/>
              <a:cs typeface="Helvetica"/>
            </a:endParaRPr>
          </a:p>
        </p:txBody>
      </p:sp>
      <p:sp>
        <p:nvSpPr>
          <p:cNvPr id="55" name="object 54">
            <a:extLst>
              <a:ext uri="{FF2B5EF4-FFF2-40B4-BE49-F238E27FC236}">
                <a16:creationId xmlns:a16="http://schemas.microsoft.com/office/drawing/2014/main" id="{1DFC0CFA-BF65-F543-B491-B7884E3FD2BC}"/>
              </a:ext>
            </a:extLst>
          </p:cNvPr>
          <p:cNvSpPr/>
          <p:nvPr/>
        </p:nvSpPr>
        <p:spPr>
          <a:xfrm>
            <a:off x="2595453" y="2097423"/>
            <a:ext cx="7777253" cy="575471"/>
          </a:xfrm>
          <a:custGeom>
            <a:avLst/>
            <a:gdLst/>
            <a:ahLst/>
            <a:cxnLst/>
            <a:rect l="l" t="t" r="r" b="b"/>
            <a:pathLst>
              <a:path w="11638280" h="821690">
                <a:moveTo>
                  <a:pt x="0" y="0"/>
                </a:moveTo>
                <a:lnTo>
                  <a:pt x="48234" y="0"/>
                </a:lnTo>
                <a:lnTo>
                  <a:pt x="48234" y="29413"/>
                </a:lnTo>
                <a:lnTo>
                  <a:pt x="254469" y="29413"/>
                </a:lnTo>
                <a:lnTo>
                  <a:pt x="254469" y="53924"/>
                </a:lnTo>
                <a:lnTo>
                  <a:pt x="385191" y="53924"/>
                </a:lnTo>
                <a:lnTo>
                  <a:pt x="385191" y="78663"/>
                </a:lnTo>
                <a:lnTo>
                  <a:pt x="637209" y="78663"/>
                </a:lnTo>
                <a:lnTo>
                  <a:pt x="762000" y="78663"/>
                </a:lnTo>
                <a:lnTo>
                  <a:pt x="762000" y="90335"/>
                </a:lnTo>
                <a:lnTo>
                  <a:pt x="1076579" y="90335"/>
                </a:lnTo>
                <a:lnTo>
                  <a:pt x="1399908" y="90335"/>
                </a:lnTo>
                <a:lnTo>
                  <a:pt x="1399908" y="105727"/>
                </a:lnTo>
                <a:lnTo>
                  <a:pt x="1513154" y="105727"/>
                </a:lnTo>
                <a:lnTo>
                  <a:pt x="1513154" y="127215"/>
                </a:lnTo>
                <a:lnTo>
                  <a:pt x="1575028" y="127215"/>
                </a:lnTo>
                <a:lnTo>
                  <a:pt x="1575028" y="144005"/>
                </a:lnTo>
                <a:lnTo>
                  <a:pt x="1900453" y="144005"/>
                </a:lnTo>
                <a:lnTo>
                  <a:pt x="2217483" y="144005"/>
                </a:lnTo>
                <a:lnTo>
                  <a:pt x="2217483" y="165011"/>
                </a:lnTo>
                <a:lnTo>
                  <a:pt x="2505506" y="165011"/>
                </a:lnTo>
                <a:lnTo>
                  <a:pt x="2592539" y="165011"/>
                </a:lnTo>
                <a:lnTo>
                  <a:pt x="2592539" y="189750"/>
                </a:lnTo>
                <a:lnTo>
                  <a:pt x="2969691" y="189750"/>
                </a:lnTo>
                <a:lnTo>
                  <a:pt x="3105315" y="189750"/>
                </a:lnTo>
                <a:lnTo>
                  <a:pt x="3105315" y="222897"/>
                </a:lnTo>
                <a:lnTo>
                  <a:pt x="3458349" y="222897"/>
                </a:lnTo>
                <a:lnTo>
                  <a:pt x="3624033" y="222897"/>
                </a:lnTo>
                <a:lnTo>
                  <a:pt x="3624033" y="261162"/>
                </a:lnTo>
                <a:lnTo>
                  <a:pt x="3957497" y="261162"/>
                </a:lnTo>
                <a:lnTo>
                  <a:pt x="3957497" y="288226"/>
                </a:lnTo>
                <a:lnTo>
                  <a:pt x="4088574" y="288226"/>
                </a:lnTo>
                <a:lnTo>
                  <a:pt x="4484954" y="288226"/>
                </a:lnTo>
                <a:lnTo>
                  <a:pt x="4484954" y="304101"/>
                </a:lnTo>
                <a:lnTo>
                  <a:pt x="4683836" y="304101"/>
                </a:lnTo>
                <a:lnTo>
                  <a:pt x="4683836" y="324637"/>
                </a:lnTo>
                <a:lnTo>
                  <a:pt x="4764938" y="324637"/>
                </a:lnTo>
                <a:lnTo>
                  <a:pt x="4764938" y="340982"/>
                </a:lnTo>
                <a:lnTo>
                  <a:pt x="4906492" y="340982"/>
                </a:lnTo>
                <a:lnTo>
                  <a:pt x="4906492" y="355447"/>
                </a:lnTo>
                <a:lnTo>
                  <a:pt x="5310568" y="355447"/>
                </a:lnTo>
                <a:lnTo>
                  <a:pt x="5417870" y="355447"/>
                </a:lnTo>
                <a:lnTo>
                  <a:pt x="5417870" y="378320"/>
                </a:lnTo>
                <a:lnTo>
                  <a:pt x="5505958" y="378320"/>
                </a:lnTo>
                <a:lnTo>
                  <a:pt x="5505958" y="402120"/>
                </a:lnTo>
                <a:lnTo>
                  <a:pt x="5919114" y="402120"/>
                </a:lnTo>
                <a:lnTo>
                  <a:pt x="5919114" y="420331"/>
                </a:lnTo>
                <a:lnTo>
                  <a:pt x="6500050" y="420331"/>
                </a:lnTo>
                <a:lnTo>
                  <a:pt x="6500050" y="458597"/>
                </a:lnTo>
                <a:lnTo>
                  <a:pt x="6695097" y="458597"/>
                </a:lnTo>
                <a:lnTo>
                  <a:pt x="6886651" y="458597"/>
                </a:lnTo>
                <a:lnTo>
                  <a:pt x="6886651" y="500138"/>
                </a:lnTo>
                <a:lnTo>
                  <a:pt x="7302246" y="500138"/>
                </a:lnTo>
                <a:lnTo>
                  <a:pt x="7529106" y="500138"/>
                </a:lnTo>
                <a:lnTo>
                  <a:pt x="7529106" y="531418"/>
                </a:lnTo>
                <a:lnTo>
                  <a:pt x="7586776" y="531418"/>
                </a:lnTo>
                <a:lnTo>
                  <a:pt x="7586776" y="553808"/>
                </a:lnTo>
                <a:lnTo>
                  <a:pt x="7586776" y="562686"/>
                </a:lnTo>
                <a:lnTo>
                  <a:pt x="7798587" y="562686"/>
                </a:lnTo>
                <a:lnTo>
                  <a:pt x="8169109" y="562686"/>
                </a:lnTo>
                <a:lnTo>
                  <a:pt x="8169109" y="577621"/>
                </a:lnTo>
                <a:lnTo>
                  <a:pt x="8266290" y="577621"/>
                </a:lnTo>
                <a:lnTo>
                  <a:pt x="8266290" y="601421"/>
                </a:lnTo>
                <a:lnTo>
                  <a:pt x="8481606" y="601421"/>
                </a:lnTo>
                <a:lnTo>
                  <a:pt x="8794089" y="601421"/>
                </a:lnTo>
                <a:lnTo>
                  <a:pt x="8794089" y="665378"/>
                </a:lnTo>
                <a:lnTo>
                  <a:pt x="9038069" y="665378"/>
                </a:lnTo>
                <a:lnTo>
                  <a:pt x="9428149" y="665378"/>
                </a:lnTo>
                <a:lnTo>
                  <a:pt x="9428149" y="700849"/>
                </a:lnTo>
                <a:lnTo>
                  <a:pt x="9736797" y="700849"/>
                </a:lnTo>
                <a:lnTo>
                  <a:pt x="9826637" y="700849"/>
                </a:lnTo>
                <a:lnTo>
                  <a:pt x="9826637" y="752195"/>
                </a:lnTo>
                <a:lnTo>
                  <a:pt x="9955961" y="752195"/>
                </a:lnTo>
                <a:lnTo>
                  <a:pt x="9955961" y="821270"/>
                </a:lnTo>
                <a:lnTo>
                  <a:pt x="10260063" y="821270"/>
                </a:lnTo>
                <a:lnTo>
                  <a:pt x="11092662" y="821270"/>
                </a:lnTo>
                <a:lnTo>
                  <a:pt x="11637949" y="821270"/>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56" name="object 55">
            <a:extLst>
              <a:ext uri="{FF2B5EF4-FFF2-40B4-BE49-F238E27FC236}">
                <a16:creationId xmlns:a16="http://schemas.microsoft.com/office/drawing/2014/main" id="{C3D5E5BF-4ABD-5F4D-A363-98989426F3BD}"/>
              </a:ext>
            </a:extLst>
          </p:cNvPr>
          <p:cNvSpPr/>
          <p:nvPr/>
        </p:nvSpPr>
        <p:spPr>
          <a:xfrm>
            <a:off x="10372525" y="2638968"/>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57" name="object 56">
            <a:extLst>
              <a:ext uri="{FF2B5EF4-FFF2-40B4-BE49-F238E27FC236}">
                <a16:creationId xmlns:a16="http://schemas.microsoft.com/office/drawing/2014/main" id="{A37B10FA-7C18-8A48-B753-1425211D38E6}"/>
              </a:ext>
            </a:extLst>
          </p:cNvPr>
          <p:cNvSpPr/>
          <p:nvPr/>
        </p:nvSpPr>
        <p:spPr>
          <a:xfrm>
            <a:off x="10287932" y="2638968"/>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58" name="object 57">
            <a:extLst>
              <a:ext uri="{FF2B5EF4-FFF2-40B4-BE49-F238E27FC236}">
                <a16:creationId xmlns:a16="http://schemas.microsoft.com/office/drawing/2014/main" id="{1B29D30D-6008-0D43-B8F3-5C49E7DC0E7B}"/>
              </a:ext>
            </a:extLst>
          </p:cNvPr>
          <p:cNvSpPr/>
          <p:nvPr/>
        </p:nvSpPr>
        <p:spPr>
          <a:xfrm>
            <a:off x="9958930" y="2638977"/>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59" name="object 58">
            <a:extLst>
              <a:ext uri="{FF2B5EF4-FFF2-40B4-BE49-F238E27FC236}">
                <a16:creationId xmlns:a16="http://schemas.microsoft.com/office/drawing/2014/main" id="{523AFAAB-711E-9D47-8BDE-E4191E901D00}"/>
              </a:ext>
            </a:extLst>
          </p:cNvPr>
          <p:cNvSpPr/>
          <p:nvPr/>
        </p:nvSpPr>
        <p:spPr>
          <a:xfrm>
            <a:off x="9894118" y="2638980"/>
            <a:ext cx="48799" cy="67598"/>
          </a:xfrm>
          <a:custGeom>
            <a:avLst/>
            <a:gdLst/>
            <a:ahLst/>
            <a:cxnLst/>
            <a:rect l="l" t="t" r="r" b="b"/>
            <a:pathLst>
              <a:path w="73025" h="96519">
                <a:moveTo>
                  <a:pt x="42456" y="0"/>
                </a:moveTo>
                <a:lnTo>
                  <a:pt x="29349" y="0"/>
                </a:lnTo>
                <a:lnTo>
                  <a:pt x="13106" y="0"/>
                </a:lnTo>
                <a:lnTo>
                  <a:pt x="0" y="0"/>
                </a:lnTo>
                <a:lnTo>
                  <a:pt x="0" y="96037"/>
                </a:lnTo>
                <a:lnTo>
                  <a:pt x="13106" y="96037"/>
                </a:lnTo>
                <a:lnTo>
                  <a:pt x="29349" y="96037"/>
                </a:lnTo>
                <a:lnTo>
                  <a:pt x="42456" y="96037"/>
                </a:lnTo>
                <a:lnTo>
                  <a:pt x="42456" y="0"/>
                </a:lnTo>
                <a:close/>
              </a:path>
              <a:path w="73025" h="96519">
                <a:moveTo>
                  <a:pt x="72859" y="0"/>
                </a:moveTo>
                <a:lnTo>
                  <a:pt x="43510" y="0"/>
                </a:lnTo>
                <a:lnTo>
                  <a:pt x="43510" y="96037"/>
                </a:lnTo>
                <a:lnTo>
                  <a:pt x="72859" y="96037"/>
                </a:lnTo>
                <a:lnTo>
                  <a:pt x="72859" y="0"/>
                </a:lnTo>
                <a:close/>
              </a:path>
            </a:pathLst>
          </a:custGeom>
          <a:solidFill>
            <a:srgbClr val="C4D500"/>
          </a:solidFill>
        </p:spPr>
        <p:txBody>
          <a:bodyPr wrap="square" lIns="0" tIns="0" rIns="0" bIns="0" rtlCol="0"/>
          <a:lstStyle/>
          <a:p>
            <a:pPr defTabSz="685800"/>
            <a:endParaRPr sz="1200" dirty="0">
              <a:solidFill>
                <a:prstClr val="black"/>
              </a:solidFill>
              <a:latin typeface="Calibri"/>
            </a:endParaRPr>
          </a:p>
        </p:txBody>
      </p:sp>
      <p:sp>
        <p:nvSpPr>
          <p:cNvPr id="60" name="object 59">
            <a:extLst>
              <a:ext uri="{FF2B5EF4-FFF2-40B4-BE49-F238E27FC236}">
                <a16:creationId xmlns:a16="http://schemas.microsoft.com/office/drawing/2014/main" id="{E1CDC588-CB8F-614F-A77D-2E2C950C8285}"/>
              </a:ext>
            </a:extLst>
          </p:cNvPr>
          <p:cNvSpPr/>
          <p:nvPr/>
        </p:nvSpPr>
        <p:spPr>
          <a:xfrm>
            <a:off x="10015345" y="2638977"/>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61" name="object 60">
            <a:extLst>
              <a:ext uri="{FF2B5EF4-FFF2-40B4-BE49-F238E27FC236}">
                <a16:creationId xmlns:a16="http://schemas.microsoft.com/office/drawing/2014/main" id="{73B2E83E-DF0C-AF4C-A745-EFB3E16ACF90}"/>
              </a:ext>
            </a:extLst>
          </p:cNvPr>
          <p:cNvSpPr/>
          <p:nvPr/>
        </p:nvSpPr>
        <p:spPr>
          <a:xfrm>
            <a:off x="9815276" y="2638977"/>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62" name="object 61">
            <a:extLst>
              <a:ext uri="{FF2B5EF4-FFF2-40B4-BE49-F238E27FC236}">
                <a16:creationId xmlns:a16="http://schemas.microsoft.com/office/drawing/2014/main" id="{EB988D54-2098-9A4A-8B09-3138ADFEC699}"/>
              </a:ext>
            </a:extLst>
          </p:cNvPr>
          <p:cNvSpPr/>
          <p:nvPr/>
        </p:nvSpPr>
        <p:spPr>
          <a:xfrm>
            <a:off x="9531833" y="2638970"/>
            <a:ext cx="85292" cy="67598"/>
          </a:xfrm>
          <a:custGeom>
            <a:avLst/>
            <a:gdLst/>
            <a:ahLst/>
            <a:cxnLst/>
            <a:rect l="l" t="t" r="r" b="b"/>
            <a:pathLst>
              <a:path w="127634" h="96519">
                <a:moveTo>
                  <a:pt x="95935" y="12"/>
                </a:moveTo>
                <a:lnTo>
                  <a:pt x="67627" y="12"/>
                </a:lnTo>
                <a:lnTo>
                  <a:pt x="38785" y="0"/>
                </a:lnTo>
                <a:lnTo>
                  <a:pt x="38277" y="0"/>
                </a:lnTo>
                <a:lnTo>
                  <a:pt x="29349" y="0"/>
                </a:lnTo>
                <a:lnTo>
                  <a:pt x="9436" y="0"/>
                </a:lnTo>
                <a:lnTo>
                  <a:pt x="0" y="0"/>
                </a:lnTo>
                <a:lnTo>
                  <a:pt x="0" y="96037"/>
                </a:lnTo>
                <a:lnTo>
                  <a:pt x="66586" y="96037"/>
                </a:lnTo>
                <a:lnTo>
                  <a:pt x="95935" y="96050"/>
                </a:lnTo>
                <a:lnTo>
                  <a:pt x="95935" y="12"/>
                </a:lnTo>
                <a:close/>
              </a:path>
              <a:path w="127634" h="96519">
                <a:moveTo>
                  <a:pt x="127393" y="12"/>
                </a:moveTo>
                <a:lnTo>
                  <a:pt x="98044" y="12"/>
                </a:lnTo>
                <a:lnTo>
                  <a:pt x="98044" y="96050"/>
                </a:lnTo>
                <a:lnTo>
                  <a:pt x="127393" y="96050"/>
                </a:lnTo>
                <a:lnTo>
                  <a:pt x="127393" y="12"/>
                </a:lnTo>
                <a:close/>
              </a:path>
            </a:pathLst>
          </a:custGeom>
          <a:solidFill>
            <a:srgbClr val="C4D500"/>
          </a:solidFill>
        </p:spPr>
        <p:txBody>
          <a:bodyPr wrap="square" lIns="0" tIns="0" rIns="0" bIns="0" rtlCol="0"/>
          <a:lstStyle/>
          <a:p>
            <a:pPr defTabSz="685800"/>
            <a:endParaRPr sz="1200" dirty="0">
              <a:solidFill>
                <a:prstClr val="black"/>
              </a:solidFill>
              <a:latin typeface="Calibri"/>
            </a:endParaRPr>
          </a:p>
        </p:txBody>
      </p:sp>
      <p:sp>
        <p:nvSpPr>
          <p:cNvPr id="63" name="object 62">
            <a:extLst>
              <a:ext uri="{FF2B5EF4-FFF2-40B4-BE49-F238E27FC236}">
                <a16:creationId xmlns:a16="http://schemas.microsoft.com/office/drawing/2014/main" id="{977FD67C-326B-C643-8A60-CAFA4C3A7321}"/>
              </a:ext>
            </a:extLst>
          </p:cNvPr>
          <p:cNvSpPr/>
          <p:nvPr/>
        </p:nvSpPr>
        <p:spPr>
          <a:xfrm>
            <a:off x="9518166" y="2638968"/>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64" name="object 63">
            <a:extLst>
              <a:ext uri="{FF2B5EF4-FFF2-40B4-BE49-F238E27FC236}">
                <a16:creationId xmlns:a16="http://schemas.microsoft.com/office/drawing/2014/main" id="{33BBE712-CD08-6248-A8F5-53F30A4A969E}"/>
              </a:ext>
            </a:extLst>
          </p:cNvPr>
          <p:cNvSpPr/>
          <p:nvPr/>
        </p:nvSpPr>
        <p:spPr>
          <a:xfrm>
            <a:off x="9469118" y="2638968"/>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65" name="object 64">
            <a:extLst>
              <a:ext uri="{FF2B5EF4-FFF2-40B4-BE49-F238E27FC236}">
                <a16:creationId xmlns:a16="http://schemas.microsoft.com/office/drawing/2014/main" id="{372F6453-D6F9-A04A-BA10-DF9CA3E0CACF}"/>
              </a:ext>
            </a:extLst>
          </p:cNvPr>
          <p:cNvSpPr/>
          <p:nvPr/>
        </p:nvSpPr>
        <p:spPr>
          <a:xfrm>
            <a:off x="9370310" y="2638968"/>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66" name="object 65">
            <a:extLst>
              <a:ext uri="{FF2B5EF4-FFF2-40B4-BE49-F238E27FC236}">
                <a16:creationId xmlns:a16="http://schemas.microsoft.com/office/drawing/2014/main" id="{83532316-79CE-CD41-B774-EA6019E542B8}"/>
              </a:ext>
            </a:extLst>
          </p:cNvPr>
          <p:cNvSpPr/>
          <p:nvPr/>
        </p:nvSpPr>
        <p:spPr>
          <a:xfrm>
            <a:off x="8754016" y="2528189"/>
            <a:ext cx="478652" cy="128970"/>
          </a:xfrm>
          <a:custGeom>
            <a:avLst/>
            <a:gdLst/>
            <a:ahLst/>
            <a:cxnLst/>
            <a:rect l="l" t="t" r="r" b="b"/>
            <a:pathLst>
              <a:path w="716279" h="184150">
                <a:moveTo>
                  <a:pt x="83350" y="0"/>
                </a:moveTo>
                <a:lnTo>
                  <a:pt x="83350" y="0"/>
                </a:lnTo>
                <a:lnTo>
                  <a:pt x="0" y="0"/>
                </a:lnTo>
                <a:lnTo>
                  <a:pt x="0" y="96037"/>
                </a:lnTo>
                <a:lnTo>
                  <a:pt x="83350" y="96037"/>
                </a:lnTo>
                <a:lnTo>
                  <a:pt x="83350" y="0"/>
                </a:lnTo>
                <a:close/>
              </a:path>
              <a:path w="716279" h="184150">
                <a:moveTo>
                  <a:pt x="654850" y="87922"/>
                </a:moveTo>
                <a:lnTo>
                  <a:pt x="635444" y="87922"/>
                </a:lnTo>
                <a:lnTo>
                  <a:pt x="625500" y="87922"/>
                </a:lnTo>
                <a:lnTo>
                  <a:pt x="617613" y="87922"/>
                </a:lnTo>
                <a:lnTo>
                  <a:pt x="617613" y="39916"/>
                </a:lnTo>
                <a:lnTo>
                  <a:pt x="607656" y="39916"/>
                </a:lnTo>
                <a:lnTo>
                  <a:pt x="588264" y="39916"/>
                </a:lnTo>
                <a:lnTo>
                  <a:pt x="578307" y="39916"/>
                </a:lnTo>
                <a:lnTo>
                  <a:pt x="578307" y="135953"/>
                </a:lnTo>
                <a:lnTo>
                  <a:pt x="588264" y="135953"/>
                </a:lnTo>
                <a:lnTo>
                  <a:pt x="606094" y="135953"/>
                </a:lnTo>
                <a:lnTo>
                  <a:pt x="606094" y="183959"/>
                </a:lnTo>
                <a:lnTo>
                  <a:pt x="625500" y="183959"/>
                </a:lnTo>
                <a:lnTo>
                  <a:pt x="635444" y="183959"/>
                </a:lnTo>
                <a:lnTo>
                  <a:pt x="654850" y="183959"/>
                </a:lnTo>
                <a:lnTo>
                  <a:pt x="654850" y="87922"/>
                </a:lnTo>
                <a:close/>
              </a:path>
              <a:path w="716279" h="184150">
                <a:moveTo>
                  <a:pt x="715670" y="87922"/>
                </a:moveTo>
                <a:lnTo>
                  <a:pt x="686828" y="87922"/>
                </a:lnTo>
                <a:lnTo>
                  <a:pt x="686320" y="87922"/>
                </a:lnTo>
                <a:lnTo>
                  <a:pt x="657479" y="87922"/>
                </a:lnTo>
                <a:lnTo>
                  <a:pt x="657479" y="183959"/>
                </a:lnTo>
                <a:lnTo>
                  <a:pt x="686320" y="183959"/>
                </a:lnTo>
                <a:lnTo>
                  <a:pt x="686828" y="183959"/>
                </a:lnTo>
                <a:lnTo>
                  <a:pt x="715670" y="183959"/>
                </a:lnTo>
                <a:lnTo>
                  <a:pt x="715670" y="87922"/>
                </a:lnTo>
                <a:close/>
              </a:path>
            </a:pathLst>
          </a:custGeom>
          <a:solidFill>
            <a:srgbClr val="C4D500"/>
          </a:solidFill>
        </p:spPr>
        <p:txBody>
          <a:bodyPr wrap="square" lIns="0" tIns="0" rIns="0" bIns="0" rtlCol="0"/>
          <a:lstStyle/>
          <a:p>
            <a:pPr defTabSz="685800"/>
            <a:endParaRPr sz="1200" dirty="0">
              <a:solidFill>
                <a:prstClr val="black"/>
              </a:solidFill>
              <a:latin typeface="Calibri"/>
            </a:endParaRPr>
          </a:p>
        </p:txBody>
      </p:sp>
      <p:sp>
        <p:nvSpPr>
          <p:cNvPr id="67" name="object 66">
            <a:extLst>
              <a:ext uri="{FF2B5EF4-FFF2-40B4-BE49-F238E27FC236}">
                <a16:creationId xmlns:a16="http://schemas.microsoft.com/office/drawing/2014/main" id="{86A510F6-BB1A-C349-9475-7577908C0850}"/>
              </a:ext>
            </a:extLst>
          </p:cNvPr>
          <p:cNvSpPr/>
          <p:nvPr/>
        </p:nvSpPr>
        <p:spPr>
          <a:xfrm>
            <a:off x="8619821" y="2528186"/>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68" name="object 67">
            <a:extLst>
              <a:ext uri="{FF2B5EF4-FFF2-40B4-BE49-F238E27FC236}">
                <a16:creationId xmlns:a16="http://schemas.microsoft.com/office/drawing/2014/main" id="{97A60D9D-8F02-E842-A574-4282A2ACD665}"/>
              </a:ext>
            </a:extLst>
          </p:cNvPr>
          <p:cNvSpPr/>
          <p:nvPr/>
        </p:nvSpPr>
        <p:spPr>
          <a:xfrm>
            <a:off x="8513306" y="2528186"/>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69" name="object 68">
            <a:extLst>
              <a:ext uri="{FF2B5EF4-FFF2-40B4-BE49-F238E27FC236}">
                <a16:creationId xmlns:a16="http://schemas.microsoft.com/office/drawing/2014/main" id="{4812BB44-395F-7D46-BBA1-E407CAB26763}"/>
              </a:ext>
            </a:extLst>
          </p:cNvPr>
          <p:cNvSpPr/>
          <p:nvPr/>
        </p:nvSpPr>
        <p:spPr>
          <a:xfrm>
            <a:off x="8481075" y="2528186"/>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70" name="object 69">
            <a:extLst>
              <a:ext uri="{FF2B5EF4-FFF2-40B4-BE49-F238E27FC236}">
                <a16:creationId xmlns:a16="http://schemas.microsoft.com/office/drawing/2014/main" id="{41B65416-2B70-7C49-8024-01EE645D3528}"/>
              </a:ext>
            </a:extLst>
          </p:cNvPr>
          <p:cNvSpPr/>
          <p:nvPr/>
        </p:nvSpPr>
        <p:spPr>
          <a:xfrm>
            <a:off x="8354238" y="2485532"/>
            <a:ext cx="110752" cy="67598"/>
          </a:xfrm>
          <a:custGeom>
            <a:avLst/>
            <a:gdLst/>
            <a:ahLst/>
            <a:cxnLst/>
            <a:rect l="l" t="t" r="r" b="b"/>
            <a:pathLst>
              <a:path w="165734" h="96519">
                <a:moveTo>
                  <a:pt x="29349" y="0"/>
                </a:moveTo>
                <a:lnTo>
                  <a:pt x="0" y="0"/>
                </a:lnTo>
                <a:lnTo>
                  <a:pt x="0" y="96037"/>
                </a:lnTo>
                <a:lnTo>
                  <a:pt x="29349" y="96037"/>
                </a:lnTo>
                <a:lnTo>
                  <a:pt x="29349" y="0"/>
                </a:lnTo>
                <a:close/>
              </a:path>
              <a:path w="165734" h="96519">
                <a:moveTo>
                  <a:pt x="62382" y="0"/>
                </a:moveTo>
                <a:lnTo>
                  <a:pt x="33032" y="0"/>
                </a:lnTo>
                <a:lnTo>
                  <a:pt x="33032" y="96037"/>
                </a:lnTo>
                <a:lnTo>
                  <a:pt x="62382" y="96037"/>
                </a:lnTo>
                <a:lnTo>
                  <a:pt x="62382" y="0"/>
                </a:lnTo>
                <a:close/>
              </a:path>
              <a:path w="165734" h="96519">
                <a:moveTo>
                  <a:pt x="165150" y="0"/>
                </a:moveTo>
                <a:lnTo>
                  <a:pt x="165150" y="0"/>
                </a:lnTo>
                <a:lnTo>
                  <a:pt x="69215" y="0"/>
                </a:lnTo>
                <a:lnTo>
                  <a:pt x="69215" y="96037"/>
                </a:lnTo>
                <a:lnTo>
                  <a:pt x="165150" y="96037"/>
                </a:lnTo>
                <a:lnTo>
                  <a:pt x="165150" y="0"/>
                </a:lnTo>
                <a:close/>
              </a:path>
            </a:pathLst>
          </a:custGeom>
          <a:solidFill>
            <a:srgbClr val="C4D500"/>
          </a:solidFill>
        </p:spPr>
        <p:txBody>
          <a:bodyPr wrap="square" lIns="0" tIns="0" rIns="0" bIns="0" rtlCol="0"/>
          <a:lstStyle/>
          <a:p>
            <a:pPr defTabSz="685800"/>
            <a:endParaRPr sz="1200" dirty="0">
              <a:solidFill>
                <a:prstClr val="black"/>
              </a:solidFill>
              <a:latin typeface="Calibri"/>
            </a:endParaRPr>
          </a:p>
        </p:txBody>
      </p:sp>
      <p:sp>
        <p:nvSpPr>
          <p:cNvPr id="71" name="object 70">
            <a:extLst>
              <a:ext uri="{FF2B5EF4-FFF2-40B4-BE49-F238E27FC236}">
                <a16:creationId xmlns:a16="http://schemas.microsoft.com/office/drawing/2014/main" id="{FD7B9E1C-89B1-974C-B87E-A27F3B0C4CE2}"/>
              </a:ext>
            </a:extLst>
          </p:cNvPr>
          <p:cNvSpPr/>
          <p:nvPr/>
        </p:nvSpPr>
        <p:spPr>
          <a:xfrm>
            <a:off x="8331463" y="2485529"/>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72" name="object 71">
            <a:extLst>
              <a:ext uri="{FF2B5EF4-FFF2-40B4-BE49-F238E27FC236}">
                <a16:creationId xmlns:a16="http://schemas.microsoft.com/office/drawing/2014/main" id="{34B687A2-4EE3-6041-BF3E-1A8436970651}"/>
              </a:ext>
            </a:extLst>
          </p:cNvPr>
          <p:cNvSpPr/>
          <p:nvPr/>
        </p:nvSpPr>
        <p:spPr>
          <a:xfrm>
            <a:off x="8056423" y="2471311"/>
            <a:ext cx="0" cy="67598"/>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73" name="object 72">
            <a:extLst>
              <a:ext uri="{FF2B5EF4-FFF2-40B4-BE49-F238E27FC236}">
                <a16:creationId xmlns:a16="http://schemas.microsoft.com/office/drawing/2014/main" id="{65BDD561-DC07-9D47-B581-318A0C798FB0}"/>
              </a:ext>
            </a:extLst>
          </p:cNvPr>
          <p:cNvSpPr/>
          <p:nvPr/>
        </p:nvSpPr>
        <p:spPr>
          <a:xfrm>
            <a:off x="8010528" y="2455629"/>
            <a:ext cx="49223" cy="67598"/>
          </a:xfrm>
          <a:custGeom>
            <a:avLst/>
            <a:gdLst/>
            <a:ahLst/>
            <a:cxnLst/>
            <a:rect l="l" t="t" r="r" b="b"/>
            <a:pathLst>
              <a:path w="73659" h="96519">
                <a:moveTo>
                  <a:pt x="29349" y="0"/>
                </a:moveTo>
                <a:lnTo>
                  <a:pt x="0" y="0"/>
                </a:lnTo>
                <a:lnTo>
                  <a:pt x="0" y="96024"/>
                </a:lnTo>
                <a:lnTo>
                  <a:pt x="29349" y="96024"/>
                </a:lnTo>
                <a:lnTo>
                  <a:pt x="29349" y="0"/>
                </a:lnTo>
                <a:close/>
              </a:path>
              <a:path w="73659" h="96519">
                <a:moveTo>
                  <a:pt x="73393" y="0"/>
                </a:moveTo>
                <a:lnTo>
                  <a:pt x="59766" y="0"/>
                </a:lnTo>
                <a:lnTo>
                  <a:pt x="44043" y="0"/>
                </a:lnTo>
                <a:lnTo>
                  <a:pt x="30416" y="0"/>
                </a:lnTo>
                <a:lnTo>
                  <a:pt x="30416" y="96024"/>
                </a:lnTo>
                <a:lnTo>
                  <a:pt x="44043" y="96024"/>
                </a:lnTo>
                <a:lnTo>
                  <a:pt x="59766" y="96024"/>
                </a:lnTo>
                <a:lnTo>
                  <a:pt x="73393" y="96024"/>
                </a:lnTo>
                <a:lnTo>
                  <a:pt x="73393" y="0"/>
                </a:lnTo>
                <a:close/>
              </a:path>
            </a:pathLst>
          </a:custGeom>
          <a:solidFill>
            <a:srgbClr val="C4D500"/>
          </a:solidFill>
        </p:spPr>
        <p:txBody>
          <a:bodyPr wrap="square" lIns="0" tIns="0" rIns="0" bIns="0" rtlCol="0"/>
          <a:lstStyle/>
          <a:p>
            <a:pPr defTabSz="685800"/>
            <a:endParaRPr sz="1200" dirty="0">
              <a:solidFill>
                <a:prstClr val="black"/>
              </a:solidFill>
              <a:latin typeface="Calibri"/>
            </a:endParaRPr>
          </a:p>
        </p:txBody>
      </p:sp>
      <p:sp>
        <p:nvSpPr>
          <p:cNvPr id="74" name="object 73">
            <a:extLst>
              <a:ext uri="{FF2B5EF4-FFF2-40B4-BE49-F238E27FC236}">
                <a16:creationId xmlns:a16="http://schemas.microsoft.com/office/drawing/2014/main" id="{85CC60BA-EE55-3343-AA54-72D76C218908}"/>
              </a:ext>
            </a:extLst>
          </p:cNvPr>
          <p:cNvSpPr/>
          <p:nvPr/>
        </p:nvSpPr>
        <p:spPr>
          <a:xfrm>
            <a:off x="7694842" y="2455624"/>
            <a:ext cx="0" cy="67598"/>
          </a:xfrm>
          <a:custGeom>
            <a:avLst/>
            <a:gdLst/>
            <a:ahLst/>
            <a:cxnLst/>
            <a:rect l="l" t="t" r="r" b="b"/>
            <a:pathLst>
              <a:path h="96519">
                <a:moveTo>
                  <a:pt x="0" y="0"/>
                </a:moveTo>
                <a:lnTo>
                  <a:pt x="0" y="96024"/>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75" name="object 74">
            <a:extLst>
              <a:ext uri="{FF2B5EF4-FFF2-40B4-BE49-F238E27FC236}">
                <a16:creationId xmlns:a16="http://schemas.microsoft.com/office/drawing/2014/main" id="{7DD7F356-C864-4D45-978B-3A504E003959}"/>
              </a:ext>
            </a:extLst>
          </p:cNvPr>
          <p:cNvSpPr/>
          <p:nvPr/>
        </p:nvSpPr>
        <p:spPr>
          <a:xfrm>
            <a:off x="7664010" y="2442378"/>
            <a:ext cx="0" cy="67598"/>
          </a:xfrm>
          <a:custGeom>
            <a:avLst/>
            <a:gdLst/>
            <a:ahLst/>
            <a:cxnLst/>
            <a:rect l="l" t="t" r="r" b="b"/>
            <a:pathLst>
              <a:path h="96520">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76" name="object 75">
            <a:extLst>
              <a:ext uri="{FF2B5EF4-FFF2-40B4-BE49-F238E27FC236}">
                <a16:creationId xmlns:a16="http://schemas.microsoft.com/office/drawing/2014/main" id="{F4079BD0-C5F2-4D42-8360-0D074954048E}"/>
              </a:ext>
            </a:extLst>
          </p:cNvPr>
          <p:cNvSpPr/>
          <p:nvPr/>
        </p:nvSpPr>
        <p:spPr>
          <a:xfrm>
            <a:off x="7626168" y="2413453"/>
            <a:ext cx="0" cy="67598"/>
          </a:xfrm>
          <a:custGeom>
            <a:avLst/>
            <a:gdLst/>
            <a:ahLst/>
            <a:cxnLst/>
            <a:rect l="l" t="t" r="r" b="b"/>
            <a:pathLst>
              <a:path h="96520">
                <a:moveTo>
                  <a:pt x="0" y="0"/>
                </a:moveTo>
                <a:lnTo>
                  <a:pt x="0" y="96024"/>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77" name="object 76">
            <a:extLst>
              <a:ext uri="{FF2B5EF4-FFF2-40B4-BE49-F238E27FC236}">
                <a16:creationId xmlns:a16="http://schemas.microsoft.com/office/drawing/2014/main" id="{088E4021-A5E0-6F47-88FA-D2EF5417D60F}"/>
              </a:ext>
            </a:extLst>
          </p:cNvPr>
          <p:cNvSpPr/>
          <p:nvPr/>
        </p:nvSpPr>
        <p:spPr>
          <a:xfrm>
            <a:off x="7288414" y="2413453"/>
            <a:ext cx="0" cy="67598"/>
          </a:xfrm>
          <a:custGeom>
            <a:avLst/>
            <a:gdLst/>
            <a:ahLst/>
            <a:cxnLst/>
            <a:rect l="l" t="t" r="r" b="b"/>
            <a:pathLst>
              <a:path h="96520">
                <a:moveTo>
                  <a:pt x="0" y="0"/>
                </a:moveTo>
                <a:lnTo>
                  <a:pt x="0" y="96024"/>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78" name="object 77">
            <a:extLst>
              <a:ext uri="{FF2B5EF4-FFF2-40B4-BE49-F238E27FC236}">
                <a16:creationId xmlns:a16="http://schemas.microsoft.com/office/drawing/2014/main" id="{46B38F61-80A3-7341-81A4-52C410303825}"/>
              </a:ext>
            </a:extLst>
          </p:cNvPr>
          <p:cNvSpPr/>
          <p:nvPr/>
        </p:nvSpPr>
        <p:spPr>
          <a:xfrm>
            <a:off x="8388407" y="2485529"/>
            <a:ext cx="19944" cy="67598"/>
          </a:xfrm>
          <a:custGeom>
            <a:avLst/>
            <a:gdLst/>
            <a:ahLst/>
            <a:cxnLst/>
            <a:rect l="l" t="t" r="r" b="b"/>
            <a:pathLst>
              <a:path w="29845" h="96519">
                <a:moveTo>
                  <a:pt x="0" y="96037"/>
                </a:moveTo>
                <a:lnTo>
                  <a:pt x="29349" y="96037"/>
                </a:lnTo>
                <a:lnTo>
                  <a:pt x="29349" y="0"/>
                </a:lnTo>
                <a:lnTo>
                  <a:pt x="0" y="0"/>
                </a:lnTo>
                <a:lnTo>
                  <a:pt x="0" y="96037"/>
                </a:lnTo>
                <a:close/>
              </a:path>
            </a:pathLst>
          </a:custGeom>
          <a:solidFill>
            <a:srgbClr val="C4D500"/>
          </a:solidFill>
        </p:spPr>
        <p:txBody>
          <a:bodyPr wrap="square" lIns="0" tIns="0" rIns="0" bIns="0" rtlCol="0"/>
          <a:lstStyle/>
          <a:p>
            <a:pPr defTabSz="685800"/>
            <a:endParaRPr sz="1200" dirty="0">
              <a:solidFill>
                <a:prstClr val="black"/>
              </a:solidFill>
              <a:latin typeface="Calibri"/>
            </a:endParaRPr>
          </a:p>
        </p:txBody>
      </p:sp>
      <p:sp>
        <p:nvSpPr>
          <p:cNvPr id="79" name="object 78">
            <a:extLst>
              <a:ext uri="{FF2B5EF4-FFF2-40B4-BE49-F238E27FC236}">
                <a16:creationId xmlns:a16="http://schemas.microsoft.com/office/drawing/2014/main" id="{34E1A197-BC50-F843-960D-D3AB5CC5FD88}"/>
              </a:ext>
            </a:extLst>
          </p:cNvPr>
          <p:cNvSpPr/>
          <p:nvPr/>
        </p:nvSpPr>
        <p:spPr>
          <a:xfrm>
            <a:off x="10315531" y="2672608"/>
            <a:ext cx="114147" cy="0"/>
          </a:xfrm>
          <a:custGeom>
            <a:avLst/>
            <a:gdLst/>
            <a:ahLst/>
            <a:cxnLst/>
            <a:rect l="l" t="t" r="r" b="b"/>
            <a:pathLst>
              <a:path w="170815">
                <a:moveTo>
                  <a:pt x="170459" y="0"/>
                </a:moveTo>
                <a:lnTo>
                  <a:pt x="0" y="0"/>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80" name="object 79">
            <a:extLst>
              <a:ext uri="{FF2B5EF4-FFF2-40B4-BE49-F238E27FC236}">
                <a16:creationId xmlns:a16="http://schemas.microsoft.com/office/drawing/2014/main" id="{86018B0B-DE99-CA42-998F-6C095673C7DD}"/>
              </a:ext>
            </a:extLst>
          </p:cNvPr>
          <p:cNvSpPr/>
          <p:nvPr/>
        </p:nvSpPr>
        <p:spPr>
          <a:xfrm>
            <a:off x="6115727" y="2314858"/>
            <a:ext cx="0" cy="67598"/>
          </a:xfrm>
          <a:custGeom>
            <a:avLst/>
            <a:gdLst/>
            <a:ahLst/>
            <a:cxnLst/>
            <a:rect l="l" t="t" r="r" b="b"/>
            <a:pathLst>
              <a:path h="96520">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81" name="object 80">
            <a:extLst>
              <a:ext uri="{FF2B5EF4-FFF2-40B4-BE49-F238E27FC236}">
                <a16:creationId xmlns:a16="http://schemas.microsoft.com/office/drawing/2014/main" id="{E57B3754-90E4-8D40-B08B-AAA55BFFD757}"/>
              </a:ext>
            </a:extLst>
          </p:cNvPr>
          <p:cNvSpPr/>
          <p:nvPr/>
        </p:nvSpPr>
        <p:spPr>
          <a:xfrm>
            <a:off x="6190006" y="2314858"/>
            <a:ext cx="0" cy="67598"/>
          </a:xfrm>
          <a:custGeom>
            <a:avLst/>
            <a:gdLst/>
            <a:ahLst/>
            <a:cxnLst/>
            <a:rect l="l" t="t" r="r" b="b"/>
            <a:pathLst>
              <a:path h="96520">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82" name="object 81">
            <a:extLst>
              <a:ext uri="{FF2B5EF4-FFF2-40B4-BE49-F238E27FC236}">
                <a16:creationId xmlns:a16="http://schemas.microsoft.com/office/drawing/2014/main" id="{5BB9E3EF-3D60-764B-9DE9-0A17985502BF}"/>
              </a:ext>
            </a:extLst>
          </p:cNvPr>
          <p:cNvSpPr/>
          <p:nvPr/>
        </p:nvSpPr>
        <p:spPr>
          <a:xfrm>
            <a:off x="3946593" y="2165797"/>
            <a:ext cx="0" cy="67598"/>
          </a:xfrm>
          <a:custGeom>
            <a:avLst/>
            <a:gdLst/>
            <a:ahLst/>
            <a:cxnLst/>
            <a:rect l="l" t="t" r="r" b="b"/>
            <a:pathLst>
              <a:path h="96520">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83" name="object 82">
            <a:extLst>
              <a:ext uri="{FF2B5EF4-FFF2-40B4-BE49-F238E27FC236}">
                <a16:creationId xmlns:a16="http://schemas.microsoft.com/office/drawing/2014/main" id="{427A5528-C4CE-CB44-BB36-1CE1386B8C8E}"/>
              </a:ext>
            </a:extLst>
          </p:cNvPr>
          <p:cNvSpPr/>
          <p:nvPr/>
        </p:nvSpPr>
        <p:spPr>
          <a:xfrm>
            <a:off x="3420335" y="2128535"/>
            <a:ext cx="0" cy="67598"/>
          </a:xfrm>
          <a:custGeom>
            <a:avLst/>
            <a:gdLst/>
            <a:ahLst/>
            <a:cxnLst/>
            <a:rect l="l" t="t" r="r" b="b"/>
            <a:pathLst>
              <a:path h="96520">
                <a:moveTo>
                  <a:pt x="0" y="0"/>
                </a:moveTo>
                <a:lnTo>
                  <a:pt x="0" y="96024"/>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84" name="object 83">
            <a:extLst>
              <a:ext uri="{FF2B5EF4-FFF2-40B4-BE49-F238E27FC236}">
                <a16:creationId xmlns:a16="http://schemas.microsoft.com/office/drawing/2014/main" id="{DE5BE5A6-864C-7541-A6FE-D20C547FFCD4}"/>
              </a:ext>
            </a:extLst>
          </p:cNvPr>
          <p:cNvSpPr/>
          <p:nvPr/>
        </p:nvSpPr>
        <p:spPr>
          <a:xfrm>
            <a:off x="3572045" y="2139315"/>
            <a:ext cx="0" cy="67598"/>
          </a:xfrm>
          <a:custGeom>
            <a:avLst/>
            <a:gdLst/>
            <a:ahLst/>
            <a:cxnLst/>
            <a:rect l="l" t="t" r="r" b="b"/>
            <a:pathLst>
              <a:path h="96520">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85" name="object 84">
            <a:extLst>
              <a:ext uri="{FF2B5EF4-FFF2-40B4-BE49-F238E27FC236}">
                <a16:creationId xmlns:a16="http://schemas.microsoft.com/office/drawing/2014/main" id="{49D64FFD-6D3A-FC40-9AB1-EC472BBE6ED4}"/>
              </a:ext>
            </a:extLst>
          </p:cNvPr>
          <p:cNvSpPr/>
          <p:nvPr/>
        </p:nvSpPr>
        <p:spPr>
          <a:xfrm>
            <a:off x="3171181" y="2128535"/>
            <a:ext cx="41585" cy="67598"/>
          </a:xfrm>
          <a:custGeom>
            <a:avLst/>
            <a:gdLst/>
            <a:ahLst/>
            <a:cxnLst/>
            <a:rect l="l" t="t" r="r" b="b"/>
            <a:pathLst>
              <a:path w="62230" h="96520">
                <a:moveTo>
                  <a:pt x="29349" y="0"/>
                </a:moveTo>
                <a:lnTo>
                  <a:pt x="0" y="0"/>
                </a:lnTo>
                <a:lnTo>
                  <a:pt x="0" y="96024"/>
                </a:lnTo>
                <a:lnTo>
                  <a:pt x="29349" y="96024"/>
                </a:lnTo>
                <a:lnTo>
                  <a:pt x="29349" y="0"/>
                </a:lnTo>
                <a:close/>
              </a:path>
              <a:path w="62230" h="96520">
                <a:moveTo>
                  <a:pt x="61925" y="0"/>
                </a:moveTo>
                <a:lnTo>
                  <a:pt x="32575" y="0"/>
                </a:lnTo>
                <a:lnTo>
                  <a:pt x="32575" y="96024"/>
                </a:lnTo>
                <a:lnTo>
                  <a:pt x="61925" y="96024"/>
                </a:lnTo>
                <a:lnTo>
                  <a:pt x="61925" y="0"/>
                </a:lnTo>
                <a:close/>
              </a:path>
            </a:pathLst>
          </a:custGeom>
          <a:solidFill>
            <a:srgbClr val="C4D500"/>
          </a:solidFill>
        </p:spPr>
        <p:txBody>
          <a:bodyPr wrap="square" lIns="0" tIns="0" rIns="0" bIns="0" rtlCol="0"/>
          <a:lstStyle/>
          <a:p>
            <a:pPr defTabSz="685800"/>
            <a:endParaRPr sz="1200" dirty="0">
              <a:solidFill>
                <a:prstClr val="black"/>
              </a:solidFill>
              <a:latin typeface="Calibri"/>
            </a:endParaRPr>
          </a:p>
        </p:txBody>
      </p:sp>
      <p:sp>
        <p:nvSpPr>
          <p:cNvPr id="86" name="object 85">
            <a:extLst>
              <a:ext uri="{FF2B5EF4-FFF2-40B4-BE49-F238E27FC236}">
                <a16:creationId xmlns:a16="http://schemas.microsoft.com/office/drawing/2014/main" id="{80A3772D-E97C-A54F-8CC1-49DC5018574A}"/>
              </a:ext>
            </a:extLst>
          </p:cNvPr>
          <p:cNvSpPr/>
          <p:nvPr/>
        </p:nvSpPr>
        <p:spPr>
          <a:xfrm>
            <a:off x="3059106" y="2113821"/>
            <a:ext cx="0" cy="67598"/>
          </a:xfrm>
          <a:custGeom>
            <a:avLst/>
            <a:gdLst/>
            <a:ahLst/>
            <a:cxnLst/>
            <a:rect l="l" t="t" r="r" b="b"/>
            <a:pathLst>
              <a:path h="96520">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87" name="object 86">
            <a:extLst>
              <a:ext uri="{FF2B5EF4-FFF2-40B4-BE49-F238E27FC236}">
                <a16:creationId xmlns:a16="http://schemas.microsoft.com/office/drawing/2014/main" id="{AEE56127-CD10-134A-A6C8-677D999623E1}"/>
              </a:ext>
            </a:extLst>
          </p:cNvPr>
          <p:cNvSpPr/>
          <p:nvPr/>
        </p:nvSpPr>
        <p:spPr>
          <a:xfrm>
            <a:off x="2819102" y="2107758"/>
            <a:ext cx="0" cy="67598"/>
          </a:xfrm>
          <a:custGeom>
            <a:avLst/>
            <a:gdLst/>
            <a:ahLst/>
            <a:cxnLst/>
            <a:rect l="l" t="t" r="r" b="b"/>
            <a:pathLst>
              <a:path h="96520">
                <a:moveTo>
                  <a:pt x="0" y="0"/>
                </a:moveTo>
                <a:lnTo>
                  <a:pt x="0" y="96037"/>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88" name="object 87">
            <a:extLst>
              <a:ext uri="{FF2B5EF4-FFF2-40B4-BE49-F238E27FC236}">
                <a16:creationId xmlns:a16="http://schemas.microsoft.com/office/drawing/2014/main" id="{F5D2E88C-13EB-5543-98EC-A016D48D5E26}"/>
              </a:ext>
            </a:extLst>
          </p:cNvPr>
          <p:cNvSpPr/>
          <p:nvPr/>
        </p:nvSpPr>
        <p:spPr>
          <a:xfrm>
            <a:off x="2698580" y="2084401"/>
            <a:ext cx="19944" cy="67598"/>
          </a:xfrm>
          <a:custGeom>
            <a:avLst/>
            <a:gdLst/>
            <a:ahLst/>
            <a:cxnLst/>
            <a:rect l="l" t="t" r="r" b="b"/>
            <a:pathLst>
              <a:path w="29844" h="96520">
                <a:moveTo>
                  <a:pt x="0" y="96037"/>
                </a:moveTo>
                <a:lnTo>
                  <a:pt x="29349" y="96037"/>
                </a:lnTo>
                <a:lnTo>
                  <a:pt x="29349" y="0"/>
                </a:lnTo>
                <a:lnTo>
                  <a:pt x="0" y="0"/>
                </a:lnTo>
                <a:lnTo>
                  <a:pt x="0" y="96037"/>
                </a:lnTo>
                <a:close/>
              </a:path>
            </a:pathLst>
          </a:custGeom>
          <a:solidFill>
            <a:srgbClr val="C4D500"/>
          </a:solidFill>
        </p:spPr>
        <p:txBody>
          <a:bodyPr wrap="square" lIns="0" tIns="0" rIns="0" bIns="0" rtlCol="0"/>
          <a:lstStyle/>
          <a:p>
            <a:pPr defTabSz="685800"/>
            <a:endParaRPr sz="1200" dirty="0">
              <a:solidFill>
                <a:prstClr val="black"/>
              </a:solidFill>
              <a:latin typeface="Calibri"/>
            </a:endParaRPr>
          </a:p>
        </p:txBody>
      </p:sp>
      <p:sp>
        <p:nvSpPr>
          <p:cNvPr id="89" name="object 88">
            <a:extLst>
              <a:ext uri="{FF2B5EF4-FFF2-40B4-BE49-F238E27FC236}">
                <a16:creationId xmlns:a16="http://schemas.microsoft.com/office/drawing/2014/main" id="{B55C4B25-C967-D745-99EA-3E1A36E4A062}"/>
              </a:ext>
            </a:extLst>
          </p:cNvPr>
          <p:cNvSpPr/>
          <p:nvPr/>
        </p:nvSpPr>
        <p:spPr>
          <a:xfrm>
            <a:off x="2629904" y="2074135"/>
            <a:ext cx="0" cy="67598"/>
          </a:xfrm>
          <a:custGeom>
            <a:avLst/>
            <a:gdLst/>
            <a:ahLst/>
            <a:cxnLst/>
            <a:rect l="l" t="t" r="r" b="b"/>
            <a:pathLst>
              <a:path h="96520">
                <a:moveTo>
                  <a:pt x="0" y="0"/>
                </a:moveTo>
                <a:lnTo>
                  <a:pt x="0" y="96024"/>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90" name="object 89">
            <a:extLst>
              <a:ext uri="{FF2B5EF4-FFF2-40B4-BE49-F238E27FC236}">
                <a16:creationId xmlns:a16="http://schemas.microsoft.com/office/drawing/2014/main" id="{7BBBF3E3-239E-1B4D-BF93-76BEBC48919A}"/>
              </a:ext>
            </a:extLst>
          </p:cNvPr>
          <p:cNvSpPr/>
          <p:nvPr/>
        </p:nvSpPr>
        <p:spPr>
          <a:xfrm>
            <a:off x="2446424" y="2067264"/>
            <a:ext cx="0" cy="67598"/>
          </a:xfrm>
          <a:custGeom>
            <a:avLst/>
            <a:gdLst/>
            <a:ahLst/>
            <a:cxnLst/>
            <a:rect l="l" t="t" r="r" b="b"/>
            <a:pathLst>
              <a:path h="96520">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91" name="object 90">
            <a:extLst>
              <a:ext uri="{FF2B5EF4-FFF2-40B4-BE49-F238E27FC236}">
                <a16:creationId xmlns:a16="http://schemas.microsoft.com/office/drawing/2014/main" id="{70CBFDE2-8186-E54B-8B79-7B15F57CDAA6}"/>
              </a:ext>
            </a:extLst>
          </p:cNvPr>
          <p:cNvSpPr/>
          <p:nvPr/>
        </p:nvSpPr>
        <p:spPr>
          <a:xfrm>
            <a:off x="2841053" y="2118025"/>
            <a:ext cx="0" cy="67598"/>
          </a:xfrm>
          <a:custGeom>
            <a:avLst/>
            <a:gdLst/>
            <a:ahLst/>
            <a:cxnLst/>
            <a:rect l="l" t="t" r="r" b="b"/>
            <a:pathLst>
              <a:path h="96520">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92" name="object 91">
            <a:extLst>
              <a:ext uri="{FF2B5EF4-FFF2-40B4-BE49-F238E27FC236}">
                <a16:creationId xmlns:a16="http://schemas.microsoft.com/office/drawing/2014/main" id="{7678955E-0C47-C04C-88CC-D1C0609FE4BD}"/>
              </a:ext>
            </a:extLst>
          </p:cNvPr>
          <p:cNvSpPr/>
          <p:nvPr/>
        </p:nvSpPr>
        <p:spPr>
          <a:xfrm>
            <a:off x="2689114" y="2088172"/>
            <a:ext cx="19944" cy="67598"/>
          </a:xfrm>
          <a:custGeom>
            <a:avLst/>
            <a:gdLst/>
            <a:ahLst/>
            <a:cxnLst/>
            <a:rect l="l" t="t" r="r" b="b"/>
            <a:pathLst>
              <a:path w="29844" h="96520">
                <a:moveTo>
                  <a:pt x="0" y="96037"/>
                </a:moveTo>
                <a:lnTo>
                  <a:pt x="29349" y="96037"/>
                </a:lnTo>
                <a:lnTo>
                  <a:pt x="29349" y="0"/>
                </a:lnTo>
                <a:lnTo>
                  <a:pt x="0" y="0"/>
                </a:lnTo>
                <a:lnTo>
                  <a:pt x="0" y="96037"/>
                </a:lnTo>
                <a:close/>
              </a:path>
            </a:pathLst>
          </a:custGeom>
          <a:solidFill>
            <a:srgbClr val="26B1BF"/>
          </a:solidFill>
          <a:ln>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93" name="object 92">
            <a:extLst>
              <a:ext uri="{FF2B5EF4-FFF2-40B4-BE49-F238E27FC236}">
                <a16:creationId xmlns:a16="http://schemas.microsoft.com/office/drawing/2014/main" id="{F82166EF-CBA5-1C40-91D9-8117C57B13E6}"/>
              </a:ext>
            </a:extLst>
          </p:cNvPr>
          <p:cNvSpPr/>
          <p:nvPr/>
        </p:nvSpPr>
        <p:spPr>
          <a:xfrm>
            <a:off x="2938228" y="2147445"/>
            <a:ext cx="0" cy="67598"/>
          </a:xfrm>
          <a:custGeom>
            <a:avLst/>
            <a:gdLst/>
            <a:ahLst/>
            <a:cxnLst/>
            <a:rect l="l" t="t" r="r" b="b"/>
            <a:pathLst>
              <a:path h="96520">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94" name="object 93">
            <a:extLst>
              <a:ext uri="{FF2B5EF4-FFF2-40B4-BE49-F238E27FC236}">
                <a16:creationId xmlns:a16="http://schemas.microsoft.com/office/drawing/2014/main" id="{CE3E083E-09A8-9F46-8218-6364958E72F3}"/>
              </a:ext>
            </a:extLst>
          </p:cNvPr>
          <p:cNvSpPr/>
          <p:nvPr/>
        </p:nvSpPr>
        <p:spPr>
          <a:xfrm>
            <a:off x="3191193" y="2171965"/>
            <a:ext cx="0" cy="67598"/>
          </a:xfrm>
          <a:custGeom>
            <a:avLst/>
            <a:gdLst/>
            <a:ahLst/>
            <a:cxnLst/>
            <a:rect l="l" t="t" r="r" b="b"/>
            <a:pathLst>
              <a:path h="96520">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95" name="object 94">
            <a:extLst>
              <a:ext uri="{FF2B5EF4-FFF2-40B4-BE49-F238E27FC236}">
                <a16:creationId xmlns:a16="http://schemas.microsoft.com/office/drawing/2014/main" id="{4D086E30-9019-1741-BF53-7A1ACD852BC3}"/>
              </a:ext>
            </a:extLst>
          </p:cNvPr>
          <p:cNvSpPr/>
          <p:nvPr/>
        </p:nvSpPr>
        <p:spPr>
          <a:xfrm>
            <a:off x="3070667" y="2150875"/>
            <a:ext cx="0" cy="67598"/>
          </a:xfrm>
          <a:custGeom>
            <a:avLst/>
            <a:gdLst/>
            <a:ahLst/>
            <a:cxnLst/>
            <a:rect l="l" t="t" r="r" b="b"/>
            <a:pathLst>
              <a:path h="96520">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96" name="object 95">
            <a:extLst>
              <a:ext uri="{FF2B5EF4-FFF2-40B4-BE49-F238E27FC236}">
                <a16:creationId xmlns:a16="http://schemas.microsoft.com/office/drawing/2014/main" id="{BA02ADAF-5F40-4C4E-85D8-AF17EC356EE4}"/>
              </a:ext>
            </a:extLst>
          </p:cNvPr>
          <p:cNvSpPr/>
          <p:nvPr/>
        </p:nvSpPr>
        <p:spPr>
          <a:xfrm>
            <a:off x="2674049" y="2074135"/>
            <a:ext cx="0" cy="67598"/>
          </a:xfrm>
          <a:custGeom>
            <a:avLst/>
            <a:gdLst/>
            <a:ahLst/>
            <a:cxnLst/>
            <a:rect l="l" t="t" r="r" b="b"/>
            <a:pathLst>
              <a:path h="96520">
                <a:moveTo>
                  <a:pt x="0" y="0"/>
                </a:moveTo>
                <a:lnTo>
                  <a:pt x="0" y="96024"/>
                </a:lnTo>
              </a:path>
            </a:pathLst>
          </a:custGeom>
          <a:ln w="29349">
            <a:solidFill>
              <a:srgbClr val="C4D500"/>
            </a:solidFill>
          </a:ln>
        </p:spPr>
        <p:txBody>
          <a:bodyPr wrap="square" lIns="0" tIns="0" rIns="0" bIns="0" rtlCol="0"/>
          <a:lstStyle/>
          <a:p>
            <a:pPr defTabSz="685800"/>
            <a:endParaRPr sz="1200" dirty="0">
              <a:solidFill>
                <a:prstClr val="black"/>
              </a:solidFill>
              <a:latin typeface="Calibri"/>
            </a:endParaRPr>
          </a:p>
        </p:txBody>
      </p:sp>
      <p:sp>
        <p:nvSpPr>
          <p:cNvPr id="97" name="object 96">
            <a:extLst>
              <a:ext uri="{FF2B5EF4-FFF2-40B4-BE49-F238E27FC236}">
                <a16:creationId xmlns:a16="http://schemas.microsoft.com/office/drawing/2014/main" id="{3EE1F7EA-1794-A949-BA12-D1B82F80F9F2}"/>
              </a:ext>
            </a:extLst>
          </p:cNvPr>
          <p:cNvSpPr/>
          <p:nvPr/>
        </p:nvSpPr>
        <p:spPr>
          <a:xfrm>
            <a:off x="2446426" y="2118025"/>
            <a:ext cx="7898189" cy="1657038"/>
          </a:xfrm>
          <a:custGeom>
            <a:avLst/>
            <a:gdLst/>
            <a:ahLst/>
            <a:cxnLst/>
            <a:rect l="l" t="t" r="r" b="b"/>
            <a:pathLst>
              <a:path w="11819255" h="2366010">
                <a:moveTo>
                  <a:pt x="0" y="0"/>
                </a:moveTo>
                <a:lnTo>
                  <a:pt x="489013" y="0"/>
                </a:lnTo>
                <a:lnTo>
                  <a:pt x="573417" y="0"/>
                </a:lnTo>
                <a:lnTo>
                  <a:pt x="573417" y="40601"/>
                </a:lnTo>
                <a:lnTo>
                  <a:pt x="609600" y="40601"/>
                </a:lnTo>
                <a:lnTo>
                  <a:pt x="609600" y="58813"/>
                </a:lnTo>
                <a:lnTo>
                  <a:pt x="659930" y="58813"/>
                </a:lnTo>
                <a:lnTo>
                  <a:pt x="659930" y="80518"/>
                </a:lnTo>
                <a:lnTo>
                  <a:pt x="923137" y="80518"/>
                </a:lnTo>
                <a:lnTo>
                  <a:pt x="942009" y="80518"/>
                </a:lnTo>
                <a:lnTo>
                  <a:pt x="942009" y="95224"/>
                </a:lnTo>
                <a:lnTo>
                  <a:pt x="1112418" y="95224"/>
                </a:lnTo>
                <a:lnTo>
                  <a:pt x="1112418" y="120421"/>
                </a:lnTo>
                <a:lnTo>
                  <a:pt x="1245069" y="120421"/>
                </a:lnTo>
                <a:lnTo>
                  <a:pt x="1245069" y="137236"/>
                </a:lnTo>
                <a:lnTo>
                  <a:pt x="1755228" y="137236"/>
                </a:lnTo>
                <a:lnTo>
                  <a:pt x="1755228" y="158229"/>
                </a:lnTo>
                <a:lnTo>
                  <a:pt x="1792973" y="158229"/>
                </a:lnTo>
                <a:lnTo>
                  <a:pt x="1792973" y="177012"/>
                </a:lnTo>
                <a:lnTo>
                  <a:pt x="1836483" y="177012"/>
                </a:lnTo>
                <a:lnTo>
                  <a:pt x="1836483" y="198831"/>
                </a:lnTo>
                <a:lnTo>
                  <a:pt x="2211895" y="198831"/>
                </a:lnTo>
                <a:lnTo>
                  <a:pt x="2211895" y="219151"/>
                </a:lnTo>
                <a:lnTo>
                  <a:pt x="2240216" y="219151"/>
                </a:lnTo>
                <a:lnTo>
                  <a:pt x="2240216" y="249948"/>
                </a:lnTo>
                <a:lnTo>
                  <a:pt x="2253310" y="249948"/>
                </a:lnTo>
                <a:lnTo>
                  <a:pt x="2253310" y="337464"/>
                </a:lnTo>
                <a:lnTo>
                  <a:pt x="2276386" y="337464"/>
                </a:lnTo>
                <a:lnTo>
                  <a:pt x="2276386" y="372465"/>
                </a:lnTo>
                <a:lnTo>
                  <a:pt x="2276386" y="415175"/>
                </a:lnTo>
                <a:lnTo>
                  <a:pt x="2305748" y="415175"/>
                </a:lnTo>
                <a:lnTo>
                  <a:pt x="2305748" y="434771"/>
                </a:lnTo>
                <a:lnTo>
                  <a:pt x="2368143" y="434771"/>
                </a:lnTo>
                <a:lnTo>
                  <a:pt x="2368143" y="454380"/>
                </a:lnTo>
                <a:lnTo>
                  <a:pt x="2442070" y="454380"/>
                </a:lnTo>
                <a:lnTo>
                  <a:pt x="2442070" y="469785"/>
                </a:lnTo>
                <a:lnTo>
                  <a:pt x="2735160" y="469785"/>
                </a:lnTo>
                <a:lnTo>
                  <a:pt x="2735160" y="513892"/>
                </a:lnTo>
                <a:lnTo>
                  <a:pt x="2815374" y="513892"/>
                </a:lnTo>
                <a:lnTo>
                  <a:pt x="2815374" y="534898"/>
                </a:lnTo>
                <a:lnTo>
                  <a:pt x="2833204" y="534898"/>
                </a:lnTo>
                <a:lnTo>
                  <a:pt x="2833204" y="577608"/>
                </a:lnTo>
                <a:lnTo>
                  <a:pt x="2888259" y="577608"/>
                </a:lnTo>
                <a:lnTo>
                  <a:pt x="2888259" y="688225"/>
                </a:lnTo>
                <a:lnTo>
                  <a:pt x="3189732" y="688225"/>
                </a:lnTo>
                <a:lnTo>
                  <a:pt x="3189732" y="710628"/>
                </a:lnTo>
                <a:lnTo>
                  <a:pt x="3242691" y="710628"/>
                </a:lnTo>
                <a:lnTo>
                  <a:pt x="3242691" y="730237"/>
                </a:lnTo>
                <a:lnTo>
                  <a:pt x="3281489" y="730237"/>
                </a:lnTo>
                <a:lnTo>
                  <a:pt x="3281489" y="754748"/>
                </a:lnTo>
                <a:lnTo>
                  <a:pt x="3305606" y="754748"/>
                </a:lnTo>
                <a:lnTo>
                  <a:pt x="3305606" y="811453"/>
                </a:lnTo>
                <a:lnTo>
                  <a:pt x="3322904" y="811453"/>
                </a:lnTo>
                <a:lnTo>
                  <a:pt x="3322904" y="848550"/>
                </a:lnTo>
                <a:lnTo>
                  <a:pt x="3367481" y="848550"/>
                </a:lnTo>
                <a:lnTo>
                  <a:pt x="3367481" y="901763"/>
                </a:lnTo>
                <a:lnTo>
                  <a:pt x="3393173" y="901763"/>
                </a:lnTo>
                <a:lnTo>
                  <a:pt x="3393173" y="926972"/>
                </a:lnTo>
                <a:lnTo>
                  <a:pt x="3478110" y="926972"/>
                </a:lnTo>
                <a:lnTo>
                  <a:pt x="3478110" y="947978"/>
                </a:lnTo>
                <a:lnTo>
                  <a:pt x="3556749" y="947978"/>
                </a:lnTo>
                <a:lnTo>
                  <a:pt x="3556749" y="968984"/>
                </a:lnTo>
                <a:lnTo>
                  <a:pt x="3685209" y="968984"/>
                </a:lnTo>
                <a:lnTo>
                  <a:pt x="3685209" y="989279"/>
                </a:lnTo>
                <a:lnTo>
                  <a:pt x="3878160" y="989279"/>
                </a:lnTo>
                <a:lnTo>
                  <a:pt x="3878160" y="1031989"/>
                </a:lnTo>
                <a:lnTo>
                  <a:pt x="3900703" y="1031989"/>
                </a:lnTo>
                <a:lnTo>
                  <a:pt x="3900703" y="1064196"/>
                </a:lnTo>
                <a:lnTo>
                  <a:pt x="3927970" y="1064196"/>
                </a:lnTo>
                <a:lnTo>
                  <a:pt x="3927970" y="1104798"/>
                </a:lnTo>
                <a:lnTo>
                  <a:pt x="4013428" y="1104798"/>
                </a:lnTo>
                <a:lnTo>
                  <a:pt x="4013428" y="1125105"/>
                </a:lnTo>
                <a:lnTo>
                  <a:pt x="4062183" y="1125105"/>
                </a:lnTo>
                <a:lnTo>
                  <a:pt x="4062183" y="1147508"/>
                </a:lnTo>
                <a:lnTo>
                  <a:pt x="4218432" y="1147508"/>
                </a:lnTo>
                <a:lnTo>
                  <a:pt x="4218432" y="1170622"/>
                </a:lnTo>
                <a:lnTo>
                  <a:pt x="4407712" y="1170622"/>
                </a:lnTo>
                <a:lnTo>
                  <a:pt x="4407712" y="1188123"/>
                </a:lnTo>
                <a:lnTo>
                  <a:pt x="4448086" y="1188123"/>
                </a:lnTo>
                <a:lnTo>
                  <a:pt x="4448086" y="1200721"/>
                </a:lnTo>
                <a:lnTo>
                  <a:pt x="4472203" y="1200721"/>
                </a:lnTo>
                <a:lnTo>
                  <a:pt x="4472203" y="1237830"/>
                </a:lnTo>
                <a:lnTo>
                  <a:pt x="4498936" y="1237830"/>
                </a:lnTo>
                <a:lnTo>
                  <a:pt x="4498936" y="1268641"/>
                </a:lnTo>
                <a:lnTo>
                  <a:pt x="4547692" y="1268641"/>
                </a:lnTo>
                <a:lnTo>
                  <a:pt x="4547692" y="1358252"/>
                </a:lnTo>
                <a:lnTo>
                  <a:pt x="4665141" y="1358252"/>
                </a:lnTo>
                <a:lnTo>
                  <a:pt x="4665141" y="1405851"/>
                </a:lnTo>
                <a:lnTo>
                  <a:pt x="4838700" y="1405851"/>
                </a:lnTo>
                <a:lnTo>
                  <a:pt x="4838700" y="1435265"/>
                </a:lnTo>
                <a:lnTo>
                  <a:pt x="5256047" y="1435265"/>
                </a:lnTo>
                <a:lnTo>
                  <a:pt x="5256047" y="1450670"/>
                </a:lnTo>
                <a:lnTo>
                  <a:pt x="5301665" y="1450670"/>
                </a:lnTo>
                <a:lnTo>
                  <a:pt x="5301665" y="1477975"/>
                </a:lnTo>
                <a:lnTo>
                  <a:pt x="5536031" y="1477975"/>
                </a:lnTo>
                <a:lnTo>
                  <a:pt x="5536031" y="1494078"/>
                </a:lnTo>
                <a:lnTo>
                  <a:pt x="5596851" y="1494078"/>
                </a:lnTo>
                <a:lnTo>
                  <a:pt x="5596851" y="1559890"/>
                </a:lnTo>
                <a:lnTo>
                  <a:pt x="5613107" y="1559890"/>
                </a:lnTo>
                <a:lnTo>
                  <a:pt x="5613107" y="1643900"/>
                </a:lnTo>
                <a:lnTo>
                  <a:pt x="5650331" y="1643900"/>
                </a:lnTo>
                <a:lnTo>
                  <a:pt x="5650331" y="1671904"/>
                </a:lnTo>
                <a:lnTo>
                  <a:pt x="5695416" y="1671904"/>
                </a:lnTo>
                <a:lnTo>
                  <a:pt x="5695416" y="1700606"/>
                </a:lnTo>
                <a:lnTo>
                  <a:pt x="5778258" y="1700606"/>
                </a:lnTo>
                <a:lnTo>
                  <a:pt x="5778258" y="1729320"/>
                </a:lnTo>
                <a:lnTo>
                  <a:pt x="5818111" y="1729320"/>
                </a:lnTo>
                <a:lnTo>
                  <a:pt x="5818111" y="1764385"/>
                </a:lnTo>
                <a:lnTo>
                  <a:pt x="6135319" y="1764385"/>
                </a:lnTo>
                <a:lnTo>
                  <a:pt x="6135319" y="1784629"/>
                </a:lnTo>
                <a:lnTo>
                  <a:pt x="6659092" y="1784629"/>
                </a:lnTo>
                <a:lnTo>
                  <a:pt x="6659092" y="1806333"/>
                </a:lnTo>
                <a:lnTo>
                  <a:pt x="6699465" y="1806333"/>
                </a:lnTo>
                <a:lnTo>
                  <a:pt x="6699465" y="1864448"/>
                </a:lnTo>
                <a:lnTo>
                  <a:pt x="6740372" y="1864448"/>
                </a:lnTo>
                <a:lnTo>
                  <a:pt x="6740372" y="1911350"/>
                </a:lnTo>
                <a:lnTo>
                  <a:pt x="6829501" y="1911350"/>
                </a:lnTo>
                <a:lnTo>
                  <a:pt x="6829501" y="1930247"/>
                </a:lnTo>
                <a:lnTo>
                  <a:pt x="6863588" y="1930247"/>
                </a:lnTo>
                <a:lnTo>
                  <a:pt x="6863588" y="1970163"/>
                </a:lnTo>
                <a:lnTo>
                  <a:pt x="7169594" y="1970163"/>
                </a:lnTo>
                <a:lnTo>
                  <a:pt x="7169594" y="2000275"/>
                </a:lnTo>
                <a:lnTo>
                  <a:pt x="7309243" y="2000275"/>
                </a:lnTo>
                <a:lnTo>
                  <a:pt x="7309243" y="2017064"/>
                </a:lnTo>
                <a:lnTo>
                  <a:pt x="7653718" y="2017064"/>
                </a:lnTo>
                <a:lnTo>
                  <a:pt x="7653718" y="2040178"/>
                </a:lnTo>
                <a:lnTo>
                  <a:pt x="7760157" y="2040178"/>
                </a:lnTo>
                <a:lnTo>
                  <a:pt x="7760157" y="2057679"/>
                </a:lnTo>
                <a:lnTo>
                  <a:pt x="7806817" y="2057679"/>
                </a:lnTo>
                <a:lnTo>
                  <a:pt x="7806817" y="2096185"/>
                </a:lnTo>
                <a:lnTo>
                  <a:pt x="7839329" y="2096185"/>
                </a:lnTo>
                <a:lnTo>
                  <a:pt x="7839329" y="2129091"/>
                </a:lnTo>
                <a:lnTo>
                  <a:pt x="8027543" y="2129091"/>
                </a:lnTo>
                <a:lnTo>
                  <a:pt x="8027543" y="2145893"/>
                </a:lnTo>
                <a:lnTo>
                  <a:pt x="8068449" y="2145893"/>
                </a:lnTo>
                <a:lnTo>
                  <a:pt x="8068449" y="2164092"/>
                </a:lnTo>
                <a:lnTo>
                  <a:pt x="8365731" y="2164092"/>
                </a:lnTo>
                <a:lnTo>
                  <a:pt x="8365731" y="2214511"/>
                </a:lnTo>
                <a:lnTo>
                  <a:pt x="8623693" y="2214511"/>
                </a:lnTo>
                <a:lnTo>
                  <a:pt x="8949283" y="2214511"/>
                </a:lnTo>
                <a:lnTo>
                  <a:pt x="8949283" y="2269121"/>
                </a:lnTo>
                <a:lnTo>
                  <a:pt x="9090329" y="2269121"/>
                </a:lnTo>
                <a:lnTo>
                  <a:pt x="9090329" y="2314625"/>
                </a:lnTo>
                <a:lnTo>
                  <a:pt x="9410166" y="2314625"/>
                </a:lnTo>
                <a:lnTo>
                  <a:pt x="9575838" y="2314625"/>
                </a:lnTo>
                <a:lnTo>
                  <a:pt x="9575838" y="2365730"/>
                </a:lnTo>
                <a:lnTo>
                  <a:pt x="10219169" y="2365730"/>
                </a:lnTo>
                <a:lnTo>
                  <a:pt x="11818848" y="2365730"/>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98" name="object 97">
            <a:extLst>
              <a:ext uri="{FF2B5EF4-FFF2-40B4-BE49-F238E27FC236}">
                <a16:creationId xmlns:a16="http://schemas.microsoft.com/office/drawing/2014/main" id="{5DD55457-29D1-4D46-81E4-03E41105FCF4}"/>
              </a:ext>
            </a:extLst>
          </p:cNvPr>
          <p:cNvSpPr/>
          <p:nvPr/>
        </p:nvSpPr>
        <p:spPr>
          <a:xfrm>
            <a:off x="4136492" y="2416354"/>
            <a:ext cx="0" cy="67598"/>
          </a:xfrm>
          <a:custGeom>
            <a:avLst/>
            <a:gdLst/>
            <a:ahLst/>
            <a:cxnLst/>
            <a:rect l="l" t="t" r="r" b="b"/>
            <a:pathLst>
              <a:path h="96520">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99" name="object 98">
            <a:extLst>
              <a:ext uri="{FF2B5EF4-FFF2-40B4-BE49-F238E27FC236}">
                <a16:creationId xmlns:a16="http://schemas.microsoft.com/office/drawing/2014/main" id="{B7201A9B-7906-CE4F-A587-D22AAA38C7C0}"/>
              </a:ext>
            </a:extLst>
          </p:cNvPr>
          <p:cNvSpPr/>
          <p:nvPr/>
        </p:nvSpPr>
        <p:spPr>
          <a:xfrm>
            <a:off x="4297309" y="2442838"/>
            <a:ext cx="0" cy="67598"/>
          </a:xfrm>
          <a:custGeom>
            <a:avLst/>
            <a:gdLst/>
            <a:ahLst/>
            <a:cxnLst/>
            <a:rect l="l" t="t" r="r" b="b"/>
            <a:pathLst>
              <a:path h="96520">
                <a:moveTo>
                  <a:pt x="0" y="0"/>
                </a:moveTo>
                <a:lnTo>
                  <a:pt x="0" y="96024"/>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0" name="object 99">
            <a:extLst>
              <a:ext uri="{FF2B5EF4-FFF2-40B4-BE49-F238E27FC236}">
                <a16:creationId xmlns:a16="http://schemas.microsoft.com/office/drawing/2014/main" id="{1AAFD09E-CADB-1940-AD7F-16BD75A21614}"/>
              </a:ext>
            </a:extLst>
          </p:cNvPr>
          <p:cNvSpPr/>
          <p:nvPr/>
        </p:nvSpPr>
        <p:spPr>
          <a:xfrm>
            <a:off x="4844940" y="2763516"/>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1" name="object 100">
            <a:extLst>
              <a:ext uri="{FF2B5EF4-FFF2-40B4-BE49-F238E27FC236}">
                <a16:creationId xmlns:a16="http://schemas.microsoft.com/office/drawing/2014/main" id="{01B8FC03-2549-6D47-B65F-123B5B182AB7}"/>
              </a:ext>
            </a:extLst>
          </p:cNvPr>
          <p:cNvSpPr/>
          <p:nvPr/>
        </p:nvSpPr>
        <p:spPr>
          <a:xfrm>
            <a:off x="5456333" y="2979754"/>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2" name="object 101">
            <a:extLst>
              <a:ext uri="{FF2B5EF4-FFF2-40B4-BE49-F238E27FC236}">
                <a16:creationId xmlns:a16="http://schemas.microsoft.com/office/drawing/2014/main" id="{6D6B37D4-DBE1-8949-85EB-9984B3F3CB20}"/>
              </a:ext>
            </a:extLst>
          </p:cNvPr>
          <p:cNvSpPr/>
          <p:nvPr/>
        </p:nvSpPr>
        <p:spPr>
          <a:xfrm>
            <a:off x="5575106" y="3073406"/>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3" name="object 102">
            <a:extLst>
              <a:ext uri="{FF2B5EF4-FFF2-40B4-BE49-F238E27FC236}">
                <a16:creationId xmlns:a16="http://schemas.microsoft.com/office/drawing/2014/main" id="{E8F0D5B4-9F0A-1F46-91A3-416D2B93AD9E}"/>
              </a:ext>
            </a:extLst>
          </p:cNvPr>
          <p:cNvSpPr/>
          <p:nvPr/>
        </p:nvSpPr>
        <p:spPr>
          <a:xfrm>
            <a:off x="5907611" y="3086644"/>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4" name="object 103">
            <a:extLst>
              <a:ext uri="{FF2B5EF4-FFF2-40B4-BE49-F238E27FC236}">
                <a16:creationId xmlns:a16="http://schemas.microsoft.com/office/drawing/2014/main" id="{4390D596-15CE-DF47-8129-5644FCE29761}"/>
              </a:ext>
            </a:extLst>
          </p:cNvPr>
          <p:cNvSpPr/>
          <p:nvPr/>
        </p:nvSpPr>
        <p:spPr>
          <a:xfrm>
            <a:off x="6231350" y="3262057"/>
            <a:ext cx="0" cy="67598"/>
          </a:xfrm>
          <a:custGeom>
            <a:avLst/>
            <a:gdLst/>
            <a:ahLst/>
            <a:cxnLst/>
            <a:rect l="l" t="t" r="r" b="b"/>
            <a:pathLst>
              <a:path h="96519">
                <a:moveTo>
                  <a:pt x="0" y="0"/>
                </a:moveTo>
                <a:lnTo>
                  <a:pt x="0" y="96024"/>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5" name="object 104">
            <a:extLst>
              <a:ext uri="{FF2B5EF4-FFF2-40B4-BE49-F238E27FC236}">
                <a16:creationId xmlns:a16="http://schemas.microsoft.com/office/drawing/2014/main" id="{3905D94B-058D-6441-B660-3F5B3181B98A}"/>
              </a:ext>
            </a:extLst>
          </p:cNvPr>
          <p:cNvSpPr/>
          <p:nvPr/>
        </p:nvSpPr>
        <p:spPr>
          <a:xfrm>
            <a:off x="7131102" y="3467638"/>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6" name="object 105">
            <a:extLst>
              <a:ext uri="{FF2B5EF4-FFF2-40B4-BE49-F238E27FC236}">
                <a16:creationId xmlns:a16="http://schemas.microsoft.com/office/drawing/2014/main" id="{90A0AE78-9281-A642-AC66-9DE3C32A20BD}"/>
              </a:ext>
            </a:extLst>
          </p:cNvPr>
          <p:cNvSpPr/>
          <p:nvPr/>
        </p:nvSpPr>
        <p:spPr>
          <a:xfrm>
            <a:off x="7684681" y="3576282"/>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7" name="object 106">
            <a:extLst>
              <a:ext uri="{FF2B5EF4-FFF2-40B4-BE49-F238E27FC236}">
                <a16:creationId xmlns:a16="http://schemas.microsoft.com/office/drawing/2014/main" id="{CAA3D69C-B789-154A-AA4E-E703EE2B262D}"/>
              </a:ext>
            </a:extLst>
          </p:cNvPr>
          <p:cNvSpPr/>
          <p:nvPr/>
        </p:nvSpPr>
        <p:spPr>
          <a:xfrm>
            <a:off x="8063783" y="3635121"/>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8" name="object 107">
            <a:extLst>
              <a:ext uri="{FF2B5EF4-FFF2-40B4-BE49-F238E27FC236}">
                <a16:creationId xmlns:a16="http://schemas.microsoft.com/office/drawing/2014/main" id="{831E1317-7755-1140-A289-83D5D39BA373}"/>
              </a:ext>
            </a:extLst>
          </p:cNvPr>
          <p:cNvSpPr/>
          <p:nvPr/>
        </p:nvSpPr>
        <p:spPr>
          <a:xfrm>
            <a:off x="8181860" y="3635121"/>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09" name="object 108">
            <a:extLst>
              <a:ext uri="{FF2B5EF4-FFF2-40B4-BE49-F238E27FC236}">
                <a16:creationId xmlns:a16="http://schemas.microsoft.com/office/drawing/2014/main" id="{9B2A0F27-B863-0448-B4BA-0D0D7FE57EE2}"/>
              </a:ext>
            </a:extLst>
          </p:cNvPr>
          <p:cNvSpPr/>
          <p:nvPr/>
        </p:nvSpPr>
        <p:spPr>
          <a:xfrm>
            <a:off x="8320954" y="3635121"/>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0" name="object 109">
            <a:extLst>
              <a:ext uri="{FF2B5EF4-FFF2-40B4-BE49-F238E27FC236}">
                <a16:creationId xmlns:a16="http://schemas.microsoft.com/office/drawing/2014/main" id="{DAA0D164-E040-4949-8723-9DDB2CB90218}"/>
              </a:ext>
            </a:extLst>
          </p:cNvPr>
          <p:cNvSpPr/>
          <p:nvPr/>
        </p:nvSpPr>
        <p:spPr>
          <a:xfrm>
            <a:off x="8410646" y="3649349"/>
            <a:ext cx="0" cy="67598"/>
          </a:xfrm>
          <a:custGeom>
            <a:avLst/>
            <a:gdLst/>
            <a:ahLst/>
            <a:cxnLst/>
            <a:rect l="l" t="t" r="r" b="b"/>
            <a:pathLst>
              <a:path h="96519">
                <a:moveTo>
                  <a:pt x="0" y="0"/>
                </a:moveTo>
                <a:lnTo>
                  <a:pt x="0" y="96024"/>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1" name="object 110">
            <a:extLst>
              <a:ext uri="{FF2B5EF4-FFF2-40B4-BE49-F238E27FC236}">
                <a16:creationId xmlns:a16="http://schemas.microsoft.com/office/drawing/2014/main" id="{83157C51-FD61-4447-A7A8-EBD11C27F5F5}"/>
              </a:ext>
            </a:extLst>
          </p:cNvPr>
          <p:cNvSpPr/>
          <p:nvPr/>
        </p:nvSpPr>
        <p:spPr>
          <a:xfrm>
            <a:off x="8426063" y="3649354"/>
            <a:ext cx="23339" cy="67598"/>
          </a:xfrm>
          <a:custGeom>
            <a:avLst/>
            <a:gdLst/>
            <a:ahLst/>
            <a:cxnLst/>
            <a:rect l="l" t="t" r="r" b="b"/>
            <a:pathLst>
              <a:path w="34925" h="96519">
                <a:moveTo>
                  <a:pt x="34594" y="0"/>
                </a:moveTo>
                <a:lnTo>
                  <a:pt x="29349" y="0"/>
                </a:lnTo>
                <a:lnTo>
                  <a:pt x="5245" y="0"/>
                </a:lnTo>
                <a:lnTo>
                  <a:pt x="0" y="0"/>
                </a:lnTo>
                <a:lnTo>
                  <a:pt x="0" y="96024"/>
                </a:lnTo>
                <a:lnTo>
                  <a:pt x="5245" y="96024"/>
                </a:lnTo>
                <a:lnTo>
                  <a:pt x="29349" y="96024"/>
                </a:lnTo>
                <a:lnTo>
                  <a:pt x="34594" y="96024"/>
                </a:lnTo>
                <a:lnTo>
                  <a:pt x="34594" y="0"/>
                </a:lnTo>
                <a:close/>
              </a:path>
            </a:pathLst>
          </a:custGeom>
          <a:solidFill>
            <a:srgbClr val="26B1BF"/>
          </a:solidFill>
          <a:ln>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2" name="object 111">
            <a:extLst>
              <a:ext uri="{FF2B5EF4-FFF2-40B4-BE49-F238E27FC236}">
                <a16:creationId xmlns:a16="http://schemas.microsoft.com/office/drawing/2014/main" id="{3F8D52FE-387F-434E-BF10-3350C73A68A1}"/>
              </a:ext>
            </a:extLst>
          </p:cNvPr>
          <p:cNvSpPr/>
          <p:nvPr/>
        </p:nvSpPr>
        <p:spPr>
          <a:xfrm>
            <a:off x="8393481" y="3635121"/>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3" name="object 112">
            <a:extLst>
              <a:ext uri="{FF2B5EF4-FFF2-40B4-BE49-F238E27FC236}">
                <a16:creationId xmlns:a16="http://schemas.microsoft.com/office/drawing/2014/main" id="{2011398F-0419-7942-8ADD-41F352A01180}"/>
              </a:ext>
            </a:extLst>
          </p:cNvPr>
          <p:cNvSpPr/>
          <p:nvPr/>
        </p:nvSpPr>
        <p:spPr>
          <a:xfrm>
            <a:off x="8455493" y="3673867"/>
            <a:ext cx="42434" cy="67598"/>
          </a:xfrm>
          <a:custGeom>
            <a:avLst/>
            <a:gdLst/>
            <a:ahLst/>
            <a:cxnLst/>
            <a:rect l="l" t="t" r="r" b="b"/>
            <a:pathLst>
              <a:path w="63500" h="96519">
                <a:moveTo>
                  <a:pt x="29349" y="0"/>
                </a:moveTo>
                <a:lnTo>
                  <a:pt x="0" y="0"/>
                </a:lnTo>
                <a:lnTo>
                  <a:pt x="0" y="96037"/>
                </a:lnTo>
                <a:lnTo>
                  <a:pt x="29349" y="96037"/>
                </a:lnTo>
                <a:lnTo>
                  <a:pt x="29349" y="0"/>
                </a:lnTo>
                <a:close/>
              </a:path>
              <a:path w="63500" h="96519">
                <a:moveTo>
                  <a:pt x="63436" y="0"/>
                </a:moveTo>
                <a:lnTo>
                  <a:pt x="34086" y="0"/>
                </a:lnTo>
                <a:lnTo>
                  <a:pt x="34086" y="96037"/>
                </a:lnTo>
                <a:lnTo>
                  <a:pt x="63436" y="96037"/>
                </a:lnTo>
                <a:lnTo>
                  <a:pt x="63436" y="0"/>
                </a:lnTo>
                <a:close/>
              </a:path>
            </a:pathLst>
          </a:custGeom>
          <a:solidFill>
            <a:srgbClr val="26B1BF"/>
          </a:solidFill>
          <a:ln>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4" name="object 113">
            <a:extLst>
              <a:ext uri="{FF2B5EF4-FFF2-40B4-BE49-F238E27FC236}">
                <a16:creationId xmlns:a16="http://schemas.microsoft.com/office/drawing/2014/main" id="{CC418E3B-4F84-8D44-8556-0CD35F501DB6}"/>
              </a:ext>
            </a:extLst>
          </p:cNvPr>
          <p:cNvSpPr/>
          <p:nvPr/>
        </p:nvSpPr>
        <p:spPr>
          <a:xfrm>
            <a:off x="8521719" y="3673861"/>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5" name="object 114">
            <a:extLst>
              <a:ext uri="{FF2B5EF4-FFF2-40B4-BE49-F238E27FC236}">
                <a16:creationId xmlns:a16="http://schemas.microsoft.com/office/drawing/2014/main" id="{516D5F92-5924-C04B-81F6-97D58540D680}"/>
              </a:ext>
            </a:extLst>
          </p:cNvPr>
          <p:cNvSpPr/>
          <p:nvPr/>
        </p:nvSpPr>
        <p:spPr>
          <a:xfrm>
            <a:off x="8644346" y="3707485"/>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6" name="object 115">
            <a:extLst>
              <a:ext uri="{FF2B5EF4-FFF2-40B4-BE49-F238E27FC236}">
                <a16:creationId xmlns:a16="http://schemas.microsoft.com/office/drawing/2014/main" id="{8C161EC3-DE5E-B040-9E16-EB818328AD13}"/>
              </a:ext>
            </a:extLst>
          </p:cNvPr>
          <p:cNvSpPr/>
          <p:nvPr/>
        </p:nvSpPr>
        <p:spPr>
          <a:xfrm>
            <a:off x="8775733" y="3709942"/>
            <a:ext cx="0" cy="67598"/>
          </a:xfrm>
          <a:custGeom>
            <a:avLst/>
            <a:gdLst/>
            <a:ahLst/>
            <a:cxnLst/>
            <a:rect l="l" t="t" r="r" b="b"/>
            <a:pathLst>
              <a:path h="96519">
                <a:moveTo>
                  <a:pt x="0" y="0"/>
                </a:moveTo>
                <a:lnTo>
                  <a:pt x="0" y="96024"/>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7" name="object 116">
            <a:extLst>
              <a:ext uri="{FF2B5EF4-FFF2-40B4-BE49-F238E27FC236}">
                <a16:creationId xmlns:a16="http://schemas.microsoft.com/office/drawing/2014/main" id="{46551BEE-D437-5C4B-B82A-4462F0917B7C}"/>
              </a:ext>
            </a:extLst>
          </p:cNvPr>
          <p:cNvSpPr/>
          <p:nvPr/>
        </p:nvSpPr>
        <p:spPr>
          <a:xfrm>
            <a:off x="8803414" y="3709942"/>
            <a:ext cx="0" cy="67598"/>
          </a:xfrm>
          <a:custGeom>
            <a:avLst/>
            <a:gdLst/>
            <a:ahLst/>
            <a:cxnLst/>
            <a:rect l="l" t="t" r="r" b="b"/>
            <a:pathLst>
              <a:path h="96519">
                <a:moveTo>
                  <a:pt x="0" y="0"/>
                </a:moveTo>
                <a:lnTo>
                  <a:pt x="0" y="96024"/>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8" name="object 117">
            <a:extLst>
              <a:ext uri="{FF2B5EF4-FFF2-40B4-BE49-F238E27FC236}">
                <a16:creationId xmlns:a16="http://schemas.microsoft.com/office/drawing/2014/main" id="{F7E4C9F2-B46A-B44E-B97A-E4F6D9B0DDF8}"/>
              </a:ext>
            </a:extLst>
          </p:cNvPr>
          <p:cNvSpPr/>
          <p:nvPr/>
        </p:nvSpPr>
        <p:spPr>
          <a:xfrm>
            <a:off x="8833902" y="3743573"/>
            <a:ext cx="361111" cy="67598"/>
          </a:xfrm>
          <a:custGeom>
            <a:avLst/>
            <a:gdLst/>
            <a:ahLst/>
            <a:cxnLst/>
            <a:rect l="l" t="t" r="r" b="b"/>
            <a:pathLst>
              <a:path w="540384" h="96519">
                <a:moveTo>
                  <a:pt x="29349" y="0"/>
                </a:moveTo>
                <a:lnTo>
                  <a:pt x="0" y="0"/>
                </a:lnTo>
                <a:lnTo>
                  <a:pt x="0" y="96037"/>
                </a:lnTo>
                <a:lnTo>
                  <a:pt x="29349" y="96037"/>
                </a:lnTo>
                <a:lnTo>
                  <a:pt x="29349" y="0"/>
                </a:lnTo>
                <a:close/>
              </a:path>
              <a:path w="540384" h="96519">
                <a:moveTo>
                  <a:pt x="62890" y="0"/>
                </a:moveTo>
                <a:lnTo>
                  <a:pt x="33540" y="0"/>
                </a:lnTo>
                <a:lnTo>
                  <a:pt x="33540" y="96037"/>
                </a:lnTo>
                <a:lnTo>
                  <a:pt x="62890" y="96037"/>
                </a:lnTo>
                <a:lnTo>
                  <a:pt x="62890" y="0"/>
                </a:lnTo>
                <a:close/>
              </a:path>
              <a:path w="540384" h="96519">
                <a:moveTo>
                  <a:pt x="481825" y="0"/>
                </a:moveTo>
                <a:lnTo>
                  <a:pt x="452475" y="0"/>
                </a:lnTo>
                <a:lnTo>
                  <a:pt x="452475" y="96037"/>
                </a:lnTo>
                <a:lnTo>
                  <a:pt x="481825" y="96037"/>
                </a:lnTo>
                <a:lnTo>
                  <a:pt x="481825" y="0"/>
                </a:lnTo>
                <a:close/>
              </a:path>
              <a:path w="540384" h="96519">
                <a:moveTo>
                  <a:pt x="540016" y="0"/>
                </a:moveTo>
                <a:lnTo>
                  <a:pt x="510667" y="0"/>
                </a:lnTo>
                <a:lnTo>
                  <a:pt x="510667" y="96037"/>
                </a:lnTo>
                <a:lnTo>
                  <a:pt x="540016" y="96037"/>
                </a:lnTo>
                <a:lnTo>
                  <a:pt x="540016" y="0"/>
                </a:lnTo>
                <a:close/>
              </a:path>
            </a:pathLst>
          </a:custGeom>
          <a:solidFill>
            <a:srgbClr val="26B1BF"/>
          </a:solidFill>
          <a:ln>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19" name="object 118">
            <a:extLst>
              <a:ext uri="{FF2B5EF4-FFF2-40B4-BE49-F238E27FC236}">
                <a16:creationId xmlns:a16="http://schemas.microsoft.com/office/drawing/2014/main" id="{7EE7F590-806E-C947-B408-2D441D258310}"/>
              </a:ext>
            </a:extLst>
          </p:cNvPr>
          <p:cNvSpPr/>
          <p:nvPr/>
        </p:nvSpPr>
        <p:spPr>
          <a:xfrm>
            <a:off x="9210545" y="3743566"/>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20" name="object 119">
            <a:extLst>
              <a:ext uri="{FF2B5EF4-FFF2-40B4-BE49-F238E27FC236}">
                <a16:creationId xmlns:a16="http://schemas.microsoft.com/office/drawing/2014/main" id="{76894245-B332-9143-B181-69EEE068986C}"/>
              </a:ext>
            </a:extLst>
          </p:cNvPr>
          <p:cNvSpPr/>
          <p:nvPr/>
        </p:nvSpPr>
        <p:spPr>
          <a:xfrm>
            <a:off x="9298135" y="3743573"/>
            <a:ext cx="215988" cy="67598"/>
          </a:xfrm>
          <a:custGeom>
            <a:avLst/>
            <a:gdLst/>
            <a:ahLst/>
            <a:cxnLst/>
            <a:rect l="l" t="t" r="r" b="b"/>
            <a:pathLst>
              <a:path w="323215" h="96519">
                <a:moveTo>
                  <a:pt x="34594" y="0"/>
                </a:moveTo>
                <a:lnTo>
                  <a:pt x="29349" y="0"/>
                </a:lnTo>
                <a:lnTo>
                  <a:pt x="5245" y="0"/>
                </a:lnTo>
                <a:lnTo>
                  <a:pt x="0" y="0"/>
                </a:lnTo>
                <a:lnTo>
                  <a:pt x="0" y="96037"/>
                </a:lnTo>
                <a:lnTo>
                  <a:pt x="5245" y="96037"/>
                </a:lnTo>
                <a:lnTo>
                  <a:pt x="29349" y="96037"/>
                </a:lnTo>
                <a:lnTo>
                  <a:pt x="34594" y="96037"/>
                </a:lnTo>
                <a:lnTo>
                  <a:pt x="34594" y="0"/>
                </a:lnTo>
                <a:close/>
              </a:path>
              <a:path w="323215" h="96519">
                <a:moveTo>
                  <a:pt x="322961" y="0"/>
                </a:moveTo>
                <a:lnTo>
                  <a:pt x="293611" y="0"/>
                </a:lnTo>
                <a:lnTo>
                  <a:pt x="293611" y="96037"/>
                </a:lnTo>
                <a:lnTo>
                  <a:pt x="322961" y="96037"/>
                </a:lnTo>
                <a:lnTo>
                  <a:pt x="322961" y="0"/>
                </a:lnTo>
                <a:close/>
              </a:path>
            </a:pathLst>
          </a:custGeom>
          <a:solidFill>
            <a:srgbClr val="26B1BF"/>
          </a:solidFill>
          <a:ln>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21" name="object 120">
            <a:extLst>
              <a:ext uri="{FF2B5EF4-FFF2-40B4-BE49-F238E27FC236}">
                <a16:creationId xmlns:a16="http://schemas.microsoft.com/office/drawing/2014/main" id="{78E2DDEF-5B7F-BE45-B1B1-C7515A38A614}"/>
              </a:ext>
            </a:extLst>
          </p:cNvPr>
          <p:cNvSpPr/>
          <p:nvPr/>
        </p:nvSpPr>
        <p:spPr>
          <a:xfrm>
            <a:off x="9567221" y="3743566"/>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22" name="object 121">
            <a:extLst>
              <a:ext uri="{FF2B5EF4-FFF2-40B4-BE49-F238E27FC236}">
                <a16:creationId xmlns:a16="http://schemas.microsoft.com/office/drawing/2014/main" id="{1842966D-F57B-A24F-9C23-1A114B29715C}"/>
              </a:ext>
            </a:extLst>
          </p:cNvPr>
          <p:cNvSpPr/>
          <p:nvPr/>
        </p:nvSpPr>
        <p:spPr>
          <a:xfrm>
            <a:off x="9616973" y="3743566"/>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23" name="object 122">
            <a:extLst>
              <a:ext uri="{FF2B5EF4-FFF2-40B4-BE49-F238E27FC236}">
                <a16:creationId xmlns:a16="http://schemas.microsoft.com/office/drawing/2014/main" id="{E0A3232F-20AF-1E49-9E93-5F56A6CB32FF}"/>
              </a:ext>
            </a:extLst>
          </p:cNvPr>
          <p:cNvSpPr/>
          <p:nvPr/>
        </p:nvSpPr>
        <p:spPr>
          <a:xfrm>
            <a:off x="10083661" y="3743566"/>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24" name="object 123">
            <a:extLst>
              <a:ext uri="{FF2B5EF4-FFF2-40B4-BE49-F238E27FC236}">
                <a16:creationId xmlns:a16="http://schemas.microsoft.com/office/drawing/2014/main" id="{1F84E5B2-F050-A14C-A8F0-CFF7350F25B2}"/>
              </a:ext>
            </a:extLst>
          </p:cNvPr>
          <p:cNvSpPr/>
          <p:nvPr/>
        </p:nvSpPr>
        <p:spPr>
          <a:xfrm>
            <a:off x="10291429" y="3743566"/>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25" name="object 124">
            <a:extLst>
              <a:ext uri="{FF2B5EF4-FFF2-40B4-BE49-F238E27FC236}">
                <a16:creationId xmlns:a16="http://schemas.microsoft.com/office/drawing/2014/main" id="{05AEED91-0AA7-4247-9C13-EAF765B853D3}"/>
              </a:ext>
            </a:extLst>
          </p:cNvPr>
          <p:cNvSpPr/>
          <p:nvPr/>
        </p:nvSpPr>
        <p:spPr>
          <a:xfrm>
            <a:off x="9155710" y="3743573"/>
            <a:ext cx="377236" cy="67598"/>
          </a:xfrm>
          <a:custGeom>
            <a:avLst/>
            <a:gdLst/>
            <a:ahLst/>
            <a:cxnLst/>
            <a:rect l="l" t="t" r="r" b="b"/>
            <a:pathLst>
              <a:path w="564515" h="96519">
                <a:moveTo>
                  <a:pt x="29349" y="0"/>
                </a:moveTo>
                <a:lnTo>
                  <a:pt x="0" y="0"/>
                </a:lnTo>
                <a:lnTo>
                  <a:pt x="0" y="96037"/>
                </a:lnTo>
                <a:lnTo>
                  <a:pt x="29349" y="96037"/>
                </a:lnTo>
                <a:lnTo>
                  <a:pt x="29349" y="0"/>
                </a:lnTo>
                <a:close/>
              </a:path>
              <a:path w="564515" h="96519">
                <a:moveTo>
                  <a:pt x="563892" y="0"/>
                </a:moveTo>
                <a:lnTo>
                  <a:pt x="534543" y="0"/>
                </a:lnTo>
                <a:lnTo>
                  <a:pt x="534543" y="96037"/>
                </a:lnTo>
                <a:lnTo>
                  <a:pt x="563892" y="96037"/>
                </a:lnTo>
                <a:lnTo>
                  <a:pt x="563892" y="0"/>
                </a:lnTo>
                <a:close/>
              </a:path>
            </a:pathLst>
          </a:custGeom>
          <a:solidFill>
            <a:srgbClr val="26B1BF"/>
          </a:solidFill>
          <a:ln>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26" name="object 125">
            <a:extLst>
              <a:ext uri="{FF2B5EF4-FFF2-40B4-BE49-F238E27FC236}">
                <a16:creationId xmlns:a16="http://schemas.microsoft.com/office/drawing/2014/main" id="{7C7E1D6B-1A70-0B44-BF87-5F33F2E0A360}"/>
              </a:ext>
            </a:extLst>
          </p:cNvPr>
          <p:cNvSpPr/>
          <p:nvPr/>
        </p:nvSpPr>
        <p:spPr>
          <a:xfrm>
            <a:off x="8568668" y="3707485"/>
            <a:ext cx="0" cy="67598"/>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pPr defTabSz="685800"/>
            <a:endParaRPr sz="1200" dirty="0">
              <a:solidFill>
                <a:prstClr val="black"/>
              </a:solidFill>
              <a:latin typeface="Calibri"/>
            </a:endParaRPr>
          </a:p>
        </p:txBody>
      </p:sp>
      <p:sp>
        <p:nvSpPr>
          <p:cNvPr id="127" name="object 126">
            <a:extLst>
              <a:ext uri="{FF2B5EF4-FFF2-40B4-BE49-F238E27FC236}">
                <a16:creationId xmlns:a16="http://schemas.microsoft.com/office/drawing/2014/main" id="{DAB9127B-8D33-F543-B2A7-A4683799CFFA}"/>
              </a:ext>
            </a:extLst>
          </p:cNvPr>
          <p:cNvSpPr/>
          <p:nvPr/>
        </p:nvSpPr>
        <p:spPr>
          <a:xfrm>
            <a:off x="2446426" y="2097421"/>
            <a:ext cx="7969903" cy="289514"/>
          </a:xfrm>
          <a:custGeom>
            <a:avLst/>
            <a:gdLst/>
            <a:ahLst/>
            <a:cxnLst/>
            <a:rect l="l" t="t" r="r" b="b"/>
            <a:pathLst>
              <a:path w="11926569" h="413384">
                <a:moveTo>
                  <a:pt x="0" y="0"/>
                </a:moveTo>
                <a:lnTo>
                  <a:pt x="233502" y="0"/>
                </a:lnTo>
                <a:lnTo>
                  <a:pt x="233502" y="19380"/>
                </a:lnTo>
                <a:lnTo>
                  <a:pt x="791362" y="19380"/>
                </a:lnTo>
                <a:lnTo>
                  <a:pt x="791362" y="36195"/>
                </a:lnTo>
                <a:lnTo>
                  <a:pt x="836104" y="36195"/>
                </a:lnTo>
                <a:lnTo>
                  <a:pt x="836104" y="51117"/>
                </a:lnTo>
                <a:lnTo>
                  <a:pt x="1656816" y="51117"/>
                </a:lnTo>
                <a:lnTo>
                  <a:pt x="1656816" y="62763"/>
                </a:lnTo>
                <a:lnTo>
                  <a:pt x="1673250" y="62763"/>
                </a:lnTo>
                <a:lnTo>
                  <a:pt x="1673250" y="86588"/>
                </a:lnTo>
                <a:lnTo>
                  <a:pt x="1757680" y="86588"/>
                </a:lnTo>
                <a:lnTo>
                  <a:pt x="1757680" y="103873"/>
                </a:lnTo>
                <a:lnTo>
                  <a:pt x="1896605" y="103873"/>
                </a:lnTo>
                <a:lnTo>
                  <a:pt x="1896605" y="120675"/>
                </a:lnTo>
                <a:lnTo>
                  <a:pt x="2255583" y="120675"/>
                </a:lnTo>
                <a:lnTo>
                  <a:pt x="2255583" y="142138"/>
                </a:lnTo>
                <a:lnTo>
                  <a:pt x="2855747" y="142138"/>
                </a:lnTo>
                <a:lnTo>
                  <a:pt x="2855747" y="162204"/>
                </a:lnTo>
                <a:lnTo>
                  <a:pt x="3351403" y="162204"/>
                </a:lnTo>
                <a:lnTo>
                  <a:pt x="3351403" y="181813"/>
                </a:lnTo>
                <a:lnTo>
                  <a:pt x="3893883" y="181813"/>
                </a:lnTo>
                <a:lnTo>
                  <a:pt x="3893883" y="197675"/>
                </a:lnTo>
                <a:lnTo>
                  <a:pt x="3946309" y="197675"/>
                </a:lnTo>
                <a:lnTo>
                  <a:pt x="3946309" y="218694"/>
                </a:lnTo>
                <a:lnTo>
                  <a:pt x="4493691" y="218694"/>
                </a:lnTo>
                <a:lnTo>
                  <a:pt x="4493691" y="235496"/>
                </a:lnTo>
                <a:lnTo>
                  <a:pt x="5558053" y="235496"/>
                </a:lnTo>
                <a:lnTo>
                  <a:pt x="5558053" y="255092"/>
                </a:lnTo>
                <a:lnTo>
                  <a:pt x="7086231" y="255092"/>
                </a:lnTo>
                <a:lnTo>
                  <a:pt x="7086231" y="273773"/>
                </a:lnTo>
                <a:lnTo>
                  <a:pt x="7807337" y="273773"/>
                </a:lnTo>
                <a:lnTo>
                  <a:pt x="7807337" y="292900"/>
                </a:lnTo>
                <a:lnTo>
                  <a:pt x="7828660" y="292900"/>
                </a:lnTo>
                <a:lnTo>
                  <a:pt x="7828660" y="313448"/>
                </a:lnTo>
                <a:lnTo>
                  <a:pt x="7840548" y="313448"/>
                </a:lnTo>
                <a:lnTo>
                  <a:pt x="7840548" y="336308"/>
                </a:lnTo>
                <a:lnTo>
                  <a:pt x="8570036" y="336308"/>
                </a:lnTo>
                <a:lnTo>
                  <a:pt x="8570036" y="353580"/>
                </a:lnTo>
                <a:lnTo>
                  <a:pt x="8966415" y="353580"/>
                </a:lnTo>
                <a:lnTo>
                  <a:pt x="8966415" y="378777"/>
                </a:lnTo>
                <a:lnTo>
                  <a:pt x="9232061" y="378777"/>
                </a:lnTo>
                <a:lnTo>
                  <a:pt x="9367329" y="378777"/>
                </a:lnTo>
                <a:lnTo>
                  <a:pt x="9367329" y="412864"/>
                </a:lnTo>
                <a:lnTo>
                  <a:pt x="9860191" y="412864"/>
                </a:lnTo>
                <a:lnTo>
                  <a:pt x="10694377" y="412864"/>
                </a:lnTo>
                <a:lnTo>
                  <a:pt x="11926328" y="412864"/>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28" name="object 127">
            <a:extLst>
              <a:ext uri="{FF2B5EF4-FFF2-40B4-BE49-F238E27FC236}">
                <a16:creationId xmlns:a16="http://schemas.microsoft.com/office/drawing/2014/main" id="{EBE9DF3C-1A26-B84F-8280-F840399A3765}"/>
              </a:ext>
            </a:extLst>
          </p:cNvPr>
          <p:cNvSpPr/>
          <p:nvPr/>
        </p:nvSpPr>
        <p:spPr>
          <a:xfrm>
            <a:off x="2603266" y="2074135"/>
            <a:ext cx="0" cy="67598"/>
          </a:xfrm>
          <a:custGeom>
            <a:avLst/>
            <a:gdLst/>
            <a:ahLst/>
            <a:cxnLst/>
            <a:rect l="l" t="t" r="r" b="b"/>
            <a:pathLst>
              <a:path h="96520">
                <a:moveTo>
                  <a:pt x="0" y="0"/>
                </a:moveTo>
                <a:lnTo>
                  <a:pt x="0" y="96024"/>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29" name="object 128">
            <a:extLst>
              <a:ext uri="{FF2B5EF4-FFF2-40B4-BE49-F238E27FC236}">
                <a16:creationId xmlns:a16="http://schemas.microsoft.com/office/drawing/2014/main" id="{7BABFEAB-D805-324F-A7E7-F6D79D66C644}"/>
              </a:ext>
            </a:extLst>
          </p:cNvPr>
          <p:cNvSpPr/>
          <p:nvPr/>
        </p:nvSpPr>
        <p:spPr>
          <a:xfrm>
            <a:off x="2821419" y="2071243"/>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30" name="object 129">
            <a:extLst>
              <a:ext uri="{FF2B5EF4-FFF2-40B4-BE49-F238E27FC236}">
                <a16:creationId xmlns:a16="http://schemas.microsoft.com/office/drawing/2014/main" id="{C9B8AB40-1969-A14A-B49B-86654BCCA567}"/>
              </a:ext>
            </a:extLst>
          </p:cNvPr>
          <p:cNvSpPr/>
          <p:nvPr/>
        </p:nvSpPr>
        <p:spPr>
          <a:xfrm>
            <a:off x="2892301" y="2074135"/>
            <a:ext cx="0" cy="67598"/>
          </a:xfrm>
          <a:custGeom>
            <a:avLst/>
            <a:gdLst/>
            <a:ahLst/>
            <a:cxnLst/>
            <a:rect l="l" t="t" r="r" b="b"/>
            <a:pathLst>
              <a:path h="96520">
                <a:moveTo>
                  <a:pt x="0" y="0"/>
                </a:moveTo>
                <a:lnTo>
                  <a:pt x="0" y="96024"/>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31" name="object 130">
            <a:extLst>
              <a:ext uri="{FF2B5EF4-FFF2-40B4-BE49-F238E27FC236}">
                <a16:creationId xmlns:a16="http://schemas.microsoft.com/office/drawing/2014/main" id="{20F7C56B-D916-644F-841A-90B55E9AC859}"/>
              </a:ext>
            </a:extLst>
          </p:cNvPr>
          <p:cNvSpPr/>
          <p:nvPr/>
        </p:nvSpPr>
        <p:spPr>
          <a:xfrm>
            <a:off x="3220557" y="2097421"/>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32" name="object 131">
            <a:extLst>
              <a:ext uri="{FF2B5EF4-FFF2-40B4-BE49-F238E27FC236}">
                <a16:creationId xmlns:a16="http://schemas.microsoft.com/office/drawing/2014/main" id="{E08BC19C-762E-C540-BB11-3578EE52D70B}"/>
              </a:ext>
            </a:extLst>
          </p:cNvPr>
          <p:cNvSpPr/>
          <p:nvPr/>
        </p:nvSpPr>
        <p:spPr>
          <a:xfrm>
            <a:off x="3994069" y="2165797"/>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33" name="object 132">
            <a:extLst>
              <a:ext uri="{FF2B5EF4-FFF2-40B4-BE49-F238E27FC236}">
                <a16:creationId xmlns:a16="http://schemas.microsoft.com/office/drawing/2014/main" id="{8C660175-F6E0-5B41-B01A-AA5F69678369}"/>
              </a:ext>
            </a:extLst>
          </p:cNvPr>
          <p:cNvSpPr/>
          <p:nvPr/>
        </p:nvSpPr>
        <p:spPr>
          <a:xfrm>
            <a:off x="4026413" y="2165797"/>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34" name="object 133">
            <a:extLst>
              <a:ext uri="{FF2B5EF4-FFF2-40B4-BE49-F238E27FC236}">
                <a16:creationId xmlns:a16="http://schemas.microsoft.com/office/drawing/2014/main" id="{BFDF6713-5899-8F43-A49B-EE618CDBFE9E}"/>
              </a:ext>
            </a:extLst>
          </p:cNvPr>
          <p:cNvSpPr/>
          <p:nvPr/>
        </p:nvSpPr>
        <p:spPr>
          <a:xfrm>
            <a:off x="4687748" y="2186635"/>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35" name="object 134">
            <a:extLst>
              <a:ext uri="{FF2B5EF4-FFF2-40B4-BE49-F238E27FC236}">
                <a16:creationId xmlns:a16="http://schemas.microsoft.com/office/drawing/2014/main" id="{F6F9D1AB-1F7D-1E43-8EE4-5B4DDB04D219}"/>
              </a:ext>
            </a:extLst>
          </p:cNvPr>
          <p:cNvSpPr/>
          <p:nvPr/>
        </p:nvSpPr>
        <p:spPr>
          <a:xfrm>
            <a:off x="4879061" y="2190492"/>
            <a:ext cx="0" cy="67598"/>
          </a:xfrm>
          <a:custGeom>
            <a:avLst/>
            <a:gdLst/>
            <a:ahLst/>
            <a:cxnLst/>
            <a:rect l="l" t="t" r="r" b="b"/>
            <a:pathLst>
              <a:path h="96520">
                <a:moveTo>
                  <a:pt x="0" y="0"/>
                </a:moveTo>
                <a:lnTo>
                  <a:pt x="0" y="96024"/>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36" name="object 135">
            <a:extLst>
              <a:ext uri="{FF2B5EF4-FFF2-40B4-BE49-F238E27FC236}">
                <a16:creationId xmlns:a16="http://schemas.microsoft.com/office/drawing/2014/main" id="{C6BE9378-39E2-D746-B627-4A8FD8CF86B5}"/>
              </a:ext>
            </a:extLst>
          </p:cNvPr>
          <p:cNvSpPr/>
          <p:nvPr/>
        </p:nvSpPr>
        <p:spPr>
          <a:xfrm>
            <a:off x="6069945" y="2230457"/>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37" name="object 136">
            <a:extLst>
              <a:ext uri="{FF2B5EF4-FFF2-40B4-BE49-F238E27FC236}">
                <a16:creationId xmlns:a16="http://schemas.microsoft.com/office/drawing/2014/main" id="{016D16FA-BA2F-4F4A-8846-27F8E5BD826B}"/>
              </a:ext>
            </a:extLst>
          </p:cNvPr>
          <p:cNvSpPr/>
          <p:nvPr/>
        </p:nvSpPr>
        <p:spPr>
          <a:xfrm>
            <a:off x="6229601" y="2243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38" name="object 137">
            <a:extLst>
              <a:ext uri="{FF2B5EF4-FFF2-40B4-BE49-F238E27FC236}">
                <a16:creationId xmlns:a16="http://schemas.microsoft.com/office/drawing/2014/main" id="{9209E8F9-7812-9741-9BA7-EF67954A86AC}"/>
              </a:ext>
            </a:extLst>
          </p:cNvPr>
          <p:cNvSpPr/>
          <p:nvPr/>
        </p:nvSpPr>
        <p:spPr>
          <a:xfrm>
            <a:off x="7266110" y="2258990"/>
            <a:ext cx="19944" cy="67598"/>
          </a:xfrm>
          <a:custGeom>
            <a:avLst/>
            <a:gdLst/>
            <a:ahLst/>
            <a:cxnLst/>
            <a:rect l="l" t="t" r="r" b="b"/>
            <a:pathLst>
              <a:path w="29845" h="96520">
                <a:moveTo>
                  <a:pt x="0" y="96037"/>
                </a:moveTo>
                <a:lnTo>
                  <a:pt x="29349" y="96037"/>
                </a:lnTo>
                <a:lnTo>
                  <a:pt x="29349" y="0"/>
                </a:lnTo>
                <a:lnTo>
                  <a:pt x="0" y="0"/>
                </a:lnTo>
                <a:lnTo>
                  <a:pt x="0" y="96037"/>
                </a:lnTo>
                <a:close/>
              </a:path>
            </a:pathLst>
          </a:custGeom>
          <a:solidFill>
            <a:srgbClr val="840052"/>
          </a:solidFill>
        </p:spPr>
        <p:txBody>
          <a:bodyPr wrap="square" lIns="0" tIns="0" rIns="0" bIns="0" rtlCol="0"/>
          <a:lstStyle/>
          <a:p>
            <a:pPr defTabSz="685800"/>
            <a:endParaRPr sz="1200" dirty="0">
              <a:solidFill>
                <a:prstClr val="black"/>
              </a:solidFill>
              <a:latin typeface="Calibri"/>
            </a:endParaRPr>
          </a:p>
        </p:txBody>
      </p:sp>
      <p:sp>
        <p:nvSpPr>
          <p:cNvPr id="139" name="object 138">
            <a:extLst>
              <a:ext uri="{FF2B5EF4-FFF2-40B4-BE49-F238E27FC236}">
                <a16:creationId xmlns:a16="http://schemas.microsoft.com/office/drawing/2014/main" id="{773CB8D0-D397-B949-A388-FDBCFBC6CD3B}"/>
              </a:ext>
            </a:extLst>
          </p:cNvPr>
          <p:cNvSpPr/>
          <p:nvPr/>
        </p:nvSpPr>
        <p:spPr>
          <a:xfrm>
            <a:off x="7338514" y="2258990"/>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40" name="object 139">
            <a:extLst>
              <a:ext uri="{FF2B5EF4-FFF2-40B4-BE49-F238E27FC236}">
                <a16:creationId xmlns:a16="http://schemas.microsoft.com/office/drawing/2014/main" id="{970B8A98-8582-D04D-A0CC-0D18452D9EEC}"/>
              </a:ext>
            </a:extLst>
          </p:cNvPr>
          <p:cNvSpPr/>
          <p:nvPr/>
        </p:nvSpPr>
        <p:spPr>
          <a:xfrm>
            <a:off x="7376357" y="2258990"/>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41" name="object 140">
            <a:extLst>
              <a:ext uri="{FF2B5EF4-FFF2-40B4-BE49-F238E27FC236}">
                <a16:creationId xmlns:a16="http://schemas.microsoft.com/office/drawing/2014/main" id="{2CD2559B-D25F-A64D-A73C-DC12242ACECA}"/>
              </a:ext>
            </a:extLst>
          </p:cNvPr>
          <p:cNvSpPr/>
          <p:nvPr/>
        </p:nvSpPr>
        <p:spPr>
          <a:xfrm>
            <a:off x="7668809" y="2304112"/>
            <a:ext cx="61529" cy="67598"/>
          </a:xfrm>
          <a:custGeom>
            <a:avLst/>
            <a:gdLst/>
            <a:ahLst/>
            <a:cxnLst/>
            <a:rect l="l" t="t" r="r" b="b"/>
            <a:pathLst>
              <a:path w="92075" h="96520">
                <a:moveTo>
                  <a:pt x="29349" y="0"/>
                </a:moveTo>
                <a:lnTo>
                  <a:pt x="0" y="0"/>
                </a:lnTo>
                <a:lnTo>
                  <a:pt x="0" y="96037"/>
                </a:lnTo>
                <a:lnTo>
                  <a:pt x="29349" y="96037"/>
                </a:lnTo>
                <a:lnTo>
                  <a:pt x="29349" y="0"/>
                </a:lnTo>
                <a:close/>
              </a:path>
              <a:path w="92075" h="96520">
                <a:moveTo>
                  <a:pt x="59880" y="0"/>
                </a:moveTo>
                <a:lnTo>
                  <a:pt x="30530" y="0"/>
                </a:lnTo>
                <a:lnTo>
                  <a:pt x="30530" y="96037"/>
                </a:lnTo>
                <a:lnTo>
                  <a:pt x="59880" y="96037"/>
                </a:lnTo>
                <a:lnTo>
                  <a:pt x="59880" y="0"/>
                </a:lnTo>
                <a:close/>
              </a:path>
              <a:path w="92075" h="96520">
                <a:moveTo>
                  <a:pt x="91554" y="0"/>
                </a:moveTo>
                <a:lnTo>
                  <a:pt x="62204" y="0"/>
                </a:lnTo>
                <a:lnTo>
                  <a:pt x="62204" y="96037"/>
                </a:lnTo>
                <a:lnTo>
                  <a:pt x="91554" y="96037"/>
                </a:lnTo>
                <a:lnTo>
                  <a:pt x="91554" y="0"/>
                </a:lnTo>
                <a:close/>
              </a:path>
            </a:pathLst>
          </a:custGeom>
          <a:solidFill>
            <a:srgbClr val="840052"/>
          </a:solidFill>
        </p:spPr>
        <p:txBody>
          <a:bodyPr wrap="square" lIns="0" tIns="0" rIns="0" bIns="0" rtlCol="0"/>
          <a:lstStyle/>
          <a:p>
            <a:pPr defTabSz="685800"/>
            <a:endParaRPr sz="1200" dirty="0">
              <a:solidFill>
                <a:prstClr val="black"/>
              </a:solidFill>
              <a:latin typeface="Calibri"/>
            </a:endParaRPr>
          </a:p>
        </p:txBody>
      </p:sp>
      <p:sp>
        <p:nvSpPr>
          <p:cNvPr id="142" name="object 141">
            <a:extLst>
              <a:ext uri="{FF2B5EF4-FFF2-40B4-BE49-F238E27FC236}">
                <a16:creationId xmlns:a16="http://schemas.microsoft.com/office/drawing/2014/main" id="{C7430B9F-51C2-AF47-BDFC-5B5F0DCB93FE}"/>
              </a:ext>
            </a:extLst>
          </p:cNvPr>
          <p:cNvSpPr/>
          <p:nvPr/>
        </p:nvSpPr>
        <p:spPr>
          <a:xfrm>
            <a:off x="7897239" y="2304106"/>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43" name="object 142">
            <a:extLst>
              <a:ext uri="{FF2B5EF4-FFF2-40B4-BE49-F238E27FC236}">
                <a16:creationId xmlns:a16="http://schemas.microsoft.com/office/drawing/2014/main" id="{1467B405-A281-DF4F-86D1-2312A9514070}"/>
              </a:ext>
            </a:extLst>
          </p:cNvPr>
          <p:cNvSpPr/>
          <p:nvPr/>
        </p:nvSpPr>
        <p:spPr>
          <a:xfrm>
            <a:off x="8032720" y="2304106"/>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44" name="object 143">
            <a:extLst>
              <a:ext uri="{FF2B5EF4-FFF2-40B4-BE49-F238E27FC236}">
                <a16:creationId xmlns:a16="http://schemas.microsoft.com/office/drawing/2014/main" id="{700429AF-75A7-E34B-BDDA-A3BEACAC56BB}"/>
              </a:ext>
            </a:extLst>
          </p:cNvPr>
          <p:cNvSpPr/>
          <p:nvPr/>
        </p:nvSpPr>
        <p:spPr>
          <a:xfrm>
            <a:off x="8056423" y="2304106"/>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45" name="object 144">
            <a:extLst>
              <a:ext uri="{FF2B5EF4-FFF2-40B4-BE49-F238E27FC236}">
                <a16:creationId xmlns:a16="http://schemas.microsoft.com/office/drawing/2014/main" id="{BFB1559A-1197-FE49-8D33-FE7A2E388565}"/>
              </a:ext>
            </a:extLst>
          </p:cNvPr>
          <p:cNvSpPr/>
          <p:nvPr/>
        </p:nvSpPr>
        <p:spPr>
          <a:xfrm>
            <a:off x="8083168" y="2304106"/>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46" name="object 145">
            <a:extLst>
              <a:ext uri="{FF2B5EF4-FFF2-40B4-BE49-F238E27FC236}">
                <a16:creationId xmlns:a16="http://schemas.microsoft.com/office/drawing/2014/main" id="{8A084EDB-F0FC-B94F-84C5-4024CA4E7C96}"/>
              </a:ext>
            </a:extLst>
          </p:cNvPr>
          <p:cNvSpPr/>
          <p:nvPr/>
        </p:nvSpPr>
        <p:spPr>
          <a:xfrm>
            <a:off x="8291054" y="2314563"/>
            <a:ext cx="39464" cy="67598"/>
          </a:xfrm>
          <a:custGeom>
            <a:avLst/>
            <a:gdLst/>
            <a:ahLst/>
            <a:cxnLst/>
            <a:rect l="l" t="t" r="r" b="b"/>
            <a:pathLst>
              <a:path w="59054" h="96520">
                <a:moveTo>
                  <a:pt x="29349" y="0"/>
                </a:moveTo>
                <a:lnTo>
                  <a:pt x="0" y="0"/>
                </a:lnTo>
                <a:lnTo>
                  <a:pt x="0" y="96037"/>
                </a:lnTo>
                <a:lnTo>
                  <a:pt x="29349" y="96037"/>
                </a:lnTo>
                <a:lnTo>
                  <a:pt x="29349" y="0"/>
                </a:lnTo>
                <a:close/>
              </a:path>
              <a:path w="59054" h="96520">
                <a:moveTo>
                  <a:pt x="58724" y="0"/>
                </a:moveTo>
                <a:lnTo>
                  <a:pt x="29375" y="0"/>
                </a:lnTo>
                <a:lnTo>
                  <a:pt x="29375" y="96037"/>
                </a:lnTo>
                <a:lnTo>
                  <a:pt x="58724" y="96037"/>
                </a:lnTo>
                <a:lnTo>
                  <a:pt x="58724" y="0"/>
                </a:lnTo>
                <a:close/>
              </a:path>
            </a:pathLst>
          </a:custGeom>
          <a:solidFill>
            <a:srgbClr val="840052"/>
          </a:solidFill>
        </p:spPr>
        <p:txBody>
          <a:bodyPr wrap="square" lIns="0" tIns="0" rIns="0" bIns="0" rtlCol="0"/>
          <a:lstStyle/>
          <a:p>
            <a:pPr defTabSz="685800"/>
            <a:endParaRPr sz="1200" dirty="0">
              <a:solidFill>
                <a:prstClr val="black"/>
              </a:solidFill>
              <a:latin typeface="Calibri"/>
            </a:endParaRPr>
          </a:p>
        </p:txBody>
      </p:sp>
      <p:sp>
        <p:nvSpPr>
          <p:cNvPr id="147" name="object 146">
            <a:extLst>
              <a:ext uri="{FF2B5EF4-FFF2-40B4-BE49-F238E27FC236}">
                <a16:creationId xmlns:a16="http://schemas.microsoft.com/office/drawing/2014/main" id="{E328489C-A9B9-DB49-8247-1271895A3EDD}"/>
              </a:ext>
            </a:extLst>
          </p:cNvPr>
          <p:cNvSpPr/>
          <p:nvPr/>
        </p:nvSpPr>
        <p:spPr>
          <a:xfrm>
            <a:off x="8345246" y="2314563"/>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48" name="object 147">
            <a:extLst>
              <a:ext uri="{FF2B5EF4-FFF2-40B4-BE49-F238E27FC236}">
                <a16:creationId xmlns:a16="http://schemas.microsoft.com/office/drawing/2014/main" id="{FB7991B9-9E09-7046-AE32-091C3B35D4F8}"/>
              </a:ext>
            </a:extLst>
          </p:cNvPr>
          <p:cNvSpPr/>
          <p:nvPr/>
        </p:nvSpPr>
        <p:spPr>
          <a:xfrm>
            <a:off x="8372340" y="2314563"/>
            <a:ext cx="1185598" cy="105844"/>
          </a:xfrm>
          <a:custGeom>
            <a:avLst/>
            <a:gdLst/>
            <a:ahLst/>
            <a:cxnLst/>
            <a:rect l="l" t="t" r="r" b="b"/>
            <a:pathLst>
              <a:path w="1774190" h="151129">
                <a:moveTo>
                  <a:pt x="148894" y="19608"/>
                </a:moveTo>
                <a:lnTo>
                  <a:pt x="148894" y="19608"/>
                </a:lnTo>
                <a:lnTo>
                  <a:pt x="48920" y="19608"/>
                </a:lnTo>
                <a:lnTo>
                  <a:pt x="48920" y="0"/>
                </a:lnTo>
                <a:lnTo>
                  <a:pt x="29349" y="0"/>
                </a:lnTo>
                <a:lnTo>
                  <a:pt x="19570" y="0"/>
                </a:lnTo>
                <a:lnTo>
                  <a:pt x="0" y="0"/>
                </a:lnTo>
                <a:lnTo>
                  <a:pt x="0" y="96037"/>
                </a:lnTo>
                <a:lnTo>
                  <a:pt x="19570" y="96037"/>
                </a:lnTo>
                <a:lnTo>
                  <a:pt x="29349" y="96037"/>
                </a:lnTo>
                <a:lnTo>
                  <a:pt x="42125" y="96037"/>
                </a:lnTo>
                <a:lnTo>
                  <a:pt x="42125" y="115646"/>
                </a:lnTo>
                <a:lnTo>
                  <a:pt x="148894" y="115646"/>
                </a:lnTo>
                <a:lnTo>
                  <a:pt x="148894" y="19608"/>
                </a:lnTo>
                <a:close/>
              </a:path>
              <a:path w="1774190" h="151129">
                <a:moveTo>
                  <a:pt x="697674" y="54800"/>
                </a:moveTo>
                <a:lnTo>
                  <a:pt x="697674" y="54800"/>
                </a:lnTo>
                <a:lnTo>
                  <a:pt x="590892" y="54800"/>
                </a:lnTo>
                <a:lnTo>
                  <a:pt x="590892" y="150837"/>
                </a:lnTo>
                <a:lnTo>
                  <a:pt x="697674" y="150837"/>
                </a:lnTo>
                <a:lnTo>
                  <a:pt x="697674" y="54800"/>
                </a:lnTo>
                <a:close/>
              </a:path>
              <a:path w="1774190" h="151129">
                <a:moveTo>
                  <a:pt x="1240510" y="54800"/>
                </a:moveTo>
                <a:lnTo>
                  <a:pt x="1240510" y="54800"/>
                </a:lnTo>
                <a:lnTo>
                  <a:pt x="1144574" y="54800"/>
                </a:lnTo>
                <a:lnTo>
                  <a:pt x="1144574" y="150837"/>
                </a:lnTo>
                <a:lnTo>
                  <a:pt x="1240510" y="150837"/>
                </a:lnTo>
                <a:lnTo>
                  <a:pt x="1240510" y="54800"/>
                </a:lnTo>
                <a:close/>
              </a:path>
              <a:path w="1774190" h="151129">
                <a:moveTo>
                  <a:pt x="1773910" y="54800"/>
                </a:moveTo>
                <a:lnTo>
                  <a:pt x="1773910" y="54800"/>
                </a:lnTo>
                <a:lnTo>
                  <a:pt x="1684959" y="54800"/>
                </a:lnTo>
                <a:lnTo>
                  <a:pt x="1684959" y="150837"/>
                </a:lnTo>
                <a:lnTo>
                  <a:pt x="1773910" y="150837"/>
                </a:lnTo>
                <a:lnTo>
                  <a:pt x="1773910" y="54800"/>
                </a:lnTo>
                <a:close/>
              </a:path>
            </a:pathLst>
          </a:custGeom>
          <a:solidFill>
            <a:srgbClr val="840052"/>
          </a:solidFill>
        </p:spPr>
        <p:txBody>
          <a:bodyPr wrap="square" lIns="0" tIns="0" rIns="0" bIns="0" rtlCol="0"/>
          <a:lstStyle/>
          <a:p>
            <a:pPr defTabSz="685800"/>
            <a:endParaRPr sz="1200" dirty="0">
              <a:solidFill>
                <a:prstClr val="black"/>
              </a:solidFill>
              <a:latin typeface="Calibri"/>
            </a:endParaRPr>
          </a:p>
        </p:txBody>
      </p:sp>
      <p:sp>
        <p:nvSpPr>
          <p:cNvPr id="149" name="object 148">
            <a:extLst>
              <a:ext uri="{FF2B5EF4-FFF2-40B4-BE49-F238E27FC236}">
                <a16:creationId xmlns:a16="http://schemas.microsoft.com/office/drawing/2014/main" id="{7C7C6529-BCD9-1743-AE51-7A2C6F5D9ACA}"/>
              </a:ext>
            </a:extLst>
          </p:cNvPr>
          <p:cNvSpPr/>
          <p:nvPr/>
        </p:nvSpPr>
        <p:spPr>
          <a:xfrm>
            <a:off x="9614984"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50" name="object 149">
            <a:extLst>
              <a:ext uri="{FF2B5EF4-FFF2-40B4-BE49-F238E27FC236}">
                <a16:creationId xmlns:a16="http://schemas.microsoft.com/office/drawing/2014/main" id="{63D19621-688F-B345-BB5A-7178BD0810B7}"/>
              </a:ext>
            </a:extLst>
          </p:cNvPr>
          <p:cNvSpPr/>
          <p:nvPr/>
        </p:nvSpPr>
        <p:spPr>
          <a:xfrm>
            <a:off x="9881734" y="2352942"/>
            <a:ext cx="55164" cy="67598"/>
          </a:xfrm>
          <a:custGeom>
            <a:avLst/>
            <a:gdLst/>
            <a:ahLst/>
            <a:cxnLst/>
            <a:rect l="l" t="t" r="r" b="b"/>
            <a:pathLst>
              <a:path w="82550" h="96520">
                <a:moveTo>
                  <a:pt x="47879" y="0"/>
                </a:moveTo>
                <a:lnTo>
                  <a:pt x="29349" y="0"/>
                </a:lnTo>
                <a:lnTo>
                  <a:pt x="18529" y="0"/>
                </a:lnTo>
                <a:lnTo>
                  <a:pt x="0" y="0"/>
                </a:lnTo>
                <a:lnTo>
                  <a:pt x="0" y="96037"/>
                </a:lnTo>
                <a:lnTo>
                  <a:pt x="18529" y="96037"/>
                </a:lnTo>
                <a:lnTo>
                  <a:pt x="29349" y="96037"/>
                </a:lnTo>
                <a:lnTo>
                  <a:pt x="47879" y="96037"/>
                </a:lnTo>
                <a:lnTo>
                  <a:pt x="47879" y="0"/>
                </a:lnTo>
                <a:close/>
              </a:path>
              <a:path w="82550" h="96520">
                <a:moveTo>
                  <a:pt x="82473" y="0"/>
                </a:moveTo>
                <a:lnTo>
                  <a:pt x="53124" y="0"/>
                </a:lnTo>
                <a:lnTo>
                  <a:pt x="53124" y="96037"/>
                </a:lnTo>
                <a:lnTo>
                  <a:pt x="82473" y="96037"/>
                </a:lnTo>
                <a:lnTo>
                  <a:pt x="82473" y="0"/>
                </a:lnTo>
                <a:close/>
              </a:path>
            </a:pathLst>
          </a:custGeom>
          <a:solidFill>
            <a:srgbClr val="840052"/>
          </a:solidFill>
        </p:spPr>
        <p:txBody>
          <a:bodyPr wrap="square" lIns="0" tIns="0" rIns="0" bIns="0" rtlCol="0"/>
          <a:lstStyle/>
          <a:p>
            <a:pPr defTabSz="685800"/>
            <a:endParaRPr sz="1200" dirty="0">
              <a:solidFill>
                <a:prstClr val="black"/>
              </a:solidFill>
              <a:latin typeface="Calibri"/>
            </a:endParaRPr>
          </a:p>
        </p:txBody>
      </p:sp>
      <p:sp>
        <p:nvSpPr>
          <p:cNvPr id="151" name="object 150">
            <a:extLst>
              <a:ext uri="{FF2B5EF4-FFF2-40B4-BE49-F238E27FC236}">
                <a16:creationId xmlns:a16="http://schemas.microsoft.com/office/drawing/2014/main" id="{B2CE8E50-76F5-CF48-85BC-EE915BDEFE42}"/>
              </a:ext>
            </a:extLst>
          </p:cNvPr>
          <p:cNvSpPr/>
          <p:nvPr/>
        </p:nvSpPr>
        <p:spPr>
          <a:xfrm>
            <a:off x="10043837"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52" name="object 151">
            <a:extLst>
              <a:ext uri="{FF2B5EF4-FFF2-40B4-BE49-F238E27FC236}">
                <a16:creationId xmlns:a16="http://schemas.microsoft.com/office/drawing/2014/main" id="{5CC32310-04AA-CE4C-88D8-E39D819E2ABC}"/>
              </a:ext>
            </a:extLst>
          </p:cNvPr>
          <p:cNvSpPr/>
          <p:nvPr/>
        </p:nvSpPr>
        <p:spPr>
          <a:xfrm>
            <a:off x="10296103"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53" name="object 152">
            <a:extLst>
              <a:ext uri="{FF2B5EF4-FFF2-40B4-BE49-F238E27FC236}">
                <a16:creationId xmlns:a16="http://schemas.microsoft.com/office/drawing/2014/main" id="{3F59F764-66A5-9E46-95B0-BE71650314F1}"/>
              </a:ext>
            </a:extLst>
          </p:cNvPr>
          <p:cNvSpPr/>
          <p:nvPr/>
        </p:nvSpPr>
        <p:spPr>
          <a:xfrm>
            <a:off x="10370378"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54" name="object 153">
            <a:extLst>
              <a:ext uri="{FF2B5EF4-FFF2-40B4-BE49-F238E27FC236}">
                <a16:creationId xmlns:a16="http://schemas.microsoft.com/office/drawing/2014/main" id="{C3DADC9A-1345-2F48-96E2-866DBFDB0B47}"/>
              </a:ext>
            </a:extLst>
          </p:cNvPr>
          <p:cNvSpPr/>
          <p:nvPr/>
        </p:nvSpPr>
        <p:spPr>
          <a:xfrm>
            <a:off x="9227710"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55" name="object 154">
            <a:extLst>
              <a:ext uri="{FF2B5EF4-FFF2-40B4-BE49-F238E27FC236}">
                <a16:creationId xmlns:a16="http://schemas.microsoft.com/office/drawing/2014/main" id="{C27B8790-5C34-FC4A-B97E-8BC916A30A3F}"/>
              </a:ext>
            </a:extLst>
          </p:cNvPr>
          <p:cNvSpPr/>
          <p:nvPr/>
        </p:nvSpPr>
        <p:spPr>
          <a:xfrm>
            <a:off x="9322075"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56" name="object 155">
            <a:extLst>
              <a:ext uri="{FF2B5EF4-FFF2-40B4-BE49-F238E27FC236}">
                <a16:creationId xmlns:a16="http://schemas.microsoft.com/office/drawing/2014/main" id="{E47ED3F8-7C3F-8844-94FB-A573DC6DA3FE}"/>
              </a:ext>
            </a:extLst>
          </p:cNvPr>
          <p:cNvSpPr/>
          <p:nvPr/>
        </p:nvSpPr>
        <p:spPr>
          <a:xfrm>
            <a:off x="9423915"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57" name="object 156">
            <a:extLst>
              <a:ext uri="{FF2B5EF4-FFF2-40B4-BE49-F238E27FC236}">
                <a16:creationId xmlns:a16="http://schemas.microsoft.com/office/drawing/2014/main" id="{3326DAEA-E39A-4148-9AE4-27099F31A34A}"/>
              </a:ext>
            </a:extLst>
          </p:cNvPr>
          <p:cNvSpPr/>
          <p:nvPr/>
        </p:nvSpPr>
        <p:spPr>
          <a:xfrm>
            <a:off x="9017953"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58" name="object 157">
            <a:extLst>
              <a:ext uri="{FF2B5EF4-FFF2-40B4-BE49-F238E27FC236}">
                <a16:creationId xmlns:a16="http://schemas.microsoft.com/office/drawing/2014/main" id="{75FEAF5F-8AB3-4D4D-8BB4-D6A5731FE8ED}"/>
              </a:ext>
            </a:extLst>
          </p:cNvPr>
          <p:cNvSpPr/>
          <p:nvPr/>
        </p:nvSpPr>
        <p:spPr>
          <a:xfrm>
            <a:off x="8864264"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59" name="object 158">
            <a:extLst>
              <a:ext uri="{FF2B5EF4-FFF2-40B4-BE49-F238E27FC236}">
                <a16:creationId xmlns:a16="http://schemas.microsoft.com/office/drawing/2014/main" id="{EFA52C42-5E66-094A-BB3E-CCF65F0A38ED}"/>
              </a:ext>
            </a:extLst>
          </p:cNvPr>
          <p:cNvSpPr/>
          <p:nvPr/>
        </p:nvSpPr>
        <p:spPr>
          <a:xfrm>
            <a:off x="9088499" y="2352938"/>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60" name="object 159">
            <a:extLst>
              <a:ext uri="{FF2B5EF4-FFF2-40B4-BE49-F238E27FC236}">
                <a16:creationId xmlns:a16="http://schemas.microsoft.com/office/drawing/2014/main" id="{F76E9181-1C1B-BC4D-AFC4-E4BA2FA86F40}"/>
              </a:ext>
            </a:extLst>
          </p:cNvPr>
          <p:cNvSpPr/>
          <p:nvPr/>
        </p:nvSpPr>
        <p:spPr>
          <a:xfrm>
            <a:off x="8556404" y="2328296"/>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61" name="object 160">
            <a:extLst>
              <a:ext uri="{FF2B5EF4-FFF2-40B4-BE49-F238E27FC236}">
                <a16:creationId xmlns:a16="http://schemas.microsoft.com/office/drawing/2014/main" id="{344531AA-9319-204E-8550-2D7472A822F4}"/>
              </a:ext>
            </a:extLst>
          </p:cNvPr>
          <p:cNvSpPr/>
          <p:nvPr/>
        </p:nvSpPr>
        <p:spPr>
          <a:xfrm>
            <a:off x="7289432" y="2258990"/>
            <a:ext cx="19944" cy="67598"/>
          </a:xfrm>
          <a:custGeom>
            <a:avLst/>
            <a:gdLst/>
            <a:ahLst/>
            <a:cxnLst/>
            <a:rect l="l" t="t" r="r" b="b"/>
            <a:pathLst>
              <a:path w="29845" h="96520">
                <a:moveTo>
                  <a:pt x="0" y="96037"/>
                </a:moveTo>
                <a:lnTo>
                  <a:pt x="29349" y="96037"/>
                </a:lnTo>
                <a:lnTo>
                  <a:pt x="29349" y="0"/>
                </a:lnTo>
                <a:lnTo>
                  <a:pt x="0" y="0"/>
                </a:lnTo>
                <a:lnTo>
                  <a:pt x="0" y="96037"/>
                </a:lnTo>
                <a:close/>
              </a:path>
            </a:pathLst>
          </a:custGeom>
          <a:solidFill>
            <a:srgbClr val="840052"/>
          </a:solidFill>
        </p:spPr>
        <p:txBody>
          <a:bodyPr wrap="square" lIns="0" tIns="0" rIns="0" bIns="0" rtlCol="0"/>
          <a:lstStyle/>
          <a:p>
            <a:pPr defTabSz="685800"/>
            <a:endParaRPr sz="1200" dirty="0">
              <a:solidFill>
                <a:prstClr val="black"/>
              </a:solidFill>
              <a:latin typeface="Calibri"/>
            </a:endParaRPr>
          </a:p>
        </p:txBody>
      </p:sp>
      <p:sp>
        <p:nvSpPr>
          <p:cNvPr id="162" name="object 161">
            <a:extLst>
              <a:ext uri="{FF2B5EF4-FFF2-40B4-BE49-F238E27FC236}">
                <a16:creationId xmlns:a16="http://schemas.microsoft.com/office/drawing/2014/main" id="{4F80F47A-DC5C-1A4F-8852-44529CC50777}"/>
              </a:ext>
            </a:extLst>
          </p:cNvPr>
          <p:cNvSpPr/>
          <p:nvPr/>
        </p:nvSpPr>
        <p:spPr>
          <a:xfrm>
            <a:off x="6711588" y="2241991"/>
            <a:ext cx="0" cy="67598"/>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pPr defTabSz="685800"/>
            <a:endParaRPr sz="1200" dirty="0">
              <a:solidFill>
                <a:prstClr val="black"/>
              </a:solidFill>
              <a:latin typeface="Calibri"/>
            </a:endParaRPr>
          </a:p>
        </p:txBody>
      </p:sp>
      <p:sp>
        <p:nvSpPr>
          <p:cNvPr id="194" name="object 42">
            <a:extLst>
              <a:ext uri="{FF2B5EF4-FFF2-40B4-BE49-F238E27FC236}">
                <a16:creationId xmlns:a16="http://schemas.microsoft.com/office/drawing/2014/main" id="{874B3C5B-23CD-174D-B369-CB3608F13566}"/>
              </a:ext>
            </a:extLst>
          </p:cNvPr>
          <p:cNvSpPr txBox="1"/>
          <p:nvPr/>
        </p:nvSpPr>
        <p:spPr>
          <a:xfrm>
            <a:off x="2299743" y="4447251"/>
            <a:ext cx="256841" cy="174087"/>
          </a:xfrm>
          <a:prstGeom prst="rect">
            <a:avLst/>
          </a:prstGeom>
        </p:spPr>
        <p:txBody>
          <a:bodyPr vert="horz" wrap="square" lIns="0" tIns="12383" rIns="0" bIns="0" rtlCol="0">
            <a:spAutoFit/>
          </a:bodyPr>
          <a:lstStyle/>
          <a:p>
            <a:pPr marL="9525" algn="ctr" defTabSz="685800">
              <a:spcBef>
                <a:spcPts val="98"/>
              </a:spcBef>
            </a:pPr>
            <a:r>
              <a:rPr sz="1050" spc="8" dirty="0">
                <a:solidFill>
                  <a:srgbClr val="3E4444"/>
                </a:solidFill>
                <a:latin typeface="Calibri"/>
                <a:cs typeface="Helvetica"/>
              </a:rPr>
              <a:t>0</a:t>
            </a:r>
            <a:endParaRPr sz="1050" dirty="0">
              <a:solidFill>
                <a:prstClr val="black"/>
              </a:solidFill>
              <a:latin typeface="Calibri"/>
              <a:cs typeface="Helvetica"/>
            </a:endParaRPr>
          </a:p>
        </p:txBody>
      </p:sp>
      <p:sp>
        <p:nvSpPr>
          <p:cNvPr id="195" name="object 42">
            <a:extLst>
              <a:ext uri="{FF2B5EF4-FFF2-40B4-BE49-F238E27FC236}">
                <a16:creationId xmlns:a16="http://schemas.microsoft.com/office/drawing/2014/main" id="{6AFEE29B-0C6B-AB44-918C-6935772DF97B}"/>
              </a:ext>
            </a:extLst>
          </p:cNvPr>
          <p:cNvSpPr txBox="1"/>
          <p:nvPr/>
        </p:nvSpPr>
        <p:spPr>
          <a:xfrm>
            <a:off x="2705427"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3</a:t>
            </a:r>
            <a:endParaRPr sz="1050" dirty="0">
              <a:solidFill>
                <a:prstClr val="black"/>
              </a:solidFill>
              <a:latin typeface="Calibri"/>
              <a:cs typeface="Helvetica"/>
            </a:endParaRPr>
          </a:p>
        </p:txBody>
      </p:sp>
      <p:sp>
        <p:nvSpPr>
          <p:cNvPr id="196" name="object 42">
            <a:extLst>
              <a:ext uri="{FF2B5EF4-FFF2-40B4-BE49-F238E27FC236}">
                <a16:creationId xmlns:a16="http://schemas.microsoft.com/office/drawing/2014/main" id="{5FB48725-8AE0-D444-AC52-61D934ECF5EC}"/>
              </a:ext>
            </a:extLst>
          </p:cNvPr>
          <p:cNvSpPr txBox="1"/>
          <p:nvPr/>
        </p:nvSpPr>
        <p:spPr>
          <a:xfrm>
            <a:off x="3111110"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6</a:t>
            </a:r>
            <a:endParaRPr sz="1050" dirty="0">
              <a:solidFill>
                <a:prstClr val="black"/>
              </a:solidFill>
              <a:latin typeface="Calibri"/>
              <a:cs typeface="Helvetica"/>
            </a:endParaRPr>
          </a:p>
        </p:txBody>
      </p:sp>
      <p:sp>
        <p:nvSpPr>
          <p:cNvPr id="197" name="object 42">
            <a:extLst>
              <a:ext uri="{FF2B5EF4-FFF2-40B4-BE49-F238E27FC236}">
                <a16:creationId xmlns:a16="http://schemas.microsoft.com/office/drawing/2014/main" id="{4D0250CD-5481-C24A-BA43-A604917BD3C1}"/>
              </a:ext>
            </a:extLst>
          </p:cNvPr>
          <p:cNvSpPr txBox="1"/>
          <p:nvPr/>
        </p:nvSpPr>
        <p:spPr>
          <a:xfrm>
            <a:off x="3516793"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9</a:t>
            </a:r>
            <a:endParaRPr sz="1050" dirty="0">
              <a:solidFill>
                <a:prstClr val="black"/>
              </a:solidFill>
              <a:latin typeface="Calibri"/>
              <a:cs typeface="Helvetica"/>
            </a:endParaRPr>
          </a:p>
        </p:txBody>
      </p:sp>
      <p:sp>
        <p:nvSpPr>
          <p:cNvPr id="198" name="object 42">
            <a:extLst>
              <a:ext uri="{FF2B5EF4-FFF2-40B4-BE49-F238E27FC236}">
                <a16:creationId xmlns:a16="http://schemas.microsoft.com/office/drawing/2014/main" id="{6F224815-91EC-7548-A471-FCCF269BED2F}"/>
              </a:ext>
            </a:extLst>
          </p:cNvPr>
          <p:cNvSpPr txBox="1"/>
          <p:nvPr/>
        </p:nvSpPr>
        <p:spPr>
          <a:xfrm>
            <a:off x="3922476"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12</a:t>
            </a:r>
            <a:endParaRPr sz="1050" dirty="0">
              <a:solidFill>
                <a:prstClr val="black"/>
              </a:solidFill>
              <a:latin typeface="Calibri"/>
              <a:cs typeface="Helvetica"/>
            </a:endParaRPr>
          </a:p>
        </p:txBody>
      </p:sp>
      <p:sp>
        <p:nvSpPr>
          <p:cNvPr id="199" name="object 42">
            <a:extLst>
              <a:ext uri="{FF2B5EF4-FFF2-40B4-BE49-F238E27FC236}">
                <a16:creationId xmlns:a16="http://schemas.microsoft.com/office/drawing/2014/main" id="{7324178C-8D6D-9142-9AE4-4FC3C8DA179A}"/>
              </a:ext>
            </a:extLst>
          </p:cNvPr>
          <p:cNvSpPr txBox="1"/>
          <p:nvPr/>
        </p:nvSpPr>
        <p:spPr>
          <a:xfrm>
            <a:off x="4328160"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15</a:t>
            </a:r>
            <a:endParaRPr sz="1050" dirty="0">
              <a:solidFill>
                <a:prstClr val="black"/>
              </a:solidFill>
              <a:latin typeface="Calibri"/>
              <a:cs typeface="Helvetica"/>
            </a:endParaRPr>
          </a:p>
        </p:txBody>
      </p:sp>
      <p:sp>
        <p:nvSpPr>
          <p:cNvPr id="200" name="object 42">
            <a:extLst>
              <a:ext uri="{FF2B5EF4-FFF2-40B4-BE49-F238E27FC236}">
                <a16:creationId xmlns:a16="http://schemas.microsoft.com/office/drawing/2014/main" id="{2F9F5B7B-E8BD-0549-92CF-313C5B6490B7}"/>
              </a:ext>
            </a:extLst>
          </p:cNvPr>
          <p:cNvSpPr txBox="1"/>
          <p:nvPr/>
        </p:nvSpPr>
        <p:spPr>
          <a:xfrm>
            <a:off x="4733843"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18</a:t>
            </a:r>
            <a:endParaRPr sz="1050" dirty="0">
              <a:solidFill>
                <a:prstClr val="black"/>
              </a:solidFill>
              <a:latin typeface="Calibri"/>
              <a:cs typeface="Helvetica"/>
            </a:endParaRPr>
          </a:p>
        </p:txBody>
      </p:sp>
      <p:sp>
        <p:nvSpPr>
          <p:cNvPr id="201" name="object 42">
            <a:extLst>
              <a:ext uri="{FF2B5EF4-FFF2-40B4-BE49-F238E27FC236}">
                <a16:creationId xmlns:a16="http://schemas.microsoft.com/office/drawing/2014/main" id="{7846F0A7-1E0B-0C43-A4FB-48FA3D11E763}"/>
              </a:ext>
            </a:extLst>
          </p:cNvPr>
          <p:cNvSpPr txBox="1"/>
          <p:nvPr/>
        </p:nvSpPr>
        <p:spPr>
          <a:xfrm>
            <a:off x="5139526"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21</a:t>
            </a:r>
            <a:endParaRPr sz="1050" dirty="0">
              <a:solidFill>
                <a:prstClr val="black"/>
              </a:solidFill>
              <a:latin typeface="Calibri"/>
              <a:cs typeface="Helvetica"/>
            </a:endParaRPr>
          </a:p>
        </p:txBody>
      </p:sp>
      <p:sp>
        <p:nvSpPr>
          <p:cNvPr id="202" name="object 42">
            <a:extLst>
              <a:ext uri="{FF2B5EF4-FFF2-40B4-BE49-F238E27FC236}">
                <a16:creationId xmlns:a16="http://schemas.microsoft.com/office/drawing/2014/main" id="{FDC9F5AF-6D91-0F4F-990B-E83DA7175946}"/>
              </a:ext>
            </a:extLst>
          </p:cNvPr>
          <p:cNvSpPr txBox="1"/>
          <p:nvPr/>
        </p:nvSpPr>
        <p:spPr>
          <a:xfrm>
            <a:off x="5545209"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24</a:t>
            </a:r>
            <a:endParaRPr sz="1050" dirty="0">
              <a:solidFill>
                <a:prstClr val="black"/>
              </a:solidFill>
              <a:latin typeface="Calibri"/>
              <a:cs typeface="Helvetica"/>
            </a:endParaRPr>
          </a:p>
        </p:txBody>
      </p:sp>
      <p:sp>
        <p:nvSpPr>
          <p:cNvPr id="203" name="object 42">
            <a:extLst>
              <a:ext uri="{FF2B5EF4-FFF2-40B4-BE49-F238E27FC236}">
                <a16:creationId xmlns:a16="http://schemas.microsoft.com/office/drawing/2014/main" id="{97CBBE9F-F99B-074B-A1AF-A36EA9C62A02}"/>
              </a:ext>
            </a:extLst>
          </p:cNvPr>
          <p:cNvSpPr txBox="1"/>
          <p:nvPr/>
        </p:nvSpPr>
        <p:spPr>
          <a:xfrm>
            <a:off x="5950893"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27</a:t>
            </a:r>
            <a:endParaRPr sz="1050" dirty="0">
              <a:solidFill>
                <a:prstClr val="black"/>
              </a:solidFill>
              <a:latin typeface="Calibri"/>
              <a:cs typeface="Helvetica"/>
            </a:endParaRPr>
          </a:p>
        </p:txBody>
      </p:sp>
      <p:sp>
        <p:nvSpPr>
          <p:cNvPr id="204" name="object 42">
            <a:extLst>
              <a:ext uri="{FF2B5EF4-FFF2-40B4-BE49-F238E27FC236}">
                <a16:creationId xmlns:a16="http://schemas.microsoft.com/office/drawing/2014/main" id="{53A4F5D3-9199-F943-9EAB-E0839A842E7D}"/>
              </a:ext>
            </a:extLst>
          </p:cNvPr>
          <p:cNvSpPr txBox="1"/>
          <p:nvPr/>
        </p:nvSpPr>
        <p:spPr>
          <a:xfrm>
            <a:off x="6356576"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30</a:t>
            </a:r>
            <a:endParaRPr sz="1050" dirty="0">
              <a:solidFill>
                <a:prstClr val="black"/>
              </a:solidFill>
              <a:latin typeface="Calibri"/>
              <a:cs typeface="Helvetica"/>
            </a:endParaRPr>
          </a:p>
        </p:txBody>
      </p:sp>
      <p:sp>
        <p:nvSpPr>
          <p:cNvPr id="205" name="object 42">
            <a:extLst>
              <a:ext uri="{FF2B5EF4-FFF2-40B4-BE49-F238E27FC236}">
                <a16:creationId xmlns:a16="http://schemas.microsoft.com/office/drawing/2014/main" id="{154959C1-41BF-9A46-8423-57826FAF9985}"/>
              </a:ext>
            </a:extLst>
          </p:cNvPr>
          <p:cNvSpPr txBox="1"/>
          <p:nvPr/>
        </p:nvSpPr>
        <p:spPr>
          <a:xfrm>
            <a:off x="6762259"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33</a:t>
            </a:r>
            <a:endParaRPr sz="1050" dirty="0">
              <a:solidFill>
                <a:prstClr val="black"/>
              </a:solidFill>
              <a:latin typeface="Calibri"/>
              <a:cs typeface="Helvetica"/>
            </a:endParaRPr>
          </a:p>
        </p:txBody>
      </p:sp>
      <p:sp>
        <p:nvSpPr>
          <p:cNvPr id="206" name="object 42">
            <a:extLst>
              <a:ext uri="{FF2B5EF4-FFF2-40B4-BE49-F238E27FC236}">
                <a16:creationId xmlns:a16="http://schemas.microsoft.com/office/drawing/2014/main" id="{2AE09E8E-D5AF-C043-A20D-E2F7FF092E9E}"/>
              </a:ext>
            </a:extLst>
          </p:cNvPr>
          <p:cNvSpPr txBox="1"/>
          <p:nvPr/>
        </p:nvSpPr>
        <p:spPr>
          <a:xfrm>
            <a:off x="7167942"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36</a:t>
            </a:r>
            <a:endParaRPr sz="1050" dirty="0">
              <a:solidFill>
                <a:prstClr val="black"/>
              </a:solidFill>
              <a:latin typeface="Calibri"/>
              <a:cs typeface="Helvetica"/>
            </a:endParaRPr>
          </a:p>
        </p:txBody>
      </p:sp>
      <p:sp>
        <p:nvSpPr>
          <p:cNvPr id="207" name="object 42">
            <a:extLst>
              <a:ext uri="{FF2B5EF4-FFF2-40B4-BE49-F238E27FC236}">
                <a16:creationId xmlns:a16="http://schemas.microsoft.com/office/drawing/2014/main" id="{39D7D749-68E8-184F-AF82-ED274702C756}"/>
              </a:ext>
            </a:extLst>
          </p:cNvPr>
          <p:cNvSpPr txBox="1"/>
          <p:nvPr/>
        </p:nvSpPr>
        <p:spPr>
          <a:xfrm>
            <a:off x="7573626"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39</a:t>
            </a:r>
            <a:endParaRPr sz="1050" dirty="0">
              <a:solidFill>
                <a:prstClr val="black"/>
              </a:solidFill>
              <a:latin typeface="Calibri"/>
              <a:cs typeface="Helvetica"/>
            </a:endParaRPr>
          </a:p>
        </p:txBody>
      </p:sp>
      <p:sp>
        <p:nvSpPr>
          <p:cNvPr id="208" name="object 42">
            <a:extLst>
              <a:ext uri="{FF2B5EF4-FFF2-40B4-BE49-F238E27FC236}">
                <a16:creationId xmlns:a16="http://schemas.microsoft.com/office/drawing/2014/main" id="{97520202-8489-894E-93C2-9214606185D4}"/>
              </a:ext>
            </a:extLst>
          </p:cNvPr>
          <p:cNvSpPr txBox="1"/>
          <p:nvPr/>
        </p:nvSpPr>
        <p:spPr>
          <a:xfrm>
            <a:off x="7979309"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42</a:t>
            </a:r>
            <a:endParaRPr sz="1050" dirty="0">
              <a:solidFill>
                <a:prstClr val="black"/>
              </a:solidFill>
              <a:latin typeface="Calibri"/>
              <a:cs typeface="Helvetica"/>
            </a:endParaRPr>
          </a:p>
        </p:txBody>
      </p:sp>
      <p:sp>
        <p:nvSpPr>
          <p:cNvPr id="209" name="object 42">
            <a:extLst>
              <a:ext uri="{FF2B5EF4-FFF2-40B4-BE49-F238E27FC236}">
                <a16:creationId xmlns:a16="http://schemas.microsoft.com/office/drawing/2014/main" id="{9126C083-6D22-0043-B4D4-FE023C533187}"/>
              </a:ext>
            </a:extLst>
          </p:cNvPr>
          <p:cNvSpPr txBox="1"/>
          <p:nvPr/>
        </p:nvSpPr>
        <p:spPr>
          <a:xfrm>
            <a:off x="8384992"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45</a:t>
            </a:r>
            <a:endParaRPr sz="1050" dirty="0">
              <a:solidFill>
                <a:prstClr val="black"/>
              </a:solidFill>
              <a:latin typeface="Calibri"/>
              <a:cs typeface="Helvetica"/>
            </a:endParaRPr>
          </a:p>
        </p:txBody>
      </p:sp>
      <p:sp>
        <p:nvSpPr>
          <p:cNvPr id="210" name="object 42">
            <a:extLst>
              <a:ext uri="{FF2B5EF4-FFF2-40B4-BE49-F238E27FC236}">
                <a16:creationId xmlns:a16="http://schemas.microsoft.com/office/drawing/2014/main" id="{783ECB59-1E10-3A47-A301-613E850CD857}"/>
              </a:ext>
            </a:extLst>
          </p:cNvPr>
          <p:cNvSpPr txBox="1"/>
          <p:nvPr/>
        </p:nvSpPr>
        <p:spPr>
          <a:xfrm>
            <a:off x="8790675"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48</a:t>
            </a:r>
            <a:endParaRPr sz="1050" dirty="0">
              <a:solidFill>
                <a:prstClr val="black"/>
              </a:solidFill>
              <a:latin typeface="Calibri"/>
              <a:cs typeface="Helvetica"/>
            </a:endParaRPr>
          </a:p>
        </p:txBody>
      </p:sp>
      <p:sp>
        <p:nvSpPr>
          <p:cNvPr id="211" name="object 42">
            <a:extLst>
              <a:ext uri="{FF2B5EF4-FFF2-40B4-BE49-F238E27FC236}">
                <a16:creationId xmlns:a16="http://schemas.microsoft.com/office/drawing/2014/main" id="{75F91218-E01F-5748-99CB-D4F2878E7BFE}"/>
              </a:ext>
            </a:extLst>
          </p:cNvPr>
          <p:cNvSpPr txBox="1"/>
          <p:nvPr/>
        </p:nvSpPr>
        <p:spPr>
          <a:xfrm>
            <a:off x="9196359"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51</a:t>
            </a:r>
            <a:endParaRPr sz="1050" dirty="0">
              <a:solidFill>
                <a:prstClr val="black"/>
              </a:solidFill>
              <a:latin typeface="Calibri"/>
              <a:cs typeface="Helvetica"/>
            </a:endParaRPr>
          </a:p>
        </p:txBody>
      </p:sp>
      <p:sp>
        <p:nvSpPr>
          <p:cNvPr id="212" name="object 42">
            <a:extLst>
              <a:ext uri="{FF2B5EF4-FFF2-40B4-BE49-F238E27FC236}">
                <a16:creationId xmlns:a16="http://schemas.microsoft.com/office/drawing/2014/main" id="{5D03C1A4-8A03-5B40-ABCD-FAD83945C849}"/>
              </a:ext>
            </a:extLst>
          </p:cNvPr>
          <p:cNvSpPr txBox="1"/>
          <p:nvPr/>
        </p:nvSpPr>
        <p:spPr>
          <a:xfrm>
            <a:off x="9602042"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54</a:t>
            </a:r>
            <a:endParaRPr sz="1050" dirty="0">
              <a:solidFill>
                <a:prstClr val="black"/>
              </a:solidFill>
              <a:latin typeface="Calibri"/>
              <a:cs typeface="Helvetica"/>
            </a:endParaRPr>
          </a:p>
        </p:txBody>
      </p:sp>
      <p:sp>
        <p:nvSpPr>
          <p:cNvPr id="213" name="object 42">
            <a:extLst>
              <a:ext uri="{FF2B5EF4-FFF2-40B4-BE49-F238E27FC236}">
                <a16:creationId xmlns:a16="http://schemas.microsoft.com/office/drawing/2014/main" id="{E9ED7F1C-4507-E040-91D8-319834C64D45}"/>
              </a:ext>
            </a:extLst>
          </p:cNvPr>
          <p:cNvSpPr txBox="1"/>
          <p:nvPr/>
        </p:nvSpPr>
        <p:spPr>
          <a:xfrm>
            <a:off x="10007731"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57</a:t>
            </a:r>
            <a:endParaRPr sz="1050" dirty="0">
              <a:solidFill>
                <a:prstClr val="black"/>
              </a:solidFill>
              <a:latin typeface="Calibri"/>
              <a:cs typeface="Helvetica"/>
            </a:endParaRPr>
          </a:p>
        </p:txBody>
      </p:sp>
      <p:sp>
        <p:nvSpPr>
          <p:cNvPr id="214" name="object 42">
            <a:extLst>
              <a:ext uri="{FF2B5EF4-FFF2-40B4-BE49-F238E27FC236}">
                <a16:creationId xmlns:a16="http://schemas.microsoft.com/office/drawing/2014/main" id="{0D1C5FC0-F21A-2E49-8B6B-C1EDA9081F25}"/>
              </a:ext>
            </a:extLst>
          </p:cNvPr>
          <p:cNvSpPr txBox="1"/>
          <p:nvPr/>
        </p:nvSpPr>
        <p:spPr>
          <a:xfrm>
            <a:off x="10373685" y="4447251"/>
            <a:ext cx="256841" cy="174087"/>
          </a:xfrm>
          <a:prstGeom prst="rect">
            <a:avLst/>
          </a:prstGeom>
        </p:spPr>
        <p:txBody>
          <a:bodyPr vert="horz" wrap="square" lIns="0" tIns="12383" rIns="0" bIns="0" rtlCol="0">
            <a:spAutoFit/>
          </a:bodyPr>
          <a:lstStyle/>
          <a:p>
            <a:pPr marL="9525" algn="ctr" defTabSz="685800">
              <a:spcBef>
                <a:spcPts val="98"/>
              </a:spcBef>
            </a:pPr>
            <a:r>
              <a:rPr lang="en-US" sz="1050" spc="8" dirty="0">
                <a:solidFill>
                  <a:srgbClr val="3E4444"/>
                </a:solidFill>
                <a:latin typeface="Calibri"/>
                <a:cs typeface="Helvetica"/>
              </a:rPr>
              <a:t>59</a:t>
            </a:r>
            <a:endParaRPr sz="1050" dirty="0">
              <a:solidFill>
                <a:prstClr val="black"/>
              </a:solidFill>
              <a:latin typeface="Calibri"/>
              <a:cs typeface="Helvetica"/>
            </a:endParaRPr>
          </a:p>
        </p:txBody>
      </p:sp>
      <p:grpSp>
        <p:nvGrpSpPr>
          <p:cNvPr id="215" name="Group 214">
            <a:extLst>
              <a:ext uri="{FF2B5EF4-FFF2-40B4-BE49-F238E27FC236}">
                <a16:creationId xmlns:a16="http://schemas.microsoft.com/office/drawing/2014/main" id="{2FA71CCA-35F1-3B4B-B4CC-8FEBDCDC2C59}"/>
              </a:ext>
            </a:extLst>
          </p:cNvPr>
          <p:cNvGrpSpPr/>
          <p:nvPr/>
        </p:nvGrpSpPr>
        <p:grpSpPr>
          <a:xfrm>
            <a:off x="2372936" y="3856072"/>
            <a:ext cx="533907" cy="432491"/>
            <a:chOff x="1048837" y="2986571"/>
            <a:chExt cx="533374" cy="432060"/>
          </a:xfrm>
        </p:grpSpPr>
        <p:sp>
          <p:nvSpPr>
            <p:cNvPr id="216" name="object 298">
              <a:extLst>
                <a:ext uri="{FF2B5EF4-FFF2-40B4-BE49-F238E27FC236}">
                  <a16:creationId xmlns:a16="http://schemas.microsoft.com/office/drawing/2014/main" id="{C6FBB6D6-4642-AE48-978D-C1DBD08D83CD}"/>
                </a:ext>
              </a:extLst>
            </p:cNvPr>
            <p:cNvSpPr txBox="1"/>
            <p:nvPr/>
          </p:nvSpPr>
          <p:spPr>
            <a:xfrm>
              <a:off x="1242758" y="2986571"/>
              <a:ext cx="339453" cy="432060"/>
            </a:xfrm>
            <a:prstGeom prst="rect">
              <a:avLst/>
            </a:prstGeom>
          </p:spPr>
          <p:txBody>
            <a:bodyPr vert="horz" wrap="square" lIns="0" tIns="8573" rIns="0" bIns="0" rtlCol="0">
              <a:spAutoFit/>
            </a:bodyPr>
            <a:lstStyle/>
            <a:p>
              <a:pPr marL="9525" marR="100965" defTabSz="685800">
                <a:lnSpc>
                  <a:spcPct val="102899"/>
                </a:lnSpc>
                <a:spcBef>
                  <a:spcPts val="68"/>
                </a:spcBef>
              </a:pPr>
              <a:r>
                <a:rPr sz="900" spc="8" dirty="0">
                  <a:solidFill>
                    <a:srgbClr val="3E4444"/>
                  </a:solidFill>
                  <a:latin typeface="Calibri"/>
                  <a:cs typeface="Helvetica"/>
                </a:rPr>
                <a:t>A+O  </a:t>
              </a:r>
              <a:r>
                <a:rPr sz="900" spc="15" dirty="0">
                  <a:solidFill>
                    <a:srgbClr val="3E4444"/>
                  </a:solidFill>
                  <a:latin typeface="Calibri"/>
                  <a:cs typeface="Helvetica"/>
                </a:rPr>
                <a:t>A</a:t>
              </a:r>
              <a:endParaRPr sz="900" dirty="0">
                <a:solidFill>
                  <a:prstClr val="black"/>
                </a:solidFill>
                <a:latin typeface="Calibri"/>
                <a:cs typeface="Helvetica"/>
              </a:endParaRPr>
            </a:p>
            <a:p>
              <a:pPr marL="9525" defTabSz="685800">
                <a:spcBef>
                  <a:spcPts val="34"/>
                </a:spcBef>
              </a:pPr>
              <a:r>
                <a:rPr sz="900" spc="11" dirty="0">
                  <a:solidFill>
                    <a:srgbClr val="3E4444"/>
                  </a:solidFill>
                  <a:latin typeface="Calibri"/>
                  <a:cs typeface="Helvetica"/>
                </a:rPr>
                <a:t>O+Clb</a:t>
              </a:r>
              <a:endParaRPr sz="900" dirty="0">
                <a:solidFill>
                  <a:prstClr val="black"/>
                </a:solidFill>
                <a:latin typeface="Calibri"/>
                <a:cs typeface="Helvetica"/>
              </a:endParaRPr>
            </a:p>
          </p:txBody>
        </p:sp>
        <p:grpSp>
          <p:nvGrpSpPr>
            <p:cNvPr id="217" name="object 299">
              <a:extLst>
                <a:ext uri="{FF2B5EF4-FFF2-40B4-BE49-F238E27FC236}">
                  <a16:creationId xmlns:a16="http://schemas.microsoft.com/office/drawing/2014/main" id="{8D33E4FE-C17A-374D-B95C-635F6283801A}"/>
                </a:ext>
              </a:extLst>
            </p:cNvPr>
            <p:cNvGrpSpPr/>
            <p:nvPr/>
          </p:nvGrpSpPr>
          <p:grpSpPr>
            <a:xfrm>
              <a:off x="1048837" y="3067415"/>
              <a:ext cx="171293" cy="278766"/>
              <a:chOff x="1296596" y="1616406"/>
              <a:chExt cx="431165" cy="302873"/>
            </a:xfrm>
          </p:grpSpPr>
          <p:sp>
            <p:nvSpPr>
              <p:cNvPr id="218" name="object 300">
                <a:extLst>
                  <a:ext uri="{FF2B5EF4-FFF2-40B4-BE49-F238E27FC236}">
                    <a16:creationId xmlns:a16="http://schemas.microsoft.com/office/drawing/2014/main" id="{DA1A0CBB-944B-4F41-9D37-FBC7650AA1BD}"/>
                  </a:ext>
                </a:extLst>
              </p:cNvPr>
              <p:cNvSpPr/>
              <p:nvPr/>
            </p:nvSpPr>
            <p:spPr>
              <a:xfrm>
                <a:off x="1296596" y="1616406"/>
                <a:ext cx="431165" cy="0"/>
              </a:xfrm>
              <a:custGeom>
                <a:avLst/>
                <a:gdLst/>
                <a:ahLst/>
                <a:cxnLst/>
                <a:rect l="l" t="t" r="r" b="b"/>
                <a:pathLst>
                  <a:path w="431164">
                    <a:moveTo>
                      <a:pt x="0" y="0"/>
                    </a:moveTo>
                    <a:lnTo>
                      <a:pt x="430809" y="0"/>
                    </a:lnTo>
                  </a:path>
                </a:pathLst>
              </a:custGeom>
              <a:ln w="12700">
                <a:solidFill>
                  <a:srgbClr val="840052"/>
                </a:solidFill>
              </a:ln>
            </p:spPr>
            <p:txBody>
              <a:bodyPr wrap="square" lIns="0" tIns="0" rIns="0" bIns="0" rtlCol="0"/>
              <a:lstStyle/>
              <a:p>
                <a:pPr defTabSz="685800"/>
                <a:endParaRPr sz="900" dirty="0">
                  <a:solidFill>
                    <a:prstClr val="black"/>
                  </a:solidFill>
                  <a:latin typeface="Calibri"/>
                </a:endParaRPr>
              </a:p>
            </p:txBody>
          </p:sp>
          <p:sp>
            <p:nvSpPr>
              <p:cNvPr id="219" name="object 301">
                <a:extLst>
                  <a:ext uri="{FF2B5EF4-FFF2-40B4-BE49-F238E27FC236}">
                    <a16:creationId xmlns:a16="http://schemas.microsoft.com/office/drawing/2014/main" id="{DA1201D7-BD2C-CA4A-BB78-1A21FA5C2C4A}"/>
                  </a:ext>
                </a:extLst>
              </p:cNvPr>
              <p:cNvSpPr/>
              <p:nvPr/>
            </p:nvSpPr>
            <p:spPr>
              <a:xfrm>
                <a:off x="1296596" y="1764960"/>
                <a:ext cx="431165" cy="0"/>
              </a:xfrm>
              <a:custGeom>
                <a:avLst/>
                <a:gdLst/>
                <a:ahLst/>
                <a:cxnLst/>
                <a:rect l="l" t="t" r="r" b="b"/>
                <a:pathLst>
                  <a:path w="431164">
                    <a:moveTo>
                      <a:pt x="0" y="0"/>
                    </a:moveTo>
                    <a:lnTo>
                      <a:pt x="430809" y="0"/>
                    </a:lnTo>
                  </a:path>
                </a:pathLst>
              </a:custGeom>
              <a:ln w="12700">
                <a:solidFill>
                  <a:srgbClr val="C4D500"/>
                </a:solidFill>
              </a:ln>
            </p:spPr>
            <p:txBody>
              <a:bodyPr wrap="square" lIns="0" tIns="0" rIns="0" bIns="0" rtlCol="0"/>
              <a:lstStyle/>
              <a:p>
                <a:pPr defTabSz="685800"/>
                <a:endParaRPr sz="900" dirty="0">
                  <a:solidFill>
                    <a:prstClr val="black"/>
                  </a:solidFill>
                  <a:latin typeface="Calibri"/>
                </a:endParaRPr>
              </a:p>
            </p:txBody>
          </p:sp>
          <p:sp>
            <p:nvSpPr>
              <p:cNvPr id="220" name="object 302">
                <a:extLst>
                  <a:ext uri="{FF2B5EF4-FFF2-40B4-BE49-F238E27FC236}">
                    <a16:creationId xmlns:a16="http://schemas.microsoft.com/office/drawing/2014/main" id="{CDDEB3ED-EC66-2345-8FCF-9F88A13CA8C3}"/>
                  </a:ext>
                </a:extLst>
              </p:cNvPr>
              <p:cNvSpPr/>
              <p:nvPr/>
            </p:nvSpPr>
            <p:spPr>
              <a:xfrm>
                <a:off x="1296596" y="1919279"/>
                <a:ext cx="431165" cy="0"/>
              </a:xfrm>
              <a:custGeom>
                <a:avLst/>
                <a:gdLst/>
                <a:ahLst/>
                <a:cxnLst/>
                <a:rect l="l" t="t" r="r" b="b"/>
                <a:pathLst>
                  <a:path w="431164">
                    <a:moveTo>
                      <a:pt x="0" y="0"/>
                    </a:moveTo>
                    <a:lnTo>
                      <a:pt x="430809" y="0"/>
                    </a:lnTo>
                  </a:path>
                </a:pathLst>
              </a:custGeom>
              <a:ln w="12700">
                <a:solidFill>
                  <a:srgbClr val="26B1BF"/>
                </a:solidFill>
              </a:ln>
            </p:spPr>
            <p:txBody>
              <a:bodyPr wrap="square" lIns="0" tIns="0" rIns="0" bIns="0" rtlCol="0"/>
              <a:lstStyle/>
              <a:p>
                <a:pPr defTabSz="685800"/>
                <a:endParaRPr sz="900" dirty="0">
                  <a:solidFill>
                    <a:prstClr val="black"/>
                  </a:solidFill>
                  <a:latin typeface="Calibri"/>
                </a:endParaRPr>
              </a:p>
            </p:txBody>
          </p:sp>
        </p:grpSp>
      </p:grpSp>
      <p:graphicFrame>
        <p:nvGraphicFramePr>
          <p:cNvPr id="221" name="object 297">
            <a:extLst>
              <a:ext uri="{FF2B5EF4-FFF2-40B4-BE49-F238E27FC236}">
                <a16:creationId xmlns:a16="http://schemas.microsoft.com/office/drawing/2014/main" id="{BABED128-84A5-034D-A393-65A48D2DF6F1}"/>
              </a:ext>
            </a:extLst>
          </p:cNvPr>
          <p:cNvGraphicFramePr>
            <a:graphicFrameLocks noGrp="1"/>
          </p:cNvGraphicFramePr>
          <p:nvPr/>
        </p:nvGraphicFramePr>
        <p:xfrm>
          <a:off x="1400332" y="4841242"/>
          <a:ext cx="9230189" cy="377190"/>
        </p:xfrm>
        <a:graphic>
          <a:graphicData uri="http://schemas.openxmlformats.org/drawingml/2006/table">
            <a:tbl>
              <a:tblPr firstRow="1" bandRow="1">
                <a:tableStyleId>{2D5ABB26-0587-4C30-8999-92F81FD0307C}</a:tableStyleId>
              </a:tblPr>
              <a:tblGrid>
                <a:gridCol w="815090">
                  <a:extLst>
                    <a:ext uri="{9D8B030D-6E8A-4147-A177-3AD203B41FA5}">
                      <a16:colId xmlns:a16="http://schemas.microsoft.com/office/drawing/2014/main" val="20000"/>
                    </a:ext>
                  </a:extLst>
                </a:gridCol>
                <a:gridCol w="402000">
                  <a:extLst>
                    <a:ext uri="{9D8B030D-6E8A-4147-A177-3AD203B41FA5}">
                      <a16:colId xmlns:a16="http://schemas.microsoft.com/office/drawing/2014/main" val="20001"/>
                    </a:ext>
                  </a:extLst>
                </a:gridCol>
                <a:gridCol w="408673">
                  <a:extLst>
                    <a:ext uri="{9D8B030D-6E8A-4147-A177-3AD203B41FA5}">
                      <a16:colId xmlns:a16="http://schemas.microsoft.com/office/drawing/2014/main" val="20002"/>
                    </a:ext>
                  </a:extLst>
                </a:gridCol>
                <a:gridCol w="408673">
                  <a:extLst>
                    <a:ext uri="{9D8B030D-6E8A-4147-A177-3AD203B41FA5}">
                      <a16:colId xmlns:a16="http://schemas.microsoft.com/office/drawing/2014/main" val="20003"/>
                    </a:ext>
                  </a:extLst>
                </a:gridCol>
                <a:gridCol w="408673">
                  <a:extLst>
                    <a:ext uri="{9D8B030D-6E8A-4147-A177-3AD203B41FA5}">
                      <a16:colId xmlns:a16="http://schemas.microsoft.com/office/drawing/2014/main" val="20004"/>
                    </a:ext>
                  </a:extLst>
                </a:gridCol>
                <a:gridCol w="408673">
                  <a:extLst>
                    <a:ext uri="{9D8B030D-6E8A-4147-A177-3AD203B41FA5}">
                      <a16:colId xmlns:a16="http://schemas.microsoft.com/office/drawing/2014/main" val="20005"/>
                    </a:ext>
                  </a:extLst>
                </a:gridCol>
                <a:gridCol w="408673">
                  <a:extLst>
                    <a:ext uri="{9D8B030D-6E8A-4147-A177-3AD203B41FA5}">
                      <a16:colId xmlns:a16="http://schemas.microsoft.com/office/drawing/2014/main" val="20006"/>
                    </a:ext>
                  </a:extLst>
                </a:gridCol>
                <a:gridCol w="408673">
                  <a:extLst>
                    <a:ext uri="{9D8B030D-6E8A-4147-A177-3AD203B41FA5}">
                      <a16:colId xmlns:a16="http://schemas.microsoft.com/office/drawing/2014/main" val="20007"/>
                    </a:ext>
                  </a:extLst>
                </a:gridCol>
                <a:gridCol w="408673">
                  <a:extLst>
                    <a:ext uri="{9D8B030D-6E8A-4147-A177-3AD203B41FA5}">
                      <a16:colId xmlns:a16="http://schemas.microsoft.com/office/drawing/2014/main" val="20008"/>
                    </a:ext>
                  </a:extLst>
                </a:gridCol>
                <a:gridCol w="408673">
                  <a:extLst>
                    <a:ext uri="{9D8B030D-6E8A-4147-A177-3AD203B41FA5}">
                      <a16:colId xmlns:a16="http://schemas.microsoft.com/office/drawing/2014/main" val="20009"/>
                    </a:ext>
                  </a:extLst>
                </a:gridCol>
                <a:gridCol w="408673">
                  <a:extLst>
                    <a:ext uri="{9D8B030D-6E8A-4147-A177-3AD203B41FA5}">
                      <a16:colId xmlns:a16="http://schemas.microsoft.com/office/drawing/2014/main" val="20010"/>
                    </a:ext>
                  </a:extLst>
                </a:gridCol>
                <a:gridCol w="408673">
                  <a:extLst>
                    <a:ext uri="{9D8B030D-6E8A-4147-A177-3AD203B41FA5}">
                      <a16:colId xmlns:a16="http://schemas.microsoft.com/office/drawing/2014/main" val="20011"/>
                    </a:ext>
                  </a:extLst>
                </a:gridCol>
                <a:gridCol w="408673">
                  <a:extLst>
                    <a:ext uri="{9D8B030D-6E8A-4147-A177-3AD203B41FA5}">
                      <a16:colId xmlns:a16="http://schemas.microsoft.com/office/drawing/2014/main" val="20012"/>
                    </a:ext>
                  </a:extLst>
                </a:gridCol>
                <a:gridCol w="408673">
                  <a:extLst>
                    <a:ext uri="{9D8B030D-6E8A-4147-A177-3AD203B41FA5}">
                      <a16:colId xmlns:a16="http://schemas.microsoft.com/office/drawing/2014/main" val="20013"/>
                    </a:ext>
                  </a:extLst>
                </a:gridCol>
                <a:gridCol w="408673">
                  <a:extLst>
                    <a:ext uri="{9D8B030D-6E8A-4147-A177-3AD203B41FA5}">
                      <a16:colId xmlns:a16="http://schemas.microsoft.com/office/drawing/2014/main" val="20014"/>
                    </a:ext>
                  </a:extLst>
                </a:gridCol>
                <a:gridCol w="408673">
                  <a:extLst>
                    <a:ext uri="{9D8B030D-6E8A-4147-A177-3AD203B41FA5}">
                      <a16:colId xmlns:a16="http://schemas.microsoft.com/office/drawing/2014/main" val="20015"/>
                    </a:ext>
                  </a:extLst>
                </a:gridCol>
                <a:gridCol w="408673">
                  <a:extLst>
                    <a:ext uri="{9D8B030D-6E8A-4147-A177-3AD203B41FA5}">
                      <a16:colId xmlns:a16="http://schemas.microsoft.com/office/drawing/2014/main" val="20016"/>
                    </a:ext>
                  </a:extLst>
                </a:gridCol>
                <a:gridCol w="408673">
                  <a:extLst>
                    <a:ext uri="{9D8B030D-6E8A-4147-A177-3AD203B41FA5}">
                      <a16:colId xmlns:a16="http://schemas.microsoft.com/office/drawing/2014/main" val="20017"/>
                    </a:ext>
                  </a:extLst>
                </a:gridCol>
                <a:gridCol w="408673">
                  <a:extLst>
                    <a:ext uri="{9D8B030D-6E8A-4147-A177-3AD203B41FA5}">
                      <a16:colId xmlns:a16="http://schemas.microsoft.com/office/drawing/2014/main" val="20018"/>
                    </a:ext>
                  </a:extLst>
                </a:gridCol>
                <a:gridCol w="408673">
                  <a:extLst>
                    <a:ext uri="{9D8B030D-6E8A-4147-A177-3AD203B41FA5}">
                      <a16:colId xmlns:a16="http://schemas.microsoft.com/office/drawing/2014/main" val="20019"/>
                    </a:ext>
                  </a:extLst>
                </a:gridCol>
                <a:gridCol w="408673">
                  <a:extLst>
                    <a:ext uri="{9D8B030D-6E8A-4147-A177-3AD203B41FA5}">
                      <a16:colId xmlns:a16="http://schemas.microsoft.com/office/drawing/2014/main" val="20020"/>
                    </a:ext>
                  </a:extLst>
                </a:gridCol>
                <a:gridCol w="248312">
                  <a:extLst>
                    <a:ext uri="{9D8B030D-6E8A-4147-A177-3AD203B41FA5}">
                      <a16:colId xmlns:a16="http://schemas.microsoft.com/office/drawing/2014/main" val="20021"/>
                    </a:ext>
                  </a:extLst>
                </a:gridCol>
              </a:tblGrid>
              <a:tr h="125730">
                <a:tc>
                  <a:txBody>
                    <a:bodyPr/>
                    <a:lstStyle/>
                    <a:p>
                      <a:pPr marL="0" marR="80645" lvl="0" algn="r">
                        <a:lnSpc>
                          <a:spcPct val="100000"/>
                        </a:lnSpc>
                      </a:pPr>
                      <a:r>
                        <a:rPr sz="800" spc="5" dirty="0">
                          <a:solidFill>
                            <a:srgbClr val="3E4444"/>
                          </a:solidFill>
                          <a:latin typeface="+mn-lt"/>
                          <a:cs typeface="Arial" panose="020B0604020202020204" pitchFamily="34" charset="0"/>
                        </a:rPr>
                        <a:t>A</a:t>
                      </a:r>
                      <a:r>
                        <a:rPr lang="en-US" sz="800" spc="5" dirty="0">
                          <a:solidFill>
                            <a:srgbClr val="3E4444"/>
                          </a:solidFill>
                          <a:latin typeface="+mn-lt"/>
                          <a:cs typeface="Arial" panose="020B0604020202020204" pitchFamily="34" charset="0"/>
                        </a:rPr>
                        <a:t>+O</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179</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176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171</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168</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164</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2540" lvl="0" algn="ctr">
                        <a:lnSpc>
                          <a:spcPct val="100000"/>
                        </a:lnSpc>
                        <a:spcBef>
                          <a:spcPts val="0"/>
                        </a:spcBef>
                      </a:pPr>
                      <a:r>
                        <a:rPr lang="en-US" sz="800" spc="5" dirty="0">
                          <a:solidFill>
                            <a:srgbClr val="3E4444"/>
                          </a:solidFill>
                          <a:latin typeface="+mn-lt"/>
                          <a:ea typeface="+mn-ea"/>
                          <a:cs typeface="Arial" panose="020B0604020202020204" pitchFamily="34" charset="0"/>
                        </a:rPr>
                        <a:t>163</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4445" lvl="0" algn="ctr">
                        <a:lnSpc>
                          <a:spcPct val="100000"/>
                        </a:lnSpc>
                        <a:spcBef>
                          <a:spcPts val="0"/>
                        </a:spcBef>
                      </a:pPr>
                      <a:r>
                        <a:rPr lang="en-US" sz="800" spc="5" dirty="0">
                          <a:solidFill>
                            <a:srgbClr val="3E4444"/>
                          </a:solidFill>
                          <a:latin typeface="+mn-lt"/>
                          <a:ea typeface="+mn-ea"/>
                          <a:cs typeface="Arial" panose="020B0604020202020204" pitchFamily="34" charset="0"/>
                        </a:rPr>
                        <a:t>160</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5715" lvl="0" algn="ctr">
                        <a:lnSpc>
                          <a:spcPct val="100000"/>
                        </a:lnSpc>
                        <a:spcBef>
                          <a:spcPts val="0"/>
                        </a:spcBef>
                      </a:pPr>
                      <a:r>
                        <a:rPr lang="en-US" sz="800" spc="5" dirty="0">
                          <a:solidFill>
                            <a:srgbClr val="3E4444"/>
                          </a:solidFill>
                          <a:latin typeface="+mn-lt"/>
                          <a:ea typeface="+mn-ea"/>
                          <a:cs typeface="Arial" panose="020B0604020202020204" pitchFamily="34" charset="0"/>
                        </a:rPr>
                        <a:t>157</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6985" lvl="0" algn="ctr">
                        <a:lnSpc>
                          <a:spcPct val="100000"/>
                        </a:lnSpc>
                        <a:spcBef>
                          <a:spcPts val="0"/>
                        </a:spcBef>
                      </a:pPr>
                      <a:r>
                        <a:rPr lang="en-US" sz="800" spc="5" dirty="0">
                          <a:solidFill>
                            <a:srgbClr val="3E4444"/>
                          </a:solidFill>
                          <a:latin typeface="+mn-lt"/>
                          <a:ea typeface="+mn-ea"/>
                          <a:cs typeface="Arial" panose="020B0604020202020204" pitchFamily="34" charset="0"/>
                        </a:rPr>
                        <a:t>156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155</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8890" lvl="0" algn="ctr">
                        <a:lnSpc>
                          <a:spcPct val="100000"/>
                        </a:lnSpc>
                        <a:spcBef>
                          <a:spcPts val="0"/>
                        </a:spcBef>
                      </a:pPr>
                      <a:r>
                        <a:rPr lang="en-US" sz="800" spc="5" dirty="0">
                          <a:solidFill>
                            <a:srgbClr val="3E4444"/>
                          </a:solidFill>
                          <a:latin typeface="+mn-lt"/>
                          <a:ea typeface="+mn-ea"/>
                          <a:cs typeface="Arial" panose="020B0604020202020204" pitchFamily="34" charset="0"/>
                        </a:rPr>
                        <a:t>153</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152</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150</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141</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132</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85</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59</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19050" lvl="0" algn="ctr">
                        <a:lnSpc>
                          <a:spcPct val="100000"/>
                        </a:lnSpc>
                        <a:spcBef>
                          <a:spcPts val="0"/>
                        </a:spcBef>
                      </a:pPr>
                      <a:r>
                        <a:rPr lang="en-US" sz="800" spc="5" dirty="0">
                          <a:solidFill>
                            <a:srgbClr val="3E4444"/>
                          </a:solidFill>
                          <a:latin typeface="+mn-lt"/>
                          <a:ea typeface="+mn-ea"/>
                          <a:cs typeface="Arial" panose="020B0604020202020204" pitchFamily="34" charset="0"/>
                        </a:rPr>
                        <a:t>33</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19685" lvl="0" algn="ctr">
                        <a:lnSpc>
                          <a:spcPct val="100000"/>
                        </a:lnSpc>
                        <a:spcBef>
                          <a:spcPts val="0"/>
                        </a:spcBef>
                      </a:pPr>
                      <a:r>
                        <a:rPr lang="en-US" sz="800" spc="5" dirty="0">
                          <a:solidFill>
                            <a:srgbClr val="3E4444"/>
                          </a:solidFill>
                          <a:latin typeface="+mn-lt"/>
                          <a:ea typeface="+mn-ea"/>
                          <a:cs typeface="Arial" panose="020B0604020202020204" pitchFamily="34" charset="0"/>
                        </a:rPr>
                        <a:t>12</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2</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0</a:t>
                      </a:r>
                      <a:endParaRPr sz="800" spc="5" dirty="0">
                        <a:solidFill>
                          <a:srgbClr val="3E4444"/>
                        </a:solidFill>
                        <a:latin typeface="+mn-lt"/>
                        <a:ea typeface="+mn-ea"/>
                        <a:cs typeface="Arial" panose="020B0604020202020204" pitchFamily="34" charset="0"/>
                      </a:endParaRPr>
                    </a:p>
                  </a:txBody>
                  <a:tcPr marL="0" marR="0" marT="0" marB="0" anchor="ctr"/>
                </a:tc>
                <a:extLst>
                  <a:ext uri="{0D108BD9-81ED-4DB2-BD59-A6C34878D82A}">
                    <a16:rowId xmlns:a16="http://schemas.microsoft.com/office/drawing/2014/main" val="10000"/>
                  </a:ext>
                </a:extLst>
              </a:tr>
              <a:tr h="125730">
                <a:tc>
                  <a:txBody>
                    <a:bodyPr/>
                    <a:lstStyle/>
                    <a:p>
                      <a:pPr marL="0" marR="80645" lvl="0" algn="r">
                        <a:lnSpc>
                          <a:spcPct val="100000"/>
                        </a:lnSpc>
                      </a:pPr>
                      <a:r>
                        <a:rPr lang="en-US" sz="800" spc="5" dirty="0">
                          <a:solidFill>
                            <a:srgbClr val="3E4444"/>
                          </a:solidFill>
                          <a:latin typeface="+mn-lt"/>
                          <a:cs typeface="Arial" panose="020B0604020202020204" pitchFamily="34" charset="0"/>
                        </a:rPr>
                        <a:t>A</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179</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167</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163</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158</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156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2540" lvl="0" algn="ctr">
                        <a:lnSpc>
                          <a:spcPct val="100000"/>
                        </a:lnSpc>
                        <a:spcBef>
                          <a:spcPts val="0"/>
                        </a:spcBef>
                      </a:pPr>
                      <a:r>
                        <a:rPr lang="en-US" sz="800" spc="5" dirty="0">
                          <a:solidFill>
                            <a:srgbClr val="3E4444"/>
                          </a:solidFill>
                          <a:latin typeface="+mn-lt"/>
                          <a:ea typeface="+mn-ea"/>
                          <a:cs typeface="Arial" panose="020B0604020202020204" pitchFamily="34" charset="0"/>
                        </a:rPr>
                        <a:t>155</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4445" lvl="0" algn="ctr">
                        <a:lnSpc>
                          <a:spcPct val="100000"/>
                        </a:lnSpc>
                        <a:spcBef>
                          <a:spcPts val="0"/>
                        </a:spcBef>
                      </a:pPr>
                      <a:r>
                        <a:rPr lang="en-US" sz="800" spc="5" dirty="0">
                          <a:solidFill>
                            <a:srgbClr val="3E4444"/>
                          </a:solidFill>
                          <a:latin typeface="+mn-lt"/>
                          <a:ea typeface="+mn-ea"/>
                          <a:cs typeface="Arial" panose="020B0604020202020204" pitchFamily="34" charset="0"/>
                        </a:rPr>
                        <a:t>153</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5715" lvl="0" algn="ctr">
                        <a:lnSpc>
                          <a:spcPct val="100000"/>
                        </a:lnSpc>
                        <a:spcBef>
                          <a:spcPts val="0"/>
                        </a:spcBef>
                      </a:pPr>
                      <a:r>
                        <a:rPr lang="en-US" sz="800" spc="5" dirty="0">
                          <a:solidFill>
                            <a:srgbClr val="3E4444"/>
                          </a:solidFill>
                          <a:latin typeface="+mn-lt"/>
                          <a:ea typeface="+mn-ea"/>
                          <a:cs typeface="Arial" panose="020B0604020202020204" pitchFamily="34" charset="0"/>
                        </a:rPr>
                        <a:t>150</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6985" lvl="0" algn="ctr">
                        <a:lnSpc>
                          <a:spcPct val="100000"/>
                        </a:lnSpc>
                        <a:spcBef>
                          <a:spcPts val="0"/>
                        </a:spcBef>
                      </a:pPr>
                      <a:r>
                        <a:rPr lang="en-US" sz="800" spc="5" dirty="0">
                          <a:solidFill>
                            <a:srgbClr val="3E4444"/>
                          </a:solidFill>
                          <a:latin typeface="+mn-lt"/>
                          <a:ea typeface="+mn-ea"/>
                          <a:cs typeface="Arial" panose="020B0604020202020204" pitchFamily="34" charset="0"/>
                        </a:rPr>
                        <a:t>149</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146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8890" lvl="0" algn="ctr">
                        <a:lnSpc>
                          <a:spcPct val="100000"/>
                        </a:lnSpc>
                        <a:spcBef>
                          <a:spcPts val="0"/>
                        </a:spcBef>
                      </a:pPr>
                      <a:r>
                        <a:rPr lang="en-US" sz="800" spc="5" dirty="0">
                          <a:solidFill>
                            <a:srgbClr val="3E4444"/>
                          </a:solidFill>
                          <a:latin typeface="+mn-lt"/>
                          <a:ea typeface="+mn-ea"/>
                          <a:cs typeface="Arial" panose="020B0604020202020204" pitchFamily="34" charset="0"/>
                        </a:rPr>
                        <a:t>142</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141</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136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130</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123</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79</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61</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19050" lvl="0" algn="ctr">
                        <a:lnSpc>
                          <a:spcPct val="100000"/>
                        </a:lnSpc>
                        <a:spcBef>
                          <a:spcPts val="0"/>
                        </a:spcBef>
                      </a:pPr>
                      <a:r>
                        <a:rPr lang="en-US" sz="800" spc="5" dirty="0">
                          <a:solidFill>
                            <a:srgbClr val="3E4444"/>
                          </a:solidFill>
                          <a:latin typeface="+mn-lt"/>
                          <a:ea typeface="+mn-ea"/>
                          <a:cs typeface="Arial" panose="020B0604020202020204" pitchFamily="34" charset="0"/>
                        </a:rPr>
                        <a:t>35</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19685" lvl="0" algn="ctr">
                        <a:lnSpc>
                          <a:spcPct val="100000"/>
                        </a:lnSpc>
                        <a:spcBef>
                          <a:spcPts val="0"/>
                        </a:spcBef>
                      </a:pPr>
                      <a:r>
                        <a:rPr lang="en-US" sz="800" spc="5" dirty="0">
                          <a:solidFill>
                            <a:srgbClr val="3E4444"/>
                          </a:solidFill>
                          <a:latin typeface="+mn-lt"/>
                          <a:ea typeface="+mn-ea"/>
                          <a:cs typeface="Arial" panose="020B0604020202020204" pitchFamily="34" charset="0"/>
                        </a:rPr>
                        <a:t>16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4</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0</a:t>
                      </a:r>
                      <a:endParaRPr sz="800" spc="5" dirty="0">
                        <a:solidFill>
                          <a:srgbClr val="3E4444"/>
                        </a:solidFill>
                        <a:latin typeface="+mn-lt"/>
                        <a:ea typeface="+mn-ea"/>
                        <a:cs typeface="Arial" panose="020B0604020202020204" pitchFamily="34" charset="0"/>
                      </a:endParaRPr>
                    </a:p>
                  </a:txBody>
                  <a:tcPr marL="0" marR="0" marT="0" marB="0" anchor="ctr"/>
                </a:tc>
                <a:extLst>
                  <a:ext uri="{0D108BD9-81ED-4DB2-BD59-A6C34878D82A}">
                    <a16:rowId xmlns:a16="http://schemas.microsoft.com/office/drawing/2014/main" val="10001"/>
                  </a:ext>
                </a:extLst>
              </a:tr>
              <a:tr h="125730">
                <a:tc>
                  <a:txBody>
                    <a:bodyPr/>
                    <a:lstStyle/>
                    <a:p>
                      <a:pPr marL="0" marR="80645" lvl="0" algn="r">
                        <a:lnSpc>
                          <a:spcPct val="100000"/>
                        </a:lnSpc>
                      </a:pPr>
                      <a:r>
                        <a:rPr sz="800" spc="5" dirty="0">
                          <a:solidFill>
                            <a:srgbClr val="3E4444"/>
                          </a:solidFill>
                          <a:latin typeface="+mn-lt"/>
                          <a:cs typeface="Arial" panose="020B0604020202020204" pitchFamily="34" charset="0"/>
                        </a:rPr>
                        <a:t>O+Clb</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177</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163</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156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153</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139</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125</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2540" lvl="0" algn="ctr">
                        <a:lnSpc>
                          <a:spcPct val="100000"/>
                        </a:lnSpc>
                        <a:spcBef>
                          <a:spcPts val="0"/>
                        </a:spcBef>
                      </a:pPr>
                      <a:r>
                        <a:rPr lang="en-US" sz="800" spc="5" dirty="0">
                          <a:solidFill>
                            <a:srgbClr val="3E4444"/>
                          </a:solidFill>
                          <a:latin typeface="+mn-lt"/>
                          <a:ea typeface="+mn-ea"/>
                          <a:cs typeface="Arial" panose="020B0604020202020204" pitchFamily="34" charset="0"/>
                        </a:rPr>
                        <a:t>110</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4445" lvl="0" algn="ctr">
                        <a:lnSpc>
                          <a:spcPct val="100000"/>
                        </a:lnSpc>
                        <a:spcBef>
                          <a:spcPts val="0"/>
                        </a:spcBef>
                      </a:pPr>
                      <a:r>
                        <a:rPr lang="en-US" sz="800" spc="5" dirty="0">
                          <a:solidFill>
                            <a:srgbClr val="3E4444"/>
                          </a:solidFill>
                          <a:latin typeface="+mn-lt"/>
                          <a:ea typeface="+mn-ea"/>
                          <a:cs typeface="Arial" panose="020B0604020202020204" pitchFamily="34" charset="0"/>
                        </a:rPr>
                        <a:t>100</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5715" lvl="0" algn="ctr">
                        <a:lnSpc>
                          <a:spcPct val="100000"/>
                        </a:lnSpc>
                        <a:spcBef>
                          <a:spcPts val="0"/>
                        </a:spcBef>
                      </a:pPr>
                      <a:r>
                        <a:rPr lang="en-US" sz="800" spc="5" dirty="0">
                          <a:solidFill>
                            <a:srgbClr val="3E4444"/>
                          </a:solidFill>
                          <a:latin typeface="+mn-lt"/>
                          <a:ea typeface="+mn-ea"/>
                          <a:cs typeface="Arial" panose="020B0604020202020204" pitchFamily="34" charset="0"/>
                        </a:rPr>
                        <a:t>86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6985" lvl="0" algn="ctr">
                        <a:lnSpc>
                          <a:spcPct val="100000"/>
                        </a:lnSpc>
                        <a:spcBef>
                          <a:spcPts val="0"/>
                        </a:spcBef>
                      </a:pPr>
                      <a:r>
                        <a:rPr lang="en-US" sz="800" spc="5" dirty="0">
                          <a:solidFill>
                            <a:srgbClr val="3E4444"/>
                          </a:solidFill>
                          <a:latin typeface="+mn-lt"/>
                          <a:ea typeface="+mn-ea"/>
                          <a:cs typeface="Arial" panose="020B0604020202020204" pitchFamily="34" charset="0"/>
                        </a:rPr>
                        <a:t>82</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67</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8890" lvl="0" algn="ctr">
                        <a:lnSpc>
                          <a:spcPct val="100000"/>
                        </a:lnSpc>
                        <a:spcBef>
                          <a:spcPts val="0"/>
                        </a:spcBef>
                      </a:pPr>
                      <a:r>
                        <a:rPr lang="en-US" sz="800" spc="5" dirty="0">
                          <a:solidFill>
                            <a:srgbClr val="3E4444"/>
                          </a:solidFill>
                          <a:latin typeface="+mn-lt"/>
                          <a:ea typeface="+mn-ea"/>
                          <a:cs typeface="Arial" panose="020B0604020202020204" pitchFamily="34" charset="0"/>
                        </a:rPr>
                        <a:t>66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55</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48</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42</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22</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13</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800" spc="5" dirty="0">
                          <a:solidFill>
                            <a:srgbClr val="3E4444"/>
                          </a:solidFill>
                          <a:latin typeface="+mn-lt"/>
                          <a:ea typeface="+mn-ea"/>
                          <a:cs typeface="Arial" panose="020B0604020202020204" pitchFamily="34" charset="0"/>
                        </a:rPr>
                        <a:t>6</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18415" lvl="0" algn="ctr">
                        <a:lnSpc>
                          <a:spcPct val="100000"/>
                        </a:lnSpc>
                        <a:spcBef>
                          <a:spcPts val="0"/>
                        </a:spcBef>
                      </a:pPr>
                      <a:r>
                        <a:rPr lang="en-US" sz="800" spc="5" dirty="0">
                          <a:solidFill>
                            <a:srgbClr val="3E4444"/>
                          </a:solidFill>
                          <a:latin typeface="+mn-lt"/>
                          <a:ea typeface="+mn-ea"/>
                          <a:cs typeface="Arial" panose="020B0604020202020204" pitchFamily="34" charset="0"/>
                        </a:rPr>
                        <a:t>2</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marR="19685" lvl="0" algn="ctr">
                        <a:lnSpc>
                          <a:spcPct val="100000"/>
                        </a:lnSpc>
                        <a:spcBef>
                          <a:spcPts val="0"/>
                        </a:spcBef>
                      </a:pPr>
                      <a:r>
                        <a:rPr lang="en-US" sz="800" spc="5" dirty="0">
                          <a:solidFill>
                            <a:srgbClr val="3E4444"/>
                          </a:solidFill>
                          <a:latin typeface="+mn-lt"/>
                          <a:ea typeface="+mn-ea"/>
                          <a:cs typeface="Arial" panose="020B0604020202020204" pitchFamily="34" charset="0"/>
                        </a:rPr>
                        <a:t>1</a:t>
                      </a:r>
                      <a:endParaRPr sz="8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sz="800" spc="5" dirty="0">
                          <a:solidFill>
                            <a:srgbClr val="3E4444"/>
                          </a:solidFill>
                          <a:latin typeface="+mn-lt"/>
                          <a:ea typeface="+mn-ea"/>
                          <a:cs typeface="Arial" panose="020B0604020202020204" pitchFamily="34" charset="0"/>
                        </a:rPr>
                        <a:t>0</a:t>
                      </a:r>
                    </a:p>
                  </a:txBody>
                  <a:tcPr marL="0" marR="0" marT="0" marB="0" anchor="ctr"/>
                </a:tc>
                <a:extLst>
                  <a:ext uri="{0D108BD9-81ED-4DB2-BD59-A6C34878D82A}">
                    <a16:rowId xmlns:a16="http://schemas.microsoft.com/office/drawing/2014/main" val="10002"/>
                  </a:ext>
                </a:extLst>
              </a:tr>
            </a:tbl>
          </a:graphicData>
        </a:graphic>
      </p:graphicFrame>
      <p:sp>
        <p:nvSpPr>
          <p:cNvPr id="222" name="Rectangle 221">
            <a:extLst>
              <a:ext uri="{FF2B5EF4-FFF2-40B4-BE49-F238E27FC236}">
                <a16:creationId xmlns:a16="http://schemas.microsoft.com/office/drawing/2014/main" id="{692A2B90-51D1-984D-A95F-470A62E416C5}"/>
              </a:ext>
            </a:extLst>
          </p:cNvPr>
          <p:cNvSpPr/>
          <p:nvPr/>
        </p:nvSpPr>
        <p:spPr>
          <a:xfrm>
            <a:off x="1680956" y="4538516"/>
            <a:ext cx="604524" cy="346249"/>
          </a:xfrm>
          <a:prstGeom prst="rect">
            <a:avLst/>
          </a:prstGeom>
        </p:spPr>
        <p:txBody>
          <a:bodyPr wrap="none">
            <a:spAutoFit/>
          </a:bodyPr>
          <a:lstStyle/>
          <a:p>
            <a:pPr marR="60484" algn="r" defTabSz="685800"/>
            <a:r>
              <a:rPr lang="en-US" sz="825" spc="4" dirty="0">
                <a:solidFill>
                  <a:srgbClr val="3E4444"/>
                </a:solidFill>
                <a:latin typeface="Calibri"/>
                <a:cs typeface="Arial" panose="020B0604020202020204" pitchFamily="34" charset="0"/>
              </a:rPr>
              <a:t>Number</a:t>
            </a:r>
          </a:p>
          <a:p>
            <a:pPr marR="60484" algn="r" defTabSz="685800"/>
            <a:r>
              <a:rPr lang="en-US" sz="825" spc="4" dirty="0">
                <a:solidFill>
                  <a:srgbClr val="3E4444"/>
                </a:solidFill>
                <a:latin typeface="Calibri"/>
                <a:cs typeface="Arial" panose="020B0604020202020204" pitchFamily="34" charset="0"/>
              </a:rPr>
              <a:t>at risk</a:t>
            </a:r>
          </a:p>
        </p:txBody>
      </p:sp>
      <p:sp>
        <p:nvSpPr>
          <p:cNvPr id="223" name="object 38">
            <a:extLst>
              <a:ext uri="{FF2B5EF4-FFF2-40B4-BE49-F238E27FC236}">
                <a16:creationId xmlns:a16="http://schemas.microsoft.com/office/drawing/2014/main" id="{7AC2DA9F-95EF-3C4A-AE86-793C59537F15}"/>
              </a:ext>
            </a:extLst>
          </p:cNvPr>
          <p:cNvSpPr txBox="1"/>
          <p:nvPr/>
        </p:nvSpPr>
        <p:spPr>
          <a:xfrm rot="5400000">
            <a:off x="6411800" y="3603424"/>
            <a:ext cx="146387" cy="2243453"/>
          </a:xfrm>
          <a:prstGeom prst="rect">
            <a:avLst/>
          </a:prstGeom>
        </p:spPr>
        <p:txBody>
          <a:bodyPr vert="vert270" wrap="square" lIns="0" tIns="0" rIns="0" bIns="0" rtlCol="0">
            <a:spAutoFit/>
          </a:bodyPr>
          <a:lstStyle/>
          <a:p>
            <a:pPr algn="ctr" defTabSz="685800">
              <a:lnSpc>
                <a:spcPts val="1095"/>
              </a:lnSpc>
            </a:pPr>
            <a:r>
              <a:rPr lang="en-US" sz="1200" b="1" dirty="0">
                <a:solidFill>
                  <a:srgbClr val="3E4444"/>
                </a:solidFill>
                <a:latin typeface="Calibri"/>
                <a:cs typeface="Helvetica"/>
              </a:rPr>
              <a:t>Months</a:t>
            </a:r>
            <a:endParaRPr sz="1200" dirty="0">
              <a:solidFill>
                <a:prstClr val="black"/>
              </a:solidFill>
              <a:latin typeface="Calibri"/>
              <a:cs typeface="Helvetica"/>
            </a:endParaRPr>
          </a:p>
        </p:txBody>
      </p:sp>
    </p:spTree>
    <p:extLst>
      <p:ext uri="{BB962C8B-B14F-4D97-AF65-F5344CB8AC3E}">
        <p14:creationId xmlns:p14="http://schemas.microsoft.com/office/powerpoint/2010/main" val="534269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3C4C0-8036-4C6F-8A4D-09B1F6EE9D41}"/>
              </a:ext>
            </a:extLst>
          </p:cNvPr>
          <p:cNvSpPr>
            <a:spLocks noGrp="1"/>
          </p:cNvSpPr>
          <p:nvPr>
            <p:ph type="title"/>
          </p:nvPr>
        </p:nvSpPr>
        <p:spPr>
          <a:xfrm>
            <a:off x="1271422" y="489958"/>
            <a:ext cx="9725356" cy="738664"/>
          </a:xfrm>
        </p:spPr>
        <p:txBody>
          <a:bodyPr/>
          <a:lstStyle/>
          <a:p>
            <a:r>
              <a:rPr lang="en-US" b="1" dirty="0"/>
              <a:t>ELEVATE-TN: Investigator-assessed PFS in Patients With del(17p) and/or Mutated </a:t>
            </a:r>
            <a:r>
              <a:rPr lang="en-US" b="1" i="1" dirty="0"/>
              <a:t>TP53 </a:t>
            </a:r>
            <a:r>
              <a:rPr lang="en-US" b="1" dirty="0"/>
              <a:t>OR Unmutated IGHV</a:t>
            </a:r>
          </a:p>
        </p:txBody>
      </p:sp>
      <p:sp>
        <p:nvSpPr>
          <p:cNvPr id="6" name="TextBox 5">
            <a:extLst>
              <a:ext uri="{FF2B5EF4-FFF2-40B4-BE49-F238E27FC236}">
                <a16:creationId xmlns:a16="http://schemas.microsoft.com/office/drawing/2014/main" id="{B43536AD-5938-4410-B80A-AD69B99006A5}"/>
              </a:ext>
            </a:extLst>
          </p:cNvPr>
          <p:cNvSpPr txBox="1"/>
          <p:nvPr/>
        </p:nvSpPr>
        <p:spPr>
          <a:xfrm>
            <a:off x="1752600" y="5410200"/>
            <a:ext cx="7526878" cy="553998"/>
          </a:xfrm>
          <a:prstGeom prst="rect">
            <a:avLst/>
          </a:prstGeom>
          <a:noFill/>
        </p:spPr>
        <p:txBody>
          <a:bodyPr wrap="square" rtlCol="0">
            <a:spAutoFit/>
          </a:bodyPr>
          <a:lstStyle/>
          <a:p>
            <a:r>
              <a:rPr lang="en-US" sz="1000" baseline="30000" dirty="0"/>
              <a:t>a</a:t>
            </a:r>
            <a:r>
              <a:rPr lang="en-US" sz="1000" dirty="0"/>
              <a:t>Hazard ratio was based on unstratified Cox-Proportional-Hazards model. </a:t>
            </a:r>
            <a:r>
              <a:rPr lang="en-US" sz="1000" baseline="30000" dirty="0"/>
              <a:t>b</a:t>
            </a:r>
            <a:r>
              <a:rPr lang="en-US" sz="1000" i="1" dirty="0"/>
              <a:t>P</a:t>
            </a:r>
            <a:r>
              <a:rPr lang="en-US" sz="1000" dirty="0"/>
              <a:t>-value was based on unstratified log-rank test.</a:t>
            </a:r>
          </a:p>
          <a:p>
            <a:r>
              <a:rPr lang="en-US" sz="1000" dirty="0"/>
              <a:t>A, acalabrutinib; CI, confidence interval; Clb, chlorambucil; HR, hazard ratio; IGHV, immunoglobulin heavy chain variable region; NR, not reached; O, obinutuzumab; PFS, progression-free survival. </a:t>
            </a:r>
          </a:p>
        </p:txBody>
      </p:sp>
      <p:sp>
        <p:nvSpPr>
          <p:cNvPr id="8" name="TextBox 7">
            <a:extLst>
              <a:ext uri="{FF2B5EF4-FFF2-40B4-BE49-F238E27FC236}">
                <a16:creationId xmlns:a16="http://schemas.microsoft.com/office/drawing/2014/main" id="{36D90C98-23A7-4F24-BA73-F15A9304A644}"/>
              </a:ext>
            </a:extLst>
          </p:cNvPr>
          <p:cNvSpPr txBox="1"/>
          <p:nvPr/>
        </p:nvSpPr>
        <p:spPr>
          <a:xfrm>
            <a:off x="2104100" y="1925088"/>
            <a:ext cx="3371850" cy="300082"/>
          </a:xfrm>
          <a:prstGeom prst="rect">
            <a:avLst/>
          </a:prstGeom>
          <a:noFill/>
        </p:spPr>
        <p:txBody>
          <a:bodyPr wrap="square" rtlCol="0">
            <a:spAutoFit/>
          </a:bodyPr>
          <a:lstStyle/>
          <a:p>
            <a:pPr algn="ctr"/>
            <a:r>
              <a:rPr lang="en-US" sz="1350" dirty="0"/>
              <a:t>Del(17p) and/or Mutated </a:t>
            </a:r>
            <a:r>
              <a:rPr lang="en-US" sz="1350" i="1" dirty="0"/>
              <a:t>TP53</a:t>
            </a:r>
          </a:p>
        </p:txBody>
      </p:sp>
      <p:sp>
        <p:nvSpPr>
          <p:cNvPr id="9" name="TextBox 8">
            <a:extLst>
              <a:ext uri="{FF2B5EF4-FFF2-40B4-BE49-F238E27FC236}">
                <a16:creationId xmlns:a16="http://schemas.microsoft.com/office/drawing/2014/main" id="{1FB9290A-C5D7-4D12-BCAB-669C6FB877C0}"/>
              </a:ext>
            </a:extLst>
          </p:cNvPr>
          <p:cNvSpPr txBox="1"/>
          <p:nvPr/>
        </p:nvSpPr>
        <p:spPr>
          <a:xfrm>
            <a:off x="6827748" y="1925088"/>
            <a:ext cx="3694219" cy="300082"/>
          </a:xfrm>
          <a:prstGeom prst="rect">
            <a:avLst/>
          </a:prstGeom>
          <a:noFill/>
        </p:spPr>
        <p:txBody>
          <a:bodyPr wrap="square" rtlCol="0">
            <a:spAutoFit/>
          </a:bodyPr>
          <a:lstStyle/>
          <a:p>
            <a:pPr algn="ctr"/>
            <a:r>
              <a:rPr lang="en-US" sz="1350" dirty="0"/>
              <a:t>Unmutated IGHV</a:t>
            </a:r>
          </a:p>
        </p:txBody>
      </p:sp>
      <p:graphicFrame>
        <p:nvGraphicFramePr>
          <p:cNvPr id="306" name="object 297">
            <a:extLst>
              <a:ext uri="{FF2B5EF4-FFF2-40B4-BE49-F238E27FC236}">
                <a16:creationId xmlns:a16="http://schemas.microsoft.com/office/drawing/2014/main" id="{45DAA89A-5666-7148-8A0F-5E8F259E212D}"/>
              </a:ext>
            </a:extLst>
          </p:cNvPr>
          <p:cNvGraphicFramePr>
            <a:graphicFrameLocks noGrp="1"/>
          </p:cNvGraphicFramePr>
          <p:nvPr>
            <p:extLst>
              <p:ext uri="{D42A27DB-BD31-4B8C-83A1-F6EECF244321}">
                <p14:modId xmlns:p14="http://schemas.microsoft.com/office/powerpoint/2010/main" val="36815673"/>
              </p:ext>
            </p:extLst>
          </p:nvPr>
        </p:nvGraphicFramePr>
        <p:xfrm>
          <a:off x="6459845" y="4574995"/>
          <a:ext cx="4060059" cy="320040"/>
        </p:xfrm>
        <a:graphic>
          <a:graphicData uri="http://schemas.openxmlformats.org/drawingml/2006/table">
            <a:tbl>
              <a:tblPr firstRow="1" bandRow="1">
                <a:tableStyleId>{2D5ABB26-0587-4C30-8999-92F81FD0307C}</a:tableStyleId>
              </a:tblPr>
              <a:tblGrid>
                <a:gridCol w="355596">
                  <a:extLst>
                    <a:ext uri="{9D8B030D-6E8A-4147-A177-3AD203B41FA5}">
                      <a16:colId xmlns:a16="http://schemas.microsoft.com/office/drawing/2014/main" val="20000"/>
                    </a:ext>
                  </a:extLst>
                </a:gridCol>
                <a:gridCol w="179762">
                  <a:extLst>
                    <a:ext uri="{9D8B030D-6E8A-4147-A177-3AD203B41FA5}">
                      <a16:colId xmlns:a16="http://schemas.microsoft.com/office/drawing/2014/main" val="20001"/>
                    </a:ext>
                  </a:extLst>
                </a:gridCol>
                <a:gridCol w="179762">
                  <a:extLst>
                    <a:ext uri="{9D8B030D-6E8A-4147-A177-3AD203B41FA5}">
                      <a16:colId xmlns:a16="http://schemas.microsoft.com/office/drawing/2014/main" val="20002"/>
                    </a:ext>
                  </a:extLst>
                </a:gridCol>
                <a:gridCol w="179762">
                  <a:extLst>
                    <a:ext uri="{9D8B030D-6E8A-4147-A177-3AD203B41FA5}">
                      <a16:colId xmlns:a16="http://schemas.microsoft.com/office/drawing/2014/main" val="20003"/>
                    </a:ext>
                  </a:extLst>
                </a:gridCol>
                <a:gridCol w="179762">
                  <a:extLst>
                    <a:ext uri="{9D8B030D-6E8A-4147-A177-3AD203B41FA5}">
                      <a16:colId xmlns:a16="http://schemas.microsoft.com/office/drawing/2014/main" val="20004"/>
                    </a:ext>
                  </a:extLst>
                </a:gridCol>
                <a:gridCol w="179762">
                  <a:extLst>
                    <a:ext uri="{9D8B030D-6E8A-4147-A177-3AD203B41FA5}">
                      <a16:colId xmlns:a16="http://schemas.microsoft.com/office/drawing/2014/main" val="20005"/>
                    </a:ext>
                  </a:extLst>
                </a:gridCol>
                <a:gridCol w="179762">
                  <a:extLst>
                    <a:ext uri="{9D8B030D-6E8A-4147-A177-3AD203B41FA5}">
                      <a16:colId xmlns:a16="http://schemas.microsoft.com/office/drawing/2014/main" val="20006"/>
                    </a:ext>
                  </a:extLst>
                </a:gridCol>
                <a:gridCol w="179762">
                  <a:extLst>
                    <a:ext uri="{9D8B030D-6E8A-4147-A177-3AD203B41FA5}">
                      <a16:colId xmlns:a16="http://schemas.microsoft.com/office/drawing/2014/main" val="20007"/>
                    </a:ext>
                  </a:extLst>
                </a:gridCol>
                <a:gridCol w="179762">
                  <a:extLst>
                    <a:ext uri="{9D8B030D-6E8A-4147-A177-3AD203B41FA5}">
                      <a16:colId xmlns:a16="http://schemas.microsoft.com/office/drawing/2014/main" val="20008"/>
                    </a:ext>
                  </a:extLst>
                </a:gridCol>
                <a:gridCol w="179762">
                  <a:extLst>
                    <a:ext uri="{9D8B030D-6E8A-4147-A177-3AD203B41FA5}">
                      <a16:colId xmlns:a16="http://schemas.microsoft.com/office/drawing/2014/main" val="20009"/>
                    </a:ext>
                  </a:extLst>
                </a:gridCol>
                <a:gridCol w="179762">
                  <a:extLst>
                    <a:ext uri="{9D8B030D-6E8A-4147-A177-3AD203B41FA5}">
                      <a16:colId xmlns:a16="http://schemas.microsoft.com/office/drawing/2014/main" val="20010"/>
                    </a:ext>
                  </a:extLst>
                </a:gridCol>
                <a:gridCol w="179762">
                  <a:extLst>
                    <a:ext uri="{9D8B030D-6E8A-4147-A177-3AD203B41FA5}">
                      <a16:colId xmlns:a16="http://schemas.microsoft.com/office/drawing/2014/main" val="20011"/>
                    </a:ext>
                  </a:extLst>
                </a:gridCol>
                <a:gridCol w="179762">
                  <a:extLst>
                    <a:ext uri="{9D8B030D-6E8A-4147-A177-3AD203B41FA5}">
                      <a16:colId xmlns:a16="http://schemas.microsoft.com/office/drawing/2014/main" val="20012"/>
                    </a:ext>
                  </a:extLst>
                </a:gridCol>
                <a:gridCol w="179762">
                  <a:extLst>
                    <a:ext uri="{9D8B030D-6E8A-4147-A177-3AD203B41FA5}">
                      <a16:colId xmlns:a16="http://schemas.microsoft.com/office/drawing/2014/main" val="20013"/>
                    </a:ext>
                  </a:extLst>
                </a:gridCol>
                <a:gridCol w="179762">
                  <a:extLst>
                    <a:ext uri="{9D8B030D-6E8A-4147-A177-3AD203B41FA5}">
                      <a16:colId xmlns:a16="http://schemas.microsoft.com/office/drawing/2014/main" val="20014"/>
                    </a:ext>
                  </a:extLst>
                </a:gridCol>
                <a:gridCol w="179762">
                  <a:extLst>
                    <a:ext uri="{9D8B030D-6E8A-4147-A177-3AD203B41FA5}">
                      <a16:colId xmlns:a16="http://schemas.microsoft.com/office/drawing/2014/main" val="20015"/>
                    </a:ext>
                  </a:extLst>
                </a:gridCol>
                <a:gridCol w="179762">
                  <a:extLst>
                    <a:ext uri="{9D8B030D-6E8A-4147-A177-3AD203B41FA5}">
                      <a16:colId xmlns:a16="http://schemas.microsoft.com/office/drawing/2014/main" val="20016"/>
                    </a:ext>
                  </a:extLst>
                </a:gridCol>
                <a:gridCol w="179762">
                  <a:extLst>
                    <a:ext uri="{9D8B030D-6E8A-4147-A177-3AD203B41FA5}">
                      <a16:colId xmlns:a16="http://schemas.microsoft.com/office/drawing/2014/main" val="20017"/>
                    </a:ext>
                  </a:extLst>
                </a:gridCol>
                <a:gridCol w="179762">
                  <a:extLst>
                    <a:ext uri="{9D8B030D-6E8A-4147-A177-3AD203B41FA5}">
                      <a16:colId xmlns:a16="http://schemas.microsoft.com/office/drawing/2014/main" val="20018"/>
                    </a:ext>
                  </a:extLst>
                </a:gridCol>
                <a:gridCol w="179762">
                  <a:extLst>
                    <a:ext uri="{9D8B030D-6E8A-4147-A177-3AD203B41FA5}">
                      <a16:colId xmlns:a16="http://schemas.microsoft.com/office/drawing/2014/main" val="20019"/>
                    </a:ext>
                  </a:extLst>
                </a:gridCol>
                <a:gridCol w="179762">
                  <a:extLst>
                    <a:ext uri="{9D8B030D-6E8A-4147-A177-3AD203B41FA5}">
                      <a16:colId xmlns:a16="http://schemas.microsoft.com/office/drawing/2014/main" val="20020"/>
                    </a:ext>
                  </a:extLst>
                </a:gridCol>
                <a:gridCol w="109223">
                  <a:extLst>
                    <a:ext uri="{9D8B030D-6E8A-4147-A177-3AD203B41FA5}">
                      <a16:colId xmlns:a16="http://schemas.microsoft.com/office/drawing/2014/main" val="20021"/>
                    </a:ext>
                  </a:extLst>
                </a:gridCol>
              </a:tblGrid>
              <a:tr h="102870">
                <a:tc>
                  <a:txBody>
                    <a:bodyPr/>
                    <a:lstStyle/>
                    <a:p>
                      <a:pPr marL="0" marR="80645" lvl="0" algn="r">
                        <a:lnSpc>
                          <a:spcPct val="100000"/>
                        </a:lnSpc>
                      </a:pPr>
                      <a:r>
                        <a:rPr sz="700" spc="5" dirty="0">
                          <a:solidFill>
                            <a:srgbClr val="3E4444"/>
                          </a:solidFill>
                          <a:latin typeface="+mn-lt"/>
                          <a:cs typeface="Arial" panose="020B0604020202020204" pitchFamily="34" charset="0"/>
                        </a:rPr>
                        <a:t>A</a:t>
                      </a:r>
                      <a:r>
                        <a:rPr lang="en-US" sz="700" spc="5" dirty="0">
                          <a:solidFill>
                            <a:srgbClr val="3E4444"/>
                          </a:solidFill>
                          <a:latin typeface="+mn-lt"/>
                          <a:cs typeface="Arial" panose="020B0604020202020204" pitchFamily="34" charset="0"/>
                        </a:rPr>
                        <a:t>+O</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103</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lang="en-US" sz="700" spc="5" dirty="0">
                          <a:solidFill>
                            <a:srgbClr val="3E4444"/>
                          </a:solidFill>
                          <a:latin typeface="+mn-lt"/>
                          <a:cs typeface="Arial" panose="020B0604020202020204" pitchFamily="34" charset="0"/>
                        </a:rPr>
                        <a:t>9</a:t>
                      </a:r>
                      <a:r>
                        <a:rPr sz="700" spc="5" dirty="0">
                          <a:solidFill>
                            <a:srgbClr val="3E4444"/>
                          </a:solidFill>
                          <a:latin typeface="+mn-lt"/>
                          <a:cs typeface="Arial" panose="020B0604020202020204" pitchFamily="34" charset="0"/>
                        </a:rPr>
                        <a:t>7</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95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95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94</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92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91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91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13335" lvl="0" algn="ctr">
                        <a:lnSpc>
                          <a:spcPct val="100000"/>
                        </a:lnSpc>
                      </a:pPr>
                      <a:r>
                        <a:rPr sz="700" spc="5" dirty="0">
                          <a:solidFill>
                            <a:srgbClr val="3E4444"/>
                          </a:solidFill>
                          <a:latin typeface="+mn-lt"/>
                          <a:cs typeface="Arial" panose="020B0604020202020204" pitchFamily="34" charset="0"/>
                        </a:rPr>
                        <a:t>90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89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89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84</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78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47</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35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17</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lang="en-US" sz="700" spc="5" dirty="0">
                          <a:solidFill>
                            <a:srgbClr val="3E4444"/>
                          </a:solidFill>
                          <a:latin typeface="+mn-lt"/>
                          <a:cs typeface="Arial" panose="020B0604020202020204" pitchFamily="34" charset="0"/>
                        </a:rPr>
                        <a:t>7</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lang="en-US" sz="700" spc="5" dirty="0">
                          <a:solidFill>
                            <a:srgbClr val="3E4444"/>
                          </a:solidFill>
                          <a:latin typeface="+mn-lt"/>
                          <a:cs typeface="Arial" panose="020B0604020202020204" pitchFamily="34" charset="0"/>
                        </a:rPr>
                        <a:t>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24130" lvl="0" algn="ctr">
                        <a:lnSpc>
                          <a:spcPct val="100000"/>
                        </a:lnSpc>
                      </a:pPr>
                      <a:r>
                        <a:rPr sz="700" spc="5" dirty="0">
                          <a:solidFill>
                            <a:srgbClr val="3E4444"/>
                          </a:solidFill>
                          <a:latin typeface="+mn-lt"/>
                          <a:cs typeface="Arial" panose="020B0604020202020204" pitchFamily="34" charset="0"/>
                        </a:rPr>
                        <a:t>0</a:t>
                      </a:r>
                      <a:endParaRPr sz="700" spc="5" dirty="0">
                        <a:solidFill>
                          <a:srgbClr val="3E4444"/>
                        </a:solidFill>
                        <a:latin typeface="+mn-lt"/>
                        <a:ea typeface="+mn-ea"/>
                        <a:cs typeface="Arial" panose="020B0604020202020204" pitchFamily="34" charset="0"/>
                      </a:endParaRPr>
                    </a:p>
                  </a:txBody>
                  <a:tcPr marL="0" marR="0" marT="0" marB="0" anchor="ctr"/>
                </a:tc>
                <a:extLst>
                  <a:ext uri="{0D108BD9-81ED-4DB2-BD59-A6C34878D82A}">
                    <a16:rowId xmlns:a16="http://schemas.microsoft.com/office/drawing/2014/main" val="10000"/>
                  </a:ext>
                </a:extLst>
              </a:tr>
              <a:tr h="102870">
                <a:tc>
                  <a:txBody>
                    <a:bodyPr/>
                    <a:lstStyle/>
                    <a:p>
                      <a:pPr marL="0" marR="80645" lvl="0" algn="r">
                        <a:lnSpc>
                          <a:spcPct val="100000"/>
                        </a:lnSpc>
                      </a:pPr>
                      <a:r>
                        <a:rPr lang="en-US" sz="700" spc="5" dirty="0">
                          <a:solidFill>
                            <a:srgbClr val="3E4444"/>
                          </a:solidFill>
                          <a:latin typeface="+mn-lt"/>
                          <a:cs typeface="Arial" panose="020B0604020202020204" pitchFamily="34" charset="0"/>
                        </a:rPr>
                        <a:t>A</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119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112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107</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107</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106</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104</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103</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lang="en-US" sz="700" spc="5" dirty="0">
                          <a:solidFill>
                            <a:srgbClr val="3E4444"/>
                          </a:solidFill>
                          <a:latin typeface="+mn-lt"/>
                          <a:cs typeface="Arial" panose="020B0604020202020204" pitchFamily="34" charset="0"/>
                        </a:rPr>
                        <a:t>101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13335" lvl="0" algn="ctr">
                        <a:lnSpc>
                          <a:spcPct val="100000"/>
                        </a:lnSpc>
                      </a:pPr>
                      <a:r>
                        <a:rPr lang="en-US" sz="700" spc="5" dirty="0">
                          <a:solidFill>
                            <a:srgbClr val="3E4444"/>
                          </a:solidFill>
                          <a:latin typeface="+mn-lt"/>
                          <a:cs typeface="Arial" panose="020B0604020202020204" pitchFamily="34" charset="0"/>
                        </a:rPr>
                        <a:t>98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97</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93</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89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84</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52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38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22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lang="en-US" sz="700" spc="5" dirty="0">
                          <a:solidFill>
                            <a:srgbClr val="3E4444"/>
                          </a:solidFill>
                          <a:latin typeface="+mn-lt"/>
                          <a:cs typeface="Arial" panose="020B0604020202020204" pitchFamily="34" charset="0"/>
                        </a:rPr>
                        <a:t>11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lang="en-US" sz="700" spc="5" dirty="0">
                          <a:solidFill>
                            <a:srgbClr val="3E4444"/>
                          </a:solidFill>
                          <a:latin typeface="+mn-lt"/>
                          <a:ea typeface="+mn-ea"/>
                          <a:cs typeface="Arial" panose="020B0604020202020204" pitchFamily="34" charset="0"/>
                        </a:rPr>
                        <a:t>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24130" lvl="0" algn="ctr">
                        <a:lnSpc>
                          <a:spcPct val="100000"/>
                        </a:lnSpc>
                      </a:pPr>
                      <a:r>
                        <a:rPr sz="700" spc="5" dirty="0">
                          <a:solidFill>
                            <a:srgbClr val="3E4444"/>
                          </a:solidFill>
                          <a:latin typeface="+mn-lt"/>
                          <a:cs typeface="Arial" panose="020B0604020202020204" pitchFamily="34" charset="0"/>
                        </a:rPr>
                        <a:t>0</a:t>
                      </a:r>
                      <a:endParaRPr sz="700" spc="5" dirty="0">
                        <a:solidFill>
                          <a:srgbClr val="3E4444"/>
                        </a:solidFill>
                        <a:latin typeface="+mn-lt"/>
                        <a:ea typeface="+mn-ea"/>
                        <a:cs typeface="Arial" panose="020B0604020202020204" pitchFamily="34" charset="0"/>
                      </a:endParaRPr>
                    </a:p>
                  </a:txBody>
                  <a:tcPr marL="0" marR="0" marT="0" marB="0" anchor="ctr"/>
                </a:tc>
                <a:extLst>
                  <a:ext uri="{0D108BD9-81ED-4DB2-BD59-A6C34878D82A}">
                    <a16:rowId xmlns:a16="http://schemas.microsoft.com/office/drawing/2014/main" val="10001"/>
                  </a:ext>
                </a:extLst>
              </a:tr>
              <a:tr h="102870">
                <a:tc>
                  <a:txBody>
                    <a:bodyPr/>
                    <a:lstStyle/>
                    <a:p>
                      <a:pPr marL="0" marR="80645" lvl="0" algn="r">
                        <a:lnSpc>
                          <a:spcPct val="100000"/>
                        </a:lnSpc>
                      </a:pPr>
                      <a:r>
                        <a:rPr sz="700" spc="5" dirty="0">
                          <a:solidFill>
                            <a:srgbClr val="3E4444"/>
                          </a:solidFill>
                          <a:latin typeface="+mn-lt"/>
                          <a:cs typeface="Arial" panose="020B0604020202020204" pitchFamily="34" charset="0"/>
                        </a:rPr>
                        <a:t>O+Clb</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116</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101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99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85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75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62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55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43</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4</a:t>
                      </a:r>
                      <a:r>
                        <a:rPr lang="en-US" sz="700" spc="5" dirty="0">
                          <a:solidFill>
                            <a:srgbClr val="3E4444"/>
                          </a:solidFill>
                          <a:latin typeface="+mn-lt"/>
                          <a:cs typeface="Arial" panose="020B0604020202020204" pitchFamily="34" charset="0"/>
                        </a:rPr>
                        <a:t>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13335" lvl="0" algn="ctr">
                        <a:lnSpc>
                          <a:spcPct val="100000"/>
                        </a:lnSpc>
                      </a:pPr>
                      <a:r>
                        <a:rPr sz="700" spc="5" dirty="0">
                          <a:solidFill>
                            <a:srgbClr val="3E4444"/>
                          </a:solidFill>
                          <a:latin typeface="+mn-lt"/>
                          <a:cs typeface="Arial" panose="020B0604020202020204" pitchFamily="34" charset="0"/>
                        </a:rPr>
                        <a:t>28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27</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14</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pPr>
                      <a:r>
                        <a:rPr sz="700" spc="5" dirty="0">
                          <a:solidFill>
                            <a:srgbClr val="3E4444"/>
                          </a:solidFill>
                          <a:latin typeface="+mn-lt"/>
                          <a:cs typeface="Arial" panose="020B0604020202020204" pitchFamily="34" charset="0"/>
                        </a:rPr>
                        <a:t>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24130" lvl="0" algn="ctr">
                        <a:lnSpc>
                          <a:spcPct val="100000"/>
                        </a:lnSpc>
                      </a:pPr>
                      <a:r>
                        <a:rPr sz="700" spc="5" dirty="0">
                          <a:solidFill>
                            <a:srgbClr val="3E4444"/>
                          </a:solidFill>
                          <a:latin typeface="+mn-lt"/>
                          <a:cs typeface="Arial" panose="020B0604020202020204" pitchFamily="34" charset="0"/>
                        </a:rPr>
                        <a:t>0</a:t>
                      </a:r>
                      <a:endParaRPr sz="700" spc="5" dirty="0">
                        <a:solidFill>
                          <a:srgbClr val="3E4444"/>
                        </a:solidFill>
                        <a:latin typeface="+mn-lt"/>
                        <a:ea typeface="+mn-ea"/>
                        <a:cs typeface="Arial" panose="020B0604020202020204" pitchFamily="34" charset="0"/>
                      </a:endParaRPr>
                    </a:p>
                  </a:txBody>
                  <a:tcPr marL="0" marR="0" marT="0" marB="0" anchor="ctr"/>
                </a:tc>
                <a:extLst>
                  <a:ext uri="{0D108BD9-81ED-4DB2-BD59-A6C34878D82A}">
                    <a16:rowId xmlns:a16="http://schemas.microsoft.com/office/drawing/2014/main" val="10002"/>
                  </a:ext>
                </a:extLst>
              </a:tr>
            </a:tbl>
          </a:graphicData>
        </a:graphic>
      </p:graphicFrame>
      <p:sp>
        <p:nvSpPr>
          <p:cNvPr id="11" name="object 2">
            <a:extLst>
              <a:ext uri="{FF2B5EF4-FFF2-40B4-BE49-F238E27FC236}">
                <a16:creationId xmlns:a16="http://schemas.microsoft.com/office/drawing/2014/main" id="{AEAFBB16-4A05-D443-B1A0-B4FF86198757}"/>
              </a:ext>
            </a:extLst>
          </p:cNvPr>
          <p:cNvSpPr txBox="1"/>
          <p:nvPr/>
        </p:nvSpPr>
        <p:spPr>
          <a:xfrm>
            <a:off x="6459843" y="2502924"/>
            <a:ext cx="128818" cy="1497327"/>
          </a:xfrm>
          <a:prstGeom prst="rect">
            <a:avLst/>
          </a:prstGeom>
        </p:spPr>
        <p:txBody>
          <a:bodyPr vert="vert270" wrap="square" lIns="0" tIns="0" rIns="0" bIns="0" rtlCol="0">
            <a:spAutoFit/>
          </a:bodyPr>
          <a:lstStyle/>
          <a:p>
            <a:pPr marL="9525" algn="ctr">
              <a:lnSpc>
                <a:spcPts val="1095"/>
              </a:lnSpc>
            </a:pPr>
            <a:r>
              <a:rPr sz="788" b="1" spc="-4" dirty="0">
                <a:solidFill>
                  <a:srgbClr val="3E4444"/>
                </a:solidFill>
                <a:cs typeface="Helvetica"/>
              </a:rPr>
              <a:t>Progression-Free</a:t>
            </a:r>
            <a:r>
              <a:rPr sz="788" b="1" spc="-38" dirty="0">
                <a:solidFill>
                  <a:srgbClr val="3E4444"/>
                </a:solidFill>
                <a:cs typeface="Helvetica"/>
              </a:rPr>
              <a:t> </a:t>
            </a:r>
            <a:r>
              <a:rPr sz="788" b="1" spc="-4" dirty="0">
                <a:solidFill>
                  <a:srgbClr val="3E4444"/>
                </a:solidFill>
                <a:cs typeface="Helvetica"/>
              </a:rPr>
              <a:t>Survival</a:t>
            </a:r>
            <a:r>
              <a:rPr sz="788" b="1" spc="-38" dirty="0">
                <a:solidFill>
                  <a:srgbClr val="3E4444"/>
                </a:solidFill>
                <a:cs typeface="Helvetica"/>
              </a:rPr>
              <a:t> </a:t>
            </a:r>
            <a:r>
              <a:rPr sz="788" b="1" spc="-4" dirty="0">
                <a:solidFill>
                  <a:srgbClr val="3E4444"/>
                </a:solidFill>
                <a:cs typeface="Helvetica"/>
              </a:rPr>
              <a:t>(%)</a:t>
            </a:r>
            <a:endParaRPr sz="788" dirty="0">
              <a:cs typeface="Helvetica"/>
            </a:endParaRPr>
          </a:p>
        </p:txBody>
      </p:sp>
      <p:sp>
        <p:nvSpPr>
          <p:cNvPr id="12" name="object 3">
            <a:extLst>
              <a:ext uri="{FF2B5EF4-FFF2-40B4-BE49-F238E27FC236}">
                <a16:creationId xmlns:a16="http://schemas.microsoft.com/office/drawing/2014/main" id="{C1C96018-2BD2-5A4B-AA4D-30C14674EF4C}"/>
              </a:ext>
            </a:extLst>
          </p:cNvPr>
          <p:cNvSpPr txBox="1"/>
          <p:nvPr/>
        </p:nvSpPr>
        <p:spPr>
          <a:xfrm>
            <a:off x="9550712" y="2383133"/>
            <a:ext cx="565155" cy="127920"/>
          </a:xfrm>
          <a:prstGeom prst="rect">
            <a:avLst/>
          </a:prstGeom>
        </p:spPr>
        <p:txBody>
          <a:bodyPr vert="horz" wrap="square" lIns="0" tIns="12383" rIns="0" bIns="0" rtlCol="0">
            <a:spAutoFit/>
          </a:bodyPr>
          <a:lstStyle/>
          <a:p>
            <a:pPr marL="9525">
              <a:spcBef>
                <a:spcPts val="98"/>
              </a:spcBef>
              <a:tabLst>
                <a:tab pos="392430" algn="l"/>
              </a:tabLst>
            </a:pPr>
            <a:r>
              <a:rPr sz="750" spc="11" dirty="0">
                <a:solidFill>
                  <a:srgbClr val="840052"/>
                </a:solidFill>
                <a:cs typeface="Helvetica"/>
              </a:rPr>
              <a:t>8</a:t>
            </a:r>
            <a:r>
              <a:rPr lang="en-US" sz="750" spc="11" dirty="0">
                <a:solidFill>
                  <a:srgbClr val="840052"/>
                </a:solidFill>
                <a:cs typeface="Helvetica"/>
              </a:rPr>
              <a:t>6</a:t>
            </a:r>
            <a:r>
              <a:rPr sz="750" spc="11" dirty="0">
                <a:solidFill>
                  <a:srgbClr val="840052"/>
                </a:solidFill>
                <a:cs typeface="Helvetica"/>
              </a:rPr>
              <a:t>%</a:t>
            </a:r>
            <a:endParaRPr sz="750" dirty="0">
              <a:solidFill>
                <a:srgbClr val="840052"/>
              </a:solidFill>
              <a:cs typeface="Helvetica"/>
            </a:endParaRPr>
          </a:p>
        </p:txBody>
      </p:sp>
      <p:sp>
        <p:nvSpPr>
          <p:cNvPr id="13" name="object 4">
            <a:extLst>
              <a:ext uri="{FF2B5EF4-FFF2-40B4-BE49-F238E27FC236}">
                <a16:creationId xmlns:a16="http://schemas.microsoft.com/office/drawing/2014/main" id="{7C60D97C-F43F-3B4B-93EA-B5A6E13AC49D}"/>
              </a:ext>
            </a:extLst>
          </p:cNvPr>
          <p:cNvSpPr txBox="1"/>
          <p:nvPr/>
        </p:nvSpPr>
        <p:spPr>
          <a:xfrm>
            <a:off x="9600518" y="3857255"/>
            <a:ext cx="659568" cy="125034"/>
          </a:xfrm>
          <a:prstGeom prst="rect">
            <a:avLst/>
          </a:prstGeom>
        </p:spPr>
        <p:txBody>
          <a:bodyPr vert="horz" wrap="square" lIns="0" tIns="9525" rIns="0" bIns="0" rtlCol="0">
            <a:spAutoFit/>
          </a:bodyPr>
          <a:lstStyle/>
          <a:p>
            <a:pPr marL="9525">
              <a:spcBef>
                <a:spcPts val="75"/>
              </a:spcBef>
              <a:tabLst>
                <a:tab pos="317182" algn="l"/>
              </a:tabLst>
            </a:pPr>
            <a:r>
              <a:rPr sz="750" spc="11" dirty="0">
                <a:solidFill>
                  <a:srgbClr val="26B1BF"/>
                </a:solidFill>
                <a:cs typeface="Helvetica"/>
              </a:rPr>
              <a:t>4%	</a:t>
            </a:r>
            <a:endParaRPr sz="788" dirty="0">
              <a:solidFill>
                <a:srgbClr val="26B1BF"/>
              </a:solidFill>
              <a:cs typeface="Helvetica"/>
            </a:endParaRPr>
          </a:p>
        </p:txBody>
      </p:sp>
      <p:sp>
        <p:nvSpPr>
          <p:cNvPr id="19" name="object 10">
            <a:extLst>
              <a:ext uri="{FF2B5EF4-FFF2-40B4-BE49-F238E27FC236}">
                <a16:creationId xmlns:a16="http://schemas.microsoft.com/office/drawing/2014/main" id="{74BF39B4-5383-7644-96E5-DF7D4328382E}"/>
              </a:ext>
            </a:extLst>
          </p:cNvPr>
          <p:cNvSpPr/>
          <p:nvPr/>
        </p:nvSpPr>
        <p:spPr>
          <a:xfrm>
            <a:off x="6827748" y="2251726"/>
            <a:ext cx="3692144" cy="1994821"/>
          </a:xfrm>
          <a:custGeom>
            <a:avLst/>
            <a:gdLst/>
            <a:ahLst/>
            <a:cxnLst/>
            <a:rect l="l" t="t" r="r" b="b"/>
            <a:pathLst>
              <a:path w="12391390" h="3396615">
                <a:moveTo>
                  <a:pt x="12391174" y="3396272"/>
                </a:moveTo>
                <a:lnTo>
                  <a:pt x="0" y="3396272"/>
                </a:lnTo>
                <a:lnTo>
                  <a:pt x="0" y="0"/>
                </a:lnTo>
                <a:lnTo>
                  <a:pt x="12391174" y="0"/>
                </a:lnTo>
                <a:lnTo>
                  <a:pt x="12391174" y="3396272"/>
                </a:lnTo>
                <a:close/>
              </a:path>
            </a:pathLst>
          </a:custGeom>
          <a:ln w="12865">
            <a:solidFill>
              <a:srgbClr val="000000"/>
            </a:solidFill>
          </a:ln>
        </p:spPr>
        <p:txBody>
          <a:bodyPr wrap="square" lIns="0" tIns="0" rIns="0" bIns="0" rtlCol="0"/>
          <a:lstStyle/>
          <a:p>
            <a:endParaRPr sz="788" dirty="0"/>
          </a:p>
        </p:txBody>
      </p:sp>
      <p:sp>
        <p:nvSpPr>
          <p:cNvPr id="20" name="object 11">
            <a:extLst>
              <a:ext uri="{FF2B5EF4-FFF2-40B4-BE49-F238E27FC236}">
                <a16:creationId xmlns:a16="http://schemas.microsoft.com/office/drawing/2014/main" id="{6CB6CF61-6C51-924F-848A-BA9345E788BA}"/>
              </a:ext>
            </a:extLst>
          </p:cNvPr>
          <p:cNvSpPr/>
          <p:nvPr/>
        </p:nvSpPr>
        <p:spPr>
          <a:xfrm>
            <a:off x="6801726" y="2295614"/>
            <a:ext cx="26111" cy="0"/>
          </a:xfrm>
          <a:custGeom>
            <a:avLst/>
            <a:gdLst/>
            <a:ahLst/>
            <a:cxnLst/>
            <a:rect l="l" t="t" r="r" b="b"/>
            <a:pathLst>
              <a:path w="87630">
                <a:moveTo>
                  <a:pt x="0" y="0"/>
                </a:moveTo>
                <a:lnTo>
                  <a:pt x="87439" y="0"/>
                </a:lnTo>
              </a:path>
            </a:pathLst>
          </a:custGeom>
          <a:ln w="12877">
            <a:solidFill>
              <a:srgbClr val="000000"/>
            </a:solidFill>
          </a:ln>
        </p:spPr>
        <p:txBody>
          <a:bodyPr wrap="square" lIns="0" tIns="0" rIns="0" bIns="0" rtlCol="0"/>
          <a:lstStyle/>
          <a:p>
            <a:endParaRPr sz="788" dirty="0"/>
          </a:p>
        </p:txBody>
      </p:sp>
      <p:sp>
        <p:nvSpPr>
          <p:cNvPr id="21" name="object 12">
            <a:extLst>
              <a:ext uri="{FF2B5EF4-FFF2-40B4-BE49-F238E27FC236}">
                <a16:creationId xmlns:a16="http://schemas.microsoft.com/office/drawing/2014/main" id="{AB42CC48-939B-3C46-8688-080A841112BB}"/>
              </a:ext>
            </a:extLst>
          </p:cNvPr>
          <p:cNvSpPr/>
          <p:nvPr/>
        </p:nvSpPr>
        <p:spPr>
          <a:xfrm>
            <a:off x="6801726" y="2679411"/>
            <a:ext cx="26111" cy="0"/>
          </a:xfrm>
          <a:custGeom>
            <a:avLst/>
            <a:gdLst/>
            <a:ahLst/>
            <a:cxnLst/>
            <a:rect l="l" t="t" r="r" b="b"/>
            <a:pathLst>
              <a:path w="87630">
                <a:moveTo>
                  <a:pt x="0" y="0"/>
                </a:moveTo>
                <a:lnTo>
                  <a:pt x="87439" y="0"/>
                </a:lnTo>
              </a:path>
            </a:pathLst>
          </a:custGeom>
          <a:ln w="12877">
            <a:solidFill>
              <a:srgbClr val="000000"/>
            </a:solidFill>
          </a:ln>
        </p:spPr>
        <p:txBody>
          <a:bodyPr wrap="square" lIns="0" tIns="0" rIns="0" bIns="0" rtlCol="0"/>
          <a:lstStyle/>
          <a:p>
            <a:endParaRPr sz="788" dirty="0"/>
          </a:p>
        </p:txBody>
      </p:sp>
      <p:sp>
        <p:nvSpPr>
          <p:cNvPr id="22" name="object 13">
            <a:extLst>
              <a:ext uri="{FF2B5EF4-FFF2-40B4-BE49-F238E27FC236}">
                <a16:creationId xmlns:a16="http://schemas.microsoft.com/office/drawing/2014/main" id="{B7E06682-7704-B746-8693-E7688ECF3512}"/>
              </a:ext>
            </a:extLst>
          </p:cNvPr>
          <p:cNvSpPr/>
          <p:nvPr/>
        </p:nvSpPr>
        <p:spPr>
          <a:xfrm>
            <a:off x="6801726" y="3063209"/>
            <a:ext cx="26111" cy="0"/>
          </a:xfrm>
          <a:custGeom>
            <a:avLst/>
            <a:gdLst/>
            <a:ahLst/>
            <a:cxnLst/>
            <a:rect l="l" t="t" r="r" b="b"/>
            <a:pathLst>
              <a:path w="87630">
                <a:moveTo>
                  <a:pt x="0" y="0"/>
                </a:moveTo>
                <a:lnTo>
                  <a:pt x="87439" y="0"/>
                </a:lnTo>
              </a:path>
            </a:pathLst>
          </a:custGeom>
          <a:ln w="12877">
            <a:solidFill>
              <a:srgbClr val="000000"/>
            </a:solidFill>
          </a:ln>
        </p:spPr>
        <p:txBody>
          <a:bodyPr wrap="square" lIns="0" tIns="0" rIns="0" bIns="0" rtlCol="0"/>
          <a:lstStyle/>
          <a:p>
            <a:endParaRPr sz="788" dirty="0"/>
          </a:p>
        </p:txBody>
      </p:sp>
      <p:sp>
        <p:nvSpPr>
          <p:cNvPr id="23" name="object 14">
            <a:extLst>
              <a:ext uri="{FF2B5EF4-FFF2-40B4-BE49-F238E27FC236}">
                <a16:creationId xmlns:a16="http://schemas.microsoft.com/office/drawing/2014/main" id="{EA2EFD4A-DCB0-5748-A971-511B9C4B2B78}"/>
              </a:ext>
            </a:extLst>
          </p:cNvPr>
          <p:cNvSpPr/>
          <p:nvPr/>
        </p:nvSpPr>
        <p:spPr>
          <a:xfrm>
            <a:off x="6801726" y="3444205"/>
            <a:ext cx="26111" cy="0"/>
          </a:xfrm>
          <a:custGeom>
            <a:avLst/>
            <a:gdLst/>
            <a:ahLst/>
            <a:cxnLst/>
            <a:rect l="l" t="t" r="r" b="b"/>
            <a:pathLst>
              <a:path w="87630">
                <a:moveTo>
                  <a:pt x="0" y="0"/>
                </a:moveTo>
                <a:lnTo>
                  <a:pt x="87439" y="0"/>
                </a:lnTo>
              </a:path>
            </a:pathLst>
          </a:custGeom>
          <a:ln w="12877">
            <a:solidFill>
              <a:srgbClr val="000000"/>
            </a:solidFill>
          </a:ln>
        </p:spPr>
        <p:txBody>
          <a:bodyPr wrap="square" lIns="0" tIns="0" rIns="0" bIns="0" rtlCol="0"/>
          <a:lstStyle/>
          <a:p>
            <a:endParaRPr sz="788" dirty="0"/>
          </a:p>
        </p:txBody>
      </p:sp>
      <p:sp>
        <p:nvSpPr>
          <p:cNvPr id="24" name="object 15">
            <a:extLst>
              <a:ext uri="{FF2B5EF4-FFF2-40B4-BE49-F238E27FC236}">
                <a16:creationId xmlns:a16="http://schemas.microsoft.com/office/drawing/2014/main" id="{2F418933-0835-BF4C-ADD4-B3485DB05736}"/>
              </a:ext>
            </a:extLst>
          </p:cNvPr>
          <p:cNvSpPr/>
          <p:nvPr/>
        </p:nvSpPr>
        <p:spPr>
          <a:xfrm>
            <a:off x="6801726" y="3826134"/>
            <a:ext cx="26111" cy="0"/>
          </a:xfrm>
          <a:custGeom>
            <a:avLst/>
            <a:gdLst/>
            <a:ahLst/>
            <a:cxnLst/>
            <a:rect l="l" t="t" r="r" b="b"/>
            <a:pathLst>
              <a:path w="87630">
                <a:moveTo>
                  <a:pt x="0" y="0"/>
                </a:moveTo>
                <a:lnTo>
                  <a:pt x="87439" y="0"/>
                </a:lnTo>
              </a:path>
            </a:pathLst>
          </a:custGeom>
          <a:ln w="12877">
            <a:solidFill>
              <a:srgbClr val="000000"/>
            </a:solidFill>
          </a:ln>
        </p:spPr>
        <p:txBody>
          <a:bodyPr wrap="square" lIns="0" tIns="0" rIns="0" bIns="0" rtlCol="0"/>
          <a:lstStyle/>
          <a:p>
            <a:endParaRPr sz="788" dirty="0"/>
          </a:p>
        </p:txBody>
      </p:sp>
      <p:sp>
        <p:nvSpPr>
          <p:cNvPr id="25" name="object 16">
            <a:extLst>
              <a:ext uri="{FF2B5EF4-FFF2-40B4-BE49-F238E27FC236}">
                <a16:creationId xmlns:a16="http://schemas.microsoft.com/office/drawing/2014/main" id="{4553A35F-A7C8-7B4F-8DAD-0A7179BAA54B}"/>
              </a:ext>
            </a:extLst>
          </p:cNvPr>
          <p:cNvSpPr/>
          <p:nvPr/>
        </p:nvSpPr>
        <p:spPr>
          <a:xfrm>
            <a:off x="6801726" y="4210861"/>
            <a:ext cx="26111" cy="0"/>
          </a:xfrm>
          <a:custGeom>
            <a:avLst/>
            <a:gdLst/>
            <a:ahLst/>
            <a:cxnLst/>
            <a:rect l="l" t="t" r="r" b="b"/>
            <a:pathLst>
              <a:path w="87630">
                <a:moveTo>
                  <a:pt x="0" y="0"/>
                </a:moveTo>
                <a:lnTo>
                  <a:pt x="87439" y="0"/>
                </a:lnTo>
              </a:path>
            </a:pathLst>
          </a:custGeom>
          <a:ln w="12877">
            <a:solidFill>
              <a:srgbClr val="000000"/>
            </a:solidFill>
          </a:ln>
        </p:spPr>
        <p:txBody>
          <a:bodyPr wrap="square" lIns="0" tIns="0" rIns="0" bIns="0" rtlCol="0"/>
          <a:lstStyle/>
          <a:p>
            <a:endParaRPr sz="788" dirty="0"/>
          </a:p>
        </p:txBody>
      </p:sp>
      <p:sp>
        <p:nvSpPr>
          <p:cNvPr id="16" name="object 7">
            <a:extLst>
              <a:ext uri="{FF2B5EF4-FFF2-40B4-BE49-F238E27FC236}">
                <a16:creationId xmlns:a16="http://schemas.microsoft.com/office/drawing/2014/main" id="{17C16716-1B00-F94C-AF8A-5E346444E91B}"/>
              </a:ext>
            </a:extLst>
          </p:cNvPr>
          <p:cNvSpPr/>
          <p:nvPr/>
        </p:nvSpPr>
        <p:spPr>
          <a:xfrm>
            <a:off x="9561220" y="4256917"/>
            <a:ext cx="0" cy="29578"/>
          </a:xfrm>
          <a:custGeom>
            <a:avLst/>
            <a:gdLst/>
            <a:ahLst/>
            <a:cxnLst/>
            <a:rect l="l" t="t" r="r" b="b"/>
            <a:pathLst>
              <a:path h="77470">
                <a:moveTo>
                  <a:pt x="0" y="77266"/>
                </a:moveTo>
                <a:lnTo>
                  <a:pt x="0" y="0"/>
                </a:lnTo>
              </a:path>
            </a:pathLst>
          </a:custGeom>
          <a:ln w="12877">
            <a:solidFill>
              <a:srgbClr val="000000"/>
            </a:solidFill>
          </a:ln>
        </p:spPr>
        <p:txBody>
          <a:bodyPr wrap="square" lIns="0" tIns="0" rIns="0" bIns="0" rtlCol="0"/>
          <a:lstStyle/>
          <a:p>
            <a:endParaRPr sz="825" dirty="0"/>
          </a:p>
        </p:txBody>
      </p:sp>
      <p:sp>
        <p:nvSpPr>
          <p:cNvPr id="26" name="object 17">
            <a:extLst>
              <a:ext uri="{FF2B5EF4-FFF2-40B4-BE49-F238E27FC236}">
                <a16:creationId xmlns:a16="http://schemas.microsoft.com/office/drawing/2014/main" id="{C3F03B95-9334-524F-A777-3F9649A5DEBA}"/>
              </a:ext>
            </a:extLst>
          </p:cNvPr>
          <p:cNvSpPr/>
          <p:nvPr/>
        </p:nvSpPr>
        <p:spPr>
          <a:xfrm>
            <a:off x="6900516"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27" name="object 18">
            <a:extLst>
              <a:ext uri="{FF2B5EF4-FFF2-40B4-BE49-F238E27FC236}">
                <a16:creationId xmlns:a16="http://schemas.microsoft.com/office/drawing/2014/main" id="{A0204E70-8058-D846-89C5-4B3DA5183F2C}"/>
              </a:ext>
            </a:extLst>
          </p:cNvPr>
          <p:cNvSpPr/>
          <p:nvPr/>
        </p:nvSpPr>
        <p:spPr>
          <a:xfrm>
            <a:off x="7077896"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28" name="object 19">
            <a:extLst>
              <a:ext uri="{FF2B5EF4-FFF2-40B4-BE49-F238E27FC236}">
                <a16:creationId xmlns:a16="http://schemas.microsoft.com/office/drawing/2014/main" id="{EDFA03FD-30BC-F44D-9297-3A477DE89760}"/>
              </a:ext>
            </a:extLst>
          </p:cNvPr>
          <p:cNvSpPr/>
          <p:nvPr/>
        </p:nvSpPr>
        <p:spPr>
          <a:xfrm>
            <a:off x="7255276"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29" name="object 20">
            <a:extLst>
              <a:ext uri="{FF2B5EF4-FFF2-40B4-BE49-F238E27FC236}">
                <a16:creationId xmlns:a16="http://schemas.microsoft.com/office/drawing/2014/main" id="{7C895F1C-71B1-5B4C-9414-FC8FF8355028}"/>
              </a:ext>
            </a:extLst>
          </p:cNvPr>
          <p:cNvSpPr/>
          <p:nvPr/>
        </p:nvSpPr>
        <p:spPr>
          <a:xfrm>
            <a:off x="7432657"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31" name="object 22">
            <a:extLst>
              <a:ext uri="{FF2B5EF4-FFF2-40B4-BE49-F238E27FC236}">
                <a16:creationId xmlns:a16="http://schemas.microsoft.com/office/drawing/2014/main" id="{21FEE5E3-71E9-E74B-B370-553518DAB1CA}"/>
              </a:ext>
            </a:extLst>
          </p:cNvPr>
          <p:cNvSpPr/>
          <p:nvPr/>
        </p:nvSpPr>
        <p:spPr>
          <a:xfrm>
            <a:off x="7610037"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32" name="object 23">
            <a:extLst>
              <a:ext uri="{FF2B5EF4-FFF2-40B4-BE49-F238E27FC236}">
                <a16:creationId xmlns:a16="http://schemas.microsoft.com/office/drawing/2014/main" id="{0C7FC483-D076-F14D-B259-038D2A50533E}"/>
              </a:ext>
            </a:extLst>
          </p:cNvPr>
          <p:cNvSpPr/>
          <p:nvPr/>
        </p:nvSpPr>
        <p:spPr>
          <a:xfrm>
            <a:off x="7787417"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33" name="object 24">
            <a:extLst>
              <a:ext uri="{FF2B5EF4-FFF2-40B4-BE49-F238E27FC236}">
                <a16:creationId xmlns:a16="http://schemas.microsoft.com/office/drawing/2014/main" id="{84377BAD-83D7-8849-AED6-62F0E771BCF2}"/>
              </a:ext>
            </a:extLst>
          </p:cNvPr>
          <p:cNvSpPr/>
          <p:nvPr/>
        </p:nvSpPr>
        <p:spPr>
          <a:xfrm>
            <a:off x="7964797"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34" name="object 25">
            <a:extLst>
              <a:ext uri="{FF2B5EF4-FFF2-40B4-BE49-F238E27FC236}">
                <a16:creationId xmlns:a16="http://schemas.microsoft.com/office/drawing/2014/main" id="{9E8289C8-E205-FC43-99E2-6D27D451BF2C}"/>
              </a:ext>
            </a:extLst>
          </p:cNvPr>
          <p:cNvSpPr/>
          <p:nvPr/>
        </p:nvSpPr>
        <p:spPr>
          <a:xfrm>
            <a:off x="8142178"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35" name="object 26">
            <a:extLst>
              <a:ext uri="{FF2B5EF4-FFF2-40B4-BE49-F238E27FC236}">
                <a16:creationId xmlns:a16="http://schemas.microsoft.com/office/drawing/2014/main" id="{7F01A4BA-178D-8F44-AB04-FA85D77EDCFB}"/>
              </a:ext>
            </a:extLst>
          </p:cNvPr>
          <p:cNvSpPr/>
          <p:nvPr/>
        </p:nvSpPr>
        <p:spPr>
          <a:xfrm>
            <a:off x="8319558"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36" name="object 27">
            <a:extLst>
              <a:ext uri="{FF2B5EF4-FFF2-40B4-BE49-F238E27FC236}">
                <a16:creationId xmlns:a16="http://schemas.microsoft.com/office/drawing/2014/main" id="{2F063146-8358-8E46-9EF3-AAA5E393E66D}"/>
              </a:ext>
            </a:extLst>
          </p:cNvPr>
          <p:cNvSpPr/>
          <p:nvPr/>
        </p:nvSpPr>
        <p:spPr>
          <a:xfrm>
            <a:off x="8496938"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37" name="object 28">
            <a:extLst>
              <a:ext uri="{FF2B5EF4-FFF2-40B4-BE49-F238E27FC236}">
                <a16:creationId xmlns:a16="http://schemas.microsoft.com/office/drawing/2014/main" id="{E6FF18F7-1A40-1E44-BD17-66154170EF60}"/>
              </a:ext>
            </a:extLst>
          </p:cNvPr>
          <p:cNvSpPr/>
          <p:nvPr/>
        </p:nvSpPr>
        <p:spPr>
          <a:xfrm>
            <a:off x="8674318"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38" name="object 29">
            <a:extLst>
              <a:ext uri="{FF2B5EF4-FFF2-40B4-BE49-F238E27FC236}">
                <a16:creationId xmlns:a16="http://schemas.microsoft.com/office/drawing/2014/main" id="{CD3FEFA4-49CD-9E42-BE05-2BA2897E9C28}"/>
              </a:ext>
            </a:extLst>
          </p:cNvPr>
          <p:cNvSpPr/>
          <p:nvPr/>
        </p:nvSpPr>
        <p:spPr>
          <a:xfrm>
            <a:off x="8851699"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39" name="object 30">
            <a:extLst>
              <a:ext uri="{FF2B5EF4-FFF2-40B4-BE49-F238E27FC236}">
                <a16:creationId xmlns:a16="http://schemas.microsoft.com/office/drawing/2014/main" id="{3BAE57D8-C2BE-BF4C-953B-74B63B9E921F}"/>
              </a:ext>
            </a:extLst>
          </p:cNvPr>
          <p:cNvSpPr/>
          <p:nvPr/>
        </p:nvSpPr>
        <p:spPr>
          <a:xfrm>
            <a:off x="9029079"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40" name="object 31">
            <a:extLst>
              <a:ext uri="{FF2B5EF4-FFF2-40B4-BE49-F238E27FC236}">
                <a16:creationId xmlns:a16="http://schemas.microsoft.com/office/drawing/2014/main" id="{65CE25B4-745B-0F4D-99A3-44B78E937528}"/>
              </a:ext>
            </a:extLst>
          </p:cNvPr>
          <p:cNvSpPr/>
          <p:nvPr/>
        </p:nvSpPr>
        <p:spPr>
          <a:xfrm>
            <a:off x="9206459"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41" name="object 32">
            <a:extLst>
              <a:ext uri="{FF2B5EF4-FFF2-40B4-BE49-F238E27FC236}">
                <a16:creationId xmlns:a16="http://schemas.microsoft.com/office/drawing/2014/main" id="{A7289A5A-5BD4-044A-8AD0-BF013C84F445}"/>
              </a:ext>
            </a:extLst>
          </p:cNvPr>
          <p:cNvSpPr/>
          <p:nvPr/>
        </p:nvSpPr>
        <p:spPr>
          <a:xfrm>
            <a:off x="9383839"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42" name="object 33">
            <a:extLst>
              <a:ext uri="{FF2B5EF4-FFF2-40B4-BE49-F238E27FC236}">
                <a16:creationId xmlns:a16="http://schemas.microsoft.com/office/drawing/2014/main" id="{069F3DB4-DD16-DF44-B1BB-361EAD86820D}"/>
              </a:ext>
            </a:extLst>
          </p:cNvPr>
          <p:cNvSpPr/>
          <p:nvPr/>
        </p:nvSpPr>
        <p:spPr>
          <a:xfrm>
            <a:off x="9738600"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43" name="object 34">
            <a:extLst>
              <a:ext uri="{FF2B5EF4-FFF2-40B4-BE49-F238E27FC236}">
                <a16:creationId xmlns:a16="http://schemas.microsoft.com/office/drawing/2014/main" id="{871A2A23-EC89-A246-B798-531AE480ACFD}"/>
              </a:ext>
            </a:extLst>
          </p:cNvPr>
          <p:cNvSpPr/>
          <p:nvPr/>
        </p:nvSpPr>
        <p:spPr>
          <a:xfrm>
            <a:off x="9915980"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44" name="object 35">
            <a:extLst>
              <a:ext uri="{FF2B5EF4-FFF2-40B4-BE49-F238E27FC236}">
                <a16:creationId xmlns:a16="http://schemas.microsoft.com/office/drawing/2014/main" id="{ABDEBFD2-11C0-8E42-A6D6-AB5D3ED935A6}"/>
              </a:ext>
            </a:extLst>
          </p:cNvPr>
          <p:cNvSpPr/>
          <p:nvPr/>
        </p:nvSpPr>
        <p:spPr>
          <a:xfrm>
            <a:off x="10093360"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45" name="object 36">
            <a:extLst>
              <a:ext uri="{FF2B5EF4-FFF2-40B4-BE49-F238E27FC236}">
                <a16:creationId xmlns:a16="http://schemas.microsoft.com/office/drawing/2014/main" id="{DD20E479-9051-1446-9C9B-24EB5E035701}"/>
              </a:ext>
            </a:extLst>
          </p:cNvPr>
          <p:cNvSpPr/>
          <p:nvPr/>
        </p:nvSpPr>
        <p:spPr>
          <a:xfrm>
            <a:off x="10270741"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46" name="object 37">
            <a:extLst>
              <a:ext uri="{FF2B5EF4-FFF2-40B4-BE49-F238E27FC236}">
                <a16:creationId xmlns:a16="http://schemas.microsoft.com/office/drawing/2014/main" id="{299A1B1E-9928-2748-8AFD-BCA64C9D712A}"/>
              </a:ext>
            </a:extLst>
          </p:cNvPr>
          <p:cNvSpPr/>
          <p:nvPr/>
        </p:nvSpPr>
        <p:spPr>
          <a:xfrm>
            <a:off x="10448119" y="4249717"/>
            <a:ext cx="0" cy="36851"/>
          </a:xfrm>
          <a:custGeom>
            <a:avLst/>
            <a:gdLst/>
            <a:ahLst/>
            <a:cxnLst/>
            <a:rect l="l" t="t" r="r" b="b"/>
            <a:pathLst>
              <a:path h="96520">
                <a:moveTo>
                  <a:pt x="0" y="0"/>
                </a:moveTo>
                <a:lnTo>
                  <a:pt x="0" y="96126"/>
                </a:lnTo>
              </a:path>
            </a:pathLst>
          </a:custGeom>
          <a:ln w="12877">
            <a:solidFill>
              <a:srgbClr val="000000"/>
            </a:solidFill>
          </a:ln>
        </p:spPr>
        <p:txBody>
          <a:bodyPr wrap="square" lIns="0" tIns="0" rIns="0" bIns="0" rtlCol="0"/>
          <a:lstStyle/>
          <a:p>
            <a:endParaRPr sz="825" dirty="0"/>
          </a:p>
        </p:txBody>
      </p:sp>
      <p:sp>
        <p:nvSpPr>
          <p:cNvPr id="47" name="object 38">
            <a:extLst>
              <a:ext uri="{FF2B5EF4-FFF2-40B4-BE49-F238E27FC236}">
                <a16:creationId xmlns:a16="http://schemas.microsoft.com/office/drawing/2014/main" id="{CCEC8EAD-CABA-2047-A53D-8F5C30776C0E}"/>
              </a:ext>
            </a:extLst>
          </p:cNvPr>
          <p:cNvSpPr txBox="1"/>
          <p:nvPr/>
        </p:nvSpPr>
        <p:spPr>
          <a:xfrm>
            <a:off x="6619162" y="2242792"/>
            <a:ext cx="160328" cy="243336"/>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100</a:t>
            </a:r>
            <a:endParaRPr sz="750" dirty="0">
              <a:cs typeface="Helvetica"/>
            </a:endParaRPr>
          </a:p>
        </p:txBody>
      </p:sp>
      <p:sp>
        <p:nvSpPr>
          <p:cNvPr id="48" name="object 39">
            <a:extLst>
              <a:ext uri="{FF2B5EF4-FFF2-40B4-BE49-F238E27FC236}">
                <a16:creationId xmlns:a16="http://schemas.microsoft.com/office/drawing/2014/main" id="{2C488F3E-38A4-AB42-BC81-1AC4D961C4A7}"/>
              </a:ext>
            </a:extLst>
          </p:cNvPr>
          <p:cNvSpPr txBox="1"/>
          <p:nvPr/>
        </p:nvSpPr>
        <p:spPr>
          <a:xfrm>
            <a:off x="6647386" y="2627504"/>
            <a:ext cx="132104" cy="127920"/>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80</a:t>
            </a:r>
            <a:endParaRPr sz="750" dirty="0">
              <a:cs typeface="Helvetica"/>
            </a:endParaRPr>
          </a:p>
        </p:txBody>
      </p:sp>
      <p:sp>
        <p:nvSpPr>
          <p:cNvPr id="49" name="object 40">
            <a:extLst>
              <a:ext uri="{FF2B5EF4-FFF2-40B4-BE49-F238E27FC236}">
                <a16:creationId xmlns:a16="http://schemas.microsoft.com/office/drawing/2014/main" id="{CDD43282-941B-7447-99C1-3A03FAF47C88}"/>
              </a:ext>
            </a:extLst>
          </p:cNvPr>
          <p:cNvSpPr txBox="1"/>
          <p:nvPr/>
        </p:nvSpPr>
        <p:spPr>
          <a:xfrm>
            <a:off x="6647386" y="3005262"/>
            <a:ext cx="132104" cy="127920"/>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60</a:t>
            </a:r>
            <a:endParaRPr sz="750" dirty="0">
              <a:cs typeface="Helvetica"/>
            </a:endParaRPr>
          </a:p>
        </p:txBody>
      </p:sp>
      <p:sp>
        <p:nvSpPr>
          <p:cNvPr id="50" name="object 41">
            <a:extLst>
              <a:ext uri="{FF2B5EF4-FFF2-40B4-BE49-F238E27FC236}">
                <a16:creationId xmlns:a16="http://schemas.microsoft.com/office/drawing/2014/main" id="{06BF7C36-DEB9-F646-9607-4A5C38ACE791}"/>
              </a:ext>
            </a:extLst>
          </p:cNvPr>
          <p:cNvSpPr txBox="1"/>
          <p:nvPr/>
        </p:nvSpPr>
        <p:spPr>
          <a:xfrm>
            <a:off x="6656448" y="3386697"/>
            <a:ext cx="123043" cy="127920"/>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40</a:t>
            </a:r>
            <a:endParaRPr sz="750" dirty="0">
              <a:cs typeface="Helvetica"/>
            </a:endParaRPr>
          </a:p>
        </p:txBody>
      </p:sp>
      <p:sp>
        <p:nvSpPr>
          <p:cNvPr id="51" name="object 42">
            <a:extLst>
              <a:ext uri="{FF2B5EF4-FFF2-40B4-BE49-F238E27FC236}">
                <a16:creationId xmlns:a16="http://schemas.microsoft.com/office/drawing/2014/main" id="{F3CB602E-0F6E-8B44-9CB3-C1AFFFF737B5}"/>
              </a:ext>
            </a:extLst>
          </p:cNvPr>
          <p:cNvSpPr txBox="1"/>
          <p:nvPr/>
        </p:nvSpPr>
        <p:spPr>
          <a:xfrm>
            <a:off x="6666556" y="3761171"/>
            <a:ext cx="112935" cy="243336"/>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20</a:t>
            </a:r>
            <a:endParaRPr sz="750" dirty="0">
              <a:cs typeface="Helvetica"/>
            </a:endParaRPr>
          </a:p>
        </p:txBody>
      </p:sp>
      <p:sp>
        <p:nvSpPr>
          <p:cNvPr id="55" name="object 46">
            <a:extLst>
              <a:ext uri="{FF2B5EF4-FFF2-40B4-BE49-F238E27FC236}">
                <a16:creationId xmlns:a16="http://schemas.microsoft.com/office/drawing/2014/main" id="{A2C58C72-59AC-634C-A8A5-DF77485EF336}"/>
              </a:ext>
            </a:extLst>
          </p:cNvPr>
          <p:cNvSpPr/>
          <p:nvPr/>
        </p:nvSpPr>
        <p:spPr>
          <a:xfrm>
            <a:off x="7073651" y="2275519"/>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56" name="object 47">
            <a:extLst>
              <a:ext uri="{FF2B5EF4-FFF2-40B4-BE49-F238E27FC236}">
                <a16:creationId xmlns:a16="http://schemas.microsoft.com/office/drawing/2014/main" id="{EEB9398B-8CFE-554C-A28C-1A03D8A4CA30}"/>
              </a:ext>
            </a:extLst>
          </p:cNvPr>
          <p:cNvSpPr/>
          <p:nvPr/>
        </p:nvSpPr>
        <p:spPr>
          <a:xfrm>
            <a:off x="7048295" y="2304035"/>
            <a:ext cx="50707" cy="0"/>
          </a:xfrm>
          <a:custGeom>
            <a:avLst/>
            <a:gdLst/>
            <a:ahLst/>
            <a:cxnLst/>
            <a:rect l="l" t="t" r="r" b="b"/>
            <a:pathLst>
              <a:path w="170180">
                <a:moveTo>
                  <a:pt x="170078" y="0"/>
                </a:moveTo>
                <a:lnTo>
                  <a:pt x="0" y="0"/>
                </a:lnTo>
              </a:path>
            </a:pathLst>
          </a:custGeom>
          <a:ln w="25755">
            <a:solidFill>
              <a:srgbClr val="840052"/>
            </a:solidFill>
          </a:ln>
        </p:spPr>
        <p:txBody>
          <a:bodyPr wrap="square" lIns="0" tIns="0" rIns="0" bIns="0" rtlCol="0"/>
          <a:lstStyle/>
          <a:p>
            <a:endParaRPr sz="788" dirty="0"/>
          </a:p>
        </p:txBody>
      </p:sp>
      <p:sp>
        <p:nvSpPr>
          <p:cNvPr id="57" name="object 48">
            <a:extLst>
              <a:ext uri="{FF2B5EF4-FFF2-40B4-BE49-F238E27FC236}">
                <a16:creationId xmlns:a16="http://schemas.microsoft.com/office/drawing/2014/main" id="{FE9F3E27-A3C3-AE4B-8363-3714C9E43397}"/>
              </a:ext>
            </a:extLst>
          </p:cNvPr>
          <p:cNvSpPr/>
          <p:nvPr/>
        </p:nvSpPr>
        <p:spPr>
          <a:xfrm>
            <a:off x="7251360" y="2292487"/>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58" name="object 49">
            <a:extLst>
              <a:ext uri="{FF2B5EF4-FFF2-40B4-BE49-F238E27FC236}">
                <a16:creationId xmlns:a16="http://schemas.microsoft.com/office/drawing/2014/main" id="{FDD3C908-507C-864C-A664-10A243E4C145}"/>
              </a:ext>
            </a:extLst>
          </p:cNvPr>
          <p:cNvSpPr/>
          <p:nvPr/>
        </p:nvSpPr>
        <p:spPr>
          <a:xfrm>
            <a:off x="7226005" y="2320998"/>
            <a:ext cx="50707" cy="0"/>
          </a:xfrm>
          <a:custGeom>
            <a:avLst/>
            <a:gdLst/>
            <a:ahLst/>
            <a:cxnLst/>
            <a:rect l="l" t="t" r="r" b="b"/>
            <a:pathLst>
              <a:path w="170180">
                <a:moveTo>
                  <a:pt x="170078" y="0"/>
                </a:moveTo>
                <a:lnTo>
                  <a:pt x="0" y="0"/>
                </a:lnTo>
              </a:path>
            </a:pathLst>
          </a:custGeom>
          <a:ln w="25755">
            <a:solidFill>
              <a:srgbClr val="840052"/>
            </a:solidFill>
          </a:ln>
        </p:spPr>
        <p:txBody>
          <a:bodyPr wrap="square" lIns="0" tIns="0" rIns="0" bIns="0" rtlCol="0"/>
          <a:lstStyle/>
          <a:p>
            <a:endParaRPr sz="788" dirty="0"/>
          </a:p>
        </p:txBody>
      </p:sp>
      <p:sp>
        <p:nvSpPr>
          <p:cNvPr id="59" name="object 50">
            <a:extLst>
              <a:ext uri="{FF2B5EF4-FFF2-40B4-BE49-F238E27FC236}">
                <a16:creationId xmlns:a16="http://schemas.microsoft.com/office/drawing/2014/main" id="{38868B56-A3A8-804B-BAB9-75D0B4A4ACAD}"/>
              </a:ext>
            </a:extLst>
          </p:cNvPr>
          <p:cNvSpPr/>
          <p:nvPr/>
        </p:nvSpPr>
        <p:spPr>
          <a:xfrm>
            <a:off x="7820221" y="2389056"/>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60" name="object 51">
            <a:extLst>
              <a:ext uri="{FF2B5EF4-FFF2-40B4-BE49-F238E27FC236}">
                <a16:creationId xmlns:a16="http://schemas.microsoft.com/office/drawing/2014/main" id="{033894EB-EB51-644A-AFFF-AD8ED47BFC6F}"/>
              </a:ext>
            </a:extLst>
          </p:cNvPr>
          <p:cNvSpPr/>
          <p:nvPr/>
        </p:nvSpPr>
        <p:spPr>
          <a:xfrm>
            <a:off x="7794871" y="2417578"/>
            <a:ext cx="50707" cy="0"/>
          </a:xfrm>
          <a:custGeom>
            <a:avLst/>
            <a:gdLst/>
            <a:ahLst/>
            <a:cxnLst/>
            <a:rect l="l" t="t" r="r" b="b"/>
            <a:pathLst>
              <a:path w="170179">
                <a:moveTo>
                  <a:pt x="170065" y="0"/>
                </a:moveTo>
                <a:lnTo>
                  <a:pt x="0" y="0"/>
                </a:lnTo>
              </a:path>
            </a:pathLst>
          </a:custGeom>
          <a:ln w="25755">
            <a:solidFill>
              <a:srgbClr val="840052"/>
            </a:solidFill>
          </a:ln>
        </p:spPr>
        <p:txBody>
          <a:bodyPr wrap="square" lIns="0" tIns="0" rIns="0" bIns="0" rtlCol="0"/>
          <a:lstStyle/>
          <a:p>
            <a:endParaRPr sz="788" dirty="0"/>
          </a:p>
        </p:txBody>
      </p:sp>
      <p:sp>
        <p:nvSpPr>
          <p:cNvPr id="61" name="object 52">
            <a:extLst>
              <a:ext uri="{FF2B5EF4-FFF2-40B4-BE49-F238E27FC236}">
                <a16:creationId xmlns:a16="http://schemas.microsoft.com/office/drawing/2014/main" id="{2097EC8B-A414-064C-AEEC-65B9B27B537D}"/>
              </a:ext>
            </a:extLst>
          </p:cNvPr>
          <p:cNvSpPr/>
          <p:nvPr/>
        </p:nvSpPr>
        <p:spPr>
          <a:xfrm>
            <a:off x="7908607" y="2389056"/>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62" name="object 53">
            <a:extLst>
              <a:ext uri="{FF2B5EF4-FFF2-40B4-BE49-F238E27FC236}">
                <a16:creationId xmlns:a16="http://schemas.microsoft.com/office/drawing/2014/main" id="{A8033974-A0AC-F849-8C15-9079EC5A1D89}"/>
              </a:ext>
            </a:extLst>
          </p:cNvPr>
          <p:cNvSpPr/>
          <p:nvPr/>
        </p:nvSpPr>
        <p:spPr>
          <a:xfrm>
            <a:off x="7883252" y="2417578"/>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63" name="object 54">
            <a:extLst>
              <a:ext uri="{FF2B5EF4-FFF2-40B4-BE49-F238E27FC236}">
                <a16:creationId xmlns:a16="http://schemas.microsoft.com/office/drawing/2014/main" id="{2C47795A-8CF7-8943-9CDD-6489796C1C8F}"/>
              </a:ext>
            </a:extLst>
          </p:cNvPr>
          <p:cNvSpPr/>
          <p:nvPr/>
        </p:nvSpPr>
        <p:spPr>
          <a:xfrm>
            <a:off x="7993229" y="2389056"/>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64" name="object 55">
            <a:extLst>
              <a:ext uri="{FF2B5EF4-FFF2-40B4-BE49-F238E27FC236}">
                <a16:creationId xmlns:a16="http://schemas.microsoft.com/office/drawing/2014/main" id="{D32A8926-8CBB-CC43-91BF-71C6A6FB607C}"/>
              </a:ext>
            </a:extLst>
          </p:cNvPr>
          <p:cNvSpPr/>
          <p:nvPr/>
        </p:nvSpPr>
        <p:spPr>
          <a:xfrm>
            <a:off x="7967877" y="2417578"/>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65" name="object 56">
            <a:extLst>
              <a:ext uri="{FF2B5EF4-FFF2-40B4-BE49-F238E27FC236}">
                <a16:creationId xmlns:a16="http://schemas.microsoft.com/office/drawing/2014/main" id="{12175A93-9CF8-2144-BA11-C46061A5ED1C}"/>
              </a:ext>
            </a:extLst>
          </p:cNvPr>
          <p:cNvSpPr/>
          <p:nvPr/>
        </p:nvSpPr>
        <p:spPr>
          <a:xfrm>
            <a:off x="8806563" y="2464750"/>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66" name="object 57">
            <a:extLst>
              <a:ext uri="{FF2B5EF4-FFF2-40B4-BE49-F238E27FC236}">
                <a16:creationId xmlns:a16="http://schemas.microsoft.com/office/drawing/2014/main" id="{3C0940ED-2032-1545-813B-8817577FDD38}"/>
              </a:ext>
            </a:extLst>
          </p:cNvPr>
          <p:cNvSpPr/>
          <p:nvPr/>
        </p:nvSpPr>
        <p:spPr>
          <a:xfrm>
            <a:off x="8781204" y="2493269"/>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67" name="object 58">
            <a:extLst>
              <a:ext uri="{FF2B5EF4-FFF2-40B4-BE49-F238E27FC236}">
                <a16:creationId xmlns:a16="http://schemas.microsoft.com/office/drawing/2014/main" id="{FAF9E5A0-CCC3-9242-84AC-758A672C89FE}"/>
              </a:ext>
            </a:extLst>
          </p:cNvPr>
          <p:cNvSpPr/>
          <p:nvPr/>
        </p:nvSpPr>
        <p:spPr>
          <a:xfrm>
            <a:off x="9237203" y="2502590"/>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68" name="object 59">
            <a:extLst>
              <a:ext uri="{FF2B5EF4-FFF2-40B4-BE49-F238E27FC236}">
                <a16:creationId xmlns:a16="http://schemas.microsoft.com/office/drawing/2014/main" id="{6B54577B-0769-3543-AD5F-2C4FC89D0FB6}"/>
              </a:ext>
            </a:extLst>
          </p:cNvPr>
          <p:cNvSpPr/>
          <p:nvPr/>
        </p:nvSpPr>
        <p:spPr>
          <a:xfrm>
            <a:off x="9211845" y="2531112"/>
            <a:ext cx="50707" cy="0"/>
          </a:xfrm>
          <a:custGeom>
            <a:avLst/>
            <a:gdLst/>
            <a:ahLst/>
            <a:cxnLst/>
            <a:rect l="l" t="t" r="r" b="b"/>
            <a:pathLst>
              <a:path w="170179">
                <a:moveTo>
                  <a:pt x="170103" y="0"/>
                </a:moveTo>
                <a:lnTo>
                  <a:pt x="0" y="0"/>
                </a:lnTo>
              </a:path>
            </a:pathLst>
          </a:custGeom>
          <a:ln w="25755">
            <a:solidFill>
              <a:srgbClr val="840052"/>
            </a:solidFill>
          </a:ln>
        </p:spPr>
        <p:txBody>
          <a:bodyPr wrap="square" lIns="0" tIns="0" rIns="0" bIns="0" rtlCol="0"/>
          <a:lstStyle/>
          <a:p>
            <a:endParaRPr sz="788" dirty="0"/>
          </a:p>
        </p:txBody>
      </p:sp>
      <p:sp>
        <p:nvSpPr>
          <p:cNvPr id="69" name="object 60">
            <a:extLst>
              <a:ext uri="{FF2B5EF4-FFF2-40B4-BE49-F238E27FC236}">
                <a16:creationId xmlns:a16="http://schemas.microsoft.com/office/drawing/2014/main" id="{4359404B-D9CA-5D49-B5E9-81F1E594AB46}"/>
              </a:ext>
            </a:extLst>
          </p:cNvPr>
          <p:cNvSpPr/>
          <p:nvPr/>
        </p:nvSpPr>
        <p:spPr>
          <a:xfrm>
            <a:off x="9246609" y="2503897"/>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70" name="object 61">
            <a:extLst>
              <a:ext uri="{FF2B5EF4-FFF2-40B4-BE49-F238E27FC236}">
                <a16:creationId xmlns:a16="http://schemas.microsoft.com/office/drawing/2014/main" id="{E6842A05-12A5-2A4B-A3F1-5782A73430A4}"/>
              </a:ext>
            </a:extLst>
          </p:cNvPr>
          <p:cNvSpPr/>
          <p:nvPr/>
        </p:nvSpPr>
        <p:spPr>
          <a:xfrm>
            <a:off x="9221250" y="2532416"/>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71" name="object 62">
            <a:extLst>
              <a:ext uri="{FF2B5EF4-FFF2-40B4-BE49-F238E27FC236}">
                <a16:creationId xmlns:a16="http://schemas.microsoft.com/office/drawing/2014/main" id="{FC7F960E-44EB-424D-A31D-3EF1D329714F}"/>
              </a:ext>
            </a:extLst>
          </p:cNvPr>
          <p:cNvSpPr/>
          <p:nvPr/>
        </p:nvSpPr>
        <p:spPr>
          <a:xfrm>
            <a:off x="9254129" y="2503897"/>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72" name="object 63">
            <a:extLst>
              <a:ext uri="{FF2B5EF4-FFF2-40B4-BE49-F238E27FC236}">
                <a16:creationId xmlns:a16="http://schemas.microsoft.com/office/drawing/2014/main" id="{C8EB8E34-7D0E-E742-A198-6E5ED3744BE6}"/>
              </a:ext>
            </a:extLst>
          </p:cNvPr>
          <p:cNvSpPr/>
          <p:nvPr/>
        </p:nvSpPr>
        <p:spPr>
          <a:xfrm>
            <a:off x="9228771" y="2532416"/>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73" name="object 64">
            <a:extLst>
              <a:ext uri="{FF2B5EF4-FFF2-40B4-BE49-F238E27FC236}">
                <a16:creationId xmlns:a16="http://schemas.microsoft.com/office/drawing/2014/main" id="{68A0A574-6591-5E44-995F-AB15701EA851}"/>
              </a:ext>
            </a:extLst>
          </p:cNvPr>
          <p:cNvSpPr/>
          <p:nvPr/>
        </p:nvSpPr>
        <p:spPr>
          <a:xfrm>
            <a:off x="9392348" y="2503897"/>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74" name="object 65">
            <a:extLst>
              <a:ext uri="{FF2B5EF4-FFF2-40B4-BE49-F238E27FC236}">
                <a16:creationId xmlns:a16="http://schemas.microsoft.com/office/drawing/2014/main" id="{BD735D3A-1CD2-8B41-A7F6-95A5C6CE1BCC}"/>
              </a:ext>
            </a:extLst>
          </p:cNvPr>
          <p:cNvSpPr/>
          <p:nvPr/>
        </p:nvSpPr>
        <p:spPr>
          <a:xfrm>
            <a:off x="9366993" y="2532416"/>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75" name="object 66">
            <a:extLst>
              <a:ext uri="{FF2B5EF4-FFF2-40B4-BE49-F238E27FC236}">
                <a16:creationId xmlns:a16="http://schemas.microsoft.com/office/drawing/2014/main" id="{9FE6C25F-66F8-2F4E-AA9F-B5CB181A5ECA}"/>
              </a:ext>
            </a:extLst>
          </p:cNvPr>
          <p:cNvSpPr/>
          <p:nvPr/>
        </p:nvSpPr>
        <p:spPr>
          <a:xfrm>
            <a:off x="9395796" y="2503897"/>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76" name="object 67">
            <a:extLst>
              <a:ext uri="{FF2B5EF4-FFF2-40B4-BE49-F238E27FC236}">
                <a16:creationId xmlns:a16="http://schemas.microsoft.com/office/drawing/2014/main" id="{A6F9D347-4096-6F46-84C0-214BDB47C815}"/>
              </a:ext>
            </a:extLst>
          </p:cNvPr>
          <p:cNvSpPr/>
          <p:nvPr/>
        </p:nvSpPr>
        <p:spPr>
          <a:xfrm>
            <a:off x="9370437" y="2532416"/>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77" name="object 68">
            <a:extLst>
              <a:ext uri="{FF2B5EF4-FFF2-40B4-BE49-F238E27FC236}">
                <a16:creationId xmlns:a16="http://schemas.microsoft.com/office/drawing/2014/main" id="{D4FAF6DC-DE11-7E42-A0A8-A5893D680798}"/>
              </a:ext>
            </a:extLst>
          </p:cNvPr>
          <p:cNvSpPr/>
          <p:nvPr/>
        </p:nvSpPr>
        <p:spPr>
          <a:xfrm>
            <a:off x="9418678" y="2504331"/>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78" name="object 69">
            <a:extLst>
              <a:ext uri="{FF2B5EF4-FFF2-40B4-BE49-F238E27FC236}">
                <a16:creationId xmlns:a16="http://schemas.microsoft.com/office/drawing/2014/main" id="{AE05C0EC-F84C-9948-9EE0-50A17830303B}"/>
              </a:ext>
            </a:extLst>
          </p:cNvPr>
          <p:cNvSpPr/>
          <p:nvPr/>
        </p:nvSpPr>
        <p:spPr>
          <a:xfrm>
            <a:off x="9393320" y="25328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79" name="object 70">
            <a:extLst>
              <a:ext uri="{FF2B5EF4-FFF2-40B4-BE49-F238E27FC236}">
                <a16:creationId xmlns:a16="http://schemas.microsoft.com/office/drawing/2014/main" id="{C195B8A9-647F-2449-B16B-6785C9461931}"/>
              </a:ext>
            </a:extLst>
          </p:cNvPr>
          <p:cNvSpPr/>
          <p:nvPr/>
        </p:nvSpPr>
        <p:spPr>
          <a:xfrm>
            <a:off x="9511762" y="2523039"/>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80" name="object 71">
            <a:extLst>
              <a:ext uri="{FF2B5EF4-FFF2-40B4-BE49-F238E27FC236}">
                <a16:creationId xmlns:a16="http://schemas.microsoft.com/office/drawing/2014/main" id="{E3EA6C61-8D7C-A04A-BFF9-E56CB0D706E1}"/>
              </a:ext>
            </a:extLst>
          </p:cNvPr>
          <p:cNvSpPr/>
          <p:nvPr/>
        </p:nvSpPr>
        <p:spPr>
          <a:xfrm>
            <a:off x="9486407" y="2551561"/>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81" name="object 72">
            <a:extLst>
              <a:ext uri="{FF2B5EF4-FFF2-40B4-BE49-F238E27FC236}">
                <a16:creationId xmlns:a16="http://schemas.microsoft.com/office/drawing/2014/main" id="{F135C24C-F3EE-5A4C-B3A3-9F3C233CAC00}"/>
              </a:ext>
            </a:extLst>
          </p:cNvPr>
          <p:cNvSpPr/>
          <p:nvPr/>
        </p:nvSpPr>
        <p:spPr>
          <a:xfrm>
            <a:off x="9521167" y="2523039"/>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82" name="object 73">
            <a:extLst>
              <a:ext uri="{FF2B5EF4-FFF2-40B4-BE49-F238E27FC236}">
                <a16:creationId xmlns:a16="http://schemas.microsoft.com/office/drawing/2014/main" id="{05B8D4C6-6D8E-1342-9407-9E2076346508}"/>
              </a:ext>
            </a:extLst>
          </p:cNvPr>
          <p:cNvSpPr/>
          <p:nvPr/>
        </p:nvSpPr>
        <p:spPr>
          <a:xfrm>
            <a:off x="9495808" y="2551561"/>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83" name="object 74">
            <a:extLst>
              <a:ext uri="{FF2B5EF4-FFF2-40B4-BE49-F238E27FC236}">
                <a16:creationId xmlns:a16="http://schemas.microsoft.com/office/drawing/2014/main" id="{E14591B9-A486-C34F-AE88-2366D191C35F}"/>
              </a:ext>
            </a:extLst>
          </p:cNvPr>
          <p:cNvSpPr/>
          <p:nvPr/>
        </p:nvSpPr>
        <p:spPr>
          <a:xfrm>
            <a:off x="9534015" y="2523039"/>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84" name="object 75">
            <a:extLst>
              <a:ext uri="{FF2B5EF4-FFF2-40B4-BE49-F238E27FC236}">
                <a16:creationId xmlns:a16="http://schemas.microsoft.com/office/drawing/2014/main" id="{009B42C7-F81E-E547-A88B-83AAF6532E30}"/>
              </a:ext>
            </a:extLst>
          </p:cNvPr>
          <p:cNvSpPr/>
          <p:nvPr/>
        </p:nvSpPr>
        <p:spPr>
          <a:xfrm>
            <a:off x="9508661" y="2551561"/>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85" name="object 76">
            <a:extLst>
              <a:ext uri="{FF2B5EF4-FFF2-40B4-BE49-F238E27FC236}">
                <a16:creationId xmlns:a16="http://schemas.microsoft.com/office/drawing/2014/main" id="{DA0226EC-064F-4845-945D-5CF9DDDC46BE}"/>
              </a:ext>
            </a:extLst>
          </p:cNvPr>
          <p:cNvSpPr/>
          <p:nvPr/>
        </p:nvSpPr>
        <p:spPr>
          <a:xfrm>
            <a:off x="9557836" y="2523039"/>
            <a:ext cx="0" cy="57059"/>
          </a:xfrm>
          <a:custGeom>
            <a:avLst/>
            <a:gdLst/>
            <a:ahLst/>
            <a:cxnLst/>
            <a:rect l="l" t="t" r="r" b="b"/>
            <a:pathLst>
              <a:path h="97154">
                <a:moveTo>
                  <a:pt x="0" y="0"/>
                </a:moveTo>
                <a:lnTo>
                  <a:pt x="0" y="97104"/>
                </a:lnTo>
              </a:path>
            </a:pathLst>
          </a:custGeom>
          <a:ln w="25755">
            <a:solidFill>
              <a:srgbClr val="840052"/>
            </a:solidFill>
          </a:ln>
        </p:spPr>
        <p:txBody>
          <a:bodyPr wrap="square" lIns="0" tIns="0" rIns="0" bIns="0" rtlCol="0"/>
          <a:lstStyle/>
          <a:p>
            <a:endParaRPr sz="788" dirty="0"/>
          </a:p>
        </p:txBody>
      </p:sp>
      <p:sp>
        <p:nvSpPr>
          <p:cNvPr id="86" name="object 77">
            <a:extLst>
              <a:ext uri="{FF2B5EF4-FFF2-40B4-BE49-F238E27FC236}">
                <a16:creationId xmlns:a16="http://schemas.microsoft.com/office/drawing/2014/main" id="{443FCB0D-BD34-B245-AE4F-789BE96FDE02}"/>
              </a:ext>
            </a:extLst>
          </p:cNvPr>
          <p:cNvSpPr/>
          <p:nvPr/>
        </p:nvSpPr>
        <p:spPr>
          <a:xfrm>
            <a:off x="9532477" y="2551561"/>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87" name="object 78">
            <a:extLst>
              <a:ext uri="{FF2B5EF4-FFF2-40B4-BE49-F238E27FC236}">
                <a16:creationId xmlns:a16="http://schemas.microsoft.com/office/drawing/2014/main" id="{5FEEA971-2BEB-834C-97F9-274B6C919ACF}"/>
              </a:ext>
            </a:extLst>
          </p:cNvPr>
          <p:cNvSpPr/>
          <p:nvPr/>
        </p:nvSpPr>
        <p:spPr>
          <a:xfrm>
            <a:off x="9559088"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88" name="object 79">
            <a:extLst>
              <a:ext uri="{FF2B5EF4-FFF2-40B4-BE49-F238E27FC236}">
                <a16:creationId xmlns:a16="http://schemas.microsoft.com/office/drawing/2014/main" id="{B28F1C22-432F-1948-8C23-27EE86C7D534}"/>
              </a:ext>
            </a:extLst>
          </p:cNvPr>
          <p:cNvSpPr/>
          <p:nvPr/>
        </p:nvSpPr>
        <p:spPr>
          <a:xfrm>
            <a:off x="9533738" y="2576353"/>
            <a:ext cx="50707" cy="0"/>
          </a:xfrm>
          <a:custGeom>
            <a:avLst/>
            <a:gdLst/>
            <a:ahLst/>
            <a:cxnLst/>
            <a:rect l="l" t="t" r="r" b="b"/>
            <a:pathLst>
              <a:path w="170179">
                <a:moveTo>
                  <a:pt x="170065" y="0"/>
                </a:moveTo>
                <a:lnTo>
                  <a:pt x="0" y="0"/>
                </a:lnTo>
              </a:path>
            </a:pathLst>
          </a:custGeom>
          <a:ln w="25755">
            <a:solidFill>
              <a:srgbClr val="840052"/>
            </a:solidFill>
          </a:ln>
        </p:spPr>
        <p:txBody>
          <a:bodyPr wrap="square" lIns="0" tIns="0" rIns="0" bIns="0" rtlCol="0"/>
          <a:lstStyle/>
          <a:p>
            <a:endParaRPr sz="788" dirty="0"/>
          </a:p>
        </p:txBody>
      </p:sp>
      <p:sp>
        <p:nvSpPr>
          <p:cNvPr id="89" name="object 80">
            <a:extLst>
              <a:ext uri="{FF2B5EF4-FFF2-40B4-BE49-F238E27FC236}">
                <a16:creationId xmlns:a16="http://schemas.microsoft.com/office/drawing/2014/main" id="{A97C6F64-30FB-9342-8639-52EA80B4BF73}"/>
              </a:ext>
            </a:extLst>
          </p:cNvPr>
          <p:cNvSpPr/>
          <p:nvPr/>
        </p:nvSpPr>
        <p:spPr>
          <a:xfrm>
            <a:off x="9566298"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90" name="object 81">
            <a:extLst>
              <a:ext uri="{FF2B5EF4-FFF2-40B4-BE49-F238E27FC236}">
                <a16:creationId xmlns:a16="http://schemas.microsoft.com/office/drawing/2014/main" id="{2F85F408-2EAE-B645-BC00-72773FEB857D}"/>
              </a:ext>
            </a:extLst>
          </p:cNvPr>
          <p:cNvSpPr/>
          <p:nvPr/>
        </p:nvSpPr>
        <p:spPr>
          <a:xfrm>
            <a:off x="9540939"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91" name="object 82">
            <a:extLst>
              <a:ext uri="{FF2B5EF4-FFF2-40B4-BE49-F238E27FC236}">
                <a16:creationId xmlns:a16="http://schemas.microsoft.com/office/drawing/2014/main" id="{307271F5-54D4-BD45-9A66-F9A35047130B}"/>
              </a:ext>
            </a:extLst>
          </p:cNvPr>
          <p:cNvSpPr/>
          <p:nvPr/>
        </p:nvSpPr>
        <p:spPr>
          <a:xfrm>
            <a:off x="9570056"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92" name="object 83">
            <a:extLst>
              <a:ext uri="{FF2B5EF4-FFF2-40B4-BE49-F238E27FC236}">
                <a16:creationId xmlns:a16="http://schemas.microsoft.com/office/drawing/2014/main" id="{3E43D532-C170-4A40-8451-21C746C9AF3C}"/>
              </a:ext>
            </a:extLst>
          </p:cNvPr>
          <p:cNvSpPr/>
          <p:nvPr/>
        </p:nvSpPr>
        <p:spPr>
          <a:xfrm>
            <a:off x="9544698" y="2576353"/>
            <a:ext cx="50707" cy="0"/>
          </a:xfrm>
          <a:custGeom>
            <a:avLst/>
            <a:gdLst/>
            <a:ahLst/>
            <a:cxnLst/>
            <a:rect l="l" t="t" r="r" b="b"/>
            <a:pathLst>
              <a:path w="170179">
                <a:moveTo>
                  <a:pt x="170103" y="0"/>
                </a:moveTo>
                <a:lnTo>
                  <a:pt x="0" y="0"/>
                </a:lnTo>
              </a:path>
            </a:pathLst>
          </a:custGeom>
          <a:ln w="25755">
            <a:solidFill>
              <a:srgbClr val="840052"/>
            </a:solidFill>
          </a:ln>
        </p:spPr>
        <p:txBody>
          <a:bodyPr wrap="square" lIns="0" tIns="0" rIns="0" bIns="0" rtlCol="0"/>
          <a:lstStyle/>
          <a:p>
            <a:endParaRPr sz="788" dirty="0"/>
          </a:p>
        </p:txBody>
      </p:sp>
      <p:sp>
        <p:nvSpPr>
          <p:cNvPr id="93" name="object 84">
            <a:extLst>
              <a:ext uri="{FF2B5EF4-FFF2-40B4-BE49-F238E27FC236}">
                <a16:creationId xmlns:a16="http://schemas.microsoft.com/office/drawing/2014/main" id="{E7BD07FD-4BDC-B04A-8C24-06D03B011EFB}"/>
              </a:ext>
            </a:extLst>
          </p:cNvPr>
          <p:cNvSpPr/>
          <p:nvPr/>
        </p:nvSpPr>
        <p:spPr>
          <a:xfrm>
            <a:off x="9573504"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94" name="object 85">
            <a:extLst>
              <a:ext uri="{FF2B5EF4-FFF2-40B4-BE49-F238E27FC236}">
                <a16:creationId xmlns:a16="http://schemas.microsoft.com/office/drawing/2014/main" id="{F4DFBE31-E1B9-874F-B726-132DE7FF4FF1}"/>
              </a:ext>
            </a:extLst>
          </p:cNvPr>
          <p:cNvSpPr/>
          <p:nvPr/>
        </p:nvSpPr>
        <p:spPr>
          <a:xfrm>
            <a:off x="9548146" y="2576353"/>
            <a:ext cx="50707" cy="0"/>
          </a:xfrm>
          <a:custGeom>
            <a:avLst/>
            <a:gdLst/>
            <a:ahLst/>
            <a:cxnLst/>
            <a:rect l="l" t="t" r="r" b="b"/>
            <a:pathLst>
              <a:path w="170179">
                <a:moveTo>
                  <a:pt x="170103" y="0"/>
                </a:moveTo>
                <a:lnTo>
                  <a:pt x="0" y="0"/>
                </a:lnTo>
              </a:path>
            </a:pathLst>
          </a:custGeom>
          <a:ln w="25755">
            <a:solidFill>
              <a:srgbClr val="840052"/>
            </a:solidFill>
          </a:ln>
        </p:spPr>
        <p:txBody>
          <a:bodyPr wrap="square" lIns="0" tIns="0" rIns="0" bIns="0" rtlCol="0"/>
          <a:lstStyle/>
          <a:p>
            <a:endParaRPr sz="788" dirty="0"/>
          </a:p>
        </p:txBody>
      </p:sp>
      <p:sp>
        <p:nvSpPr>
          <p:cNvPr id="95" name="object 86">
            <a:extLst>
              <a:ext uri="{FF2B5EF4-FFF2-40B4-BE49-F238E27FC236}">
                <a16:creationId xmlns:a16="http://schemas.microsoft.com/office/drawing/2014/main" id="{9A826DD0-063F-F24B-B698-F7399C621D80}"/>
              </a:ext>
            </a:extLst>
          </p:cNvPr>
          <p:cNvSpPr/>
          <p:nvPr/>
        </p:nvSpPr>
        <p:spPr>
          <a:xfrm>
            <a:off x="9576328"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96" name="object 87">
            <a:extLst>
              <a:ext uri="{FF2B5EF4-FFF2-40B4-BE49-F238E27FC236}">
                <a16:creationId xmlns:a16="http://schemas.microsoft.com/office/drawing/2014/main" id="{4BD57746-45D7-6C41-8140-0E9B8617BD3F}"/>
              </a:ext>
            </a:extLst>
          </p:cNvPr>
          <p:cNvSpPr/>
          <p:nvPr/>
        </p:nvSpPr>
        <p:spPr>
          <a:xfrm>
            <a:off x="9550969"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97" name="object 88">
            <a:extLst>
              <a:ext uri="{FF2B5EF4-FFF2-40B4-BE49-F238E27FC236}">
                <a16:creationId xmlns:a16="http://schemas.microsoft.com/office/drawing/2014/main" id="{AC341714-7FF7-1F49-8ED6-16A9A2F51E18}"/>
              </a:ext>
            </a:extLst>
          </p:cNvPr>
          <p:cNvSpPr/>
          <p:nvPr/>
        </p:nvSpPr>
        <p:spPr>
          <a:xfrm>
            <a:off x="9578833"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98" name="object 89">
            <a:extLst>
              <a:ext uri="{FF2B5EF4-FFF2-40B4-BE49-F238E27FC236}">
                <a16:creationId xmlns:a16="http://schemas.microsoft.com/office/drawing/2014/main" id="{6D20DCF8-32F3-6447-8952-0ECE0F2EE2F8}"/>
              </a:ext>
            </a:extLst>
          </p:cNvPr>
          <p:cNvSpPr/>
          <p:nvPr/>
        </p:nvSpPr>
        <p:spPr>
          <a:xfrm>
            <a:off x="9553474" y="2576353"/>
            <a:ext cx="50707" cy="0"/>
          </a:xfrm>
          <a:custGeom>
            <a:avLst/>
            <a:gdLst/>
            <a:ahLst/>
            <a:cxnLst/>
            <a:rect l="l" t="t" r="r" b="b"/>
            <a:pathLst>
              <a:path w="170179">
                <a:moveTo>
                  <a:pt x="170103" y="0"/>
                </a:moveTo>
                <a:lnTo>
                  <a:pt x="0" y="0"/>
                </a:lnTo>
              </a:path>
            </a:pathLst>
          </a:custGeom>
          <a:ln w="25755">
            <a:solidFill>
              <a:srgbClr val="840052"/>
            </a:solidFill>
          </a:ln>
        </p:spPr>
        <p:txBody>
          <a:bodyPr wrap="square" lIns="0" tIns="0" rIns="0" bIns="0" rtlCol="0"/>
          <a:lstStyle/>
          <a:p>
            <a:endParaRPr sz="788" dirty="0"/>
          </a:p>
        </p:txBody>
      </p:sp>
      <p:sp>
        <p:nvSpPr>
          <p:cNvPr id="99" name="object 90">
            <a:extLst>
              <a:ext uri="{FF2B5EF4-FFF2-40B4-BE49-F238E27FC236}">
                <a16:creationId xmlns:a16="http://schemas.microsoft.com/office/drawing/2014/main" id="{2820AEB0-AB55-6540-8961-E182DFE88A38}"/>
              </a:ext>
            </a:extLst>
          </p:cNvPr>
          <p:cNvSpPr/>
          <p:nvPr/>
        </p:nvSpPr>
        <p:spPr>
          <a:xfrm>
            <a:off x="958134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00" name="object 91">
            <a:extLst>
              <a:ext uri="{FF2B5EF4-FFF2-40B4-BE49-F238E27FC236}">
                <a16:creationId xmlns:a16="http://schemas.microsoft.com/office/drawing/2014/main" id="{6D61EEDB-0E0E-554B-A345-C9D546B57D58}"/>
              </a:ext>
            </a:extLst>
          </p:cNvPr>
          <p:cNvSpPr/>
          <p:nvPr/>
        </p:nvSpPr>
        <p:spPr>
          <a:xfrm>
            <a:off x="9555984"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01" name="object 92">
            <a:extLst>
              <a:ext uri="{FF2B5EF4-FFF2-40B4-BE49-F238E27FC236}">
                <a16:creationId xmlns:a16="http://schemas.microsoft.com/office/drawing/2014/main" id="{AD4B1CF4-6485-3A48-BE63-C1075758F303}"/>
              </a:ext>
            </a:extLst>
          </p:cNvPr>
          <p:cNvSpPr/>
          <p:nvPr/>
        </p:nvSpPr>
        <p:spPr>
          <a:xfrm>
            <a:off x="9583223"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02" name="object 93">
            <a:extLst>
              <a:ext uri="{FF2B5EF4-FFF2-40B4-BE49-F238E27FC236}">
                <a16:creationId xmlns:a16="http://schemas.microsoft.com/office/drawing/2014/main" id="{1FCC0F9B-BDFB-F347-B771-95D83F6B6A03}"/>
              </a:ext>
            </a:extLst>
          </p:cNvPr>
          <p:cNvSpPr/>
          <p:nvPr/>
        </p:nvSpPr>
        <p:spPr>
          <a:xfrm>
            <a:off x="9557865"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03" name="object 94">
            <a:extLst>
              <a:ext uri="{FF2B5EF4-FFF2-40B4-BE49-F238E27FC236}">
                <a16:creationId xmlns:a16="http://schemas.microsoft.com/office/drawing/2014/main" id="{7572B3CE-1111-4C4F-8C13-1D2BC3E493F4}"/>
              </a:ext>
            </a:extLst>
          </p:cNvPr>
          <p:cNvSpPr/>
          <p:nvPr/>
        </p:nvSpPr>
        <p:spPr>
          <a:xfrm>
            <a:off x="9724890"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04" name="object 95">
            <a:extLst>
              <a:ext uri="{FF2B5EF4-FFF2-40B4-BE49-F238E27FC236}">
                <a16:creationId xmlns:a16="http://schemas.microsoft.com/office/drawing/2014/main" id="{856BB09A-2D07-1E42-A691-97113CF6768F}"/>
              </a:ext>
            </a:extLst>
          </p:cNvPr>
          <p:cNvSpPr/>
          <p:nvPr/>
        </p:nvSpPr>
        <p:spPr>
          <a:xfrm>
            <a:off x="9699532"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05" name="object 96">
            <a:extLst>
              <a:ext uri="{FF2B5EF4-FFF2-40B4-BE49-F238E27FC236}">
                <a16:creationId xmlns:a16="http://schemas.microsoft.com/office/drawing/2014/main" id="{72BA9C03-FFBD-9041-9EFE-F9B93FECBED7}"/>
              </a:ext>
            </a:extLst>
          </p:cNvPr>
          <p:cNvSpPr/>
          <p:nvPr/>
        </p:nvSpPr>
        <p:spPr>
          <a:xfrm>
            <a:off x="9729277"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06" name="object 97">
            <a:extLst>
              <a:ext uri="{FF2B5EF4-FFF2-40B4-BE49-F238E27FC236}">
                <a16:creationId xmlns:a16="http://schemas.microsoft.com/office/drawing/2014/main" id="{FC898955-EF6B-0947-B31C-A49F85191D10}"/>
              </a:ext>
            </a:extLst>
          </p:cNvPr>
          <p:cNvSpPr/>
          <p:nvPr/>
        </p:nvSpPr>
        <p:spPr>
          <a:xfrm>
            <a:off x="9703923"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07" name="object 98">
            <a:extLst>
              <a:ext uri="{FF2B5EF4-FFF2-40B4-BE49-F238E27FC236}">
                <a16:creationId xmlns:a16="http://schemas.microsoft.com/office/drawing/2014/main" id="{C88B7E61-7E09-EE43-BD45-839C4462147D}"/>
              </a:ext>
            </a:extLst>
          </p:cNvPr>
          <p:cNvSpPr/>
          <p:nvPr/>
        </p:nvSpPr>
        <p:spPr>
          <a:xfrm>
            <a:off x="9732410"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08" name="object 99">
            <a:extLst>
              <a:ext uri="{FF2B5EF4-FFF2-40B4-BE49-F238E27FC236}">
                <a16:creationId xmlns:a16="http://schemas.microsoft.com/office/drawing/2014/main" id="{FBC87B8F-0D45-6B4D-AABA-C9C234E2ACFA}"/>
              </a:ext>
            </a:extLst>
          </p:cNvPr>
          <p:cNvSpPr/>
          <p:nvPr/>
        </p:nvSpPr>
        <p:spPr>
          <a:xfrm>
            <a:off x="9707052"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09" name="object 100">
            <a:extLst>
              <a:ext uri="{FF2B5EF4-FFF2-40B4-BE49-F238E27FC236}">
                <a16:creationId xmlns:a16="http://schemas.microsoft.com/office/drawing/2014/main" id="{2A086B97-58F6-794E-AD0E-DDFE28C8BD5E}"/>
              </a:ext>
            </a:extLst>
          </p:cNvPr>
          <p:cNvSpPr/>
          <p:nvPr/>
        </p:nvSpPr>
        <p:spPr>
          <a:xfrm>
            <a:off x="9735544"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10" name="object 101">
            <a:extLst>
              <a:ext uri="{FF2B5EF4-FFF2-40B4-BE49-F238E27FC236}">
                <a16:creationId xmlns:a16="http://schemas.microsoft.com/office/drawing/2014/main" id="{15668C3F-F14F-A94F-B94D-B56D12569381}"/>
              </a:ext>
            </a:extLst>
          </p:cNvPr>
          <p:cNvSpPr/>
          <p:nvPr/>
        </p:nvSpPr>
        <p:spPr>
          <a:xfrm>
            <a:off x="9710186" y="2576353"/>
            <a:ext cx="50707" cy="0"/>
          </a:xfrm>
          <a:custGeom>
            <a:avLst/>
            <a:gdLst/>
            <a:ahLst/>
            <a:cxnLst/>
            <a:rect l="l" t="t" r="r" b="b"/>
            <a:pathLst>
              <a:path w="170179">
                <a:moveTo>
                  <a:pt x="170103" y="0"/>
                </a:moveTo>
                <a:lnTo>
                  <a:pt x="0" y="0"/>
                </a:lnTo>
              </a:path>
            </a:pathLst>
          </a:custGeom>
          <a:ln w="25755">
            <a:solidFill>
              <a:srgbClr val="840052"/>
            </a:solidFill>
          </a:ln>
        </p:spPr>
        <p:txBody>
          <a:bodyPr wrap="square" lIns="0" tIns="0" rIns="0" bIns="0" rtlCol="0"/>
          <a:lstStyle/>
          <a:p>
            <a:endParaRPr sz="788" dirty="0"/>
          </a:p>
        </p:txBody>
      </p:sp>
      <p:sp>
        <p:nvSpPr>
          <p:cNvPr id="111" name="object 102">
            <a:extLst>
              <a:ext uri="{FF2B5EF4-FFF2-40B4-BE49-F238E27FC236}">
                <a16:creationId xmlns:a16="http://schemas.microsoft.com/office/drawing/2014/main" id="{2F40AE08-CB80-B541-8069-195F0EDAEE0A}"/>
              </a:ext>
            </a:extLst>
          </p:cNvPr>
          <p:cNvSpPr/>
          <p:nvPr/>
        </p:nvSpPr>
        <p:spPr>
          <a:xfrm>
            <a:off x="9738053"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12" name="object 103">
            <a:extLst>
              <a:ext uri="{FF2B5EF4-FFF2-40B4-BE49-F238E27FC236}">
                <a16:creationId xmlns:a16="http://schemas.microsoft.com/office/drawing/2014/main" id="{0C1478BD-B326-2443-8B39-44F6AFA528C6}"/>
              </a:ext>
            </a:extLst>
          </p:cNvPr>
          <p:cNvSpPr/>
          <p:nvPr/>
        </p:nvSpPr>
        <p:spPr>
          <a:xfrm>
            <a:off x="9712699"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13" name="object 104">
            <a:extLst>
              <a:ext uri="{FF2B5EF4-FFF2-40B4-BE49-F238E27FC236}">
                <a16:creationId xmlns:a16="http://schemas.microsoft.com/office/drawing/2014/main" id="{E5EEA2E4-FC23-E24F-9478-88C0071F0BF7}"/>
              </a:ext>
            </a:extLst>
          </p:cNvPr>
          <p:cNvSpPr/>
          <p:nvPr/>
        </p:nvSpPr>
        <p:spPr>
          <a:xfrm>
            <a:off x="988630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14" name="object 105">
            <a:extLst>
              <a:ext uri="{FF2B5EF4-FFF2-40B4-BE49-F238E27FC236}">
                <a16:creationId xmlns:a16="http://schemas.microsoft.com/office/drawing/2014/main" id="{EC711BB1-3DE8-3443-B13B-79CEE3A544A8}"/>
              </a:ext>
            </a:extLst>
          </p:cNvPr>
          <p:cNvSpPr/>
          <p:nvPr/>
        </p:nvSpPr>
        <p:spPr>
          <a:xfrm>
            <a:off x="9860947"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15" name="object 106">
            <a:extLst>
              <a:ext uri="{FF2B5EF4-FFF2-40B4-BE49-F238E27FC236}">
                <a16:creationId xmlns:a16="http://schemas.microsoft.com/office/drawing/2014/main" id="{D530E030-F0E7-5B4A-BAAD-6EFCC9812555}"/>
              </a:ext>
            </a:extLst>
          </p:cNvPr>
          <p:cNvSpPr/>
          <p:nvPr/>
        </p:nvSpPr>
        <p:spPr>
          <a:xfrm>
            <a:off x="989069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16" name="object 107">
            <a:extLst>
              <a:ext uri="{FF2B5EF4-FFF2-40B4-BE49-F238E27FC236}">
                <a16:creationId xmlns:a16="http://schemas.microsoft.com/office/drawing/2014/main" id="{01FAB89D-3C48-B24E-BDF0-37F14EAD7550}"/>
              </a:ext>
            </a:extLst>
          </p:cNvPr>
          <p:cNvSpPr/>
          <p:nvPr/>
        </p:nvSpPr>
        <p:spPr>
          <a:xfrm>
            <a:off x="9865334"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17" name="object 108">
            <a:extLst>
              <a:ext uri="{FF2B5EF4-FFF2-40B4-BE49-F238E27FC236}">
                <a16:creationId xmlns:a16="http://schemas.microsoft.com/office/drawing/2014/main" id="{3047C505-E30A-164F-884C-A94214AE7B69}"/>
              </a:ext>
            </a:extLst>
          </p:cNvPr>
          <p:cNvSpPr/>
          <p:nvPr/>
        </p:nvSpPr>
        <p:spPr>
          <a:xfrm>
            <a:off x="989382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18" name="object 109">
            <a:extLst>
              <a:ext uri="{FF2B5EF4-FFF2-40B4-BE49-F238E27FC236}">
                <a16:creationId xmlns:a16="http://schemas.microsoft.com/office/drawing/2014/main" id="{36C3AB83-F232-A24F-BE6F-DF7C3954B591}"/>
              </a:ext>
            </a:extLst>
          </p:cNvPr>
          <p:cNvSpPr/>
          <p:nvPr/>
        </p:nvSpPr>
        <p:spPr>
          <a:xfrm>
            <a:off x="9868467"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19" name="object 110">
            <a:extLst>
              <a:ext uri="{FF2B5EF4-FFF2-40B4-BE49-F238E27FC236}">
                <a16:creationId xmlns:a16="http://schemas.microsoft.com/office/drawing/2014/main" id="{8960F20B-0593-2A40-A4A1-7A7B2B009AB7}"/>
              </a:ext>
            </a:extLst>
          </p:cNvPr>
          <p:cNvSpPr/>
          <p:nvPr/>
        </p:nvSpPr>
        <p:spPr>
          <a:xfrm>
            <a:off x="9896956"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20" name="object 111">
            <a:extLst>
              <a:ext uri="{FF2B5EF4-FFF2-40B4-BE49-F238E27FC236}">
                <a16:creationId xmlns:a16="http://schemas.microsoft.com/office/drawing/2014/main" id="{5494A869-7502-A548-B984-37FB4CE03162}"/>
              </a:ext>
            </a:extLst>
          </p:cNvPr>
          <p:cNvSpPr/>
          <p:nvPr/>
        </p:nvSpPr>
        <p:spPr>
          <a:xfrm>
            <a:off x="9871598" y="2576353"/>
            <a:ext cx="50707" cy="0"/>
          </a:xfrm>
          <a:custGeom>
            <a:avLst/>
            <a:gdLst/>
            <a:ahLst/>
            <a:cxnLst/>
            <a:rect l="l" t="t" r="r" b="b"/>
            <a:pathLst>
              <a:path w="170179">
                <a:moveTo>
                  <a:pt x="170103" y="0"/>
                </a:moveTo>
                <a:lnTo>
                  <a:pt x="0" y="0"/>
                </a:lnTo>
              </a:path>
            </a:pathLst>
          </a:custGeom>
          <a:ln w="25755">
            <a:solidFill>
              <a:srgbClr val="840052"/>
            </a:solidFill>
          </a:ln>
        </p:spPr>
        <p:txBody>
          <a:bodyPr wrap="square" lIns="0" tIns="0" rIns="0" bIns="0" rtlCol="0"/>
          <a:lstStyle/>
          <a:p>
            <a:endParaRPr sz="788" dirty="0"/>
          </a:p>
        </p:txBody>
      </p:sp>
      <p:sp>
        <p:nvSpPr>
          <p:cNvPr id="121" name="object 112">
            <a:extLst>
              <a:ext uri="{FF2B5EF4-FFF2-40B4-BE49-F238E27FC236}">
                <a16:creationId xmlns:a16="http://schemas.microsoft.com/office/drawing/2014/main" id="{43E77346-65F1-644E-8B44-01C5A93E6520}"/>
              </a:ext>
            </a:extLst>
          </p:cNvPr>
          <p:cNvSpPr/>
          <p:nvPr/>
        </p:nvSpPr>
        <p:spPr>
          <a:xfrm>
            <a:off x="9967479"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22" name="object 113">
            <a:extLst>
              <a:ext uri="{FF2B5EF4-FFF2-40B4-BE49-F238E27FC236}">
                <a16:creationId xmlns:a16="http://schemas.microsoft.com/office/drawing/2014/main" id="{BF70DC2F-18AB-A64F-800D-D3B30F1DCE64}"/>
              </a:ext>
            </a:extLst>
          </p:cNvPr>
          <p:cNvSpPr/>
          <p:nvPr/>
        </p:nvSpPr>
        <p:spPr>
          <a:xfrm>
            <a:off x="9942125"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23" name="object 114">
            <a:extLst>
              <a:ext uri="{FF2B5EF4-FFF2-40B4-BE49-F238E27FC236}">
                <a16:creationId xmlns:a16="http://schemas.microsoft.com/office/drawing/2014/main" id="{C2D13B29-D525-C440-9F60-17A32FFA63A0}"/>
              </a:ext>
            </a:extLst>
          </p:cNvPr>
          <p:cNvSpPr/>
          <p:nvPr/>
        </p:nvSpPr>
        <p:spPr>
          <a:xfrm>
            <a:off x="10013550"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24" name="object 115">
            <a:extLst>
              <a:ext uri="{FF2B5EF4-FFF2-40B4-BE49-F238E27FC236}">
                <a16:creationId xmlns:a16="http://schemas.microsoft.com/office/drawing/2014/main" id="{740ABEB5-79A5-3345-9FA0-8693D4BB3AF0}"/>
              </a:ext>
            </a:extLst>
          </p:cNvPr>
          <p:cNvSpPr/>
          <p:nvPr/>
        </p:nvSpPr>
        <p:spPr>
          <a:xfrm>
            <a:off x="9988195"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25" name="object 116">
            <a:extLst>
              <a:ext uri="{FF2B5EF4-FFF2-40B4-BE49-F238E27FC236}">
                <a16:creationId xmlns:a16="http://schemas.microsoft.com/office/drawing/2014/main" id="{C6F356B7-D9D6-DF49-AF75-D4CF993272EB}"/>
              </a:ext>
            </a:extLst>
          </p:cNvPr>
          <p:cNvSpPr/>
          <p:nvPr/>
        </p:nvSpPr>
        <p:spPr>
          <a:xfrm>
            <a:off x="9899465"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26" name="object 117">
            <a:extLst>
              <a:ext uri="{FF2B5EF4-FFF2-40B4-BE49-F238E27FC236}">
                <a16:creationId xmlns:a16="http://schemas.microsoft.com/office/drawing/2014/main" id="{AA783C50-5650-6F4B-B595-9E2815CF8194}"/>
              </a:ext>
            </a:extLst>
          </p:cNvPr>
          <p:cNvSpPr/>
          <p:nvPr/>
        </p:nvSpPr>
        <p:spPr>
          <a:xfrm>
            <a:off x="9874110"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27" name="object 118">
            <a:extLst>
              <a:ext uri="{FF2B5EF4-FFF2-40B4-BE49-F238E27FC236}">
                <a16:creationId xmlns:a16="http://schemas.microsoft.com/office/drawing/2014/main" id="{A823F0B7-36B0-F942-AD92-6A9CDAD0466F}"/>
              </a:ext>
            </a:extLst>
          </p:cNvPr>
          <p:cNvSpPr/>
          <p:nvPr/>
        </p:nvSpPr>
        <p:spPr>
          <a:xfrm>
            <a:off x="989821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28" name="object 119">
            <a:extLst>
              <a:ext uri="{FF2B5EF4-FFF2-40B4-BE49-F238E27FC236}">
                <a16:creationId xmlns:a16="http://schemas.microsoft.com/office/drawing/2014/main" id="{E253939A-4903-A749-9F8B-D0E664B8FAFF}"/>
              </a:ext>
            </a:extLst>
          </p:cNvPr>
          <p:cNvSpPr/>
          <p:nvPr/>
        </p:nvSpPr>
        <p:spPr>
          <a:xfrm>
            <a:off x="9872858"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29" name="object 120">
            <a:extLst>
              <a:ext uri="{FF2B5EF4-FFF2-40B4-BE49-F238E27FC236}">
                <a16:creationId xmlns:a16="http://schemas.microsoft.com/office/drawing/2014/main" id="{2ED50DDF-47AD-7A4B-9D96-43E10D0E7721}"/>
              </a:ext>
            </a:extLst>
          </p:cNvPr>
          <p:cNvSpPr/>
          <p:nvPr/>
        </p:nvSpPr>
        <p:spPr>
          <a:xfrm>
            <a:off x="9902599"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30" name="object 121">
            <a:extLst>
              <a:ext uri="{FF2B5EF4-FFF2-40B4-BE49-F238E27FC236}">
                <a16:creationId xmlns:a16="http://schemas.microsoft.com/office/drawing/2014/main" id="{09780AE9-17FC-6E41-A939-FB2DAEE392E6}"/>
              </a:ext>
            </a:extLst>
          </p:cNvPr>
          <p:cNvSpPr/>
          <p:nvPr/>
        </p:nvSpPr>
        <p:spPr>
          <a:xfrm>
            <a:off x="9877244"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31" name="object 122">
            <a:extLst>
              <a:ext uri="{FF2B5EF4-FFF2-40B4-BE49-F238E27FC236}">
                <a16:creationId xmlns:a16="http://schemas.microsoft.com/office/drawing/2014/main" id="{8F8BBBE8-7EED-B147-BEA3-8AFFF3166B2F}"/>
              </a:ext>
            </a:extLst>
          </p:cNvPr>
          <p:cNvSpPr/>
          <p:nvPr/>
        </p:nvSpPr>
        <p:spPr>
          <a:xfrm>
            <a:off x="990573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32" name="object 123">
            <a:extLst>
              <a:ext uri="{FF2B5EF4-FFF2-40B4-BE49-F238E27FC236}">
                <a16:creationId xmlns:a16="http://schemas.microsoft.com/office/drawing/2014/main" id="{C0FA5171-2A5E-AA44-97F9-622DBD1AACC1}"/>
              </a:ext>
            </a:extLst>
          </p:cNvPr>
          <p:cNvSpPr/>
          <p:nvPr/>
        </p:nvSpPr>
        <p:spPr>
          <a:xfrm>
            <a:off x="9880378"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33" name="object 124">
            <a:extLst>
              <a:ext uri="{FF2B5EF4-FFF2-40B4-BE49-F238E27FC236}">
                <a16:creationId xmlns:a16="http://schemas.microsoft.com/office/drawing/2014/main" id="{41B762BB-1827-2B44-8297-9B802E7B1D94}"/>
              </a:ext>
            </a:extLst>
          </p:cNvPr>
          <p:cNvSpPr/>
          <p:nvPr/>
        </p:nvSpPr>
        <p:spPr>
          <a:xfrm>
            <a:off x="9908870"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34" name="object 125">
            <a:extLst>
              <a:ext uri="{FF2B5EF4-FFF2-40B4-BE49-F238E27FC236}">
                <a16:creationId xmlns:a16="http://schemas.microsoft.com/office/drawing/2014/main" id="{85D9A96A-DEB9-2D43-A835-825BA455D126}"/>
              </a:ext>
            </a:extLst>
          </p:cNvPr>
          <p:cNvSpPr/>
          <p:nvPr/>
        </p:nvSpPr>
        <p:spPr>
          <a:xfrm>
            <a:off x="9883515" y="2576353"/>
            <a:ext cx="50707" cy="0"/>
          </a:xfrm>
          <a:custGeom>
            <a:avLst/>
            <a:gdLst/>
            <a:ahLst/>
            <a:cxnLst/>
            <a:rect l="l" t="t" r="r" b="b"/>
            <a:pathLst>
              <a:path w="170179">
                <a:moveTo>
                  <a:pt x="170065" y="0"/>
                </a:moveTo>
                <a:lnTo>
                  <a:pt x="0" y="0"/>
                </a:lnTo>
              </a:path>
            </a:pathLst>
          </a:custGeom>
          <a:ln w="25755">
            <a:solidFill>
              <a:srgbClr val="840052"/>
            </a:solidFill>
          </a:ln>
        </p:spPr>
        <p:txBody>
          <a:bodyPr wrap="square" lIns="0" tIns="0" rIns="0" bIns="0" rtlCol="0"/>
          <a:lstStyle/>
          <a:p>
            <a:endParaRPr sz="788" dirty="0"/>
          </a:p>
        </p:txBody>
      </p:sp>
      <p:sp>
        <p:nvSpPr>
          <p:cNvPr id="135" name="object 126">
            <a:extLst>
              <a:ext uri="{FF2B5EF4-FFF2-40B4-BE49-F238E27FC236}">
                <a16:creationId xmlns:a16="http://schemas.microsoft.com/office/drawing/2014/main" id="{CD15D797-665B-214B-B9D4-49BE6E308E1D}"/>
              </a:ext>
            </a:extLst>
          </p:cNvPr>
          <p:cNvSpPr/>
          <p:nvPr/>
        </p:nvSpPr>
        <p:spPr>
          <a:xfrm>
            <a:off x="9911375"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36" name="object 127">
            <a:extLst>
              <a:ext uri="{FF2B5EF4-FFF2-40B4-BE49-F238E27FC236}">
                <a16:creationId xmlns:a16="http://schemas.microsoft.com/office/drawing/2014/main" id="{A1D8F675-84DE-474C-8C17-5128FA1F2CDA}"/>
              </a:ext>
            </a:extLst>
          </p:cNvPr>
          <p:cNvSpPr/>
          <p:nvPr/>
        </p:nvSpPr>
        <p:spPr>
          <a:xfrm>
            <a:off x="9886020"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37" name="object 128">
            <a:extLst>
              <a:ext uri="{FF2B5EF4-FFF2-40B4-BE49-F238E27FC236}">
                <a16:creationId xmlns:a16="http://schemas.microsoft.com/office/drawing/2014/main" id="{59C1AF3C-0151-B64E-9DC9-9AD214EBB29E}"/>
              </a:ext>
            </a:extLst>
          </p:cNvPr>
          <p:cNvSpPr/>
          <p:nvPr/>
        </p:nvSpPr>
        <p:spPr>
          <a:xfrm>
            <a:off x="1005586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38" name="object 129">
            <a:extLst>
              <a:ext uri="{FF2B5EF4-FFF2-40B4-BE49-F238E27FC236}">
                <a16:creationId xmlns:a16="http://schemas.microsoft.com/office/drawing/2014/main" id="{B9ECD914-D591-9341-BBCE-11E9BBFA75FA}"/>
              </a:ext>
            </a:extLst>
          </p:cNvPr>
          <p:cNvSpPr/>
          <p:nvPr/>
        </p:nvSpPr>
        <p:spPr>
          <a:xfrm>
            <a:off x="10030504"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39" name="object 130">
            <a:extLst>
              <a:ext uri="{FF2B5EF4-FFF2-40B4-BE49-F238E27FC236}">
                <a16:creationId xmlns:a16="http://schemas.microsoft.com/office/drawing/2014/main" id="{C567EB29-5A1E-A248-8C07-96689F8195DB}"/>
              </a:ext>
            </a:extLst>
          </p:cNvPr>
          <p:cNvSpPr/>
          <p:nvPr/>
        </p:nvSpPr>
        <p:spPr>
          <a:xfrm>
            <a:off x="10058996"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40" name="object 131">
            <a:extLst>
              <a:ext uri="{FF2B5EF4-FFF2-40B4-BE49-F238E27FC236}">
                <a16:creationId xmlns:a16="http://schemas.microsoft.com/office/drawing/2014/main" id="{FF742FFE-BAD5-C043-983A-A27D5C76B396}"/>
              </a:ext>
            </a:extLst>
          </p:cNvPr>
          <p:cNvSpPr/>
          <p:nvPr/>
        </p:nvSpPr>
        <p:spPr>
          <a:xfrm>
            <a:off x="10033641"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41" name="object 132">
            <a:extLst>
              <a:ext uri="{FF2B5EF4-FFF2-40B4-BE49-F238E27FC236}">
                <a16:creationId xmlns:a16="http://schemas.microsoft.com/office/drawing/2014/main" id="{5F911E5B-076B-E047-B829-5DE43981D2CB}"/>
              </a:ext>
            </a:extLst>
          </p:cNvPr>
          <p:cNvSpPr/>
          <p:nvPr/>
        </p:nvSpPr>
        <p:spPr>
          <a:xfrm>
            <a:off x="10062133"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42" name="object 133">
            <a:extLst>
              <a:ext uri="{FF2B5EF4-FFF2-40B4-BE49-F238E27FC236}">
                <a16:creationId xmlns:a16="http://schemas.microsoft.com/office/drawing/2014/main" id="{616B4203-132C-B644-9171-B89F04F8F346}"/>
              </a:ext>
            </a:extLst>
          </p:cNvPr>
          <p:cNvSpPr/>
          <p:nvPr/>
        </p:nvSpPr>
        <p:spPr>
          <a:xfrm>
            <a:off x="10036779"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43" name="object 134">
            <a:extLst>
              <a:ext uri="{FF2B5EF4-FFF2-40B4-BE49-F238E27FC236}">
                <a16:creationId xmlns:a16="http://schemas.microsoft.com/office/drawing/2014/main" id="{0C6BB4E7-B93E-0B4C-BE40-2F5B67BAE7EA}"/>
              </a:ext>
            </a:extLst>
          </p:cNvPr>
          <p:cNvSpPr/>
          <p:nvPr/>
        </p:nvSpPr>
        <p:spPr>
          <a:xfrm>
            <a:off x="10064638"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44" name="object 135">
            <a:extLst>
              <a:ext uri="{FF2B5EF4-FFF2-40B4-BE49-F238E27FC236}">
                <a16:creationId xmlns:a16="http://schemas.microsoft.com/office/drawing/2014/main" id="{F31BF4A8-5071-9246-A925-F0B85A7F5A28}"/>
              </a:ext>
            </a:extLst>
          </p:cNvPr>
          <p:cNvSpPr/>
          <p:nvPr/>
        </p:nvSpPr>
        <p:spPr>
          <a:xfrm>
            <a:off x="10039284"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45" name="object 136">
            <a:extLst>
              <a:ext uri="{FF2B5EF4-FFF2-40B4-BE49-F238E27FC236}">
                <a16:creationId xmlns:a16="http://schemas.microsoft.com/office/drawing/2014/main" id="{124CE5DC-88ED-4649-8B5B-F197EFA14F32}"/>
              </a:ext>
            </a:extLst>
          </p:cNvPr>
          <p:cNvSpPr/>
          <p:nvPr/>
        </p:nvSpPr>
        <p:spPr>
          <a:xfrm>
            <a:off x="10098178"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46" name="object 137">
            <a:extLst>
              <a:ext uri="{FF2B5EF4-FFF2-40B4-BE49-F238E27FC236}">
                <a16:creationId xmlns:a16="http://schemas.microsoft.com/office/drawing/2014/main" id="{E0DDF142-A6B7-5443-97A5-8F7512AD61DE}"/>
              </a:ext>
            </a:extLst>
          </p:cNvPr>
          <p:cNvSpPr/>
          <p:nvPr/>
        </p:nvSpPr>
        <p:spPr>
          <a:xfrm>
            <a:off x="10072820"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47" name="object 138">
            <a:extLst>
              <a:ext uri="{FF2B5EF4-FFF2-40B4-BE49-F238E27FC236}">
                <a16:creationId xmlns:a16="http://schemas.microsoft.com/office/drawing/2014/main" id="{413D589D-1BA3-5A42-90B5-B8828C2FCD6F}"/>
              </a:ext>
            </a:extLst>
          </p:cNvPr>
          <p:cNvSpPr/>
          <p:nvPr/>
        </p:nvSpPr>
        <p:spPr>
          <a:xfrm>
            <a:off x="10223859" y="2548266"/>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48" name="object 139">
            <a:extLst>
              <a:ext uri="{FF2B5EF4-FFF2-40B4-BE49-F238E27FC236}">
                <a16:creationId xmlns:a16="http://schemas.microsoft.com/office/drawing/2014/main" id="{81155D71-3505-DB42-A642-163608B8709A}"/>
              </a:ext>
            </a:extLst>
          </p:cNvPr>
          <p:cNvSpPr/>
          <p:nvPr/>
        </p:nvSpPr>
        <p:spPr>
          <a:xfrm>
            <a:off x="10198505" y="2576789"/>
            <a:ext cx="50707" cy="0"/>
          </a:xfrm>
          <a:custGeom>
            <a:avLst/>
            <a:gdLst/>
            <a:ahLst/>
            <a:cxnLst/>
            <a:rect l="l" t="t" r="r" b="b"/>
            <a:pathLst>
              <a:path w="170179">
                <a:moveTo>
                  <a:pt x="170065" y="0"/>
                </a:moveTo>
                <a:lnTo>
                  <a:pt x="0" y="0"/>
                </a:lnTo>
              </a:path>
            </a:pathLst>
          </a:custGeom>
          <a:ln w="25755">
            <a:solidFill>
              <a:srgbClr val="840052"/>
            </a:solidFill>
          </a:ln>
        </p:spPr>
        <p:txBody>
          <a:bodyPr wrap="square" lIns="0" tIns="0" rIns="0" bIns="0" rtlCol="0"/>
          <a:lstStyle/>
          <a:p>
            <a:endParaRPr sz="788" dirty="0"/>
          </a:p>
        </p:txBody>
      </p:sp>
      <p:sp>
        <p:nvSpPr>
          <p:cNvPr id="149" name="object 140">
            <a:extLst>
              <a:ext uri="{FF2B5EF4-FFF2-40B4-BE49-F238E27FC236}">
                <a16:creationId xmlns:a16="http://schemas.microsoft.com/office/drawing/2014/main" id="{BC72770A-3E84-3A4B-896B-C0D6D1559968}"/>
              </a:ext>
            </a:extLst>
          </p:cNvPr>
          <p:cNvSpPr/>
          <p:nvPr/>
        </p:nvSpPr>
        <p:spPr>
          <a:xfrm>
            <a:off x="10227935"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50" name="object 141">
            <a:extLst>
              <a:ext uri="{FF2B5EF4-FFF2-40B4-BE49-F238E27FC236}">
                <a16:creationId xmlns:a16="http://schemas.microsoft.com/office/drawing/2014/main" id="{DD3B8612-D18E-0F4C-829E-B3E153F63565}"/>
              </a:ext>
            </a:extLst>
          </p:cNvPr>
          <p:cNvSpPr/>
          <p:nvPr/>
        </p:nvSpPr>
        <p:spPr>
          <a:xfrm>
            <a:off x="10202577"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51" name="object 142">
            <a:extLst>
              <a:ext uri="{FF2B5EF4-FFF2-40B4-BE49-F238E27FC236}">
                <a16:creationId xmlns:a16="http://schemas.microsoft.com/office/drawing/2014/main" id="{03ECCF7C-F0D6-594A-A571-147728A07C3D}"/>
              </a:ext>
            </a:extLst>
          </p:cNvPr>
          <p:cNvSpPr/>
          <p:nvPr/>
        </p:nvSpPr>
        <p:spPr>
          <a:xfrm>
            <a:off x="10239214"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52" name="object 143">
            <a:extLst>
              <a:ext uri="{FF2B5EF4-FFF2-40B4-BE49-F238E27FC236}">
                <a16:creationId xmlns:a16="http://schemas.microsoft.com/office/drawing/2014/main" id="{1561FC2F-C004-C64C-B194-F32558B01DF4}"/>
              </a:ext>
            </a:extLst>
          </p:cNvPr>
          <p:cNvSpPr/>
          <p:nvPr/>
        </p:nvSpPr>
        <p:spPr>
          <a:xfrm>
            <a:off x="10213855" y="2576353"/>
            <a:ext cx="50707" cy="0"/>
          </a:xfrm>
          <a:custGeom>
            <a:avLst/>
            <a:gdLst/>
            <a:ahLst/>
            <a:cxnLst/>
            <a:rect l="l" t="t" r="r" b="b"/>
            <a:pathLst>
              <a:path w="170179">
                <a:moveTo>
                  <a:pt x="170103" y="0"/>
                </a:moveTo>
                <a:lnTo>
                  <a:pt x="0" y="0"/>
                </a:lnTo>
              </a:path>
            </a:pathLst>
          </a:custGeom>
          <a:ln w="25755">
            <a:solidFill>
              <a:srgbClr val="840052"/>
            </a:solidFill>
          </a:ln>
        </p:spPr>
        <p:txBody>
          <a:bodyPr wrap="square" lIns="0" tIns="0" rIns="0" bIns="0" rtlCol="0"/>
          <a:lstStyle/>
          <a:p>
            <a:endParaRPr sz="788" dirty="0"/>
          </a:p>
        </p:txBody>
      </p:sp>
      <p:sp>
        <p:nvSpPr>
          <p:cNvPr id="153" name="object 144">
            <a:extLst>
              <a:ext uri="{FF2B5EF4-FFF2-40B4-BE49-F238E27FC236}">
                <a16:creationId xmlns:a16="http://schemas.microsoft.com/office/drawing/2014/main" id="{AF87039E-E17C-634E-A319-8B9BF928CE64}"/>
              </a:ext>
            </a:extLst>
          </p:cNvPr>
          <p:cNvSpPr/>
          <p:nvPr/>
        </p:nvSpPr>
        <p:spPr>
          <a:xfrm>
            <a:off x="1022542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54" name="object 145">
            <a:extLst>
              <a:ext uri="{FF2B5EF4-FFF2-40B4-BE49-F238E27FC236}">
                <a16:creationId xmlns:a16="http://schemas.microsoft.com/office/drawing/2014/main" id="{09E97037-27F1-AC4C-8041-87AFF0C0AFED}"/>
              </a:ext>
            </a:extLst>
          </p:cNvPr>
          <p:cNvSpPr/>
          <p:nvPr/>
        </p:nvSpPr>
        <p:spPr>
          <a:xfrm>
            <a:off x="10200068"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55" name="object 146">
            <a:extLst>
              <a:ext uri="{FF2B5EF4-FFF2-40B4-BE49-F238E27FC236}">
                <a16:creationId xmlns:a16="http://schemas.microsoft.com/office/drawing/2014/main" id="{0CAF79DF-8039-3F46-9D90-11DAC5B91B8C}"/>
              </a:ext>
            </a:extLst>
          </p:cNvPr>
          <p:cNvSpPr/>
          <p:nvPr/>
        </p:nvSpPr>
        <p:spPr>
          <a:xfrm>
            <a:off x="10287479" y="2548266"/>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56" name="object 147">
            <a:extLst>
              <a:ext uri="{FF2B5EF4-FFF2-40B4-BE49-F238E27FC236}">
                <a16:creationId xmlns:a16="http://schemas.microsoft.com/office/drawing/2014/main" id="{CFEF31B5-F8A8-7B42-BE0E-3C7ED02A5A5B}"/>
              </a:ext>
            </a:extLst>
          </p:cNvPr>
          <p:cNvSpPr/>
          <p:nvPr/>
        </p:nvSpPr>
        <p:spPr>
          <a:xfrm>
            <a:off x="10262128" y="2576789"/>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57" name="object 148">
            <a:extLst>
              <a:ext uri="{FF2B5EF4-FFF2-40B4-BE49-F238E27FC236}">
                <a16:creationId xmlns:a16="http://schemas.microsoft.com/office/drawing/2014/main" id="{F2B56585-F421-0749-BE57-1987C5AF3151}"/>
              </a:ext>
            </a:extLst>
          </p:cNvPr>
          <p:cNvSpPr/>
          <p:nvPr/>
        </p:nvSpPr>
        <p:spPr>
          <a:xfrm>
            <a:off x="10291558"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58" name="object 149">
            <a:extLst>
              <a:ext uri="{FF2B5EF4-FFF2-40B4-BE49-F238E27FC236}">
                <a16:creationId xmlns:a16="http://schemas.microsoft.com/office/drawing/2014/main" id="{6235921A-BF66-D94C-9179-27F8F5A27EB2}"/>
              </a:ext>
            </a:extLst>
          </p:cNvPr>
          <p:cNvSpPr/>
          <p:nvPr/>
        </p:nvSpPr>
        <p:spPr>
          <a:xfrm>
            <a:off x="10266204" y="2576353"/>
            <a:ext cx="50707" cy="0"/>
          </a:xfrm>
          <a:custGeom>
            <a:avLst/>
            <a:gdLst/>
            <a:ahLst/>
            <a:cxnLst/>
            <a:rect l="l" t="t" r="r" b="b"/>
            <a:pathLst>
              <a:path w="170179">
                <a:moveTo>
                  <a:pt x="170065" y="0"/>
                </a:moveTo>
                <a:lnTo>
                  <a:pt x="0" y="0"/>
                </a:lnTo>
              </a:path>
            </a:pathLst>
          </a:custGeom>
          <a:ln w="25755">
            <a:solidFill>
              <a:srgbClr val="840052"/>
            </a:solidFill>
          </a:ln>
        </p:spPr>
        <p:txBody>
          <a:bodyPr wrap="square" lIns="0" tIns="0" rIns="0" bIns="0" rtlCol="0"/>
          <a:lstStyle/>
          <a:p>
            <a:endParaRPr sz="788" dirty="0"/>
          </a:p>
        </p:txBody>
      </p:sp>
      <p:sp>
        <p:nvSpPr>
          <p:cNvPr id="159" name="object 150">
            <a:extLst>
              <a:ext uri="{FF2B5EF4-FFF2-40B4-BE49-F238E27FC236}">
                <a16:creationId xmlns:a16="http://schemas.microsoft.com/office/drawing/2014/main" id="{5932BB8E-804F-8B49-81F5-BA61F0D554B5}"/>
              </a:ext>
            </a:extLst>
          </p:cNvPr>
          <p:cNvSpPr/>
          <p:nvPr/>
        </p:nvSpPr>
        <p:spPr>
          <a:xfrm>
            <a:off x="1042852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60" name="object 151">
            <a:extLst>
              <a:ext uri="{FF2B5EF4-FFF2-40B4-BE49-F238E27FC236}">
                <a16:creationId xmlns:a16="http://schemas.microsoft.com/office/drawing/2014/main" id="{AD67325F-2156-AD4C-8B23-694B76990B05}"/>
              </a:ext>
            </a:extLst>
          </p:cNvPr>
          <p:cNvSpPr/>
          <p:nvPr/>
        </p:nvSpPr>
        <p:spPr>
          <a:xfrm>
            <a:off x="10403167" y="2576353"/>
            <a:ext cx="50707" cy="0"/>
          </a:xfrm>
          <a:custGeom>
            <a:avLst/>
            <a:gdLst/>
            <a:ahLst/>
            <a:cxnLst/>
            <a:rect l="l" t="t" r="r" b="b"/>
            <a:pathLst>
              <a:path w="170180">
                <a:moveTo>
                  <a:pt x="170078" y="0"/>
                </a:moveTo>
                <a:lnTo>
                  <a:pt x="0" y="0"/>
                </a:lnTo>
              </a:path>
            </a:pathLst>
          </a:custGeom>
          <a:ln w="25755">
            <a:solidFill>
              <a:srgbClr val="840052"/>
            </a:solidFill>
          </a:ln>
        </p:spPr>
        <p:txBody>
          <a:bodyPr wrap="square" lIns="0" tIns="0" rIns="0" bIns="0" rtlCol="0"/>
          <a:lstStyle/>
          <a:p>
            <a:endParaRPr sz="788" dirty="0"/>
          </a:p>
        </p:txBody>
      </p:sp>
      <p:sp>
        <p:nvSpPr>
          <p:cNvPr id="161" name="object 152">
            <a:extLst>
              <a:ext uri="{FF2B5EF4-FFF2-40B4-BE49-F238E27FC236}">
                <a16:creationId xmlns:a16="http://schemas.microsoft.com/office/drawing/2014/main" id="{9AF265FD-24C1-4B48-9660-BEF82C4B3D67}"/>
              </a:ext>
            </a:extLst>
          </p:cNvPr>
          <p:cNvSpPr/>
          <p:nvPr/>
        </p:nvSpPr>
        <p:spPr>
          <a:xfrm>
            <a:off x="10289050"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62" name="object 153">
            <a:extLst>
              <a:ext uri="{FF2B5EF4-FFF2-40B4-BE49-F238E27FC236}">
                <a16:creationId xmlns:a16="http://schemas.microsoft.com/office/drawing/2014/main" id="{E877955E-C466-E241-B596-7FDE8D706605}"/>
              </a:ext>
            </a:extLst>
          </p:cNvPr>
          <p:cNvSpPr/>
          <p:nvPr/>
        </p:nvSpPr>
        <p:spPr>
          <a:xfrm>
            <a:off x="10263695"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63" name="object 154">
            <a:extLst>
              <a:ext uri="{FF2B5EF4-FFF2-40B4-BE49-F238E27FC236}">
                <a16:creationId xmlns:a16="http://schemas.microsoft.com/office/drawing/2014/main" id="{83F4E7D8-64DD-1142-84D4-82E77EA9E8C9}"/>
              </a:ext>
            </a:extLst>
          </p:cNvPr>
          <p:cNvSpPr/>
          <p:nvPr/>
        </p:nvSpPr>
        <p:spPr>
          <a:xfrm>
            <a:off x="10050533"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64" name="object 155">
            <a:extLst>
              <a:ext uri="{FF2B5EF4-FFF2-40B4-BE49-F238E27FC236}">
                <a16:creationId xmlns:a16="http://schemas.microsoft.com/office/drawing/2014/main" id="{8B343EAD-F2FE-344A-8293-6636FB9D0B98}"/>
              </a:ext>
            </a:extLst>
          </p:cNvPr>
          <p:cNvSpPr/>
          <p:nvPr/>
        </p:nvSpPr>
        <p:spPr>
          <a:xfrm>
            <a:off x="10025179"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65" name="object 156">
            <a:extLst>
              <a:ext uri="{FF2B5EF4-FFF2-40B4-BE49-F238E27FC236}">
                <a16:creationId xmlns:a16="http://schemas.microsoft.com/office/drawing/2014/main" id="{230C3F8B-36A3-C04A-A520-AAB3BD85C912}"/>
              </a:ext>
            </a:extLst>
          </p:cNvPr>
          <p:cNvSpPr/>
          <p:nvPr/>
        </p:nvSpPr>
        <p:spPr>
          <a:xfrm>
            <a:off x="10053667"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66" name="object 157">
            <a:extLst>
              <a:ext uri="{FF2B5EF4-FFF2-40B4-BE49-F238E27FC236}">
                <a16:creationId xmlns:a16="http://schemas.microsoft.com/office/drawing/2014/main" id="{A4BE5792-5F2B-F04F-BD4B-EBE0003AD651}"/>
              </a:ext>
            </a:extLst>
          </p:cNvPr>
          <p:cNvSpPr/>
          <p:nvPr/>
        </p:nvSpPr>
        <p:spPr>
          <a:xfrm>
            <a:off x="10028316"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67" name="object 158">
            <a:extLst>
              <a:ext uri="{FF2B5EF4-FFF2-40B4-BE49-F238E27FC236}">
                <a16:creationId xmlns:a16="http://schemas.microsoft.com/office/drawing/2014/main" id="{5AF46721-CD82-E148-BE46-3868E462F449}"/>
              </a:ext>
            </a:extLst>
          </p:cNvPr>
          <p:cNvSpPr/>
          <p:nvPr/>
        </p:nvSpPr>
        <p:spPr>
          <a:xfrm>
            <a:off x="10056805"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68" name="object 159">
            <a:extLst>
              <a:ext uri="{FF2B5EF4-FFF2-40B4-BE49-F238E27FC236}">
                <a16:creationId xmlns:a16="http://schemas.microsoft.com/office/drawing/2014/main" id="{395D9A0F-373F-8E48-898D-E6A539694E07}"/>
              </a:ext>
            </a:extLst>
          </p:cNvPr>
          <p:cNvSpPr/>
          <p:nvPr/>
        </p:nvSpPr>
        <p:spPr>
          <a:xfrm>
            <a:off x="10031446"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69" name="object 160">
            <a:extLst>
              <a:ext uri="{FF2B5EF4-FFF2-40B4-BE49-F238E27FC236}">
                <a16:creationId xmlns:a16="http://schemas.microsoft.com/office/drawing/2014/main" id="{022CAE48-89C4-5349-9347-AC974621EB82}"/>
              </a:ext>
            </a:extLst>
          </p:cNvPr>
          <p:cNvSpPr/>
          <p:nvPr/>
        </p:nvSpPr>
        <p:spPr>
          <a:xfrm>
            <a:off x="10059310"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70" name="object 161">
            <a:extLst>
              <a:ext uri="{FF2B5EF4-FFF2-40B4-BE49-F238E27FC236}">
                <a16:creationId xmlns:a16="http://schemas.microsoft.com/office/drawing/2014/main" id="{95F62F71-6419-7F40-A95A-85E4DC64B6B6}"/>
              </a:ext>
            </a:extLst>
          </p:cNvPr>
          <p:cNvSpPr/>
          <p:nvPr/>
        </p:nvSpPr>
        <p:spPr>
          <a:xfrm>
            <a:off x="10033956" y="2576353"/>
            <a:ext cx="50707" cy="0"/>
          </a:xfrm>
          <a:custGeom>
            <a:avLst/>
            <a:gdLst/>
            <a:ahLst/>
            <a:cxnLst/>
            <a:rect l="l" t="t" r="r" b="b"/>
            <a:pathLst>
              <a:path w="170179">
                <a:moveTo>
                  <a:pt x="170091" y="0"/>
                </a:moveTo>
                <a:lnTo>
                  <a:pt x="0" y="0"/>
                </a:lnTo>
              </a:path>
            </a:pathLst>
          </a:custGeom>
          <a:ln w="25755">
            <a:solidFill>
              <a:srgbClr val="840052"/>
            </a:solidFill>
          </a:ln>
        </p:spPr>
        <p:txBody>
          <a:bodyPr wrap="square" lIns="0" tIns="0" rIns="0" bIns="0" rtlCol="0"/>
          <a:lstStyle/>
          <a:p>
            <a:endParaRPr sz="788" dirty="0"/>
          </a:p>
        </p:txBody>
      </p:sp>
      <p:sp>
        <p:nvSpPr>
          <p:cNvPr id="171" name="object 162">
            <a:extLst>
              <a:ext uri="{FF2B5EF4-FFF2-40B4-BE49-F238E27FC236}">
                <a16:creationId xmlns:a16="http://schemas.microsoft.com/office/drawing/2014/main" id="{C129C0E6-8A6F-3444-BB79-954E345E9D56}"/>
              </a:ext>
            </a:extLst>
          </p:cNvPr>
          <p:cNvSpPr/>
          <p:nvPr/>
        </p:nvSpPr>
        <p:spPr>
          <a:xfrm>
            <a:off x="9746202"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72" name="object 163">
            <a:extLst>
              <a:ext uri="{FF2B5EF4-FFF2-40B4-BE49-F238E27FC236}">
                <a16:creationId xmlns:a16="http://schemas.microsoft.com/office/drawing/2014/main" id="{0E8F776B-B1C2-1448-8788-679DDC2A2F15}"/>
              </a:ext>
            </a:extLst>
          </p:cNvPr>
          <p:cNvSpPr/>
          <p:nvPr/>
        </p:nvSpPr>
        <p:spPr>
          <a:xfrm>
            <a:off x="9720847"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73" name="object 164">
            <a:extLst>
              <a:ext uri="{FF2B5EF4-FFF2-40B4-BE49-F238E27FC236}">
                <a16:creationId xmlns:a16="http://schemas.microsoft.com/office/drawing/2014/main" id="{C2843BCA-ADFC-8E46-B081-5D7EC7BD852B}"/>
              </a:ext>
            </a:extLst>
          </p:cNvPr>
          <p:cNvSpPr/>
          <p:nvPr/>
        </p:nvSpPr>
        <p:spPr>
          <a:xfrm>
            <a:off x="9767199"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74" name="object 165">
            <a:extLst>
              <a:ext uri="{FF2B5EF4-FFF2-40B4-BE49-F238E27FC236}">
                <a16:creationId xmlns:a16="http://schemas.microsoft.com/office/drawing/2014/main" id="{24B2B09B-2CC2-7C45-B934-670043E12150}"/>
              </a:ext>
            </a:extLst>
          </p:cNvPr>
          <p:cNvSpPr/>
          <p:nvPr/>
        </p:nvSpPr>
        <p:spPr>
          <a:xfrm>
            <a:off x="9741840" y="2576353"/>
            <a:ext cx="50707" cy="0"/>
          </a:xfrm>
          <a:custGeom>
            <a:avLst/>
            <a:gdLst/>
            <a:ahLst/>
            <a:cxnLst/>
            <a:rect l="l" t="t" r="r" b="b"/>
            <a:pathLst>
              <a:path w="170179">
                <a:moveTo>
                  <a:pt x="170103" y="0"/>
                </a:moveTo>
                <a:lnTo>
                  <a:pt x="0" y="0"/>
                </a:lnTo>
              </a:path>
            </a:pathLst>
          </a:custGeom>
          <a:ln w="25755">
            <a:solidFill>
              <a:srgbClr val="840052"/>
            </a:solidFill>
          </a:ln>
        </p:spPr>
        <p:txBody>
          <a:bodyPr wrap="square" lIns="0" tIns="0" rIns="0" bIns="0" rtlCol="0"/>
          <a:lstStyle/>
          <a:p>
            <a:endParaRPr sz="788" dirty="0"/>
          </a:p>
        </p:txBody>
      </p:sp>
      <p:sp>
        <p:nvSpPr>
          <p:cNvPr id="175" name="object 166">
            <a:extLst>
              <a:ext uri="{FF2B5EF4-FFF2-40B4-BE49-F238E27FC236}">
                <a16:creationId xmlns:a16="http://schemas.microsoft.com/office/drawing/2014/main" id="{107403D2-81C6-E943-9877-A96DB2C58C26}"/>
              </a:ext>
            </a:extLst>
          </p:cNvPr>
          <p:cNvSpPr/>
          <p:nvPr/>
        </p:nvSpPr>
        <p:spPr>
          <a:xfrm>
            <a:off x="9831455"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76" name="object 167">
            <a:extLst>
              <a:ext uri="{FF2B5EF4-FFF2-40B4-BE49-F238E27FC236}">
                <a16:creationId xmlns:a16="http://schemas.microsoft.com/office/drawing/2014/main" id="{A3F18BB6-C6C0-084A-A443-8D0332C683BE}"/>
              </a:ext>
            </a:extLst>
          </p:cNvPr>
          <p:cNvSpPr/>
          <p:nvPr/>
        </p:nvSpPr>
        <p:spPr>
          <a:xfrm>
            <a:off x="9806097" y="2576353"/>
            <a:ext cx="50707" cy="0"/>
          </a:xfrm>
          <a:custGeom>
            <a:avLst/>
            <a:gdLst/>
            <a:ahLst/>
            <a:cxnLst/>
            <a:rect l="l" t="t" r="r" b="b"/>
            <a:pathLst>
              <a:path w="170179">
                <a:moveTo>
                  <a:pt x="170078" y="0"/>
                </a:moveTo>
                <a:lnTo>
                  <a:pt x="0" y="0"/>
                </a:lnTo>
              </a:path>
            </a:pathLst>
          </a:custGeom>
          <a:ln w="25755">
            <a:solidFill>
              <a:srgbClr val="840052"/>
            </a:solidFill>
          </a:ln>
        </p:spPr>
        <p:txBody>
          <a:bodyPr wrap="square" lIns="0" tIns="0" rIns="0" bIns="0" rtlCol="0"/>
          <a:lstStyle/>
          <a:p>
            <a:endParaRPr sz="788" dirty="0"/>
          </a:p>
        </p:txBody>
      </p:sp>
      <p:sp>
        <p:nvSpPr>
          <p:cNvPr id="177" name="object 168">
            <a:extLst>
              <a:ext uri="{FF2B5EF4-FFF2-40B4-BE49-F238E27FC236}">
                <a16:creationId xmlns:a16="http://schemas.microsoft.com/office/drawing/2014/main" id="{0F534130-5D02-0D4E-826E-30C95232CCCC}"/>
              </a:ext>
            </a:extLst>
          </p:cNvPr>
          <p:cNvSpPr/>
          <p:nvPr/>
        </p:nvSpPr>
        <p:spPr>
          <a:xfrm>
            <a:off x="9864987" y="2547833"/>
            <a:ext cx="0" cy="57059"/>
          </a:xfrm>
          <a:custGeom>
            <a:avLst/>
            <a:gdLst/>
            <a:ahLst/>
            <a:cxnLst/>
            <a:rect l="l" t="t" r="r" b="b"/>
            <a:pathLst>
              <a:path h="97155">
                <a:moveTo>
                  <a:pt x="0" y="0"/>
                </a:moveTo>
                <a:lnTo>
                  <a:pt x="0" y="97104"/>
                </a:lnTo>
              </a:path>
            </a:pathLst>
          </a:custGeom>
          <a:ln w="25755">
            <a:solidFill>
              <a:srgbClr val="840052"/>
            </a:solidFill>
          </a:ln>
        </p:spPr>
        <p:txBody>
          <a:bodyPr wrap="square" lIns="0" tIns="0" rIns="0" bIns="0" rtlCol="0"/>
          <a:lstStyle/>
          <a:p>
            <a:endParaRPr sz="788" dirty="0"/>
          </a:p>
        </p:txBody>
      </p:sp>
      <p:sp>
        <p:nvSpPr>
          <p:cNvPr id="178" name="object 169">
            <a:extLst>
              <a:ext uri="{FF2B5EF4-FFF2-40B4-BE49-F238E27FC236}">
                <a16:creationId xmlns:a16="http://schemas.microsoft.com/office/drawing/2014/main" id="{C2D1522E-3E77-614E-8BB1-9546F0F6D373}"/>
              </a:ext>
            </a:extLst>
          </p:cNvPr>
          <p:cNvSpPr/>
          <p:nvPr/>
        </p:nvSpPr>
        <p:spPr>
          <a:xfrm>
            <a:off x="9839628" y="2576353"/>
            <a:ext cx="50707" cy="0"/>
          </a:xfrm>
          <a:custGeom>
            <a:avLst/>
            <a:gdLst/>
            <a:ahLst/>
            <a:cxnLst/>
            <a:rect l="l" t="t" r="r" b="b"/>
            <a:pathLst>
              <a:path w="170179">
                <a:moveTo>
                  <a:pt x="170103" y="0"/>
                </a:moveTo>
                <a:lnTo>
                  <a:pt x="0" y="0"/>
                </a:lnTo>
              </a:path>
            </a:pathLst>
          </a:custGeom>
          <a:ln w="25755">
            <a:solidFill>
              <a:srgbClr val="840052"/>
            </a:solidFill>
          </a:ln>
        </p:spPr>
        <p:txBody>
          <a:bodyPr wrap="square" lIns="0" tIns="0" rIns="0" bIns="0" rtlCol="0"/>
          <a:lstStyle/>
          <a:p>
            <a:endParaRPr sz="788" dirty="0"/>
          </a:p>
        </p:txBody>
      </p:sp>
      <p:sp>
        <p:nvSpPr>
          <p:cNvPr id="179" name="object 170">
            <a:extLst>
              <a:ext uri="{FF2B5EF4-FFF2-40B4-BE49-F238E27FC236}">
                <a16:creationId xmlns:a16="http://schemas.microsoft.com/office/drawing/2014/main" id="{47A03C5F-9192-274C-947D-6A055C77B03B}"/>
              </a:ext>
            </a:extLst>
          </p:cNvPr>
          <p:cNvSpPr/>
          <p:nvPr/>
        </p:nvSpPr>
        <p:spPr>
          <a:xfrm>
            <a:off x="6912866" y="2305142"/>
            <a:ext cx="3516751" cy="275598"/>
          </a:xfrm>
          <a:custGeom>
            <a:avLst/>
            <a:gdLst/>
            <a:ahLst/>
            <a:cxnLst/>
            <a:rect l="l" t="t" r="r" b="b"/>
            <a:pathLst>
              <a:path w="11802744" h="469265">
                <a:moveTo>
                  <a:pt x="0" y="0"/>
                </a:moveTo>
                <a:lnTo>
                  <a:pt x="776287" y="0"/>
                </a:lnTo>
                <a:lnTo>
                  <a:pt x="776287" y="33324"/>
                </a:lnTo>
                <a:lnTo>
                  <a:pt x="1644116" y="33324"/>
                </a:lnTo>
                <a:lnTo>
                  <a:pt x="1644116" y="91097"/>
                </a:lnTo>
                <a:lnTo>
                  <a:pt x="1735632" y="91097"/>
                </a:lnTo>
                <a:lnTo>
                  <a:pt x="1735632" y="128854"/>
                </a:lnTo>
                <a:lnTo>
                  <a:pt x="1877631" y="128854"/>
                </a:lnTo>
                <a:lnTo>
                  <a:pt x="1877631" y="157759"/>
                </a:lnTo>
                <a:lnTo>
                  <a:pt x="2231059" y="157759"/>
                </a:lnTo>
                <a:lnTo>
                  <a:pt x="2231059" y="193319"/>
                </a:lnTo>
                <a:lnTo>
                  <a:pt x="3868851" y="193319"/>
                </a:lnTo>
                <a:lnTo>
                  <a:pt x="3868851" y="235521"/>
                </a:lnTo>
                <a:lnTo>
                  <a:pt x="3916210" y="235521"/>
                </a:lnTo>
                <a:lnTo>
                  <a:pt x="3916210" y="251091"/>
                </a:lnTo>
                <a:lnTo>
                  <a:pt x="4468431" y="251091"/>
                </a:lnTo>
                <a:lnTo>
                  <a:pt x="4468431" y="286626"/>
                </a:lnTo>
                <a:lnTo>
                  <a:pt x="5538216" y="286626"/>
                </a:lnTo>
                <a:lnTo>
                  <a:pt x="5538216" y="317766"/>
                </a:lnTo>
                <a:lnTo>
                  <a:pt x="7766113" y="317766"/>
                </a:lnTo>
                <a:lnTo>
                  <a:pt x="7766113" y="357733"/>
                </a:lnTo>
                <a:lnTo>
                  <a:pt x="7807147" y="357733"/>
                </a:lnTo>
                <a:lnTo>
                  <a:pt x="7807147" y="393306"/>
                </a:lnTo>
                <a:lnTo>
                  <a:pt x="8536101" y="393306"/>
                </a:lnTo>
                <a:lnTo>
                  <a:pt x="8536101" y="417753"/>
                </a:lnTo>
                <a:lnTo>
                  <a:pt x="8889530" y="417753"/>
                </a:lnTo>
                <a:lnTo>
                  <a:pt x="8889530" y="468858"/>
                </a:lnTo>
                <a:lnTo>
                  <a:pt x="11802237" y="468858"/>
                </a:lnTo>
              </a:path>
            </a:pathLst>
          </a:custGeom>
          <a:ln w="25755">
            <a:solidFill>
              <a:srgbClr val="840052"/>
            </a:solidFill>
          </a:ln>
        </p:spPr>
        <p:txBody>
          <a:bodyPr wrap="square" lIns="0" tIns="0" rIns="0" bIns="0" rtlCol="0"/>
          <a:lstStyle/>
          <a:p>
            <a:endParaRPr sz="788" dirty="0"/>
          </a:p>
        </p:txBody>
      </p:sp>
      <p:sp>
        <p:nvSpPr>
          <p:cNvPr id="180" name="object 171">
            <a:extLst>
              <a:ext uri="{FF2B5EF4-FFF2-40B4-BE49-F238E27FC236}">
                <a16:creationId xmlns:a16="http://schemas.microsoft.com/office/drawing/2014/main" id="{62FF502F-15F4-4C4C-B5A1-85358FD00664}"/>
              </a:ext>
            </a:extLst>
          </p:cNvPr>
          <p:cNvSpPr/>
          <p:nvPr/>
        </p:nvSpPr>
        <p:spPr>
          <a:xfrm>
            <a:off x="10398981"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81" name="object 172">
            <a:extLst>
              <a:ext uri="{FF2B5EF4-FFF2-40B4-BE49-F238E27FC236}">
                <a16:creationId xmlns:a16="http://schemas.microsoft.com/office/drawing/2014/main" id="{B815F70B-4DE6-5E44-8ED0-38E85F7FD990}"/>
              </a:ext>
            </a:extLst>
          </p:cNvPr>
          <p:cNvSpPr/>
          <p:nvPr/>
        </p:nvSpPr>
        <p:spPr>
          <a:xfrm>
            <a:off x="10373626" y="2846172"/>
            <a:ext cx="50707" cy="0"/>
          </a:xfrm>
          <a:custGeom>
            <a:avLst/>
            <a:gdLst/>
            <a:ahLst/>
            <a:cxnLst/>
            <a:rect l="l" t="t" r="r" b="b"/>
            <a:pathLst>
              <a:path w="170180">
                <a:moveTo>
                  <a:pt x="170078" y="0"/>
                </a:moveTo>
                <a:lnTo>
                  <a:pt x="0" y="0"/>
                </a:lnTo>
              </a:path>
            </a:pathLst>
          </a:custGeom>
          <a:ln w="25755">
            <a:solidFill>
              <a:srgbClr val="C4D500"/>
            </a:solidFill>
          </a:ln>
        </p:spPr>
        <p:txBody>
          <a:bodyPr wrap="square" lIns="0" tIns="0" rIns="0" bIns="0" rtlCol="0"/>
          <a:lstStyle/>
          <a:p>
            <a:endParaRPr sz="788" dirty="0"/>
          </a:p>
        </p:txBody>
      </p:sp>
      <p:sp>
        <p:nvSpPr>
          <p:cNvPr id="182" name="object 173">
            <a:extLst>
              <a:ext uri="{FF2B5EF4-FFF2-40B4-BE49-F238E27FC236}">
                <a16:creationId xmlns:a16="http://schemas.microsoft.com/office/drawing/2014/main" id="{7487A4F8-C840-A640-8C78-78115A1BE418}"/>
              </a:ext>
            </a:extLst>
          </p:cNvPr>
          <p:cNvSpPr/>
          <p:nvPr/>
        </p:nvSpPr>
        <p:spPr>
          <a:xfrm>
            <a:off x="10276511"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83" name="object 174">
            <a:extLst>
              <a:ext uri="{FF2B5EF4-FFF2-40B4-BE49-F238E27FC236}">
                <a16:creationId xmlns:a16="http://schemas.microsoft.com/office/drawing/2014/main" id="{9CE0CC4D-0EFC-4742-89FB-03B7FF3F527B}"/>
              </a:ext>
            </a:extLst>
          </p:cNvPr>
          <p:cNvSpPr/>
          <p:nvPr/>
        </p:nvSpPr>
        <p:spPr>
          <a:xfrm>
            <a:off x="10251156" y="2846172"/>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184" name="object 175">
            <a:extLst>
              <a:ext uri="{FF2B5EF4-FFF2-40B4-BE49-F238E27FC236}">
                <a16:creationId xmlns:a16="http://schemas.microsoft.com/office/drawing/2014/main" id="{2AD68B98-D23C-704E-AFCE-C88ED2C304E8}"/>
              </a:ext>
            </a:extLst>
          </p:cNvPr>
          <p:cNvSpPr/>
          <p:nvPr/>
        </p:nvSpPr>
        <p:spPr>
          <a:xfrm>
            <a:off x="10251829"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85" name="object 176">
            <a:extLst>
              <a:ext uri="{FF2B5EF4-FFF2-40B4-BE49-F238E27FC236}">
                <a16:creationId xmlns:a16="http://schemas.microsoft.com/office/drawing/2014/main" id="{E4EC737B-583D-E549-8378-96161774A6B5}"/>
              </a:ext>
            </a:extLst>
          </p:cNvPr>
          <p:cNvSpPr/>
          <p:nvPr/>
        </p:nvSpPr>
        <p:spPr>
          <a:xfrm>
            <a:off x="10226475" y="2846172"/>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186" name="object 177">
            <a:extLst>
              <a:ext uri="{FF2B5EF4-FFF2-40B4-BE49-F238E27FC236}">
                <a16:creationId xmlns:a16="http://schemas.microsoft.com/office/drawing/2014/main" id="{BE6DA488-48CD-AC4E-A009-06378609A31C}"/>
              </a:ext>
            </a:extLst>
          </p:cNvPr>
          <p:cNvSpPr/>
          <p:nvPr/>
        </p:nvSpPr>
        <p:spPr>
          <a:xfrm>
            <a:off x="10239136"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87" name="object 178">
            <a:extLst>
              <a:ext uri="{FF2B5EF4-FFF2-40B4-BE49-F238E27FC236}">
                <a16:creationId xmlns:a16="http://schemas.microsoft.com/office/drawing/2014/main" id="{2EB66F05-77D5-A14E-9BE6-FF68D5AC8159}"/>
              </a:ext>
            </a:extLst>
          </p:cNvPr>
          <p:cNvSpPr/>
          <p:nvPr/>
        </p:nvSpPr>
        <p:spPr>
          <a:xfrm>
            <a:off x="10213782" y="2846172"/>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188" name="object 179">
            <a:extLst>
              <a:ext uri="{FF2B5EF4-FFF2-40B4-BE49-F238E27FC236}">
                <a16:creationId xmlns:a16="http://schemas.microsoft.com/office/drawing/2014/main" id="{5413CFC3-3515-374A-A752-C7BB807C8CFE}"/>
              </a:ext>
            </a:extLst>
          </p:cNvPr>
          <p:cNvSpPr/>
          <p:nvPr/>
        </p:nvSpPr>
        <p:spPr>
          <a:xfrm>
            <a:off x="10232085"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89" name="object 180">
            <a:extLst>
              <a:ext uri="{FF2B5EF4-FFF2-40B4-BE49-F238E27FC236}">
                <a16:creationId xmlns:a16="http://schemas.microsoft.com/office/drawing/2014/main" id="{A0D81825-B57A-AE46-8849-F8F74D8C5395}"/>
              </a:ext>
            </a:extLst>
          </p:cNvPr>
          <p:cNvSpPr/>
          <p:nvPr/>
        </p:nvSpPr>
        <p:spPr>
          <a:xfrm>
            <a:off x="10206731" y="2846172"/>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190" name="object 181">
            <a:extLst>
              <a:ext uri="{FF2B5EF4-FFF2-40B4-BE49-F238E27FC236}">
                <a16:creationId xmlns:a16="http://schemas.microsoft.com/office/drawing/2014/main" id="{CD295719-A1B1-9C40-95CA-513DB505C27D}"/>
              </a:ext>
            </a:extLst>
          </p:cNvPr>
          <p:cNvSpPr/>
          <p:nvPr/>
        </p:nvSpPr>
        <p:spPr>
          <a:xfrm>
            <a:off x="10228087"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91" name="object 182">
            <a:extLst>
              <a:ext uri="{FF2B5EF4-FFF2-40B4-BE49-F238E27FC236}">
                <a16:creationId xmlns:a16="http://schemas.microsoft.com/office/drawing/2014/main" id="{DF09CDA6-CD84-0E4B-A5DD-47AA53138394}"/>
              </a:ext>
            </a:extLst>
          </p:cNvPr>
          <p:cNvSpPr/>
          <p:nvPr/>
        </p:nvSpPr>
        <p:spPr>
          <a:xfrm>
            <a:off x="10202732" y="2846172"/>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192" name="object 183">
            <a:extLst>
              <a:ext uri="{FF2B5EF4-FFF2-40B4-BE49-F238E27FC236}">
                <a16:creationId xmlns:a16="http://schemas.microsoft.com/office/drawing/2014/main" id="{F1B8E2EB-F86E-B34E-B6A2-41DD5A9F064E}"/>
              </a:ext>
            </a:extLst>
          </p:cNvPr>
          <p:cNvSpPr/>
          <p:nvPr/>
        </p:nvSpPr>
        <p:spPr>
          <a:xfrm>
            <a:off x="10224328"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93" name="object 184">
            <a:extLst>
              <a:ext uri="{FF2B5EF4-FFF2-40B4-BE49-F238E27FC236}">
                <a16:creationId xmlns:a16="http://schemas.microsoft.com/office/drawing/2014/main" id="{8D9268CC-4FF3-6646-A988-5F85B1C7E518}"/>
              </a:ext>
            </a:extLst>
          </p:cNvPr>
          <p:cNvSpPr/>
          <p:nvPr/>
        </p:nvSpPr>
        <p:spPr>
          <a:xfrm>
            <a:off x="10198974" y="2846172"/>
            <a:ext cx="50707" cy="0"/>
          </a:xfrm>
          <a:custGeom>
            <a:avLst/>
            <a:gdLst/>
            <a:ahLst/>
            <a:cxnLst/>
            <a:rect l="l" t="t" r="r" b="b"/>
            <a:pathLst>
              <a:path w="170179">
                <a:moveTo>
                  <a:pt x="170065" y="0"/>
                </a:moveTo>
                <a:lnTo>
                  <a:pt x="0" y="0"/>
                </a:lnTo>
              </a:path>
            </a:pathLst>
          </a:custGeom>
          <a:ln w="25755">
            <a:solidFill>
              <a:srgbClr val="C4D500"/>
            </a:solidFill>
          </a:ln>
        </p:spPr>
        <p:txBody>
          <a:bodyPr wrap="square" lIns="0" tIns="0" rIns="0" bIns="0" rtlCol="0"/>
          <a:lstStyle/>
          <a:p>
            <a:endParaRPr sz="788" dirty="0"/>
          </a:p>
        </p:txBody>
      </p:sp>
      <p:sp>
        <p:nvSpPr>
          <p:cNvPr id="194" name="object 185">
            <a:extLst>
              <a:ext uri="{FF2B5EF4-FFF2-40B4-BE49-F238E27FC236}">
                <a16:creationId xmlns:a16="http://schemas.microsoft.com/office/drawing/2014/main" id="{7E737E19-80E1-FE48-A4AF-D2815F8B21EB}"/>
              </a:ext>
            </a:extLst>
          </p:cNvPr>
          <p:cNvSpPr/>
          <p:nvPr/>
        </p:nvSpPr>
        <p:spPr>
          <a:xfrm>
            <a:off x="10187189"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95" name="object 186">
            <a:extLst>
              <a:ext uri="{FF2B5EF4-FFF2-40B4-BE49-F238E27FC236}">
                <a16:creationId xmlns:a16="http://schemas.microsoft.com/office/drawing/2014/main" id="{1EC092DF-952E-6F44-9FB0-05D18FE3AB0D}"/>
              </a:ext>
            </a:extLst>
          </p:cNvPr>
          <p:cNvSpPr/>
          <p:nvPr/>
        </p:nvSpPr>
        <p:spPr>
          <a:xfrm>
            <a:off x="10161831" y="2846172"/>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196" name="object 187">
            <a:extLst>
              <a:ext uri="{FF2B5EF4-FFF2-40B4-BE49-F238E27FC236}">
                <a16:creationId xmlns:a16="http://schemas.microsoft.com/office/drawing/2014/main" id="{D3336C1E-5AC0-FC43-93BB-338B8943340C}"/>
              </a:ext>
            </a:extLst>
          </p:cNvPr>
          <p:cNvSpPr/>
          <p:nvPr/>
        </p:nvSpPr>
        <p:spPr>
          <a:xfrm>
            <a:off x="10091985"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97" name="object 188">
            <a:extLst>
              <a:ext uri="{FF2B5EF4-FFF2-40B4-BE49-F238E27FC236}">
                <a16:creationId xmlns:a16="http://schemas.microsoft.com/office/drawing/2014/main" id="{522D3A88-4A4A-2142-B296-03CCEF12EF30}"/>
              </a:ext>
            </a:extLst>
          </p:cNvPr>
          <p:cNvSpPr/>
          <p:nvPr/>
        </p:nvSpPr>
        <p:spPr>
          <a:xfrm>
            <a:off x="10066626" y="2846172"/>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198" name="object 189">
            <a:extLst>
              <a:ext uri="{FF2B5EF4-FFF2-40B4-BE49-F238E27FC236}">
                <a16:creationId xmlns:a16="http://schemas.microsoft.com/office/drawing/2014/main" id="{C8C442C9-D2A8-2B4E-990C-21027C73997A}"/>
              </a:ext>
            </a:extLst>
          </p:cNvPr>
          <p:cNvSpPr/>
          <p:nvPr/>
        </p:nvSpPr>
        <p:spPr>
          <a:xfrm>
            <a:off x="9921796" y="2756635"/>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199" name="object 190">
            <a:extLst>
              <a:ext uri="{FF2B5EF4-FFF2-40B4-BE49-F238E27FC236}">
                <a16:creationId xmlns:a16="http://schemas.microsoft.com/office/drawing/2014/main" id="{7EB607A2-1CE2-5840-BFB9-4C0ABA19650D}"/>
              </a:ext>
            </a:extLst>
          </p:cNvPr>
          <p:cNvSpPr/>
          <p:nvPr/>
        </p:nvSpPr>
        <p:spPr>
          <a:xfrm>
            <a:off x="9896442" y="2785159"/>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00" name="object 191">
            <a:extLst>
              <a:ext uri="{FF2B5EF4-FFF2-40B4-BE49-F238E27FC236}">
                <a16:creationId xmlns:a16="http://schemas.microsoft.com/office/drawing/2014/main" id="{D11C1230-6DFF-5A4A-8D9A-B15A4C8BABBF}"/>
              </a:ext>
            </a:extLst>
          </p:cNvPr>
          <p:cNvSpPr/>
          <p:nvPr/>
        </p:nvSpPr>
        <p:spPr>
          <a:xfrm>
            <a:off x="9906520" y="2755660"/>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01" name="object 192">
            <a:extLst>
              <a:ext uri="{FF2B5EF4-FFF2-40B4-BE49-F238E27FC236}">
                <a16:creationId xmlns:a16="http://schemas.microsoft.com/office/drawing/2014/main" id="{5CC36A5D-301F-734B-AACF-DE4A5E6EC1BA}"/>
              </a:ext>
            </a:extLst>
          </p:cNvPr>
          <p:cNvSpPr/>
          <p:nvPr/>
        </p:nvSpPr>
        <p:spPr>
          <a:xfrm>
            <a:off x="9881165" y="2784183"/>
            <a:ext cx="50707" cy="0"/>
          </a:xfrm>
          <a:custGeom>
            <a:avLst/>
            <a:gdLst/>
            <a:ahLst/>
            <a:cxnLst/>
            <a:rect l="l" t="t" r="r" b="b"/>
            <a:pathLst>
              <a:path w="170179">
                <a:moveTo>
                  <a:pt x="170065" y="0"/>
                </a:moveTo>
                <a:lnTo>
                  <a:pt x="0" y="0"/>
                </a:lnTo>
              </a:path>
            </a:pathLst>
          </a:custGeom>
          <a:ln w="25755">
            <a:solidFill>
              <a:srgbClr val="C4D500"/>
            </a:solidFill>
          </a:ln>
        </p:spPr>
        <p:txBody>
          <a:bodyPr wrap="square" lIns="0" tIns="0" rIns="0" bIns="0" rtlCol="0"/>
          <a:lstStyle/>
          <a:p>
            <a:endParaRPr sz="788" dirty="0"/>
          </a:p>
        </p:txBody>
      </p:sp>
      <p:sp>
        <p:nvSpPr>
          <p:cNvPr id="202" name="object 193">
            <a:extLst>
              <a:ext uri="{FF2B5EF4-FFF2-40B4-BE49-F238E27FC236}">
                <a16:creationId xmlns:a16="http://schemas.microsoft.com/office/drawing/2014/main" id="{A95ECA91-E4B4-9F46-A6DB-953C7AA659CA}"/>
              </a:ext>
            </a:extLst>
          </p:cNvPr>
          <p:cNvSpPr/>
          <p:nvPr/>
        </p:nvSpPr>
        <p:spPr>
          <a:xfrm>
            <a:off x="9902052" y="2755660"/>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03" name="object 194">
            <a:extLst>
              <a:ext uri="{FF2B5EF4-FFF2-40B4-BE49-F238E27FC236}">
                <a16:creationId xmlns:a16="http://schemas.microsoft.com/office/drawing/2014/main" id="{43BE7880-F035-8A4C-B4F6-644BDD9AA29B}"/>
              </a:ext>
            </a:extLst>
          </p:cNvPr>
          <p:cNvSpPr/>
          <p:nvPr/>
        </p:nvSpPr>
        <p:spPr>
          <a:xfrm>
            <a:off x="9876693" y="2784183"/>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04" name="object 195">
            <a:extLst>
              <a:ext uri="{FF2B5EF4-FFF2-40B4-BE49-F238E27FC236}">
                <a16:creationId xmlns:a16="http://schemas.microsoft.com/office/drawing/2014/main" id="{95AC7D93-F8E1-9745-9BB5-F17B4681CDB6}"/>
              </a:ext>
            </a:extLst>
          </p:cNvPr>
          <p:cNvSpPr/>
          <p:nvPr/>
        </p:nvSpPr>
        <p:spPr>
          <a:xfrm>
            <a:off x="9898290" y="2755660"/>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05" name="object 196">
            <a:extLst>
              <a:ext uri="{FF2B5EF4-FFF2-40B4-BE49-F238E27FC236}">
                <a16:creationId xmlns:a16="http://schemas.microsoft.com/office/drawing/2014/main" id="{E073F419-7A99-DD44-90F8-BDC938CD84CC}"/>
              </a:ext>
            </a:extLst>
          </p:cNvPr>
          <p:cNvSpPr/>
          <p:nvPr/>
        </p:nvSpPr>
        <p:spPr>
          <a:xfrm>
            <a:off x="9872931" y="2784183"/>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06" name="object 197">
            <a:extLst>
              <a:ext uri="{FF2B5EF4-FFF2-40B4-BE49-F238E27FC236}">
                <a16:creationId xmlns:a16="http://schemas.microsoft.com/office/drawing/2014/main" id="{3227C706-86F3-6C48-899B-C59D12810291}"/>
              </a:ext>
            </a:extLst>
          </p:cNvPr>
          <p:cNvSpPr/>
          <p:nvPr/>
        </p:nvSpPr>
        <p:spPr>
          <a:xfrm>
            <a:off x="9893822" y="2710635"/>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07" name="object 198">
            <a:extLst>
              <a:ext uri="{FF2B5EF4-FFF2-40B4-BE49-F238E27FC236}">
                <a16:creationId xmlns:a16="http://schemas.microsoft.com/office/drawing/2014/main" id="{4E9A1842-6F3B-EF4E-B67A-6351830E50C0}"/>
              </a:ext>
            </a:extLst>
          </p:cNvPr>
          <p:cNvSpPr/>
          <p:nvPr/>
        </p:nvSpPr>
        <p:spPr>
          <a:xfrm>
            <a:off x="9868467" y="2739154"/>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08" name="object 199">
            <a:extLst>
              <a:ext uri="{FF2B5EF4-FFF2-40B4-BE49-F238E27FC236}">
                <a16:creationId xmlns:a16="http://schemas.microsoft.com/office/drawing/2014/main" id="{62E0A431-8EFE-AD49-9E52-AC77E9C7B864}"/>
              </a:ext>
            </a:extLst>
          </p:cNvPr>
          <p:cNvSpPr/>
          <p:nvPr/>
        </p:nvSpPr>
        <p:spPr>
          <a:xfrm>
            <a:off x="9736331" y="2672468"/>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09" name="object 200">
            <a:extLst>
              <a:ext uri="{FF2B5EF4-FFF2-40B4-BE49-F238E27FC236}">
                <a16:creationId xmlns:a16="http://schemas.microsoft.com/office/drawing/2014/main" id="{04DF6BD5-EF79-AD4C-928C-4F4611631DAD}"/>
              </a:ext>
            </a:extLst>
          </p:cNvPr>
          <p:cNvSpPr/>
          <p:nvPr/>
        </p:nvSpPr>
        <p:spPr>
          <a:xfrm>
            <a:off x="9710973" y="2700987"/>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10" name="object 201">
            <a:extLst>
              <a:ext uri="{FF2B5EF4-FFF2-40B4-BE49-F238E27FC236}">
                <a16:creationId xmlns:a16="http://schemas.microsoft.com/office/drawing/2014/main" id="{356FBB57-AE4D-BF44-ADF1-CCA46094B686}"/>
              </a:ext>
            </a:extLst>
          </p:cNvPr>
          <p:cNvSpPr/>
          <p:nvPr/>
        </p:nvSpPr>
        <p:spPr>
          <a:xfrm>
            <a:off x="9733271" y="2672468"/>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11" name="object 202">
            <a:extLst>
              <a:ext uri="{FF2B5EF4-FFF2-40B4-BE49-F238E27FC236}">
                <a16:creationId xmlns:a16="http://schemas.microsoft.com/office/drawing/2014/main" id="{6F0B1FEC-7C4C-D14E-B70A-4F2AEB8ACA43}"/>
              </a:ext>
            </a:extLst>
          </p:cNvPr>
          <p:cNvSpPr/>
          <p:nvPr/>
        </p:nvSpPr>
        <p:spPr>
          <a:xfrm>
            <a:off x="9707920" y="2700987"/>
            <a:ext cx="50707" cy="0"/>
          </a:xfrm>
          <a:custGeom>
            <a:avLst/>
            <a:gdLst/>
            <a:ahLst/>
            <a:cxnLst/>
            <a:rect l="l" t="t" r="r" b="b"/>
            <a:pathLst>
              <a:path w="170179">
                <a:moveTo>
                  <a:pt x="170065" y="0"/>
                </a:moveTo>
                <a:lnTo>
                  <a:pt x="0" y="0"/>
                </a:lnTo>
              </a:path>
            </a:pathLst>
          </a:custGeom>
          <a:ln w="25755">
            <a:solidFill>
              <a:srgbClr val="C4D500"/>
            </a:solidFill>
          </a:ln>
        </p:spPr>
        <p:txBody>
          <a:bodyPr wrap="square" lIns="0" tIns="0" rIns="0" bIns="0" rtlCol="0"/>
          <a:lstStyle/>
          <a:p>
            <a:endParaRPr sz="788" dirty="0"/>
          </a:p>
        </p:txBody>
      </p:sp>
      <p:sp>
        <p:nvSpPr>
          <p:cNvPr id="212" name="object 203">
            <a:extLst>
              <a:ext uri="{FF2B5EF4-FFF2-40B4-BE49-F238E27FC236}">
                <a16:creationId xmlns:a16="http://schemas.microsoft.com/office/drawing/2014/main" id="{8FB3E51E-B2C9-154D-8BD8-17BBE157A18D}"/>
              </a:ext>
            </a:extLst>
          </p:cNvPr>
          <p:cNvSpPr/>
          <p:nvPr/>
        </p:nvSpPr>
        <p:spPr>
          <a:xfrm>
            <a:off x="9729509" y="2672468"/>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13" name="object 204">
            <a:extLst>
              <a:ext uri="{FF2B5EF4-FFF2-40B4-BE49-F238E27FC236}">
                <a16:creationId xmlns:a16="http://schemas.microsoft.com/office/drawing/2014/main" id="{60FF1D1A-A887-EA4F-B6B6-878BA8F45919}"/>
              </a:ext>
            </a:extLst>
          </p:cNvPr>
          <p:cNvSpPr/>
          <p:nvPr/>
        </p:nvSpPr>
        <p:spPr>
          <a:xfrm>
            <a:off x="9704151" y="2700987"/>
            <a:ext cx="50707" cy="0"/>
          </a:xfrm>
          <a:custGeom>
            <a:avLst/>
            <a:gdLst/>
            <a:ahLst/>
            <a:cxnLst/>
            <a:rect l="l" t="t" r="r" b="b"/>
            <a:pathLst>
              <a:path w="170179">
                <a:moveTo>
                  <a:pt x="170103" y="0"/>
                </a:moveTo>
                <a:lnTo>
                  <a:pt x="0" y="0"/>
                </a:lnTo>
              </a:path>
            </a:pathLst>
          </a:custGeom>
          <a:ln w="25755">
            <a:solidFill>
              <a:srgbClr val="C4D500"/>
            </a:solidFill>
          </a:ln>
        </p:spPr>
        <p:txBody>
          <a:bodyPr wrap="square" lIns="0" tIns="0" rIns="0" bIns="0" rtlCol="0"/>
          <a:lstStyle/>
          <a:p>
            <a:endParaRPr sz="788" dirty="0"/>
          </a:p>
        </p:txBody>
      </p:sp>
      <p:sp>
        <p:nvSpPr>
          <p:cNvPr id="214" name="object 205">
            <a:extLst>
              <a:ext uri="{FF2B5EF4-FFF2-40B4-BE49-F238E27FC236}">
                <a16:creationId xmlns:a16="http://schemas.microsoft.com/office/drawing/2014/main" id="{843BD636-9328-AF4A-AE5F-67322EAC591C}"/>
              </a:ext>
            </a:extLst>
          </p:cNvPr>
          <p:cNvSpPr/>
          <p:nvPr/>
        </p:nvSpPr>
        <p:spPr>
          <a:xfrm>
            <a:off x="9727159" y="2672468"/>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15" name="object 206">
            <a:extLst>
              <a:ext uri="{FF2B5EF4-FFF2-40B4-BE49-F238E27FC236}">
                <a16:creationId xmlns:a16="http://schemas.microsoft.com/office/drawing/2014/main" id="{541A3BD1-B917-104F-842B-D9ECE4E6C162}"/>
              </a:ext>
            </a:extLst>
          </p:cNvPr>
          <p:cNvSpPr/>
          <p:nvPr/>
        </p:nvSpPr>
        <p:spPr>
          <a:xfrm>
            <a:off x="9701805" y="2700987"/>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16" name="object 207">
            <a:extLst>
              <a:ext uri="{FF2B5EF4-FFF2-40B4-BE49-F238E27FC236}">
                <a16:creationId xmlns:a16="http://schemas.microsoft.com/office/drawing/2014/main" id="{3A5C60B3-8BC5-764B-AA26-204EF816CBAE}"/>
              </a:ext>
            </a:extLst>
          </p:cNvPr>
          <p:cNvSpPr/>
          <p:nvPr/>
        </p:nvSpPr>
        <p:spPr>
          <a:xfrm>
            <a:off x="9653820" y="2672468"/>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17" name="object 208">
            <a:extLst>
              <a:ext uri="{FF2B5EF4-FFF2-40B4-BE49-F238E27FC236}">
                <a16:creationId xmlns:a16="http://schemas.microsoft.com/office/drawing/2014/main" id="{9AE3EA98-E5ED-434B-B0C4-563C8DE88419}"/>
              </a:ext>
            </a:extLst>
          </p:cNvPr>
          <p:cNvSpPr/>
          <p:nvPr/>
        </p:nvSpPr>
        <p:spPr>
          <a:xfrm>
            <a:off x="9628466" y="2700987"/>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18" name="object 209">
            <a:extLst>
              <a:ext uri="{FF2B5EF4-FFF2-40B4-BE49-F238E27FC236}">
                <a16:creationId xmlns:a16="http://schemas.microsoft.com/office/drawing/2014/main" id="{D2D2015F-9095-644B-A98B-36CFFD421E44}"/>
              </a:ext>
            </a:extLst>
          </p:cNvPr>
          <p:cNvSpPr/>
          <p:nvPr/>
        </p:nvSpPr>
        <p:spPr>
          <a:xfrm>
            <a:off x="9606571" y="2672468"/>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19" name="object 210">
            <a:extLst>
              <a:ext uri="{FF2B5EF4-FFF2-40B4-BE49-F238E27FC236}">
                <a16:creationId xmlns:a16="http://schemas.microsoft.com/office/drawing/2014/main" id="{1FE64196-B8D4-7942-8D02-FF9F5DAC6553}"/>
              </a:ext>
            </a:extLst>
          </p:cNvPr>
          <p:cNvSpPr/>
          <p:nvPr/>
        </p:nvSpPr>
        <p:spPr>
          <a:xfrm>
            <a:off x="9581212" y="2700987"/>
            <a:ext cx="50707" cy="0"/>
          </a:xfrm>
          <a:custGeom>
            <a:avLst/>
            <a:gdLst/>
            <a:ahLst/>
            <a:cxnLst/>
            <a:rect l="l" t="t" r="r" b="b"/>
            <a:pathLst>
              <a:path w="170179">
                <a:moveTo>
                  <a:pt x="170103" y="0"/>
                </a:moveTo>
                <a:lnTo>
                  <a:pt x="0" y="0"/>
                </a:lnTo>
              </a:path>
            </a:pathLst>
          </a:custGeom>
          <a:ln w="25755">
            <a:solidFill>
              <a:srgbClr val="C4D500"/>
            </a:solidFill>
          </a:ln>
        </p:spPr>
        <p:txBody>
          <a:bodyPr wrap="square" lIns="0" tIns="0" rIns="0" bIns="0" rtlCol="0"/>
          <a:lstStyle/>
          <a:p>
            <a:endParaRPr sz="788" dirty="0"/>
          </a:p>
        </p:txBody>
      </p:sp>
      <p:sp>
        <p:nvSpPr>
          <p:cNvPr id="220" name="object 211">
            <a:extLst>
              <a:ext uri="{FF2B5EF4-FFF2-40B4-BE49-F238E27FC236}">
                <a16:creationId xmlns:a16="http://schemas.microsoft.com/office/drawing/2014/main" id="{48E52F1A-585A-364B-9D9A-DF1982A17B52}"/>
              </a:ext>
            </a:extLst>
          </p:cNvPr>
          <p:cNvSpPr/>
          <p:nvPr/>
        </p:nvSpPr>
        <p:spPr>
          <a:xfrm>
            <a:off x="9593175" y="2672468"/>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21" name="object 212">
            <a:extLst>
              <a:ext uri="{FF2B5EF4-FFF2-40B4-BE49-F238E27FC236}">
                <a16:creationId xmlns:a16="http://schemas.microsoft.com/office/drawing/2014/main" id="{8DF41BDE-AAEB-B845-938B-3B2FE81BB21F}"/>
              </a:ext>
            </a:extLst>
          </p:cNvPr>
          <p:cNvSpPr/>
          <p:nvPr/>
        </p:nvSpPr>
        <p:spPr>
          <a:xfrm>
            <a:off x="9567816" y="2700987"/>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22" name="object 213">
            <a:extLst>
              <a:ext uri="{FF2B5EF4-FFF2-40B4-BE49-F238E27FC236}">
                <a16:creationId xmlns:a16="http://schemas.microsoft.com/office/drawing/2014/main" id="{EB5B4930-C4BB-C84C-BD68-A6D1363510FD}"/>
              </a:ext>
            </a:extLst>
          </p:cNvPr>
          <p:cNvSpPr/>
          <p:nvPr/>
        </p:nvSpPr>
        <p:spPr>
          <a:xfrm>
            <a:off x="9583068" y="2617332"/>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23" name="object 214">
            <a:extLst>
              <a:ext uri="{FF2B5EF4-FFF2-40B4-BE49-F238E27FC236}">
                <a16:creationId xmlns:a16="http://schemas.microsoft.com/office/drawing/2014/main" id="{D8269AA5-BFEA-7840-BA2D-9525AC3533E7}"/>
              </a:ext>
            </a:extLst>
          </p:cNvPr>
          <p:cNvSpPr/>
          <p:nvPr/>
        </p:nvSpPr>
        <p:spPr>
          <a:xfrm>
            <a:off x="9557709" y="2645844"/>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24" name="object 215">
            <a:extLst>
              <a:ext uri="{FF2B5EF4-FFF2-40B4-BE49-F238E27FC236}">
                <a16:creationId xmlns:a16="http://schemas.microsoft.com/office/drawing/2014/main" id="{98CF1CDD-539A-8D4A-AD71-1141AC2261DD}"/>
              </a:ext>
            </a:extLst>
          </p:cNvPr>
          <p:cNvSpPr/>
          <p:nvPr/>
        </p:nvSpPr>
        <p:spPr>
          <a:xfrm>
            <a:off x="9581183" y="2617332"/>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25" name="object 216">
            <a:extLst>
              <a:ext uri="{FF2B5EF4-FFF2-40B4-BE49-F238E27FC236}">
                <a16:creationId xmlns:a16="http://schemas.microsoft.com/office/drawing/2014/main" id="{EDCF0C54-9099-AE48-AF5D-9321522E1903}"/>
              </a:ext>
            </a:extLst>
          </p:cNvPr>
          <p:cNvSpPr/>
          <p:nvPr/>
        </p:nvSpPr>
        <p:spPr>
          <a:xfrm>
            <a:off x="9555825" y="2645844"/>
            <a:ext cx="50707" cy="0"/>
          </a:xfrm>
          <a:custGeom>
            <a:avLst/>
            <a:gdLst/>
            <a:ahLst/>
            <a:cxnLst/>
            <a:rect l="l" t="t" r="r" b="b"/>
            <a:pathLst>
              <a:path w="170179">
                <a:moveTo>
                  <a:pt x="170103" y="0"/>
                </a:moveTo>
                <a:lnTo>
                  <a:pt x="0" y="0"/>
                </a:lnTo>
              </a:path>
            </a:pathLst>
          </a:custGeom>
          <a:ln w="25755">
            <a:solidFill>
              <a:srgbClr val="C4D500"/>
            </a:solidFill>
          </a:ln>
        </p:spPr>
        <p:txBody>
          <a:bodyPr wrap="square" lIns="0" tIns="0" rIns="0" bIns="0" rtlCol="0"/>
          <a:lstStyle/>
          <a:p>
            <a:endParaRPr sz="788" dirty="0"/>
          </a:p>
        </p:txBody>
      </p:sp>
      <p:sp>
        <p:nvSpPr>
          <p:cNvPr id="226" name="object 217">
            <a:extLst>
              <a:ext uri="{FF2B5EF4-FFF2-40B4-BE49-F238E27FC236}">
                <a16:creationId xmlns:a16="http://schemas.microsoft.com/office/drawing/2014/main" id="{B7634246-96CB-E54D-AF7E-642AFD2B04EA}"/>
              </a:ext>
            </a:extLst>
          </p:cNvPr>
          <p:cNvSpPr/>
          <p:nvPr/>
        </p:nvSpPr>
        <p:spPr>
          <a:xfrm>
            <a:off x="9572488" y="2617659"/>
            <a:ext cx="0" cy="57059"/>
          </a:xfrm>
          <a:custGeom>
            <a:avLst/>
            <a:gdLst/>
            <a:ahLst/>
            <a:cxnLst/>
            <a:rect l="l" t="t" r="r" b="b"/>
            <a:pathLst>
              <a:path h="97155">
                <a:moveTo>
                  <a:pt x="0" y="0"/>
                </a:moveTo>
                <a:lnTo>
                  <a:pt x="0" y="97091"/>
                </a:lnTo>
              </a:path>
            </a:pathLst>
          </a:custGeom>
          <a:ln w="25755">
            <a:solidFill>
              <a:srgbClr val="C4D500"/>
            </a:solidFill>
          </a:ln>
        </p:spPr>
        <p:txBody>
          <a:bodyPr wrap="square" lIns="0" tIns="0" rIns="0" bIns="0" rtlCol="0"/>
          <a:lstStyle/>
          <a:p>
            <a:endParaRPr sz="788" dirty="0"/>
          </a:p>
        </p:txBody>
      </p:sp>
      <p:sp>
        <p:nvSpPr>
          <p:cNvPr id="227" name="object 218">
            <a:extLst>
              <a:ext uri="{FF2B5EF4-FFF2-40B4-BE49-F238E27FC236}">
                <a16:creationId xmlns:a16="http://schemas.microsoft.com/office/drawing/2014/main" id="{23CC64BA-5520-9C48-A67B-B2E03855A514}"/>
              </a:ext>
            </a:extLst>
          </p:cNvPr>
          <p:cNvSpPr/>
          <p:nvPr/>
        </p:nvSpPr>
        <p:spPr>
          <a:xfrm>
            <a:off x="9547134" y="2646168"/>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28" name="object 219">
            <a:extLst>
              <a:ext uri="{FF2B5EF4-FFF2-40B4-BE49-F238E27FC236}">
                <a16:creationId xmlns:a16="http://schemas.microsoft.com/office/drawing/2014/main" id="{E9F385AC-D019-7F45-A8FD-400A954061E0}"/>
              </a:ext>
            </a:extLst>
          </p:cNvPr>
          <p:cNvSpPr/>
          <p:nvPr/>
        </p:nvSpPr>
        <p:spPr>
          <a:xfrm>
            <a:off x="9568726" y="2617659"/>
            <a:ext cx="0" cy="57059"/>
          </a:xfrm>
          <a:custGeom>
            <a:avLst/>
            <a:gdLst/>
            <a:ahLst/>
            <a:cxnLst/>
            <a:rect l="l" t="t" r="r" b="b"/>
            <a:pathLst>
              <a:path h="97155">
                <a:moveTo>
                  <a:pt x="0" y="0"/>
                </a:moveTo>
                <a:lnTo>
                  <a:pt x="0" y="97091"/>
                </a:lnTo>
              </a:path>
            </a:pathLst>
          </a:custGeom>
          <a:ln w="25755">
            <a:solidFill>
              <a:srgbClr val="C4D500"/>
            </a:solidFill>
          </a:ln>
        </p:spPr>
        <p:txBody>
          <a:bodyPr wrap="square" lIns="0" tIns="0" rIns="0" bIns="0" rtlCol="0"/>
          <a:lstStyle/>
          <a:p>
            <a:endParaRPr sz="788" dirty="0"/>
          </a:p>
        </p:txBody>
      </p:sp>
      <p:sp>
        <p:nvSpPr>
          <p:cNvPr id="229" name="object 220">
            <a:extLst>
              <a:ext uri="{FF2B5EF4-FFF2-40B4-BE49-F238E27FC236}">
                <a16:creationId xmlns:a16="http://schemas.microsoft.com/office/drawing/2014/main" id="{1807316F-B264-4047-8EF1-2420799EACA4}"/>
              </a:ext>
            </a:extLst>
          </p:cNvPr>
          <p:cNvSpPr/>
          <p:nvPr/>
        </p:nvSpPr>
        <p:spPr>
          <a:xfrm>
            <a:off x="9543372" y="2646168"/>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30" name="object 221">
            <a:extLst>
              <a:ext uri="{FF2B5EF4-FFF2-40B4-BE49-F238E27FC236}">
                <a16:creationId xmlns:a16="http://schemas.microsoft.com/office/drawing/2014/main" id="{D18DF5A3-4164-FA4D-985F-84C1C65092DE}"/>
              </a:ext>
            </a:extLst>
          </p:cNvPr>
          <p:cNvSpPr/>
          <p:nvPr/>
        </p:nvSpPr>
        <p:spPr>
          <a:xfrm>
            <a:off x="9565670" y="2617659"/>
            <a:ext cx="0" cy="57059"/>
          </a:xfrm>
          <a:custGeom>
            <a:avLst/>
            <a:gdLst/>
            <a:ahLst/>
            <a:cxnLst/>
            <a:rect l="l" t="t" r="r" b="b"/>
            <a:pathLst>
              <a:path h="97155">
                <a:moveTo>
                  <a:pt x="0" y="0"/>
                </a:moveTo>
                <a:lnTo>
                  <a:pt x="0" y="97091"/>
                </a:lnTo>
              </a:path>
            </a:pathLst>
          </a:custGeom>
          <a:ln w="25755">
            <a:solidFill>
              <a:srgbClr val="C4D500"/>
            </a:solidFill>
          </a:ln>
        </p:spPr>
        <p:txBody>
          <a:bodyPr wrap="square" lIns="0" tIns="0" rIns="0" bIns="0" rtlCol="0"/>
          <a:lstStyle/>
          <a:p>
            <a:endParaRPr sz="788" dirty="0"/>
          </a:p>
        </p:txBody>
      </p:sp>
      <p:sp>
        <p:nvSpPr>
          <p:cNvPr id="231" name="object 222">
            <a:extLst>
              <a:ext uri="{FF2B5EF4-FFF2-40B4-BE49-F238E27FC236}">
                <a16:creationId xmlns:a16="http://schemas.microsoft.com/office/drawing/2014/main" id="{977EC88A-172B-7442-86F5-7B202AEF0CAB}"/>
              </a:ext>
            </a:extLst>
          </p:cNvPr>
          <p:cNvSpPr/>
          <p:nvPr/>
        </p:nvSpPr>
        <p:spPr>
          <a:xfrm>
            <a:off x="9540312" y="2646168"/>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32" name="object 223">
            <a:extLst>
              <a:ext uri="{FF2B5EF4-FFF2-40B4-BE49-F238E27FC236}">
                <a16:creationId xmlns:a16="http://schemas.microsoft.com/office/drawing/2014/main" id="{A5350622-B8BD-B547-A28E-4C2616F3C491}"/>
              </a:ext>
            </a:extLst>
          </p:cNvPr>
          <p:cNvSpPr/>
          <p:nvPr/>
        </p:nvSpPr>
        <p:spPr>
          <a:xfrm>
            <a:off x="9563083" y="2617659"/>
            <a:ext cx="0" cy="57059"/>
          </a:xfrm>
          <a:custGeom>
            <a:avLst/>
            <a:gdLst/>
            <a:ahLst/>
            <a:cxnLst/>
            <a:rect l="l" t="t" r="r" b="b"/>
            <a:pathLst>
              <a:path h="97155">
                <a:moveTo>
                  <a:pt x="0" y="0"/>
                </a:moveTo>
                <a:lnTo>
                  <a:pt x="0" y="97091"/>
                </a:lnTo>
              </a:path>
            </a:pathLst>
          </a:custGeom>
          <a:ln w="25755">
            <a:solidFill>
              <a:srgbClr val="C4D500"/>
            </a:solidFill>
          </a:ln>
        </p:spPr>
        <p:txBody>
          <a:bodyPr wrap="square" lIns="0" tIns="0" rIns="0" bIns="0" rtlCol="0"/>
          <a:lstStyle/>
          <a:p>
            <a:endParaRPr sz="788" dirty="0"/>
          </a:p>
        </p:txBody>
      </p:sp>
      <p:sp>
        <p:nvSpPr>
          <p:cNvPr id="233" name="object 224">
            <a:extLst>
              <a:ext uri="{FF2B5EF4-FFF2-40B4-BE49-F238E27FC236}">
                <a16:creationId xmlns:a16="http://schemas.microsoft.com/office/drawing/2014/main" id="{4F034AB3-22F9-F24E-927D-34053B04B849}"/>
              </a:ext>
            </a:extLst>
          </p:cNvPr>
          <p:cNvSpPr/>
          <p:nvPr/>
        </p:nvSpPr>
        <p:spPr>
          <a:xfrm>
            <a:off x="9537725" y="2646168"/>
            <a:ext cx="50707" cy="0"/>
          </a:xfrm>
          <a:custGeom>
            <a:avLst/>
            <a:gdLst/>
            <a:ahLst/>
            <a:cxnLst/>
            <a:rect l="l" t="t" r="r" b="b"/>
            <a:pathLst>
              <a:path w="170179">
                <a:moveTo>
                  <a:pt x="170103" y="0"/>
                </a:moveTo>
                <a:lnTo>
                  <a:pt x="0" y="0"/>
                </a:lnTo>
              </a:path>
            </a:pathLst>
          </a:custGeom>
          <a:ln w="25755">
            <a:solidFill>
              <a:srgbClr val="C4D500"/>
            </a:solidFill>
          </a:ln>
        </p:spPr>
        <p:txBody>
          <a:bodyPr wrap="square" lIns="0" tIns="0" rIns="0" bIns="0" rtlCol="0"/>
          <a:lstStyle/>
          <a:p>
            <a:endParaRPr sz="788" dirty="0"/>
          </a:p>
        </p:txBody>
      </p:sp>
      <p:sp>
        <p:nvSpPr>
          <p:cNvPr id="234" name="object 225">
            <a:extLst>
              <a:ext uri="{FF2B5EF4-FFF2-40B4-BE49-F238E27FC236}">
                <a16:creationId xmlns:a16="http://schemas.microsoft.com/office/drawing/2014/main" id="{75ED1957-CFE6-CC46-8726-63B293AD6390}"/>
              </a:ext>
            </a:extLst>
          </p:cNvPr>
          <p:cNvSpPr/>
          <p:nvPr/>
        </p:nvSpPr>
        <p:spPr>
          <a:xfrm>
            <a:off x="9558856" y="2617659"/>
            <a:ext cx="0" cy="57059"/>
          </a:xfrm>
          <a:custGeom>
            <a:avLst/>
            <a:gdLst/>
            <a:ahLst/>
            <a:cxnLst/>
            <a:rect l="l" t="t" r="r" b="b"/>
            <a:pathLst>
              <a:path h="97155">
                <a:moveTo>
                  <a:pt x="0" y="0"/>
                </a:moveTo>
                <a:lnTo>
                  <a:pt x="0" y="97091"/>
                </a:lnTo>
              </a:path>
            </a:pathLst>
          </a:custGeom>
          <a:ln w="25755">
            <a:solidFill>
              <a:srgbClr val="C4D500"/>
            </a:solidFill>
          </a:ln>
        </p:spPr>
        <p:txBody>
          <a:bodyPr wrap="square" lIns="0" tIns="0" rIns="0" bIns="0" rtlCol="0"/>
          <a:lstStyle/>
          <a:p>
            <a:endParaRPr sz="788" dirty="0"/>
          </a:p>
        </p:txBody>
      </p:sp>
      <p:sp>
        <p:nvSpPr>
          <p:cNvPr id="235" name="object 226">
            <a:extLst>
              <a:ext uri="{FF2B5EF4-FFF2-40B4-BE49-F238E27FC236}">
                <a16:creationId xmlns:a16="http://schemas.microsoft.com/office/drawing/2014/main" id="{7111AB3C-DADC-B34A-8019-73075864DEA2}"/>
              </a:ext>
            </a:extLst>
          </p:cNvPr>
          <p:cNvSpPr/>
          <p:nvPr/>
        </p:nvSpPr>
        <p:spPr>
          <a:xfrm>
            <a:off x="9533497" y="2646168"/>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36" name="object 227">
            <a:extLst>
              <a:ext uri="{FF2B5EF4-FFF2-40B4-BE49-F238E27FC236}">
                <a16:creationId xmlns:a16="http://schemas.microsoft.com/office/drawing/2014/main" id="{84BD21B9-B008-9F4B-BA82-3FDEEF2B4580}"/>
              </a:ext>
            </a:extLst>
          </p:cNvPr>
          <p:cNvSpPr/>
          <p:nvPr/>
        </p:nvSpPr>
        <p:spPr>
          <a:xfrm>
            <a:off x="9548745" y="2617659"/>
            <a:ext cx="0" cy="57059"/>
          </a:xfrm>
          <a:custGeom>
            <a:avLst/>
            <a:gdLst/>
            <a:ahLst/>
            <a:cxnLst/>
            <a:rect l="l" t="t" r="r" b="b"/>
            <a:pathLst>
              <a:path h="97155">
                <a:moveTo>
                  <a:pt x="0" y="0"/>
                </a:moveTo>
                <a:lnTo>
                  <a:pt x="0" y="97091"/>
                </a:lnTo>
              </a:path>
            </a:pathLst>
          </a:custGeom>
          <a:ln w="25755">
            <a:solidFill>
              <a:srgbClr val="C4D500"/>
            </a:solidFill>
          </a:ln>
        </p:spPr>
        <p:txBody>
          <a:bodyPr wrap="square" lIns="0" tIns="0" rIns="0" bIns="0" rtlCol="0"/>
          <a:lstStyle/>
          <a:p>
            <a:endParaRPr sz="788" dirty="0"/>
          </a:p>
        </p:txBody>
      </p:sp>
      <p:sp>
        <p:nvSpPr>
          <p:cNvPr id="237" name="object 228">
            <a:extLst>
              <a:ext uri="{FF2B5EF4-FFF2-40B4-BE49-F238E27FC236}">
                <a16:creationId xmlns:a16="http://schemas.microsoft.com/office/drawing/2014/main" id="{B6C25CC0-DEAC-A345-81DF-B4BACA5AC9C6}"/>
              </a:ext>
            </a:extLst>
          </p:cNvPr>
          <p:cNvSpPr/>
          <p:nvPr/>
        </p:nvSpPr>
        <p:spPr>
          <a:xfrm>
            <a:off x="9523386" y="2646168"/>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38" name="object 229">
            <a:extLst>
              <a:ext uri="{FF2B5EF4-FFF2-40B4-BE49-F238E27FC236}">
                <a16:creationId xmlns:a16="http://schemas.microsoft.com/office/drawing/2014/main" id="{92732327-C8C8-2A42-B2AD-541E0D127AF4}"/>
              </a:ext>
            </a:extLst>
          </p:cNvPr>
          <p:cNvSpPr/>
          <p:nvPr/>
        </p:nvSpPr>
        <p:spPr>
          <a:xfrm>
            <a:off x="9404650" y="2598077"/>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39" name="object 230">
            <a:extLst>
              <a:ext uri="{FF2B5EF4-FFF2-40B4-BE49-F238E27FC236}">
                <a16:creationId xmlns:a16="http://schemas.microsoft.com/office/drawing/2014/main" id="{CE0EE38D-BADE-8E4F-8D14-9FA0C9068AE9}"/>
              </a:ext>
            </a:extLst>
          </p:cNvPr>
          <p:cNvSpPr/>
          <p:nvPr/>
        </p:nvSpPr>
        <p:spPr>
          <a:xfrm>
            <a:off x="9379295" y="2626600"/>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40" name="object 231">
            <a:extLst>
              <a:ext uri="{FF2B5EF4-FFF2-40B4-BE49-F238E27FC236}">
                <a16:creationId xmlns:a16="http://schemas.microsoft.com/office/drawing/2014/main" id="{19AAB8B1-217A-C549-9858-4B94660ECA6F}"/>
              </a:ext>
            </a:extLst>
          </p:cNvPr>
          <p:cNvSpPr/>
          <p:nvPr/>
        </p:nvSpPr>
        <p:spPr>
          <a:xfrm>
            <a:off x="9400651" y="2598077"/>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41" name="object 232">
            <a:extLst>
              <a:ext uri="{FF2B5EF4-FFF2-40B4-BE49-F238E27FC236}">
                <a16:creationId xmlns:a16="http://schemas.microsoft.com/office/drawing/2014/main" id="{40435B24-BFD0-CF4C-B72A-719E04007461}"/>
              </a:ext>
            </a:extLst>
          </p:cNvPr>
          <p:cNvSpPr/>
          <p:nvPr/>
        </p:nvSpPr>
        <p:spPr>
          <a:xfrm>
            <a:off x="9375293" y="2626600"/>
            <a:ext cx="50707" cy="0"/>
          </a:xfrm>
          <a:custGeom>
            <a:avLst/>
            <a:gdLst/>
            <a:ahLst/>
            <a:cxnLst/>
            <a:rect l="l" t="t" r="r" b="b"/>
            <a:pathLst>
              <a:path w="170179">
                <a:moveTo>
                  <a:pt x="170103" y="0"/>
                </a:moveTo>
                <a:lnTo>
                  <a:pt x="0" y="0"/>
                </a:lnTo>
              </a:path>
            </a:pathLst>
          </a:custGeom>
          <a:ln w="25755">
            <a:solidFill>
              <a:srgbClr val="C4D500"/>
            </a:solidFill>
          </a:ln>
        </p:spPr>
        <p:txBody>
          <a:bodyPr wrap="square" lIns="0" tIns="0" rIns="0" bIns="0" rtlCol="0"/>
          <a:lstStyle/>
          <a:p>
            <a:endParaRPr sz="788" dirty="0"/>
          </a:p>
        </p:txBody>
      </p:sp>
      <p:sp>
        <p:nvSpPr>
          <p:cNvPr id="242" name="object 233">
            <a:extLst>
              <a:ext uri="{FF2B5EF4-FFF2-40B4-BE49-F238E27FC236}">
                <a16:creationId xmlns:a16="http://schemas.microsoft.com/office/drawing/2014/main" id="{3B94A7E2-395C-B249-895E-87BEA5D86D21}"/>
              </a:ext>
            </a:extLst>
          </p:cNvPr>
          <p:cNvSpPr/>
          <p:nvPr/>
        </p:nvSpPr>
        <p:spPr>
          <a:xfrm>
            <a:off x="9395012" y="2598077"/>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43" name="object 234">
            <a:extLst>
              <a:ext uri="{FF2B5EF4-FFF2-40B4-BE49-F238E27FC236}">
                <a16:creationId xmlns:a16="http://schemas.microsoft.com/office/drawing/2014/main" id="{EB203023-25CF-634C-AA5E-88098CA4DF01}"/>
              </a:ext>
            </a:extLst>
          </p:cNvPr>
          <p:cNvSpPr/>
          <p:nvPr/>
        </p:nvSpPr>
        <p:spPr>
          <a:xfrm>
            <a:off x="9369654" y="2626600"/>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44" name="object 235">
            <a:extLst>
              <a:ext uri="{FF2B5EF4-FFF2-40B4-BE49-F238E27FC236}">
                <a16:creationId xmlns:a16="http://schemas.microsoft.com/office/drawing/2014/main" id="{6831C358-698D-884A-B45C-AEB859425575}"/>
              </a:ext>
            </a:extLst>
          </p:cNvPr>
          <p:cNvSpPr/>
          <p:nvPr/>
        </p:nvSpPr>
        <p:spPr>
          <a:xfrm>
            <a:off x="9389606" y="2598077"/>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45" name="object 236">
            <a:extLst>
              <a:ext uri="{FF2B5EF4-FFF2-40B4-BE49-F238E27FC236}">
                <a16:creationId xmlns:a16="http://schemas.microsoft.com/office/drawing/2014/main" id="{95DDDCFF-F827-5242-B76F-8F3ACF5B4468}"/>
              </a:ext>
            </a:extLst>
          </p:cNvPr>
          <p:cNvSpPr/>
          <p:nvPr/>
        </p:nvSpPr>
        <p:spPr>
          <a:xfrm>
            <a:off x="9364248" y="2626600"/>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46" name="object 237">
            <a:extLst>
              <a:ext uri="{FF2B5EF4-FFF2-40B4-BE49-F238E27FC236}">
                <a16:creationId xmlns:a16="http://schemas.microsoft.com/office/drawing/2014/main" id="{06B876BE-FA12-C14F-B279-DA82C671B47F}"/>
              </a:ext>
            </a:extLst>
          </p:cNvPr>
          <p:cNvSpPr/>
          <p:nvPr/>
        </p:nvSpPr>
        <p:spPr>
          <a:xfrm>
            <a:off x="9228113" y="2580461"/>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47" name="object 238">
            <a:extLst>
              <a:ext uri="{FF2B5EF4-FFF2-40B4-BE49-F238E27FC236}">
                <a16:creationId xmlns:a16="http://schemas.microsoft.com/office/drawing/2014/main" id="{6F58C42E-1C26-F448-A4E8-87F58E2CA2B6}"/>
              </a:ext>
            </a:extLst>
          </p:cNvPr>
          <p:cNvSpPr/>
          <p:nvPr/>
        </p:nvSpPr>
        <p:spPr>
          <a:xfrm>
            <a:off x="9202758" y="2608980"/>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48" name="object 239">
            <a:extLst>
              <a:ext uri="{FF2B5EF4-FFF2-40B4-BE49-F238E27FC236}">
                <a16:creationId xmlns:a16="http://schemas.microsoft.com/office/drawing/2014/main" id="{A84DB9DC-4AEF-4E4A-8CDB-376A13F40E4C}"/>
              </a:ext>
            </a:extLst>
          </p:cNvPr>
          <p:cNvSpPr/>
          <p:nvPr/>
        </p:nvSpPr>
        <p:spPr>
          <a:xfrm>
            <a:off x="9242688" y="2598405"/>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49" name="object 240">
            <a:extLst>
              <a:ext uri="{FF2B5EF4-FFF2-40B4-BE49-F238E27FC236}">
                <a16:creationId xmlns:a16="http://schemas.microsoft.com/office/drawing/2014/main" id="{F516513E-D542-F540-8A97-C00631A304C7}"/>
              </a:ext>
            </a:extLst>
          </p:cNvPr>
          <p:cNvSpPr/>
          <p:nvPr/>
        </p:nvSpPr>
        <p:spPr>
          <a:xfrm>
            <a:off x="9217333" y="2626928"/>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50" name="object 241">
            <a:extLst>
              <a:ext uri="{FF2B5EF4-FFF2-40B4-BE49-F238E27FC236}">
                <a16:creationId xmlns:a16="http://schemas.microsoft.com/office/drawing/2014/main" id="{C83C4560-AE5A-9240-8DE5-118C3D4ECFF5}"/>
              </a:ext>
            </a:extLst>
          </p:cNvPr>
          <p:cNvSpPr/>
          <p:nvPr/>
        </p:nvSpPr>
        <p:spPr>
          <a:xfrm>
            <a:off x="9064979" y="2563166"/>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51" name="object 242">
            <a:extLst>
              <a:ext uri="{FF2B5EF4-FFF2-40B4-BE49-F238E27FC236}">
                <a16:creationId xmlns:a16="http://schemas.microsoft.com/office/drawing/2014/main" id="{EE73FFE8-6AA0-D745-B80F-7D72AE47ED64}"/>
              </a:ext>
            </a:extLst>
          </p:cNvPr>
          <p:cNvSpPr/>
          <p:nvPr/>
        </p:nvSpPr>
        <p:spPr>
          <a:xfrm>
            <a:off x="9039624" y="2591688"/>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52" name="object 243">
            <a:extLst>
              <a:ext uri="{FF2B5EF4-FFF2-40B4-BE49-F238E27FC236}">
                <a16:creationId xmlns:a16="http://schemas.microsoft.com/office/drawing/2014/main" id="{474C50CD-36A8-8047-B232-6EA2EE35A653}"/>
              </a:ext>
            </a:extLst>
          </p:cNvPr>
          <p:cNvSpPr/>
          <p:nvPr/>
        </p:nvSpPr>
        <p:spPr>
          <a:xfrm>
            <a:off x="8540545" y="2460394"/>
            <a:ext cx="0" cy="57059"/>
          </a:xfrm>
          <a:custGeom>
            <a:avLst/>
            <a:gdLst/>
            <a:ahLst/>
            <a:cxnLst/>
            <a:rect l="l" t="t" r="r" b="b"/>
            <a:pathLst>
              <a:path h="97154">
                <a:moveTo>
                  <a:pt x="0" y="0"/>
                </a:moveTo>
                <a:lnTo>
                  <a:pt x="0" y="97104"/>
                </a:lnTo>
              </a:path>
            </a:pathLst>
          </a:custGeom>
          <a:ln w="25755">
            <a:solidFill>
              <a:srgbClr val="C4D500"/>
            </a:solidFill>
          </a:ln>
        </p:spPr>
        <p:txBody>
          <a:bodyPr wrap="square" lIns="0" tIns="0" rIns="0" bIns="0" rtlCol="0"/>
          <a:lstStyle/>
          <a:p>
            <a:endParaRPr sz="788" dirty="0"/>
          </a:p>
        </p:txBody>
      </p:sp>
      <p:sp>
        <p:nvSpPr>
          <p:cNvPr id="253" name="object 244">
            <a:extLst>
              <a:ext uri="{FF2B5EF4-FFF2-40B4-BE49-F238E27FC236}">
                <a16:creationId xmlns:a16="http://schemas.microsoft.com/office/drawing/2014/main" id="{573C44E4-40DB-A447-9BB4-7EF6FB81F934}"/>
              </a:ext>
            </a:extLst>
          </p:cNvPr>
          <p:cNvSpPr/>
          <p:nvPr/>
        </p:nvSpPr>
        <p:spPr>
          <a:xfrm>
            <a:off x="8515189" y="2488917"/>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54" name="object 245">
            <a:extLst>
              <a:ext uri="{FF2B5EF4-FFF2-40B4-BE49-F238E27FC236}">
                <a16:creationId xmlns:a16="http://schemas.microsoft.com/office/drawing/2014/main" id="{C352CD38-6057-5947-BCC3-F3CF4EFEA072}"/>
              </a:ext>
            </a:extLst>
          </p:cNvPr>
          <p:cNvSpPr/>
          <p:nvPr/>
        </p:nvSpPr>
        <p:spPr>
          <a:xfrm>
            <a:off x="7245562" y="2329241"/>
            <a:ext cx="0" cy="57059"/>
          </a:xfrm>
          <a:custGeom>
            <a:avLst/>
            <a:gdLst/>
            <a:ahLst/>
            <a:cxnLst/>
            <a:rect l="l" t="t" r="r" b="b"/>
            <a:pathLst>
              <a:path h="97154">
                <a:moveTo>
                  <a:pt x="0" y="0"/>
                </a:moveTo>
                <a:lnTo>
                  <a:pt x="0" y="97104"/>
                </a:lnTo>
              </a:path>
            </a:pathLst>
          </a:custGeom>
          <a:ln w="25755">
            <a:solidFill>
              <a:srgbClr val="C4D500"/>
            </a:solidFill>
          </a:ln>
        </p:spPr>
        <p:txBody>
          <a:bodyPr wrap="square" lIns="0" tIns="0" rIns="0" bIns="0" rtlCol="0"/>
          <a:lstStyle/>
          <a:p>
            <a:endParaRPr sz="788" dirty="0"/>
          </a:p>
        </p:txBody>
      </p:sp>
      <p:sp>
        <p:nvSpPr>
          <p:cNvPr id="255" name="object 246">
            <a:extLst>
              <a:ext uri="{FF2B5EF4-FFF2-40B4-BE49-F238E27FC236}">
                <a16:creationId xmlns:a16="http://schemas.microsoft.com/office/drawing/2014/main" id="{BB497861-18C4-8B46-BF32-134BE67DD02D}"/>
              </a:ext>
            </a:extLst>
          </p:cNvPr>
          <p:cNvSpPr/>
          <p:nvPr/>
        </p:nvSpPr>
        <p:spPr>
          <a:xfrm>
            <a:off x="7220202" y="2357764"/>
            <a:ext cx="50707" cy="0"/>
          </a:xfrm>
          <a:custGeom>
            <a:avLst/>
            <a:gdLst/>
            <a:ahLst/>
            <a:cxnLst/>
            <a:rect l="l" t="t" r="r" b="b"/>
            <a:pathLst>
              <a:path w="170180">
                <a:moveTo>
                  <a:pt x="170103" y="0"/>
                </a:moveTo>
                <a:lnTo>
                  <a:pt x="0" y="0"/>
                </a:lnTo>
              </a:path>
            </a:pathLst>
          </a:custGeom>
          <a:ln w="25755">
            <a:solidFill>
              <a:srgbClr val="C4D500"/>
            </a:solidFill>
          </a:ln>
        </p:spPr>
        <p:txBody>
          <a:bodyPr wrap="square" lIns="0" tIns="0" rIns="0" bIns="0" rtlCol="0"/>
          <a:lstStyle/>
          <a:p>
            <a:endParaRPr sz="788" dirty="0"/>
          </a:p>
        </p:txBody>
      </p:sp>
      <p:sp>
        <p:nvSpPr>
          <p:cNvPr id="256" name="object 247">
            <a:extLst>
              <a:ext uri="{FF2B5EF4-FFF2-40B4-BE49-F238E27FC236}">
                <a16:creationId xmlns:a16="http://schemas.microsoft.com/office/drawing/2014/main" id="{F06F990B-E826-2B4E-A6C6-A6457248E189}"/>
              </a:ext>
            </a:extLst>
          </p:cNvPr>
          <p:cNvSpPr/>
          <p:nvPr/>
        </p:nvSpPr>
        <p:spPr>
          <a:xfrm>
            <a:off x="7182329" y="2307386"/>
            <a:ext cx="0" cy="57059"/>
          </a:xfrm>
          <a:custGeom>
            <a:avLst/>
            <a:gdLst/>
            <a:ahLst/>
            <a:cxnLst/>
            <a:rect l="l" t="t" r="r" b="b"/>
            <a:pathLst>
              <a:path h="97154">
                <a:moveTo>
                  <a:pt x="0" y="0"/>
                </a:moveTo>
                <a:lnTo>
                  <a:pt x="0" y="97104"/>
                </a:lnTo>
              </a:path>
            </a:pathLst>
          </a:custGeom>
          <a:ln w="25755">
            <a:solidFill>
              <a:srgbClr val="C4D500"/>
            </a:solidFill>
          </a:ln>
        </p:spPr>
        <p:txBody>
          <a:bodyPr wrap="square" lIns="0" tIns="0" rIns="0" bIns="0" rtlCol="0"/>
          <a:lstStyle/>
          <a:p>
            <a:endParaRPr sz="788" dirty="0"/>
          </a:p>
        </p:txBody>
      </p:sp>
      <p:sp>
        <p:nvSpPr>
          <p:cNvPr id="257" name="object 248">
            <a:extLst>
              <a:ext uri="{FF2B5EF4-FFF2-40B4-BE49-F238E27FC236}">
                <a16:creationId xmlns:a16="http://schemas.microsoft.com/office/drawing/2014/main" id="{7AD4114C-2910-1446-A33B-56B73B00BCCA}"/>
              </a:ext>
            </a:extLst>
          </p:cNvPr>
          <p:cNvSpPr/>
          <p:nvPr/>
        </p:nvSpPr>
        <p:spPr>
          <a:xfrm>
            <a:off x="7156969" y="2335898"/>
            <a:ext cx="50707" cy="0"/>
          </a:xfrm>
          <a:custGeom>
            <a:avLst/>
            <a:gdLst/>
            <a:ahLst/>
            <a:cxnLst/>
            <a:rect l="l" t="t" r="r" b="b"/>
            <a:pathLst>
              <a:path w="170180">
                <a:moveTo>
                  <a:pt x="170103" y="0"/>
                </a:moveTo>
                <a:lnTo>
                  <a:pt x="0" y="0"/>
                </a:lnTo>
              </a:path>
            </a:pathLst>
          </a:custGeom>
          <a:ln w="25755">
            <a:solidFill>
              <a:srgbClr val="C4D500"/>
            </a:solidFill>
          </a:ln>
        </p:spPr>
        <p:txBody>
          <a:bodyPr wrap="square" lIns="0" tIns="0" rIns="0" bIns="0" rtlCol="0"/>
          <a:lstStyle/>
          <a:p>
            <a:endParaRPr sz="788" dirty="0"/>
          </a:p>
        </p:txBody>
      </p:sp>
      <p:sp>
        <p:nvSpPr>
          <p:cNvPr id="258" name="object 249">
            <a:extLst>
              <a:ext uri="{FF2B5EF4-FFF2-40B4-BE49-F238E27FC236}">
                <a16:creationId xmlns:a16="http://schemas.microsoft.com/office/drawing/2014/main" id="{30B6C7DA-D0EF-7F4E-8986-03D2A5C2263A}"/>
              </a:ext>
            </a:extLst>
          </p:cNvPr>
          <p:cNvSpPr/>
          <p:nvPr/>
        </p:nvSpPr>
        <p:spPr>
          <a:xfrm>
            <a:off x="7074669" y="2311293"/>
            <a:ext cx="0" cy="57059"/>
          </a:xfrm>
          <a:custGeom>
            <a:avLst/>
            <a:gdLst/>
            <a:ahLst/>
            <a:cxnLst/>
            <a:rect l="l" t="t" r="r" b="b"/>
            <a:pathLst>
              <a:path h="97154">
                <a:moveTo>
                  <a:pt x="0" y="0"/>
                </a:moveTo>
                <a:lnTo>
                  <a:pt x="0" y="97104"/>
                </a:lnTo>
              </a:path>
            </a:pathLst>
          </a:custGeom>
          <a:ln w="25755">
            <a:solidFill>
              <a:srgbClr val="C4D500"/>
            </a:solidFill>
          </a:ln>
        </p:spPr>
        <p:txBody>
          <a:bodyPr wrap="square" lIns="0" tIns="0" rIns="0" bIns="0" rtlCol="0"/>
          <a:lstStyle/>
          <a:p>
            <a:endParaRPr sz="788" dirty="0"/>
          </a:p>
        </p:txBody>
      </p:sp>
      <p:sp>
        <p:nvSpPr>
          <p:cNvPr id="259" name="object 250">
            <a:extLst>
              <a:ext uri="{FF2B5EF4-FFF2-40B4-BE49-F238E27FC236}">
                <a16:creationId xmlns:a16="http://schemas.microsoft.com/office/drawing/2014/main" id="{329D8E4E-BF9B-0D4F-A47A-67E21C8DBA3E}"/>
              </a:ext>
            </a:extLst>
          </p:cNvPr>
          <p:cNvSpPr/>
          <p:nvPr/>
        </p:nvSpPr>
        <p:spPr>
          <a:xfrm>
            <a:off x="7049315" y="2339817"/>
            <a:ext cx="50707" cy="0"/>
          </a:xfrm>
          <a:custGeom>
            <a:avLst/>
            <a:gdLst/>
            <a:ahLst/>
            <a:cxnLst/>
            <a:rect l="l" t="t" r="r" b="b"/>
            <a:pathLst>
              <a:path w="170180">
                <a:moveTo>
                  <a:pt x="170078" y="0"/>
                </a:moveTo>
                <a:lnTo>
                  <a:pt x="0" y="0"/>
                </a:lnTo>
              </a:path>
            </a:pathLst>
          </a:custGeom>
          <a:ln w="25755">
            <a:solidFill>
              <a:srgbClr val="C4D500"/>
            </a:solidFill>
          </a:ln>
        </p:spPr>
        <p:txBody>
          <a:bodyPr wrap="square" lIns="0" tIns="0" rIns="0" bIns="0" rtlCol="0"/>
          <a:lstStyle/>
          <a:p>
            <a:endParaRPr sz="788" dirty="0"/>
          </a:p>
        </p:txBody>
      </p:sp>
      <p:sp>
        <p:nvSpPr>
          <p:cNvPr id="260" name="object 251">
            <a:extLst>
              <a:ext uri="{FF2B5EF4-FFF2-40B4-BE49-F238E27FC236}">
                <a16:creationId xmlns:a16="http://schemas.microsoft.com/office/drawing/2014/main" id="{74718B82-534E-A948-8080-043771BADEC1}"/>
              </a:ext>
            </a:extLst>
          </p:cNvPr>
          <p:cNvSpPr/>
          <p:nvPr/>
        </p:nvSpPr>
        <p:spPr>
          <a:xfrm>
            <a:off x="7009085" y="2289442"/>
            <a:ext cx="0" cy="57059"/>
          </a:xfrm>
          <a:custGeom>
            <a:avLst/>
            <a:gdLst/>
            <a:ahLst/>
            <a:cxnLst/>
            <a:rect l="l" t="t" r="r" b="b"/>
            <a:pathLst>
              <a:path h="97154">
                <a:moveTo>
                  <a:pt x="0" y="0"/>
                </a:moveTo>
                <a:lnTo>
                  <a:pt x="0" y="97104"/>
                </a:lnTo>
              </a:path>
            </a:pathLst>
          </a:custGeom>
          <a:ln w="25755">
            <a:solidFill>
              <a:srgbClr val="C4D500"/>
            </a:solidFill>
          </a:ln>
        </p:spPr>
        <p:txBody>
          <a:bodyPr wrap="square" lIns="0" tIns="0" rIns="0" bIns="0" rtlCol="0"/>
          <a:lstStyle/>
          <a:p>
            <a:endParaRPr sz="788" dirty="0"/>
          </a:p>
        </p:txBody>
      </p:sp>
      <p:sp>
        <p:nvSpPr>
          <p:cNvPr id="261" name="object 252">
            <a:extLst>
              <a:ext uri="{FF2B5EF4-FFF2-40B4-BE49-F238E27FC236}">
                <a16:creationId xmlns:a16="http://schemas.microsoft.com/office/drawing/2014/main" id="{813FD9DC-9B3E-184A-AA41-8E78A5415E0C}"/>
              </a:ext>
            </a:extLst>
          </p:cNvPr>
          <p:cNvSpPr/>
          <p:nvPr/>
        </p:nvSpPr>
        <p:spPr>
          <a:xfrm>
            <a:off x="6983727" y="2317961"/>
            <a:ext cx="50707" cy="0"/>
          </a:xfrm>
          <a:custGeom>
            <a:avLst/>
            <a:gdLst/>
            <a:ahLst/>
            <a:cxnLst/>
            <a:rect l="l" t="t" r="r" b="b"/>
            <a:pathLst>
              <a:path w="170180">
                <a:moveTo>
                  <a:pt x="170091" y="0"/>
                </a:moveTo>
                <a:lnTo>
                  <a:pt x="0" y="0"/>
                </a:lnTo>
              </a:path>
            </a:pathLst>
          </a:custGeom>
          <a:ln w="25755">
            <a:solidFill>
              <a:srgbClr val="C4D500"/>
            </a:solidFill>
          </a:ln>
        </p:spPr>
        <p:txBody>
          <a:bodyPr wrap="square" lIns="0" tIns="0" rIns="0" bIns="0" rtlCol="0"/>
          <a:lstStyle/>
          <a:p>
            <a:endParaRPr sz="788" dirty="0"/>
          </a:p>
        </p:txBody>
      </p:sp>
      <p:sp>
        <p:nvSpPr>
          <p:cNvPr id="262" name="object 253">
            <a:extLst>
              <a:ext uri="{FF2B5EF4-FFF2-40B4-BE49-F238E27FC236}">
                <a16:creationId xmlns:a16="http://schemas.microsoft.com/office/drawing/2014/main" id="{E3ADE3AA-15CA-C84A-A810-7F2E076D6ED0}"/>
              </a:ext>
            </a:extLst>
          </p:cNvPr>
          <p:cNvSpPr/>
          <p:nvPr/>
        </p:nvSpPr>
        <p:spPr>
          <a:xfrm>
            <a:off x="6990281" y="2288463"/>
            <a:ext cx="0" cy="57059"/>
          </a:xfrm>
          <a:custGeom>
            <a:avLst/>
            <a:gdLst/>
            <a:ahLst/>
            <a:cxnLst/>
            <a:rect l="l" t="t" r="r" b="b"/>
            <a:pathLst>
              <a:path h="97154">
                <a:moveTo>
                  <a:pt x="0" y="0"/>
                </a:moveTo>
                <a:lnTo>
                  <a:pt x="0" y="97104"/>
                </a:lnTo>
              </a:path>
            </a:pathLst>
          </a:custGeom>
          <a:ln w="25755">
            <a:solidFill>
              <a:srgbClr val="C4D500"/>
            </a:solidFill>
          </a:ln>
        </p:spPr>
        <p:txBody>
          <a:bodyPr wrap="square" lIns="0" tIns="0" rIns="0" bIns="0" rtlCol="0"/>
          <a:lstStyle/>
          <a:p>
            <a:endParaRPr sz="788" dirty="0"/>
          </a:p>
        </p:txBody>
      </p:sp>
      <p:sp>
        <p:nvSpPr>
          <p:cNvPr id="263" name="object 254">
            <a:extLst>
              <a:ext uri="{FF2B5EF4-FFF2-40B4-BE49-F238E27FC236}">
                <a16:creationId xmlns:a16="http://schemas.microsoft.com/office/drawing/2014/main" id="{0ACE995C-F3D9-8141-8D8C-9F526967EE78}"/>
              </a:ext>
            </a:extLst>
          </p:cNvPr>
          <p:cNvSpPr/>
          <p:nvPr/>
        </p:nvSpPr>
        <p:spPr>
          <a:xfrm>
            <a:off x="6964927" y="2316981"/>
            <a:ext cx="50707" cy="0"/>
          </a:xfrm>
          <a:custGeom>
            <a:avLst/>
            <a:gdLst/>
            <a:ahLst/>
            <a:cxnLst/>
            <a:rect l="l" t="t" r="r" b="b"/>
            <a:pathLst>
              <a:path w="170180">
                <a:moveTo>
                  <a:pt x="170078" y="0"/>
                </a:moveTo>
                <a:lnTo>
                  <a:pt x="0" y="0"/>
                </a:lnTo>
              </a:path>
            </a:pathLst>
          </a:custGeom>
          <a:ln w="25755">
            <a:solidFill>
              <a:srgbClr val="C4D500"/>
            </a:solidFill>
          </a:ln>
        </p:spPr>
        <p:txBody>
          <a:bodyPr wrap="square" lIns="0" tIns="0" rIns="0" bIns="0" rtlCol="0"/>
          <a:lstStyle/>
          <a:p>
            <a:endParaRPr sz="788" dirty="0"/>
          </a:p>
        </p:txBody>
      </p:sp>
      <p:sp>
        <p:nvSpPr>
          <p:cNvPr id="264" name="object 255">
            <a:extLst>
              <a:ext uri="{FF2B5EF4-FFF2-40B4-BE49-F238E27FC236}">
                <a16:creationId xmlns:a16="http://schemas.microsoft.com/office/drawing/2014/main" id="{63119A6B-56F5-5E4D-8E36-AA1DB69D97D0}"/>
              </a:ext>
            </a:extLst>
          </p:cNvPr>
          <p:cNvSpPr/>
          <p:nvPr/>
        </p:nvSpPr>
        <p:spPr>
          <a:xfrm>
            <a:off x="10069654"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65" name="object 256">
            <a:extLst>
              <a:ext uri="{FF2B5EF4-FFF2-40B4-BE49-F238E27FC236}">
                <a16:creationId xmlns:a16="http://schemas.microsoft.com/office/drawing/2014/main" id="{EA79E3C4-A682-EA44-83AC-858BDB9B3945}"/>
              </a:ext>
            </a:extLst>
          </p:cNvPr>
          <p:cNvSpPr/>
          <p:nvPr/>
        </p:nvSpPr>
        <p:spPr>
          <a:xfrm>
            <a:off x="10044299" y="2846172"/>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66" name="object 257">
            <a:extLst>
              <a:ext uri="{FF2B5EF4-FFF2-40B4-BE49-F238E27FC236}">
                <a16:creationId xmlns:a16="http://schemas.microsoft.com/office/drawing/2014/main" id="{266CD3B8-AE58-6944-9FD4-B3162AD24363}"/>
              </a:ext>
            </a:extLst>
          </p:cNvPr>
          <p:cNvSpPr/>
          <p:nvPr/>
        </p:nvSpPr>
        <p:spPr>
          <a:xfrm>
            <a:off x="10065895"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67" name="object 258">
            <a:extLst>
              <a:ext uri="{FF2B5EF4-FFF2-40B4-BE49-F238E27FC236}">
                <a16:creationId xmlns:a16="http://schemas.microsoft.com/office/drawing/2014/main" id="{C455D265-6D8A-9449-9D87-F9717433E7F8}"/>
              </a:ext>
            </a:extLst>
          </p:cNvPr>
          <p:cNvSpPr/>
          <p:nvPr/>
        </p:nvSpPr>
        <p:spPr>
          <a:xfrm>
            <a:off x="10040537" y="2846172"/>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68" name="object 259">
            <a:extLst>
              <a:ext uri="{FF2B5EF4-FFF2-40B4-BE49-F238E27FC236}">
                <a16:creationId xmlns:a16="http://schemas.microsoft.com/office/drawing/2014/main" id="{7D2DEEA2-27A7-E240-BFA8-6884853469C6}"/>
              </a:ext>
            </a:extLst>
          </p:cNvPr>
          <p:cNvSpPr/>
          <p:nvPr/>
        </p:nvSpPr>
        <p:spPr>
          <a:xfrm>
            <a:off x="10056727"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69" name="object 260">
            <a:extLst>
              <a:ext uri="{FF2B5EF4-FFF2-40B4-BE49-F238E27FC236}">
                <a16:creationId xmlns:a16="http://schemas.microsoft.com/office/drawing/2014/main" id="{127DDF76-D34C-7741-A724-7F31D21594AF}"/>
              </a:ext>
            </a:extLst>
          </p:cNvPr>
          <p:cNvSpPr/>
          <p:nvPr/>
        </p:nvSpPr>
        <p:spPr>
          <a:xfrm>
            <a:off x="10031368" y="2846172"/>
            <a:ext cx="50707" cy="0"/>
          </a:xfrm>
          <a:custGeom>
            <a:avLst/>
            <a:gdLst/>
            <a:ahLst/>
            <a:cxnLst/>
            <a:rect l="l" t="t" r="r" b="b"/>
            <a:pathLst>
              <a:path w="170179">
                <a:moveTo>
                  <a:pt x="170091" y="0"/>
                </a:moveTo>
                <a:lnTo>
                  <a:pt x="0" y="0"/>
                </a:lnTo>
              </a:path>
            </a:pathLst>
          </a:custGeom>
          <a:ln w="25755">
            <a:solidFill>
              <a:srgbClr val="C4D500"/>
            </a:solidFill>
          </a:ln>
        </p:spPr>
        <p:txBody>
          <a:bodyPr wrap="square" lIns="0" tIns="0" rIns="0" bIns="0" rtlCol="0"/>
          <a:lstStyle/>
          <a:p>
            <a:endParaRPr sz="788" dirty="0"/>
          </a:p>
        </p:txBody>
      </p:sp>
      <p:sp>
        <p:nvSpPr>
          <p:cNvPr id="270" name="object 261">
            <a:extLst>
              <a:ext uri="{FF2B5EF4-FFF2-40B4-BE49-F238E27FC236}">
                <a16:creationId xmlns:a16="http://schemas.microsoft.com/office/drawing/2014/main" id="{B18856CC-5943-5F44-A815-4D311ED54AFA}"/>
              </a:ext>
            </a:extLst>
          </p:cNvPr>
          <p:cNvSpPr/>
          <p:nvPr/>
        </p:nvSpPr>
        <p:spPr>
          <a:xfrm>
            <a:off x="10052728"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71" name="object 262">
            <a:extLst>
              <a:ext uri="{FF2B5EF4-FFF2-40B4-BE49-F238E27FC236}">
                <a16:creationId xmlns:a16="http://schemas.microsoft.com/office/drawing/2014/main" id="{67C8BCDF-E05F-E344-9BD1-EAC9684615D4}"/>
              </a:ext>
            </a:extLst>
          </p:cNvPr>
          <p:cNvSpPr/>
          <p:nvPr/>
        </p:nvSpPr>
        <p:spPr>
          <a:xfrm>
            <a:off x="10027374" y="2846172"/>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72" name="object 263">
            <a:extLst>
              <a:ext uri="{FF2B5EF4-FFF2-40B4-BE49-F238E27FC236}">
                <a16:creationId xmlns:a16="http://schemas.microsoft.com/office/drawing/2014/main" id="{3059E6F5-70FF-7F4A-9EC7-FCD042F310FA}"/>
              </a:ext>
            </a:extLst>
          </p:cNvPr>
          <p:cNvSpPr/>
          <p:nvPr/>
        </p:nvSpPr>
        <p:spPr>
          <a:xfrm>
            <a:off x="10084697"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73" name="object 264">
            <a:extLst>
              <a:ext uri="{FF2B5EF4-FFF2-40B4-BE49-F238E27FC236}">
                <a16:creationId xmlns:a16="http://schemas.microsoft.com/office/drawing/2014/main" id="{D4B399D7-7F2C-F24B-AA30-90CB3A81EC21}"/>
              </a:ext>
            </a:extLst>
          </p:cNvPr>
          <p:cNvSpPr/>
          <p:nvPr/>
        </p:nvSpPr>
        <p:spPr>
          <a:xfrm>
            <a:off x="10059343" y="2846172"/>
            <a:ext cx="50707" cy="0"/>
          </a:xfrm>
          <a:custGeom>
            <a:avLst/>
            <a:gdLst/>
            <a:ahLst/>
            <a:cxnLst/>
            <a:rect l="l" t="t" r="r" b="b"/>
            <a:pathLst>
              <a:path w="170179">
                <a:moveTo>
                  <a:pt x="170078" y="0"/>
                </a:moveTo>
                <a:lnTo>
                  <a:pt x="0" y="0"/>
                </a:lnTo>
              </a:path>
            </a:pathLst>
          </a:custGeom>
          <a:ln w="25755">
            <a:solidFill>
              <a:srgbClr val="C4D500"/>
            </a:solidFill>
          </a:ln>
        </p:spPr>
        <p:txBody>
          <a:bodyPr wrap="square" lIns="0" tIns="0" rIns="0" bIns="0" rtlCol="0"/>
          <a:lstStyle/>
          <a:p>
            <a:endParaRPr sz="788" dirty="0"/>
          </a:p>
        </p:txBody>
      </p:sp>
      <p:sp>
        <p:nvSpPr>
          <p:cNvPr id="274" name="object 265">
            <a:extLst>
              <a:ext uri="{FF2B5EF4-FFF2-40B4-BE49-F238E27FC236}">
                <a16:creationId xmlns:a16="http://schemas.microsoft.com/office/drawing/2014/main" id="{CB7C0D9B-8A54-BB41-9ADF-64928B728822}"/>
              </a:ext>
            </a:extLst>
          </p:cNvPr>
          <p:cNvSpPr/>
          <p:nvPr/>
        </p:nvSpPr>
        <p:spPr>
          <a:xfrm>
            <a:off x="10075765" y="2817649"/>
            <a:ext cx="0" cy="57059"/>
          </a:xfrm>
          <a:custGeom>
            <a:avLst/>
            <a:gdLst/>
            <a:ahLst/>
            <a:cxnLst/>
            <a:rect l="l" t="t" r="r" b="b"/>
            <a:pathLst>
              <a:path h="97155">
                <a:moveTo>
                  <a:pt x="0" y="0"/>
                </a:moveTo>
                <a:lnTo>
                  <a:pt x="0" y="97104"/>
                </a:lnTo>
              </a:path>
            </a:pathLst>
          </a:custGeom>
          <a:ln w="25755">
            <a:solidFill>
              <a:srgbClr val="C4D500"/>
            </a:solidFill>
          </a:ln>
        </p:spPr>
        <p:txBody>
          <a:bodyPr wrap="square" lIns="0" tIns="0" rIns="0" bIns="0" rtlCol="0"/>
          <a:lstStyle/>
          <a:p>
            <a:endParaRPr sz="788" dirty="0"/>
          </a:p>
        </p:txBody>
      </p:sp>
      <p:sp>
        <p:nvSpPr>
          <p:cNvPr id="275" name="object 266">
            <a:extLst>
              <a:ext uri="{FF2B5EF4-FFF2-40B4-BE49-F238E27FC236}">
                <a16:creationId xmlns:a16="http://schemas.microsoft.com/office/drawing/2014/main" id="{393DEE32-D825-F340-B5B7-9DC4F0EFD01D}"/>
              </a:ext>
            </a:extLst>
          </p:cNvPr>
          <p:cNvSpPr/>
          <p:nvPr/>
        </p:nvSpPr>
        <p:spPr>
          <a:xfrm>
            <a:off x="10050407" y="2846172"/>
            <a:ext cx="50707" cy="0"/>
          </a:xfrm>
          <a:custGeom>
            <a:avLst/>
            <a:gdLst/>
            <a:ahLst/>
            <a:cxnLst/>
            <a:rect l="l" t="t" r="r" b="b"/>
            <a:pathLst>
              <a:path w="170179">
                <a:moveTo>
                  <a:pt x="170103" y="0"/>
                </a:moveTo>
                <a:lnTo>
                  <a:pt x="0" y="0"/>
                </a:lnTo>
              </a:path>
            </a:pathLst>
          </a:custGeom>
          <a:ln w="25755">
            <a:solidFill>
              <a:srgbClr val="C4D500"/>
            </a:solidFill>
          </a:ln>
        </p:spPr>
        <p:txBody>
          <a:bodyPr wrap="square" lIns="0" tIns="0" rIns="0" bIns="0" rtlCol="0"/>
          <a:lstStyle/>
          <a:p>
            <a:endParaRPr sz="788" dirty="0"/>
          </a:p>
        </p:txBody>
      </p:sp>
      <p:sp>
        <p:nvSpPr>
          <p:cNvPr id="276" name="object 267">
            <a:extLst>
              <a:ext uri="{FF2B5EF4-FFF2-40B4-BE49-F238E27FC236}">
                <a16:creationId xmlns:a16="http://schemas.microsoft.com/office/drawing/2014/main" id="{A17198B5-6079-084E-B4E1-9523B6955E55}"/>
              </a:ext>
            </a:extLst>
          </p:cNvPr>
          <p:cNvSpPr/>
          <p:nvPr/>
        </p:nvSpPr>
        <p:spPr>
          <a:xfrm>
            <a:off x="6910985" y="2305142"/>
            <a:ext cx="3485722" cy="541872"/>
          </a:xfrm>
          <a:custGeom>
            <a:avLst/>
            <a:gdLst/>
            <a:ahLst/>
            <a:cxnLst/>
            <a:rect l="l" t="t" r="r" b="b"/>
            <a:pathLst>
              <a:path w="11698605" h="922655">
                <a:moveTo>
                  <a:pt x="0" y="0"/>
                </a:moveTo>
                <a:lnTo>
                  <a:pt x="265074" y="0"/>
                </a:lnTo>
                <a:lnTo>
                  <a:pt x="265074" y="22212"/>
                </a:lnTo>
                <a:lnTo>
                  <a:pt x="328193" y="22212"/>
                </a:lnTo>
                <a:lnTo>
                  <a:pt x="372364" y="22212"/>
                </a:lnTo>
                <a:lnTo>
                  <a:pt x="372364" y="59994"/>
                </a:lnTo>
                <a:lnTo>
                  <a:pt x="564870" y="59994"/>
                </a:lnTo>
                <a:lnTo>
                  <a:pt x="911987" y="59994"/>
                </a:lnTo>
                <a:lnTo>
                  <a:pt x="911987" y="95529"/>
                </a:lnTo>
                <a:lnTo>
                  <a:pt x="1663026" y="95529"/>
                </a:lnTo>
                <a:lnTo>
                  <a:pt x="1663026" y="115544"/>
                </a:lnTo>
                <a:lnTo>
                  <a:pt x="1697748" y="115544"/>
                </a:lnTo>
                <a:lnTo>
                  <a:pt x="1697748" y="144424"/>
                </a:lnTo>
                <a:lnTo>
                  <a:pt x="2795930" y="144424"/>
                </a:lnTo>
                <a:lnTo>
                  <a:pt x="2795930" y="171107"/>
                </a:lnTo>
                <a:lnTo>
                  <a:pt x="3373412" y="171107"/>
                </a:lnTo>
                <a:lnTo>
                  <a:pt x="3373412" y="202196"/>
                </a:lnTo>
                <a:lnTo>
                  <a:pt x="3887787" y="202196"/>
                </a:lnTo>
                <a:lnTo>
                  <a:pt x="3887787" y="226669"/>
                </a:lnTo>
                <a:lnTo>
                  <a:pt x="4689335" y="226669"/>
                </a:lnTo>
                <a:lnTo>
                  <a:pt x="4689335" y="257746"/>
                </a:lnTo>
                <a:lnTo>
                  <a:pt x="4963871" y="257746"/>
                </a:lnTo>
                <a:lnTo>
                  <a:pt x="4963871" y="286626"/>
                </a:lnTo>
                <a:lnTo>
                  <a:pt x="5099570" y="286626"/>
                </a:lnTo>
                <a:lnTo>
                  <a:pt x="5099570" y="313296"/>
                </a:lnTo>
                <a:lnTo>
                  <a:pt x="5617095" y="313296"/>
                </a:lnTo>
                <a:lnTo>
                  <a:pt x="5617095" y="337756"/>
                </a:lnTo>
                <a:lnTo>
                  <a:pt x="5708611" y="337756"/>
                </a:lnTo>
                <a:lnTo>
                  <a:pt x="5708611" y="362204"/>
                </a:lnTo>
                <a:lnTo>
                  <a:pt x="6134633" y="362204"/>
                </a:lnTo>
                <a:lnTo>
                  <a:pt x="6134633" y="399961"/>
                </a:lnTo>
                <a:lnTo>
                  <a:pt x="6699504" y="399961"/>
                </a:lnTo>
                <a:lnTo>
                  <a:pt x="6699504" y="424408"/>
                </a:lnTo>
                <a:lnTo>
                  <a:pt x="6731050" y="424408"/>
                </a:lnTo>
                <a:lnTo>
                  <a:pt x="6731050" y="464400"/>
                </a:lnTo>
                <a:lnTo>
                  <a:pt x="7116038" y="464400"/>
                </a:lnTo>
                <a:lnTo>
                  <a:pt x="7116038" y="482180"/>
                </a:lnTo>
                <a:lnTo>
                  <a:pt x="7759801" y="482180"/>
                </a:lnTo>
                <a:lnTo>
                  <a:pt x="7759801" y="519963"/>
                </a:lnTo>
                <a:lnTo>
                  <a:pt x="7822933" y="519963"/>
                </a:lnTo>
                <a:lnTo>
                  <a:pt x="7822933" y="553288"/>
                </a:lnTo>
                <a:lnTo>
                  <a:pt x="8466670" y="553288"/>
                </a:lnTo>
                <a:lnTo>
                  <a:pt x="8466670" y="579945"/>
                </a:lnTo>
                <a:lnTo>
                  <a:pt x="8968422" y="579945"/>
                </a:lnTo>
                <a:lnTo>
                  <a:pt x="8968422" y="622173"/>
                </a:lnTo>
                <a:lnTo>
                  <a:pt x="8996819" y="622173"/>
                </a:lnTo>
                <a:lnTo>
                  <a:pt x="8996819" y="671068"/>
                </a:lnTo>
                <a:lnTo>
                  <a:pt x="9627946" y="671068"/>
                </a:lnTo>
                <a:lnTo>
                  <a:pt x="9627946" y="731050"/>
                </a:lnTo>
                <a:lnTo>
                  <a:pt x="10016109" y="731050"/>
                </a:lnTo>
                <a:lnTo>
                  <a:pt x="10016109" y="784402"/>
                </a:lnTo>
                <a:lnTo>
                  <a:pt x="10041356" y="784402"/>
                </a:lnTo>
                <a:lnTo>
                  <a:pt x="10041356" y="813269"/>
                </a:lnTo>
                <a:lnTo>
                  <a:pt x="10129697" y="813269"/>
                </a:lnTo>
                <a:lnTo>
                  <a:pt x="10129697" y="922159"/>
                </a:lnTo>
                <a:lnTo>
                  <a:pt x="11698084" y="922159"/>
                </a:lnTo>
              </a:path>
            </a:pathLst>
          </a:custGeom>
          <a:ln w="25755">
            <a:solidFill>
              <a:srgbClr val="C4D500"/>
            </a:solidFill>
          </a:ln>
        </p:spPr>
        <p:txBody>
          <a:bodyPr wrap="square" lIns="0" tIns="0" rIns="0" bIns="0" rtlCol="0"/>
          <a:lstStyle/>
          <a:p>
            <a:endParaRPr sz="788" dirty="0"/>
          </a:p>
        </p:txBody>
      </p:sp>
      <p:sp>
        <p:nvSpPr>
          <p:cNvPr id="277" name="object 268">
            <a:extLst>
              <a:ext uri="{FF2B5EF4-FFF2-40B4-BE49-F238E27FC236}">
                <a16:creationId xmlns:a16="http://schemas.microsoft.com/office/drawing/2014/main" id="{40827546-34F8-084F-B70C-2DC2EC9FB1B9}"/>
              </a:ext>
            </a:extLst>
          </p:cNvPr>
          <p:cNvSpPr/>
          <p:nvPr/>
        </p:nvSpPr>
        <p:spPr>
          <a:xfrm>
            <a:off x="6909732" y="2304698"/>
            <a:ext cx="3398120" cy="1828865"/>
          </a:xfrm>
          <a:custGeom>
            <a:avLst/>
            <a:gdLst/>
            <a:ahLst/>
            <a:cxnLst/>
            <a:rect l="l" t="t" r="r" b="b"/>
            <a:pathLst>
              <a:path w="11404600" h="3114040">
                <a:moveTo>
                  <a:pt x="11404079" y="3113913"/>
                </a:moveTo>
                <a:lnTo>
                  <a:pt x="9532239" y="3113913"/>
                </a:lnTo>
                <a:lnTo>
                  <a:pt x="9532239" y="3001327"/>
                </a:lnTo>
                <a:lnTo>
                  <a:pt x="8962110" y="3001327"/>
                </a:lnTo>
                <a:lnTo>
                  <a:pt x="8962110" y="2885770"/>
                </a:lnTo>
                <a:lnTo>
                  <a:pt x="8358339" y="2885770"/>
                </a:lnTo>
                <a:lnTo>
                  <a:pt x="8358339" y="2850210"/>
                </a:lnTo>
                <a:lnTo>
                  <a:pt x="8019618" y="2850210"/>
                </a:lnTo>
                <a:lnTo>
                  <a:pt x="8019618" y="2819095"/>
                </a:lnTo>
                <a:lnTo>
                  <a:pt x="7983854" y="2819095"/>
                </a:lnTo>
                <a:lnTo>
                  <a:pt x="7983854" y="2780601"/>
                </a:lnTo>
                <a:lnTo>
                  <a:pt x="7790307" y="2780601"/>
                </a:lnTo>
                <a:lnTo>
                  <a:pt x="7790307" y="2749486"/>
                </a:lnTo>
                <a:lnTo>
                  <a:pt x="7773479" y="2749486"/>
                </a:lnTo>
                <a:lnTo>
                  <a:pt x="7773479" y="2719857"/>
                </a:lnTo>
                <a:lnTo>
                  <a:pt x="7758760" y="2719857"/>
                </a:lnTo>
                <a:lnTo>
                  <a:pt x="7758760" y="2685796"/>
                </a:lnTo>
                <a:lnTo>
                  <a:pt x="7640929" y="2685796"/>
                </a:lnTo>
                <a:lnTo>
                  <a:pt x="7640929" y="2648737"/>
                </a:lnTo>
                <a:lnTo>
                  <a:pt x="7295908" y="2648737"/>
                </a:lnTo>
                <a:lnTo>
                  <a:pt x="7295908" y="2625039"/>
                </a:lnTo>
                <a:lnTo>
                  <a:pt x="7142340" y="2625039"/>
                </a:lnTo>
                <a:lnTo>
                  <a:pt x="7142340" y="2586545"/>
                </a:lnTo>
                <a:lnTo>
                  <a:pt x="6860425" y="2586545"/>
                </a:lnTo>
                <a:lnTo>
                  <a:pt x="6860425" y="2558389"/>
                </a:lnTo>
                <a:lnTo>
                  <a:pt x="6841489" y="2558389"/>
                </a:lnTo>
                <a:lnTo>
                  <a:pt x="6841489" y="2518371"/>
                </a:lnTo>
                <a:lnTo>
                  <a:pt x="6721589" y="2518371"/>
                </a:lnTo>
                <a:lnTo>
                  <a:pt x="6721589" y="2491727"/>
                </a:lnTo>
                <a:lnTo>
                  <a:pt x="6696354" y="2491727"/>
                </a:lnTo>
                <a:lnTo>
                  <a:pt x="6696354" y="2460625"/>
                </a:lnTo>
                <a:lnTo>
                  <a:pt x="6673189" y="2460625"/>
                </a:lnTo>
                <a:lnTo>
                  <a:pt x="6673189" y="2398395"/>
                </a:lnTo>
                <a:lnTo>
                  <a:pt x="6643738" y="2398395"/>
                </a:lnTo>
                <a:lnTo>
                  <a:pt x="6643738" y="2361361"/>
                </a:lnTo>
                <a:lnTo>
                  <a:pt x="6113589" y="2361361"/>
                </a:lnTo>
                <a:lnTo>
                  <a:pt x="6113589" y="2334704"/>
                </a:lnTo>
                <a:lnTo>
                  <a:pt x="5793828" y="2334704"/>
                </a:lnTo>
                <a:lnTo>
                  <a:pt x="5793828" y="2300630"/>
                </a:lnTo>
                <a:lnTo>
                  <a:pt x="5770664" y="2300630"/>
                </a:lnTo>
                <a:lnTo>
                  <a:pt x="5770664" y="2269515"/>
                </a:lnTo>
                <a:lnTo>
                  <a:pt x="5751753" y="2269515"/>
                </a:lnTo>
                <a:lnTo>
                  <a:pt x="5751753" y="2229523"/>
                </a:lnTo>
                <a:lnTo>
                  <a:pt x="5638126" y="2229523"/>
                </a:lnTo>
                <a:lnTo>
                  <a:pt x="5638126" y="2199881"/>
                </a:lnTo>
                <a:lnTo>
                  <a:pt x="5623407" y="2199881"/>
                </a:lnTo>
                <a:lnTo>
                  <a:pt x="5623407" y="2173224"/>
                </a:lnTo>
                <a:lnTo>
                  <a:pt x="5600268" y="2173224"/>
                </a:lnTo>
                <a:lnTo>
                  <a:pt x="5600268" y="2137651"/>
                </a:lnTo>
                <a:lnTo>
                  <a:pt x="5600268" y="2047303"/>
                </a:lnTo>
                <a:lnTo>
                  <a:pt x="5591848" y="2047303"/>
                </a:lnTo>
                <a:lnTo>
                  <a:pt x="5591848" y="2019147"/>
                </a:lnTo>
                <a:lnTo>
                  <a:pt x="5581345" y="2019147"/>
                </a:lnTo>
                <a:lnTo>
                  <a:pt x="5581345" y="1983613"/>
                </a:lnTo>
                <a:lnTo>
                  <a:pt x="5518213" y="1983613"/>
                </a:lnTo>
                <a:lnTo>
                  <a:pt x="5518213" y="1948040"/>
                </a:lnTo>
                <a:lnTo>
                  <a:pt x="5303646" y="1948040"/>
                </a:lnTo>
                <a:lnTo>
                  <a:pt x="5303646" y="1913978"/>
                </a:lnTo>
                <a:lnTo>
                  <a:pt x="4847120" y="1913978"/>
                </a:lnTo>
                <a:lnTo>
                  <a:pt x="4847120" y="1891753"/>
                </a:lnTo>
                <a:lnTo>
                  <a:pt x="4666183" y="1891753"/>
                </a:lnTo>
                <a:lnTo>
                  <a:pt x="4666183" y="1860651"/>
                </a:lnTo>
                <a:lnTo>
                  <a:pt x="4643043" y="1860651"/>
                </a:lnTo>
                <a:lnTo>
                  <a:pt x="4643043" y="1825104"/>
                </a:lnTo>
                <a:lnTo>
                  <a:pt x="4560989" y="1825104"/>
                </a:lnTo>
                <a:lnTo>
                  <a:pt x="4560989" y="1801380"/>
                </a:lnTo>
                <a:lnTo>
                  <a:pt x="4548378" y="1801380"/>
                </a:lnTo>
                <a:lnTo>
                  <a:pt x="4548378" y="1764347"/>
                </a:lnTo>
                <a:lnTo>
                  <a:pt x="4537862" y="1764347"/>
                </a:lnTo>
                <a:lnTo>
                  <a:pt x="4537862" y="1711020"/>
                </a:lnTo>
                <a:lnTo>
                  <a:pt x="4527334" y="1711020"/>
                </a:lnTo>
                <a:lnTo>
                  <a:pt x="4527334" y="1676946"/>
                </a:lnTo>
                <a:lnTo>
                  <a:pt x="4485258" y="1676946"/>
                </a:lnTo>
                <a:lnTo>
                  <a:pt x="4485258" y="1641398"/>
                </a:lnTo>
                <a:lnTo>
                  <a:pt x="4449508" y="1641398"/>
                </a:lnTo>
                <a:lnTo>
                  <a:pt x="4449508" y="1613242"/>
                </a:lnTo>
                <a:lnTo>
                  <a:pt x="4392701" y="1613242"/>
                </a:lnTo>
                <a:lnTo>
                  <a:pt x="4392701" y="1589557"/>
                </a:lnTo>
                <a:lnTo>
                  <a:pt x="4068711" y="1589557"/>
                </a:lnTo>
                <a:lnTo>
                  <a:pt x="4068711" y="1556956"/>
                </a:lnTo>
                <a:lnTo>
                  <a:pt x="4014000" y="1556956"/>
                </a:lnTo>
                <a:lnTo>
                  <a:pt x="4014000" y="1522895"/>
                </a:lnTo>
                <a:lnTo>
                  <a:pt x="3925646" y="1522895"/>
                </a:lnTo>
                <a:lnTo>
                  <a:pt x="3925646" y="1494739"/>
                </a:lnTo>
                <a:lnTo>
                  <a:pt x="3900411" y="1494739"/>
                </a:lnTo>
                <a:lnTo>
                  <a:pt x="3900411" y="1465110"/>
                </a:lnTo>
                <a:lnTo>
                  <a:pt x="3889895" y="1465110"/>
                </a:lnTo>
                <a:lnTo>
                  <a:pt x="3889895" y="1439913"/>
                </a:lnTo>
                <a:lnTo>
                  <a:pt x="3864648" y="1439913"/>
                </a:lnTo>
                <a:lnTo>
                  <a:pt x="3864648" y="1405851"/>
                </a:lnTo>
                <a:lnTo>
                  <a:pt x="3660571" y="1405851"/>
                </a:lnTo>
                <a:lnTo>
                  <a:pt x="3660571" y="1365846"/>
                </a:lnTo>
                <a:lnTo>
                  <a:pt x="3549078" y="1365846"/>
                </a:lnTo>
                <a:lnTo>
                  <a:pt x="3549078" y="1339189"/>
                </a:lnTo>
                <a:lnTo>
                  <a:pt x="3469144" y="1339189"/>
                </a:lnTo>
                <a:lnTo>
                  <a:pt x="3469144" y="1309547"/>
                </a:lnTo>
                <a:lnTo>
                  <a:pt x="3374466" y="1309547"/>
                </a:lnTo>
                <a:lnTo>
                  <a:pt x="3374466" y="1259192"/>
                </a:lnTo>
                <a:lnTo>
                  <a:pt x="3359734" y="1259192"/>
                </a:lnTo>
                <a:lnTo>
                  <a:pt x="3359734" y="1232535"/>
                </a:lnTo>
                <a:lnTo>
                  <a:pt x="3340798" y="1232535"/>
                </a:lnTo>
                <a:lnTo>
                  <a:pt x="3340798" y="1199946"/>
                </a:lnTo>
                <a:lnTo>
                  <a:pt x="3326079" y="1199946"/>
                </a:lnTo>
                <a:lnTo>
                  <a:pt x="3326079" y="1161427"/>
                </a:lnTo>
                <a:lnTo>
                  <a:pt x="3300831" y="1161427"/>
                </a:lnTo>
                <a:lnTo>
                  <a:pt x="3300831" y="1131811"/>
                </a:lnTo>
                <a:lnTo>
                  <a:pt x="3300831" y="1076985"/>
                </a:lnTo>
                <a:lnTo>
                  <a:pt x="3284004" y="1076985"/>
                </a:lnTo>
                <a:lnTo>
                  <a:pt x="3284004" y="1042911"/>
                </a:lnTo>
                <a:lnTo>
                  <a:pt x="3275571" y="1042911"/>
                </a:lnTo>
                <a:lnTo>
                  <a:pt x="3275571" y="1013294"/>
                </a:lnTo>
                <a:lnTo>
                  <a:pt x="3216668" y="1013294"/>
                </a:lnTo>
                <a:lnTo>
                  <a:pt x="3216668" y="982154"/>
                </a:lnTo>
                <a:lnTo>
                  <a:pt x="2884284" y="982154"/>
                </a:lnTo>
                <a:lnTo>
                  <a:pt x="2884284" y="896264"/>
                </a:lnTo>
                <a:lnTo>
                  <a:pt x="2867444" y="896264"/>
                </a:lnTo>
                <a:lnTo>
                  <a:pt x="2867444" y="869594"/>
                </a:lnTo>
                <a:lnTo>
                  <a:pt x="2852724" y="869594"/>
                </a:lnTo>
                <a:lnTo>
                  <a:pt x="2852724" y="834021"/>
                </a:lnTo>
                <a:lnTo>
                  <a:pt x="2829585" y="834021"/>
                </a:lnTo>
                <a:lnTo>
                  <a:pt x="2829585" y="805891"/>
                </a:lnTo>
                <a:lnTo>
                  <a:pt x="2814853" y="805891"/>
                </a:lnTo>
                <a:lnTo>
                  <a:pt x="2814853" y="773302"/>
                </a:lnTo>
                <a:lnTo>
                  <a:pt x="2728594" y="773302"/>
                </a:lnTo>
                <a:lnTo>
                  <a:pt x="2728594" y="748131"/>
                </a:lnTo>
                <a:lnTo>
                  <a:pt x="2715958" y="748131"/>
                </a:lnTo>
                <a:lnTo>
                  <a:pt x="2715958" y="714032"/>
                </a:lnTo>
                <a:lnTo>
                  <a:pt x="2440381" y="714032"/>
                </a:lnTo>
                <a:lnTo>
                  <a:pt x="2440381" y="682917"/>
                </a:lnTo>
                <a:lnTo>
                  <a:pt x="2356230" y="682917"/>
                </a:lnTo>
                <a:lnTo>
                  <a:pt x="2356230" y="647382"/>
                </a:lnTo>
                <a:lnTo>
                  <a:pt x="2280488" y="647382"/>
                </a:lnTo>
                <a:lnTo>
                  <a:pt x="2280488" y="595528"/>
                </a:lnTo>
                <a:lnTo>
                  <a:pt x="2272080" y="595528"/>
                </a:lnTo>
                <a:lnTo>
                  <a:pt x="2272080" y="542201"/>
                </a:lnTo>
                <a:lnTo>
                  <a:pt x="2259456" y="542201"/>
                </a:lnTo>
                <a:lnTo>
                  <a:pt x="2259456" y="512559"/>
                </a:lnTo>
                <a:lnTo>
                  <a:pt x="2259456" y="469607"/>
                </a:lnTo>
                <a:lnTo>
                  <a:pt x="2248941" y="469607"/>
                </a:lnTo>
                <a:lnTo>
                  <a:pt x="2248941" y="385178"/>
                </a:lnTo>
                <a:lnTo>
                  <a:pt x="2232113" y="385178"/>
                </a:lnTo>
                <a:lnTo>
                  <a:pt x="2232113" y="354050"/>
                </a:lnTo>
                <a:lnTo>
                  <a:pt x="2215273" y="354050"/>
                </a:lnTo>
                <a:lnTo>
                  <a:pt x="2215273" y="324434"/>
                </a:lnTo>
                <a:lnTo>
                  <a:pt x="2204758" y="324434"/>
                </a:lnTo>
                <a:lnTo>
                  <a:pt x="2204758" y="291833"/>
                </a:lnTo>
                <a:lnTo>
                  <a:pt x="1826082" y="291833"/>
                </a:lnTo>
                <a:lnTo>
                  <a:pt x="1826082" y="265175"/>
                </a:lnTo>
                <a:lnTo>
                  <a:pt x="1794535" y="265175"/>
                </a:lnTo>
                <a:lnTo>
                  <a:pt x="1794535" y="234061"/>
                </a:lnTo>
                <a:lnTo>
                  <a:pt x="1754555" y="234061"/>
                </a:lnTo>
                <a:lnTo>
                  <a:pt x="1754555" y="208889"/>
                </a:lnTo>
                <a:lnTo>
                  <a:pt x="1106589" y="208889"/>
                </a:lnTo>
                <a:lnTo>
                  <a:pt x="1106589" y="176288"/>
                </a:lnTo>
                <a:lnTo>
                  <a:pt x="940384" y="176288"/>
                </a:lnTo>
                <a:lnTo>
                  <a:pt x="940384" y="151117"/>
                </a:lnTo>
                <a:lnTo>
                  <a:pt x="647953" y="151117"/>
                </a:lnTo>
                <a:lnTo>
                  <a:pt x="647953" y="120014"/>
                </a:lnTo>
                <a:lnTo>
                  <a:pt x="580643" y="120014"/>
                </a:lnTo>
                <a:lnTo>
                  <a:pt x="580643" y="59258"/>
                </a:lnTo>
                <a:lnTo>
                  <a:pt x="25247" y="59258"/>
                </a:lnTo>
                <a:lnTo>
                  <a:pt x="25247" y="26657"/>
                </a:lnTo>
                <a:lnTo>
                  <a:pt x="0" y="26657"/>
                </a:lnTo>
                <a:lnTo>
                  <a:pt x="0" y="0"/>
                </a:lnTo>
              </a:path>
            </a:pathLst>
          </a:custGeom>
          <a:ln w="25755">
            <a:solidFill>
              <a:srgbClr val="26B1BF"/>
            </a:solidFill>
          </a:ln>
        </p:spPr>
        <p:txBody>
          <a:bodyPr wrap="square" lIns="0" tIns="0" rIns="0" bIns="0" rtlCol="0"/>
          <a:lstStyle/>
          <a:p>
            <a:endParaRPr sz="788" dirty="0"/>
          </a:p>
        </p:txBody>
      </p:sp>
      <p:sp>
        <p:nvSpPr>
          <p:cNvPr id="278" name="object 269">
            <a:extLst>
              <a:ext uri="{FF2B5EF4-FFF2-40B4-BE49-F238E27FC236}">
                <a16:creationId xmlns:a16="http://schemas.microsoft.com/office/drawing/2014/main" id="{9A2FD5D8-4D05-A140-B0D6-DC68833684B9}"/>
              </a:ext>
            </a:extLst>
          </p:cNvPr>
          <p:cNvSpPr/>
          <p:nvPr/>
        </p:nvSpPr>
        <p:spPr>
          <a:xfrm>
            <a:off x="6909605" y="2275887"/>
            <a:ext cx="0" cy="57059"/>
          </a:xfrm>
          <a:custGeom>
            <a:avLst/>
            <a:gdLst/>
            <a:ahLst/>
            <a:cxnLst/>
            <a:rect l="l" t="t" r="r" b="b"/>
            <a:pathLst>
              <a:path h="97154">
                <a:moveTo>
                  <a:pt x="0" y="0"/>
                </a:moveTo>
                <a:lnTo>
                  <a:pt x="0" y="97104"/>
                </a:lnTo>
              </a:path>
            </a:pathLst>
          </a:custGeom>
          <a:ln w="25755">
            <a:solidFill>
              <a:srgbClr val="26B1BF"/>
            </a:solidFill>
          </a:ln>
        </p:spPr>
        <p:txBody>
          <a:bodyPr wrap="square" lIns="0" tIns="0" rIns="0" bIns="0" rtlCol="0"/>
          <a:lstStyle/>
          <a:p>
            <a:endParaRPr sz="788" dirty="0"/>
          </a:p>
        </p:txBody>
      </p:sp>
      <p:sp>
        <p:nvSpPr>
          <p:cNvPr id="279" name="object 270">
            <a:extLst>
              <a:ext uri="{FF2B5EF4-FFF2-40B4-BE49-F238E27FC236}">
                <a16:creationId xmlns:a16="http://schemas.microsoft.com/office/drawing/2014/main" id="{A19B6233-487B-C44E-A2DE-482EF5C51D3B}"/>
              </a:ext>
            </a:extLst>
          </p:cNvPr>
          <p:cNvSpPr/>
          <p:nvPr/>
        </p:nvSpPr>
        <p:spPr>
          <a:xfrm>
            <a:off x="6884243" y="2304410"/>
            <a:ext cx="50707" cy="0"/>
          </a:xfrm>
          <a:custGeom>
            <a:avLst/>
            <a:gdLst/>
            <a:ahLst/>
            <a:cxnLst/>
            <a:rect l="l" t="t" r="r" b="b"/>
            <a:pathLst>
              <a:path w="170180">
                <a:moveTo>
                  <a:pt x="170103" y="0"/>
                </a:moveTo>
                <a:lnTo>
                  <a:pt x="0" y="0"/>
                </a:lnTo>
              </a:path>
            </a:pathLst>
          </a:custGeom>
          <a:ln w="25755">
            <a:solidFill>
              <a:srgbClr val="26B1BF"/>
            </a:solidFill>
          </a:ln>
        </p:spPr>
        <p:txBody>
          <a:bodyPr wrap="square" lIns="0" tIns="0" rIns="0" bIns="0" rtlCol="0"/>
          <a:lstStyle/>
          <a:p>
            <a:endParaRPr sz="788" dirty="0"/>
          </a:p>
        </p:txBody>
      </p:sp>
      <p:sp>
        <p:nvSpPr>
          <p:cNvPr id="280" name="object 271">
            <a:extLst>
              <a:ext uri="{FF2B5EF4-FFF2-40B4-BE49-F238E27FC236}">
                <a16:creationId xmlns:a16="http://schemas.microsoft.com/office/drawing/2014/main" id="{AD05D771-FB33-A845-8D7E-BB8FD52D9AA6}"/>
              </a:ext>
            </a:extLst>
          </p:cNvPr>
          <p:cNvSpPr/>
          <p:nvPr/>
        </p:nvSpPr>
        <p:spPr>
          <a:xfrm>
            <a:off x="7022906" y="2311779"/>
            <a:ext cx="0" cy="57059"/>
          </a:xfrm>
          <a:custGeom>
            <a:avLst/>
            <a:gdLst/>
            <a:ahLst/>
            <a:cxnLst/>
            <a:rect l="l" t="t" r="r" b="b"/>
            <a:pathLst>
              <a:path h="97154">
                <a:moveTo>
                  <a:pt x="0" y="0"/>
                </a:moveTo>
                <a:lnTo>
                  <a:pt x="0" y="97104"/>
                </a:lnTo>
              </a:path>
            </a:pathLst>
          </a:custGeom>
          <a:ln w="25755">
            <a:solidFill>
              <a:srgbClr val="26B1BF"/>
            </a:solidFill>
          </a:ln>
        </p:spPr>
        <p:txBody>
          <a:bodyPr wrap="square" lIns="0" tIns="0" rIns="0" bIns="0" rtlCol="0"/>
          <a:lstStyle/>
          <a:p>
            <a:endParaRPr sz="788" dirty="0"/>
          </a:p>
        </p:txBody>
      </p:sp>
      <p:sp>
        <p:nvSpPr>
          <p:cNvPr id="281" name="object 272">
            <a:extLst>
              <a:ext uri="{FF2B5EF4-FFF2-40B4-BE49-F238E27FC236}">
                <a16:creationId xmlns:a16="http://schemas.microsoft.com/office/drawing/2014/main" id="{12EC7EC8-8C8B-384B-A936-CD6B32AF72DF}"/>
              </a:ext>
            </a:extLst>
          </p:cNvPr>
          <p:cNvSpPr/>
          <p:nvPr/>
        </p:nvSpPr>
        <p:spPr>
          <a:xfrm>
            <a:off x="6997545" y="2340290"/>
            <a:ext cx="50707" cy="0"/>
          </a:xfrm>
          <a:custGeom>
            <a:avLst/>
            <a:gdLst/>
            <a:ahLst/>
            <a:cxnLst/>
            <a:rect l="l" t="t" r="r" b="b"/>
            <a:pathLst>
              <a:path w="170180">
                <a:moveTo>
                  <a:pt x="170103" y="0"/>
                </a:moveTo>
                <a:lnTo>
                  <a:pt x="0" y="0"/>
                </a:lnTo>
              </a:path>
            </a:pathLst>
          </a:custGeom>
          <a:ln w="25755">
            <a:solidFill>
              <a:srgbClr val="26B1BF"/>
            </a:solidFill>
          </a:ln>
        </p:spPr>
        <p:txBody>
          <a:bodyPr wrap="square" lIns="0" tIns="0" rIns="0" bIns="0" rtlCol="0"/>
          <a:lstStyle/>
          <a:p>
            <a:endParaRPr sz="788" dirty="0"/>
          </a:p>
        </p:txBody>
      </p:sp>
      <p:sp>
        <p:nvSpPr>
          <p:cNvPr id="282" name="object 273">
            <a:extLst>
              <a:ext uri="{FF2B5EF4-FFF2-40B4-BE49-F238E27FC236}">
                <a16:creationId xmlns:a16="http://schemas.microsoft.com/office/drawing/2014/main" id="{567A0248-0688-0F4D-AE15-6A7DC3111773}"/>
              </a:ext>
            </a:extLst>
          </p:cNvPr>
          <p:cNvSpPr/>
          <p:nvPr/>
        </p:nvSpPr>
        <p:spPr>
          <a:xfrm>
            <a:off x="7084494" y="2344398"/>
            <a:ext cx="0" cy="57059"/>
          </a:xfrm>
          <a:custGeom>
            <a:avLst/>
            <a:gdLst/>
            <a:ahLst/>
            <a:cxnLst/>
            <a:rect l="l" t="t" r="r" b="b"/>
            <a:pathLst>
              <a:path h="97154">
                <a:moveTo>
                  <a:pt x="0" y="0"/>
                </a:moveTo>
                <a:lnTo>
                  <a:pt x="0" y="97104"/>
                </a:lnTo>
              </a:path>
            </a:pathLst>
          </a:custGeom>
          <a:ln w="25755">
            <a:solidFill>
              <a:srgbClr val="26B1BF"/>
            </a:solidFill>
          </a:ln>
        </p:spPr>
        <p:txBody>
          <a:bodyPr wrap="square" lIns="0" tIns="0" rIns="0" bIns="0" rtlCol="0"/>
          <a:lstStyle/>
          <a:p>
            <a:endParaRPr sz="788" dirty="0"/>
          </a:p>
        </p:txBody>
      </p:sp>
      <p:sp>
        <p:nvSpPr>
          <p:cNvPr id="283" name="object 274">
            <a:extLst>
              <a:ext uri="{FF2B5EF4-FFF2-40B4-BE49-F238E27FC236}">
                <a16:creationId xmlns:a16="http://schemas.microsoft.com/office/drawing/2014/main" id="{0E470A9F-6EF3-F94E-A982-65EA8A8C50FF}"/>
              </a:ext>
            </a:extLst>
          </p:cNvPr>
          <p:cNvSpPr/>
          <p:nvPr/>
        </p:nvSpPr>
        <p:spPr>
          <a:xfrm>
            <a:off x="7059135" y="2372917"/>
            <a:ext cx="50707" cy="0"/>
          </a:xfrm>
          <a:custGeom>
            <a:avLst/>
            <a:gdLst/>
            <a:ahLst/>
            <a:cxnLst/>
            <a:rect l="l" t="t" r="r" b="b"/>
            <a:pathLst>
              <a:path w="170180">
                <a:moveTo>
                  <a:pt x="170091" y="0"/>
                </a:moveTo>
                <a:lnTo>
                  <a:pt x="0" y="0"/>
                </a:lnTo>
              </a:path>
            </a:pathLst>
          </a:custGeom>
          <a:ln w="25755">
            <a:solidFill>
              <a:srgbClr val="26B1BF"/>
            </a:solidFill>
          </a:ln>
        </p:spPr>
        <p:txBody>
          <a:bodyPr wrap="square" lIns="0" tIns="0" rIns="0" bIns="0" rtlCol="0"/>
          <a:lstStyle/>
          <a:p>
            <a:endParaRPr sz="788" dirty="0"/>
          </a:p>
        </p:txBody>
      </p:sp>
      <p:sp>
        <p:nvSpPr>
          <p:cNvPr id="284" name="object 275">
            <a:extLst>
              <a:ext uri="{FF2B5EF4-FFF2-40B4-BE49-F238E27FC236}">
                <a16:creationId xmlns:a16="http://schemas.microsoft.com/office/drawing/2014/main" id="{3BCB08D3-65CC-9A4A-9582-79DAE89FA7E8}"/>
              </a:ext>
            </a:extLst>
          </p:cNvPr>
          <p:cNvSpPr/>
          <p:nvPr/>
        </p:nvSpPr>
        <p:spPr>
          <a:xfrm>
            <a:off x="7242927" y="2397909"/>
            <a:ext cx="0" cy="57059"/>
          </a:xfrm>
          <a:custGeom>
            <a:avLst/>
            <a:gdLst/>
            <a:ahLst/>
            <a:cxnLst/>
            <a:rect l="l" t="t" r="r" b="b"/>
            <a:pathLst>
              <a:path h="97154">
                <a:moveTo>
                  <a:pt x="0" y="0"/>
                </a:moveTo>
                <a:lnTo>
                  <a:pt x="0" y="97104"/>
                </a:lnTo>
              </a:path>
            </a:pathLst>
          </a:custGeom>
          <a:ln w="25755">
            <a:solidFill>
              <a:srgbClr val="26B1BF"/>
            </a:solidFill>
          </a:ln>
        </p:spPr>
        <p:txBody>
          <a:bodyPr wrap="square" lIns="0" tIns="0" rIns="0" bIns="0" rtlCol="0"/>
          <a:lstStyle/>
          <a:p>
            <a:endParaRPr sz="788" dirty="0"/>
          </a:p>
        </p:txBody>
      </p:sp>
      <p:sp>
        <p:nvSpPr>
          <p:cNvPr id="285" name="object 276">
            <a:extLst>
              <a:ext uri="{FF2B5EF4-FFF2-40B4-BE49-F238E27FC236}">
                <a16:creationId xmlns:a16="http://schemas.microsoft.com/office/drawing/2014/main" id="{BD720537-3056-D140-8A23-0B145619D8A0}"/>
              </a:ext>
            </a:extLst>
          </p:cNvPr>
          <p:cNvSpPr/>
          <p:nvPr/>
        </p:nvSpPr>
        <p:spPr>
          <a:xfrm>
            <a:off x="7217567" y="2426421"/>
            <a:ext cx="50707" cy="0"/>
          </a:xfrm>
          <a:custGeom>
            <a:avLst/>
            <a:gdLst/>
            <a:ahLst/>
            <a:cxnLst/>
            <a:rect l="l" t="t" r="r" b="b"/>
            <a:pathLst>
              <a:path w="170180">
                <a:moveTo>
                  <a:pt x="170103" y="0"/>
                </a:moveTo>
                <a:lnTo>
                  <a:pt x="0" y="0"/>
                </a:lnTo>
              </a:path>
            </a:pathLst>
          </a:custGeom>
          <a:ln w="25755">
            <a:solidFill>
              <a:srgbClr val="26B1BF"/>
            </a:solidFill>
          </a:ln>
        </p:spPr>
        <p:txBody>
          <a:bodyPr wrap="square" lIns="0" tIns="0" rIns="0" bIns="0" rtlCol="0"/>
          <a:lstStyle/>
          <a:p>
            <a:endParaRPr sz="788" dirty="0"/>
          </a:p>
        </p:txBody>
      </p:sp>
      <p:sp>
        <p:nvSpPr>
          <p:cNvPr id="286" name="object 277">
            <a:extLst>
              <a:ext uri="{FF2B5EF4-FFF2-40B4-BE49-F238E27FC236}">
                <a16:creationId xmlns:a16="http://schemas.microsoft.com/office/drawing/2014/main" id="{1E1D2D5C-0894-C241-9E66-F858F5B45744}"/>
              </a:ext>
            </a:extLst>
          </p:cNvPr>
          <p:cNvSpPr/>
          <p:nvPr/>
        </p:nvSpPr>
        <p:spPr>
          <a:xfrm>
            <a:off x="8247603" y="3259878"/>
            <a:ext cx="0" cy="57059"/>
          </a:xfrm>
          <a:custGeom>
            <a:avLst/>
            <a:gdLst/>
            <a:ahLst/>
            <a:cxnLst/>
            <a:rect l="l" t="t" r="r" b="b"/>
            <a:pathLst>
              <a:path h="97155">
                <a:moveTo>
                  <a:pt x="0" y="0"/>
                </a:moveTo>
                <a:lnTo>
                  <a:pt x="0" y="97104"/>
                </a:lnTo>
              </a:path>
            </a:pathLst>
          </a:custGeom>
          <a:ln w="25755">
            <a:solidFill>
              <a:srgbClr val="26B1BF"/>
            </a:solidFill>
          </a:ln>
        </p:spPr>
        <p:txBody>
          <a:bodyPr wrap="square" lIns="0" tIns="0" rIns="0" bIns="0" rtlCol="0"/>
          <a:lstStyle/>
          <a:p>
            <a:endParaRPr sz="788" dirty="0"/>
          </a:p>
        </p:txBody>
      </p:sp>
      <p:sp>
        <p:nvSpPr>
          <p:cNvPr id="287" name="object 278">
            <a:extLst>
              <a:ext uri="{FF2B5EF4-FFF2-40B4-BE49-F238E27FC236}">
                <a16:creationId xmlns:a16="http://schemas.microsoft.com/office/drawing/2014/main" id="{2AA9A2F6-B9F8-4F42-B0A6-B91E482526C1}"/>
              </a:ext>
            </a:extLst>
          </p:cNvPr>
          <p:cNvSpPr/>
          <p:nvPr/>
        </p:nvSpPr>
        <p:spPr>
          <a:xfrm>
            <a:off x="8222252" y="3288396"/>
            <a:ext cx="50707" cy="0"/>
          </a:xfrm>
          <a:custGeom>
            <a:avLst/>
            <a:gdLst/>
            <a:ahLst/>
            <a:cxnLst/>
            <a:rect l="l" t="t" r="r" b="b"/>
            <a:pathLst>
              <a:path w="170179">
                <a:moveTo>
                  <a:pt x="170065" y="0"/>
                </a:moveTo>
                <a:lnTo>
                  <a:pt x="0" y="0"/>
                </a:lnTo>
              </a:path>
            </a:pathLst>
          </a:custGeom>
          <a:ln w="25755">
            <a:solidFill>
              <a:srgbClr val="26B1BF"/>
            </a:solidFill>
          </a:ln>
        </p:spPr>
        <p:txBody>
          <a:bodyPr wrap="square" lIns="0" tIns="0" rIns="0" bIns="0" rtlCol="0"/>
          <a:lstStyle/>
          <a:p>
            <a:endParaRPr sz="788" dirty="0"/>
          </a:p>
        </p:txBody>
      </p:sp>
      <p:sp>
        <p:nvSpPr>
          <p:cNvPr id="288" name="object 279">
            <a:extLst>
              <a:ext uri="{FF2B5EF4-FFF2-40B4-BE49-F238E27FC236}">
                <a16:creationId xmlns:a16="http://schemas.microsoft.com/office/drawing/2014/main" id="{B302CE08-F7F2-974E-915A-396C6EBEDB80}"/>
              </a:ext>
            </a:extLst>
          </p:cNvPr>
          <p:cNvSpPr/>
          <p:nvPr/>
        </p:nvSpPr>
        <p:spPr>
          <a:xfrm>
            <a:off x="8301667" y="3387777"/>
            <a:ext cx="0" cy="57059"/>
          </a:xfrm>
          <a:custGeom>
            <a:avLst/>
            <a:gdLst/>
            <a:ahLst/>
            <a:cxnLst/>
            <a:rect l="l" t="t" r="r" b="b"/>
            <a:pathLst>
              <a:path h="97155">
                <a:moveTo>
                  <a:pt x="0" y="0"/>
                </a:moveTo>
                <a:lnTo>
                  <a:pt x="0" y="97104"/>
                </a:lnTo>
              </a:path>
            </a:pathLst>
          </a:custGeom>
          <a:ln w="25755">
            <a:solidFill>
              <a:srgbClr val="26B1BF"/>
            </a:solidFill>
          </a:ln>
        </p:spPr>
        <p:txBody>
          <a:bodyPr wrap="square" lIns="0" tIns="0" rIns="0" bIns="0" rtlCol="0"/>
          <a:lstStyle/>
          <a:p>
            <a:endParaRPr sz="788" dirty="0"/>
          </a:p>
        </p:txBody>
      </p:sp>
      <p:sp>
        <p:nvSpPr>
          <p:cNvPr id="289" name="object 280">
            <a:extLst>
              <a:ext uri="{FF2B5EF4-FFF2-40B4-BE49-F238E27FC236}">
                <a16:creationId xmlns:a16="http://schemas.microsoft.com/office/drawing/2014/main" id="{B97F18D8-27D2-BD4C-A095-7C4D139998AD}"/>
              </a:ext>
            </a:extLst>
          </p:cNvPr>
          <p:cNvSpPr/>
          <p:nvPr/>
        </p:nvSpPr>
        <p:spPr>
          <a:xfrm>
            <a:off x="8276310" y="3416286"/>
            <a:ext cx="50707" cy="0"/>
          </a:xfrm>
          <a:custGeom>
            <a:avLst/>
            <a:gdLst/>
            <a:ahLst/>
            <a:cxnLst/>
            <a:rect l="l" t="t" r="r" b="b"/>
            <a:pathLst>
              <a:path w="170179">
                <a:moveTo>
                  <a:pt x="170091" y="0"/>
                </a:moveTo>
                <a:lnTo>
                  <a:pt x="0" y="0"/>
                </a:lnTo>
              </a:path>
            </a:pathLst>
          </a:custGeom>
          <a:ln w="25755">
            <a:solidFill>
              <a:srgbClr val="26B1BF"/>
            </a:solidFill>
          </a:ln>
        </p:spPr>
        <p:txBody>
          <a:bodyPr wrap="square" lIns="0" tIns="0" rIns="0" bIns="0" rtlCol="0"/>
          <a:lstStyle/>
          <a:p>
            <a:endParaRPr sz="788" dirty="0"/>
          </a:p>
        </p:txBody>
      </p:sp>
      <p:sp>
        <p:nvSpPr>
          <p:cNvPr id="290" name="object 281">
            <a:extLst>
              <a:ext uri="{FF2B5EF4-FFF2-40B4-BE49-F238E27FC236}">
                <a16:creationId xmlns:a16="http://schemas.microsoft.com/office/drawing/2014/main" id="{4D57F12B-741F-894F-98DD-543EB73ED1C6}"/>
              </a:ext>
            </a:extLst>
          </p:cNvPr>
          <p:cNvSpPr/>
          <p:nvPr/>
        </p:nvSpPr>
        <p:spPr>
          <a:xfrm>
            <a:off x="8590801" y="3589399"/>
            <a:ext cx="0" cy="57059"/>
          </a:xfrm>
          <a:custGeom>
            <a:avLst/>
            <a:gdLst/>
            <a:ahLst/>
            <a:cxnLst/>
            <a:rect l="l" t="t" r="r" b="b"/>
            <a:pathLst>
              <a:path h="97155">
                <a:moveTo>
                  <a:pt x="0" y="0"/>
                </a:moveTo>
                <a:lnTo>
                  <a:pt x="0" y="97104"/>
                </a:lnTo>
              </a:path>
            </a:pathLst>
          </a:custGeom>
          <a:ln w="25755">
            <a:solidFill>
              <a:srgbClr val="26B1BF"/>
            </a:solidFill>
          </a:ln>
        </p:spPr>
        <p:txBody>
          <a:bodyPr wrap="square" lIns="0" tIns="0" rIns="0" bIns="0" rtlCol="0"/>
          <a:lstStyle/>
          <a:p>
            <a:endParaRPr sz="788" dirty="0"/>
          </a:p>
        </p:txBody>
      </p:sp>
      <p:sp>
        <p:nvSpPr>
          <p:cNvPr id="291" name="object 282">
            <a:extLst>
              <a:ext uri="{FF2B5EF4-FFF2-40B4-BE49-F238E27FC236}">
                <a16:creationId xmlns:a16="http://schemas.microsoft.com/office/drawing/2014/main" id="{0E884BB6-C1A1-2D43-8060-8083948D9578}"/>
              </a:ext>
            </a:extLst>
          </p:cNvPr>
          <p:cNvSpPr/>
          <p:nvPr/>
        </p:nvSpPr>
        <p:spPr>
          <a:xfrm>
            <a:off x="8565447" y="3617922"/>
            <a:ext cx="50707" cy="0"/>
          </a:xfrm>
          <a:custGeom>
            <a:avLst/>
            <a:gdLst/>
            <a:ahLst/>
            <a:cxnLst/>
            <a:rect l="l" t="t" r="r" b="b"/>
            <a:pathLst>
              <a:path w="170179">
                <a:moveTo>
                  <a:pt x="170078" y="0"/>
                </a:moveTo>
                <a:lnTo>
                  <a:pt x="0" y="0"/>
                </a:lnTo>
              </a:path>
            </a:pathLst>
          </a:custGeom>
          <a:ln w="25755">
            <a:solidFill>
              <a:srgbClr val="26B1BF"/>
            </a:solidFill>
          </a:ln>
        </p:spPr>
        <p:txBody>
          <a:bodyPr wrap="square" lIns="0" tIns="0" rIns="0" bIns="0" rtlCol="0"/>
          <a:lstStyle/>
          <a:p>
            <a:endParaRPr sz="788" dirty="0"/>
          </a:p>
        </p:txBody>
      </p:sp>
      <p:sp>
        <p:nvSpPr>
          <p:cNvPr id="292" name="object 283">
            <a:extLst>
              <a:ext uri="{FF2B5EF4-FFF2-40B4-BE49-F238E27FC236}">
                <a16:creationId xmlns:a16="http://schemas.microsoft.com/office/drawing/2014/main" id="{55415FD2-8445-2B43-ABFA-2A61AF736DA8}"/>
              </a:ext>
            </a:extLst>
          </p:cNvPr>
          <p:cNvSpPr/>
          <p:nvPr/>
        </p:nvSpPr>
        <p:spPr>
          <a:xfrm>
            <a:off x="9460546" y="3970468"/>
            <a:ext cx="0" cy="57059"/>
          </a:xfrm>
          <a:custGeom>
            <a:avLst/>
            <a:gdLst/>
            <a:ahLst/>
            <a:cxnLst/>
            <a:rect l="l" t="t" r="r" b="b"/>
            <a:pathLst>
              <a:path h="97155">
                <a:moveTo>
                  <a:pt x="0" y="0"/>
                </a:moveTo>
                <a:lnTo>
                  <a:pt x="0" y="97104"/>
                </a:lnTo>
              </a:path>
            </a:pathLst>
          </a:custGeom>
          <a:ln w="25755">
            <a:solidFill>
              <a:srgbClr val="26B1BF"/>
            </a:solidFill>
          </a:ln>
        </p:spPr>
        <p:txBody>
          <a:bodyPr wrap="square" lIns="0" tIns="0" rIns="0" bIns="0" rtlCol="0"/>
          <a:lstStyle/>
          <a:p>
            <a:endParaRPr sz="788" dirty="0"/>
          </a:p>
        </p:txBody>
      </p:sp>
      <p:sp>
        <p:nvSpPr>
          <p:cNvPr id="293" name="object 284">
            <a:extLst>
              <a:ext uri="{FF2B5EF4-FFF2-40B4-BE49-F238E27FC236}">
                <a16:creationId xmlns:a16="http://schemas.microsoft.com/office/drawing/2014/main" id="{95A1B5F9-B097-CA43-8CCF-E508AC52FDC1}"/>
              </a:ext>
            </a:extLst>
          </p:cNvPr>
          <p:cNvSpPr/>
          <p:nvPr/>
        </p:nvSpPr>
        <p:spPr>
          <a:xfrm>
            <a:off x="9435189" y="3998987"/>
            <a:ext cx="50707" cy="0"/>
          </a:xfrm>
          <a:custGeom>
            <a:avLst/>
            <a:gdLst/>
            <a:ahLst/>
            <a:cxnLst/>
            <a:rect l="l" t="t" r="r" b="b"/>
            <a:pathLst>
              <a:path w="170179">
                <a:moveTo>
                  <a:pt x="170091" y="0"/>
                </a:moveTo>
                <a:lnTo>
                  <a:pt x="0" y="0"/>
                </a:lnTo>
              </a:path>
            </a:pathLst>
          </a:custGeom>
          <a:ln w="25755">
            <a:solidFill>
              <a:srgbClr val="26B1BF"/>
            </a:solidFill>
          </a:ln>
        </p:spPr>
        <p:txBody>
          <a:bodyPr wrap="square" lIns="0" tIns="0" rIns="0" bIns="0" rtlCol="0"/>
          <a:lstStyle/>
          <a:p>
            <a:endParaRPr sz="788" dirty="0"/>
          </a:p>
        </p:txBody>
      </p:sp>
      <p:sp>
        <p:nvSpPr>
          <p:cNvPr id="294" name="object 285">
            <a:extLst>
              <a:ext uri="{FF2B5EF4-FFF2-40B4-BE49-F238E27FC236}">
                <a16:creationId xmlns:a16="http://schemas.microsoft.com/office/drawing/2014/main" id="{4899D68B-9A65-894B-86B0-F8DA265ED21F}"/>
              </a:ext>
            </a:extLst>
          </p:cNvPr>
          <p:cNvSpPr/>
          <p:nvPr/>
        </p:nvSpPr>
        <p:spPr>
          <a:xfrm>
            <a:off x="9522134" y="3970468"/>
            <a:ext cx="0" cy="57059"/>
          </a:xfrm>
          <a:custGeom>
            <a:avLst/>
            <a:gdLst/>
            <a:ahLst/>
            <a:cxnLst/>
            <a:rect l="l" t="t" r="r" b="b"/>
            <a:pathLst>
              <a:path h="97155">
                <a:moveTo>
                  <a:pt x="0" y="0"/>
                </a:moveTo>
                <a:lnTo>
                  <a:pt x="0" y="97104"/>
                </a:lnTo>
              </a:path>
            </a:pathLst>
          </a:custGeom>
          <a:ln w="25755">
            <a:solidFill>
              <a:srgbClr val="26B1BF"/>
            </a:solidFill>
          </a:ln>
        </p:spPr>
        <p:txBody>
          <a:bodyPr wrap="square" lIns="0" tIns="0" rIns="0" bIns="0" rtlCol="0"/>
          <a:lstStyle/>
          <a:p>
            <a:endParaRPr sz="788" dirty="0"/>
          </a:p>
        </p:txBody>
      </p:sp>
      <p:sp>
        <p:nvSpPr>
          <p:cNvPr id="295" name="object 286">
            <a:extLst>
              <a:ext uri="{FF2B5EF4-FFF2-40B4-BE49-F238E27FC236}">
                <a16:creationId xmlns:a16="http://schemas.microsoft.com/office/drawing/2014/main" id="{942BE638-16D6-F242-B735-AA853ED81710}"/>
              </a:ext>
            </a:extLst>
          </p:cNvPr>
          <p:cNvSpPr/>
          <p:nvPr/>
        </p:nvSpPr>
        <p:spPr>
          <a:xfrm>
            <a:off x="9496779" y="3998987"/>
            <a:ext cx="50707" cy="0"/>
          </a:xfrm>
          <a:custGeom>
            <a:avLst/>
            <a:gdLst/>
            <a:ahLst/>
            <a:cxnLst/>
            <a:rect l="l" t="t" r="r" b="b"/>
            <a:pathLst>
              <a:path w="170179">
                <a:moveTo>
                  <a:pt x="170078" y="0"/>
                </a:moveTo>
                <a:lnTo>
                  <a:pt x="0" y="0"/>
                </a:lnTo>
              </a:path>
            </a:pathLst>
          </a:custGeom>
          <a:ln w="25755">
            <a:solidFill>
              <a:srgbClr val="26B1BF"/>
            </a:solidFill>
          </a:ln>
        </p:spPr>
        <p:txBody>
          <a:bodyPr wrap="square" lIns="0" tIns="0" rIns="0" bIns="0" rtlCol="0"/>
          <a:lstStyle/>
          <a:p>
            <a:endParaRPr sz="788" dirty="0"/>
          </a:p>
        </p:txBody>
      </p:sp>
      <p:sp>
        <p:nvSpPr>
          <p:cNvPr id="296" name="object 287">
            <a:extLst>
              <a:ext uri="{FF2B5EF4-FFF2-40B4-BE49-F238E27FC236}">
                <a16:creationId xmlns:a16="http://schemas.microsoft.com/office/drawing/2014/main" id="{E227B434-5D74-EA45-8BB5-78EF9B2784A4}"/>
              </a:ext>
            </a:extLst>
          </p:cNvPr>
          <p:cNvSpPr/>
          <p:nvPr/>
        </p:nvSpPr>
        <p:spPr>
          <a:xfrm>
            <a:off x="9562566" y="3970468"/>
            <a:ext cx="0" cy="57059"/>
          </a:xfrm>
          <a:custGeom>
            <a:avLst/>
            <a:gdLst/>
            <a:ahLst/>
            <a:cxnLst/>
            <a:rect l="l" t="t" r="r" b="b"/>
            <a:pathLst>
              <a:path h="97155">
                <a:moveTo>
                  <a:pt x="0" y="0"/>
                </a:moveTo>
                <a:lnTo>
                  <a:pt x="0" y="97104"/>
                </a:lnTo>
              </a:path>
            </a:pathLst>
          </a:custGeom>
          <a:ln w="25755">
            <a:solidFill>
              <a:srgbClr val="26B1BF"/>
            </a:solidFill>
          </a:ln>
        </p:spPr>
        <p:txBody>
          <a:bodyPr wrap="square" lIns="0" tIns="0" rIns="0" bIns="0" rtlCol="0"/>
          <a:lstStyle/>
          <a:p>
            <a:endParaRPr sz="788" dirty="0"/>
          </a:p>
        </p:txBody>
      </p:sp>
      <p:sp>
        <p:nvSpPr>
          <p:cNvPr id="297" name="object 288">
            <a:extLst>
              <a:ext uri="{FF2B5EF4-FFF2-40B4-BE49-F238E27FC236}">
                <a16:creationId xmlns:a16="http://schemas.microsoft.com/office/drawing/2014/main" id="{3009049F-0BAB-194A-AA51-CB40780FAC65}"/>
              </a:ext>
            </a:extLst>
          </p:cNvPr>
          <p:cNvSpPr/>
          <p:nvPr/>
        </p:nvSpPr>
        <p:spPr>
          <a:xfrm>
            <a:off x="9537207" y="3998987"/>
            <a:ext cx="50707" cy="0"/>
          </a:xfrm>
          <a:custGeom>
            <a:avLst/>
            <a:gdLst/>
            <a:ahLst/>
            <a:cxnLst/>
            <a:rect l="l" t="t" r="r" b="b"/>
            <a:pathLst>
              <a:path w="170179">
                <a:moveTo>
                  <a:pt x="170091" y="0"/>
                </a:moveTo>
                <a:lnTo>
                  <a:pt x="0" y="0"/>
                </a:lnTo>
              </a:path>
            </a:pathLst>
          </a:custGeom>
          <a:ln w="25755">
            <a:solidFill>
              <a:srgbClr val="26B1BF"/>
            </a:solidFill>
          </a:ln>
        </p:spPr>
        <p:txBody>
          <a:bodyPr wrap="square" lIns="0" tIns="0" rIns="0" bIns="0" rtlCol="0"/>
          <a:lstStyle/>
          <a:p>
            <a:endParaRPr sz="788" dirty="0"/>
          </a:p>
        </p:txBody>
      </p:sp>
      <p:sp>
        <p:nvSpPr>
          <p:cNvPr id="298" name="object 289">
            <a:extLst>
              <a:ext uri="{FF2B5EF4-FFF2-40B4-BE49-F238E27FC236}">
                <a16:creationId xmlns:a16="http://schemas.microsoft.com/office/drawing/2014/main" id="{9F6663ED-5139-AA4F-8957-1767730DEE8E}"/>
              </a:ext>
            </a:extLst>
          </p:cNvPr>
          <p:cNvSpPr/>
          <p:nvPr/>
        </p:nvSpPr>
        <p:spPr>
          <a:xfrm>
            <a:off x="9565858" y="3970468"/>
            <a:ext cx="0" cy="57059"/>
          </a:xfrm>
          <a:custGeom>
            <a:avLst/>
            <a:gdLst/>
            <a:ahLst/>
            <a:cxnLst/>
            <a:rect l="l" t="t" r="r" b="b"/>
            <a:pathLst>
              <a:path h="97155">
                <a:moveTo>
                  <a:pt x="0" y="0"/>
                </a:moveTo>
                <a:lnTo>
                  <a:pt x="0" y="97104"/>
                </a:lnTo>
              </a:path>
            </a:pathLst>
          </a:custGeom>
          <a:ln w="25755">
            <a:solidFill>
              <a:srgbClr val="26B1BF"/>
            </a:solidFill>
          </a:ln>
        </p:spPr>
        <p:txBody>
          <a:bodyPr wrap="square" lIns="0" tIns="0" rIns="0" bIns="0" rtlCol="0"/>
          <a:lstStyle/>
          <a:p>
            <a:endParaRPr sz="788" dirty="0"/>
          </a:p>
        </p:txBody>
      </p:sp>
      <p:sp>
        <p:nvSpPr>
          <p:cNvPr id="299" name="object 290">
            <a:extLst>
              <a:ext uri="{FF2B5EF4-FFF2-40B4-BE49-F238E27FC236}">
                <a16:creationId xmlns:a16="http://schemas.microsoft.com/office/drawing/2014/main" id="{FCF9E0A0-8E2C-6542-B17E-4D31E7C94945}"/>
              </a:ext>
            </a:extLst>
          </p:cNvPr>
          <p:cNvSpPr/>
          <p:nvPr/>
        </p:nvSpPr>
        <p:spPr>
          <a:xfrm>
            <a:off x="9540500" y="3998987"/>
            <a:ext cx="50707" cy="0"/>
          </a:xfrm>
          <a:custGeom>
            <a:avLst/>
            <a:gdLst/>
            <a:ahLst/>
            <a:cxnLst/>
            <a:rect l="l" t="t" r="r" b="b"/>
            <a:pathLst>
              <a:path w="170179">
                <a:moveTo>
                  <a:pt x="170091" y="0"/>
                </a:moveTo>
                <a:lnTo>
                  <a:pt x="0" y="0"/>
                </a:lnTo>
              </a:path>
            </a:pathLst>
          </a:custGeom>
          <a:ln w="25755">
            <a:solidFill>
              <a:srgbClr val="26B1BF"/>
            </a:solidFill>
          </a:ln>
        </p:spPr>
        <p:txBody>
          <a:bodyPr wrap="square" lIns="0" tIns="0" rIns="0" bIns="0" rtlCol="0"/>
          <a:lstStyle/>
          <a:p>
            <a:endParaRPr sz="788" dirty="0"/>
          </a:p>
        </p:txBody>
      </p:sp>
      <p:sp>
        <p:nvSpPr>
          <p:cNvPr id="300" name="object 291">
            <a:extLst>
              <a:ext uri="{FF2B5EF4-FFF2-40B4-BE49-F238E27FC236}">
                <a16:creationId xmlns:a16="http://schemas.microsoft.com/office/drawing/2014/main" id="{3D46660A-B4FA-B440-88F6-EC29AC9A408D}"/>
              </a:ext>
            </a:extLst>
          </p:cNvPr>
          <p:cNvSpPr/>
          <p:nvPr/>
        </p:nvSpPr>
        <p:spPr>
          <a:xfrm>
            <a:off x="9571498" y="3970468"/>
            <a:ext cx="0" cy="57059"/>
          </a:xfrm>
          <a:custGeom>
            <a:avLst/>
            <a:gdLst/>
            <a:ahLst/>
            <a:cxnLst/>
            <a:rect l="l" t="t" r="r" b="b"/>
            <a:pathLst>
              <a:path h="97155">
                <a:moveTo>
                  <a:pt x="0" y="0"/>
                </a:moveTo>
                <a:lnTo>
                  <a:pt x="0" y="97104"/>
                </a:lnTo>
              </a:path>
            </a:pathLst>
          </a:custGeom>
          <a:ln w="25755">
            <a:solidFill>
              <a:srgbClr val="26B1BF"/>
            </a:solidFill>
          </a:ln>
        </p:spPr>
        <p:txBody>
          <a:bodyPr wrap="square" lIns="0" tIns="0" rIns="0" bIns="0" rtlCol="0"/>
          <a:lstStyle/>
          <a:p>
            <a:endParaRPr sz="788" dirty="0"/>
          </a:p>
        </p:txBody>
      </p:sp>
      <p:sp>
        <p:nvSpPr>
          <p:cNvPr id="301" name="object 292">
            <a:extLst>
              <a:ext uri="{FF2B5EF4-FFF2-40B4-BE49-F238E27FC236}">
                <a16:creationId xmlns:a16="http://schemas.microsoft.com/office/drawing/2014/main" id="{074242AA-BE61-3B40-AC6C-985F5A0FDF37}"/>
              </a:ext>
            </a:extLst>
          </p:cNvPr>
          <p:cNvSpPr/>
          <p:nvPr/>
        </p:nvSpPr>
        <p:spPr>
          <a:xfrm>
            <a:off x="9546143" y="3998987"/>
            <a:ext cx="50707" cy="0"/>
          </a:xfrm>
          <a:custGeom>
            <a:avLst/>
            <a:gdLst/>
            <a:ahLst/>
            <a:cxnLst/>
            <a:rect l="l" t="t" r="r" b="b"/>
            <a:pathLst>
              <a:path w="170179">
                <a:moveTo>
                  <a:pt x="170091" y="0"/>
                </a:moveTo>
                <a:lnTo>
                  <a:pt x="0" y="0"/>
                </a:lnTo>
              </a:path>
            </a:pathLst>
          </a:custGeom>
          <a:ln w="25755">
            <a:solidFill>
              <a:srgbClr val="26B1BF"/>
            </a:solidFill>
          </a:ln>
        </p:spPr>
        <p:txBody>
          <a:bodyPr wrap="square" lIns="0" tIns="0" rIns="0" bIns="0" rtlCol="0"/>
          <a:lstStyle/>
          <a:p>
            <a:endParaRPr sz="788" dirty="0"/>
          </a:p>
        </p:txBody>
      </p:sp>
      <p:sp>
        <p:nvSpPr>
          <p:cNvPr id="302" name="object 293">
            <a:extLst>
              <a:ext uri="{FF2B5EF4-FFF2-40B4-BE49-F238E27FC236}">
                <a16:creationId xmlns:a16="http://schemas.microsoft.com/office/drawing/2014/main" id="{39D4DEB4-7C0F-CA43-8C9E-3A321C3B0132}"/>
              </a:ext>
            </a:extLst>
          </p:cNvPr>
          <p:cNvSpPr/>
          <p:nvPr/>
        </p:nvSpPr>
        <p:spPr>
          <a:xfrm>
            <a:off x="10307571" y="4104452"/>
            <a:ext cx="0" cy="57059"/>
          </a:xfrm>
          <a:custGeom>
            <a:avLst/>
            <a:gdLst/>
            <a:ahLst/>
            <a:cxnLst/>
            <a:rect l="l" t="t" r="r" b="b"/>
            <a:pathLst>
              <a:path h="97154">
                <a:moveTo>
                  <a:pt x="0" y="0"/>
                </a:moveTo>
                <a:lnTo>
                  <a:pt x="0" y="97104"/>
                </a:lnTo>
              </a:path>
            </a:pathLst>
          </a:custGeom>
          <a:ln w="25755">
            <a:solidFill>
              <a:srgbClr val="26B1BF"/>
            </a:solidFill>
          </a:ln>
        </p:spPr>
        <p:txBody>
          <a:bodyPr wrap="square" lIns="0" tIns="0" rIns="0" bIns="0" rtlCol="0"/>
          <a:lstStyle/>
          <a:p>
            <a:endParaRPr sz="788" dirty="0"/>
          </a:p>
        </p:txBody>
      </p:sp>
      <p:sp>
        <p:nvSpPr>
          <p:cNvPr id="303" name="object 294">
            <a:extLst>
              <a:ext uri="{FF2B5EF4-FFF2-40B4-BE49-F238E27FC236}">
                <a16:creationId xmlns:a16="http://schemas.microsoft.com/office/drawing/2014/main" id="{557E08A0-644B-5C4D-B128-F59FD9342758}"/>
              </a:ext>
            </a:extLst>
          </p:cNvPr>
          <p:cNvSpPr/>
          <p:nvPr/>
        </p:nvSpPr>
        <p:spPr>
          <a:xfrm>
            <a:off x="10282212" y="4132974"/>
            <a:ext cx="50707" cy="0"/>
          </a:xfrm>
          <a:custGeom>
            <a:avLst/>
            <a:gdLst/>
            <a:ahLst/>
            <a:cxnLst/>
            <a:rect l="l" t="t" r="r" b="b"/>
            <a:pathLst>
              <a:path w="170179">
                <a:moveTo>
                  <a:pt x="170103" y="0"/>
                </a:moveTo>
                <a:lnTo>
                  <a:pt x="0" y="0"/>
                </a:lnTo>
              </a:path>
            </a:pathLst>
          </a:custGeom>
          <a:ln w="25755">
            <a:solidFill>
              <a:srgbClr val="26B1BF"/>
            </a:solidFill>
          </a:ln>
        </p:spPr>
        <p:txBody>
          <a:bodyPr wrap="square" lIns="0" tIns="0" rIns="0" bIns="0" rtlCol="0"/>
          <a:lstStyle/>
          <a:p>
            <a:endParaRPr sz="788" dirty="0"/>
          </a:p>
        </p:txBody>
      </p:sp>
      <p:sp>
        <p:nvSpPr>
          <p:cNvPr id="304" name="object 295">
            <a:extLst>
              <a:ext uri="{FF2B5EF4-FFF2-40B4-BE49-F238E27FC236}">
                <a16:creationId xmlns:a16="http://schemas.microsoft.com/office/drawing/2014/main" id="{BE4EBE76-F5E0-E346-BE30-160DCB991653}"/>
              </a:ext>
            </a:extLst>
          </p:cNvPr>
          <p:cNvSpPr/>
          <p:nvPr/>
        </p:nvSpPr>
        <p:spPr>
          <a:xfrm>
            <a:off x="9554104" y="3970468"/>
            <a:ext cx="0" cy="57059"/>
          </a:xfrm>
          <a:custGeom>
            <a:avLst/>
            <a:gdLst/>
            <a:ahLst/>
            <a:cxnLst/>
            <a:rect l="l" t="t" r="r" b="b"/>
            <a:pathLst>
              <a:path h="97155">
                <a:moveTo>
                  <a:pt x="0" y="0"/>
                </a:moveTo>
                <a:lnTo>
                  <a:pt x="0" y="97104"/>
                </a:lnTo>
              </a:path>
            </a:pathLst>
          </a:custGeom>
          <a:ln w="25755">
            <a:solidFill>
              <a:srgbClr val="26B1BF"/>
            </a:solidFill>
          </a:ln>
        </p:spPr>
        <p:txBody>
          <a:bodyPr wrap="square" lIns="0" tIns="0" rIns="0" bIns="0" rtlCol="0"/>
          <a:lstStyle/>
          <a:p>
            <a:endParaRPr sz="788" dirty="0"/>
          </a:p>
        </p:txBody>
      </p:sp>
      <p:sp>
        <p:nvSpPr>
          <p:cNvPr id="305" name="object 296">
            <a:extLst>
              <a:ext uri="{FF2B5EF4-FFF2-40B4-BE49-F238E27FC236}">
                <a16:creationId xmlns:a16="http://schemas.microsoft.com/office/drawing/2014/main" id="{4FF10D68-DFD2-9148-9C81-00D7FB8B59A1}"/>
              </a:ext>
            </a:extLst>
          </p:cNvPr>
          <p:cNvSpPr/>
          <p:nvPr/>
        </p:nvSpPr>
        <p:spPr>
          <a:xfrm>
            <a:off x="9528749" y="3998987"/>
            <a:ext cx="50707" cy="0"/>
          </a:xfrm>
          <a:custGeom>
            <a:avLst/>
            <a:gdLst/>
            <a:ahLst/>
            <a:cxnLst/>
            <a:rect l="l" t="t" r="r" b="b"/>
            <a:pathLst>
              <a:path w="170179">
                <a:moveTo>
                  <a:pt x="170078" y="0"/>
                </a:moveTo>
                <a:lnTo>
                  <a:pt x="0" y="0"/>
                </a:lnTo>
              </a:path>
            </a:pathLst>
          </a:custGeom>
          <a:ln w="25755">
            <a:solidFill>
              <a:srgbClr val="26B1BF"/>
            </a:solidFill>
          </a:ln>
        </p:spPr>
        <p:txBody>
          <a:bodyPr wrap="square" lIns="0" tIns="0" rIns="0" bIns="0" rtlCol="0"/>
          <a:lstStyle/>
          <a:p>
            <a:endParaRPr sz="788" dirty="0"/>
          </a:p>
        </p:txBody>
      </p:sp>
      <p:sp>
        <p:nvSpPr>
          <p:cNvPr id="307" name="object 298">
            <a:extLst>
              <a:ext uri="{FF2B5EF4-FFF2-40B4-BE49-F238E27FC236}">
                <a16:creationId xmlns:a16="http://schemas.microsoft.com/office/drawing/2014/main" id="{9DEE56B2-8861-3145-837F-4D9EA2898EAF}"/>
              </a:ext>
            </a:extLst>
          </p:cNvPr>
          <p:cNvSpPr txBox="1"/>
          <p:nvPr/>
        </p:nvSpPr>
        <p:spPr>
          <a:xfrm>
            <a:off x="7008030" y="3888686"/>
            <a:ext cx="275887" cy="433581"/>
          </a:xfrm>
          <a:prstGeom prst="rect">
            <a:avLst/>
          </a:prstGeom>
        </p:spPr>
        <p:txBody>
          <a:bodyPr vert="horz" wrap="square" lIns="0" tIns="8573" rIns="0" bIns="0" rtlCol="0">
            <a:spAutoFit/>
          </a:bodyPr>
          <a:lstStyle/>
          <a:p>
            <a:pPr marL="9525" marR="100965">
              <a:lnSpc>
                <a:spcPct val="102899"/>
              </a:lnSpc>
              <a:spcBef>
                <a:spcPts val="68"/>
              </a:spcBef>
            </a:pPr>
            <a:r>
              <a:rPr sz="675" spc="8" dirty="0">
                <a:solidFill>
                  <a:srgbClr val="3E4444"/>
                </a:solidFill>
                <a:cs typeface="Helvetica"/>
              </a:rPr>
              <a:t>A+O  </a:t>
            </a:r>
            <a:r>
              <a:rPr sz="675" spc="15" dirty="0">
                <a:solidFill>
                  <a:srgbClr val="3E4444"/>
                </a:solidFill>
                <a:cs typeface="Helvetica"/>
              </a:rPr>
              <a:t>A</a:t>
            </a:r>
            <a:endParaRPr sz="675" dirty="0">
              <a:cs typeface="Helvetica"/>
            </a:endParaRPr>
          </a:p>
          <a:p>
            <a:pPr marL="9525">
              <a:spcBef>
                <a:spcPts val="34"/>
              </a:spcBef>
            </a:pPr>
            <a:r>
              <a:rPr sz="675" spc="11" dirty="0">
                <a:solidFill>
                  <a:srgbClr val="3E4444"/>
                </a:solidFill>
                <a:cs typeface="Helvetica"/>
              </a:rPr>
              <a:t>O+Clb</a:t>
            </a:r>
            <a:endParaRPr sz="675" dirty="0">
              <a:cs typeface="Helvetica"/>
            </a:endParaRPr>
          </a:p>
        </p:txBody>
      </p:sp>
      <p:grpSp>
        <p:nvGrpSpPr>
          <p:cNvPr id="308" name="object 299">
            <a:extLst>
              <a:ext uri="{FF2B5EF4-FFF2-40B4-BE49-F238E27FC236}">
                <a16:creationId xmlns:a16="http://schemas.microsoft.com/office/drawing/2014/main" id="{ECB44349-D49E-4A42-B508-83B24CD5AE2B}"/>
              </a:ext>
            </a:extLst>
          </p:cNvPr>
          <p:cNvGrpSpPr/>
          <p:nvPr/>
        </p:nvGrpSpPr>
        <p:grpSpPr>
          <a:xfrm>
            <a:off x="6862588" y="3953528"/>
            <a:ext cx="128470" cy="225889"/>
            <a:chOff x="1296596" y="3091650"/>
            <a:chExt cx="431165" cy="327231"/>
          </a:xfrm>
        </p:grpSpPr>
        <p:sp>
          <p:nvSpPr>
            <p:cNvPr id="309" name="object 300">
              <a:extLst>
                <a:ext uri="{FF2B5EF4-FFF2-40B4-BE49-F238E27FC236}">
                  <a16:creationId xmlns:a16="http://schemas.microsoft.com/office/drawing/2014/main" id="{2402ADA5-F12F-194D-A22B-FF3A2CA03DF5}"/>
                </a:ext>
              </a:extLst>
            </p:cNvPr>
            <p:cNvSpPr/>
            <p:nvPr/>
          </p:nvSpPr>
          <p:spPr>
            <a:xfrm>
              <a:off x="1296596" y="3091650"/>
              <a:ext cx="431165" cy="0"/>
            </a:xfrm>
            <a:custGeom>
              <a:avLst/>
              <a:gdLst/>
              <a:ahLst/>
              <a:cxnLst/>
              <a:rect l="l" t="t" r="r" b="b"/>
              <a:pathLst>
                <a:path w="431164">
                  <a:moveTo>
                    <a:pt x="0" y="0"/>
                  </a:moveTo>
                  <a:lnTo>
                    <a:pt x="430809" y="0"/>
                  </a:lnTo>
                </a:path>
              </a:pathLst>
            </a:custGeom>
            <a:ln w="12700">
              <a:solidFill>
                <a:srgbClr val="840052"/>
              </a:solidFill>
            </a:ln>
          </p:spPr>
          <p:txBody>
            <a:bodyPr wrap="square" lIns="0" tIns="0" rIns="0" bIns="0" rtlCol="0"/>
            <a:lstStyle/>
            <a:p>
              <a:endParaRPr sz="788" dirty="0"/>
            </a:p>
          </p:txBody>
        </p:sp>
        <p:sp>
          <p:nvSpPr>
            <p:cNvPr id="310" name="object 301">
              <a:extLst>
                <a:ext uri="{FF2B5EF4-FFF2-40B4-BE49-F238E27FC236}">
                  <a16:creationId xmlns:a16="http://schemas.microsoft.com/office/drawing/2014/main" id="{37CFA50B-5B95-2543-B5AE-0E53FAE4CBAF}"/>
                </a:ext>
              </a:extLst>
            </p:cNvPr>
            <p:cNvSpPr/>
            <p:nvPr/>
          </p:nvSpPr>
          <p:spPr>
            <a:xfrm>
              <a:off x="1296596" y="3256650"/>
              <a:ext cx="431165" cy="0"/>
            </a:xfrm>
            <a:custGeom>
              <a:avLst/>
              <a:gdLst/>
              <a:ahLst/>
              <a:cxnLst/>
              <a:rect l="l" t="t" r="r" b="b"/>
              <a:pathLst>
                <a:path w="431164">
                  <a:moveTo>
                    <a:pt x="0" y="0"/>
                  </a:moveTo>
                  <a:lnTo>
                    <a:pt x="430809" y="0"/>
                  </a:lnTo>
                </a:path>
              </a:pathLst>
            </a:custGeom>
            <a:ln w="12700">
              <a:solidFill>
                <a:srgbClr val="C4D500"/>
              </a:solidFill>
            </a:ln>
          </p:spPr>
          <p:txBody>
            <a:bodyPr wrap="square" lIns="0" tIns="0" rIns="0" bIns="0" rtlCol="0"/>
            <a:lstStyle/>
            <a:p>
              <a:endParaRPr sz="788" dirty="0"/>
            </a:p>
          </p:txBody>
        </p:sp>
        <p:sp>
          <p:nvSpPr>
            <p:cNvPr id="311" name="object 302">
              <a:extLst>
                <a:ext uri="{FF2B5EF4-FFF2-40B4-BE49-F238E27FC236}">
                  <a16:creationId xmlns:a16="http://schemas.microsoft.com/office/drawing/2014/main" id="{ECB5F3E3-3647-834F-8D73-4D5984C953C5}"/>
                </a:ext>
              </a:extLst>
            </p:cNvPr>
            <p:cNvSpPr/>
            <p:nvPr/>
          </p:nvSpPr>
          <p:spPr>
            <a:xfrm>
              <a:off x="1296596" y="3418881"/>
              <a:ext cx="431165" cy="0"/>
            </a:xfrm>
            <a:custGeom>
              <a:avLst/>
              <a:gdLst/>
              <a:ahLst/>
              <a:cxnLst/>
              <a:rect l="l" t="t" r="r" b="b"/>
              <a:pathLst>
                <a:path w="431164">
                  <a:moveTo>
                    <a:pt x="0" y="0"/>
                  </a:moveTo>
                  <a:lnTo>
                    <a:pt x="430809" y="0"/>
                  </a:lnTo>
                </a:path>
              </a:pathLst>
            </a:custGeom>
            <a:ln w="12700">
              <a:solidFill>
                <a:srgbClr val="26B1BF"/>
              </a:solidFill>
            </a:ln>
          </p:spPr>
          <p:txBody>
            <a:bodyPr wrap="square" lIns="0" tIns="0" rIns="0" bIns="0" rtlCol="0"/>
            <a:lstStyle/>
            <a:p>
              <a:endParaRPr sz="788" dirty="0"/>
            </a:p>
          </p:txBody>
        </p:sp>
      </p:grpSp>
      <p:sp>
        <p:nvSpPr>
          <p:cNvPr id="312" name="object 303">
            <a:extLst>
              <a:ext uri="{FF2B5EF4-FFF2-40B4-BE49-F238E27FC236}">
                <a16:creationId xmlns:a16="http://schemas.microsoft.com/office/drawing/2014/main" id="{2D4C0E1B-B905-3F44-AA51-00F4EE224DC9}"/>
              </a:ext>
            </a:extLst>
          </p:cNvPr>
          <p:cNvSpPr txBox="1"/>
          <p:nvPr/>
        </p:nvSpPr>
        <p:spPr>
          <a:xfrm>
            <a:off x="6860896" y="2956490"/>
            <a:ext cx="838443" cy="894476"/>
          </a:xfrm>
          <a:prstGeom prst="rect">
            <a:avLst/>
          </a:prstGeom>
        </p:spPr>
        <p:txBody>
          <a:bodyPr vert="horz" wrap="square" lIns="0" tIns="9525" rIns="0" bIns="0" rtlCol="0">
            <a:spAutoFit/>
          </a:bodyPr>
          <a:lstStyle/>
          <a:p>
            <a:pPr marL="28575">
              <a:spcBef>
                <a:spcPts val="75"/>
              </a:spcBef>
            </a:pPr>
            <a:r>
              <a:rPr sz="675" b="1" spc="-4" dirty="0">
                <a:solidFill>
                  <a:srgbClr val="3E4444"/>
                </a:solidFill>
                <a:cs typeface="Helvetica"/>
              </a:rPr>
              <a:t>A+O</a:t>
            </a:r>
            <a:r>
              <a:rPr sz="675" b="1" spc="-23" dirty="0">
                <a:solidFill>
                  <a:srgbClr val="3E4444"/>
                </a:solidFill>
                <a:cs typeface="Helvetica"/>
              </a:rPr>
              <a:t> </a:t>
            </a:r>
            <a:r>
              <a:rPr sz="675" b="1" spc="-4" dirty="0">
                <a:solidFill>
                  <a:srgbClr val="3E4444"/>
                </a:solidFill>
                <a:cs typeface="Helvetica"/>
              </a:rPr>
              <a:t>vs</a:t>
            </a:r>
            <a:r>
              <a:rPr sz="675" b="1" spc="-19" dirty="0">
                <a:solidFill>
                  <a:srgbClr val="3E4444"/>
                </a:solidFill>
                <a:cs typeface="Helvetica"/>
              </a:rPr>
              <a:t> </a:t>
            </a:r>
            <a:r>
              <a:rPr sz="675" b="1" spc="-4" dirty="0">
                <a:solidFill>
                  <a:srgbClr val="3E4444"/>
                </a:solidFill>
                <a:cs typeface="Helvetica"/>
              </a:rPr>
              <a:t>O+Clb</a:t>
            </a:r>
            <a:endParaRPr sz="675" dirty="0">
              <a:cs typeface="Helvetica"/>
            </a:endParaRPr>
          </a:p>
          <a:p>
            <a:pPr marL="28575"/>
            <a:r>
              <a:rPr sz="675" spc="-4" dirty="0">
                <a:solidFill>
                  <a:srgbClr val="3E4444"/>
                </a:solidFill>
                <a:cs typeface="Helvetica"/>
              </a:rPr>
              <a:t>HR</a:t>
            </a:r>
            <a:r>
              <a:rPr sz="525" spc="-5" baseline="31746" dirty="0">
                <a:solidFill>
                  <a:srgbClr val="3E4444"/>
                </a:solidFill>
                <a:cs typeface="Helvetica"/>
              </a:rPr>
              <a:t>a</a:t>
            </a:r>
            <a:r>
              <a:rPr sz="525" spc="129" baseline="31746" dirty="0">
                <a:solidFill>
                  <a:srgbClr val="3E4444"/>
                </a:solidFill>
                <a:cs typeface="Helvetica"/>
              </a:rPr>
              <a:t> </a:t>
            </a:r>
            <a:r>
              <a:rPr sz="675" spc="-4" dirty="0">
                <a:solidFill>
                  <a:srgbClr val="3E4444"/>
                </a:solidFill>
                <a:cs typeface="Helvetica"/>
              </a:rPr>
              <a:t>(95%</a:t>
            </a:r>
            <a:r>
              <a:rPr sz="675" spc="-19" dirty="0">
                <a:solidFill>
                  <a:srgbClr val="3E4444"/>
                </a:solidFill>
                <a:cs typeface="Helvetica"/>
              </a:rPr>
              <a:t> </a:t>
            </a:r>
            <a:r>
              <a:rPr sz="675" spc="-4" dirty="0">
                <a:solidFill>
                  <a:srgbClr val="3E4444"/>
                </a:solidFill>
                <a:cs typeface="Helvetica"/>
              </a:rPr>
              <a:t>CI):</a:t>
            </a:r>
            <a:r>
              <a:rPr sz="675" spc="-15" dirty="0">
                <a:solidFill>
                  <a:srgbClr val="3E4444"/>
                </a:solidFill>
                <a:cs typeface="Helvetica"/>
              </a:rPr>
              <a:t> </a:t>
            </a:r>
            <a:r>
              <a:rPr sz="675" spc="-4" dirty="0">
                <a:solidFill>
                  <a:srgbClr val="3E4444"/>
                </a:solidFill>
                <a:cs typeface="Helvetica"/>
              </a:rPr>
              <a:t>0.06</a:t>
            </a:r>
            <a:r>
              <a:rPr sz="675" spc="-19" dirty="0">
                <a:solidFill>
                  <a:srgbClr val="3E4444"/>
                </a:solidFill>
                <a:cs typeface="Helvetica"/>
              </a:rPr>
              <a:t> </a:t>
            </a:r>
            <a:r>
              <a:rPr sz="675" spc="-4" dirty="0">
                <a:solidFill>
                  <a:srgbClr val="3E4444"/>
                </a:solidFill>
                <a:cs typeface="Helvetica"/>
              </a:rPr>
              <a:t>(0.04,</a:t>
            </a:r>
            <a:r>
              <a:rPr sz="675" spc="-15" dirty="0">
                <a:solidFill>
                  <a:srgbClr val="3E4444"/>
                </a:solidFill>
                <a:cs typeface="Helvetica"/>
              </a:rPr>
              <a:t> </a:t>
            </a:r>
            <a:r>
              <a:rPr sz="675" spc="-4" dirty="0">
                <a:solidFill>
                  <a:srgbClr val="3E4444"/>
                </a:solidFill>
                <a:cs typeface="Helvetica"/>
              </a:rPr>
              <a:t>0.11)</a:t>
            </a:r>
            <a:endParaRPr sz="675" dirty="0">
              <a:cs typeface="Helvetica"/>
            </a:endParaRPr>
          </a:p>
          <a:p>
            <a:pPr marL="28575"/>
            <a:r>
              <a:rPr sz="675" i="1" spc="-4" dirty="0">
                <a:solidFill>
                  <a:srgbClr val="3E4444"/>
                </a:solidFill>
                <a:cs typeface="Helvetica"/>
              </a:rPr>
              <a:t>P</a:t>
            </a:r>
            <a:r>
              <a:rPr sz="675" spc="-4" dirty="0">
                <a:solidFill>
                  <a:srgbClr val="3E4444"/>
                </a:solidFill>
                <a:cs typeface="Helvetica"/>
              </a:rPr>
              <a:t>&lt;0.0001</a:t>
            </a:r>
            <a:r>
              <a:rPr sz="525" spc="-5" baseline="31746" dirty="0">
                <a:solidFill>
                  <a:srgbClr val="3E4444"/>
                </a:solidFill>
                <a:cs typeface="Helvetica"/>
              </a:rPr>
              <a:t>b</a:t>
            </a:r>
            <a:endParaRPr lang="en-US" sz="525" spc="-5" baseline="31746" dirty="0">
              <a:solidFill>
                <a:srgbClr val="3E4444"/>
              </a:solidFill>
              <a:cs typeface="Helvetica"/>
            </a:endParaRPr>
          </a:p>
          <a:p>
            <a:pPr marL="28575"/>
            <a:endParaRPr sz="525" baseline="31746" dirty="0">
              <a:cs typeface="Helvetica"/>
            </a:endParaRPr>
          </a:p>
          <a:p>
            <a:pPr marL="28575"/>
            <a:r>
              <a:rPr sz="675" b="1" dirty="0">
                <a:solidFill>
                  <a:srgbClr val="3E4444"/>
                </a:solidFill>
                <a:cs typeface="Helvetica"/>
              </a:rPr>
              <a:t>A</a:t>
            </a:r>
            <a:r>
              <a:rPr sz="675" b="1" spc="-23" dirty="0">
                <a:solidFill>
                  <a:srgbClr val="3E4444"/>
                </a:solidFill>
                <a:cs typeface="Helvetica"/>
              </a:rPr>
              <a:t> </a:t>
            </a:r>
            <a:r>
              <a:rPr sz="675" b="1" spc="-4" dirty="0">
                <a:solidFill>
                  <a:srgbClr val="3E4444"/>
                </a:solidFill>
                <a:cs typeface="Helvetica"/>
              </a:rPr>
              <a:t>vs</a:t>
            </a:r>
            <a:r>
              <a:rPr sz="675" b="1" spc="-19" dirty="0">
                <a:solidFill>
                  <a:srgbClr val="3E4444"/>
                </a:solidFill>
                <a:cs typeface="Helvetica"/>
              </a:rPr>
              <a:t> </a:t>
            </a:r>
            <a:r>
              <a:rPr sz="675" b="1" spc="-4" dirty="0">
                <a:solidFill>
                  <a:srgbClr val="3E4444"/>
                </a:solidFill>
                <a:cs typeface="Helvetica"/>
              </a:rPr>
              <a:t>O+Clb</a:t>
            </a:r>
            <a:endParaRPr sz="675" dirty="0">
              <a:cs typeface="Helvetica"/>
            </a:endParaRPr>
          </a:p>
          <a:p>
            <a:pPr marL="28575"/>
            <a:r>
              <a:rPr sz="675" spc="-4" dirty="0">
                <a:solidFill>
                  <a:srgbClr val="3E4444"/>
                </a:solidFill>
                <a:cs typeface="Helvetica"/>
              </a:rPr>
              <a:t>HR</a:t>
            </a:r>
            <a:r>
              <a:rPr sz="525" spc="-5" baseline="31746" dirty="0">
                <a:solidFill>
                  <a:srgbClr val="3E4444"/>
                </a:solidFill>
                <a:cs typeface="Helvetica"/>
              </a:rPr>
              <a:t>a</a:t>
            </a:r>
            <a:r>
              <a:rPr sz="525" spc="129" baseline="31746" dirty="0">
                <a:solidFill>
                  <a:srgbClr val="3E4444"/>
                </a:solidFill>
                <a:cs typeface="Helvetica"/>
              </a:rPr>
              <a:t> </a:t>
            </a:r>
            <a:r>
              <a:rPr sz="675" spc="-4" dirty="0">
                <a:solidFill>
                  <a:srgbClr val="3E4444"/>
                </a:solidFill>
                <a:cs typeface="Helvetica"/>
              </a:rPr>
              <a:t>(95%</a:t>
            </a:r>
            <a:r>
              <a:rPr sz="675" spc="-19" dirty="0">
                <a:solidFill>
                  <a:srgbClr val="3E4444"/>
                </a:solidFill>
                <a:cs typeface="Helvetica"/>
              </a:rPr>
              <a:t> </a:t>
            </a:r>
            <a:r>
              <a:rPr sz="675" spc="-4" dirty="0">
                <a:solidFill>
                  <a:srgbClr val="3E4444"/>
                </a:solidFill>
                <a:cs typeface="Helvetica"/>
              </a:rPr>
              <a:t>CI):</a:t>
            </a:r>
            <a:r>
              <a:rPr sz="675" spc="-15" dirty="0">
                <a:solidFill>
                  <a:srgbClr val="3E4444"/>
                </a:solidFill>
                <a:cs typeface="Helvetica"/>
              </a:rPr>
              <a:t> </a:t>
            </a:r>
            <a:r>
              <a:rPr sz="675" spc="-4" dirty="0">
                <a:solidFill>
                  <a:srgbClr val="3E4444"/>
                </a:solidFill>
                <a:cs typeface="Helvetica"/>
              </a:rPr>
              <a:t>0.10</a:t>
            </a:r>
            <a:r>
              <a:rPr sz="675" spc="-19" dirty="0">
                <a:solidFill>
                  <a:srgbClr val="3E4444"/>
                </a:solidFill>
                <a:cs typeface="Helvetica"/>
              </a:rPr>
              <a:t> </a:t>
            </a:r>
            <a:r>
              <a:rPr sz="675" spc="-4" dirty="0">
                <a:solidFill>
                  <a:srgbClr val="3E4444"/>
                </a:solidFill>
                <a:cs typeface="Helvetica"/>
              </a:rPr>
              <a:t>(0.06,</a:t>
            </a:r>
            <a:r>
              <a:rPr sz="675" spc="-15" dirty="0">
                <a:solidFill>
                  <a:srgbClr val="3E4444"/>
                </a:solidFill>
                <a:cs typeface="Helvetica"/>
              </a:rPr>
              <a:t> </a:t>
            </a:r>
            <a:r>
              <a:rPr sz="675" spc="-4" dirty="0">
                <a:solidFill>
                  <a:srgbClr val="3E4444"/>
                </a:solidFill>
                <a:cs typeface="Helvetica"/>
              </a:rPr>
              <a:t>0.16)</a:t>
            </a:r>
            <a:endParaRPr sz="675" dirty="0">
              <a:cs typeface="Helvetica"/>
            </a:endParaRPr>
          </a:p>
          <a:p>
            <a:pPr marL="28575"/>
            <a:r>
              <a:rPr sz="675" i="1" spc="-4" dirty="0">
                <a:solidFill>
                  <a:srgbClr val="3E4444"/>
                </a:solidFill>
                <a:cs typeface="Helvetica"/>
              </a:rPr>
              <a:t>P</a:t>
            </a:r>
            <a:r>
              <a:rPr sz="675" spc="-4" dirty="0">
                <a:solidFill>
                  <a:srgbClr val="3E4444"/>
                </a:solidFill>
                <a:cs typeface="Helvetica"/>
              </a:rPr>
              <a:t>&lt;0.0001</a:t>
            </a:r>
            <a:r>
              <a:rPr sz="525" spc="-5" baseline="31746" dirty="0">
                <a:solidFill>
                  <a:srgbClr val="3E4444"/>
                </a:solidFill>
                <a:cs typeface="Helvetica"/>
              </a:rPr>
              <a:t>b</a:t>
            </a:r>
            <a:endParaRPr sz="525" baseline="31746" dirty="0">
              <a:cs typeface="Helvetica"/>
            </a:endParaRPr>
          </a:p>
        </p:txBody>
      </p:sp>
      <p:sp>
        <p:nvSpPr>
          <p:cNvPr id="313" name="object 304">
            <a:extLst>
              <a:ext uri="{FF2B5EF4-FFF2-40B4-BE49-F238E27FC236}">
                <a16:creationId xmlns:a16="http://schemas.microsoft.com/office/drawing/2014/main" id="{CFF4AE64-F5C2-5649-BCD2-CA5B3345E71E}"/>
              </a:ext>
            </a:extLst>
          </p:cNvPr>
          <p:cNvSpPr txBox="1"/>
          <p:nvPr/>
        </p:nvSpPr>
        <p:spPr>
          <a:xfrm>
            <a:off x="9547496" y="2741885"/>
            <a:ext cx="568371" cy="151484"/>
          </a:xfrm>
          <a:prstGeom prst="rect">
            <a:avLst/>
          </a:prstGeom>
        </p:spPr>
        <p:txBody>
          <a:bodyPr vert="horz" wrap="square" lIns="0" tIns="35719" rIns="0" bIns="0" rtlCol="0">
            <a:spAutoFit/>
          </a:bodyPr>
          <a:lstStyle/>
          <a:p>
            <a:pPr marL="9525">
              <a:spcBef>
                <a:spcPts val="281"/>
              </a:spcBef>
            </a:pPr>
            <a:r>
              <a:rPr sz="750" spc="8" dirty="0">
                <a:solidFill>
                  <a:srgbClr val="C4D500"/>
                </a:solidFill>
                <a:cs typeface="Helvetica"/>
              </a:rPr>
              <a:t>77</a:t>
            </a:r>
            <a:r>
              <a:rPr lang="en-US" sz="750" spc="8" dirty="0">
                <a:solidFill>
                  <a:srgbClr val="C4D500"/>
                </a:solidFill>
                <a:cs typeface="Helvetica"/>
              </a:rPr>
              <a:t>%</a:t>
            </a:r>
            <a:endParaRPr sz="750" dirty="0">
              <a:cs typeface="Helvetica"/>
            </a:endParaRPr>
          </a:p>
        </p:txBody>
      </p:sp>
      <p:sp>
        <p:nvSpPr>
          <p:cNvPr id="315" name="Rectangle 314">
            <a:extLst>
              <a:ext uri="{FF2B5EF4-FFF2-40B4-BE49-F238E27FC236}">
                <a16:creationId xmlns:a16="http://schemas.microsoft.com/office/drawing/2014/main" id="{B99CB1AC-EF9B-D84E-826B-C4CC67EB9857}"/>
              </a:ext>
            </a:extLst>
          </p:cNvPr>
          <p:cNvSpPr/>
          <p:nvPr/>
        </p:nvSpPr>
        <p:spPr>
          <a:xfrm>
            <a:off x="9779666" y="3839770"/>
            <a:ext cx="758156" cy="323165"/>
          </a:xfrm>
          <a:prstGeom prst="rect">
            <a:avLst/>
          </a:prstGeom>
        </p:spPr>
        <p:txBody>
          <a:bodyPr wrap="none">
            <a:spAutoFit/>
          </a:bodyPr>
          <a:lstStyle/>
          <a:p>
            <a:r>
              <a:rPr lang="en-US" sz="750" spc="-4" dirty="0">
                <a:solidFill>
                  <a:srgbClr val="26B1BF"/>
                </a:solidFill>
                <a:cs typeface="Helvetica"/>
              </a:rPr>
              <a:t>Median</a:t>
            </a:r>
            <a:r>
              <a:rPr lang="en-US" sz="750" spc="-38" dirty="0">
                <a:solidFill>
                  <a:srgbClr val="26B1BF"/>
                </a:solidFill>
                <a:cs typeface="Helvetica"/>
              </a:rPr>
              <a:t> </a:t>
            </a:r>
            <a:r>
              <a:rPr lang="en-US" sz="750" spc="-4" dirty="0">
                <a:solidFill>
                  <a:srgbClr val="26B1BF"/>
                </a:solidFill>
                <a:cs typeface="Helvetica"/>
              </a:rPr>
              <a:t>PFS=</a:t>
            </a:r>
            <a:br>
              <a:rPr lang="en-US" sz="750" spc="-4" dirty="0">
                <a:solidFill>
                  <a:srgbClr val="26B1BF"/>
                </a:solidFill>
                <a:cs typeface="Helvetica"/>
              </a:rPr>
            </a:br>
            <a:r>
              <a:rPr lang="en-US" sz="750" spc="-4" dirty="0">
                <a:solidFill>
                  <a:srgbClr val="26B1BF"/>
                </a:solidFill>
                <a:cs typeface="Helvetica"/>
              </a:rPr>
              <a:t>22.2</a:t>
            </a:r>
            <a:r>
              <a:rPr lang="en-US" sz="750" spc="-34" dirty="0">
                <a:solidFill>
                  <a:srgbClr val="26B1BF"/>
                </a:solidFill>
                <a:cs typeface="Helvetica"/>
              </a:rPr>
              <a:t> </a:t>
            </a:r>
            <a:r>
              <a:rPr lang="en-US" sz="750" spc="-4" dirty="0">
                <a:solidFill>
                  <a:srgbClr val="26B1BF"/>
                </a:solidFill>
                <a:cs typeface="Helvetica"/>
              </a:rPr>
              <a:t>mo</a:t>
            </a:r>
            <a:endParaRPr lang="en-US" sz="750" dirty="0">
              <a:solidFill>
                <a:srgbClr val="26B1BF"/>
              </a:solidFill>
            </a:endParaRPr>
          </a:p>
        </p:txBody>
      </p:sp>
      <p:sp>
        <p:nvSpPr>
          <p:cNvPr id="316" name="Rectangle 315">
            <a:extLst>
              <a:ext uri="{FF2B5EF4-FFF2-40B4-BE49-F238E27FC236}">
                <a16:creationId xmlns:a16="http://schemas.microsoft.com/office/drawing/2014/main" id="{C2AAE3BD-11A2-C742-964C-0F148521FB7E}"/>
              </a:ext>
            </a:extLst>
          </p:cNvPr>
          <p:cNvSpPr/>
          <p:nvPr/>
        </p:nvSpPr>
        <p:spPr>
          <a:xfrm>
            <a:off x="9779667" y="2900924"/>
            <a:ext cx="899349" cy="323165"/>
          </a:xfrm>
          <a:prstGeom prst="rect">
            <a:avLst/>
          </a:prstGeom>
        </p:spPr>
        <p:txBody>
          <a:bodyPr wrap="none">
            <a:spAutoFit/>
          </a:bodyPr>
          <a:lstStyle/>
          <a:p>
            <a:r>
              <a:rPr lang="en-US" sz="750" spc="-4" dirty="0">
                <a:solidFill>
                  <a:srgbClr val="C4D600"/>
                </a:solidFill>
                <a:cs typeface="Helvetica"/>
              </a:rPr>
              <a:t>Median PFS=NR</a:t>
            </a:r>
          </a:p>
          <a:p>
            <a:endParaRPr lang="en-US" sz="750" spc="-4" dirty="0">
              <a:solidFill>
                <a:srgbClr val="C4D600"/>
              </a:solidFill>
              <a:cs typeface="Helvetica"/>
            </a:endParaRPr>
          </a:p>
        </p:txBody>
      </p:sp>
      <p:sp>
        <p:nvSpPr>
          <p:cNvPr id="317" name="Rectangle 316">
            <a:extLst>
              <a:ext uri="{FF2B5EF4-FFF2-40B4-BE49-F238E27FC236}">
                <a16:creationId xmlns:a16="http://schemas.microsoft.com/office/drawing/2014/main" id="{8DEC5372-E3FF-1F4A-91FC-7CE4E1A62C09}"/>
              </a:ext>
            </a:extLst>
          </p:cNvPr>
          <p:cNvSpPr/>
          <p:nvPr/>
        </p:nvSpPr>
        <p:spPr>
          <a:xfrm>
            <a:off x="9779667" y="2375990"/>
            <a:ext cx="899349" cy="207749"/>
          </a:xfrm>
          <a:prstGeom prst="rect">
            <a:avLst/>
          </a:prstGeom>
        </p:spPr>
        <p:txBody>
          <a:bodyPr wrap="none">
            <a:spAutoFit/>
          </a:bodyPr>
          <a:lstStyle/>
          <a:p>
            <a:r>
              <a:rPr lang="en-US" sz="750" spc="-4" dirty="0">
                <a:solidFill>
                  <a:srgbClr val="840052"/>
                </a:solidFill>
                <a:cs typeface="Helvetica"/>
              </a:rPr>
              <a:t>Median PFS=NR</a:t>
            </a:r>
          </a:p>
        </p:txBody>
      </p:sp>
      <p:sp>
        <p:nvSpPr>
          <p:cNvPr id="319" name="object 42">
            <a:extLst>
              <a:ext uri="{FF2B5EF4-FFF2-40B4-BE49-F238E27FC236}">
                <a16:creationId xmlns:a16="http://schemas.microsoft.com/office/drawing/2014/main" id="{82512A4E-F40B-994B-B19B-9A28677FDA8A}"/>
              </a:ext>
            </a:extLst>
          </p:cNvPr>
          <p:cNvSpPr txBox="1"/>
          <p:nvPr/>
        </p:nvSpPr>
        <p:spPr>
          <a:xfrm>
            <a:off x="6666556" y="4146721"/>
            <a:ext cx="112935" cy="127920"/>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0</a:t>
            </a:r>
            <a:endParaRPr sz="750" dirty="0">
              <a:cs typeface="Helvetica"/>
            </a:endParaRPr>
          </a:p>
        </p:txBody>
      </p:sp>
      <p:sp>
        <p:nvSpPr>
          <p:cNvPr id="320" name="object 42">
            <a:extLst>
              <a:ext uri="{FF2B5EF4-FFF2-40B4-BE49-F238E27FC236}">
                <a16:creationId xmlns:a16="http://schemas.microsoft.com/office/drawing/2014/main" id="{CF20DD3F-1E4E-124C-8EC8-30F728BF182E}"/>
              </a:ext>
            </a:extLst>
          </p:cNvPr>
          <p:cNvSpPr txBox="1"/>
          <p:nvPr/>
        </p:nvSpPr>
        <p:spPr>
          <a:xfrm>
            <a:off x="6843218" y="4281102"/>
            <a:ext cx="112935" cy="127920"/>
          </a:xfrm>
          <a:prstGeom prst="rect">
            <a:avLst/>
          </a:prstGeom>
        </p:spPr>
        <p:txBody>
          <a:bodyPr vert="horz" wrap="square" lIns="0" tIns="12383" rIns="0" bIns="0" rtlCol="0">
            <a:spAutoFit/>
          </a:bodyPr>
          <a:lstStyle/>
          <a:p>
            <a:pPr marL="9525" algn="ctr">
              <a:spcBef>
                <a:spcPts val="98"/>
              </a:spcBef>
            </a:pPr>
            <a:r>
              <a:rPr sz="750" spc="8" dirty="0">
                <a:solidFill>
                  <a:srgbClr val="3E4444"/>
                </a:solidFill>
                <a:cs typeface="Helvetica"/>
              </a:rPr>
              <a:t>0</a:t>
            </a:r>
            <a:endParaRPr sz="750" dirty="0">
              <a:cs typeface="Helvetica"/>
            </a:endParaRPr>
          </a:p>
        </p:txBody>
      </p:sp>
      <p:sp>
        <p:nvSpPr>
          <p:cNvPr id="321" name="object 42">
            <a:extLst>
              <a:ext uri="{FF2B5EF4-FFF2-40B4-BE49-F238E27FC236}">
                <a16:creationId xmlns:a16="http://schemas.microsoft.com/office/drawing/2014/main" id="{D4FA3CD8-6865-0B42-8AEE-03F4888FE1B5}"/>
              </a:ext>
            </a:extLst>
          </p:cNvPr>
          <p:cNvSpPr txBox="1"/>
          <p:nvPr/>
        </p:nvSpPr>
        <p:spPr>
          <a:xfrm>
            <a:off x="7020726" y="4281102"/>
            <a:ext cx="112935" cy="127920"/>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a:t>
            </a:r>
            <a:endParaRPr sz="750" dirty="0">
              <a:cs typeface="Helvetica"/>
            </a:endParaRPr>
          </a:p>
        </p:txBody>
      </p:sp>
      <p:sp>
        <p:nvSpPr>
          <p:cNvPr id="322" name="object 42">
            <a:extLst>
              <a:ext uri="{FF2B5EF4-FFF2-40B4-BE49-F238E27FC236}">
                <a16:creationId xmlns:a16="http://schemas.microsoft.com/office/drawing/2014/main" id="{A050C6D3-D8BF-3249-B4FA-95B792BDE9FF}"/>
              </a:ext>
            </a:extLst>
          </p:cNvPr>
          <p:cNvSpPr txBox="1"/>
          <p:nvPr/>
        </p:nvSpPr>
        <p:spPr>
          <a:xfrm>
            <a:off x="7198235" y="4281102"/>
            <a:ext cx="112935" cy="127920"/>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6</a:t>
            </a:r>
            <a:endParaRPr sz="750" dirty="0">
              <a:cs typeface="Helvetica"/>
            </a:endParaRPr>
          </a:p>
        </p:txBody>
      </p:sp>
      <p:sp>
        <p:nvSpPr>
          <p:cNvPr id="323" name="object 42">
            <a:extLst>
              <a:ext uri="{FF2B5EF4-FFF2-40B4-BE49-F238E27FC236}">
                <a16:creationId xmlns:a16="http://schemas.microsoft.com/office/drawing/2014/main" id="{ED16BDB1-40B4-4840-993E-339C5E22ABD1}"/>
              </a:ext>
            </a:extLst>
          </p:cNvPr>
          <p:cNvSpPr txBox="1"/>
          <p:nvPr/>
        </p:nvSpPr>
        <p:spPr>
          <a:xfrm>
            <a:off x="7375743" y="4281102"/>
            <a:ext cx="112935" cy="127920"/>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9</a:t>
            </a:r>
            <a:endParaRPr sz="750" dirty="0">
              <a:cs typeface="Helvetica"/>
            </a:endParaRPr>
          </a:p>
        </p:txBody>
      </p:sp>
      <p:sp>
        <p:nvSpPr>
          <p:cNvPr id="324" name="object 42">
            <a:extLst>
              <a:ext uri="{FF2B5EF4-FFF2-40B4-BE49-F238E27FC236}">
                <a16:creationId xmlns:a16="http://schemas.microsoft.com/office/drawing/2014/main" id="{48943642-F61D-6640-B8A7-2DBF405FC2EA}"/>
              </a:ext>
            </a:extLst>
          </p:cNvPr>
          <p:cNvSpPr txBox="1"/>
          <p:nvPr/>
        </p:nvSpPr>
        <p:spPr>
          <a:xfrm>
            <a:off x="7553252"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12</a:t>
            </a:r>
            <a:endParaRPr sz="750" dirty="0">
              <a:cs typeface="Helvetica"/>
            </a:endParaRPr>
          </a:p>
        </p:txBody>
      </p:sp>
      <p:sp>
        <p:nvSpPr>
          <p:cNvPr id="325" name="object 42">
            <a:extLst>
              <a:ext uri="{FF2B5EF4-FFF2-40B4-BE49-F238E27FC236}">
                <a16:creationId xmlns:a16="http://schemas.microsoft.com/office/drawing/2014/main" id="{558BAEE3-68BC-5943-8333-3906659A2902}"/>
              </a:ext>
            </a:extLst>
          </p:cNvPr>
          <p:cNvSpPr txBox="1"/>
          <p:nvPr/>
        </p:nvSpPr>
        <p:spPr>
          <a:xfrm>
            <a:off x="7730760"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15</a:t>
            </a:r>
            <a:endParaRPr sz="750" dirty="0">
              <a:cs typeface="Helvetica"/>
            </a:endParaRPr>
          </a:p>
        </p:txBody>
      </p:sp>
      <p:sp>
        <p:nvSpPr>
          <p:cNvPr id="326" name="object 42">
            <a:extLst>
              <a:ext uri="{FF2B5EF4-FFF2-40B4-BE49-F238E27FC236}">
                <a16:creationId xmlns:a16="http://schemas.microsoft.com/office/drawing/2014/main" id="{E74CB0F1-90A6-A443-8BB0-49E4F8495123}"/>
              </a:ext>
            </a:extLst>
          </p:cNvPr>
          <p:cNvSpPr txBox="1"/>
          <p:nvPr/>
        </p:nvSpPr>
        <p:spPr>
          <a:xfrm>
            <a:off x="7908269"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18</a:t>
            </a:r>
            <a:endParaRPr sz="750" dirty="0">
              <a:cs typeface="Helvetica"/>
            </a:endParaRPr>
          </a:p>
        </p:txBody>
      </p:sp>
      <p:sp>
        <p:nvSpPr>
          <p:cNvPr id="327" name="object 42">
            <a:extLst>
              <a:ext uri="{FF2B5EF4-FFF2-40B4-BE49-F238E27FC236}">
                <a16:creationId xmlns:a16="http://schemas.microsoft.com/office/drawing/2014/main" id="{98A99F18-7D99-E74D-B227-E1EEAD82CE4A}"/>
              </a:ext>
            </a:extLst>
          </p:cNvPr>
          <p:cNvSpPr txBox="1"/>
          <p:nvPr/>
        </p:nvSpPr>
        <p:spPr>
          <a:xfrm>
            <a:off x="8085777"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21</a:t>
            </a:r>
            <a:endParaRPr sz="750" dirty="0">
              <a:cs typeface="Helvetica"/>
            </a:endParaRPr>
          </a:p>
        </p:txBody>
      </p:sp>
      <p:sp>
        <p:nvSpPr>
          <p:cNvPr id="328" name="object 42">
            <a:extLst>
              <a:ext uri="{FF2B5EF4-FFF2-40B4-BE49-F238E27FC236}">
                <a16:creationId xmlns:a16="http://schemas.microsoft.com/office/drawing/2014/main" id="{19DA4261-6557-C644-BE15-247E7351790D}"/>
              </a:ext>
            </a:extLst>
          </p:cNvPr>
          <p:cNvSpPr txBox="1"/>
          <p:nvPr/>
        </p:nvSpPr>
        <p:spPr>
          <a:xfrm>
            <a:off x="8263286"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24</a:t>
            </a:r>
            <a:endParaRPr sz="750" dirty="0">
              <a:cs typeface="Helvetica"/>
            </a:endParaRPr>
          </a:p>
        </p:txBody>
      </p:sp>
      <p:sp>
        <p:nvSpPr>
          <p:cNvPr id="329" name="object 42">
            <a:extLst>
              <a:ext uri="{FF2B5EF4-FFF2-40B4-BE49-F238E27FC236}">
                <a16:creationId xmlns:a16="http://schemas.microsoft.com/office/drawing/2014/main" id="{C965A84F-0388-2E40-9E86-9669CCBA809A}"/>
              </a:ext>
            </a:extLst>
          </p:cNvPr>
          <p:cNvSpPr txBox="1"/>
          <p:nvPr/>
        </p:nvSpPr>
        <p:spPr>
          <a:xfrm>
            <a:off x="8440794"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27</a:t>
            </a:r>
            <a:endParaRPr sz="750" dirty="0">
              <a:cs typeface="Helvetica"/>
            </a:endParaRPr>
          </a:p>
        </p:txBody>
      </p:sp>
      <p:sp>
        <p:nvSpPr>
          <p:cNvPr id="330" name="object 42">
            <a:extLst>
              <a:ext uri="{FF2B5EF4-FFF2-40B4-BE49-F238E27FC236}">
                <a16:creationId xmlns:a16="http://schemas.microsoft.com/office/drawing/2014/main" id="{BAECAA34-FB65-F349-9695-00356755EEAE}"/>
              </a:ext>
            </a:extLst>
          </p:cNvPr>
          <p:cNvSpPr txBox="1"/>
          <p:nvPr/>
        </p:nvSpPr>
        <p:spPr>
          <a:xfrm>
            <a:off x="8618303"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30</a:t>
            </a:r>
            <a:endParaRPr sz="750" dirty="0">
              <a:cs typeface="Helvetica"/>
            </a:endParaRPr>
          </a:p>
        </p:txBody>
      </p:sp>
      <p:sp>
        <p:nvSpPr>
          <p:cNvPr id="331" name="object 42">
            <a:extLst>
              <a:ext uri="{FF2B5EF4-FFF2-40B4-BE49-F238E27FC236}">
                <a16:creationId xmlns:a16="http://schemas.microsoft.com/office/drawing/2014/main" id="{B4954512-3880-734D-9C5D-A156A9D939CA}"/>
              </a:ext>
            </a:extLst>
          </p:cNvPr>
          <p:cNvSpPr txBox="1"/>
          <p:nvPr/>
        </p:nvSpPr>
        <p:spPr>
          <a:xfrm>
            <a:off x="8795811"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33</a:t>
            </a:r>
            <a:endParaRPr sz="750" dirty="0">
              <a:cs typeface="Helvetica"/>
            </a:endParaRPr>
          </a:p>
        </p:txBody>
      </p:sp>
      <p:sp>
        <p:nvSpPr>
          <p:cNvPr id="332" name="object 42">
            <a:extLst>
              <a:ext uri="{FF2B5EF4-FFF2-40B4-BE49-F238E27FC236}">
                <a16:creationId xmlns:a16="http://schemas.microsoft.com/office/drawing/2014/main" id="{4A133A02-D511-B140-A81A-208F826B455A}"/>
              </a:ext>
            </a:extLst>
          </p:cNvPr>
          <p:cNvSpPr txBox="1"/>
          <p:nvPr/>
        </p:nvSpPr>
        <p:spPr>
          <a:xfrm>
            <a:off x="8973320"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36</a:t>
            </a:r>
            <a:endParaRPr sz="750" dirty="0">
              <a:cs typeface="Helvetica"/>
            </a:endParaRPr>
          </a:p>
        </p:txBody>
      </p:sp>
      <p:sp>
        <p:nvSpPr>
          <p:cNvPr id="333" name="object 42">
            <a:extLst>
              <a:ext uri="{FF2B5EF4-FFF2-40B4-BE49-F238E27FC236}">
                <a16:creationId xmlns:a16="http://schemas.microsoft.com/office/drawing/2014/main" id="{02DCDC87-04A8-A64D-B7A5-20DFEB6E73F0}"/>
              </a:ext>
            </a:extLst>
          </p:cNvPr>
          <p:cNvSpPr txBox="1"/>
          <p:nvPr/>
        </p:nvSpPr>
        <p:spPr>
          <a:xfrm>
            <a:off x="9150828"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39</a:t>
            </a:r>
            <a:endParaRPr sz="750" dirty="0">
              <a:cs typeface="Helvetica"/>
            </a:endParaRPr>
          </a:p>
        </p:txBody>
      </p:sp>
      <p:sp>
        <p:nvSpPr>
          <p:cNvPr id="334" name="object 42">
            <a:extLst>
              <a:ext uri="{FF2B5EF4-FFF2-40B4-BE49-F238E27FC236}">
                <a16:creationId xmlns:a16="http://schemas.microsoft.com/office/drawing/2014/main" id="{5F67C56D-C0CD-624A-AF7F-D6CC54272EA3}"/>
              </a:ext>
            </a:extLst>
          </p:cNvPr>
          <p:cNvSpPr txBox="1"/>
          <p:nvPr/>
        </p:nvSpPr>
        <p:spPr>
          <a:xfrm>
            <a:off x="9328337"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42</a:t>
            </a:r>
            <a:endParaRPr sz="750" dirty="0">
              <a:cs typeface="Helvetica"/>
            </a:endParaRPr>
          </a:p>
        </p:txBody>
      </p:sp>
      <p:sp>
        <p:nvSpPr>
          <p:cNvPr id="335" name="object 42">
            <a:extLst>
              <a:ext uri="{FF2B5EF4-FFF2-40B4-BE49-F238E27FC236}">
                <a16:creationId xmlns:a16="http://schemas.microsoft.com/office/drawing/2014/main" id="{0944D748-43CE-124E-8FD5-A0866F1CE197}"/>
              </a:ext>
            </a:extLst>
          </p:cNvPr>
          <p:cNvSpPr txBox="1"/>
          <p:nvPr/>
        </p:nvSpPr>
        <p:spPr>
          <a:xfrm>
            <a:off x="9505845"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45</a:t>
            </a:r>
            <a:endParaRPr sz="750" dirty="0">
              <a:cs typeface="Helvetica"/>
            </a:endParaRPr>
          </a:p>
        </p:txBody>
      </p:sp>
      <p:sp>
        <p:nvSpPr>
          <p:cNvPr id="336" name="object 42">
            <a:extLst>
              <a:ext uri="{FF2B5EF4-FFF2-40B4-BE49-F238E27FC236}">
                <a16:creationId xmlns:a16="http://schemas.microsoft.com/office/drawing/2014/main" id="{56D3B790-84A0-AC45-9832-6A9E99A45C99}"/>
              </a:ext>
            </a:extLst>
          </p:cNvPr>
          <p:cNvSpPr txBox="1"/>
          <p:nvPr/>
        </p:nvSpPr>
        <p:spPr>
          <a:xfrm>
            <a:off x="9683354"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48</a:t>
            </a:r>
            <a:endParaRPr sz="750" dirty="0">
              <a:cs typeface="Helvetica"/>
            </a:endParaRPr>
          </a:p>
        </p:txBody>
      </p:sp>
      <p:sp>
        <p:nvSpPr>
          <p:cNvPr id="337" name="object 42">
            <a:extLst>
              <a:ext uri="{FF2B5EF4-FFF2-40B4-BE49-F238E27FC236}">
                <a16:creationId xmlns:a16="http://schemas.microsoft.com/office/drawing/2014/main" id="{0DE324EB-D8B7-D442-9B89-665EE994149C}"/>
              </a:ext>
            </a:extLst>
          </p:cNvPr>
          <p:cNvSpPr txBox="1"/>
          <p:nvPr/>
        </p:nvSpPr>
        <p:spPr>
          <a:xfrm>
            <a:off x="9860862"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51</a:t>
            </a:r>
            <a:endParaRPr sz="750" dirty="0">
              <a:cs typeface="Helvetica"/>
            </a:endParaRPr>
          </a:p>
        </p:txBody>
      </p:sp>
      <p:sp>
        <p:nvSpPr>
          <p:cNvPr id="338" name="object 42">
            <a:extLst>
              <a:ext uri="{FF2B5EF4-FFF2-40B4-BE49-F238E27FC236}">
                <a16:creationId xmlns:a16="http://schemas.microsoft.com/office/drawing/2014/main" id="{564EB67F-0C32-ED4D-BD27-4DC9FB9B8F73}"/>
              </a:ext>
            </a:extLst>
          </p:cNvPr>
          <p:cNvSpPr txBox="1"/>
          <p:nvPr/>
        </p:nvSpPr>
        <p:spPr>
          <a:xfrm>
            <a:off x="10038371"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54</a:t>
            </a:r>
            <a:endParaRPr sz="750" dirty="0">
              <a:cs typeface="Helvetica"/>
            </a:endParaRPr>
          </a:p>
        </p:txBody>
      </p:sp>
      <p:sp>
        <p:nvSpPr>
          <p:cNvPr id="339" name="object 42">
            <a:extLst>
              <a:ext uri="{FF2B5EF4-FFF2-40B4-BE49-F238E27FC236}">
                <a16:creationId xmlns:a16="http://schemas.microsoft.com/office/drawing/2014/main" id="{9A6EB45F-EEB9-0440-B569-BDCD88E0CC8C}"/>
              </a:ext>
            </a:extLst>
          </p:cNvPr>
          <p:cNvSpPr txBox="1"/>
          <p:nvPr/>
        </p:nvSpPr>
        <p:spPr>
          <a:xfrm>
            <a:off x="10215879"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57</a:t>
            </a:r>
            <a:endParaRPr sz="750" dirty="0">
              <a:cs typeface="Helvetica"/>
            </a:endParaRPr>
          </a:p>
        </p:txBody>
      </p:sp>
      <p:sp>
        <p:nvSpPr>
          <p:cNvPr id="340" name="object 42">
            <a:extLst>
              <a:ext uri="{FF2B5EF4-FFF2-40B4-BE49-F238E27FC236}">
                <a16:creationId xmlns:a16="http://schemas.microsoft.com/office/drawing/2014/main" id="{58D8B355-6399-4B40-86CD-A90CDC5E483E}"/>
              </a:ext>
            </a:extLst>
          </p:cNvPr>
          <p:cNvSpPr txBox="1"/>
          <p:nvPr/>
        </p:nvSpPr>
        <p:spPr>
          <a:xfrm>
            <a:off x="10393393" y="4281102"/>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59</a:t>
            </a:r>
            <a:endParaRPr sz="750" dirty="0">
              <a:cs typeface="Helvetica"/>
            </a:endParaRPr>
          </a:p>
        </p:txBody>
      </p:sp>
      <p:sp>
        <p:nvSpPr>
          <p:cNvPr id="341" name="object 2">
            <a:extLst>
              <a:ext uri="{FF2B5EF4-FFF2-40B4-BE49-F238E27FC236}">
                <a16:creationId xmlns:a16="http://schemas.microsoft.com/office/drawing/2014/main" id="{82E6D152-29F4-2F43-8172-753118CF5626}"/>
              </a:ext>
            </a:extLst>
          </p:cNvPr>
          <p:cNvSpPr txBox="1"/>
          <p:nvPr/>
        </p:nvSpPr>
        <p:spPr>
          <a:xfrm rot="5400000">
            <a:off x="8647063" y="3712807"/>
            <a:ext cx="128818" cy="1497327"/>
          </a:xfrm>
          <a:prstGeom prst="rect">
            <a:avLst/>
          </a:prstGeom>
        </p:spPr>
        <p:txBody>
          <a:bodyPr vert="vert270" wrap="square" lIns="0" tIns="0" rIns="0" bIns="0" rtlCol="0">
            <a:spAutoFit/>
          </a:bodyPr>
          <a:lstStyle/>
          <a:p>
            <a:pPr marL="9525" algn="ctr">
              <a:lnSpc>
                <a:spcPts val="1095"/>
              </a:lnSpc>
            </a:pPr>
            <a:r>
              <a:rPr lang="en-US" sz="788" b="1" spc="-4" dirty="0">
                <a:solidFill>
                  <a:srgbClr val="3E4444"/>
                </a:solidFill>
                <a:cs typeface="Helvetica"/>
              </a:rPr>
              <a:t>Months</a:t>
            </a:r>
            <a:endParaRPr sz="788" dirty="0">
              <a:cs typeface="Helvetica"/>
            </a:endParaRPr>
          </a:p>
        </p:txBody>
      </p:sp>
      <p:graphicFrame>
        <p:nvGraphicFramePr>
          <p:cNvPr id="496" name="object 297">
            <a:extLst>
              <a:ext uri="{FF2B5EF4-FFF2-40B4-BE49-F238E27FC236}">
                <a16:creationId xmlns:a16="http://schemas.microsoft.com/office/drawing/2014/main" id="{0694C3C3-C645-BA4D-889D-B3E28007B07A}"/>
              </a:ext>
            </a:extLst>
          </p:cNvPr>
          <p:cNvGraphicFramePr>
            <a:graphicFrameLocks noGrp="1"/>
          </p:cNvGraphicFramePr>
          <p:nvPr>
            <p:extLst>
              <p:ext uri="{D42A27DB-BD31-4B8C-83A1-F6EECF244321}">
                <p14:modId xmlns:p14="http://schemas.microsoft.com/office/powerpoint/2010/main" val="331344232"/>
              </p:ext>
            </p:extLst>
          </p:nvPr>
        </p:nvGraphicFramePr>
        <p:xfrm>
          <a:off x="1567507" y="4574997"/>
          <a:ext cx="4064963" cy="320040"/>
        </p:xfrm>
        <a:graphic>
          <a:graphicData uri="http://schemas.openxmlformats.org/drawingml/2006/table">
            <a:tbl>
              <a:tblPr firstRow="1" bandRow="1">
                <a:tableStyleId>{2D5ABB26-0587-4C30-8999-92F81FD0307C}</a:tableStyleId>
              </a:tblPr>
              <a:tblGrid>
                <a:gridCol w="356027">
                  <a:extLst>
                    <a:ext uri="{9D8B030D-6E8A-4147-A177-3AD203B41FA5}">
                      <a16:colId xmlns:a16="http://schemas.microsoft.com/office/drawing/2014/main" val="20000"/>
                    </a:ext>
                  </a:extLst>
                </a:gridCol>
                <a:gridCol w="179979">
                  <a:extLst>
                    <a:ext uri="{9D8B030D-6E8A-4147-A177-3AD203B41FA5}">
                      <a16:colId xmlns:a16="http://schemas.microsoft.com/office/drawing/2014/main" val="20001"/>
                    </a:ext>
                  </a:extLst>
                </a:gridCol>
                <a:gridCol w="179979">
                  <a:extLst>
                    <a:ext uri="{9D8B030D-6E8A-4147-A177-3AD203B41FA5}">
                      <a16:colId xmlns:a16="http://schemas.microsoft.com/office/drawing/2014/main" val="20002"/>
                    </a:ext>
                  </a:extLst>
                </a:gridCol>
                <a:gridCol w="179979">
                  <a:extLst>
                    <a:ext uri="{9D8B030D-6E8A-4147-A177-3AD203B41FA5}">
                      <a16:colId xmlns:a16="http://schemas.microsoft.com/office/drawing/2014/main" val="20003"/>
                    </a:ext>
                  </a:extLst>
                </a:gridCol>
                <a:gridCol w="179979">
                  <a:extLst>
                    <a:ext uri="{9D8B030D-6E8A-4147-A177-3AD203B41FA5}">
                      <a16:colId xmlns:a16="http://schemas.microsoft.com/office/drawing/2014/main" val="20004"/>
                    </a:ext>
                  </a:extLst>
                </a:gridCol>
                <a:gridCol w="179979">
                  <a:extLst>
                    <a:ext uri="{9D8B030D-6E8A-4147-A177-3AD203B41FA5}">
                      <a16:colId xmlns:a16="http://schemas.microsoft.com/office/drawing/2014/main" val="20005"/>
                    </a:ext>
                  </a:extLst>
                </a:gridCol>
                <a:gridCol w="179979">
                  <a:extLst>
                    <a:ext uri="{9D8B030D-6E8A-4147-A177-3AD203B41FA5}">
                      <a16:colId xmlns:a16="http://schemas.microsoft.com/office/drawing/2014/main" val="20006"/>
                    </a:ext>
                  </a:extLst>
                </a:gridCol>
                <a:gridCol w="179979">
                  <a:extLst>
                    <a:ext uri="{9D8B030D-6E8A-4147-A177-3AD203B41FA5}">
                      <a16:colId xmlns:a16="http://schemas.microsoft.com/office/drawing/2014/main" val="20007"/>
                    </a:ext>
                  </a:extLst>
                </a:gridCol>
                <a:gridCol w="179979">
                  <a:extLst>
                    <a:ext uri="{9D8B030D-6E8A-4147-A177-3AD203B41FA5}">
                      <a16:colId xmlns:a16="http://schemas.microsoft.com/office/drawing/2014/main" val="20008"/>
                    </a:ext>
                  </a:extLst>
                </a:gridCol>
                <a:gridCol w="179979">
                  <a:extLst>
                    <a:ext uri="{9D8B030D-6E8A-4147-A177-3AD203B41FA5}">
                      <a16:colId xmlns:a16="http://schemas.microsoft.com/office/drawing/2014/main" val="20009"/>
                    </a:ext>
                  </a:extLst>
                </a:gridCol>
                <a:gridCol w="179979">
                  <a:extLst>
                    <a:ext uri="{9D8B030D-6E8A-4147-A177-3AD203B41FA5}">
                      <a16:colId xmlns:a16="http://schemas.microsoft.com/office/drawing/2014/main" val="20010"/>
                    </a:ext>
                  </a:extLst>
                </a:gridCol>
                <a:gridCol w="179979">
                  <a:extLst>
                    <a:ext uri="{9D8B030D-6E8A-4147-A177-3AD203B41FA5}">
                      <a16:colId xmlns:a16="http://schemas.microsoft.com/office/drawing/2014/main" val="20011"/>
                    </a:ext>
                  </a:extLst>
                </a:gridCol>
                <a:gridCol w="179979">
                  <a:extLst>
                    <a:ext uri="{9D8B030D-6E8A-4147-A177-3AD203B41FA5}">
                      <a16:colId xmlns:a16="http://schemas.microsoft.com/office/drawing/2014/main" val="20012"/>
                    </a:ext>
                  </a:extLst>
                </a:gridCol>
                <a:gridCol w="179979">
                  <a:extLst>
                    <a:ext uri="{9D8B030D-6E8A-4147-A177-3AD203B41FA5}">
                      <a16:colId xmlns:a16="http://schemas.microsoft.com/office/drawing/2014/main" val="20013"/>
                    </a:ext>
                  </a:extLst>
                </a:gridCol>
                <a:gridCol w="179979">
                  <a:extLst>
                    <a:ext uri="{9D8B030D-6E8A-4147-A177-3AD203B41FA5}">
                      <a16:colId xmlns:a16="http://schemas.microsoft.com/office/drawing/2014/main" val="20014"/>
                    </a:ext>
                  </a:extLst>
                </a:gridCol>
                <a:gridCol w="179979">
                  <a:extLst>
                    <a:ext uri="{9D8B030D-6E8A-4147-A177-3AD203B41FA5}">
                      <a16:colId xmlns:a16="http://schemas.microsoft.com/office/drawing/2014/main" val="20015"/>
                    </a:ext>
                  </a:extLst>
                </a:gridCol>
                <a:gridCol w="179979">
                  <a:extLst>
                    <a:ext uri="{9D8B030D-6E8A-4147-A177-3AD203B41FA5}">
                      <a16:colId xmlns:a16="http://schemas.microsoft.com/office/drawing/2014/main" val="20016"/>
                    </a:ext>
                  </a:extLst>
                </a:gridCol>
                <a:gridCol w="179979">
                  <a:extLst>
                    <a:ext uri="{9D8B030D-6E8A-4147-A177-3AD203B41FA5}">
                      <a16:colId xmlns:a16="http://schemas.microsoft.com/office/drawing/2014/main" val="20017"/>
                    </a:ext>
                  </a:extLst>
                </a:gridCol>
                <a:gridCol w="179979">
                  <a:extLst>
                    <a:ext uri="{9D8B030D-6E8A-4147-A177-3AD203B41FA5}">
                      <a16:colId xmlns:a16="http://schemas.microsoft.com/office/drawing/2014/main" val="20018"/>
                    </a:ext>
                  </a:extLst>
                </a:gridCol>
                <a:gridCol w="179979">
                  <a:extLst>
                    <a:ext uri="{9D8B030D-6E8A-4147-A177-3AD203B41FA5}">
                      <a16:colId xmlns:a16="http://schemas.microsoft.com/office/drawing/2014/main" val="20019"/>
                    </a:ext>
                  </a:extLst>
                </a:gridCol>
                <a:gridCol w="179979">
                  <a:extLst>
                    <a:ext uri="{9D8B030D-6E8A-4147-A177-3AD203B41FA5}">
                      <a16:colId xmlns:a16="http://schemas.microsoft.com/office/drawing/2014/main" val="20020"/>
                    </a:ext>
                  </a:extLst>
                </a:gridCol>
                <a:gridCol w="109356">
                  <a:extLst>
                    <a:ext uri="{9D8B030D-6E8A-4147-A177-3AD203B41FA5}">
                      <a16:colId xmlns:a16="http://schemas.microsoft.com/office/drawing/2014/main" val="20021"/>
                    </a:ext>
                  </a:extLst>
                </a:gridCol>
              </a:tblGrid>
              <a:tr h="102870">
                <a:tc>
                  <a:txBody>
                    <a:bodyPr/>
                    <a:lstStyle/>
                    <a:p>
                      <a:pPr marL="0" marR="80645" lvl="0" algn="r">
                        <a:lnSpc>
                          <a:spcPct val="100000"/>
                        </a:lnSpc>
                      </a:pPr>
                      <a:r>
                        <a:rPr sz="700" spc="5" dirty="0">
                          <a:solidFill>
                            <a:srgbClr val="3E4444"/>
                          </a:solidFill>
                          <a:latin typeface="+mn-lt"/>
                          <a:cs typeface="Arial" panose="020B0604020202020204" pitchFamily="34" charset="0"/>
                        </a:rPr>
                        <a:t>A</a:t>
                      </a:r>
                      <a:r>
                        <a:rPr lang="en-US" sz="700" spc="5" dirty="0">
                          <a:solidFill>
                            <a:srgbClr val="3E4444"/>
                          </a:solidFill>
                          <a:latin typeface="+mn-lt"/>
                          <a:cs typeface="Arial" panose="020B0604020202020204" pitchFamily="34" charset="0"/>
                        </a:rPr>
                        <a:t>+O</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24</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23</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2540" lvl="0" algn="ctr">
                        <a:lnSpc>
                          <a:spcPct val="100000"/>
                        </a:lnSpc>
                        <a:spcBef>
                          <a:spcPts val="0"/>
                        </a:spcBef>
                      </a:pPr>
                      <a:r>
                        <a:rPr lang="en-US" sz="700" spc="5" dirty="0">
                          <a:solidFill>
                            <a:srgbClr val="3E4444"/>
                          </a:solidFill>
                          <a:latin typeface="+mn-lt"/>
                          <a:ea typeface="+mn-ea"/>
                          <a:cs typeface="Arial" panose="020B0604020202020204" pitchFamily="34" charset="0"/>
                        </a:rPr>
                        <a:t>22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4445" lvl="0" algn="ctr">
                        <a:lnSpc>
                          <a:spcPct val="100000"/>
                        </a:lnSpc>
                        <a:spcBef>
                          <a:spcPts val="0"/>
                        </a:spcBef>
                      </a:pPr>
                      <a:r>
                        <a:rPr lang="en-US" sz="700" spc="5" dirty="0">
                          <a:solidFill>
                            <a:srgbClr val="3E4444"/>
                          </a:solidFill>
                          <a:latin typeface="+mn-lt"/>
                          <a:ea typeface="+mn-ea"/>
                          <a:cs typeface="Arial" panose="020B0604020202020204" pitchFamily="34" charset="0"/>
                        </a:rPr>
                        <a:t>22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5715" lvl="0" algn="ctr">
                        <a:lnSpc>
                          <a:spcPct val="100000"/>
                        </a:lnSpc>
                        <a:spcBef>
                          <a:spcPts val="0"/>
                        </a:spcBef>
                      </a:pPr>
                      <a:r>
                        <a:rPr lang="en-US" sz="700" spc="5" dirty="0">
                          <a:solidFill>
                            <a:srgbClr val="3E4444"/>
                          </a:solidFill>
                          <a:latin typeface="+mn-lt"/>
                          <a:ea typeface="+mn-ea"/>
                          <a:cs typeface="Arial" panose="020B0604020202020204" pitchFamily="34" charset="0"/>
                        </a:rPr>
                        <a:t>22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6985" lvl="0" algn="ctr">
                        <a:lnSpc>
                          <a:spcPct val="100000"/>
                        </a:lnSpc>
                        <a:spcBef>
                          <a:spcPts val="0"/>
                        </a:spcBef>
                      </a:pPr>
                      <a:r>
                        <a:rPr lang="en-US" sz="700" spc="5" dirty="0">
                          <a:solidFill>
                            <a:srgbClr val="3E4444"/>
                          </a:solidFill>
                          <a:latin typeface="+mn-lt"/>
                          <a:ea typeface="+mn-ea"/>
                          <a:cs typeface="Arial" panose="020B0604020202020204" pitchFamily="34" charset="0"/>
                        </a:rPr>
                        <a:t>21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8890" lvl="0" algn="ctr">
                        <a:lnSpc>
                          <a:spcPct val="100000"/>
                        </a:lnSpc>
                        <a:spcBef>
                          <a:spcPts val="0"/>
                        </a:spcBef>
                      </a:pPr>
                      <a:r>
                        <a:rPr lang="en-US" sz="700" spc="5" dirty="0">
                          <a:solidFill>
                            <a:srgbClr val="3E4444"/>
                          </a:solidFill>
                          <a:latin typeface="+mn-lt"/>
                          <a:ea typeface="+mn-ea"/>
                          <a:cs typeface="Arial" panose="020B0604020202020204" pitchFamily="34" charset="0"/>
                        </a:rPr>
                        <a:t>21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16</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19050" lvl="0" algn="ctr">
                        <a:lnSpc>
                          <a:spcPct val="100000"/>
                        </a:lnSpc>
                        <a:spcBef>
                          <a:spcPts val="0"/>
                        </a:spcBef>
                      </a:pPr>
                      <a:r>
                        <a:rPr lang="en-US" sz="700" spc="5" dirty="0">
                          <a:solidFill>
                            <a:srgbClr val="3E4444"/>
                          </a:solidFill>
                          <a:latin typeface="+mn-lt"/>
                          <a:ea typeface="+mn-ea"/>
                          <a:cs typeface="Arial" panose="020B0604020202020204" pitchFamily="34" charset="0"/>
                        </a:rPr>
                        <a:t>3</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19685" lvl="0" algn="ctr">
                        <a:lnSpc>
                          <a:spcPct val="100000"/>
                        </a:lnSpc>
                        <a:spcBef>
                          <a:spcPts val="0"/>
                        </a:spcBef>
                      </a:pPr>
                      <a:r>
                        <a:rPr lang="en-US" sz="700" spc="5" dirty="0">
                          <a:solidFill>
                            <a:srgbClr val="3E4444"/>
                          </a:solidFill>
                          <a:latin typeface="+mn-lt"/>
                          <a:ea typeface="+mn-ea"/>
                          <a:cs typeface="Arial" panose="020B0604020202020204" pitchFamily="34" charset="0"/>
                        </a:rPr>
                        <a:t>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0</a:t>
                      </a:r>
                      <a:endParaRPr sz="700" spc="5" dirty="0">
                        <a:solidFill>
                          <a:srgbClr val="3E4444"/>
                        </a:solidFill>
                        <a:latin typeface="+mn-lt"/>
                        <a:ea typeface="+mn-ea"/>
                        <a:cs typeface="Arial" panose="020B0604020202020204" pitchFamily="34" charset="0"/>
                      </a:endParaRPr>
                    </a:p>
                  </a:txBody>
                  <a:tcPr marL="0" marR="0" marT="0" marB="0" anchor="ctr"/>
                </a:tc>
                <a:extLst>
                  <a:ext uri="{0D108BD9-81ED-4DB2-BD59-A6C34878D82A}">
                    <a16:rowId xmlns:a16="http://schemas.microsoft.com/office/drawing/2014/main" val="10000"/>
                  </a:ext>
                </a:extLst>
              </a:tr>
              <a:tr h="102870">
                <a:tc>
                  <a:txBody>
                    <a:bodyPr/>
                    <a:lstStyle/>
                    <a:p>
                      <a:pPr marL="0" marR="80645" lvl="0" algn="r">
                        <a:lnSpc>
                          <a:spcPct val="100000"/>
                        </a:lnSpc>
                      </a:pPr>
                      <a:r>
                        <a:rPr lang="en-US" sz="700" spc="5" dirty="0">
                          <a:solidFill>
                            <a:srgbClr val="3E4444"/>
                          </a:solidFill>
                          <a:latin typeface="+mn-lt"/>
                          <a:cs typeface="Arial" panose="020B0604020202020204" pitchFamily="34" charset="0"/>
                        </a:rPr>
                        <a:t>A</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23</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2540" lvl="0" algn="ctr">
                        <a:lnSpc>
                          <a:spcPct val="100000"/>
                        </a:lnSpc>
                        <a:spcBef>
                          <a:spcPts val="0"/>
                        </a:spcBef>
                      </a:pPr>
                      <a:r>
                        <a:rPr lang="en-US" sz="700" spc="5" dirty="0">
                          <a:solidFill>
                            <a:srgbClr val="3E4444"/>
                          </a:solidFill>
                          <a:latin typeface="+mn-lt"/>
                          <a:ea typeface="+mn-ea"/>
                          <a:cs typeface="Arial" panose="020B0604020202020204" pitchFamily="34" charset="0"/>
                        </a:rPr>
                        <a:t>20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4445" lvl="0" algn="ctr">
                        <a:lnSpc>
                          <a:spcPct val="100000"/>
                        </a:lnSpc>
                        <a:spcBef>
                          <a:spcPts val="0"/>
                        </a:spcBef>
                      </a:pPr>
                      <a:r>
                        <a:rPr lang="en-US" sz="700" spc="5" dirty="0">
                          <a:solidFill>
                            <a:srgbClr val="3E4444"/>
                          </a:solidFill>
                          <a:latin typeface="+mn-lt"/>
                          <a:ea typeface="+mn-ea"/>
                          <a:cs typeface="Arial" panose="020B0604020202020204" pitchFamily="34" charset="0"/>
                        </a:rPr>
                        <a:t>20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5715" lvl="0" algn="ctr">
                        <a:lnSpc>
                          <a:spcPct val="100000"/>
                        </a:lnSpc>
                        <a:spcBef>
                          <a:spcPts val="0"/>
                        </a:spcBef>
                      </a:pPr>
                      <a:r>
                        <a:rPr lang="en-US" sz="700" spc="5" dirty="0">
                          <a:solidFill>
                            <a:srgbClr val="3E4444"/>
                          </a:solidFill>
                          <a:latin typeface="+mn-lt"/>
                          <a:ea typeface="+mn-ea"/>
                          <a:cs typeface="Arial" panose="020B0604020202020204" pitchFamily="34" charset="0"/>
                        </a:rPr>
                        <a:t>19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6985" lvl="0" algn="ctr">
                        <a:lnSpc>
                          <a:spcPct val="100000"/>
                        </a:lnSpc>
                        <a:spcBef>
                          <a:spcPts val="0"/>
                        </a:spcBef>
                      </a:pPr>
                      <a:r>
                        <a:rPr lang="en-US" sz="700" spc="5" dirty="0">
                          <a:solidFill>
                            <a:srgbClr val="3E4444"/>
                          </a:solidFill>
                          <a:latin typeface="+mn-lt"/>
                          <a:ea typeface="+mn-ea"/>
                          <a:cs typeface="Arial" panose="020B0604020202020204" pitchFamily="34" charset="0"/>
                        </a:rPr>
                        <a:t>18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8890" lvl="0" algn="ctr">
                        <a:lnSpc>
                          <a:spcPct val="100000"/>
                        </a:lnSpc>
                        <a:spcBef>
                          <a:spcPts val="0"/>
                        </a:spcBef>
                      </a:pPr>
                      <a:r>
                        <a:rPr lang="en-US" sz="700" spc="5" dirty="0">
                          <a:solidFill>
                            <a:srgbClr val="3E4444"/>
                          </a:solidFill>
                          <a:latin typeface="+mn-lt"/>
                          <a:ea typeface="+mn-ea"/>
                          <a:cs typeface="Arial" panose="020B0604020202020204" pitchFamily="34" charset="0"/>
                        </a:rPr>
                        <a:t>18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19050" lvl="0" algn="ctr">
                        <a:lnSpc>
                          <a:spcPct val="100000"/>
                        </a:lnSpc>
                        <a:spcBef>
                          <a:spcPts val="0"/>
                        </a:spcBef>
                      </a:pPr>
                      <a:r>
                        <a:rPr lang="en-US" sz="700" spc="5" dirty="0">
                          <a:solidFill>
                            <a:srgbClr val="3E4444"/>
                          </a:solidFill>
                          <a:latin typeface="+mn-lt"/>
                          <a:ea typeface="+mn-ea"/>
                          <a:cs typeface="Arial" panose="020B0604020202020204" pitchFamily="34" charset="0"/>
                        </a:rPr>
                        <a:t>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19685" lvl="0" algn="ctr">
                        <a:lnSpc>
                          <a:spcPct val="100000"/>
                        </a:lnSpc>
                        <a:spcBef>
                          <a:spcPts val="0"/>
                        </a:spcBef>
                      </a:pPr>
                      <a:r>
                        <a:rPr lang="en-US" sz="700" spc="5" dirty="0">
                          <a:solidFill>
                            <a:srgbClr val="3E4444"/>
                          </a:solidFill>
                          <a:latin typeface="+mn-lt"/>
                          <a:ea typeface="+mn-ea"/>
                          <a:cs typeface="Arial" panose="020B0604020202020204" pitchFamily="34" charset="0"/>
                        </a:rPr>
                        <a:t>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sz="700" spc="5" dirty="0">
                          <a:solidFill>
                            <a:srgbClr val="3E4444"/>
                          </a:solidFill>
                          <a:latin typeface="+mn-lt"/>
                          <a:ea typeface="+mn-ea"/>
                          <a:cs typeface="Arial" panose="020B0604020202020204" pitchFamily="34" charset="0"/>
                        </a:rPr>
                        <a:t>0</a:t>
                      </a:r>
                    </a:p>
                  </a:txBody>
                  <a:tcPr marL="0" marR="0" marT="0" marB="0" anchor="ctr"/>
                </a:tc>
                <a:extLst>
                  <a:ext uri="{0D108BD9-81ED-4DB2-BD59-A6C34878D82A}">
                    <a16:rowId xmlns:a16="http://schemas.microsoft.com/office/drawing/2014/main" val="10001"/>
                  </a:ext>
                </a:extLst>
              </a:tr>
              <a:tr h="102870">
                <a:tc>
                  <a:txBody>
                    <a:bodyPr/>
                    <a:lstStyle/>
                    <a:p>
                      <a:pPr marL="0" marR="80645" lvl="0" algn="r">
                        <a:lnSpc>
                          <a:spcPct val="100000"/>
                        </a:lnSpc>
                      </a:pPr>
                      <a:r>
                        <a:rPr sz="700" spc="5" dirty="0">
                          <a:solidFill>
                            <a:srgbClr val="3E4444"/>
                          </a:solidFill>
                          <a:latin typeface="+mn-lt"/>
                          <a:cs typeface="Arial" panose="020B0604020202020204" pitchFamily="34" charset="0"/>
                        </a:rPr>
                        <a:t>O+Clb</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21</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18</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2540" lvl="0" algn="ctr">
                        <a:lnSpc>
                          <a:spcPct val="100000"/>
                        </a:lnSpc>
                        <a:spcBef>
                          <a:spcPts val="0"/>
                        </a:spcBef>
                      </a:pPr>
                      <a:r>
                        <a:rPr lang="en-US" sz="700" spc="5" dirty="0">
                          <a:solidFill>
                            <a:srgbClr val="3E4444"/>
                          </a:solidFill>
                          <a:latin typeface="+mn-lt"/>
                          <a:ea typeface="+mn-ea"/>
                          <a:cs typeface="Arial" panose="020B0604020202020204" pitchFamily="34" charset="0"/>
                        </a:rPr>
                        <a:t>15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4445" lvl="0" algn="ctr">
                        <a:lnSpc>
                          <a:spcPct val="100000"/>
                        </a:lnSpc>
                        <a:spcBef>
                          <a:spcPts val="0"/>
                        </a:spcBef>
                      </a:pPr>
                      <a:r>
                        <a:rPr lang="en-US" sz="700" spc="5" dirty="0">
                          <a:solidFill>
                            <a:srgbClr val="3E4444"/>
                          </a:solidFill>
                          <a:latin typeface="+mn-lt"/>
                          <a:ea typeface="+mn-ea"/>
                          <a:cs typeface="Arial" panose="020B0604020202020204" pitchFamily="34" charset="0"/>
                        </a:rPr>
                        <a:t>10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5715" lvl="0" algn="ctr">
                        <a:lnSpc>
                          <a:spcPct val="100000"/>
                        </a:lnSpc>
                        <a:spcBef>
                          <a:spcPts val="0"/>
                        </a:spcBef>
                      </a:pPr>
                      <a:r>
                        <a:rPr lang="en-US" sz="700" spc="5" dirty="0">
                          <a:solidFill>
                            <a:srgbClr val="3E4444"/>
                          </a:solidFill>
                          <a:latin typeface="+mn-lt"/>
                          <a:ea typeface="+mn-ea"/>
                          <a:cs typeface="Arial" panose="020B0604020202020204" pitchFamily="34" charset="0"/>
                        </a:rPr>
                        <a:t>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6985" lvl="0" algn="ctr">
                        <a:lnSpc>
                          <a:spcPct val="100000"/>
                        </a:lnSpc>
                        <a:spcBef>
                          <a:spcPts val="0"/>
                        </a:spcBef>
                      </a:pPr>
                      <a:r>
                        <a:rPr lang="en-US" sz="700" spc="5" dirty="0">
                          <a:solidFill>
                            <a:srgbClr val="3E4444"/>
                          </a:solidFill>
                          <a:latin typeface="+mn-lt"/>
                          <a:ea typeface="+mn-ea"/>
                          <a:cs typeface="Arial" panose="020B0604020202020204" pitchFamily="34" charset="0"/>
                        </a:rPr>
                        <a:t>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9</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8890" lvl="0" algn="ctr">
                        <a:lnSpc>
                          <a:spcPct val="100000"/>
                        </a:lnSpc>
                        <a:spcBef>
                          <a:spcPts val="0"/>
                        </a:spcBef>
                      </a:pPr>
                      <a:r>
                        <a:rPr lang="en-US" sz="700" spc="5" dirty="0">
                          <a:solidFill>
                            <a:srgbClr val="3E4444"/>
                          </a:solidFill>
                          <a:latin typeface="+mn-lt"/>
                          <a:ea typeface="+mn-ea"/>
                          <a:cs typeface="Arial" panose="020B0604020202020204" pitchFamily="34" charset="0"/>
                        </a:rPr>
                        <a:t>6</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6</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5</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4</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3</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2</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18415" lvl="0" algn="ctr">
                        <a:lnSpc>
                          <a:spcPct val="100000"/>
                        </a:lnSpc>
                        <a:spcBef>
                          <a:spcPts val="0"/>
                        </a:spcBef>
                      </a:pPr>
                      <a:r>
                        <a:rPr lang="en-US" sz="700" spc="5" dirty="0">
                          <a:solidFill>
                            <a:srgbClr val="3E4444"/>
                          </a:solidFill>
                          <a:latin typeface="+mn-lt"/>
                          <a:ea typeface="+mn-ea"/>
                          <a:cs typeface="Arial" panose="020B0604020202020204" pitchFamily="34" charset="0"/>
                        </a:rPr>
                        <a:t>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marR="19685" lvl="0" algn="ctr">
                        <a:lnSpc>
                          <a:spcPct val="100000"/>
                        </a:lnSpc>
                        <a:spcBef>
                          <a:spcPts val="0"/>
                        </a:spcBef>
                      </a:pPr>
                      <a:r>
                        <a:rPr lang="en-US" sz="700" spc="5" dirty="0">
                          <a:solidFill>
                            <a:srgbClr val="3E4444"/>
                          </a:solidFill>
                          <a:latin typeface="+mn-lt"/>
                          <a:ea typeface="+mn-ea"/>
                          <a:cs typeface="Arial" panose="020B0604020202020204" pitchFamily="34" charset="0"/>
                        </a:rPr>
                        <a:t>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0</a:t>
                      </a:r>
                      <a:endParaRPr sz="700" spc="5" dirty="0">
                        <a:solidFill>
                          <a:srgbClr val="3E4444"/>
                        </a:solidFill>
                        <a:latin typeface="+mn-lt"/>
                        <a:ea typeface="+mn-ea"/>
                        <a:cs typeface="Arial" panose="020B0604020202020204" pitchFamily="34" charset="0"/>
                      </a:endParaRPr>
                    </a:p>
                  </a:txBody>
                  <a:tcPr marL="0" marR="0" marT="0" marB="0" anchor="ctr"/>
                </a:tc>
                <a:tc>
                  <a:txBody>
                    <a:bodyPr/>
                    <a:lstStyle/>
                    <a:p>
                      <a:pPr marL="0" lvl="0" algn="ctr">
                        <a:lnSpc>
                          <a:spcPct val="100000"/>
                        </a:lnSpc>
                        <a:spcBef>
                          <a:spcPts val="0"/>
                        </a:spcBef>
                      </a:pPr>
                      <a:r>
                        <a:rPr lang="en-US" sz="700" spc="5" dirty="0">
                          <a:solidFill>
                            <a:srgbClr val="3E4444"/>
                          </a:solidFill>
                          <a:latin typeface="+mn-lt"/>
                          <a:ea typeface="+mn-ea"/>
                          <a:cs typeface="Arial" panose="020B0604020202020204" pitchFamily="34" charset="0"/>
                        </a:rPr>
                        <a:t>0</a:t>
                      </a:r>
                      <a:endParaRPr sz="700" spc="5" dirty="0">
                        <a:solidFill>
                          <a:srgbClr val="3E4444"/>
                        </a:solidFill>
                        <a:latin typeface="+mn-lt"/>
                        <a:ea typeface="+mn-ea"/>
                        <a:cs typeface="Arial" panose="020B0604020202020204" pitchFamily="34" charset="0"/>
                      </a:endParaRPr>
                    </a:p>
                  </a:txBody>
                  <a:tcPr marL="0" marR="0" marT="0" marB="0" anchor="ctr"/>
                </a:tc>
                <a:extLst>
                  <a:ext uri="{0D108BD9-81ED-4DB2-BD59-A6C34878D82A}">
                    <a16:rowId xmlns:a16="http://schemas.microsoft.com/office/drawing/2014/main" val="10002"/>
                  </a:ext>
                </a:extLst>
              </a:tr>
            </a:tbl>
          </a:graphicData>
        </a:graphic>
      </p:graphicFrame>
      <p:sp>
        <p:nvSpPr>
          <p:cNvPr id="5" name="Rectangle 4">
            <a:extLst>
              <a:ext uri="{FF2B5EF4-FFF2-40B4-BE49-F238E27FC236}">
                <a16:creationId xmlns:a16="http://schemas.microsoft.com/office/drawing/2014/main" id="{BAB53076-AF0C-409D-B306-0E36DBA0318C}"/>
              </a:ext>
            </a:extLst>
          </p:cNvPr>
          <p:cNvSpPr/>
          <p:nvPr/>
        </p:nvSpPr>
        <p:spPr>
          <a:xfrm>
            <a:off x="1304000" y="2441184"/>
            <a:ext cx="2286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76" name="object 7">
            <a:extLst>
              <a:ext uri="{FF2B5EF4-FFF2-40B4-BE49-F238E27FC236}">
                <a16:creationId xmlns:a16="http://schemas.microsoft.com/office/drawing/2014/main" id="{FA8ECC89-39D3-5541-BF2F-ED904BA90906}"/>
              </a:ext>
            </a:extLst>
          </p:cNvPr>
          <p:cNvSpPr/>
          <p:nvPr/>
        </p:nvSpPr>
        <p:spPr>
          <a:xfrm>
            <a:off x="1961359" y="2249364"/>
            <a:ext cx="3695419" cy="1993481"/>
          </a:xfrm>
          <a:custGeom>
            <a:avLst/>
            <a:gdLst/>
            <a:ahLst/>
            <a:cxnLst/>
            <a:rect l="l" t="t" r="r" b="b"/>
            <a:pathLst>
              <a:path w="12408535" h="3418840">
                <a:moveTo>
                  <a:pt x="12408166" y="3418713"/>
                </a:moveTo>
                <a:lnTo>
                  <a:pt x="0" y="3418713"/>
                </a:lnTo>
                <a:lnTo>
                  <a:pt x="0" y="0"/>
                </a:lnTo>
                <a:lnTo>
                  <a:pt x="12408166" y="0"/>
                </a:lnTo>
                <a:lnTo>
                  <a:pt x="12408166" y="3418713"/>
                </a:lnTo>
                <a:close/>
              </a:path>
            </a:pathLst>
          </a:custGeom>
          <a:ln w="12700">
            <a:solidFill>
              <a:srgbClr val="000000"/>
            </a:solidFill>
          </a:ln>
        </p:spPr>
        <p:txBody>
          <a:bodyPr wrap="square" lIns="0" tIns="0" rIns="0" bIns="0" rtlCol="0"/>
          <a:lstStyle/>
          <a:p>
            <a:endParaRPr sz="788" dirty="0"/>
          </a:p>
        </p:txBody>
      </p:sp>
      <p:grpSp>
        <p:nvGrpSpPr>
          <p:cNvPr id="482" name="Group 481">
            <a:extLst>
              <a:ext uri="{FF2B5EF4-FFF2-40B4-BE49-F238E27FC236}">
                <a16:creationId xmlns:a16="http://schemas.microsoft.com/office/drawing/2014/main" id="{C8EAB366-6480-5D4C-A56D-487B0C16945A}"/>
              </a:ext>
            </a:extLst>
          </p:cNvPr>
          <p:cNvGrpSpPr/>
          <p:nvPr/>
        </p:nvGrpSpPr>
        <p:grpSpPr>
          <a:xfrm>
            <a:off x="1927108" y="2293098"/>
            <a:ext cx="34289" cy="1909082"/>
            <a:chOff x="918435" y="2369261"/>
            <a:chExt cx="34292" cy="2545443"/>
          </a:xfrm>
        </p:grpSpPr>
        <p:sp>
          <p:nvSpPr>
            <p:cNvPr id="477" name="object 8">
              <a:extLst>
                <a:ext uri="{FF2B5EF4-FFF2-40B4-BE49-F238E27FC236}">
                  <a16:creationId xmlns:a16="http://schemas.microsoft.com/office/drawing/2014/main" id="{BCDBC8CD-0506-974E-A453-6F2175116307}"/>
                </a:ext>
              </a:extLst>
            </p:cNvPr>
            <p:cNvSpPr/>
            <p:nvPr/>
          </p:nvSpPr>
          <p:spPr>
            <a:xfrm>
              <a:off x="918435" y="2369261"/>
              <a:ext cx="34292" cy="0"/>
            </a:xfrm>
            <a:custGeom>
              <a:avLst/>
              <a:gdLst/>
              <a:ahLst/>
              <a:cxnLst/>
              <a:rect l="l" t="t" r="r" b="b"/>
              <a:pathLst>
                <a:path w="86359">
                  <a:moveTo>
                    <a:pt x="0" y="0"/>
                  </a:moveTo>
                  <a:lnTo>
                    <a:pt x="86233" y="0"/>
                  </a:lnTo>
                </a:path>
              </a:pathLst>
            </a:custGeom>
            <a:ln w="12700">
              <a:solidFill>
                <a:srgbClr val="000000"/>
              </a:solidFill>
            </a:ln>
          </p:spPr>
          <p:txBody>
            <a:bodyPr wrap="square" lIns="0" tIns="0" rIns="0" bIns="0" rtlCol="0"/>
            <a:lstStyle/>
            <a:p>
              <a:endParaRPr sz="788" dirty="0"/>
            </a:p>
          </p:txBody>
        </p:sp>
        <p:sp>
          <p:nvSpPr>
            <p:cNvPr id="478" name="object 9">
              <a:extLst>
                <a:ext uri="{FF2B5EF4-FFF2-40B4-BE49-F238E27FC236}">
                  <a16:creationId xmlns:a16="http://schemas.microsoft.com/office/drawing/2014/main" id="{E037DACB-4FCE-0E4E-8BB2-64BDC358A68A}"/>
                </a:ext>
              </a:extLst>
            </p:cNvPr>
            <p:cNvSpPr/>
            <p:nvPr/>
          </p:nvSpPr>
          <p:spPr>
            <a:xfrm>
              <a:off x="918435" y="2879247"/>
              <a:ext cx="34292" cy="0"/>
            </a:xfrm>
            <a:custGeom>
              <a:avLst/>
              <a:gdLst/>
              <a:ahLst/>
              <a:cxnLst/>
              <a:rect l="l" t="t" r="r" b="b"/>
              <a:pathLst>
                <a:path w="86359">
                  <a:moveTo>
                    <a:pt x="0" y="0"/>
                  </a:moveTo>
                  <a:lnTo>
                    <a:pt x="86233" y="0"/>
                  </a:lnTo>
                </a:path>
              </a:pathLst>
            </a:custGeom>
            <a:ln w="12700">
              <a:solidFill>
                <a:srgbClr val="000000"/>
              </a:solidFill>
            </a:ln>
          </p:spPr>
          <p:txBody>
            <a:bodyPr wrap="square" lIns="0" tIns="0" rIns="0" bIns="0" rtlCol="0"/>
            <a:lstStyle/>
            <a:p>
              <a:endParaRPr sz="788" dirty="0"/>
            </a:p>
          </p:txBody>
        </p:sp>
        <p:sp>
          <p:nvSpPr>
            <p:cNvPr id="479" name="object 10">
              <a:extLst>
                <a:ext uri="{FF2B5EF4-FFF2-40B4-BE49-F238E27FC236}">
                  <a16:creationId xmlns:a16="http://schemas.microsoft.com/office/drawing/2014/main" id="{BF2800DC-D628-1441-91B4-B64994126D8E}"/>
                </a:ext>
              </a:extLst>
            </p:cNvPr>
            <p:cNvSpPr/>
            <p:nvPr/>
          </p:nvSpPr>
          <p:spPr>
            <a:xfrm>
              <a:off x="918435" y="3389231"/>
              <a:ext cx="34292" cy="0"/>
            </a:xfrm>
            <a:custGeom>
              <a:avLst/>
              <a:gdLst/>
              <a:ahLst/>
              <a:cxnLst/>
              <a:rect l="l" t="t" r="r" b="b"/>
              <a:pathLst>
                <a:path w="86359">
                  <a:moveTo>
                    <a:pt x="0" y="0"/>
                  </a:moveTo>
                  <a:lnTo>
                    <a:pt x="86233" y="0"/>
                  </a:lnTo>
                </a:path>
              </a:pathLst>
            </a:custGeom>
            <a:ln w="12700">
              <a:solidFill>
                <a:srgbClr val="000000"/>
              </a:solidFill>
            </a:ln>
          </p:spPr>
          <p:txBody>
            <a:bodyPr wrap="square" lIns="0" tIns="0" rIns="0" bIns="0" rtlCol="0"/>
            <a:lstStyle/>
            <a:p>
              <a:endParaRPr sz="788" dirty="0"/>
            </a:p>
          </p:txBody>
        </p:sp>
        <p:sp>
          <p:nvSpPr>
            <p:cNvPr id="480" name="object 11">
              <a:extLst>
                <a:ext uri="{FF2B5EF4-FFF2-40B4-BE49-F238E27FC236}">
                  <a16:creationId xmlns:a16="http://schemas.microsoft.com/office/drawing/2014/main" id="{D893A93A-8C14-EA4A-BA8B-B189413A8987}"/>
                </a:ext>
              </a:extLst>
            </p:cNvPr>
            <p:cNvSpPr/>
            <p:nvPr/>
          </p:nvSpPr>
          <p:spPr>
            <a:xfrm>
              <a:off x="918435" y="3895494"/>
              <a:ext cx="34292" cy="0"/>
            </a:xfrm>
            <a:custGeom>
              <a:avLst/>
              <a:gdLst/>
              <a:ahLst/>
              <a:cxnLst/>
              <a:rect l="l" t="t" r="r" b="b"/>
              <a:pathLst>
                <a:path w="86359">
                  <a:moveTo>
                    <a:pt x="0" y="0"/>
                  </a:moveTo>
                  <a:lnTo>
                    <a:pt x="86233" y="0"/>
                  </a:lnTo>
                </a:path>
              </a:pathLst>
            </a:custGeom>
            <a:ln w="12700">
              <a:solidFill>
                <a:srgbClr val="000000"/>
              </a:solidFill>
            </a:ln>
          </p:spPr>
          <p:txBody>
            <a:bodyPr wrap="square" lIns="0" tIns="0" rIns="0" bIns="0" rtlCol="0"/>
            <a:lstStyle/>
            <a:p>
              <a:endParaRPr sz="788" dirty="0"/>
            </a:p>
          </p:txBody>
        </p:sp>
        <p:sp>
          <p:nvSpPr>
            <p:cNvPr id="362" name="object 18">
              <a:extLst>
                <a:ext uri="{FF2B5EF4-FFF2-40B4-BE49-F238E27FC236}">
                  <a16:creationId xmlns:a16="http://schemas.microsoft.com/office/drawing/2014/main" id="{FB27D440-B02A-5147-B07B-0320E7149980}"/>
                </a:ext>
              </a:extLst>
            </p:cNvPr>
            <p:cNvSpPr/>
            <p:nvPr/>
          </p:nvSpPr>
          <p:spPr>
            <a:xfrm>
              <a:off x="918435" y="4403479"/>
              <a:ext cx="34292" cy="0"/>
            </a:xfrm>
            <a:custGeom>
              <a:avLst/>
              <a:gdLst/>
              <a:ahLst/>
              <a:cxnLst/>
              <a:rect l="l" t="t" r="r" b="b"/>
              <a:pathLst>
                <a:path w="86359">
                  <a:moveTo>
                    <a:pt x="0" y="0"/>
                  </a:moveTo>
                  <a:lnTo>
                    <a:pt x="86233" y="0"/>
                  </a:lnTo>
                </a:path>
              </a:pathLst>
            </a:custGeom>
            <a:ln w="12700">
              <a:solidFill>
                <a:srgbClr val="000000"/>
              </a:solidFill>
            </a:ln>
          </p:spPr>
          <p:txBody>
            <a:bodyPr wrap="square" lIns="0" tIns="0" rIns="0" bIns="0" rtlCol="0"/>
            <a:lstStyle/>
            <a:p>
              <a:endParaRPr sz="788" dirty="0"/>
            </a:p>
          </p:txBody>
        </p:sp>
        <p:sp>
          <p:nvSpPr>
            <p:cNvPr id="363" name="object 19">
              <a:extLst>
                <a:ext uri="{FF2B5EF4-FFF2-40B4-BE49-F238E27FC236}">
                  <a16:creationId xmlns:a16="http://schemas.microsoft.com/office/drawing/2014/main" id="{A8772972-04AE-894E-B247-79AEBC555A65}"/>
                </a:ext>
              </a:extLst>
            </p:cNvPr>
            <p:cNvSpPr/>
            <p:nvPr/>
          </p:nvSpPr>
          <p:spPr>
            <a:xfrm>
              <a:off x="918435" y="4914704"/>
              <a:ext cx="34292" cy="0"/>
            </a:xfrm>
            <a:custGeom>
              <a:avLst/>
              <a:gdLst/>
              <a:ahLst/>
              <a:cxnLst/>
              <a:rect l="l" t="t" r="r" b="b"/>
              <a:pathLst>
                <a:path w="86359">
                  <a:moveTo>
                    <a:pt x="0" y="0"/>
                  </a:moveTo>
                  <a:lnTo>
                    <a:pt x="86233" y="0"/>
                  </a:lnTo>
                </a:path>
              </a:pathLst>
            </a:custGeom>
            <a:ln w="12700">
              <a:solidFill>
                <a:srgbClr val="000000"/>
              </a:solidFill>
            </a:ln>
          </p:spPr>
          <p:txBody>
            <a:bodyPr wrap="square" lIns="0" tIns="0" rIns="0" bIns="0" rtlCol="0"/>
            <a:lstStyle/>
            <a:p>
              <a:endParaRPr sz="788" dirty="0"/>
            </a:p>
          </p:txBody>
        </p:sp>
      </p:grpSp>
      <p:sp>
        <p:nvSpPr>
          <p:cNvPr id="364" name="object 20">
            <a:extLst>
              <a:ext uri="{FF2B5EF4-FFF2-40B4-BE49-F238E27FC236}">
                <a16:creationId xmlns:a16="http://schemas.microsoft.com/office/drawing/2014/main" id="{167D5C0D-E5C2-1546-8B84-37E3B525705A}"/>
              </a:ext>
            </a:extLst>
          </p:cNvPr>
          <p:cNvSpPr/>
          <p:nvPr/>
        </p:nvSpPr>
        <p:spPr>
          <a:xfrm>
            <a:off x="2034188"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65" name="object 21">
            <a:extLst>
              <a:ext uri="{FF2B5EF4-FFF2-40B4-BE49-F238E27FC236}">
                <a16:creationId xmlns:a16="http://schemas.microsoft.com/office/drawing/2014/main" id="{DC0D3843-FB08-FB41-B467-7611E1F4C4AF}"/>
              </a:ext>
            </a:extLst>
          </p:cNvPr>
          <p:cNvSpPr/>
          <p:nvPr/>
        </p:nvSpPr>
        <p:spPr>
          <a:xfrm>
            <a:off x="2211724"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66" name="object 22">
            <a:extLst>
              <a:ext uri="{FF2B5EF4-FFF2-40B4-BE49-F238E27FC236}">
                <a16:creationId xmlns:a16="http://schemas.microsoft.com/office/drawing/2014/main" id="{4D2EFBE5-7122-1F47-B5C9-CFA6297E017C}"/>
              </a:ext>
            </a:extLst>
          </p:cNvPr>
          <p:cNvSpPr/>
          <p:nvPr/>
        </p:nvSpPr>
        <p:spPr>
          <a:xfrm>
            <a:off x="2389259"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67" name="object 23">
            <a:extLst>
              <a:ext uri="{FF2B5EF4-FFF2-40B4-BE49-F238E27FC236}">
                <a16:creationId xmlns:a16="http://schemas.microsoft.com/office/drawing/2014/main" id="{2730DDE6-309F-C04C-A96F-504A5F7080F9}"/>
              </a:ext>
            </a:extLst>
          </p:cNvPr>
          <p:cNvSpPr/>
          <p:nvPr/>
        </p:nvSpPr>
        <p:spPr>
          <a:xfrm>
            <a:off x="2566795"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68" name="object 24">
            <a:extLst>
              <a:ext uri="{FF2B5EF4-FFF2-40B4-BE49-F238E27FC236}">
                <a16:creationId xmlns:a16="http://schemas.microsoft.com/office/drawing/2014/main" id="{37C1BB93-F1D7-854E-8A56-8B5B41555817}"/>
              </a:ext>
            </a:extLst>
          </p:cNvPr>
          <p:cNvSpPr/>
          <p:nvPr/>
        </p:nvSpPr>
        <p:spPr>
          <a:xfrm>
            <a:off x="2744330"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69" name="object 25">
            <a:extLst>
              <a:ext uri="{FF2B5EF4-FFF2-40B4-BE49-F238E27FC236}">
                <a16:creationId xmlns:a16="http://schemas.microsoft.com/office/drawing/2014/main" id="{2E4B47BD-41E6-8445-A7AB-4A850B80BF73}"/>
              </a:ext>
            </a:extLst>
          </p:cNvPr>
          <p:cNvSpPr/>
          <p:nvPr/>
        </p:nvSpPr>
        <p:spPr>
          <a:xfrm>
            <a:off x="2921866"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0" name="object 26">
            <a:extLst>
              <a:ext uri="{FF2B5EF4-FFF2-40B4-BE49-F238E27FC236}">
                <a16:creationId xmlns:a16="http://schemas.microsoft.com/office/drawing/2014/main" id="{8BF4FE77-4A85-934E-89DD-87316A1361B3}"/>
              </a:ext>
            </a:extLst>
          </p:cNvPr>
          <p:cNvSpPr/>
          <p:nvPr/>
        </p:nvSpPr>
        <p:spPr>
          <a:xfrm>
            <a:off x="3099401"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1" name="object 27">
            <a:extLst>
              <a:ext uri="{FF2B5EF4-FFF2-40B4-BE49-F238E27FC236}">
                <a16:creationId xmlns:a16="http://schemas.microsoft.com/office/drawing/2014/main" id="{8747C18B-9119-074B-9C38-C5AB029C6ACC}"/>
              </a:ext>
            </a:extLst>
          </p:cNvPr>
          <p:cNvSpPr/>
          <p:nvPr/>
        </p:nvSpPr>
        <p:spPr>
          <a:xfrm>
            <a:off x="3276937"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2" name="object 28">
            <a:extLst>
              <a:ext uri="{FF2B5EF4-FFF2-40B4-BE49-F238E27FC236}">
                <a16:creationId xmlns:a16="http://schemas.microsoft.com/office/drawing/2014/main" id="{6DA77FBE-A6A7-CC45-A6AE-F3FA9DD3AB87}"/>
              </a:ext>
            </a:extLst>
          </p:cNvPr>
          <p:cNvSpPr/>
          <p:nvPr/>
        </p:nvSpPr>
        <p:spPr>
          <a:xfrm>
            <a:off x="3454472"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3" name="object 29">
            <a:extLst>
              <a:ext uri="{FF2B5EF4-FFF2-40B4-BE49-F238E27FC236}">
                <a16:creationId xmlns:a16="http://schemas.microsoft.com/office/drawing/2014/main" id="{2AA1DFB4-E155-9C45-8F76-D6EFFD69BD85}"/>
              </a:ext>
            </a:extLst>
          </p:cNvPr>
          <p:cNvSpPr/>
          <p:nvPr/>
        </p:nvSpPr>
        <p:spPr>
          <a:xfrm>
            <a:off x="3632008"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4" name="object 30">
            <a:extLst>
              <a:ext uri="{FF2B5EF4-FFF2-40B4-BE49-F238E27FC236}">
                <a16:creationId xmlns:a16="http://schemas.microsoft.com/office/drawing/2014/main" id="{BF246504-106F-DE4D-ADA8-7F27D379B25E}"/>
              </a:ext>
            </a:extLst>
          </p:cNvPr>
          <p:cNvSpPr/>
          <p:nvPr/>
        </p:nvSpPr>
        <p:spPr>
          <a:xfrm>
            <a:off x="3809543"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5" name="object 31">
            <a:extLst>
              <a:ext uri="{FF2B5EF4-FFF2-40B4-BE49-F238E27FC236}">
                <a16:creationId xmlns:a16="http://schemas.microsoft.com/office/drawing/2014/main" id="{04313D7D-8D4B-3347-B005-16ADD4851F8A}"/>
              </a:ext>
            </a:extLst>
          </p:cNvPr>
          <p:cNvSpPr/>
          <p:nvPr/>
        </p:nvSpPr>
        <p:spPr>
          <a:xfrm>
            <a:off x="3987079"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6" name="object 32">
            <a:extLst>
              <a:ext uri="{FF2B5EF4-FFF2-40B4-BE49-F238E27FC236}">
                <a16:creationId xmlns:a16="http://schemas.microsoft.com/office/drawing/2014/main" id="{82219E36-90F3-1E47-A742-EDCF8E2A5C29}"/>
              </a:ext>
            </a:extLst>
          </p:cNvPr>
          <p:cNvSpPr/>
          <p:nvPr/>
        </p:nvSpPr>
        <p:spPr>
          <a:xfrm>
            <a:off x="4164614"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7" name="object 33">
            <a:extLst>
              <a:ext uri="{FF2B5EF4-FFF2-40B4-BE49-F238E27FC236}">
                <a16:creationId xmlns:a16="http://schemas.microsoft.com/office/drawing/2014/main" id="{C73A1AE8-20BE-6048-A80B-71D8D0A28E94}"/>
              </a:ext>
            </a:extLst>
          </p:cNvPr>
          <p:cNvSpPr/>
          <p:nvPr/>
        </p:nvSpPr>
        <p:spPr>
          <a:xfrm>
            <a:off x="4342150"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8" name="object 34">
            <a:extLst>
              <a:ext uri="{FF2B5EF4-FFF2-40B4-BE49-F238E27FC236}">
                <a16:creationId xmlns:a16="http://schemas.microsoft.com/office/drawing/2014/main" id="{B4E1E7DC-1268-2248-B842-433B17398090}"/>
              </a:ext>
            </a:extLst>
          </p:cNvPr>
          <p:cNvSpPr/>
          <p:nvPr/>
        </p:nvSpPr>
        <p:spPr>
          <a:xfrm>
            <a:off x="4519685"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79" name="object 35">
            <a:extLst>
              <a:ext uri="{FF2B5EF4-FFF2-40B4-BE49-F238E27FC236}">
                <a16:creationId xmlns:a16="http://schemas.microsoft.com/office/drawing/2014/main" id="{DDE9EF49-F2E1-CB48-A650-729A269F523D}"/>
              </a:ext>
            </a:extLst>
          </p:cNvPr>
          <p:cNvSpPr/>
          <p:nvPr/>
        </p:nvSpPr>
        <p:spPr>
          <a:xfrm>
            <a:off x="4697221"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80" name="object 36">
            <a:extLst>
              <a:ext uri="{FF2B5EF4-FFF2-40B4-BE49-F238E27FC236}">
                <a16:creationId xmlns:a16="http://schemas.microsoft.com/office/drawing/2014/main" id="{0BD71323-5ABF-B147-9EB1-7828CAB76441}"/>
              </a:ext>
            </a:extLst>
          </p:cNvPr>
          <p:cNvSpPr/>
          <p:nvPr/>
        </p:nvSpPr>
        <p:spPr>
          <a:xfrm>
            <a:off x="4874756"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81" name="object 37">
            <a:extLst>
              <a:ext uri="{FF2B5EF4-FFF2-40B4-BE49-F238E27FC236}">
                <a16:creationId xmlns:a16="http://schemas.microsoft.com/office/drawing/2014/main" id="{80964459-A908-A34D-9590-D347148BBBDB}"/>
              </a:ext>
            </a:extLst>
          </p:cNvPr>
          <p:cNvSpPr/>
          <p:nvPr/>
        </p:nvSpPr>
        <p:spPr>
          <a:xfrm>
            <a:off x="5052292"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82" name="object 38">
            <a:extLst>
              <a:ext uri="{FF2B5EF4-FFF2-40B4-BE49-F238E27FC236}">
                <a16:creationId xmlns:a16="http://schemas.microsoft.com/office/drawing/2014/main" id="{ECE3C4CE-81BA-D147-B53A-EB51B3A8F6F3}"/>
              </a:ext>
            </a:extLst>
          </p:cNvPr>
          <p:cNvSpPr/>
          <p:nvPr/>
        </p:nvSpPr>
        <p:spPr>
          <a:xfrm>
            <a:off x="5229827"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83" name="object 39">
            <a:extLst>
              <a:ext uri="{FF2B5EF4-FFF2-40B4-BE49-F238E27FC236}">
                <a16:creationId xmlns:a16="http://schemas.microsoft.com/office/drawing/2014/main" id="{DCE0BB17-40C4-AF45-9A79-690C58EC4DCD}"/>
              </a:ext>
            </a:extLst>
          </p:cNvPr>
          <p:cNvSpPr/>
          <p:nvPr/>
        </p:nvSpPr>
        <p:spPr>
          <a:xfrm>
            <a:off x="5407363"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84" name="object 40">
            <a:extLst>
              <a:ext uri="{FF2B5EF4-FFF2-40B4-BE49-F238E27FC236}">
                <a16:creationId xmlns:a16="http://schemas.microsoft.com/office/drawing/2014/main" id="{01BC0CD1-1847-224B-B0DD-452E3E81DF85}"/>
              </a:ext>
            </a:extLst>
          </p:cNvPr>
          <p:cNvSpPr/>
          <p:nvPr/>
        </p:nvSpPr>
        <p:spPr>
          <a:xfrm>
            <a:off x="5584895" y="4243332"/>
            <a:ext cx="0" cy="43605"/>
          </a:xfrm>
          <a:custGeom>
            <a:avLst/>
            <a:gdLst/>
            <a:ahLst/>
            <a:cxnLst/>
            <a:rect l="l" t="t" r="r" b="b"/>
            <a:pathLst>
              <a:path h="95250">
                <a:moveTo>
                  <a:pt x="0" y="0"/>
                </a:moveTo>
                <a:lnTo>
                  <a:pt x="0" y="94805"/>
                </a:lnTo>
              </a:path>
            </a:pathLst>
          </a:custGeom>
          <a:ln w="12700">
            <a:solidFill>
              <a:srgbClr val="000000"/>
            </a:solidFill>
          </a:ln>
        </p:spPr>
        <p:txBody>
          <a:bodyPr wrap="square" lIns="0" tIns="0" rIns="0" bIns="0" rtlCol="0"/>
          <a:lstStyle/>
          <a:p>
            <a:endParaRPr sz="788" dirty="0"/>
          </a:p>
        </p:txBody>
      </p:sp>
      <p:sp>
        <p:nvSpPr>
          <p:cNvPr id="358" name="object 141">
            <a:extLst>
              <a:ext uri="{FF2B5EF4-FFF2-40B4-BE49-F238E27FC236}">
                <a16:creationId xmlns:a16="http://schemas.microsoft.com/office/drawing/2014/main" id="{E4FBE44C-91A1-2E4E-94DA-F5155504ACB2}"/>
              </a:ext>
            </a:extLst>
          </p:cNvPr>
          <p:cNvSpPr txBox="1"/>
          <p:nvPr/>
        </p:nvSpPr>
        <p:spPr>
          <a:xfrm>
            <a:off x="1997664" y="2957260"/>
            <a:ext cx="648651" cy="1102225"/>
          </a:xfrm>
          <a:prstGeom prst="rect">
            <a:avLst/>
          </a:prstGeom>
        </p:spPr>
        <p:txBody>
          <a:bodyPr vert="horz" wrap="square" lIns="0" tIns="9525" rIns="0" bIns="0" rtlCol="0">
            <a:spAutoFit/>
          </a:bodyPr>
          <a:lstStyle/>
          <a:p>
            <a:pPr marL="28575">
              <a:spcBef>
                <a:spcPts val="75"/>
              </a:spcBef>
            </a:pPr>
            <a:r>
              <a:rPr sz="675" b="1" spc="-4" dirty="0">
                <a:solidFill>
                  <a:srgbClr val="3E4444"/>
                </a:solidFill>
                <a:cs typeface="Helvetica"/>
              </a:rPr>
              <a:t>A+O</a:t>
            </a:r>
            <a:r>
              <a:rPr sz="675" b="1" spc="-23" dirty="0">
                <a:solidFill>
                  <a:srgbClr val="3E4444"/>
                </a:solidFill>
                <a:cs typeface="Helvetica"/>
              </a:rPr>
              <a:t> </a:t>
            </a:r>
            <a:r>
              <a:rPr sz="675" b="1" spc="-4" dirty="0">
                <a:solidFill>
                  <a:srgbClr val="3E4444"/>
                </a:solidFill>
                <a:cs typeface="Helvetica"/>
              </a:rPr>
              <a:t>vs</a:t>
            </a:r>
            <a:r>
              <a:rPr sz="675" b="1" spc="-19" dirty="0">
                <a:solidFill>
                  <a:srgbClr val="3E4444"/>
                </a:solidFill>
                <a:cs typeface="Helvetica"/>
              </a:rPr>
              <a:t> </a:t>
            </a:r>
            <a:r>
              <a:rPr sz="675" b="1" spc="-4" dirty="0">
                <a:solidFill>
                  <a:srgbClr val="3E4444"/>
                </a:solidFill>
                <a:cs typeface="Helvetica"/>
              </a:rPr>
              <a:t>O+Clb</a:t>
            </a:r>
            <a:endParaRPr sz="675" dirty="0">
              <a:cs typeface="Helvetica"/>
            </a:endParaRPr>
          </a:p>
          <a:p>
            <a:pPr marL="28575"/>
            <a:r>
              <a:rPr lang="en-US" sz="675" spc="-4" dirty="0">
                <a:solidFill>
                  <a:srgbClr val="3E4444"/>
                </a:solidFill>
                <a:cs typeface="Helvetica"/>
              </a:rPr>
              <a:t>HR</a:t>
            </a:r>
            <a:r>
              <a:rPr lang="en-US" sz="675" spc="-4" baseline="30000" dirty="0">
                <a:solidFill>
                  <a:srgbClr val="3E4444"/>
                </a:solidFill>
                <a:cs typeface="Helvetica"/>
              </a:rPr>
              <a:t>a</a:t>
            </a:r>
            <a:r>
              <a:rPr lang="en-US" sz="675" spc="-4" dirty="0">
                <a:solidFill>
                  <a:srgbClr val="3E4444"/>
                </a:solidFill>
                <a:cs typeface="Helvetica"/>
              </a:rPr>
              <a:t> (95% CI): 0.17 (0.07, 0.42)</a:t>
            </a:r>
          </a:p>
          <a:p>
            <a:pPr marL="28575"/>
            <a:r>
              <a:rPr lang="en-US" sz="675" i="1" spc="-4" dirty="0">
                <a:solidFill>
                  <a:srgbClr val="3E4444"/>
                </a:solidFill>
                <a:cs typeface="Helvetica"/>
              </a:rPr>
              <a:t>P</a:t>
            </a:r>
            <a:r>
              <a:rPr lang="en-US" sz="675" spc="-4" dirty="0">
                <a:solidFill>
                  <a:srgbClr val="3E4444"/>
                </a:solidFill>
                <a:cs typeface="Helvetica"/>
              </a:rPr>
              <a:t>&lt;0.0001</a:t>
            </a:r>
            <a:r>
              <a:rPr lang="en-US" sz="675" spc="-4" baseline="30000" dirty="0">
                <a:solidFill>
                  <a:srgbClr val="3E4444"/>
                </a:solidFill>
                <a:cs typeface="Helvetica"/>
              </a:rPr>
              <a:t>b</a:t>
            </a:r>
          </a:p>
          <a:p>
            <a:pPr marL="28575"/>
            <a:endParaRPr sz="525" baseline="31746" dirty="0">
              <a:cs typeface="Helvetica"/>
            </a:endParaRPr>
          </a:p>
          <a:p>
            <a:pPr marL="28575"/>
            <a:r>
              <a:rPr sz="675" b="1" dirty="0">
                <a:solidFill>
                  <a:srgbClr val="3E4444"/>
                </a:solidFill>
                <a:cs typeface="Helvetica"/>
              </a:rPr>
              <a:t>A</a:t>
            </a:r>
            <a:r>
              <a:rPr sz="675" b="1" spc="-23" dirty="0">
                <a:solidFill>
                  <a:srgbClr val="3E4444"/>
                </a:solidFill>
                <a:cs typeface="Helvetica"/>
              </a:rPr>
              <a:t> </a:t>
            </a:r>
            <a:r>
              <a:rPr sz="675" b="1" spc="-4" dirty="0">
                <a:solidFill>
                  <a:srgbClr val="3E4444"/>
                </a:solidFill>
                <a:cs typeface="Helvetica"/>
              </a:rPr>
              <a:t>vs</a:t>
            </a:r>
            <a:r>
              <a:rPr sz="675" b="1" spc="-19" dirty="0">
                <a:solidFill>
                  <a:srgbClr val="3E4444"/>
                </a:solidFill>
                <a:cs typeface="Helvetica"/>
              </a:rPr>
              <a:t> </a:t>
            </a:r>
            <a:r>
              <a:rPr sz="675" b="1" spc="-4" dirty="0">
                <a:solidFill>
                  <a:srgbClr val="3E4444"/>
                </a:solidFill>
                <a:cs typeface="Helvetica"/>
              </a:rPr>
              <a:t>O+Clb</a:t>
            </a:r>
            <a:endParaRPr sz="675" dirty="0">
              <a:cs typeface="Helvetica"/>
            </a:endParaRPr>
          </a:p>
          <a:p>
            <a:pPr marL="28575"/>
            <a:r>
              <a:rPr lang="en-US" sz="675" spc="-4" dirty="0">
                <a:solidFill>
                  <a:srgbClr val="3E4444"/>
                </a:solidFill>
                <a:cs typeface="Helvetica"/>
              </a:rPr>
              <a:t>HR</a:t>
            </a:r>
            <a:r>
              <a:rPr lang="en-US" sz="675" spc="-4" baseline="30000" dirty="0">
                <a:solidFill>
                  <a:srgbClr val="3E4444"/>
                </a:solidFill>
                <a:cs typeface="Helvetica"/>
              </a:rPr>
              <a:t>a</a:t>
            </a:r>
            <a:r>
              <a:rPr lang="en-US" sz="675" spc="-4" dirty="0">
                <a:solidFill>
                  <a:srgbClr val="3E4444"/>
                </a:solidFill>
                <a:cs typeface="Helvetica"/>
              </a:rPr>
              <a:t> (95% CI): 0.18 (0.07, 0.46)</a:t>
            </a:r>
          </a:p>
          <a:p>
            <a:pPr marL="28575"/>
            <a:r>
              <a:rPr lang="en-US" sz="675" i="1" spc="-4" dirty="0">
                <a:solidFill>
                  <a:srgbClr val="3E4444"/>
                </a:solidFill>
                <a:cs typeface="Helvetica"/>
              </a:rPr>
              <a:t>P</a:t>
            </a:r>
            <a:r>
              <a:rPr lang="en-US" sz="675" spc="-4" dirty="0">
                <a:solidFill>
                  <a:srgbClr val="3E4444"/>
                </a:solidFill>
                <a:cs typeface="Helvetica"/>
              </a:rPr>
              <a:t>&lt;0.0001</a:t>
            </a:r>
            <a:r>
              <a:rPr lang="en-US" sz="675" spc="-4" baseline="30000" dirty="0">
                <a:solidFill>
                  <a:srgbClr val="3E4444"/>
                </a:solidFill>
                <a:cs typeface="Helvetica"/>
              </a:rPr>
              <a:t>b</a:t>
            </a:r>
          </a:p>
        </p:txBody>
      </p:sp>
      <p:sp>
        <p:nvSpPr>
          <p:cNvPr id="483" name="object 2">
            <a:extLst>
              <a:ext uri="{FF2B5EF4-FFF2-40B4-BE49-F238E27FC236}">
                <a16:creationId xmlns:a16="http://schemas.microsoft.com/office/drawing/2014/main" id="{252986BE-FA00-C94E-A4EB-84171F02AB45}"/>
              </a:ext>
            </a:extLst>
          </p:cNvPr>
          <p:cNvSpPr txBox="1"/>
          <p:nvPr/>
        </p:nvSpPr>
        <p:spPr>
          <a:xfrm>
            <a:off x="1586017" y="2490624"/>
            <a:ext cx="128818" cy="1497327"/>
          </a:xfrm>
          <a:prstGeom prst="rect">
            <a:avLst/>
          </a:prstGeom>
        </p:spPr>
        <p:txBody>
          <a:bodyPr vert="vert270" wrap="square" lIns="0" tIns="0" rIns="0" bIns="0" rtlCol="0">
            <a:spAutoFit/>
          </a:bodyPr>
          <a:lstStyle/>
          <a:p>
            <a:pPr marL="9525" algn="ctr">
              <a:lnSpc>
                <a:spcPts val="1095"/>
              </a:lnSpc>
            </a:pPr>
            <a:r>
              <a:rPr sz="788" b="1" spc="-4" dirty="0">
                <a:solidFill>
                  <a:srgbClr val="3E4444"/>
                </a:solidFill>
                <a:cs typeface="Helvetica"/>
              </a:rPr>
              <a:t>Progression-Free</a:t>
            </a:r>
            <a:r>
              <a:rPr sz="788" b="1" spc="-38" dirty="0">
                <a:solidFill>
                  <a:srgbClr val="3E4444"/>
                </a:solidFill>
                <a:cs typeface="Helvetica"/>
              </a:rPr>
              <a:t> </a:t>
            </a:r>
            <a:r>
              <a:rPr sz="788" b="1" spc="-4" dirty="0">
                <a:solidFill>
                  <a:srgbClr val="3E4444"/>
                </a:solidFill>
                <a:cs typeface="Helvetica"/>
              </a:rPr>
              <a:t>Survival</a:t>
            </a:r>
            <a:r>
              <a:rPr sz="788" b="1" spc="-38" dirty="0">
                <a:solidFill>
                  <a:srgbClr val="3E4444"/>
                </a:solidFill>
                <a:cs typeface="Helvetica"/>
              </a:rPr>
              <a:t> </a:t>
            </a:r>
            <a:r>
              <a:rPr sz="788" b="1" spc="-4" dirty="0">
                <a:solidFill>
                  <a:srgbClr val="3E4444"/>
                </a:solidFill>
                <a:cs typeface="Helvetica"/>
              </a:rPr>
              <a:t>(%)</a:t>
            </a:r>
            <a:endParaRPr sz="788" dirty="0">
              <a:cs typeface="Helvetica"/>
            </a:endParaRPr>
          </a:p>
        </p:txBody>
      </p:sp>
      <p:sp>
        <p:nvSpPr>
          <p:cNvPr id="484" name="object 38">
            <a:extLst>
              <a:ext uri="{FF2B5EF4-FFF2-40B4-BE49-F238E27FC236}">
                <a16:creationId xmlns:a16="http://schemas.microsoft.com/office/drawing/2014/main" id="{790DB3A8-A623-6145-B170-0098FD172F7F}"/>
              </a:ext>
            </a:extLst>
          </p:cNvPr>
          <p:cNvSpPr txBox="1"/>
          <p:nvPr/>
        </p:nvSpPr>
        <p:spPr>
          <a:xfrm>
            <a:off x="1745336" y="2230492"/>
            <a:ext cx="160328" cy="243336"/>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100</a:t>
            </a:r>
            <a:endParaRPr sz="750" dirty="0">
              <a:cs typeface="Helvetica"/>
            </a:endParaRPr>
          </a:p>
        </p:txBody>
      </p:sp>
      <p:sp>
        <p:nvSpPr>
          <p:cNvPr id="485" name="object 39">
            <a:extLst>
              <a:ext uri="{FF2B5EF4-FFF2-40B4-BE49-F238E27FC236}">
                <a16:creationId xmlns:a16="http://schemas.microsoft.com/office/drawing/2014/main" id="{9AFFB731-115A-FB4F-90B9-99C2C401FFB6}"/>
              </a:ext>
            </a:extLst>
          </p:cNvPr>
          <p:cNvSpPr txBox="1"/>
          <p:nvPr/>
        </p:nvSpPr>
        <p:spPr>
          <a:xfrm>
            <a:off x="1773560" y="2615204"/>
            <a:ext cx="132104" cy="127920"/>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80</a:t>
            </a:r>
            <a:endParaRPr sz="750" dirty="0">
              <a:cs typeface="Helvetica"/>
            </a:endParaRPr>
          </a:p>
        </p:txBody>
      </p:sp>
      <p:sp>
        <p:nvSpPr>
          <p:cNvPr id="486" name="object 40">
            <a:extLst>
              <a:ext uri="{FF2B5EF4-FFF2-40B4-BE49-F238E27FC236}">
                <a16:creationId xmlns:a16="http://schemas.microsoft.com/office/drawing/2014/main" id="{83B13D4C-1DC1-714F-AB79-4F37C005908A}"/>
              </a:ext>
            </a:extLst>
          </p:cNvPr>
          <p:cNvSpPr txBox="1"/>
          <p:nvPr/>
        </p:nvSpPr>
        <p:spPr>
          <a:xfrm>
            <a:off x="1773560" y="2992962"/>
            <a:ext cx="132104" cy="127920"/>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60</a:t>
            </a:r>
            <a:endParaRPr sz="750" dirty="0">
              <a:cs typeface="Helvetica"/>
            </a:endParaRPr>
          </a:p>
        </p:txBody>
      </p:sp>
      <p:sp>
        <p:nvSpPr>
          <p:cNvPr id="487" name="object 41">
            <a:extLst>
              <a:ext uri="{FF2B5EF4-FFF2-40B4-BE49-F238E27FC236}">
                <a16:creationId xmlns:a16="http://schemas.microsoft.com/office/drawing/2014/main" id="{3D193382-E798-5B4E-B39B-05CA48ACDFB3}"/>
              </a:ext>
            </a:extLst>
          </p:cNvPr>
          <p:cNvSpPr txBox="1"/>
          <p:nvPr/>
        </p:nvSpPr>
        <p:spPr>
          <a:xfrm>
            <a:off x="1782622" y="3374397"/>
            <a:ext cx="123043" cy="127920"/>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40</a:t>
            </a:r>
            <a:endParaRPr sz="750" dirty="0">
              <a:cs typeface="Helvetica"/>
            </a:endParaRPr>
          </a:p>
        </p:txBody>
      </p:sp>
      <p:sp>
        <p:nvSpPr>
          <p:cNvPr id="488" name="object 42">
            <a:extLst>
              <a:ext uri="{FF2B5EF4-FFF2-40B4-BE49-F238E27FC236}">
                <a16:creationId xmlns:a16="http://schemas.microsoft.com/office/drawing/2014/main" id="{5279C336-D2E7-054D-B1C7-51AE92766304}"/>
              </a:ext>
            </a:extLst>
          </p:cNvPr>
          <p:cNvSpPr txBox="1"/>
          <p:nvPr/>
        </p:nvSpPr>
        <p:spPr>
          <a:xfrm>
            <a:off x="1792730" y="3748871"/>
            <a:ext cx="112935" cy="243336"/>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20</a:t>
            </a:r>
            <a:endParaRPr sz="750" dirty="0">
              <a:cs typeface="Helvetica"/>
            </a:endParaRPr>
          </a:p>
        </p:txBody>
      </p:sp>
      <p:sp>
        <p:nvSpPr>
          <p:cNvPr id="489" name="object 42">
            <a:extLst>
              <a:ext uri="{FF2B5EF4-FFF2-40B4-BE49-F238E27FC236}">
                <a16:creationId xmlns:a16="http://schemas.microsoft.com/office/drawing/2014/main" id="{902B642C-397B-C247-A671-880BE91D6C67}"/>
              </a:ext>
            </a:extLst>
          </p:cNvPr>
          <p:cNvSpPr txBox="1"/>
          <p:nvPr/>
        </p:nvSpPr>
        <p:spPr>
          <a:xfrm>
            <a:off x="1792730" y="4134421"/>
            <a:ext cx="112935" cy="127920"/>
          </a:xfrm>
          <a:prstGeom prst="rect">
            <a:avLst/>
          </a:prstGeom>
        </p:spPr>
        <p:txBody>
          <a:bodyPr vert="horz" wrap="square" lIns="0" tIns="12383" rIns="0" bIns="0" rtlCol="0">
            <a:spAutoFit/>
          </a:bodyPr>
          <a:lstStyle/>
          <a:p>
            <a:pPr marL="9525" algn="r">
              <a:spcBef>
                <a:spcPts val="98"/>
              </a:spcBef>
            </a:pPr>
            <a:r>
              <a:rPr sz="750" spc="8" dirty="0">
                <a:solidFill>
                  <a:srgbClr val="3E4444"/>
                </a:solidFill>
                <a:cs typeface="Helvetica"/>
              </a:rPr>
              <a:t>0</a:t>
            </a:r>
            <a:endParaRPr sz="750" dirty="0">
              <a:cs typeface="Helvetica"/>
            </a:endParaRPr>
          </a:p>
        </p:txBody>
      </p:sp>
      <p:sp>
        <p:nvSpPr>
          <p:cNvPr id="497" name="object 42">
            <a:extLst>
              <a:ext uri="{FF2B5EF4-FFF2-40B4-BE49-F238E27FC236}">
                <a16:creationId xmlns:a16="http://schemas.microsoft.com/office/drawing/2014/main" id="{C4B0E107-4FED-024E-887E-79356A2362E1}"/>
              </a:ext>
            </a:extLst>
          </p:cNvPr>
          <p:cNvSpPr txBox="1"/>
          <p:nvPr/>
        </p:nvSpPr>
        <p:spPr>
          <a:xfrm>
            <a:off x="1975521" y="4281103"/>
            <a:ext cx="112935" cy="127920"/>
          </a:xfrm>
          <a:prstGeom prst="rect">
            <a:avLst/>
          </a:prstGeom>
        </p:spPr>
        <p:txBody>
          <a:bodyPr vert="horz" wrap="square" lIns="0" tIns="12383" rIns="0" bIns="0" rtlCol="0">
            <a:spAutoFit/>
          </a:bodyPr>
          <a:lstStyle/>
          <a:p>
            <a:pPr marL="9525" algn="ctr">
              <a:spcBef>
                <a:spcPts val="98"/>
              </a:spcBef>
            </a:pPr>
            <a:r>
              <a:rPr sz="750" spc="8" dirty="0">
                <a:solidFill>
                  <a:srgbClr val="3E4444"/>
                </a:solidFill>
                <a:cs typeface="Helvetica"/>
              </a:rPr>
              <a:t>0</a:t>
            </a:r>
            <a:endParaRPr sz="750" dirty="0">
              <a:cs typeface="Helvetica"/>
            </a:endParaRPr>
          </a:p>
        </p:txBody>
      </p:sp>
      <p:sp>
        <p:nvSpPr>
          <p:cNvPr id="498" name="object 42">
            <a:extLst>
              <a:ext uri="{FF2B5EF4-FFF2-40B4-BE49-F238E27FC236}">
                <a16:creationId xmlns:a16="http://schemas.microsoft.com/office/drawing/2014/main" id="{6636FDB2-97E9-B444-B5C5-BA4C77067D6E}"/>
              </a:ext>
            </a:extLst>
          </p:cNvPr>
          <p:cNvSpPr txBox="1"/>
          <p:nvPr/>
        </p:nvSpPr>
        <p:spPr>
          <a:xfrm>
            <a:off x="2153030" y="4281103"/>
            <a:ext cx="112935" cy="127920"/>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a:t>
            </a:r>
            <a:endParaRPr sz="750" dirty="0">
              <a:cs typeface="Helvetica"/>
            </a:endParaRPr>
          </a:p>
        </p:txBody>
      </p:sp>
      <p:sp>
        <p:nvSpPr>
          <p:cNvPr id="499" name="object 42">
            <a:extLst>
              <a:ext uri="{FF2B5EF4-FFF2-40B4-BE49-F238E27FC236}">
                <a16:creationId xmlns:a16="http://schemas.microsoft.com/office/drawing/2014/main" id="{B16735B9-C008-364D-AF8E-F637FAA1CAD6}"/>
              </a:ext>
            </a:extLst>
          </p:cNvPr>
          <p:cNvSpPr txBox="1"/>
          <p:nvPr/>
        </p:nvSpPr>
        <p:spPr>
          <a:xfrm>
            <a:off x="2330538" y="4281103"/>
            <a:ext cx="112935" cy="127920"/>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6</a:t>
            </a:r>
            <a:endParaRPr sz="750" dirty="0">
              <a:cs typeface="Helvetica"/>
            </a:endParaRPr>
          </a:p>
        </p:txBody>
      </p:sp>
      <p:sp>
        <p:nvSpPr>
          <p:cNvPr id="500" name="object 42">
            <a:extLst>
              <a:ext uri="{FF2B5EF4-FFF2-40B4-BE49-F238E27FC236}">
                <a16:creationId xmlns:a16="http://schemas.microsoft.com/office/drawing/2014/main" id="{69477CBB-57DB-7148-B6D2-846811EF716B}"/>
              </a:ext>
            </a:extLst>
          </p:cNvPr>
          <p:cNvSpPr txBox="1"/>
          <p:nvPr/>
        </p:nvSpPr>
        <p:spPr>
          <a:xfrm>
            <a:off x="2508047" y="4281103"/>
            <a:ext cx="112935" cy="127920"/>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9</a:t>
            </a:r>
            <a:endParaRPr sz="750" dirty="0">
              <a:cs typeface="Helvetica"/>
            </a:endParaRPr>
          </a:p>
        </p:txBody>
      </p:sp>
      <p:sp>
        <p:nvSpPr>
          <p:cNvPr id="501" name="object 42">
            <a:extLst>
              <a:ext uri="{FF2B5EF4-FFF2-40B4-BE49-F238E27FC236}">
                <a16:creationId xmlns:a16="http://schemas.microsoft.com/office/drawing/2014/main" id="{18CBD607-44BA-C345-B22A-1199A649D3EE}"/>
              </a:ext>
            </a:extLst>
          </p:cNvPr>
          <p:cNvSpPr txBox="1"/>
          <p:nvPr/>
        </p:nvSpPr>
        <p:spPr>
          <a:xfrm>
            <a:off x="2685555"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12</a:t>
            </a:r>
            <a:endParaRPr sz="750" dirty="0">
              <a:cs typeface="Helvetica"/>
            </a:endParaRPr>
          </a:p>
        </p:txBody>
      </p:sp>
      <p:sp>
        <p:nvSpPr>
          <p:cNvPr id="502" name="object 42">
            <a:extLst>
              <a:ext uri="{FF2B5EF4-FFF2-40B4-BE49-F238E27FC236}">
                <a16:creationId xmlns:a16="http://schemas.microsoft.com/office/drawing/2014/main" id="{B1D95E22-F474-4A43-ACBC-2B9FDB443349}"/>
              </a:ext>
            </a:extLst>
          </p:cNvPr>
          <p:cNvSpPr txBox="1"/>
          <p:nvPr/>
        </p:nvSpPr>
        <p:spPr>
          <a:xfrm>
            <a:off x="2863064"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15</a:t>
            </a:r>
            <a:endParaRPr sz="750" dirty="0">
              <a:cs typeface="Helvetica"/>
            </a:endParaRPr>
          </a:p>
        </p:txBody>
      </p:sp>
      <p:sp>
        <p:nvSpPr>
          <p:cNvPr id="503" name="object 42">
            <a:extLst>
              <a:ext uri="{FF2B5EF4-FFF2-40B4-BE49-F238E27FC236}">
                <a16:creationId xmlns:a16="http://schemas.microsoft.com/office/drawing/2014/main" id="{4302B99F-1803-F54A-A1DD-55DA5904BE31}"/>
              </a:ext>
            </a:extLst>
          </p:cNvPr>
          <p:cNvSpPr txBox="1"/>
          <p:nvPr/>
        </p:nvSpPr>
        <p:spPr>
          <a:xfrm>
            <a:off x="3040572"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18</a:t>
            </a:r>
            <a:endParaRPr sz="750" dirty="0">
              <a:cs typeface="Helvetica"/>
            </a:endParaRPr>
          </a:p>
        </p:txBody>
      </p:sp>
      <p:sp>
        <p:nvSpPr>
          <p:cNvPr id="504" name="object 42">
            <a:extLst>
              <a:ext uri="{FF2B5EF4-FFF2-40B4-BE49-F238E27FC236}">
                <a16:creationId xmlns:a16="http://schemas.microsoft.com/office/drawing/2014/main" id="{43B10B7A-77FE-9E4D-B2CF-EA467B698E9D}"/>
              </a:ext>
            </a:extLst>
          </p:cNvPr>
          <p:cNvSpPr txBox="1"/>
          <p:nvPr/>
        </p:nvSpPr>
        <p:spPr>
          <a:xfrm>
            <a:off x="3218081"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21</a:t>
            </a:r>
            <a:endParaRPr sz="750" dirty="0">
              <a:cs typeface="Helvetica"/>
            </a:endParaRPr>
          </a:p>
        </p:txBody>
      </p:sp>
      <p:sp>
        <p:nvSpPr>
          <p:cNvPr id="505" name="object 42">
            <a:extLst>
              <a:ext uri="{FF2B5EF4-FFF2-40B4-BE49-F238E27FC236}">
                <a16:creationId xmlns:a16="http://schemas.microsoft.com/office/drawing/2014/main" id="{C150A14B-5648-7640-B9AD-74F650873C1D}"/>
              </a:ext>
            </a:extLst>
          </p:cNvPr>
          <p:cNvSpPr txBox="1"/>
          <p:nvPr/>
        </p:nvSpPr>
        <p:spPr>
          <a:xfrm>
            <a:off x="3395589"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24</a:t>
            </a:r>
            <a:endParaRPr sz="750" dirty="0">
              <a:cs typeface="Helvetica"/>
            </a:endParaRPr>
          </a:p>
        </p:txBody>
      </p:sp>
      <p:sp>
        <p:nvSpPr>
          <p:cNvPr id="506" name="object 42">
            <a:extLst>
              <a:ext uri="{FF2B5EF4-FFF2-40B4-BE49-F238E27FC236}">
                <a16:creationId xmlns:a16="http://schemas.microsoft.com/office/drawing/2014/main" id="{BA323E13-249C-504B-9ADF-BBEDD64F4A34}"/>
              </a:ext>
            </a:extLst>
          </p:cNvPr>
          <p:cNvSpPr txBox="1"/>
          <p:nvPr/>
        </p:nvSpPr>
        <p:spPr>
          <a:xfrm>
            <a:off x="3573098"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27</a:t>
            </a:r>
            <a:endParaRPr sz="750" dirty="0">
              <a:cs typeface="Helvetica"/>
            </a:endParaRPr>
          </a:p>
        </p:txBody>
      </p:sp>
      <p:sp>
        <p:nvSpPr>
          <p:cNvPr id="507" name="object 42">
            <a:extLst>
              <a:ext uri="{FF2B5EF4-FFF2-40B4-BE49-F238E27FC236}">
                <a16:creationId xmlns:a16="http://schemas.microsoft.com/office/drawing/2014/main" id="{1CC28788-93F2-EA48-BE0D-BEB0E295C0B0}"/>
              </a:ext>
            </a:extLst>
          </p:cNvPr>
          <p:cNvSpPr txBox="1"/>
          <p:nvPr/>
        </p:nvSpPr>
        <p:spPr>
          <a:xfrm>
            <a:off x="3750606"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30</a:t>
            </a:r>
            <a:endParaRPr sz="750" dirty="0">
              <a:cs typeface="Helvetica"/>
            </a:endParaRPr>
          </a:p>
        </p:txBody>
      </p:sp>
      <p:sp>
        <p:nvSpPr>
          <p:cNvPr id="508" name="object 42">
            <a:extLst>
              <a:ext uri="{FF2B5EF4-FFF2-40B4-BE49-F238E27FC236}">
                <a16:creationId xmlns:a16="http://schemas.microsoft.com/office/drawing/2014/main" id="{7A323C1D-AD82-7440-9056-DE8D7137A7AD}"/>
              </a:ext>
            </a:extLst>
          </p:cNvPr>
          <p:cNvSpPr txBox="1"/>
          <p:nvPr/>
        </p:nvSpPr>
        <p:spPr>
          <a:xfrm>
            <a:off x="3928115"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33</a:t>
            </a:r>
            <a:endParaRPr sz="750" dirty="0">
              <a:cs typeface="Helvetica"/>
            </a:endParaRPr>
          </a:p>
        </p:txBody>
      </p:sp>
      <p:sp>
        <p:nvSpPr>
          <p:cNvPr id="509" name="object 42">
            <a:extLst>
              <a:ext uri="{FF2B5EF4-FFF2-40B4-BE49-F238E27FC236}">
                <a16:creationId xmlns:a16="http://schemas.microsoft.com/office/drawing/2014/main" id="{39BC793D-97D9-F44D-81B3-4F1726C74B45}"/>
              </a:ext>
            </a:extLst>
          </p:cNvPr>
          <p:cNvSpPr txBox="1"/>
          <p:nvPr/>
        </p:nvSpPr>
        <p:spPr>
          <a:xfrm>
            <a:off x="4105623"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36</a:t>
            </a:r>
            <a:endParaRPr sz="750" dirty="0">
              <a:cs typeface="Helvetica"/>
            </a:endParaRPr>
          </a:p>
        </p:txBody>
      </p:sp>
      <p:sp>
        <p:nvSpPr>
          <p:cNvPr id="510" name="object 42">
            <a:extLst>
              <a:ext uri="{FF2B5EF4-FFF2-40B4-BE49-F238E27FC236}">
                <a16:creationId xmlns:a16="http://schemas.microsoft.com/office/drawing/2014/main" id="{FB287F22-E730-E544-ADF8-60E789B5B168}"/>
              </a:ext>
            </a:extLst>
          </p:cNvPr>
          <p:cNvSpPr txBox="1"/>
          <p:nvPr/>
        </p:nvSpPr>
        <p:spPr>
          <a:xfrm>
            <a:off x="4283132"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39</a:t>
            </a:r>
            <a:endParaRPr sz="750" dirty="0">
              <a:cs typeface="Helvetica"/>
            </a:endParaRPr>
          </a:p>
        </p:txBody>
      </p:sp>
      <p:sp>
        <p:nvSpPr>
          <p:cNvPr id="511" name="object 42">
            <a:extLst>
              <a:ext uri="{FF2B5EF4-FFF2-40B4-BE49-F238E27FC236}">
                <a16:creationId xmlns:a16="http://schemas.microsoft.com/office/drawing/2014/main" id="{F20FE4C3-DDAA-3C47-85EA-ECCF1EE2E1DC}"/>
              </a:ext>
            </a:extLst>
          </p:cNvPr>
          <p:cNvSpPr txBox="1"/>
          <p:nvPr/>
        </p:nvSpPr>
        <p:spPr>
          <a:xfrm>
            <a:off x="4460640"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42</a:t>
            </a:r>
            <a:endParaRPr sz="750" dirty="0">
              <a:cs typeface="Helvetica"/>
            </a:endParaRPr>
          </a:p>
        </p:txBody>
      </p:sp>
      <p:sp>
        <p:nvSpPr>
          <p:cNvPr id="512" name="object 42">
            <a:extLst>
              <a:ext uri="{FF2B5EF4-FFF2-40B4-BE49-F238E27FC236}">
                <a16:creationId xmlns:a16="http://schemas.microsoft.com/office/drawing/2014/main" id="{241D85C3-5124-1E48-801C-5F4918B44788}"/>
              </a:ext>
            </a:extLst>
          </p:cNvPr>
          <p:cNvSpPr txBox="1"/>
          <p:nvPr/>
        </p:nvSpPr>
        <p:spPr>
          <a:xfrm>
            <a:off x="4638149"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45</a:t>
            </a:r>
            <a:endParaRPr sz="750" dirty="0">
              <a:cs typeface="Helvetica"/>
            </a:endParaRPr>
          </a:p>
        </p:txBody>
      </p:sp>
      <p:sp>
        <p:nvSpPr>
          <p:cNvPr id="513" name="object 42">
            <a:extLst>
              <a:ext uri="{FF2B5EF4-FFF2-40B4-BE49-F238E27FC236}">
                <a16:creationId xmlns:a16="http://schemas.microsoft.com/office/drawing/2014/main" id="{FE3D4D18-55BC-6848-8596-8744AFC59715}"/>
              </a:ext>
            </a:extLst>
          </p:cNvPr>
          <p:cNvSpPr txBox="1"/>
          <p:nvPr/>
        </p:nvSpPr>
        <p:spPr>
          <a:xfrm>
            <a:off x="4815657"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48</a:t>
            </a:r>
            <a:endParaRPr sz="750" dirty="0">
              <a:cs typeface="Helvetica"/>
            </a:endParaRPr>
          </a:p>
        </p:txBody>
      </p:sp>
      <p:sp>
        <p:nvSpPr>
          <p:cNvPr id="514" name="object 42">
            <a:extLst>
              <a:ext uri="{FF2B5EF4-FFF2-40B4-BE49-F238E27FC236}">
                <a16:creationId xmlns:a16="http://schemas.microsoft.com/office/drawing/2014/main" id="{27D3FEE0-C183-174A-B653-CD0CA4772724}"/>
              </a:ext>
            </a:extLst>
          </p:cNvPr>
          <p:cNvSpPr txBox="1"/>
          <p:nvPr/>
        </p:nvSpPr>
        <p:spPr>
          <a:xfrm>
            <a:off x="4993166"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51</a:t>
            </a:r>
            <a:endParaRPr sz="750" dirty="0">
              <a:cs typeface="Helvetica"/>
            </a:endParaRPr>
          </a:p>
        </p:txBody>
      </p:sp>
      <p:sp>
        <p:nvSpPr>
          <p:cNvPr id="515" name="object 42">
            <a:extLst>
              <a:ext uri="{FF2B5EF4-FFF2-40B4-BE49-F238E27FC236}">
                <a16:creationId xmlns:a16="http://schemas.microsoft.com/office/drawing/2014/main" id="{FC630F10-390D-2B41-927E-F08EECB74709}"/>
              </a:ext>
            </a:extLst>
          </p:cNvPr>
          <p:cNvSpPr txBox="1"/>
          <p:nvPr/>
        </p:nvSpPr>
        <p:spPr>
          <a:xfrm>
            <a:off x="5170674"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54</a:t>
            </a:r>
            <a:endParaRPr sz="750" dirty="0">
              <a:cs typeface="Helvetica"/>
            </a:endParaRPr>
          </a:p>
        </p:txBody>
      </p:sp>
      <p:sp>
        <p:nvSpPr>
          <p:cNvPr id="516" name="object 42">
            <a:extLst>
              <a:ext uri="{FF2B5EF4-FFF2-40B4-BE49-F238E27FC236}">
                <a16:creationId xmlns:a16="http://schemas.microsoft.com/office/drawing/2014/main" id="{D152D989-BE78-E44B-84D1-08B4C9A64E07}"/>
              </a:ext>
            </a:extLst>
          </p:cNvPr>
          <p:cNvSpPr txBox="1"/>
          <p:nvPr/>
        </p:nvSpPr>
        <p:spPr>
          <a:xfrm>
            <a:off x="5348183"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57</a:t>
            </a:r>
            <a:endParaRPr sz="750" dirty="0">
              <a:cs typeface="Helvetica"/>
            </a:endParaRPr>
          </a:p>
        </p:txBody>
      </p:sp>
      <p:sp>
        <p:nvSpPr>
          <p:cNvPr id="517" name="object 42">
            <a:extLst>
              <a:ext uri="{FF2B5EF4-FFF2-40B4-BE49-F238E27FC236}">
                <a16:creationId xmlns:a16="http://schemas.microsoft.com/office/drawing/2014/main" id="{6B4ADB13-863A-0E4D-974E-6DBD8A4783E6}"/>
              </a:ext>
            </a:extLst>
          </p:cNvPr>
          <p:cNvSpPr txBox="1"/>
          <p:nvPr/>
        </p:nvSpPr>
        <p:spPr>
          <a:xfrm>
            <a:off x="5525696" y="4281103"/>
            <a:ext cx="112935" cy="243336"/>
          </a:xfrm>
          <a:prstGeom prst="rect">
            <a:avLst/>
          </a:prstGeom>
        </p:spPr>
        <p:txBody>
          <a:bodyPr vert="horz" wrap="square" lIns="0" tIns="12383" rIns="0" bIns="0" rtlCol="0">
            <a:spAutoFit/>
          </a:bodyPr>
          <a:lstStyle/>
          <a:p>
            <a:pPr marL="9525" algn="ctr">
              <a:spcBef>
                <a:spcPts val="98"/>
              </a:spcBef>
            </a:pPr>
            <a:r>
              <a:rPr lang="en-US" sz="750" spc="8" dirty="0">
                <a:solidFill>
                  <a:srgbClr val="3E4444"/>
                </a:solidFill>
                <a:cs typeface="Helvetica"/>
              </a:rPr>
              <a:t>59</a:t>
            </a:r>
            <a:endParaRPr sz="750" dirty="0">
              <a:cs typeface="Helvetica"/>
            </a:endParaRPr>
          </a:p>
        </p:txBody>
      </p:sp>
      <p:sp>
        <p:nvSpPr>
          <p:cNvPr id="518" name="object 2">
            <a:extLst>
              <a:ext uri="{FF2B5EF4-FFF2-40B4-BE49-F238E27FC236}">
                <a16:creationId xmlns:a16="http://schemas.microsoft.com/office/drawing/2014/main" id="{05F33BBC-9E5D-6648-9DBB-252AF8A9C1B3}"/>
              </a:ext>
            </a:extLst>
          </p:cNvPr>
          <p:cNvSpPr txBox="1"/>
          <p:nvPr/>
        </p:nvSpPr>
        <p:spPr>
          <a:xfrm rot="5400000">
            <a:off x="3779366" y="3712808"/>
            <a:ext cx="128818" cy="1497327"/>
          </a:xfrm>
          <a:prstGeom prst="rect">
            <a:avLst/>
          </a:prstGeom>
        </p:spPr>
        <p:txBody>
          <a:bodyPr vert="vert270" wrap="square" lIns="0" tIns="0" rIns="0" bIns="0" rtlCol="0">
            <a:spAutoFit/>
          </a:bodyPr>
          <a:lstStyle/>
          <a:p>
            <a:pPr marL="9525" algn="ctr">
              <a:lnSpc>
                <a:spcPts val="1095"/>
              </a:lnSpc>
            </a:pPr>
            <a:r>
              <a:rPr lang="en-US" sz="788" b="1" spc="-4" dirty="0">
                <a:solidFill>
                  <a:srgbClr val="3E4444"/>
                </a:solidFill>
                <a:cs typeface="Helvetica"/>
              </a:rPr>
              <a:t>Months</a:t>
            </a:r>
            <a:endParaRPr sz="788" dirty="0">
              <a:cs typeface="Helvetica"/>
            </a:endParaRPr>
          </a:p>
        </p:txBody>
      </p:sp>
      <p:sp>
        <p:nvSpPr>
          <p:cNvPr id="519" name="object 298">
            <a:extLst>
              <a:ext uri="{FF2B5EF4-FFF2-40B4-BE49-F238E27FC236}">
                <a16:creationId xmlns:a16="http://schemas.microsoft.com/office/drawing/2014/main" id="{E8BB0511-9241-7E41-9B75-6C9EC5C2E96B}"/>
              </a:ext>
            </a:extLst>
          </p:cNvPr>
          <p:cNvSpPr txBox="1"/>
          <p:nvPr/>
        </p:nvSpPr>
        <p:spPr>
          <a:xfrm>
            <a:off x="2182609" y="3860503"/>
            <a:ext cx="275887" cy="433581"/>
          </a:xfrm>
          <a:prstGeom prst="rect">
            <a:avLst/>
          </a:prstGeom>
        </p:spPr>
        <p:txBody>
          <a:bodyPr vert="horz" wrap="square" lIns="0" tIns="8573" rIns="0" bIns="0" rtlCol="0">
            <a:spAutoFit/>
          </a:bodyPr>
          <a:lstStyle/>
          <a:p>
            <a:pPr marL="9525" marR="100965">
              <a:lnSpc>
                <a:spcPct val="102899"/>
              </a:lnSpc>
              <a:spcBef>
                <a:spcPts val="68"/>
              </a:spcBef>
            </a:pPr>
            <a:r>
              <a:rPr sz="675" spc="8" dirty="0">
                <a:solidFill>
                  <a:srgbClr val="3E4444"/>
                </a:solidFill>
                <a:cs typeface="Helvetica"/>
              </a:rPr>
              <a:t>A+O  </a:t>
            </a:r>
            <a:r>
              <a:rPr sz="675" spc="15" dirty="0">
                <a:solidFill>
                  <a:srgbClr val="3E4444"/>
                </a:solidFill>
                <a:cs typeface="Helvetica"/>
              </a:rPr>
              <a:t>A</a:t>
            </a:r>
            <a:endParaRPr sz="675" dirty="0">
              <a:cs typeface="Helvetica"/>
            </a:endParaRPr>
          </a:p>
          <a:p>
            <a:pPr marL="9525">
              <a:spcBef>
                <a:spcPts val="34"/>
              </a:spcBef>
            </a:pPr>
            <a:r>
              <a:rPr sz="675" spc="11" dirty="0">
                <a:solidFill>
                  <a:srgbClr val="3E4444"/>
                </a:solidFill>
                <a:cs typeface="Helvetica"/>
              </a:rPr>
              <a:t>O+Clb</a:t>
            </a:r>
            <a:endParaRPr sz="675" dirty="0">
              <a:cs typeface="Helvetica"/>
            </a:endParaRPr>
          </a:p>
        </p:txBody>
      </p:sp>
      <p:grpSp>
        <p:nvGrpSpPr>
          <p:cNvPr id="520" name="object 299">
            <a:extLst>
              <a:ext uri="{FF2B5EF4-FFF2-40B4-BE49-F238E27FC236}">
                <a16:creationId xmlns:a16="http://schemas.microsoft.com/office/drawing/2014/main" id="{F43A82D9-273F-3D43-B61C-849A2F98395E}"/>
              </a:ext>
            </a:extLst>
          </p:cNvPr>
          <p:cNvGrpSpPr/>
          <p:nvPr/>
        </p:nvGrpSpPr>
        <p:grpSpPr>
          <a:xfrm>
            <a:off x="2037167" y="3925344"/>
            <a:ext cx="128470" cy="225889"/>
            <a:chOff x="1296596" y="3091650"/>
            <a:chExt cx="431165" cy="327231"/>
          </a:xfrm>
        </p:grpSpPr>
        <p:sp>
          <p:nvSpPr>
            <p:cNvPr id="521" name="object 300">
              <a:extLst>
                <a:ext uri="{FF2B5EF4-FFF2-40B4-BE49-F238E27FC236}">
                  <a16:creationId xmlns:a16="http://schemas.microsoft.com/office/drawing/2014/main" id="{AE3EDBD9-6037-EC4D-91EF-71DB2F0A2C35}"/>
                </a:ext>
              </a:extLst>
            </p:cNvPr>
            <p:cNvSpPr/>
            <p:nvPr/>
          </p:nvSpPr>
          <p:spPr>
            <a:xfrm>
              <a:off x="1296596" y="3091650"/>
              <a:ext cx="431165" cy="0"/>
            </a:xfrm>
            <a:custGeom>
              <a:avLst/>
              <a:gdLst/>
              <a:ahLst/>
              <a:cxnLst/>
              <a:rect l="l" t="t" r="r" b="b"/>
              <a:pathLst>
                <a:path w="431164">
                  <a:moveTo>
                    <a:pt x="0" y="0"/>
                  </a:moveTo>
                  <a:lnTo>
                    <a:pt x="430809" y="0"/>
                  </a:lnTo>
                </a:path>
              </a:pathLst>
            </a:custGeom>
            <a:ln w="12700">
              <a:solidFill>
                <a:srgbClr val="840052"/>
              </a:solidFill>
            </a:ln>
          </p:spPr>
          <p:txBody>
            <a:bodyPr wrap="square" lIns="0" tIns="0" rIns="0" bIns="0" rtlCol="0"/>
            <a:lstStyle/>
            <a:p>
              <a:endParaRPr sz="788" dirty="0"/>
            </a:p>
          </p:txBody>
        </p:sp>
        <p:sp>
          <p:nvSpPr>
            <p:cNvPr id="522" name="object 301">
              <a:extLst>
                <a:ext uri="{FF2B5EF4-FFF2-40B4-BE49-F238E27FC236}">
                  <a16:creationId xmlns:a16="http://schemas.microsoft.com/office/drawing/2014/main" id="{C8778161-DF94-164E-A144-4C1DA513F1F0}"/>
                </a:ext>
              </a:extLst>
            </p:cNvPr>
            <p:cNvSpPr/>
            <p:nvPr/>
          </p:nvSpPr>
          <p:spPr>
            <a:xfrm>
              <a:off x="1296596" y="3256650"/>
              <a:ext cx="431165" cy="0"/>
            </a:xfrm>
            <a:custGeom>
              <a:avLst/>
              <a:gdLst/>
              <a:ahLst/>
              <a:cxnLst/>
              <a:rect l="l" t="t" r="r" b="b"/>
              <a:pathLst>
                <a:path w="431164">
                  <a:moveTo>
                    <a:pt x="0" y="0"/>
                  </a:moveTo>
                  <a:lnTo>
                    <a:pt x="430809" y="0"/>
                  </a:lnTo>
                </a:path>
              </a:pathLst>
            </a:custGeom>
            <a:ln w="12700">
              <a:solidFill>
                <a:srgbClr val="C4D500"/>
              </a:solidFill>
            </a:ln>
          </p:spPr>
          <p:txBody>
            <a:bodyPr wrap="square" lIns="0" tIns="0" rIns="0" bIns="0" rtlCol="0"/>
            <a:lstStyle/>
            <a:p>
              <a:endParaRPr sz="788" dirty="0"/>
            </a:p>
          </p:txBody>
        </p:sp>
        <p:sp>
          <p:nvSpPr>
            <p:cNvPr id="523" name="object 302">
              <a:extLst>
                <a:ext uri="{FF2B5EF4-FFF2-40B4-BE49-F238E27FC236}">
                  <a16:creationId xmlns:a16="http://schemas.microsoft.com/office/drawing/2014/main" id="{55CD6C24-043F-B542-BF01-DCD2EACFBC62}"/>
                </a:ext>
              </a:extLst>
            </p:cNvPr>
            <p:cNvSpPr/>
            <p:nvPr/>
          </p:nvSpPr>
          <p:spPr>
            <a:xfrm>
              <a:off x="1296596" y="3418881"/>
              <a:ext cx="431165" cy="0"/>
            </a:xfrm>
            <a:custGeom>
              <a:avLst/>
              <a:gdLst/>
              <a:ahLst/>
              <a:cxnLst/>
              <a:rect l="l" t="t" r="r" b="b"/>
              <a:pathLst>
                <a:path w="431164">
                  <a:moveTo>
                    <a:pt x="0" y="0"/>
                  </a:moveTo>
                  <a:lnTo>
                    <a:pt x="430809" y="0"/>
                  </a:lnTo>
                </a:path>
              </a:pathLst>
            </a:custGeom>
            <a:ln w="12700">
              <a:solidFill>
                <a:srgbClr val="26B1BF"/>
              </a:solidFill>
            </a:ln>
          </p:spPr>
          <p:txBody>
            <a:bodyPr wrap="square" lIns="0" tIns="0" rIns="0" bIns="0" rtlCol="0"/>
            <a:lstStyle/>
            <a:p>
              <a:endParaRPr sz="788" dirty="0"/>
            </a:p>
          </p:txBody>
        </p:sp>
      </p:grpSp>
      <p:sp>
        <p:nvSpPr>
          <p:cNvPr id="526" name="Rectangle 525">
            <a:extLst>
              <a:ext uri="{FF2B5EF4-FFF2-40B4-BE49-F238E27FC236}">
                <a16:creationId xmlns:a16="http://schemas.microsoft.com/office/drawing/2014/main" id="{71AA7E48-57CA-004B-BB40-9AFB9891738D}"/>
              </a:ext>
            </a:extLst>
          </p:cNvPr>
          <p:cNvSpPr/>
          <p:nvPr/>
        </p:nvSpPr>
        <p:spPr>
          <a:xfrm>
            <a:off x="1184395" y="4441865"/>
            <a:ext cx="815416" cy="196208"/>
          </a:xfrm>
          <a:prstGeom prst="rect">
            <a:avLst/>
          </a:prstGeom>
        </p:spPr>
        <p:txBody>
          <a:bodyPr wrap="none">
            <a:spAutoFit/>
          </a:bodyPr>
          <a:lstStyle/>
          <a:p>
            <a:pPr marR="60484" algn="r"/>
            <a:r>
              <a:rPr lang="en-US" sz="675" spc="4" dirty="0">
                <a:solidFill>
                  <a:srgbClr val="3E4444"/>
                </a:solidFill>
                <a:cs typeface="Arial" panose="020B0604020202020204" pitchFamily="34" charset="0"/>
              </a:rPr>
              <a:t>Number at risk</a:t>
            </a:r>
          </a:p>
        </p:txBody>
      </p:sp>
      <p:sp>
        <p:nvSpPr>
          <p:cNvPr id="527" name="Rectangle 526">
            <a:extLst>
              <a:ext uri="{FF2B5EF4-FFF2-40B4-BE49-F238E27FC236}">
                <a16:creationId xmlns:a16="http://schemas.microsoft.com/office/drawing/2014/main" id="{79B9B128-F1B6-0240-B90A-6E9756289B0B}"/>
              </a:ext>
            </a:extLst>
          </p:cNvPr>
          <p:cNvSpPr/>
          <p:nvPr/>
        </p:nvSpPr>
        <p:spPr>
          <a:xfrm>
            <a:off x="6041080" y="4441865"/>
            <a:ext cx="815416" cy="196208"/>
          </a:xfrm>
          <a:prstGeom prst="rect">
            <a:avLst/>
          </a:prstGeom>
        </p:spPr>
        <p:txBody>
          <a:bodyPr wrap="none">
            <a:spAutoFit/>
          </a:bodyPr>
          <a:lstStyle/>
          <a:p>
            <a:pPr marR="60484" algn="r"/>
            <a:r>
              <a:rPr lang="en-US" sz="675" spc="4" dirty="0">
                <a:solidFill>
                  <a:srgbClr val="3E4444"/>
                </a:solidFill>
                <a:cs typeface="Arial" panose="020B0604020202020204" pitchFamily="34" charset="0"/>
              </a:rPr>
              <a:t>Number at risk</a:t>
            </a:r>
          </a:p>
        </p:txBody>
      </p:sp>
      <p:cxnSp>
        <p:nvCxnSpPr>
          <p:cNvPr id="4" name="Straight Connector 3">
            <a:extLst>
              <a:ext uri="{FF2B5EF4-FFF2-40B4-BE49-F238E27FC236}">
                <a16:creationId xmlns:a16="http://schemas.microsoft.com/office/drawing/2014/main" id="{D48A11C3-5467-9C43-966F-91333720D3B4}"/>
              </a:ext>
            </a:extLst>
          </p:cNvPr>
          <p:cNvCxnSpPr/>
          <p:nvPr/>
        </p:nvCxnSpPr>
        <p:spPr>
          <a:xfrm flipV="1">
            <a:off x="4876949" y="2251725"/>
            <a:ext cx="0" cy="19591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69" name="Straight Connector 668">
            <a:extLst>
              <a:ext uri="{FF2B5EF4-FFF2-40B4-BE49-F238E27FC236}">
                <a16:creationId xmlns:a16="http://schemas.microsoft.com/office/drawing/2014/main" id="{3F117578-0F1C-F34A-9EC0-678CF594CB51}"/>
              </a:ext>
            </a:extLst>
          </p:cNvPr>
          <p:cNvCxnSpPr/>
          <p:nvPr/>
        </p:nvCxnSpPr>
        <p:spPr>
          <a:xfrm flipV="1">
            <a:off x="9733803" y="2251725"/>
            <a:ext cx="0" cy="19591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81" name="object 29">
            <a:extLst>
              <a:ext uri="{FF2B5EF4-FFF2-40B4-BE49-F238E27FC236}">
                <a16:creationId xmlns:a16="http://schemas.microsoft.com/office/drawing/2014/main" id="{F2C75C99-77E2-3A4D-AF32-7787AB739C47}"/>
              </a:ext>
            </a:extLst>
          </p:cNvPr>
          <p:cNvSpPr/>
          <p:nvPr/>
        </p:nvSpPr>
        <p:spPr>
          <a:xfrm>
            <a:off x="4884556" y="2235339"/>
            <a:ext cx="0" cy="52811"/>
          </a:xfrm>
          <a:custGeom>
            <a:avLst/>
            <a:gdLst/>
            <a:ahLst/>
            <a:cxnLst/>
            <a:rect l="l" t="t" r="r" b="b"/>
            <a:pathLst>
              <a:path h="88265">
                <a:moveTo>
                  <a:pt x="0" y="88061"/>
                </a:moveTo>
                <a:lnTo>
                  <a:pt x="0" y="0"/>
                </a:lnTo>
              </a:path>
            </a:pathLst>
          </a:custGeom>
          <a:ln w="14681">
            <a:solidFill>
              <a:srgbClr val="000000"/>
            </a:solidFill>
          </a:ln>
        </p:spPr>
        <p:txBody>
          <a:bodyPr wrap="square" lIns="0" tIns="0" rIns="0" bIns="0" rtlCol="0"/>
          <a:lstStyle/>
          <a:p>
            <a:endParaRPr sz="1350" dirty="0"/>
          </a:p>
        </p:txBody>
      </p:sp>
      <p:sp>
        <p:nvSpPr>
          <p:cNvPr id="703" name="object 51">
            <a:extLst>
              <a:ext uri="{FF2B5EF4-FFF2-40B4-BE49-F238E27FC236}">
                <a16:creationId xmlns:a16="http://schemas.microsoft.com/office/drawing/2014/main" id="{A17218CB-DADB-684F-A8EB-E50B5FD4578F}"/>
              </a:ext>
            </a:extLst>
          </p:cNvPr>
          <p:cNvSpPr/>
          <p:nvPr/>
        </p:nvSpPr>
        <p:spPr>
          <a:xfrm>
            <a:off x="2102055" y="2291121"/>
            <a:ext cx="3217514" cy="477962"/>
          </a:xfrm>
          <a:custGeom>
            <a:avLst/>
            <a:gdLst/>
            <a:ahLst/>
            <a:cxnLst/>
            <a:rect l="l" t="t" r="r" b="b"/>
            <a:pathLst>
              <a:path w="10953115" h="798830">
                <a:moveTo>
                  <a:pt x="0" y="0"/>
                </a:moveTo>
                <a:lnTo>
                  <a:pt x="0" y="129819"/>
                </a:lnTo>
                <a:lnTo>
                  <a:pt x="570407" y="129819"/>
                </a:lnTo>
                <a:lnTo>
                  <a:pt x="570407" y="248577"/>
                </a:lnTo>
                <a:lnTo>
                  <a:pt x="1442910" y="248577"/>
                </a:lnTo>
                <a:lnTo>
                  <a:pt x="1442910" y="378396"/>
                </a:lnTo>
                <a:lnTo>
                  <a:pt x="4275074" y="378396"/>
                </a:lnTo>
                <a:lnTo>
                  <a:pt x="4275074" y="512368"/>
                </a:lnTo>
                <a:lnTo>
                  <a:pt x="7600137" y="512368"/>
                </a:lnTo>
                <a:lnTo>
                  <a:pt x="7600137" y="643559"/>
                </a:lnTo>
                <a:lnTo>
                  <a:pt x="8361337" y="643559"/>
                </a:lnTo>
                <a:lnTo>
                  <a:pt x="8361337" y="798233"/>
                </a:lnTo>
                <a:lnTo>
                  <a:pt x="10953013" y="798233"/>
                </a:lnTo>
              </a:path>
            </a:pathLst>
          </a:custGeom>
          <a:ln w="29349">
            <a:solidFill>
              <a:srgbClr val="840052"/>
            </a:solidFill>
          </a:ln>
        </p:spPr>
        <p:txBody>
          <a:bodyPr wrap="square" lIns="0" tIns="0" rIns="0" bIns="0" rtlCol="0"/>
          <a:lstStyle/>
          <a:p>
            <a:endParaRPr sz="1350" dirty="0"/>
          </a:p>
        </p:txBody>
      </p:sp>
      <p:sp>
        <p:nvSpPr>
          <p:cNvPr id="704" name="object 52">
            <a:extLst>
              <a:ext uri="{FF2B5EF4-FFF2-40B4-BE49-F238E27FC236}">
                <a16:creationId xmlns:a16="http://schemas.microsoft.com/office/drawing/2014/main" id="{255A4AC3-7005-064C-9572-42D0B85C3237}"/>
              </a:ext>
            </a:extLst>
          </p:cNvPr>
          <p:cNvSpPr/>
          <p:nvPr/>
        </p:nvSpPr>
        <p:spPr>
          <a:xfrm>
            <a:off x="2105308" y="2259540"/>
            <a:ext cx="0" cy="57751"/>
          </a:xfrm>
          <a:custGeom>
            <a:avLst/>
            <a:gdLst/>
            <a:ahLst/>
            <a:cxnLst/>
            <a:rect l="l" t="t" r="r" b="b"/>
            <a:pathLst>
              <a:path h="96520">
                <a:moveTo>
                  <a:pt x="0" y="0"/>
                </a:moveTo>
                <a:lnTo>
                  <a:pt x="0" y="96037"/>
                </a:lnTo>
              </a:path>
            </a:pathLst>
          </a:custGeom>
          <a:ln w="29349">
            <a:solidFill>
              <a:srgbClr val="840052"/>
            </a:solidFill>
          </a:ln>
        </p:spPr>
        <p:txBody>
          <a:bodyPr wrap="square" lIns="0" tIns="0" rIns="0" bIns="0" rtlCol="0"/>
          <a:lstStyle/>
          <a:p>
            <a:endParaRPr sz="1350" dirty="0"/>
          </a:p>
        </p:txBody>
      </p:sp>
      <p:sp>
        <p:nvSpPr>
          <p:cNvPr id="705" name="object 53">
            <a:extLst>
              <a:ext uri="{FF2B5EF4-FFF2-40B4-BE49-F238E27FC236}">
                <a16:creationId xmlns:a16="http://schemas.microsoft.com/office/drawing/2014/main" id="{F251FE6D-4D8A-3345-BAD5-CED08EE3CBED}"/>
              </a:ext>
            </a:extLst>
          </p:cNvPr>
          <p:cNvSpPr/>
          <p:nvPr/>
        </p:nvSpPr>
        <p:spPr>
          <a:xfrm>
            <a:off x="2080257" y="2288272"/>
            <a:ext cx="50177" cy="0"/>
          </a:xfrm>
          <a:custGeom>
            <a:avLst/>
            <a:gdLst/>
            <a:ahLst/>
            <a:cxnLst/>
            <a:rect l="l" t="t" r="r" b="b"/>
            <a:pathLst>
              <a:path w="170814">
                <a:moveTo>
                  <a:pt x="170459" y="0"/>
                </a:moveTo>
                <a:lnTo>
                  <a:pt x="0" y="0"/>
                </a:lnTo>
              </a:path>
            </a:pathLst>
          </a:custGeom>
          <a:ln w="29349">
            <a:solidFill>
              <a:srgbClr val="840052"/>
            </a:solidFill>
          </a:ln>
        </p:spPr>
        <p:txBody>
          <a:bodyPr wrap="square" lIns="0" tIns="0" rIns="0" bIns="0" rtlCol="0"/>
          <a:lstStyle/>
          <a:p>
            <a:endParaRPr sz="1350" dirty="0"/>
          </a:p>
        </p:txBody>
      </p:sp>
      <p:sp>
        <p:nvSpPr>
          <p:cNvPr id="706" name="object 54">
            <a:extLst>
              <a:ext uri="{FF2B5EF4-FFF2-40B4-BE49-F238E27FC236}">
                <a16:creationId xmlns:a16="http://schemas.microsoft.com/office/drawing/2014/main" id="{F91F7986-A732-5348-B49F-2ABF25AFC8D6}"/>
              </a:ext>
            </a:extLst>
          </p:cNvPr>
          <p:cNvSpPr/>
          <p:nvPr/>
        </p:nvSpPr>
        <p:spPr>
          <a:xfrm>
            <a:off x="4208263" y="2566926"/>
            <a:ext cx="0" cy="57751"/>
          </a:xfrm>
          <a:custGeom>
            <a:avLst/>
            <a:gdLst/>
            <a:ahLst/>
            <a:cxnLst/>
            <a:rect l="l" t="t" r="r" b="b"/>
            <a:pathLst>
              <a:path h="96519">
                <a:moveTo>
                  <a:pt x="0" y="0"/>
                </a:moveTo>
                <a:lnTo>
                  <a:pt x="0" y="96024"/>
                </a:lnTo>
              </a:path>
            </a:pathLst>
          </a:custGeom>
          <a:ln w="29349">
            <a:solidFill>
              <a:srgbClr val="840052"/>
            </a:solidFill>
          </a:ln>
        </p:spPr>
        <p:txBody>
          <a:bodyPr wrap="square" lIns="0" tIns="0" rIns="0" bIns="0" rtlCol="0"/>
          <a:lstStyle/>
          <a:p>
            <a:endParaRPr sz="1350" dirty="0"/>
          </a:p>
        </p:txBody>
      </p:sp>
      <p:sp>
        <p:nvSpPr>
          <p:cNvPr id="707" name="object 55">
            <a:extLst>
              <a:ext uri="{FF2B5EF4-FFF2-40B4-BE49-F238E27FC236}">
                <a16:creationId xmlns:a16="http://schemas.microsoft.com/office/drawing/2014/main" id="{5437D822-D57D-AE46-838C-EC972042DF22}"/>
              </a:ext>
            </a:extLst>
          </p:cNvPr>
          <p:cNvSpPr/>
          <p:nvPr/>
        </p:nvSpPr>
        <p:spPr>
          <a:xfrm>
            <a:off x="4183210" y="2595657"/>
            <a:ext cx="50177" cy="0"/>
          </a:xfrm>
          <a:custGeom>
            <a:avLst/>
            <a:gdLst/>
            <a:ahLst/>
            <a:cxnLst/>
            <a:rect l="l" t="t" r="r" b="b"/>
            <a:pathLst>
              <a:path w="170815">
                <a:moveTo>
                  <a:pt x="170459" y="0"/>
                </a:moveTo>
                <a:lnTo>
                  <a:pt x="0" y="0"/>
                </a:lnTo>
              </a:path>
            </a:pathLst>
          </a:custGeom>
          <a:ln w="29349">
            <a:solidFill>
              <a:srgbClr val="840052"/>
            </a:solidFill>
          </a:ln>
        </p:spPr>
        <p:txBody>
          <a:bodyPr wrap="square" lIns="0" tIns="0" rIns="0" bIns="0" rtlCol="0"/>
          <a:lstStyle/>
          <a:p>
            <a:endParaRPr sz="1350" dirty="0"/>
          </a:p>
        </p:txBody>
      </p:sp>
      <p:sp>
        <p:nvSpPr>
          <p:cNvPr id="708" name="object 56">
            <a:extLst>
              <a:ext uri="{FF2B5EF4-FFF2-40B4-BE49-F238E27FC236}">
                <a16:creationId xmlns:a16="http://schemas.microsoft.com/office/drawing/2014/main" id="{739DAD8D-74B2-0A48-85D8-261FCFF52A6E}"/>
              </a:ext>
            </a:extLst>
          </p:cNvPr>
          <p:cNvSpPr/>
          <p:nvPr/>
        </p:nvSpPr>
        <p:spPr>
          <a:xfrm>
            <a:off x="4435954" y="2647076"/>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09" name="object 57">
            <a:extLst>
              <a:ext uri="{FF2B5EF4-FFF2-40B4-BE49-F238E27FC236}">
                <a16:creationId xmlns:a16="http://schemas.microsoft.com/office/drawing/2014/main" id="{C4A8A385-1492-1442-9456-C32DD9E0B96F}"/>
              </a:ext>
            </a:extLst>
          </p:cNvPr>
          <p:cNvSpPr/>
          <p:nvPr/>
        </p:nvSpPr>
        <p:spPr>
          <a:xfrm>
            <a:off x="4410901" y="2675808"/>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10" name="object 58">
            <a:extLst>
              <a:ext uri="{FF2B5EF4-FFF2-40B4-BE49-F238E27FC236}">
                <a16:creationId xmlns:a16="http://schemas.microsoft.com/office/drawing/2014/main" id="{1F586C7F-3A88-5543-B971-B6C5841E154B}"/>
              </a:ext>
            </a:extLst>
          </p:cNvPr>
          <p:cNvSpPr/>
          <p:nvPr/>
        </p:nvSpPr>
        <p:spPr>
          <a:xfrm>
            <a:off x="4495507" y="2647076"/>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11" name="object 59">
            <a:extLst>
              <a:ext uri="{FF2B5EF4-FFF2-40B4-BE49-F238E27FC236}">
                <a16:creationId xmlns:a16="http://schemas.microsoft.com/office/drawing/2014/main" id="{02DF339B-4C69-BC46-9EE8-51502DB06D99}"/>
              </a:ext>
            </a:extLst>
          </p:cNvPr>
          <p:cNvSpPr/>
          <p:nvPr/>
        </p:nvSpPr>
        <p:spPr>
          <a:xfrm>
            <a:off x="4470454" y="2675808"/>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12" name="object 60">
            <a:extLst>
              <a:ext uri="{FF2B5EF4-FFF2-40B4-BE49-F238E27FC236}">
                <a16:creationId xmlns:a16="http://schemas.microsoft.com/office/drawing/2014/main" id="{92035401-E6B5-0A40-A6B3-CE4545C91E04}"/>
              </a:ext>
            </a:extLst>
          </p:cNvPr>
          <p:cNvSpPr/>
          <p:nvPr/>
        </p:nvSpPr>
        <p:spPr>
          <a:xfrm>
            <a:off x="4514773" y="2647076"/>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13" name="object 61">
            <a:extLst>
              <a:ext uri="{FF2B5EF4-FFF2-40B4-BE49-F238E27FC236}">
                <a16:creationId xmlns:a16="http://schemas.microsoft.com/office/drawing/2014/main" id="{E912E7B3-AFF7-F94F-A347-0CC140A02250}"/>
              </a:ext>
            </a:extLst>
          </p:cNvPr>
          <p:cNvSpPr/>
          <p:nvPr/>
        </p:nvSpPr>
        <p:spPr>
          <a:xfrm>
            <a:off x="4489718" y="2675808"/>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14" name="object 62">
            <a:extLst>
              <a:ext uri="{FF2B5EF4-FFF2-40B4-BE49-F238E27FC236}">
                <a16:creationId xmlns:a16="http://schemas.microsoft.com/office/drawing/2014/main" id="{7E0FB0BA-F792-DD47-A38C-A8E8CB4D7280}"/>
              </a:ext>
            </a:extLst>
          </p:cNvPr>
          <p:cNvSpPr/>
          <p:nvPr/>
        </p:nvSpPr>
        <p:spPr>
          <a:xfrm>
            <a:off x="4660978"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15" name="object 63">
            <a:extLst>
              <a:ext uri="{FF2B5EF4-FFF2-40B4-BE49-F238E27FC236}">
                <a16:creationId xmlns:a16="http://schemas.microsoft.com/office/drawing/2014/main" id="{9D9DA6DE-6549-1041-9018-26DED3811211}"/>
              </a:ext>
            </a:extLst>
          </p:cNvPr>
          <p:cNvSpPr/>
          <p:nvPr/>
        </p:nvSpPr>
        <p:spPr>
          <a:xfrm>
            <a:off x="4635925" y="2772232"/>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16" name="object 64">
            <a:extLst>
              <a:ext uri="{FF2B5EF4-FFF2-40B4-BE49-F238E27FC236}">
                <a16:creationId xmlns:a16="http://schemas.microsoft.com/office/drawing/2014/main" id="{A0F48120-6D84-264A-8C6C-9216161A11AA}"/>
              </a:ext>
            </a:extLst>
          </p:cNvPr>
          <p:cNvSpPr/>
          <p:nvPr/>
        </p:nvSpPr>
        <p:spPr>
          <a:xfrm>
            <a:off x="4663900"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17" name="object 65">
            <a:extLst>
              <a:ext uri="{FF2B5EF4-FFF2-40B4-BE49-F238E27FC236}">
                <a16:creationId xmlns:a16="http://schemas.microsoft.com/office/drawing/2014/main" id="{227E6791-F31F-2C41-B43F-1194CB3A97BD}"/>
              </a:ext>
            </a:extLst>
          </p:cNvPr>
          <p:cNvSpPr/>
          <p:nvPr/>
        </p:nvSpPr>
        <p:spPr>
          <a:xfrm>
            <a:off x="4638847" y="2772232"/>
            <a:ext cx="50177" cy="0"/>
          </a:xfrm>
          <a:custGeom>
            <a:avLst/>
            <a:gdLst/>
            <a:ahLst/>
            <a:cxnLst/>
            <a:rect l="l" t="t" r="r" b="b"/>
            <a:pathLst>
              <a:path w="170815">
                <a:moveTo>
                  <a:pt x="170459" y="0"/>
                </a:moveTo>
                <a:lnTo>
                  <a:pt x="0" y="0"/>
                </a:lnTo>
              </a:path>
            </a:pathLst>
          </a:custGeom>
          <a:ln w="29349">
            <a:solidFill>
              <a:srgbClr val="840052"/>
            </a:solidFill>
          </a:ln>
        </p:spPr>
        <p:txBody>
          <a:bodyPr wrap="square" lIns="0" tIns="0" rIns="0" bIns="0" rtlCol="0"/>
          <a:lstStyle/>
          <a:p>
            <a:endParaRPr sz="1350" dirty="0"/>
          </a:p>
        </p:txBody>
      </p:sp>
      <p:sp>
        <p:nvSpPr>
          <p:cNvPr id="718" name="object 66">
            <a:extLst>
              <a:ext uri="{FF2B5EF4-FFF2-40B4-BE49-F238E27FC236}">
                <a16:creationId xmlns:a16="http://schemas.microsoft.com/office/drawing/2014/main" id="{28E60952-C700-7C47-B826-6280017CA348}"/>
              </a:ext>
            </a:extLst>
          </p:cNvPr>
          <p:cNvSpPr/>
          <p:nvPr/>
        </p:nvSpPr>
        <p:spPr>
          <a:xfrm>
            <a:off x="4666819"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19" name="object 67">
            <a:extLst>
              <a:ext uri="{FF2B5EF4-FFF2-40B4-BE49-F238E27FC236}">
                <a16:creationId xmlns:a16="http://schemas.microsoft.com/office/drawing/2014/main" id="{00823B20-F932-D249-81C7-4F754BD1D2CE}"/>
              </a:ext>
            </a:extLst>
          </p:cNvPr>
          <p:cNvSpPr/>
          <p:nvPr/>
        </p:nvSpPr>
        <p:spPr>
          <a:xfrm>
            <a:off x="4641765" y="2772232"/>
            <a:ext cx="50177" cy="0"/>
          </a:xfrm>
          <a:custGeom>
            <a:avLst/>
            <a:gdLst/>
            <a:ahLst/>
            <a:cxnLst/>
            <a:rect l="l" t="t" r="r" b="b"/>
            <a:pathLst>
              <a:path w="170815">
                <a:moveTo>
                  <a:pt x="170459" y="0"/>
                </a:moveTo>
                <a:lnTo>
                  <a:pt x="0" y="0"/>
                </a:lnTo>
              </a:path>
            </a:pathLst>
          </a:custGeom>
          <a:ln w="29349">
            <a:solidFill>
              <a:srgbClr val="840052"/>
            </a:solidFill>
          </a:ln>
        </p:spPr>
        <p:txBody>
          <a:bodyPr wrap="square" lIns="0" tIns="0" rIns="0" bIns="0" rtlCol="0"/>
          <a:lstStyle/>
          <a:p>
            <a:endParaRPr sz="1350" dirty="0"/>
          </a:p>
        </p:txBody>
      </p:sp>
      <p:sp>
        <p:nvSpPr>
          <p:cNvPr id="720" name="object 68">
            <a:extLst>
              <a:ext uri="{FF2B5EF4-FFF2-40B4-BE49-F238E27FC236}">
                <a16:creationId xmlns:a16="http://schemas.microsoft.com/office/drawing/2014/main" id="{0C97C957-E891-824D-ACC1-A6535E595F39}"/>
              </a:ext>
            </a:extLst>
          </p:cNvPr>
          <p:cNvSpPr/>
          <p:nvPr/>
        </p:nvSpPr>
        <p:spPr>
          <a:xfrm>
            <a:off x="4669737"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21" name="object 69">
            <a:extLst>
              <a:ext uri="{FF2B5EF4-FFF2-40B4-BE49-F238E27FC236}">
                <a16:creationId xmlns:a16="http://schemas.microsoft.com/office/drawing/2014/main" id="{79752F16-BCF2-2745-BBD3-C0CB40360CBA}"/>
              </a:ext>
            </a:extLst>
          </p:cNvPr>
          <p:cNvSpPr/>
          <p:nvPr/>
        </p:nvSpPr>
        <p:spPr>
          <a:xfrm>
            <a:off x="4644684" y="2772232"/>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22" name="object 70">
            <a:extLst>
              <a:ext uri="{FF2B5EF4-FFF2-40B4-BE49-F238E27FC236}">
                <a16:creationId xmlns:a16="http://schemas.microsoft.com/office/drawing/2014/main" id="{90288FB5-B817-3E48-ACAA-B0636E4FC72E}"/>
              </a:ext>
            </a:extLst>
          </p:cNvPr>
          <p:cNvSpPr/>
          <p:nvPr/>
        </p:nvSpPr>
        <p:spPr>
          <a:xfrm>
            <a:off x="4985590"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23" name="object 71">
            <a:extLst>
              <a:ext uri="{FF2B5EF4-FFF2-40B4-BE49-F238E27FC236}">
                <a16:creationId xmlns:a16="http://schemas.microsoft.com/office/drawing/2014/main" id="{83E698E4-57D0-5D4D-8B8E-54A6D8B1F84A}"/>
              </a:ext>
            </a:extLst>
          </p:cNvPr>
          <p:cNvSpPr/>
          <p:nvPr/>
        </p:nvSpPr>
        <p:spPr>
          <a:xfrm>
            <a:off x="4960537" y="2772232"/>
            <a:ext cx="50177" cy="0"/>
          </a:xfrm>
          <a:custGeom>
            <a:avLst/>
            <a:gdLst/>
            <a:ahLst/>
            <a:cxnLst/>
            <a:rect l="l" t="t" r="r" b="b"/>
            <a:pathLst>
              <a:path w="170815">
                <a:moveTo>
                  <a:pt x="170459" y="0"/>
                </a:moveTo>
                <a:lnTo>
                  <a:pt x="0" y="0"/>
                </a:lnTo>
              </a:path>
            </a:pathLst>
          </a:custGeom>
          <a:ln w="29349">
            <a:solidFill>
              <a:srgbClr val="840052"/>
            </a:solidFill>
          </a:ln>
        </p:spPr>
        <p:txBody>
          <a:bodyPr wrap="square" lIns="0" tIns="0" rIns="0" bIns="0" rtlCol="0"/>
          <a:lstStyle/>
          <a:p>
            <a:endParaRPr sz="1350" dirty="0"/>
          </a:p>
        </p:txBody>
      </p:sp>
      <p:sp>
        <p:nvSpPr>
          <p:cNvPr id="724" name="object 72">
            <a:extLst>
              <a:ext uri="{FF2B5EF4-FFF2-40B4-BE49-F238E27FC236}">
                <a16:creationId xmlns:a16="http://schemas.microsoft.com/office/drawing/2014/main" id="{D2CDE9F2-C4A8-CA49-8399-F5CCAEC9B418}"/>
              </a:ext>
            </a:extLst>
          </p:cNvPr>
          <p:cNvSpPr/>
          <p:nvPr/>
        </p:nvSpPr>
        <p:spPr>
          <a:xfrm>
            <a:off x="4991427"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25" name="object 73">
            <a:extLst>
              <a:ext uri="{FF2B5EF4-FFF2-40B4-BE49-F238E27FC236}">
                <a16:creationId xmlns:a16="http://schemas.microsoft.com/office/drawing/2014/main" id="{8B4885AE-AABD-804D-96F9-C32239CDAB92}"/>
              </a:ext>
            </a:extLst>
          </p:cNvPr>
          <p:cNvSpPr/>
          <p:nvPr/>
        </p:nvSpPr>
        <p:spPr>
          <a:xfrm>
            <a:off x="4966373" y="2772232"/>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26" name="object 74">
            <a:extLst>
              <a:ext uri="{FF2B5EF4-FFF2-40B4-BE49-F238E27FC236}">
                <a16:creationId xmlns:a16="http://schemas.microsoft.com/office/drawing/2014/main" id="{C69DC5C7-69D1-6848-BBEA-1667B2F13E00}"/>
              </a:ext>
            </a:extLst>
          </p:cNvPr>
          <p:cNvSpPr/>
          <p:nvPr/>
        </p:nvSpPr>
        <p:spPr>
          <a:xfrm>
            <a:off x="5142639"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27" name="object 75">
            <a:extLst>
              <a:ext uri="{FF2B5EF4-FFF2-40B4-BE49-F238E27FC236}">
                <a16:creationId xmlns:a16="http://schemas.microsoft.com/office/drawing/2014/main" id="{367B1AA2-3DED-8E4E-819C-D70C6F8D4604}"/>
              </a:ext>
            </a:extLst>
          </p:cNvPr>
          <p:cNvSpPr/>
          <p:nvPr/>
        </p:nvSpPr>
        <p:spPr>
          <a:xfrm>
            <a:off x="5117585" y="2772232"/>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28" name="object 76">
            <a:extLst>
              <a:ext uri="{FF2B5EF4-FFF2-40B4-BE49-F238E27FC236}">
                <a16:creationId xmlns:a16="http://schemas.microsoft.com/office/drawing/2014/main" id="{73C5B563-A0ED-3F48-8C20-DA04163F93A7}"/>
              </a:ext>
            </a:extLst>
          </p:cNvPr>
          <p:cNvSpPr/>
          <p:nvPr/>
        </p:nvSpPr>
        <p:spPr>
          <a:xfrm>
            <a:off x="5153732"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29" name="object 77">
            <a:extLst>
              <a:ext uri="{FF2B5EF4-FFF2-40B4-BE49-F238E27FC236}">
                <a16:creationId xmlns:a16="http://schemas.microsoft.com/office/drawing/2014/main" id="{50062FCF-65F0-144C-BFC5-BA75050E4F0C}"/>
              </a:ext>
            </a:extLst>
          </p:cNvPr>
          <p:cNvSpPr/>
          <p:nvPr/>
        </p:nvSpPr>
        <p:spPr>
          <a:xfrm>
            <a:off x="5128679" y="2772232"/>
            <a:ext cx="50177" cy="0"/>
          </a:xfrm>
          <a:custGeom>
            <a:avLst/>
            <a:gdLst/>
            <a:ahLst/>
            <a:cxnLst/>
            <a:rect l="l" t="t" r="r" b="b"/>
            <a:pathLst>
              <a:path w="170815">
                <a:moveTo>
                  <a:pt x="170459" y="0"/>
                </a:moveTo>
                <a:lnTo>
                  <a:pt x="0" y="0"/>
                </a:lnTo>
              </a:path>
            </a:pathLst>
          </a:custGeom>
          <a:ln w="29349">
            <a:solidFill>
              <a:srgbClr val="840052"/>
            </a:solidFill>
          </a:ln>
        </p:spPr>
        <p:txBody>
          <a:bodyPr wrap="square" lIns="0" tIns="0" rIns="0" bIns="0" rtlCol="0"/>
          <a:lstStyle/>
          <a:p>
            <a:endParaRPr sz="1350" dirty="0"/>
          </a:p>
        </p:txBody>
      </p:sp>
      <p:sp>
        <p:nvSpPr>
          <p:cNvPr id="730" name="object 78">
            <a:extLst>
              <a:ext uri="{FF2B5EF4-FFF2-40B4-BE49-F238E27FC236}">
                <a16:creationId xmlns:a16="http://schemas.microsoft.com/office/drawing/2014/main" id="{80CCD2EA-1DDD-1F4E-9364-53A4F4BFCA85}"/>
              </a:ext>
            </a:extLst>
          </p:cNvPr>
          <p:cNvSpPr/>
          <p:nvPr/>
        </p:nvSpPr>
        <p:spPr>
          <a:xfrm>
            <a:off x="5317787"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31" name="object 79">
            <a:extLst>
              <a:ext uri="{FF2B5EF4-FFF2-40B4-BE49-F238E27FC236}">
                <a16:creationId xmlns:a16="http://schemas.microsoft.com/office/drawing/2014/main" id="{32AD83A7-BBFC-044A-85E6-4406888C7AA7}"/>
              </a:ext>
            </a:extLst>
          </p:cNvPr>
          <p:cNvSpPr/>
          <p:nvPr/>
        </p:nvSpPr>
        <p:spPr>
          <a:xfrm>
            <a:off x="5292734" y="2772232"/>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32" name="object 80">
            <a:extLst>
              <a:ext uri="{FF2B5EF4-FFF2-40B4-BE49-F238E27FC236}">
                <a16:creationId xmlns:a16="http://schemas.microsoft.com/office/drawing/2014/main" id="{0291F780-84AA-5B4F-8C87-A2BF5D411760}"/>
              </a:ext>
            </a:extLst>
          </p:cNvPr>
          <p:cNvSpPr/>
          <p:nvPr/>
        </p:nvSpPr>
        <p:spPr>
          <a:xfrm>
            <a:off x="4991427"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33" name="object 81">
            <a:extLst>
              <a:ext uri="{FF2B5EF4-FFF2-40B4-BE49-F238E27FC236}">
                <a16:creationId xmlns:a16="http://schemas.microsoft.com/office/drawing/2014/main" id="{B87376C9-CAF1-384E-B3B6-7CBB696A2000}"/>
              </a:ext>
            </a:extLst>
          </p:cNvPr>
          <p:cNvSpPr/>
          <p:nvPr/>
        </p:nvSpPr>
        <p:spPr>
          <a:xfrm>
            <a:off x="4966373" y="2772232"/>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34" name="object 82">
            <a:extLst>
              <a:ext uri="{FF2B5EF4-FFF2-40B4-BE49-F238E27FC236}">
                <a16:creationId xmlns:a16="http://schemas.microsoft.com/office/drawing/2014/main" id="{ED2CB7B6-4D6E-F54A-90B7-0BB84893D339}"/>
              </a:ext>
            </a:extLst>
          </p:cNvPr>
          <p:cNvSpPr/>
          <p:nvPr/>
        </p:nvSpPr>
        <p:spPr>
          <a:xfrm>
            <a:off x="4997267"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35" name="object 83">
            <a:extLst>
              <a:ext uri="{FF2B5EF4-FFF2-40B4-BE49-F238E27FC236}">
                <a16:creationId xmlns:a16="http://schemas.microsoft.com/office/drawing/2014/main" id="{7785B98C-31F5-C541-A7D7-BC50AE2B9D0C}"/>
              </a:ext>
            </a:extLst>
          </p:cNvPr>
          <p:cNvSpPr/>
          <p:nvPr/>
        </p:nvSpPr>
        <p:spPr>
          <a:xfrm>
            <a:off x="4972213" y="2772232"/>
            <a:ext cx="50177" cy="0"/>
          </a:xfrm>
          <a:custGeom>
            <a:avLst/>
            <a:gdLst/>
            <a:ahLst/>
            <a:cxnLst/>
            <a:rect l="l" t="t" r="r" b="b"/>
            <a:pathLst>
              <a:path w="170815">
                <a:moveTo>
                  <a:pt x="170459" y="0"/>
                </a:moveTo>
                <a:lnTo>
                  <a:pt x="0" y="0"/>
                </a:lnTo>
              </a:path>
            </a:pathLst>
          </a:custGeom>
          <a:ln w="29349">
            <a:solidFill>
              <a:srgbClr val="840052"/>
            </a:solidFill>
          </a:ln>
        </p:spPr>
        <p:txBody>
          <a:bodyPr wrap="square" lIns="0" tIns="0" rIns="0" bIns="0" rtlCol="0"/>
          <a:lstStyle/>
          <a:p>
            <a:endParaRPr sz="1350" dirty="0"/>
          </a:p>
        </p:txBody>
      </p:sp>
      <p:sp>
        <p:nvSpPr>
          <p:cNvPr id="736" name="object 84">
            <a:extLst>
              <a:ext uri="{FF2B5EF4-FFF2-40B4-BE49-F238E27FC236}">
                <a16:creationId xmlns:a16="http://schemas.microsoft.com/office/drawing/2014/main" id="{B47AF679-903C-B74C-B8E3-C1145AF26326}"/>
              </a:ext>
            </a:extLst>
          </p:cNvPr>
          <p:cNvSpPr/>
          <p:nvPr/>
        </p:nvSpPr>
        <p:spPr>
          <a:xfrm>
            <a:off x="4842550" y="2743493"/>
            <a:ext cx="0" cy="57751"/>
          </a:xfrm>
          <a:custGeom>
            <a:avLst/>
            <a:gdLst/>
            <a:ahLst/>
            <a:cxnLst/>
            <a:rect l="l" t="t" r="r" b="b"/>
            <a:pathLst>
              <a:path h="96519">
                <a:moveTo>
                  <a:pt x="0" y="0"/>
                </a:moveTo>
                <a:lnTo>
                  <a:pt x="0" y="96037"/>
                </a:lnTo>
              </a:path>
            </a:pathLst>
          </a:custGeom>
          <a:ln w="29349">
            <a:solidFill>
              <a:srgbClr val="840052"/>
            </a:solidFill>
          </a:ln>
        </p:spPr>
        <p:txBody>
          <a:bodyPr wrap="square" lIns="0" tIns="0" rIns="0" bIns="0" rtlCol="0"/>
          <a:lstStyle/>
          <a:p>
            <a:endParaRPr sz="1350" dirty="0"/>
          </a:p>
        </p:txBody>
      </p:sp>
      <p:sp>
        <p:nvSpPr>
          <p:cNvPr id="737" name="object 85">
            <a:extLst>
              <a:ext uri="{FF2B5EF4-FFF2-40B4-BE49-F238E27FC236}">
                <a16:creationId xmlns:a16="http://schemas.microsoft.com/office/drawing/2014/main" id="{9B31F51C-6013-D74D-8491-73BF1F717AEE}"/>
              </a:ext>
            </a:extLst>
          </p:cNvPr>
          <p:cNvSpPr/>
          <p:nvPr/>
        </p:nvSpPr>
        <p:spPr>
          <a:xfrm>
            <a:off x="4817497" y="2772232"/>
            <a:ext cx="50177" cy="0"/>
          </a:xfrm>
          <a:custGeom>
            <a:avLst/>
            <a:gdLst/>
            <a:ahLst/>
            <a:cxnLst/>
            <a:rect l="l" t="t" r="r" b="b"/>
            <a:pathLst>
              <a:path w="170815">
                <a:moveTo>
                  <a:pt x="170472" y="0"/>
                </a:moveTo>
                <a:lnTo>
                  <a:pt x="0" y="0"/>
                </a:lnTo>
              </a:path>
            </a:pathLst>
          </a:custGeom>
          <a:ln w="29349">
            <a:solidFill>
              <a:srgbClr val="840052"/>
            </a:solidFill>
          </a:ln>
        </p:spPr>
        <p:txBody>
          <a:bodyPr wrap="square" lIns="0" tIns="0" rIns="0" bIns="0" rtlCol="0"/>
          <a:lstStyle/>
          <a:p>
            <a:endParaRPr sz="1350" dirty="0"/>
          </a:p>
        </p:txBody>
      </p:sp>
      <p:sp>
        <p:nvSpPr>
          <p:cNvPr id="738" name="object 86">
            <a:extLst>
              <a:ext uri="{FF2B5EF4-FFF2-40B4-BE49-F238E27FC236}">
                <a16:creationId xmlns:a16="http://schemas.microsoft.com/office/drawing/2014/main" id="{8E0A8ED4-AC35-5444-9714-0447102320EA}"/>
              </a:ext>
            </a:extLst>
          </p:cNvPr>
          <p:cNvSpPr/>
          <p:nvPr/>
        </p:nvSpPr>
        <p:spPr>
          <a:xfrm>
            <a:off x="2039480" y="2289290"/>
            <a:ext cx="3443965" cy="639435"/>
          </a:xfrm>
          <a:custGeom>
            <a:avLst/>
            <a:gdLst/>
            <a:ahLst/>
            <a:cxnLst/>
            <a:rect l="l" t="t" r="r" b="b"/>
            <a:pathLst>
              <a:path w="11724005" h="1068705">
                <a:moveTo>
                  <a:pt x="0" y="0"/>
                </a:moveTo>
                <a:lnTo>
                  <a:pt x="2391054" y="0"/>
                </a:lnTo>
                <a:lnTo>
                  <a:pt x="2391054" y="145046"/>
                </a:lnTo>
                <a:lnTo>
                  <a:pt x="4200169" y="145046"/>
                </a:lnTo>
                <a:lnTo>
                  <a:pt x="4200169" y="307682"/>
                </a:lnTo>
                <a:lnTo>
                  <a:pt x="4720971" y="307682"/>
                </a:lnTo>
                <a:lnTo>
                  <a:pt x="4720971" y="457123"/>
                </a:lnTo>
                <a:lnTo>
                  <a:pt x="7788871" y="457123"/>
                </a:lnTo>
                <a:lnTo>
                  <a:pt x="7788871" y="605104"/>
                </a:lnTo>
                <a:lnTo>
                  <a:pt x="7837373" y="605104"/>
                </a:lnTo>
                <a:lnTo>
                  <a:pt x="7837373" y="763320"/>
                </a:lnTo>
                <a:lnTo>
                  <a:pt x="10057638" y="763320"/>
                </a:lnTo>
                <a:lnTo>
                  <a:pt x="10057638" y="1068082"/>
                </a:lnTo>
                <a:lnTo>
                  <a:pt x="11723382" y="1068082"/>
                </a:lnTo>
              </a:path>
            </a:pathLst>
          </a:custGeom>
          <a:ln w="29349">
            <a:solidFill>
              <a:srgbClr val="C4D500"/>
            </a:solidFill>
          </a:ln>
        </p:spPr>
        <p:txBody>
          <a:bodyPr wrap="square" lIns="0" tIns="0" rIns="0" bIns="0" rtlCol="0"/>
          <a:lstStyle/>
          <a:p>
            <a:endParaRPr sz="1350" dirty="0"/>
          </a:p>
        </p:txBody>
      </p:sp>
      <p:sp>
        <p:nvSpPr>
          <p:cNvPr id="739" name="object 87">
            <a:extLst>
              <a:ext uri="{FF2B5EF4-FFF2-40B4-BE49-F238E27FC236}">
                <a16:creationId xmlns:a16="http://schemas.microsoft.com/office/drawing/2014/main" id="{D49A3F94-C91F-C24D-A704-68FBFD75B7DD}"/>
              </a:ext>
            </a:extLst>
          </p:cNvPr>
          <p:cNvSpPr/>
          <p:nvPr/>
        </p:nvSpPr>
        <p:spPr>
          <a:xfrm>
            <a:off x="5487292" y="2900915"/>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40" name="object 88">
            <a:extLst>
              <a:ext uri="{FF2B5EF4-FFF2-40B4-BE49-F238E27FC236}">
                <a16:creationId xmlns:a16="http://schemas.microsoft.com/office/drawing/2014/main" id="{87A4908E-F298-4A48-AC5A-A3C33F7E46E3}"/>
              </a:ext>
            </a:extLst>
          </p:cNvPr>
          <p:cNvSpPr/>
          <p:nvPr/>
        </p:nvSpPr>
        <p:spPr>
          <a:xfrm>
            <a:off x="5462239" y="2929654"/>
            <a:ext cx="50177" cy="0"/>
          </a:xfrm>
          <a:custGeom>
            <a:avLst/>
            <a:gdLst/>
            <a:ahLst/>
            <a:cxnLst/>
            <a:rect l="l" t="t" r="r" b="b"/>
            <a:pathLst>
              <a:path w="170815">
                <a:moveTo>
                  <a:pt x="170472" y="0"/>
                </a:moveTo>
                <a:lnTo>
                  <a:pt x="0" y="0"/>
                </a:lnTo>
              </a:path>
            </a:pathLst>
          </a:custGeom>
          <a:ln w="29349">
            <a:solidFill>
              <a:srgbClr val="C4D500"/>
            </a:solidFill>
          </a:ln>
        </p:spPr>
        <p:txBody>
          <a:bodyPr wrap="square" lIns="0" tIns="0" rIns="0" bIns="0" rtlCol="0"/>
          <a:lstStyle/>
          <a:p>
            <a:endParaRPr sz="1350" dirty="0"/>
          </a:p>
        </p:txBody>
      </p:sp>
      <p:sp>
        <p:nvSpPr>
          <p:cNvPr id="741" name="object 89">
            <a:extLst>
              <a:ext uri="{FF2B5EF4-FFF2-40B4-BE49-F238E27FC236}">
                <a16:creationId xmlns:a16="http://schemas.microsoft.com/office/drawing/2014/main" id="{BA2C1297-9352-2440-ADA8-A517D590C606}"/>
              </a:ext>
            </a:extLst>
          </p:cNvPr>
          <p:cNvSpPr/>
          <p:nvPr/>
        </p:nvSpPr>
        <p:spPr>
          <a:xfrm>
            <a:off x="5332447" y="2900915"/>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42" name="object 90">
            <a:extLst>
              <a:ext uri="{FF2B5EF4-FFF2-40B4-BE49-F238E27FC236}">
                <a16:creationId xmlns:a16="http://schemas.microsoft.com/office/drawing/2014/main" id="{3B07CBAC-32C5-DB4D-A138-4B86938FB94D}"/>
              </a:ext>
            </a:extLst>
          </p:cNvPr>
          <p:cNvSpPr/>
          <p:nvPr/>
        </p:nvSpPr>
        <p:spPr>
          <a:xfrm>
            <a:off x="5307394" y="2929654"/>
            <a:ext cx="50177" cy="0"/>
          </a:xfrm>
          <a:custGeom>
            <a:avLst/>
            <a:gdLst/>
            <a:ahLst/>
            <a:cxnLst/>
            <a:rect l="l" t="t" r="r" b="b"/>
            <a:pathLst>
              <a:path w="170815">
                <a:moveTo>
                  <a:pt x="170459" y="0"/>
                </a:moveTo>
                <a:lnTo>
                  <a:pt x="0" y="0"/>
                </a:lnTo>
              </a:path>
            </a:pathLst>
          </a:custGeom>
          <a:ln w="29349">
            <a:solidFill>
              <a:srgbClr val="C4D500"/>
            </a:solidFill>
          </a:ln>
        </p:spPr>
        <p:txBody>
          <a:bodyPr wrap="square" lIns="0" tIns="0" rIns="0" bIns="0" rtlCol="0"/>
          <a:lstStyle/>
          <a:p>
            <a:endParaRPr sz="1350" dirty="0"/>
          </a:p>
        </p:txBody>
      </p:sp>
      <p:sp>
        <p:nvSpPr>
          <p:cNvPr id="743" name="object 91">
            <a:extLst>
              <a:ext uri="{FF2B5EF4-FFF2-40B4-BE49-F238E27FC236}">
                <a16:creationId xmlns:a16="http://schemas.microsoft.com/office/drawing/2014/main" id="{74E6DC9E-FA91-BD4B-82D7-3B97C4CC30CA}"/>
              </a:ext>
            </a:extLst>
          </p:cNvPr>
          <p:cNvSpPr/>
          <p:nvPr/>
        </p:nvSpPr>
        <p:spPr>
          <a:xfrm>
            <a:off x="5180077" y="2900915"/>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44" name="object 92">
            <a:extLst>
              <a:ext uri="{FF2B5EF4-FFF2-40B4-BE49-F238E27FC236}">
                <a16:creationId xmlns:a16="http://schemas.microsoft.com/office/drawing/2014/main" id="{835C4F6E-D04F-CF4B-AD75-D4C0A4D7B283}"/>
              </a:ext>
            </a:extLst>
          </p:cNvPr>
          <p:cNvSpPr/>
          <p:nvPr/>
        </p:nvSpPr>
        <p:spPr>
          <a:xfrm>
            <a:off x="5155024" y="2929654"/>
            <a:ext cx="50177" cy="0"/>
          </a:xfrm>
          <a:custGeom>
            <a:avLst/>
            <a:gdLst/>
            <a:ahLst/>
            <a:cxnLst/>
            <a:rect l="l" t="t" r="r" b="b"/>
            <a:pathLst>
              <a:path w="170815">
                <a:moveTo>
                  <a:pt x="170472" y="0"/>
                </a:moveTo>
                <a:lnTo>
                  <a:pt x="0" y="0"/>
                </a:lnTo>
              </a:path>
            </a:pathLst>
          </a:custGeom>
          <a:ln w="29349">
            <a:solidFill>
              <a:srgbClr val="C4D500"/>
            </a:solidFill>
          </a:ln>
        </p:spPr>
        <p:txBody>
          <a:bodyPr wrap="square" lIns="0" tIns="0" rIns="0" bIns="0" rtlCol="0"/>
          <a:lstStyle/>
          <a:p>
            <a:endParaRPr sz="1350" dirty="0"/>
          </a:p>
        </p:txBody>
      </p:sp>
      <p:sp>
        <p:nvSpPr>
          <p:cNvPr id="745" name="object 93">
            <a:extLst>
              <a:ext uri="{FF2B5EF4-FFF2-40B4-BE49-F238E27FC236}">
                <a16:creationId xmlns:a16="http://schemas.microsoft.com/office/drawing/2014/main" id="{BC77117C-DB9E-FB43-84AB-568CB09C4419}"/>
              </a:ext>
            </a:extLst>
          </p:cNvPr>
          <p:cNvSpPr/>
          <p:nvPr/>
        </p:nvSpPr>
        <p:spPr>
          <a:xfrm>
            <a:off x="5012226" y="2900915"/>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46" name="object 94">
            <a:extLst>
              <a:ext uri="{FF2B5EF4-FFF2-40B4-BE49-F238E27FC236}">
                <a16:creationId xmlns:a16="http://schemas.microsoft.com/office/drawing/2014/main" id="{4CFE0691-BB7F-5D40-8618-4A338EAFE141}"/>
              </a:ext>
            </a:extLst>
          </p:cNvPr>
          <p:cNvSpPr/>
          <p:nvPr/>
        </p:nvSpPr>
        <p:spPr>
          <a:xfrm>
            <a:off x="4987172" y="2929654"/>
            <a:ext cx="50177" cy="0"/>
          </a:xfrm>
          <a:custGeom>
            <a:avLst/>
            <a:gdLst/>
            <a:ahLst/>
            <a:cxnLst/>
            <a:rect l="l" t="t" r="r" b="b"/>
            <a:pathLst>
              <a:path w="170815">
                <a:moveTo>
                  <a:pt x="170459" y="0"/>
                </a:moveTo>
                <a:lnTo>
                  <a:pt x="0" y="0"/>
                </a:lnTo>
              </a:path>
            </a:pathLst>
          </a:custGeom>
          <a:ln w="29349">
            <a:solidFill>
              <a:srgbClr val="C4D500"/>
            </a:solidFill>
          </a:ln>
        </p:spPr>
        <p:txBody>
          <a:bodyPr wrap="square" lIns="0" tIns="0" rIns="0" bIns="0" rtlCol="0"/>
          <a:lstStyle/>
          <a:p>
            <a:endParaRPr sz="1350" dirty="0"/>
          </a:p>
        </p:txBody>
      </p:sp>
      <p:sp>
        <p:nvSpPr>
          <p:cNvPr id="747" name="object 95">
            <a:extLst>
              <a:ext uri="{FF2B5EF4-FFF2-40B4-BE49-F238E27FC236}">
                <a16:creationId xmlns:a16="http://schemas.microsoft.com/office/drawing/2014/main" id="{8026F481-8237-7443-8750-D41671CE105F}"/>
              </a:ext>
            </a:extLst>
          </p:cNvPr>
          <p:cNvSpPr/>
          <p:nvPr/>
        </p:nvSpPr>
        <p:spPr>
          <a:xfrm>
            <a:off x="5002312" y="2900915"/>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48" name="object 96">
            <a:extLst>
              <a:ext uri="{FF2B5EF4-FFF2-40B4-BE49-F238E27FC236}">
                <a16:creationId xmlns:a16="http://schemas.microsoft.com/office/drawing/2014/main" id="{9D686430-05B5-8E4D-A0AE-7824566A4D55}"/>
              </a:ext>
            </a:extLst>
          </p:cNvPr>
          <p:cNvSpPr/>
          <p:nvPr/>
        </p:nvSpPr>
        <p:spPr>
          <a:xfrm>
            <a:off x="4977259" y="2929654"/>
            <a:ext cx="50177" cy="0"/>
          </a:xfrm>
          <a:custGeom>
            <a:avLst/>
            <a:gdLst/>
            <a:ahLst/>
            <a:cxnLst/>
            <a:rect l="l" t="t" r="r" b="b"/>
            <a:pathLst>
              <a:path w="170815">
                <a:moveTo>
                  <a:pt x="170472" y="0"/>
                </a:moveTo>
                <a:lnTo>
                  <a:pt x="0" y="0"/>
                </a:lnTo>
              </a:path>
            </a:pathLst>
          </a:custGeom>
          <a:ln w="29349">
            <a:solidFill>
              <a:srgbClr val="C4D500"/>
            </a:solidFill>
          </a:ln>
        </p:spPr>
        <p:txBody>
          <a:bodyPr wrap="square" lIns="0" tIns="0" rIns="0" bIns="0" rtlCol="0"/>
          <a:lstStyle/>
          <a:p>
            <a:endParaRPr sz="1350" dirty="0"/>
          </a:p>
        </p:txBody>
      </p:sp>
      <p:sp>
        <p:nvSpPr>
          <p:cNvPr id="749" name="object 97">
            <a:extLst>
              <a:ext uri="{FF2B5EF4-FFF2-40B4-BE49-F238E27FC236}">
                <a16:creationId xmlns:a16="http://schemas.microsoft.com/office/drawing/2014/main" id="{4BE4FA80-F2FF-F343-92C3-11E50419782E}"/>
              </a:ext>
            </a:extLst>
          </p:cNvPr>
          <p:cNvSpPr/>
          <p:nvPr/>
        </p:nvSpPr>
        <p:spPr>
          <a:xfrm>
            <a:off x="4987448" y="2715073"/>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50" name="object 98">
            <a:extLst>
              <a:ext uri="{FF2B5EF4-FFF2-40B4-BE49-F238E27FC236}">
                <a16:creationId xmlns:a16="http://schemas.microsoft.com/office/drawing/2014/main" id="{26E1D022-5D17-4943-AE12-CB3ADB38B322}"/>
              </a:ext>
            </a:extLst>
          </p:cNvPr>
          <p:cNvSpPr/>
          <p:nvPr/>
        </p:nvSpPr>
        <p:spPr>
          <a:xfrm>
            <a:off x="4962395" y="2743803"/>
            <a:ext cx="50177" cy="0"/>
          </a:xfrm>
          <a:custGeom>
            <a:avLst/>
            <a:gdLst/>
            <a:ahLst/>
            <a:cxnLst/>
            <a:rect l="l" t="t" r="r" b="b"/>
            <a:pathLst>
              <a:path w="170815">
                <a:moveTo>
                  <a:pt x="170472" y="0"/>
                </a:moveTo>
                <a:lnTo>
                  <a:pt x="0" y="0"/>
                </a:lnTo>
              </a:path>
            </a:pathLst>
          </a:custGeom>
          <a:ln w="29349">
            <a:solidFill>
              <a:srgbClr val="C4D500"/>
            </a:solidFill>
          </a:ln>
        </p:spPr>
        <p:txBody>
          <a:bodyPr wrap="square" lIns="0" tIns="0" rIns="0" bIns="0" rtlCol="0"/>
          <a:lstStyle/>
          <a:p>
            <a:endParaRPr sz="1350" dirty="0"/>
          </a:p>
        </p:txBody>
      </p:sp>
      <p:sp>
        <p:nvSpPr>
          <p:cNvPr id="751" name="object 99">
            <a:extLst>
              <a:ext uri="{FF2B5EF4-FFF2-40B4-BE49-F238E27FC236}">
                <a16:creationId xmlns:a16="http://schemas.microsoft.com/office/drawing/2014/main" id="{0D5B313D-98D3-3A43-A0A4-5C158B43C40B}"/>
              </a:ext>
            </a:extLst>
          </p:cNvPr>
          <p:cNvSpPr/>
          <p:nvPr/>
        </p:nvSpPr>
        <p:spPr>
          <a:xfrm>
            <a:off x="4829507" y="2715073"/>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52" name="object 100">
            <a:extLst>
              <a:ext uri="{FF2B5EF4-FFF2-40B4-BE49-F238E27FC236}">
                <a16:creationId xmlns:a16="http://schemas.microsoft.com/office/drawing/2014/main" id="{7A3BC651-02F8-B049-9230-D43D3A391571}"/>
              </a:ext>
            </a:extLst>
          </p:cNvPr>
          <p:cNvSpPr/>
          <p:nvPr/>
        </p:nvSpPr>
        <p:spPr>
          <a:xfrm>
            <a:off x="4804453" y="2743803"/>
            <a:ext cx="50177" cy="0"/>
          </a:xfrm>
          <a:custGeom>
            <a:avLst/>
            <a:gdLst/>
            <a:ahLst/>
            <a:cxnLst/>
            <a:rect l="l" t="t" r="r" b="b"/>
            <a:pathLst>
              <a:path w="170815">
                <a:moveTo>
                  <a:pt x="170459" y="0"/>
                </a:moveTo>
                <a:lnTo>
                  <a:pt x="0" y="0"/>
                </a:lnTo>
              </a:path>
            </a:pathLst>
          </a:custGeom>
          <a:ln w="29349">
            <a:solidFill>
              <a:srgbClr val="C4D500"/>
            </a:solidFill>
          </a:ln>
        </p:spPr>
        <p:txBody>
          <a:bodyPr wrap="square" lIns="0" tIns="0" rIns="0" bIns="0" rtlCol="0"/>
          <a:lstStyle/>
          <a:p>
            <a:endParaRPr sz="1350" dirty="0"/>
          </a:p>
        </p:txBody>
      </p:sp>
      <p:sp>
        <p:nvSpPr>
          <p:cNvPr id="753" name="object 101">
            <a:extLst>
              <a:ext uri="{FF2B5EF4-FFF2-40B4-BE49-F238E27FC236}">
                <a16:creationId xmlns:a16="http://schemas.microsoft.com/office/drawing/2014/main" id="{0631D570-7492-A34F-8FA9-8B801932A67C}"/>
              </a:ext>
            </a:extLst>
          </p:cNvPr>
          <p:cNvSpPr/>
          <p:nvPr/>
        </p:nvSpPr>
        <p:spPr>
          <a:xfrm>
            <a:off x="4822075" y="2715073"/>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54" name="object 102">
            <a:extLst>
              <a:ext uri="{FF2B5EF4-FFF2-40B4-BE49-F238E27FC236}">
                <a16:creationId xmlns:a16="http://schemas.microsoft.com/office/drawing/2014/main" id="{EFA1EA72-DF5A-E248-A691-005360CEEC5D}"/>
              </a:ext>
            </a:extLst>
          </p:cNvPr>
          <p:cNvSpPr/>
          <p:nvPr/>
        </p:nvSpPr>
        <p:spPr>
          <a:xfrm>
            <a:off x="4797018" y="2743803"/>
            <a:ext cx="50177" cy="0"/>
          </a:xfrm>
          <a:custGeom>
            <a:avLst/>
            <a:gdLst/>
            <a:ahLst/>
            <a:cxnLst/>
            <a:rect l="l" t="t" r="r" b="b"/>
            <a:pathLst>
              <a:path w="170815">
                <a:moveTo>
                  <a:pt x="170472" y="0"/>
                </a:moveTo>
                <a:lnTo>
                  <a:pt x="0" y="0"/>
                </a:lnTo>
              </a:path>
            </a:pathLst>
          </a:custGeom>
          <a:ln w="29349">
            <a:solidFill>
              <a:srgbClr val="C4D500"/>
            </a:solidFill>
          </a:ln>
        </p:spPr>
        <p:txBody>
          <a:bodyPr wrap="square" lIns="0" tIns="0" rIns="0" bIns="0" rtlCol="0"/>
          <a:lstStyle/>
          <a:p>
            <a:endParaRPr sz="1350" dirty="0"/>
          </a:p>
        </p:txBody>
      </p:sp>
      <p:sp>
        <p:nvSpPr>
          <p:cNvPr id="755" name="object 103">
            <a:extLst>
              <a:ext uri="{FF2B5EF4-FFF2-40B4-BE49-F238E27FC236}">
                <a16:creationId xmlns:a16="http://schemas.microsoft.com/office/drawing/2014/main" id="{13DAFBF3-9B45-B44C-BD6B-1501589053B7}"/>
              </a:ext>
            </a:extLst>
          </p:cNvPr>
          <p:cNvSpPr/>
          <p:nvPr/>
        </p:nvSpPr>
        <p:spPr>
          <a:xfrm>
            <a:off x="4669084" y="2715073"/>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56" name="object 104">
            <a:extLst>
              <a:ext uri="{FF2B5EF4-FFF2-40B4-BE49-F238E27FC236}">
                <a16:creationId xmlns:a16="http://schemas.microsoft.com/office/drawing/2014/main" id="{8D36D0A9-18A6-0441-8F4D-F915D478ED94}"/>
              </a:ext>
            </a:extLst>
          </p:cNvPr>
          <p:cNvSpPr/>
          <p:nvPr/>
        </p:nvSpPr>
        <p:spPr>
          <a:xfrm>
            <a:off x="4644031" y="2743803"/>
            <a:ext cx="50177" cy="0"/>
          </a:xfrm>
          <a:custGeom>
            <a:avLst/>
            <a:gdLst/>
            <a:ahLst/>
            <a:cxnLst/>
            <a:rect l="l" t="t" r="r" b="b"/>
            <a:pathLst>
              <a:path w="170815">
                <a:moveTo>
                  <a:pt x="170472" y="0"/>
                </a:moveTo>
                <a:lnTo>
                  <a:pt x="0" y="0"/>
                </a:lnTo>
              </a:path>
            </a:pathLst>
          </a:custGeom>
          <a:ln w="29349">
            <a:solidFill>
              <a:srgbClr val="C4D500"/>
            </a:solidFill>
          </a:ln>
        </p:spPr>
        <p:txBody>
          <a:bodyPr wrap="square" lIns="0" tIns="0" rIns="0" bIns="0" rtlCol="0"/>
          <a:lstStyle/>
          <a:p>
            <a:endParaRPr sz="1350" dirty="0"/>
          </a:p>
        </p:txBody>
      </p:sp>
      <p:sp>
        <p:nvSpPr>
          <p:cNvPr id="757" name="object 105">
            <a:extLst>
              <a:ext uri="{FF2B5EF4-FFF2-40B4-BE49-F238E27FC236}">
                <a16:creationId xmlns:a16="http://schemas.microsoft.com/office/drawing/2014/main" id="{1444D0D0-2E08-014C-89C0-C7478F229A0F}"/>
              </a:ext>
            </a:extLst>
          </p:cNvPr>
          <p:cNvSpPr/>
          <p:nvPr/>
        </p:nvSpPr>
        <p:spPr>
          <a:xfrm>
            <a:off x="4659795" y="2715073"/>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58" name="object 106">
            <a:extLst>
              <a:ext uri="{FF2B5EF4-FFF2-40B4-BE49-F238E27FC236}">
                <a16:creationId xmlns:a16="http://schemas.microsoft.com/office/drawing/2014/main" id="{138623F2-6907-284D-803D-F562BD601DE4}"/>
              </a:ext>
            </a:extLst>
          </p:cNvPr>
          <p:cNvSpPr/>
          <p:nvPr/>
        </p:nvSpPr>
        <p:spPr>
          <a:xfrm>
            <a:off x="4634741" y="2743803"/>
            <a:ext cx="50177" cy="0"/>
          </a:xfrm>
          <a:custGeom>
            <a:avLst/>
            <a:gdLst/>
            <a:ahLst/>
            <a:cxnLst/>
            <a:rect l="l" t="t" r="r" b="b"/>
            <a:pathLst>
              <a:path w="170815">
                <a:moveTo>
                  <a:pt x="170459" y="0"/>
                </a:moveTo>
                <a:lnTo>
                  <a:pt x="0" y="0"/>
                </a:lnTo>
              </a:path>
            </a:pathLst>
          </a:custGeom>
          <a:ln w="29349">
            <a:solidFill>
              <a:srgbClr val="C4D500"/>
            </a:solidFill>
          </a:ln>
        </p:spPr>
        <p:txBody>
          <a:bodyPr wrap="square" lIns="0" tIns="0" rIns="0" bIns="0" rtlCol="0"/>
          <a:lstStyle/>
          <a:p>
            <a:endParaRPr sz="1350" dirty="0"/>
          </a:p>
        </p:txBody>
      </p:sp>
      <p:sp>
        <p:nvSpPr>
          <p:cNvPr id="759" name="object 107">
            <a:extLst>
              <a:ext uri="{FF2B5EF4-FFF2-40B4-BE49-F238E27FC236}">
                <a16:creationId xmlns:a16="http://schemas.microsoft.com/office/drawing/2014/main" id="{2818BD8F-6217-A246-98F9-A693CD9E7C7E}"/>
              </a:ext>
            </a:extLst>
          </p:cNvPr>
          <p:cNvSpPr/>
          <p:nvPr/>
        </p:nvSpPr>
        <p:spPr>
          <a:xfrm>
            <a:off x="4644310" y="2715073"/>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60" name="object 108">
            <a:extLst>
              <a:ext uri="{FF2B5EF4-FFF2-40B4-BE49-F238E27FC236}">
                <a16:creationId xmlns:a16="http://schemas.microsoft.com/office/drawing/2014/main" id="{E36E540D-3C4B-F245-A491-0C030AE094C3}"/>
              </a:ext>
            </a:extLst>
          </p:cNvPr>
          <p:cNvSpPr/>
          <p:nvPr/>
        </p:nvSpPr>
        <p:spPr>
          <a:xfrm>
            <a:off x="4619257" y="2743803"/>
            <a:ext cx="50177" cy="0"/>
          </a:xfrm>
          <a:custGeom>
            <a:avLst/>
            <a:gdLst/>
            <a:ahLst/>
            <a:cxnLst/>
            <a:rect l="l" t="t" r="r" b="b"/>
            <a:pathLst>
              <a:path w="170815">
                <a:moveTo>
                  <a:pt x="170459" y="0"/>
                </a:moveTo>
                <a:lnTo>
                  <a:pt x="0" y="0"/>
                </a:lnTo>
              </a:path>
            </a:pathLst>
          </a:custGeom>
          <a:ln w="29349">
            <a:solidFill>
              <a:srgbClr val="C4D500"/>
            </a:solidFill>
          </a:ln>
        </p:spPr>
        <p:txBody>
          <a:bodyPr wrap="square" lIns="0" tIns="0" rIns="0" bIns="0" rtlCol="0"/>
          <a:lstStyle/>
          <a:p>
            <a:endParaRPr sz="1350" dirty="0"/>
          </a:p>
        </p:txBody>
      </p:sp>
      <p:sp>
        <p:nvSpPr>
          <p:cNvPr id="761" name="object 109">
            <a:extLst>
              <a:ext uri="{FF2B5EF4-FFF2-40B4-BE49-F238E27FC236}">
                <a16:creationId xmlns:a16="http://schemas.microsoft.com/office/drawing/2014/main" id="{7D87FC9B-95E7-3E46-ACD7-057CA56ED5CE}"/>
              </a:ext>
            </a:extLst>
          </p:cNvPr>
          <p:cNvSpPr/>
          <p:nvPr/>
        </p:nvSpPr>
        <p:spPr>
          <a:xfrm>
            <a:off x="4347625" y="2715073"/>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62" name="object 110">
            <a:extLst>
              <a:ext uri="{FF2B5EF4-FFF2-40B4-BE49-F238E27FC236}">
                <a16:creationId xmlns:a16="http://schemas.microsoft.com/office/drawing/2014/main" id="{EA56E348-E497-4A43-A4F3-D8D36A2EF2C4}"/>
              </a:ext>
            </a:extLst>
          </p:cNvPr>
          <p:cNvSpPr/>
          <p:nvPr/>
        </p:nvSpPr>
        <p:spPr>
          <a:xfrm>
            <a:off x="4322571" y="2743803"/>
            <a:ext cx="50177" cy="0"/>
          </a:xfrm>
          <a:custGeom>
            <a:avLst/>
            <a:gdLst/>
            <a:ahLst/>
            <a:cxnLst/>
            <a:rect l="l" t="t" r="r" b="b"/>
            <a:pathLst>
              <a:path w="170815">
                <a:moveTo>
                  <a:pt x="170459" y="0"/>
                </a:moveTo>
                <a:lnTo>
                  <a:pt x="0" y="0"/>
                </a:lnTo>
              </a:path>
            </a:pathLst>
          </a:custGeom>
          <a:ln w="29349">
            <a:solidFill>
              <a:srgbClr val="C4D500"/>
            </a:solidFill>
          </a:ln>
        </p:spPr>
        <p:txBody>
          <a:bodyPr wrap="square" lIns="0" tIns="0" rIns="0" bIns="0" rtlCol="0"/>
          <a:lstStyle/>
          <a:p>
            <a:endParaRPr sz="1350" dirty="0"/>
          </a:p>
        </p:txBody>
      </p:sp>
      <p:sp>
        <p:nvSpPr>
          <p:cNvPr id="763" name="object 111">
            <a:extLst>
              <a:ext uri="{FF2B5EF4-FFF2-40B4-BE49-F238E27FC236}">
                <a16:creationId xmlns:a16="http://schemas.microsoft.com/office/drawing/2014/main" id="{CFA934D9-0E77-5E4F-911B-7B84A9E9A7F5}"/>
              </a:ext>
            </a:extLst>
          </p:cNvPr>
          <p:cNvSpPr/>
          <p:nvPr/>
        </p:nvSpPr>
        <p:spPr>
          <a:xfrm>
            <a:off x="2308609" y="2260104"/>
            <a:ext cx="0" cy="57751"/>
          </a:xfrm>
          <a:custGeom>
            <a:avLst/>
            <a:gdLst/>
            <a:ahLst/>
            <a:cxnLst/>
            <a:rect l="l" t="t" r="r" b="b"/>
            <a:pathLst>
              <a:path h="96520">
                <a:moveTo>
                  <a:pt x="0" y="0"/>
                </a:moveTo>
                <a:lnTo>
                  <a:pt x="0" y="96037"/>
                </a:lnTo>
              </a:path>
            </a:pathLst>
          </a:custGeom>
          <a:ln w="29349">
            <a:solidFill>
              <a:srgbClr val="C4D500"/>
            </a:solidFill>
          </a:ln>
        </p:spPr>
        <p:txBody>
          <a:bodyPr wrap="square" lIns="0" tIns="0" rIns="0" bIns="0" rtlCol="0"/>
          <a:lstStyle/>
          <a:p>
            <a:endParaRPr sz="1350" dirty="0"/>
          </a:p>
        </p:txBody>
      </p:sp>
      <p:sp>
        <p:nvSpPr>
          <p:cNvPr id="764" name="object 112">
            <a:extLst>
              <a:ext uri="{FF2B5EF4-FFF2-40B4-BE49-F238E27FC236}">
                <a16:creationId xmlns:a16="http://schemas.microsoft.com/office/drawing/2014/main" id="{B82E36A1-1837-EA46-8784-54FD9078E441}"/>
              </a:ext>
            </a:extLst>
          </p:cNvPr>
          <p:cNvSpPr/>
          <p:nvPr/>
        </p:nvSpPr>
        <p:spPr>
          <a:xfrm>
            <a:off x="2283558" y="2288844"/>
            <a:ext cx="50177" cy="0"/>
          </a:xfrm>
          <a:custGeom>
            <a:avLst/>
            <a:gdLst/>
            <a:ahLst/>
            <a:cxnLst/>
            <a:rect l="l" t="t" r="r" b="b"/>
            <a:pathLst>
              <a:path w="170814">
                <a:moveTo>
                  <a:pt x="170459" y="0"/>
                </a:moveTo>
                <a:lnTo>
                  <a:pt x="0" y="0"/>
                </a:lnTo>
              </a:path>
            </a:pathLst>
          </a:custGeom>
          <a:ln w="29349">
            <a:solidFill>
              <a:srgbClr val="C4D500"/>
            </a:solidFill>
          </a:ln>
        </p:spPr>
        <p:txBody>
          <a:bodyPr wrap="square" lIns="0" tIns="0" rIns="0" bIns="0" rtlCol="0"/>
          <a:lstStyle/>
          <a:p>
            <a:endParaRPr sz="1350" dirty="0"/>
          </a:p>
        </p:txBody>
      </p:sp>
      <p:sp>
        <p:nvSpPr>
          <p:cNvPr id="765" name="object 113">
            <a:extLst>
              <a:ext uri="{FF2B5EF4-FFF2-40B4-BE49-F238E27FC236}">
                <a16:creationId xmlns:a16="http://schemas.microsoft.com/office/drawing/2014/main" id="{6AC1C2E7-8A53-6C40-BB5B-1FA06359DA01}"/>
              </a:ext>
            </a:extLst>
          </p:cNvPr>
          <p:cNvSpPr/>
          <p:nvPr/>
        </p:nvSpPr>
        <p:spPr>
          <a:xfrm>
            <a:off x="2200837" y="2260104"/>
            <a:ext cx="0" cy="57751"/>
          </a:xfrm>
          <a:custGeom>
            <a:avLst/>
            <a:gdLst/>
            <a:ahLst/>
            <a:cxnLst/>
            <a:rect l="l" t="t" r="r" b="b"/>
            <a:pathLst>
              <a:path h="96520">
                <a:moveTo>
                  <a:pt x="0" y="0"/>
                </a:moveTo>
                <a:lnTo>
                  <a:pt x="0" y="96037"/>
                </a:lnTo>
              </a:path>
            </a:pathLst>
          </a:custGeom>
          <a:ln w="29349">
            <a:solidFill>
              <a:srgbClr val="C4D500"/>
            </a:solidFill>
          </a:ln>
        </p:spPr>
        <p:txBody>
          <a:bodyPr wrap="square" lIns="0" tIns="0" rIns="0" bIns="0" rtlCol="0"/>
          <a:lstStyle/>
          <a:p>
            <a:endParaRPr sz="1350" dirty="0"/>
          </a:p>
        </p:txBody>
      </p:sp>
      <p:sp>
        <p:nvSpPr>
          <p:cNvPr id="766" name="object 114">
            <a:extLst>
              <a:ext uri="{FF2B5EF4-FFF2-40B4-BE49-F238E27FC236}">
                <a16:creationId xmlns:a16="http://schemas.microsoft.com/office/drawing/2014/main" id="{5BE72DF8-6120-FE4B-A93B-05631D2A9F22}"/>
              </a:ext>
            </a:extLst>
          </p:cNvPr>
          <p:cNvSpPr/>
          <p:nvPr/>
        </p:nvSpPr>
        <p:spPr>
          <a:xfrm>
            <a:off x="2175785" y="2288844"/>
            <a:ext cx="50177" cy="0"/>
          </a:xfrm>
          <a:custGeom>
            <a:avLst/>
            <a:gdLst/>
            <a:ahLst/>
            <a:cxnLst/>
            <a:rect l="l" t="t" r="r" b="b"/>
            <a:pathLst>
              <a:path w="170814">
                <a:moveTo>
                  <a:pt x="170459" y="0"/>
                </a:moveTo>
                <a:lnTo>
                  <a:pt x="0" y="0"/>
                </a:lnTo>
              </a:path>
            </a:pathLst>
          </a:custGeom>
          <a:ln w="29349">
            <a:solidFill>
              <a:srgbClr val="C4D500"/>
            </a:solidFill>
          </a:ln>
        </p:spPr>
        <p:txBody>
          <a:bodyPr wrap="square" lIns="0" tIns="0" rIns="0" bIns="0" rtlCol="0"/>
          <a:lstStyle/>
          <a:p>
            <a:endParaRPr sz="1350" dirty="0"/>
          </a:p>
        </p:txBody>
      </p:sp>
      <p:sp>
        <p:nvSpPr>
          <p:cNvPr id="767" name="object 115">
            <a:extLst>
              <a:ext uri="{FF2B5EF4-FFF2-40B4-BE49-F238E27FC236}">
                <a16:creationId xmlns:a16="http://schemas.microsoft.com/office/drawing/2014/main" id="{1D83F45F-53DB-1544-B26C-1555292EBB77}"/>
              </a:ext>
            </a:extLst>
          </p:cNvPr>
          <p:cNvSpPr/>
          <p:nvPr/>
        </p:nvSpPr>
        <p:spPr>
          <a:xfrm>
            <a:off x="5160258" y="2900915"/>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68" name="object 116">
            <a:extLst>
              <a:ext uri="{FF2B5EF4-FFF2-40B4-BE49-F238E27FC236}">
                <a16:creationId xmlns:a16="http://schemas.microsoft.com/office/drawing/2014/main" id="{17F85326-A500-BF4A-993C-FBACD3C6FCB8}"/>
              </a:ext>
            </a:extLst>
          </p:cNvPr>
          <p:cNvSpPr/>
          <p:nvPr/>
        </p:nvSpPr>
        <p:spPr>
          <a:xfrm>
            <a:off x="5135204" y="2929654"/>
            <a:ext cx="50177" cy="0"/>
          </a:xfrm>
          <a:custGeom>
            <a:avLst/>
            <a:gdLst/>
            <a:ahLst/>
            <a:cxnLst/>
            <a:rect l="l" t="t" r="r" b="b"/>
            <a:pathLst>
              <a:path w="170815">
                <a:moveTo>
                  <a:pt x="170459" y="0"/>
                </a:moveTo>
                <a:lnTo>
                  <a:pt x="0" y="0"/>
                </a:lnTo>
              </a:path>
            </a:pathLst>
          </a:custGeom>
          <a:ln w="29349">
            <a:solidFill>
              <a:srgbClr val="C4D500"/>
            </a:solidFill>
          </a:ln>
        </p:spPr>
        <p:txBody>
          <a:bodyPr wrap="square" lIns="0" tIns="0" rIns="0" bIns="0" rtlCol="0"/>
          <a:lstStyle/>
          <a:p>
            <a:endParaRPr sz="1350" dirty="0"/>
          </a:p>
        </p:txBody>
      </p:sp>
      <p:sp>
        <p:nvSpPr>
          <p:cNvPr id="769" name="object 117">
            <a:extLst>
              <a:ext uri="{FF2B5EF4-FFF2-40B4-BE49-F238E27FC236}">
                <a16:creationId xmlns:a16="http://schemas.microsoft.com/office/drawing/2014/main" id="{A6038D6E-1D77-6D4C-905C-77E12181600C}"/>
              </a:ext>
            </a:extLst>
          </p:cNvPr>
          <p:cNvSpPr/>
          <p:nvPr/>
        </p:nvSpPr>
        <p:spPr>
          <a:xfrm>
            <a:off x="5163355" y="2900915"/>
            <a:ext cx="0" cy="57751"/>
          </a:xfrm>
          <a:custGeom>
            <a:avLst/>
            <a:gdLst/>
            <a:ahLst/>
            <a:cxnLst/>
            <a:rect l="l" t="t" r="r" b="b"/>
            <a:pathLst>
              <a:path h="96519">
                <a:moveTo>
                  <a:pt x="0" y="0"/>
                </a:moveTo>
                <a:lnTo>
                  <a:pt x="0" y="96037"/>
                </a:lnTo>
              </a:path>
            </a:pathLst>
          </a:custGeom>
          <a:ln w="29349">
            <a:solidFill>
              <a:srgbClr val="C4D500"/>
            </a:solidFill>
          </a:ln>
        </p:spPr>
        <p:txBody>
          <a:bodyPr wrap="square" lIns="0" tIns="0" rIns="0" bIns="0" rtlCol="0"/>
          <a:lstStyle/>
          <a:p>
            <a:endParaRPr sz="1350" dirty="0"/>
          </a:p>
        </p:txBody>
      </p:sp>
      <p:sp>
        <p:nvSpPr>
          <p:cNvPr id="770" name="object 118">
            <a:extLst>
              <a:ext uri="{FF2B5EF4-FFF2-40B4-BE49-F238E27FC236}">
                <a16:creationId xmlns:a16="http://schemas.microsoft.com/office/drawing/2014/main" id="{AA10F6C0-CD5A-4F40-AD4C-D761B5A1DE6D}"/>
              </a:ext>
            </a:extLst>
          </p:cNvPr>
          <p:cNvSpPr/>
          <p:nvPr/>
        </p:nvSpPr>
        <p:spPr>
          <a:xfrm>
            <a:off x="5138301" y="2929654"/>
            <a:ext cx="50177" cy="0"/>
          </a:xfrm>
          <a:custGeom>
            <a:avLst/>
            <a:gdLst/>
            <a:ahLst/>
            <a:cxnLst/>
            <a:rect l="l" t="t" r="r" b="b"/>
            <a:pathLst>
              <a:path w="170815">
                <a:moveTo>
                  <a:pt x="170459" y="0"/>
                </a:moveTo>
                <a:lnTo>
                  <a:pt x="0" y="0"/>
                </a:lnTo>
              </a:path>
            </a:pathLst>
          </a:custGeom>
          <a:ln w="29349">
            <a:solidFill>
              <a:srgbClr val="C4D500"/>
            </a:solidFill>
          </a:ln>
        </p:spPr>
        <p:txBody>
          <a:bodyPr wrap="square" lIns="0" tIns="0" rIns="0" bIns="0" rtlCol="0"/>
          <a:lstStyle/>
          <a:p>
            <a:endParaRPr sz="1350" dirty="0"/>
          </a:p>
        </p:txBody>
      </p:sp>
      <p:sp>
        <p:nvSpPr>
          <p:cNvPr id="771" name="object 119">
            <a:extLst>
              <a:ext uri="{FF2B5EF4-FFF2-40B4-BE49-F238E27FC236}">
                <a16:creationId xmlns:a16="http://schemas.microsoft.com/office/drawing/2014/main" id="{765AE53E-7F7A-ED4C-93F7-56A298DB290B}"/>
              </a:ext>
            </a:extLst>
          </p:cNvPr>
          <p:cNvSpPr/>
          <p:nvPr/>
        </p:nvSpPr>
        <p:spPr>
          <a:xfrm>
            <a:off x="2035499" y="2287819"/>
            <a:ext cx="2964201" cy="1569142"/>
          </a:xfrm>
          <a:custGeom>
            <a:avLst/>
            <a:gdLst/>
            <a:ahLst/>
            <a:cxnLst/>
            <a:rect l="l" t="t" r="r" b="b"/>
            <a:pathLst>
              <a:path w="10090785" h="2622550">
                <a:moveTo>
                  <a:pt x="0" y="0"/>
                </a:moveTo>
                <a:lnTo>
                  <a:pt x="0" y="45567"/>
                </a:lnTo>
                <a:lnTo>
                  <a:pt x="29806" y="45567"/>
                </a:lnTo>
                <a:lnTo>
                  <a:pt x="29806" y="131191"/>
                </a:lnTo>
                <a:lnTo>
                  <a:pt x="574382" y="131191"/>
                </a:lnTo>
                <a:lnTo>
                  <a:pt x="574382" y="267919"/>
                </a:lnTo>
                <a:lnTo>
                  <a:pt x="596239" y="267919"/>
                </a:lnTo>
                <a:lnTo>
                  <a:pt x="596239" y="400494"/>
                </a:lnTo>
                <a:lnTo>
                  <a:pt x="647915" y="400494"/>
                </a:lnTo>
                <a:lnTo>
                  <a:pt x="647915" y="534454"/>
                </a:lnTo>
                <a:lnTo>
                  <a:pt x="1120940" y="534454"/>
                </a:lnTo>
                <a:lnTo>
                  <a:pt x="1120940" y="672553"/>
                </a:lnTo>
                <a:lnTo>
                  <a:pt x="2220023" y="672553"/>
                </a:lnTo>
                <a:lnTo>
                  <a:pt x="2220023" y="799604"/>
                </a:lnTo>
                <a:lnTo>
                  <a:pt x="2848063" y="799604"/>
                </a:lnTo>
                <a:lnTo>
                  <a:pt x="2848063" y="936332"/>
                </a:lnTo>
                <a:lnTo>
                  <a:pt x="2889796" y="936332"/>
                </a:lnTo>
                <a:lnTo>
                  <a:pt x="2889796" y="1071664"/>
                </a:lnTo>
                <a:lnTo>
                  <a:pt x="2905696" y="1071664"/>
                </a:lnTo>
                <a:lnTo>
                  <a:pt x="2905696" y="1202867"/>
                </a:lnTo>
                <a:lnTo>
                  <a:pt x="3317100" y="1202867"/>
                </a:lnTo>
                <a:lnTo>
                  <a:pt x="3317100" y="1338199"/>
                </a:lnTo>
                <a:lnTo>
                  <a:pt x="3348901" y="1338199"/>
                </a:lnTo>
                <a:lnTo>
                  <a:pt x="3348901" y="1472158"/>
                </a:lnTo>
                <a:lnTo>
                  <a:pt x="3492004" y="1472158"/>
                </a:lnTo>
                <a:lnTo>
                  <a:pt x="3492004" y="1607502"/>
                </a:lnTo>
                <a:lnTo>
                  <a:pt x="3571506" y="1607502"/>
                </a:lnTo>
                <a:lnTo>
                  <a:pt x="3571506" y="1742833"/>
                </a:lnTo>
                <a:lnTo>
                  <a:pt x="4233329" y="1742833"/>
                </a:lnTo>
                <a:lnTo>
                  <a:pt x="4233329" y="1887842"/>
                </a:lnTo>
                <a:lnTo>
                  <a:pt x="5620600" y="1887842"/>
                </a:lnTo>
                <a:lnTo>
                  <a:pt x="5620600" y="2035619"/>
                </a:lnTo>
                <a:lnTo>
                  <a:pt x="5636501" y="2035619"/>
                </a:lnTo>
                <a:lnTo>
                  <a:pt x="5636501" y="2183384"/>
                </a:lnTo>
                <a:lnTo>
                  <a:pt x="5714009" y="2183384"/>
                </a:lnTo>
                <a:lnTo>
                  <a:pt x="5714009" y="2324252"/>
                </a:lnTo>
                <a:lnTo>
                  <a:pt x="6681914" y="2324252"/>
                </a:lnTo>
                <a:lnTo>
                  <a:pt x="6681914" y="2478925"/>
                </a:lnTo>
                <a:lnTo>
                  <a:pt x="8397113" y="2478925"/>
                </a:lnTo>
                <a:lnTo>
                  <a:pt x="8397113" y="2622550"/>
                </a:lnTo>
                <a:lnTo>
                  <a:pt x="10090454" y="2622550"/>
                </a:lnTo>
              </a:path>
            </a:pathLst>
          </a:custGeom>
          <a:ln w="29349">
            <a:solidFill>
              <a:srgbClr val="26B1BF"/>
            </a:solidFill>
          </a:ln>
        </p:spPr>
        <p:txBody>
          <a:bodyPr wrap="square" lIns="0" tIns="0" rIns="0" bIns="0" rtlCol="0"/>
          <a:lstStyle/>
          <a:p>
            <a:endParaRPr sz="1350" dirty="0"/>
          </a:p>
        </p:txBody>
      </p:sp>
      <p:sp>
        <p:nvSpPr>
          <p:cNvPr id="772" name="object 120">
            <a:extLst>
              <a:ext uri="{FF2B5EF4-FFF2-40B4-BE49-F238E27FC236}">
                <a16:creationId xmlns:a16="http://schemas.microsoft.com/office/drawing/2014/main" id="{9DF77E75-77B4-7D44-B720-50EBD1E6CA4E}"/>
              </a:ext>
            </a:extLst>
          </p:cNvPr>
          <p:cNvSpPr/>
          <p:nvPr/>
        </p:nvSpPr>
        <p:spPr>
          <a:xfrm>
            <a:off x="3095483" y="3300681"/>
            <a:ext cx="0" cy="57751"/>
          </a:xfrm>
          <a:custGeom>
            <a:avLst/>
            <a:gdLst/>
            <a:ahLst/>
            <a:cxnLst/>
            <a:rect l="l" t="t" r="r" b="b"/>
            <a:pathLst>
              <a:path h="96519">
                <a:moveTo>
                  <a:pt x="0" y="0"/>
                </a:moveTo>
                <a:lnTo>
                  <a:pt x="0" y="96024"/>
                </a:lnTo>
              </a:path>
            </a:pathLst>
          </a:custGeom>
          <a:ln w="29349">
            <a:solidFill>
              <a:srgbClr val="26B1BF"/>
            </a:solidFill>
          </a:ln>
        </p:spPr>
        <p:txBody>
          <a:bodyPr wrap="square" lIns="0" tIns="0" rIns="0" bIns="0" rtlCol="0"/>
          <a:lstStyle/>
          <a:p>
            <a:endParaRPr sz="1350" dirty="0"/>
          </a:p>
        </p:txBody>
      </p:sp>
      <p:sp>
        <p:nvSpPr>
          <p:cNvPr id="773" name="object 121">
            <a:extLst>
              <a:ext uri="{FF2B5EF4-FFF2-40B4-BE49-F238E27FC236}">
                <a16:creationId xmlns:a16="http://schemas.microsoft.com/office/drawing/2014/main" id="{C5D46AAE-A1DF-AF4B-87C6-3D9A9B3BC54C}"/>
              </a:ext>
            </a:extLst>
          </p:cNvPr>
          <p:cNvSpPr/>
          <p:nvPr/>
        </p:nvSpPr>
        <p:spPr>
          <a:xfrm>
            <a:off x="3070432" y="3329412"/>
            <a:ext cx="50177" cy="0"/>
          </a:xfrm>
          <a:custGeom>
            <a:avLst/>
            <a:gdLst/>
            <a:ahLst/>
            <a:cxnLst/>
            <a:rect l="l" t="t" r="r" b="b"/>
            <a:pathLst>
              <a:path w="170814">
                <a:moveTo>
                  <a:pt x="170459" y="0"/>
                </a:moveTo>
                <a:lnTo>
                  <a:pt x="0" y="0"/>
                </a:lnTo>
              </a:path>
            </a:pathLst>
          </a:custGeom>
          <a:ln w="29349">
            <a:solidFill>
              <a:srgbClr val="26B1BF"/>
            </a:solidFill>
          </a:ln>
        </p:spPr>
        <p:txBody>
          <a:bodyPr wrap="square" lIns="0" tIns="0" rIns="0" bIns="0" rtlCol="0"/>
          <a:lstStyle/>
          <a:p>
            <a:endParaRPr sz="1350" dirty="0"/>
          </a:p>
        </p:txBody>
      </p:sp>
      <p:sp>
        <p:nvSpPr>
          <p:cNvPr id="774" name="object 122">
            <a:extLst>
              <a:ext uri="{FF2B5EF4-FFF2-40B4-BE49-F238E27FC236}">
                <a16:creationId xmlns:a16="http://schemas.microsoft.com/office/drawing/2014/main" id="{859E7D4F-04B2-DB4B-97BD-9DE1C52B44C4}"/>
              </a:ext>
            </a:extLst>
          </p:cNvPr>
          <p:cNvSpPr/>
          <p:nvPr/>
        </p:nvSpPr>
        <p:spPr>
          <a:xfrm>
            <a:off x="2037584" y="2260364"/>
            <a:ext cx="0" cy="57751"/>
          </a:xfrm>
          <a:custGeom>
            <a:avLst/>
            <a:gdLst/>
            <a:ahLst/>
            <a:cxnLst/>
            <a:rect l="l" t="t" r="r" b="b"/>
            <a:pathLst>
              <a:path h="96520">
                <a:moveTo>
                  <a:pt x="0" y="0"/>
                </a:moveTo>
                <a:lnTo>
                  <a:pt x="0" y="96037"/>
                </a:lnTo>
              </a:path>
            </a:pathLst>
          </a:custGeom>
          <a:ln w="29349">
            <a:solidFill>
              <a:srgbClr val="26B1BF"/>
            </a:solidFill>
          </a:ln>
        </p:spPr>
        <p:txBody>
          <a:bodyPr wrap="square" lIns="0" tIns="0" rIns="0" bIns="0" rtlCol="0"/>
          <a:lstStyle/>
          <a:p>
            <a:endParaRPr sz="1350" dirty="0"/>
          </a:p>
        </p:txBody>
      </p:sp>
      <p:sp>
        <p:nvSpPr>
          <p:cNvPr id="775" name="object 123">
            <a:extLst>
              <a:ext uri="{FF2B5EF4-FFF2-40B4-BE49-F238E27FC236}">
                <a16:creationId xmlns:a16="http://schemas.microsoft.com/office/drawing/2014/main" id="{8EEDD094-A46C-EB41-A321-7815B52C03A1}"/>
              </a:ext>
            </a:extLst>
          </p:cNvPr>
          <p:cNvSpPr/>
          <p:nvPr/>
        </p:nvSpPr>
        <p:spPr>
          <a:xfrm>
            <a:off x="2012533" y="2289103"/>
            <a:ext cx="50177" cy="0"/>
          </a:xfrm>
          <a:custGeom>
            <a:avLst/>
            <a:gdLst/>
            <a:ahLst/>
            <a:cxnLst/>
            <a:rect l="l" t="t" r="r" b="b"/>
            <a:pathLst>
              <a:path w="170815">
                <a:moveTo>
                  <a:pt x="170459" y="0"/>
                </a:moveTo>
                <a:lnTo>
                  <a:pt x="0" y="0"/>
                </a:lnTo>
              </a:path>
            </a:pathLst>
          </a:custGeom>
          <a:ln w="29349">
            <a:solidFill>
              <a:srgbClr val="26B1BF"/>
            </a:solidFill>
          </a:ln>
        </p:spPr>
        <p:txBody>
          <a:bodyPr wrap="square" lIns="0" tIns="0" rIns="0" bIns="0" rtlCol="0"/>
          <a:lstStyle/>
          <a:p>
            <a:endParaRPr sz="1350" dirty="0"/>
          </a:p>
        </p:txBody>
      </p:sp>
      <p:sp>
        <p:nvSpPr>
          <p:cNvPr id="776" name="object 124">
            <a:extLst>
              <a:ext uri="{FF2B5EF4-FFF2-40B4-BE49-F238E27FC236}">
                <a16:creationId xmlns:a16="http://schemas.microsoft.com/office/drawing/2014/main" id="{63CFB375-8065-9C4B-A93D-6304956952A7}"/>
              </a:ext>
            </a:extLst>
          </p:cNvPr>
          <p:cNvSpPr/>
          <p:nvPr/>
        </p:nvSpPr>
        <p:spPr>
          <a:xfrm>
            <a:off x="4676495" y="3827859"/>
            <a:ext cx="0" cy="57751"/>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endParaRPr sz="1350" dirty="0"/>
          </a:p>
        </p:txBody>
      </p:sp>
      <p:sp>
        <p:nvSpPr>
          <p:cNvPr id="777" name="object 125">
            <a:extLst>
              <a:ext uri="{FF2B5EF4-FFF2-40B4-BE49-F238E27FC236}">
                <a16:creationId xmlns:a16="http://schemas.microsoft.com/office/drawing/2014/main" id="{E7E89ABA-5E97-7742-ABD6-798A6C20EBE2}"/>
              </a:ext>
            </a:extLst>
          </p:cNvPr>
          <p:cNvSpPr/>
          <p:nvPr/>
        </p:nvSpPr>
        <p:spPr>
          <a:xfrm>
            <a:off x="4651441" y="3856590"/>
            <a:ext cx="50177" cy="0"/>
          </a:xfrm>
          <a:custGeom>
            <a:avLst/>
            <a:gdLst/>
            <a:ahLst/>
            <a:cxnLst/>
            <a:rect l="l" t="t" r="r" b="b"/>
            <a:pathLst>
              <a:path w="170815">
                <a:moveTo>
                  <a:pt x="170459" y="0"/>
                </a:moveTo>
                <a:lnTo>
                  <a:pt x="0" y="0"/>
                </a:lnTo>
              </a:path>
            </a:pathLst>
          </a:custGeom>
          <a:ln w="29349">
            <a:solidFill>
              <a:srgbClr val="26B1BF"/>
            </a:solidFill>
          </a:ln>
        </p:spPr>
        <p:txBody>
          <a:bodyPr wrap="square" lIns="0" tIns="0" rIns="0" bIns="0" rtlCol="0"/>
          <a:lstStyle/>
          <a:p>
            <a:endParaRPr sz="1350" dirty="0"/>
          </a:p>
        </p:txBody>
      </p:sp>
      <p:sp>
        <p:nvSpPr>
          <p:cNvPr id="778" name="object 126">
            <a:extLst>
              <a:ext uri="{FF2B5EF4-FFF2-40B4-BE49-F238E27FC236}">
                <a16:creationId xmlns:a16="http://schemas.microsoft.com/office/drawing/2014/main" id="{670FD50D-099D-AD4B-B0D3-14E2E174E33C}"/>
              </a:ext>
            </a:extLst>
          </p:cNvPr>
          <p:cNvSpPr/>
          <p:nvPr/>
        </p:nvSpPr>
        <p:spPr>
          <a:xfrm>
            <a:off x="4852226" y="3827859"/>
            <a:ext cx="0" cy="57751"/>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endParaRPr sz="1350" dirty="0"/>
          </a:p>
        </p:txBody>
      </p:sp>
      <p:sp>
        <p:nvSpPr>
          <p:cNvPr id="779" name="object 127">
            <a:extLst>
              <a:ext uri="{FF2B5EF4-FFF2-40B4-BE49-F238E27FC236}">
                <a16:creationId xmlns:a16="http://schemas.microsoft.com/office/drawing/2014/main" id="{C9475F68-0325-AA4E-895D-8E8462D1EDBF}"/>
              </a:ext>
            </a:extLst>
          </p:cNvPr>
          <p:cNvSpPr/>
          <p:nvPr/>
        </p:nvSpPr>
        <p:spPr>
          <a:xfrm>
            <a:off x="4827172" y="3856590"/>
            <a:ext cx="50177" cy="0"/>
          </a:xfrm>
          <a:custGeom>
            <a:avLst/>
            <a:gdLst/>
            <a:ahLst/>
            <a:cxnLst/>
            <a:rect l="l" t="t" r="r" b="b"/>
            <a:pathLst>
              <a:path w="170815">
                <a:moveTo>
                  <a:pt x="170472" y="0"/>
                </a:moveTo>
                <a:lnTo>
                  <a:pt x="0" y="0"/>
                </a:lnTo>
              </a:path>
            </a:pathLst>
          </a:custGeom>
          <a:ln w="29349">
            <a:solidFill>
              <a:srgbClr val="26B1BF"/>
            </a:solidFill>
          </a:ln>
        </p:spPr>
        <p:txBody>
          <a:bodyPr wrap="square" lIns="0" tIns="0" rIns="0" bIns="0" rtlCol="0"/>
          <a:lstStyle/>
          <a:p>
            <a:endParaRPr sz="1350" dirty="0"/>
          </a:p>
        </p:txBody>
      </p:sp>
      <p:sp>
        <p:nvSpPr>
          <p:cNvPr id="780" name="object 128">
            <a:extLst>
              <a:ext uri="{FF2B5EF4-FFF2-40B4-BE49-F238E27FC236}">
                <a16:creationId xmlns:a16="http://schemas.microsoft.com/office/drawing/2014/main" id="{595B8B52-66FF-9D4E-8FE2-4CC85079695F}"/>
              </a:ext>
            </a:extLst>
          </p:cNvPr>
          <p:cNvSpPr/>
          <p:nvPr/>
        </p:nvSpPr>
        <p:spPr>
          <a:xfrm>
            <a:off x="4994680" y="3827859"/>
            <a:ext cx="0" cy="57751"/>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endParaRPr sz="1350" dirty="0"/>
          </a:p>
        </p:txBody>
      </p:sp>
      <p:sp>
        <p:nvSpPr>
          <p:cNvPr id="781" name="object 129">
            <a:extLst>
              <a:ext uri="{FF2B5EF4-FFF2-40B4-BE49-F238E27FC236}">
                <a16:creationId xmlns:a16="http://schemas.microsoft.com/office/drawing/2014/main" id="{1A8265B7-3A3F-7942-A424-F7C97FA3903C}"/>
              </a:ext>
            </a:extLst>
          </p:cNvPr>
          <p:cNvSpPr/>
          <p:nvPr/>
        </p:nvSpPr>
        <p:spPr>
          <a:xfrm>
            <a:off x="4969627" y="3856590"/>
            <a:ext cx="50177" cy="0"/>
          </a:xfrm>
          <a:custGeom>
            <a:avLst/>
            <a:gdLst/>
            <a:ahLst/>
            <a:cxnLst/>
            <a:rect l="l" t="t" r="r" b="b"/>
            <a:pathLst>
              <a:path w="170815">
                <a:moveTo>
                  <a:pt x="170472" y="0"/>
                </a:moveTo>
                <a:lnTo>
                  <a:pt x="0" y="0"/>
                </a:lnTo>
              </a:path>
            </a:pathLst>
          </a:custGeom>
          <a:ln w="29349">
            <a:solidFill>
              <a:srgbClr val="26B1BF"/>
            </a:solidFill>
          </a:ln>
        </p:spPr>
        <p:txBody>
          <a:bodyPr wrap="square" lIns="0" tIns="0" rIns="0" bIns="0" rtlCol="0"/>
          <a:lstStyle/>
          <a:p>
            <a:endParaRPr sz="1350" dirty="0"/>
          </a:p>
        </p:txBody>
      </p:sp>
      <p:sp>
        <p:nvSpPr>
          <p:cNvPr id="782" name="object 130">
            <a:extLst>
              <a:ext uri="{FF2B5EF4-FFF2-40B4-BE49-F238E27FC236}">
                <a16:creationId xmlns:a16="http://schemas.microsoft.com/office/drawing/2014/main" id="{EF173696-7E12-8649-901E-C14D4880A8AA}"/>
              </a:ext>
            </a:extLst>
          </p:cNvPr>
          <p:cNvSpPr/>
          <p:nvPr/>
        </p:nvSpPr>
        <p:spPr>
          <a:xfrm>
            <a:off x="5000521" y="3827859"/>
            <a:ext cx="0" cy="57751"/>
          </a:xfrm>
          <a:custGeom>
            <a:avLst/>
            <a:gdLst/>
            <a:ahLst/>
            <a:cxnLst/>
            <a:rect l="l" t="t" r="r" b="b"/>
            <a:pathLst>
              <a:path h="96519">
                <a:moveTo>
                  <a:pt x="0" y="0"/>
                </a:moveTo>
                <a:lnTo>
                  <a:pt x="0" y="96037"/>
                </a:lnTo>
              </a:path>
            </a:pathLst>
          </a:custGeom>
          <a:ln w="29349">
            <a:solidFill>
              <a:srgbClr val="26B1BF"/>
            </a:solidFill>
          </a:ln>
        </p:spPr>
        <p:txBody>
          <a:bodyPr wrap="square" lIns="0" tIns="0" rIns="0" bIns="0" rtlCol="0"/>
          <a:lstStyle/>
          <a:p>
            <a:endParaRPr sz="1350" dirty="0"/>
          </a:p>
        </p:txBody>
      </p:sp>
      <p:sp>
        <p:nvSpPr>
          <p:cNvPr id="783" name="object 131">
            <a:extLst>
              <a:ext uri="{FF2B5EF4-FFF2-40B4-BE49-F238E27FC236}">
                <a16:creationId xmlns:a16="http://schemas.microsoft.com/office/drawing/2014/main" id="{D73D0EC9-982C-9545-8428-C521151DDA2C}"/>
              </a:ext>
            </a:extLst>
          </p:cNvPr>
          <p:cNvSpPr/>
          <p:nvPr/>
        </p:nvSpPr>
        <p:spPr>
          <a:xfrm>
            <a:off x="4975467" y="3856590"/>
            <a:ext cx="50177" cy="0"/>
          </a:xfrm>
          <a:custGeom>
            <a:avLst/>
            <a:gdLst/>
            <a:ahLst/>
            <a:cxnLst/>
            <a:rect l="l" t="t" r="r" b="b"/>
            <a:pathLst>
              <a:path w="170815">
                <a:moveTo>
                  <a:pt x="170459" y="0"/>
                </a:moveTo>
                <a:lnTo>
                  <a:pt x="0" y="0"/>
                </a:lnTo>
              </a:path>
            </a:pathLst>
          </a:custGeom>
          <a:ln w="29349">
            <a:solidFill>
              <a:srgbClr val="26B1BF"/>
            </a:solidFill>
          </a:ln>
        </p:spPr>
        <p:txBody>
          <a:bodyPr wrap="square" lIns="0" tIns="0" rIns="0" bIns="0" rtlCol="0"/>
          <a:lstStyle/>
          <a:p>
            <a:endParaRPr sz="1350" dirty="0"/>
          </a:p>
        </p:txBody>
      </p:sp>
      <p:sp>
        <p:nvSpPr>
          <p:cNvPr id="798" name="object 20">
            <a:extLst>
              <a:ext uri="{FF2B5EF4-FFF2-40B4-BE49-F238E27FC236}">
                <a16:creationId xmlns:a16="http://schemas.microsoft.com/office/drawing/2014/main" id="{F8EFAA38-02D4-9746-A2FC-EBA0C70FA9A7}"/>
              </a:ext>
            </a:extLst>
          </p:cNvPr>
          <p:cNvSpPr txBox="1"/>
          <p:nvPr/>
        </p:nvSpPr>
        <p:spPr>
          <a:xfrm>
            <a:off x="4670695" y="3699617"/>
            <a:ext cx="203799" cy="125515"/>
          </a:xfrm>
          <a:prstGeom prst="rect">
            <a:avLst/>
          </a:prstGeom>
        </p:spPr>
        <p:txBody>
          <a:bodyPr vert="horz" wrap="square" lIns="0" tIns="10001" rIns="0" bIns="0" rtlCol="0">
            <a:spAutoFit/>
          </a:bodyPr>
          <a:lstStyle/>
          <a:p>
            <a:pPr marL="9525">
              <a:spcBef>
                <a:spcPts val="79"/>
              </a:spcBef>
            </a:pPr>
            <a:r>
              <a:rPr sz="750" dirty="0">
                <a:solidFill>
                  <a:srgbClr val="26B1BF"/>
                </a:solidFill>
                <a:cs typeface="Calibri" panose="020F0502020204030204" pitchFamily="34" charset="0"/>
              </a:rPr>
              <a:t>18%</a:t>
            </a:r>
          </a:p>
        </p:txBody>
      </p:sp>
      <p:sp>
        <p:nvSpPr>
          <p:cNvPr id="799" name="object 21">
            <a:extLst>
              <a:ext uri="{FF2B5EF4-FFF2-40B4-BE49-F238E27FC236}">
                <a16:creationId xmlns:a16="http://schemas.microsoft.com/office/drawing/2014/main" id="{E232DC30-BE99-7042-99BD-8BCFD2A54B95}"/>
              </a:ext>
            </a:extLst>
          </p:cNvPr>
          <p:cNvSpPr txBox="1"/>
          <p:nvPr/>
        </p:nvSpPr>
        <p:spPr>
          <a:xfrm>
            <a:off x="4670695" y="2579517"/>
            <a:ext cx="203799" cy="125515"/>
          </a:xfrm>
          <a:prstGeom prst="rect">
            <a:avLst/>
          </a:prstGeom>
        </p:spPr>
        <p:txBody>
          <a:bodyPr vert="horz" wrap="square" lIns="0" tIns="10001" rIns="0" bIns="0" rtlCol="0">
            <a:spAutoFit/>
          </a:bodyPr>
          <a:lstStyle/>
          <a:p>
            <a:pPr marL="9525">
              <a:spcBef>
                <a:spcPts val="79"/>
              </a:spcBef>
            </a:pPr>
            <a:r>
              <a:rPr sz="750" dirty="0">
                <a:solidFill>
                  <a:srgbClr val="C4D500"/>
                </a:solidFill>
                <a:cs typeface="Helvetica"/>
              </a:rPr>
              <a:t>76%</a:t>
            </a:r>
            <a:endParaRPr sz="750" dirty="0">
              <a:cs typeface="Helvetica"/>
            </a:endParaRPr>
          </a:p>
        </p:txBody>
      </p:sp>
      <p:sp>
        <p:nvSpPr>
          <p:cNvPr id="800" name="object 22">
            <a:extLst>
              <a:ext uri="{FF2B5EF4-FFF2-40B4-BE49-F238E27FC236}">
                <a16:creationId xmlns:a16="http://schemas.microsoft.com/office/drawing/2014/main" id="{335B48AE-674F-DD46-BD41-1B3D005ACCD8}"/>
              </a:ext>
            </a:extLst>
          </p:cNvPr>
          <p:cNvSpPr txBox="1"/>
          <p:nvPr/>
        </p:nvSpPr>
        <p:spPr>
          <a:xfrm>
            <a:off x="4675851" y="2816733"/>
            <a:ext cx="198643" cy="125515"/>
          </a:xfrm>
          <a:prstGeom prst="rect">
            <a:avLst/>
          </a:prstGeom>
        </p:spPr>
        <p:txBody>
          <a:bodyPr vert="horz" wrap="square" lIns="0" tIns="10001" rIns="0" bIns="0" rtlCol="0">
            <a:spAutoFit/>
          </a:bodyPr>
          <a:lstStyle/>
          <a:p>
            <a:pPr marL="9525">
              <a:spcBef>
                <a:spcPts val="79"/>
              </a:spcBef>
            </a:pPr>
            <a:r>
              <a:rPr sz="750" dirty="0">
                <a:solidFill>
                  <a:srgbClr val="840052"/>
                </a:solidFill>
                <a:cs typeface="Helvetica"/>
              </a:rPr>
              <a:t>75%</a:t>
            </a:r>
            <a:endParaRPr sz="750" dirty="0">
              <a:cs typeface="Helvetica"/>
            </a:endParaRPr>
          </a:p>
        </p:txBody>
      </p:sp>
      <p:sp>
        <p:nvSpPr>
          <p:cNvPr id="801" name="object 23">
            <a:extLst>
              <a:ext uri="{FF2B5EF4-FFF2-40B4-BE49-F238E27FC236}">
                <a16:creationId xmlns:a16="http://schemas.microsoft.com/office/drawing/2014/main" id="{9C8738E6-5C71-E548-9381-9EAA619343C8}"/>
              </a:ext>
            </a:extLst>
          </p:cNvPr>
          <p:cNvSpPr txBox="1"/>
          <p:nvPr/>
        </p:nvSpPr>
        <p:spPr>
          <a:xfrm>
            <a:off x="4942361" y="3890886"/>
            <a:ext cx="742079" cy="240931"/>
          </a:xfrm>
          <a:prstGeom prst="rect">
            <a:avLst/>
          </a:prstGeom>
        </p:spPr>
        <p:txBody>
          <a:bodyPr vert="horz" wrap="square" lIns="0" tIns="10001" rIns="0" bIns="0" rtlCol="0">
            <a:spAutoFit/>
          </a:bodyPr>
          <a:lstStyle/>
          <a:p>
            <a:pPr marL="9525">
              <a:spcBef>
                <a:spcPts val="79"/>
              </a:spcBef>
            </a:pPr>
            <a:r>
              <a:rPr sz="750" dirty="0">
                <a:solidFill>
                  <a:srgbClr val="26B1BF"/>
                </a:solidFill>
                <a:cs typeface="Helvetica"/>
              </a:rPr>
              <a:t>Median PFS=</a:t>
            </a:r>
            <a:br>
              <a:rPr lang="en-US" sz="750" dirty="0">
                <a:solidFill>
                  <a:srgbClr val="26B1BF"/>
                </a:solidFill>
                <a:cs typeface="Helvetica"/>
              </a:rPr>
            </a:br>
            <a:r>
              <a:rPr sz="750" dirty="0">
                <a:solidFill>
                  <a:srgbClr val="26B1BF"/>
                </a:solidFill>
                <a:cs typeface="Helvetica"/>
              </a:rPr>
              <a:t>17.5 mo</a:t>
            </a:r>
          </a:p>
        </p:txBody>
      </p:sp>
      <p:sp>
        <p:nvSpPr>
          <p:cNvPr id="802" name="object 24">
            <a:extLst>
              <a:ext uri="{FF2B5EF4-FFF2-40B4-BE49-F238E27FC236}">
                <a16:creationId xmlns:a16="http://schemas.microsoft.com/office/drawing/2014/main" id="{DC116ED6-BE96-B941-BCBC-0B831D7A8BC3}"/>
              </a:ext>
            </a:extLst>
          </p:cNvPr>
          <p:cNvSpPr txBox="1"/>
          <p:nvPr/>
        </p:nvSpPr>
        <p:spPr>
          <a:xfrm>
            <a:off x="4910593" y="2571785"/>
            <a:ext cx="677784" cy="240931"/>
          </a:xfrm>
          <a:prstGeom prst="rect">
            <a:avLst/>
          </a:prstGeom>
        </p:spPr>
        <p:txBody>
          <a:bodyPr vert="horz" wrap="square" lIns="0" tIns="10001" rIns="0" bIns="0" rtlCol="0">
            <a:spAutoFit/>
          </a:bodyPr>
          <a:lstStyle/>
          <a:p>
            <a:pPr marL="9525">
              <a:spcBef>
                <a:spcPts val="79"/>
              </a:spcBef>
            </a:pPr>
            <a:r>
              <a:rPr sz="750" dirty="0">
                <a:solidFill>
                  <a:srgbClr val="840052"/>
                </a:solidFill>
                <a:cs typeface="Helvetica"/>
              </a:rPr>
              <a:t>Median PFS=NR</a:t>
            </a:r>
            <a:endParaRPr sz="750" dirty="0">
              <a:cs typeface="Helvetica"/>
            </a:endParaRPr>
          </a:p>
        </p:txBody>
      </p:sp>
      <p:sp>
        <p:nvSpPr>
          <p:cNvPr id="803" name="object 25">
            <a:extLst>
              <a:ext uri="{FF2B5EF4-FFF2-40B4-BE49-F238E27FC236}">
                <a16:creationId xmlns:a16="http://schemas.microsoft.com/office/drawing/2014/main" id="{1FA6F3F1-648A-324E-97D6-A7765579F96B}"/>
              </a:ext>
            </a:extLst>
          </p:cNvPr>
          <p:cNvSpPr txBox="1"/>
          <p:nvPr/>
        </p:nvSpPr>
        <p:spPr>
          <a:xfrm>
            <a:off x="4910595" y="2998800"/>
            <a:ext cx="641843" cy="240931"/>
          </a:xfrm>
          <a:prstGeom prst="rect">
            <a:avLst/>
          </a:prstGeom>
        </p:spPr>
        <p:txBody>
          <a:bodyPr vert="horz" wrap="square" lIns="0" tIns="10001" rIns="0" bIns="0" rtlCol="0">
            <a:spAutoFit/>
          </a:bodyPr>
          <a:lstStyle/>
          <a:p>
            <a:pPr marL="9525">
              <a:spcBef>
                <a:spcPts val="79"/>
              </a:spcBef>
            </a:pPr>
            <a:r>
              <a:rPr sz="750" dirty="0">
                <a:solidFill>
                  <a:srgbClr val="C4D500"/>
                </a:solidFill>
                <a:cs typeface="Helvetica"/>
              </a:rPr>
              <a:t>Median PFS=NR</a:t>
            </a:r>
            <a:endParaRPr sz="750" dirty="0">
              <a:cs typeface="Helvetica"/>
            </a:endParaRPr>
          </a:p>
        </p:txBody>
      </p:sp>
    </p:spTree>
    <p:extLst>
      <p:ext uri="{BB962C8B-B14F-4D97-AF65-F5344CB8AC3E}">
        <p14:creationId xmlns:p14="http://schemas.microsoft.com/office/powerpoint/2010/main" val="3259612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el 19"/>
          <p:cNvSpPr>
            <a:spLocks noGrp="1"/>
          </p:cNvSpPr>
          <p:nvPr>
            <p:ph type="title"/>
          </p:nvPr>
        </p:nvSpPr>
        <p:spPr>
          <a:xfrm>
            <a:off x="228600" y="3158"/>
            <a:ext cx="8228572" cy="394052"/>
          </a:xfrm>
        </p:spPr>
        <p:txBody>
          <a:bodyPr vert="horz" wrap="square" lIns="0" tIns="0" rIns="0" bIns="0" numCol="1" rtlCol="0" anchor="ctr" anchorCtr="0" compatLnSpc="1">
            <a:prstTxWarp prst="textNoShape">
              <a:avLst/>
            </a:prstTxWarp>
            <a:noAutofit/>
          </a:bodyPr>
          <a:lstStyle>
            <a:lvl1pPr algn="l">
              <a:defRPr sz="2700">
                <a:solidFill>
                  <a:schemeClr val="accent6"/>
                </a:solidFill>
              </a:defRPr>
            </a:lvl1pPr>
          </a:lstStyle>
          <a:p>
            <a:r>
              <a:rPr lang="de-DE" sz="1500" dirty="0">
                <a:solidFill>
                  <a:srgbClr val="002060"/>
                </a:solidFill>
              </a:rPr>
              <a:t>CLL14 Trial Design</a:t>
            </a:r>
          </a:p>
        </p:txBody>
      </p:sp>
      <p:grpSp>
        <p:nvGrpSpPr>
          <p:cNvPr id="2" name="Group 1">
            <a:extLst>
              <a:ext uri="{FF2B5EF4-FFF2-40B4-BE49-F238E27FC236}">
                <a16:creationId xmlns:a16="http://schemas.microsoft.com/office/drawing/2014/main" id="{487BB3F9-C018-9349-8703-BA062292D510}"/>
              </a:ext>
            </a:extLst>
          </p:cNvPr>
          <p:cNvGrpSpPr/>
          <p:nvPr/>
        </p:nvGrpSpPr>
        <p:grpSpPr>
          <a:xfrm>
            <a:off x="1752598" y="1905000"/>
            <a:ext cx="8872163" cy="4522652"/>
            <a:chOff x="2801633" y="1700809"/>
            <a:chExt cx="6588732" cy="3358656"/>
          </a:xfrm>
        </p:grpSpPr>
        <p:sp>
          <p:nvSpPr>
            <p:cNvPr id="95" name="Gerade Verbindung mit Pfeil 27"/>
            <p:cNvSpPr/>
            <p:nvPr/>
          </p:nvSpPr>
          <p:spPr>
            <a:xfrm rot="16200000">
              <a:off x="6562273" y="2141320"/>
              <a:ext cx="1" cy="1621832"/>
            </a:xfrm>
            <a:prstGeom prst="line">
              <a:avLst/>
            </a:prstGeom>
            <a:ln w="12700">
              <a:solidFill>
                <a:srgbClr val="002060"/>
              </a:solidFill>
              <a:headEnd type="none" w="med" len="med"/>
              <a:tailEnd type="none" w="med" len="med"/>
            </a:ln>
          </p:spPr>
          <p:txBody>
            <a:bodyPr lIns="25141" rIns="25141"/>
            <a:lstStyle/>
            <a:p>
              <a:pPr defTabSz="603361" eaLnBrk="0" hangingPunct="0">
                <a:defRPr/>
              </a:pPr>
              <a:endParaRPr sz="1200" kern="0">
                <a:solidFill>
                  <a:srgbClr val="000000"/>
                </a:solidFill>
                <a:latin typeface="Arial"/>
                <a:ea typeface="Arial"/>
                <a:cs typeface="Times New Roman" panose="02020603050405020304" pitchFamily="18" charset="0"/>
                <a:sym typeface="Arial"/>
              </a:endParaRPr>
            </a:p>
          </p:txBody>
        </p:sp>
        <p:sp>
          <p:nvSpPr>
            <p:cNvPr id="93" name="Gerade Verbindung mit Pfeil 27"/>
            <p:cNvSpPr/>
            <p:nvPr/>
          </p:nvSpPr>
          <p:spPr>
            <a:xfrm rot="16200000">
              <a:off x="6777549" y="3935251"/>
              <a:ext cx="1" cy="1186706"/>
            </a:xfrm>
            <a:prstGeom prst="line">
              <a:avLst/>
            </a:prstGeom>
            <a:ln w="12700">
              <a:solidFill>
                <a:srgbClr val="002060"/>
              </a:solidFill>
              <a:headEnd type="none" w="med" len="med"/>
              <a:tailEnd type="none" w="med" len="med"/>
            </a:ln>
          </p:spPr>
          <p:txBody>
            <a:bodyPr lIns="25141" rIns="25141"/>
            <a:lstStyle/>
            <a:p>
              <a:pPr defTabSz="603361" eaLnBrk="0" hangingPunct="0">
                <a:defRPr/>
              </a:pPr>
              <a:endParaRPr sz="1200" kern="0">
                <a:solidFill>
                  <a:srgbClr val="000000"/>
                </a:solidFill>
                <a:latin typeface="Arial"/>
                <a:ea typeface="Arial"/>
                <a:cs typeface="Times New Roman" panose="02020603050405020304" pitchFamily="18" charset="0"/>
                <a:sym typeface="Arial"/>
              </a:endParaRPr>
            </a:p>
          </p:txBody>
        </p:sp>
        <p:sp>
          <p:nvSpPr>
            <p:cNvPr id="47" name="Gerade Verbindung mit Pfeil 10"/>
            <p:cNvSpPr/>
            <p:nvPr/>
          </p:nvSpPr>
          <p:spPr>
            <a:xfrm>
              <a:off x="3801447" y="2593470"/>
              <a:ext cx="0" cy="336233"/>
            </a:xfrm>
            <a:prstGeom prst="line">
              <a:avLst/>
            </a:prstGeom>
            <a:noFill/>
            <a:ln w="12700" cap="flat">
              <a:solidFill>
                <a:srgbClr val="002060"/>
              </a:solidFill>
              <a:prstDash val="sysDot"/>
              <a:round/>
              <a:tailEnd type="triangle" w="med" len="med"/>
            </a:ln>
            <a:effectLst/>
          </p:spPr>
          <p:txBody>
            <a:bodyPr wrap="square" lIns="25141" tIns="25141" rIns="25141" bIns="25141" numCol="1" anchor="t">
              <a:noAutofit/>
            </a:bodyPr>
            <a:lstStyle/>
            <a:p>
              <a:pPr defTabSz="603361" eaLnBrk="0" hangingPunct="0">
                <a:defRPr/>
              </a:pPr>
              <a:endParaRPr sz="1200" kern="0">
                <a:solidFill>
                  <a:srgbClr val="000000"/>
                </a:solidFill>
                <a:latin typeface="Arial"/>
                <a:ea typeface="Arial"/>
                <a:cs typeface="Times New Roman" panose="02020603050405020304" pitchFamily="18" charset="0"/>
                <a:sym typeface="Arial"/>
              </a:endParaRPr>
            </a:p>
          </p:txBody>
        </p:sp>
        <p:sp>
          <p:nvSpPr>
            <p:cNvPr id="39" name="Rechteck"/>
            <p:cNvSpPr/>
            <p:nvPr/>
          </p:nvSpPr>
          <p:spPr>
            <a:xfrm>
              <a:off x="3109118" y="2123479"/>
              <a:ext cx="1424047" cy="514296"/>
            </a:xfrm>
            <a:prstGeom prst="roundRect">
              <a:avLst>
                <a:gd name="adj" fmla="val 0"/>
              </a:avLst>
            </a:prstGeom>
            <a:solidFill>
              <a:schemeClr val="bg1"/>
            </a:solidFill>
            <a:ln w="12700" cap="flat">
              <a:solidFill>
                <a:srgbClr val="002060"/>
              </a:solidFill>
              <a:prstDash val="sysDot"/>
              <a:round/>
            </a:ln>
            <a:effectLst/>
          </p:spPr>
          <p:txBody>
            <a:bodyPr wrap="square" lIns="25141" tIns="25141" rIns="25141" bIns="25141" numCol="1" anchor="ctr">
              <a:noAutofit/>
            </a:bodyPr>
            <a:lstStyle/>
            <a:p>
              <a:pPr algn="ctr" defTabSz="602819" eaLnBrk="0" hangingPunct="0">
                <a:defRPr/>
              </a:pPr>
              <a:r>
                <a:rPr lang="en-US" sz="1200" dirty="0">
                  <a:solidFill>
                    <a:srgbClr val="002060"/>
                  </a:solidFill>
                  <a:latin typeface="Arial"/>
                  <a:ea typeface="Arial"/>
                  <a:cs typeface="Times New Roman" panose="02020603050405020304" pitchFamily="18" charset="0"/>
                  <a:sym typeface="Arial"/>
                </a:rPr>
                <a:t>Safety Run-in Phase</a:t>
              </a:r>
            </a:p>
            <a:p>
              <a:pPr algn="ctr" defTabSz="602819" eaLnBrk="0" hangingPunct="0">
                <a:defRPr/>
              </a:pPr>
              <a:r>
                <a:rPr lang="en-US" sz="1200" dirty="0">
                  <a:solidFill>
                    <a:srgbClr val="002060"/>
                  </a:solidFill>
                  <a:latin typeface="Arial"/>
                  <a:ea typeface="Arial"/>
                  <a:cs typeface="Times New Roman" panose="02020603050405020304" pitchFamily="18" charset="0"/>
                  <a:sym typeface="Arial"/>
                </a:rPr>
                <a:t>Venetoclax–Obinutuzumab</a:t>
              </a:r>
              <a:endParaRPr sz="1200" kern="0" dirty="0">
                <a:solidFill>
                  <a:srgbClr val="002060"/>
                </a:solidFill>
                <a:latin typeface="Arial"/>
                <a:ea typeface="Arial"/>
                <a:cs typeface="Times New Roman" panose="02020603050405020304" pitchFamily="18" charset="0"/>
                <a:sym typeface="Arial"/>
              </a:endParaRPr>
            </a:p>
          </p:txBody>
        </p:sp>
        <p:sp>
          <p:nvSpPr>
            <p:cNvPr id="45" name="Rechteck"/>
            <p:cNvSpPr/>
            <p:nvPr/>
          </p:nvSpPr>
          <p:spPr>
            <a:xfrm>
              <a:off x="3010222" y="2941142"/>
              <a:ext cx="1621832" cy="1582274"/>
            </a:xfrm>
            <a:prstGeom prst="roundRect">
              <a:avLst>
                <a:gd name="adj" fmla="val 0"/>
              </a:avLst>
            </a:prstGeom>
            <a:noFill/>
            <a:ln w="12700" cap="flat">
              <a:solidFill>
                <a:srgbClr val="002060"/>
              </a:solidFill>
              <a:miter lim="400000"/>
            </a:ln>
            <a:effectLst/>
          </p:spPr>
          <p:txBody>
            <a:bodyPr wrap="square" lIns="25141" tIns="25141" rIns="25141" bIns="25141" numCol="1" anchor="ctr">
              <a:noAutofit/>
            </a:bodyPr>
            <a:lstStyle/>
            <a:p>
              <a:pPr algn="ctr" defTabSz="603361" eaLnBrk="0" hangingPunct="0">
                <a:defRPr>
                  <a:solidFill>
                    <a:srgbClr val="FFFFFF"/>
                  </a:solidFill>
                  <a:latin typeface="Tw Cen MT"/>
                  <a:ea typeface="Tw Cen MT"/>
                  <a:cs typeface="Tw Cen MT"/>
                  <a:sym typeface="Tw Cen MT"/>
                </a:defRPr>
              </a:pPr>
              <a:r>
                <a:rPr lang="en-US" sz="1200" b="1" kern="0" dirty="0">
                  <a:solidFill>
                    <a:srgbClr val="002060"/>
                  </a:solidFill>
                  <a:latin typeface="Arial"/>
                  <a:ea typeface="Tw Cen MT"/>
                  <a:cs typeface="Times New Roman" panose="02020603050405020304" pitchFamily="18" charset="0"/>
                  <a:sym typeface="Tw Cen MT"/>
                </a:rPr>
                <a:t>Previously untreated patients with CLL and coexisting medical conditions </a:t>
              </a:r>
            </a:p>
            <a:p>
              <a:pPr algn="ctr" defTabSz="603361" eaLnBrk="0" hangingPunct="0">
                <a:defRPr sz="1100">
                  <a:solidFill>
                    <a:srgbClr val="FFFFFF"/>
                  </a:solidFill>
                  <a:latin typeface="Tw Cen MT"/>
                  <a:ea typeface="Tw Cen MT"/>
                  <a:cs typeface="Tw Cen MT"/>
                  <a:sym typeface="Tw Cen MT"/>
                </a:defRPr>
              </a:pPr>
              <a:endParaRPr lang="en-US" sz="1200" kern="0" dirty="0">
                <a:solidFill>
                  <a:srgbClr val="002060"/>
                </a:solidFill>
                <a:latin typeface="Arial"/>
                <a:ea typeface="Tw Cen MT"/>
                <a:cs typeface="Times New Roman" panose="02020603050405020304" pitchFamily="18" charset="0"/>
                <a:sym typeface="Tw Cen MT"/>
              </a:endParaRPr>
            </a:p>
            <a:p>
              <a:pPr algn="ctr" defTabSz="603361" eaLnBrk="0" hangingPunct="0">
                <a:defRPr sz="1100">
                  <a:solidFill>
                    <a:srgbClr val="FFFFFF"/>
                  </a:solidFill>
                  <a:latin typeface="Tw Cen MT"/>
                  <a:ea typeface="Tw Cen MT"/>
                  <a:cs typeface="Tw Cen MT"/>
                  <a:sym typeface="Tw Cen MT"/>
                </a:defRPr>
              </a:pPr>
              <a:r>
                <a:rPr lang="en-US" sz="1200" kern="0" dirty="0">
                  <a:solidFill>
                    <a:srgbClr val="002060"/>
                  </a:solidFill>
                  <a:latin typeface="Arial"/>
                  <a:ea typeface="Tw Cen MT"/>
                  <a:cs typeface="Times New Roman" panose="02020603050405020304" pitchFamily="18" charset="0"/>
                  <a:sym typeface="Tw Cen MT"/>
                </a:rPr>
                <a:t>CIRS &gt; 6 and/or </a:t>
              </a:r>
              <a:r>
                <a:rPr lang="en-US" sz="1200" kern="0" dirty="0" err="1">
                  <a:solidFill>
                    <a:srgbClr val="002060"/>
                  </a:solidFill>
                  <a:latin typeface="Arial"/>
                  <a:ea typeface="Tw Cen MT"/>
                  <a:cs typeface="Times New Roman" panose="02020603050405020304" pitchFamily="18" charset="0"/>
                  <a:sym typeface="Tw Cen MT"/>
                </a:rPr>
                <a:t>CrCl</a:t>
              </a:r>
              <a:r>
                <a:rPr lang="en-US" sz="1200" kern="0" dirty="0">
                  <a:solidFill>
                    <a:srgbClr val="002060"/>
                  </a:solidFill>
                  <a:latin typeface="Arial"/>
                  <a:ea typeface="Tw Cen MT"/>
                  <a:cs typeface="Times New Roman" panose="02020603050405020304" pitchFamily="18" charset="0"/>
                  <a:sym typeface="Tw Cen MT"/>
                </a:rPr>
                <a:t> &lt; 70mL/min</a:t>
              </a:r>
              <a:endParaRPr sz="1200" kern="0" dirty="0">
                <a:solidFill>
                  <a:srgbClr val="002060"/>
                </a:solidFill>
                <a:latin typeface="Arial"/>
                <a:ea typeface="Arial"/>
                <a:cs typeface="Times New Roman" panose="02020603050405020304" pitchFamily="18" charset="0"/>
                <a:sym typeface="Arial"/>
              </a:endParaRPr>
            </a:p>
          </p:txBody>
        </p:sp>
        <p:sp>
          <p:nvSpPr>
            <p:cNvPr id="42" name="Rechteck"/>
            <p:cNvSpPr/>
            <p:nvPr/>
          </p:nvSpPr>
          <p:spPr>
            <a:xfrm>
              <a:off x="5078659" y="4231475"/>
              <a:ext cx="1186706" cy="593353"/>
            </a:xfrm>
            <a:prstGeom prst="roundRect">
              <a:avLst>
                <a:gd name="adj" fmla="val 0"/>
              </a:avLst>
            </a:prstGeom>
            <a:solidFill>
              <a:schemeClr val="bg1">
                <a:lumMod val="95000"/>
              </a:schemeClr>
            </a:solidFill>
            <a:ln w="12700" cap="flat">
              <a:solidFill>
                <a:schemeClr val="tx1">
                  <a:lumMod val="50000"/>
                  <a:lumOff val="50000"/>
                </a:schemeClr>
              </a:solidFill>
              <a:prstDash val="sysDot"/>
              <a:miter lim="400000"/>
            </a:ln>
            <a:effectLst/>
          </p:spPr>
          <p:txBody>
            <a:bodyPr wrap="square" lIns="25141" tIns="25141" rIns="25141" bIns="25141" numCol="1" anchor="ctr">
              <a:noAutofit/>
            </a:bodyPr>
            <a:lstStyle/>
            <a:p>
              <a:pPr algn="ctr" defTabSz="602819" eaLnBrk="0" hangingPunct="0">
                <a:defRPr/>
              </a:pPr>
              <a:r>
                <a:rPr lang="en-US" sz="1200" b="1" dirty="0">
                  <a:solidFill>
                    <a:srgbClr val="000000">
                      <a:lumMod val="65000"/>
                      <a:lumOff val="35000"/>
                    </a:srgbClr>
                  </a:solidFill>
                  <a:latin typeface="Arial"/>
                  <a:ea typeface="Arial"/>
                  <a:cs typeface="Times New Roman" panose="02020603050405020304" pitchFamily="18" charset="0"/>
                  <a:sym typeface="Arial"/>
                </a:rPr>
                <a:t>Chlorambucil–Obinutuzumab</a:t>
              </a:r>
              <a:endParaRPr lang="en-US" sz="1200" dirty="0">
                <a:solidFill>
                  <a:srgbClr val="000000">
                    <a:lumMod val="65000"/>
                    <a:lumOff val="35000"/>
                  </a:srgbClr>
                </a:solidFill>
                <a:latin typeface="Arial"/>
                <a:ea typeface="Arial"/>
                <a:cs typeface="Times New Roman" panose="02020603050405020304" pitchFamily="18" charset="0"/>
                <a:sym typeface="Arial"/>
              </a:endParaRPr>
            </a:p>
            <a:p>
              <a:pPr algn="ctr" defTabSz="602819" eaLnBrk="0" hangingPunct="0">
                <a:defRPr/>
              </a:pPr>
              <a:r>
                <a:rPr lang="en-US" sz="1200" dirty="0">
                  <a:solidFill>
                    <a:srgbClr val="000000">
                      <a:lumMod val="65000"/>
                      <a:lumOff val="35000"/>
                    </a:srgbClr>
                  </a:solidFill>
                  <a:latin typeface="Arial"/>
                  <a:ea typeface="Arial"/>
                  <a:cs typeface="Times New Roman" panose="02020603050405020304" pitchFamily="18" charset="0"/>
                  <a:sym typeface="Arial"/>
                </a:rPr>
                <a:t>6 cycles</a:t>
              </a:r>
              <a:endParaRPr sz="1200" kern="0" dirty="0">
                <a:solidFill>
                  <a:srgbClr val="000000"/>
                </a:solidFill>
                <a:latin typeface="Arial"/>
                <a:ea typeface="Arial"/>
                <a:cs typeface="Times New Roman" panose="02020603050405020304" pitchFamily="18" charset="0"/>
                <a:sym typeface="Arial"/>
              </a:endParaRPr>
            </a:p>
          </p:txBody>
        </p:sp>
        <p:sp>
          <p:nvSpPr>
            <p:cNvPr id="49" name="Rechteck"/>
            <p:cNvSpPr/>
            <p:nvPr/>
          </p:nvSpPr>
          <p:spPr>
            <a:xfrm>
              <a:off x="5078655" y="2653211"/>
              <a:ext cx="1186706" cy="593353"/>
            </a:xfrm>
            <a:prstGeom prst="roundRect">
              <a:avLst>
                <a:gd name="adj" fmla="val 0"/>
              </a:avLst>
            </a:prstGeom>
            <a:solidFill>
              <a:srgbClr val="002060"/>
            </a:solidFill>
            <a:ln w="12700" cap="flat">
              <a:solidFill>
                <a:srgbClr val="002060"/>
              </a:solidFill>
              <a:miter lim="400000"/>
            </a:ln>
            <a:effectLst/>
          </p:spPr>
          <p:txBody>
            <a:bodyPr wrap="square" lIns="25141" tIns="25141" rIns="25141" bIns="25141" numCol="1" anchor="ctr">
              <a:noAutofit/>
            </a:bodyPr>
            <a:lstStyle/>
            <a:p>
              <a:pPr algn="ctr" defTabSz="602819" eaLnBrk="0" hangingPunct="0">
                <a:defRPr/>
              </a:pPr>
              <a:r>
                <a:rPr lang="en-US" sz="1200" b="1" dirty="0">
                  <a:solidFill>
                    <a:srgbClr val="FFFFFF"/>
                  </a:solidFill>
                  <a:latin typeface="Arial"/>
                  <a:ea typeface="Arial"/>
                  <a:cs typeface="Times New Roman" panose="02020603050405020304" pitchFamily="18" charset="0"/>
                  <a:sym typeface="Arial"/>
                </a:rPr>
                <a:t>Venetoclax–Obinutuzumab</a:t>
              </a:r>
            </a:p>
            <a:p>
              <a:pPr algn="ctr" defTabSz="602819" eaLnBrk="0" hangingPunct="0">
                <a:defRPr/>
              </a:pPr>
              <a:r>
                <a:rPr lang="en-US" sz="1200" dirty="0">
                  <a:solidFill>
                    <a:srgbClr val="FFFFFF"/>
                  </a:solidFill>
                  <a:latin typeface="Arial"/>
                  <a:ea typeface="Arial"/>
                  <a:cs typeface="Times New Roman" panose="02020603050405020304" pitchFamily="18" charset="0"/>
                  <a:sym typeface="Arial"/>
                </a:rPr>
                <a:t>6 cycles</a:t>
              </a:r>
              <a:endParaRPr sz="1200" kern="0" dirty="0">
                <a:solidFill>
                  <a:srgbClr val="FFFFFF"/>
                </a:solidFill>
                <a:latin typeface="Arial"/>
                <a:ea typeface="Arial"/>
                <a:cs typeface="Times New Roman" panose="02020603050405020304" pitchFamily="18" charset="0"/>
                <a:sym typeface="Arial"/>
              </a:endParaRPr>
            </a:p>
          </p:txBody>
        </p:sp>
        <p:sp>
          <p:nvSpPr>
            <p:cNvPr id="56" name="Rechteck"/>
            <p:cNvSpPr/>
            <p:nvPr/>
          </p:nvSpPr>
          <p:spPr>
            <a:xfrm>
              <a:off x="6344703" y="2653211"/>
              <a:ext cx="830694" cy="593353"/>
            </a:xfrm>
            <a:prstGeom prst="roundRect">
              <a:avLst>
                <a:gd name="adj" fmla="val 0"/>
              </a:avLst>
            </a:prstGeom>
            <a:solidFill>
              <a:srgbClr val="002060"/>
            </a:solidFill>
            <a:ln w="12700" cap="flat">
              <a:solidFill>
                <a:srgbClr val="002060"/>
              </a:solidFill>
              <a:miter lim="400000"/>
            </a:ln>
            <a:effectLst/>
          </p:spPr>
          <p:txBody>
            <a:bodyPr wrap="square" lIns="25141" tIns="25141" rIns="25141" bIns="25141" numCol="1" anchor="ctr">
              <a:noAutofit/>
            </a:bodyPr>
            <a:lstStyle/>
            <a:p>
              <a:pPr algn="ctr" defTabSz="602819" eaLnBrk="0" hangingPunct="0">
                <a:defRPr/>
              </a:pPr>
              <a:r>
                <a:rPr lang="en-US" sz="1200" b="1" dirty="0">
                  <a:solidFill>
                    <a:srgbClr val="FFFFFF"/>
                  </a:solidFill>
                  <a:latin typeface="Arial"/>
                  <a:ea typeface="Arial"/>
                  <a:cs typeface="Times New Roman" panose="02020603050405020304" pitchFamily="18" charset="0"/>
                  <a:sym typeface="Arial"/>
                </a:rPr>
                <a:t>Venetoclax</a:t>
              </a:r>
            </a:p>
            <a:p>
              <a:pPr algn="ctr" defTabSz="602819" eaLnBrk="0" hangingPunct="0">
                <a:defRPr/>
              </a:pPr>
              <a:endParaRPr lang="en-US" sz="1200" dirty="0">
                <a:solidFill>
                  <a:srgbClr val="FFFFFF"/>
                </a:solidFill>
                <a:latin typeface="Arial"/>
                <a:ea typeface="Arial"/>
                <a:cs typeface="Times New Roman" panose="02020603050405020304" pitchFamily="18" charset="0"/>
                <a:sym typeface="Arial"/>
              </a:endParaRPr>
            </a:p>
            <a:p>
              <a:pPr algn="ctr" defTabSz="602819" eaLnBrk="0" hangingPunct="0">
                <a:defRPr/>
              </a:pPr>
              <a:r>
                <a:rPr lang="en-US" sz="1200" dirty="0">
                  <a:solidFill>
                    <a:srgbClr val="FFFFFF"/>
                  </a:solidFill>
                  <a:latin typeface="Arial"/>
                  <a:ea typeface="Arial"/>
                  <a:cs typeface="Times New Roman" panose="02020603050405020304" pitchFamily="18" charset="0"/>
                  <a:sym typeface="Arial"/>
                </a:rPr>
                <a:t>6 cycles</a:t>
              </a:r>
              <a:endParaRPr sz="1200" kern="0" dirty="0">
                <a:solidFill>
                  <a:srgbClr val="000000"/>
                </a:solidFill>
                <a:latin typeface="Arial"/>
                <a:ea typeface="Arial"/>
                <a:cs typeface="Times New Roman" panose="02020603050405020304" pitchFamily="18" charset="0"/>
                <a:sym typeface="Arial"/>
              </a:endParaRPr>
            </a:p>
          </p:txBody>
        </p:sp>
        <p:sp>
          <p:nvSpPr>
            <p:cNvPr id="67" name="Rechteck"/>
            <p:cNvSpPr/>
            <p:nvPr/>
          </p:nvSpPr>
          <p:spPr>
            <a:xfrm>
              <a:off x="6344710" y="4231475"/>
              <a:ext cx="898569" cy="593353"/>
            </a:xfrm>
            <a:prstGeom prst="roundRect">
              <a:avLst>
                <a:gd name="adj" fmla="val 0"/>
              </a:avLst>
            </a:prstGeom>
            <a:solidFill>
              <a:schemeClr val="bg1">
                <a:lumMod val="95000"/>
              </a:schemeClr>
            </a:solidFill>
            <a:ln w="12700" cap="flat">
              <a:solidFill>
                <a:schemeClr val="tx1">
                  <a:lumMod val="50000"/>
                  <a:lumOff val="50000"/>
                </a:schemeClr>
              </a:solidFill>
              <a:prstDash val="sysDot"/>
              <a:miter lim="400000"/>
            </a:ln>
            <a:effectLst/>
          </p:spPr>
          <p:txBody>
            <a:bodyPr wrap="square" lIns="25141" tIns="25141" rIns="25141" bIns="25141" numCol="1" anchor="ctr">
              <a:noAutofit/>
            </a:bodyPr>
            <a:lstStyle/>
            <a:p>
              <a:pPr algn="ctr" defTabSz="602819" eaLnBrk="0" hangingPunct="0">
                <a:defRPr/>
              </a:pPr>
              <a:r>
                <a:rPr lang="en-US" sz="1200" b="1" dirty="0">
                  <a:solidFill>
                    <a:srgbClr val="000000">
                      <a:lumMod val="65000"/>
                      <a:lumOff val="35000"/>
                    </a:srgbClr>
                  </a:solidFill>
                  <a:latin typeface="Arial"/>
                  <a:ea typeface="Arial"/>
                  <a:cs typeface="Times New Roman" panose="02020603050405020304" pitchFamily="18" charset="0"/>
                  <a:sym typeface="Arial"/>
                </a:rPr>
                <a:t>Chlorambucil</a:t>
              </a:r>
              <a:endParaRPr lang="en-US" sz="1200" dirty="0">
                <a:solidFill>
                  <a:srgbClr val="000000">
                    <a:lumMod val="65000"/>
                    <a:lumOff val="35000"/>
                  </a:srgbClr>
                </a:solidFill>
                <a:latin typeface="Arial"/>
                <a:ea typeface="Arial"/>
                <a:cs typeface="Times New Roman" panose="02020603050405020304" pitchFamily="18" charset="0"/>
                <a:sym typeface="Arial"/>
              </a:endParaRPr>
            </a:p>
            <a:p>
              <a:pPr algn="ctr" defTabSz="602819" eaLnBrk="0" hangingPunct="0">
                <a:defRPr/>
              </a:pPr>
              <a:endParaRPr lang="en-US" sz="1200" dirty="0">
                <a:solidFill>
                  <a:srgbClr val="000000">
                    <a:lumMod val="65000"/>
                    <a:lumOff val="35000"/>
                  </a:srgbClr>
                </a:solidFill>
                <a:latin typeface="Arial"/>
                <a:ea typeface="Arial"/>
                <a:cs typeface="Times New Roman" panose="02020603050405020304" pitchFamily="18" charset="0"/>
                <a:sym typeface="Arial"/>
              </a:endParaRPr>
            </a:p>
            <a:p>
              <a:pPr algn="ctr" defTabSz="602819" eaLnBrk="0" hangingPunct="0">
                <a:defRPr/>
              </a:pPr>
              <a:r>
                <a:rPr lang="en-US" sz="1200" dirty="0">
                  <a:solidFill>
                    <a:srgbClr val="000000">
                      <a:lumMod val="65000"/>
                      <a:lumOff val="35000"/>
                    </a:srgbClr>
                  </a:solidFill>
                  <a:latin typeface="Arial"/>
                  <a:ea typeface="Arial"/>
                  <a:cs typeface="Times New Roman" panose="02020603050405020304" pitchFamily="18" charset="0"/>
                  <a:sym typeface="Arial"/>
                </a:rPr>
                <a:t>6 cycles</a:t>
              </a:r>
            </a:p>
          </p:txBody>
        </p:sp>
        <p:sp>
          <p:nvSpPr>
            <p:cNvPr id="72" name="Rechteck"/>
            <p:cNvSpPr/>
            <p:nvPr/>
          </p:nvSpPr>
          <p:spPr>
            <a:xfrm>
              <a:off x="7574121" y="2943340"/>
              <a:ext cx="1621832" cy="1582274"/>
            </a:xfrm>
            <a:prstGeom prst="roundRect">
              <a:avLst>
                <a:gd name="adj" fmla="val 0"/>
              </a:avLst>
            </a:prstGeom>
            <a:noFill/>
            <a:ln w="12700" cap="flat">
              <a:solidFill>
                <a:srgbClr val="002060"/>
              </a:solidFill>
              <a:prstDash val="solid"/>
              <a:miter lim="400000"/>
            </a:ln>
            <a:effectLst/>
          </p:spPr>
          <p:txBody>
            <a:bodyPr wrap="square" lIns="25141" tIns="25141" rIns="25141" bIns="25141" numCol="1" anchor="ctr">
              <a:noAutofit/>
            </a:bodyPr>
            <a:lstStyle/>
            <a:p>
              <a:pPr algn="ctr" defTabSz="603361" eaLnBrk="0" hangingPunct="0">
                <a:defRPr>
                  <a:solidFill>
                    <a:srgbClr val="FFFFFF"/>
                  </a:solidFill>
                  <a:latin typeface="Tw Cen MT"/>
                  <a:ea typeface="Tw Cen MT"/>
                  <a:cs typeface="Tw Cen MT"/>
                  <a:sym typeface="Tw Cen MT"/>
                </a:defRPr>
              </a:pPr>
              <a:r>
                <a:rPr lang="en-US" sz="1200" b="1" i="1" u="sng" kern="0" dirty="0">
                  <a:solidFill>
                    <a:srgbClr val="002060"/>
                  </a:solidFill>
                  <a:latin typeface="Arial"/>
                  <a:ea typeface="Tw Cen MT"/>
                  <a:cs typeface="Times New Roman" panose="02020603050405020304" pitchFamily="18" charset="0"/>
                  <a:sym typeface="Tw Cen MT"/>
                </a:rPr>
                <a:t>Follow-up</a:t>
              </a:r>
              <a:r>
                <a:rPr lang="de-DE" sz="1200" b="1" i="1" u="sng" kern="0" dirty="0">
                  <a:solidFill>
                    <a:srgbClr val="002060"/>
                  </a:solidFill>
                  <a:latin typeface="Arial"/>
                  <a:ea typeface="Tw Cen MT"/>
                  <a:cs typeface="Times New Roman" panose="02020603050405020304" pitchFamily="18" charset="0"/>
                  <a:sym typeface="Tw Cen MT"/>
                </a:rPr>
                <a:t> </a:t>
              </a:r>
              <a:r>
                <a:rPr lang="en-US" sz="1200" b="1" i="1" u="sng" kern="0" dirty="0">
                  <a:solidFill>
                    <a:srgbClr val="002060"/>
                  </a:solidFill>
                  <a:latin typeface="Arial"/>
                  <a:ea typeface="Tw Cen MT"/>
                  <a:cs typeface="Times New Roman" panose="02020603050405020304" pitchFamily="18" charset="0"/>
                  <a:sym typeface="Tw Cen MT"/>
                </a:rPr>
                <a:t>Phase</a:t>
              </a:r>
            </a:p>
            <a:p>
              <a:pPr algn="ctr" defTabSz="603361" eaLnBrk="0" hangingPunct="0">
                <a:defRPr>
                  <a:solidFill>
                    <a:srgbClr val="FFFFFF"/>
                  </a:solidFill>
                  <a:latin typeface="Tw Cen MT"/>
                  <a:ea typeface="Tw Cen MT"/>
                  <a:cs typeface="Tw Cen MT"/>
                  <a:sym typeface="Tw Cen MT"/>
                </a:defRPr>
              </a:pPr>
              <a:endParaRPr lang="de-DE" sz="1200" kern="0" dirty="0">
                <a:solidFill>
                  <a:srgbClr val="002060"/>
                </a:solidFill>
                <a:latin typeface="Arial"/>
                <a:ea typeface="Tw Cen MT"/>
                <a:cs typeface="Times New Roman" panose="02020603050405020304" pitchFamily="18" charset="0"/>
                <a:sym typeface="Tw Cen MT"/>
              </a:endParaRPr>
            </a:p>
            <a:p>
              <a:pPr algn="ctr" defTabSz="603361" eaLnBrk="0" hangingPunct="0">
                <a:defRPr>
                  <a:solidFill>
                    <a:srgbClr val="FFFFFF"/>
                  </a:solidFill>
                  <a:latin typeface="Tw Cen MT"/>
                  <a:ea typeface="Tw Cen MT"/>
                  <a:cs typeface="Tw Cen MT"/>
                  <a:sym typeface="Tw Cen MT"/>
                </a:defRPr>
              </a:pPr>
              <a:r>
                <a:rPr lang="de-DE" sz="1200" kern="0" dirty="0">
                  <a:solidFill>
                    <a:srgbClr val="002060"/>
                  </a:solidFill>
                  <a:latin typeface="Arial"/>
                  <a:ea typeface="Tw Cen MT"/>
                  <a:cs typeface="Times New Roman" panose="02020603050405020304" pitchFamily="18" charset="0"/>
                  <a:sym typeface="Tw Cen MT"/>
                </a:rPr>
                <a:t>Primary </a:t>
              </a:r>
              <a:r>
                <a:rPr lang="en-US" sz="1200" kern="0" dirty="0">
                  <a:solidFill>
                    <a:srgbClr val="002060"/>
                  </a:solidFill>
                  <a:latin typeface="Arial"/>
                  <a:ea typeface="Tw Cen MT"/>
                  <a:cs typeface="Times New Roman" panose="02020603050405020304" pitchFamily="18" charset="0"/>
                  <a:sym typeface="Tw Cen MT"/>
                </a:rPr>
                <a:t>endpoint:</a:t>
              </a:r>
              <a:endParaRPr lang="de-DE" sz="1200" kern="0" dirty="0">
                <a:solidFill>
                  <a:srgbClr val="002060"/>
                </a:solidFill>
                <a:latin typeface="Arial"/>
                <a:ea typeface="Tw Cen MT"/>
                <a:cs typeface="Times New Roman" panose="02020603050405020304" pitchFamily="18" charset="0"/>
                <a:sym typeface="Tw Cen MT"/>
              </a:endParaRPr>
            </a:p>
            <a:p>
              <a:pPr algn="ctr" defTabSz="603361" eaLnBrk="0" hangingPunct="0">
                <a:defRPr>
                  <a:solidFill>
                    <a:srgbClr val="FFFFFF"/>
                  </a:solidFill>
                  <a:latin typeface="Tw Cen MT"/>
                  <a:ea typeface="Tw Cen MT"/>
                  <a:cs typeface="Tw Cen MT"/>
                  <a:sym typeface="Tw Cen MT"/>
                </a:defRPr>
              </a:pPr>
              <a:r>
                <a:rPr lang="en-US" sz="1200" b="1" i="1" kern="0" dirty="0">
                  <a:solidFill>
                    <a:srgbClr val="002060"/>
                  </a:solidFill>
                  <a:latin typeface="Arial"/>
                  <a:ea typeface="Tw Cen MT"/>
                  <a:cs typeface="Times New Roman" panose="02020603050405020304" pitchFamily="18" charset="0"/>
                  <a:sym typeface="Tw Cen MT"/>
                </a:rPr>
                <a:t>Progression-free</a:t>
              </a:r>
              <a:r>
                <a:rPr lang="de-DE" sz="1200" b="1" i="1" kern="0" dirty="0">
                  <a:solidFill>
                    <a:srgbClr val="002060"/>
                  </a:solidFill>
                  <a:latin typeface="Arial"/>
                  <a:ea typeface="Tw Cen MT"/>
                  <a:cs typeface="Times New Roman" panose="02020603050405020304" pitchFamily="18" charset="0"/>
                  <a:sym typeface="Tw Cen MT"/>
                </a:rPr>
                <a:t> </a:t>
              </a:r>
              <a:r>
                <a:rPr lang="en-US" sz="1200" b="1" i="1" kern="0" dirty="0">
                  <a:solidFill>
                    <a:srgbClr val="002060"/>
                  </a:solidFill>
                  <a:latin typeface="Arial"/>
                  <a:ea typeface="Tw Cen MT"/>
                  <a:cs typeface="Times New Roman" panose="02020603050405020304" pitchFamily="18" charset="0"/>
                  <a:sym typeface="Tw Cen MT"/>
                </a:rPr>
                <a:t>survival</a:t>
              </a:r>
            </a:p>
            <a:p>
              <a:pPr algn="ctr" defTabSz="603361" eaLnBrk="0" hangingPunct="0">
                <a:defRPr>
                  <a:solidFill>
                    <a:srgbClr val="FFFFFF"/>
                  </a:solidFill>
                  <a:latin typeface="Tw Cen MT"/>
                  <a:ea typeface="Tw Cen MT"/>
                  <a:cs typeface="Tw Cen MT"/>
                  <a:sym typeface="Tw Cen MT"/>
                </a:defRPr>
              </a:pPr>
              <a:endParaRPr lang="en-US" sz="1200" kern="0" dirty="0">
                <a:solidFill>
                  <a:srgbClr val="002060"/>
                </a:solidFill>
                <a:latin typeface="Arial"/>
                <a:ea typeface="Tw Cen MT"/>
                <a:cs typeface="Times New Roman" panose="02020603050405020304" pitchFamily="18" charset="0"/>
                <a:sym typeface="Tw Cen MT"/>
              </a:endParaRPr>
            </a:p>
            <a:p>
              <a:pPr algn="ctr" defTabSz="603361" eaLnBrk="0" hangingPunct="0">
                <a:defRPr>
                  <a:solidFill>
                    <a:srgbClr val="FFFFFF"/>
                  </a:solidFill>
                  <a:latin typeface="Tw Cen MT"/>
                  <a:ea typeface="Tw Cen MT"/>
                  <a:cs typeface="Tw Cen MT"/>
                  <a:sym typeface="Tw Cen MT"/>
                </a:defRPr>
              </a:pPr>
              <a:r>
                <a:rPr lang="en-US" sz="1200" kern="0" dirty="0">
                  <a:solidFill>
                    <a:srgbClr val="002060"/>
                  </a:solidFill>
                  <a:latin typeface="Arial"/>
                  <a:ea typeface="Tw Cen MT"/>
                  <a:cs typeface="Times New Roman" panose="02020603050405020304" pitchFamily="18" charset="0"/>
                  <a:sym typeface="Tw Cen MT"/>
                </a:rPr>
                <a:t>Key secondary endpoints:</a:t>
              </a:r>
            </a:p>
            <a:p>
              <a:pPr algn="ctr" defTabSz="603361" eaLnBrk="0" hangingPunct="0">
                <a:defRPr>
                  <a:solidFill>
                    <a:srgbClr val="FFFFFF"/>
                  </a:solidFill>
                  <a:latin typeface="Tw Cen MT"/>
                  <a:ea typeface="Tw Cen MT"/>
                  <a:cs typeface="Tw Cen MT"/>
                  <a:sym typeface="Tw Cen MT"/>
                </a:defRPr>
              </a:pPr>
              <a:r>
                <a:rPr lang="en-US" sz="1200" b="1" i="1" kern="0" dirty="0">
                  <a:solidFill>
                    <a:srgbClr val="002060"/>
                  </a:solidFill>
                  <a:latin typeface="Arial"/>
                  <a:ea typeface="Tw Cen MT"/>
                  <a:cs typeface="Times New Roman" panose="02020603050405020304" pitchFamily="18" charset="0"/>
                  <a:sym typeface="Tw Cen MT"/>
                </a:rPr>
                <a:t>Response, Minimal Residual Disease, Overall </a:t>
              </a:r>
            </a:p>
            <a:p>
              <a:pPr algn="ctr" defTabSz="603361" eaLnBrk="0" hangingPunct="0">
                <a:defRPr>
                  <a:solidFill>
                    <a:srgbClr val="FFFFFF"/>
                  </a:solidFill>
                  <a:latin typeface="Tw Cen MT"/>
                  <a:ea typeface="Tw Cen MT"/>
                  <a:cs typeface="Tw Cen MT"/>
                  <a:sym typeface="Tw Cen MT"/>
                </a:defRPr>
              </a:pPr>
              <a:r>
                <a:rPr lang="en-US" sz="1200" b="1" i="1" kern="0" dirty="0">
                  <a:solidFill>
                    <a:srgbClr val="002060"/>
                  </a:solidFill>
                  <a:latin typeface="Arial"/>
                  <a:ea typeface="Tw Cen MT"/>
                  <a:cs typeface="Times New Roman" panose="02020603050405020304" pitchFamily="18" charset="0"/>
                  <a:sym typeface="Tw Cen MT"/>
                </a:rPr>
                <a:t>Survival</a:t>
              </a:r>
              <a:endParaRPr sz="1200" kern="0" dirty="0">
                <a:solidFill>
                  <a:srgbClr val="002060"/>
                </a:solidFill>
                <a:latin typeface="Arial"/>
                <a:ea typeface="Arial"/>
                <a:cs typeface="Times New Roman" panose="02020603050405020304" pitchFamily="18" charset="0"/>
                <a:sym typeface="Arial"/>
              </a:endParaRPr>
            </a:p>
          </p:txBody>
        </p:sp>
        <p:sp>
          <p:nvSpPr>
            <p:cNvPr id="83" name="Textfeld 82"/>
            <p:cNvSpPr txBox="1"/>
            <p:nvPr/>
          </p:nvSpPr>
          <p:spPr>
            <a:xfrm>
              <a:off x="5731583" y="3580441"/>
              <a:ext cx="850472" cy="311948"/>
            </a:xfrm>
            <a:prstGeom prst="rect">
              <a:avLst/>
            </a:prstGeom>
            <a:noFill/>
            <a:ln w="12700" cap="flat">
              <a:solidFill>
                <a:schemeClr val="tx1">
                  <a:lumMod val="50000"/>
                  <a:lumOff val="50000"/>
                </a:schemeClr>
              </a:solidFill>
              <a:prstDash val="sysDot"/>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118" tIns="25118" rIns="25118" bIns="25118" numCol="1" spcCol="38100" rtlCol="0" anchor="ctr">
              <a:spAutoFit/>
            </a:bodyPr>
            <a:lstStyle/>
            <a:p>
              <a:pPr algn="ctr" defTabSz="602819" eaLnBrk="0" hangingPunct="0">
                <a:defRPr/>
              </a:pPr>
              <a:r>
                <a:rPr lang="en-US" sz="1200" dirty="0">
                  <a:solidFill>
                    <a:srgbClr val="000000">
                      <a:lumMod val="50000"/>
                      <a:lumOff val="50000"/>
                    </a:srgbClr>
                  </a:solidFill>
                  <a:latin typeface="Arial"/>
                  <a:ea typeface="Arial"/>
                  <a:cs typeface="Times New Roman" panose="02020603050405020304" pitchFamily="18" charset="0"/>
                  <a:sym typeface="Arial"/>
                </a:rPr>
                <a:t>1:1 randomization</a:t>
              </a:r>
            </a:p>
          </p:txBody>
        </p:sp>
        <p:sp>
          <p:nvSpPr>
            <p:cNvPr id="86" name="Gerade Verbindung mit Pfeil 28"/>
            <p:cNvSpPr/>
            <p:nvPr/>
          </p:nvSpPr>
          <p:spPr>
            <a:xfrm rot="16200000">
              <a:off x="4723443" y="3641071"/>
              <a:ext cx="1" cy="182414"/>
            </a:xfrm>
            <a:prstGeom prst="line">
              <a:avLst/>
            </a:prstGeom>
            <a:ln w="12700">
              <a:solidFill>
                <a:srgbClr val="002060"/>
              </a:solidFill>
            </a:ln>
          </p:spPr>
          <p:txBody>
            <a:bodyPr lIns="25141" rIns="25141"/>
            <a:lstStyle/>
            <a:p>
              <a:pPr defTabSz="603361" eaLnBrk="0" hangingPunct="0">
                <a:defRPr/>
              </a:pPr>
              <a:endParaRPr sz="1200" kern="0">
                <a:solidFill>
                  <a:srgbClr val="000000"/>
                </a:solidFill>
                <a:latin typeface="Arial"/>
                <a:ea typeface="Arial"/>
                <a:cs typeface="Times New Roman" panose="02020603050405020304" pitchFamily="18" charset="0"/>
                <a:sym typeface="Arial"/>
              </a:endParaRPr>
            </a:p>
          </p:txBody>
        </p:sp>
        <p:sp>
          <p:nvSpPr>
            <p:cNvPr id="88" name="Gerade Verbindung mit Pfeil 28"/>
            <p:cNvSpPr/>
            <p:nvPr/>
          </p:nvSpPr>
          <p:spPr>
            <a:xfrm>
              <a:off x="4819862" y="2950962"/>
              <a:ext cx="1" cy="1582274"/>
            </a:xfrm>
            <a:prstGeom prst="line">
              <a:avLst/>
            </a:prstGeom>
            <a:ln w="12700">
              <a:solidFill>
                <a:srgbClr val="002060"/>
              </a:solidFill>
            </a:ln>
          </p:spPr>
          <p:txBody>
            <a:bodyPr lIns="25141" rIns="25141"/>
            <a:lstStyle/>
            <a:p>
              <a:pPr defTabSz="603361" eaLnBrk="0" hangingPunct="0">
                <a:defRPr/>
              </a:pPr>
              <a:endParaRPr sz="1200" kern="0">
                <a:solidFill>
                  <a:srgbClr val="000000"/>
                </a:solidFill>
                <a:latin typeface="Arial"/>
                <a:ea typeface="Arial"/>
                <a:cs typeface="Times New Roman" panose="02020603050405020304" pitchFamily="18" charset="0"/>
                <a:sym typeface="Arial"/>
              </a:endParaRPr>
            </a:p>
          </p:txBody>
        </p:sp>
        <p:sp>
          <p:nvSpPr>
            <p:cNvPr id="89" name="Gerade Verbindung mit Pfeil 28"/>
            <p:cNvSpPr/>
            <p:nvPr/>
          </p:nvSpPr>
          <p:spPr>
            <a:xfrm rot="16200000">
              <a:off x="4945844" y="4402734"/>
              <a:ext cx="1" cy="257120"/>
            </a:xfrm>
            <a:prstGeom prst="line">
              <a:avLst/>
            </a:prstGeom>
            <a:ln w="12700">
              <a:solidFill>
                <a:srgbClr val="002060"/>
              </a:solidFill>
              <a:headEnd type="none" w="med" len="med"/>
              <a:tailEnd type="triangle" w="med" len="med"/>
            </a:ln>
          </p:spPr>
          <p:txBody>
            <a:bodyPr lIns="25141" rIns="25141"/>
            <a:lstStyle/>
            <a:p>
              <a:pPr defTabSz="603361" eaLnBrk="0" hangingPunct="0">
                <a:defRPr/>
              </a:pPr>
              <a:endParaRPr sz="1200" kern="0">
                <a:solidFill>
                  <a:srgbClr val="000000"/>
                </a:solidFill>
                <a:latin typeface="Arial"/>
                <a:ea typeface="Arial"/>
                <a:cs typeface="Times New Roman" panose="02020603050405020304" pitchFamily="18" charset="0"/>
                <a:sym typeface="Arial"/>
              </a:endParaRPr>
            </a:p>
          </p:txBody>
        </p:sp>
        <p:sp>
          <p:nvSpPr>
            <p:cNvPr id="90" name="Gerade Verbindung mit Pfeil 28"/>
            <p:cNvSpPr/>
            <p:nvPr/>
          </p:nvSpPr>
          <p:spPr>
            <a:xfrm rot="16200000">
              <a:off x="4943770" y="2821955"/>
              <a:ext cx="1" cy="257120"/>
            </a:xfrm>
            <a:prstGeom prst="line">
              <a:avLst/>
            </a:prstGeom>
            <a:ln w="12700">
              <a:solidFill>
                <a:srgbClr val="002060"/>
              </a:solidFill>
              <a:headEnd type="none" w="med" len="med"/>
              <a:tailEnd type="triangle" w="med" len="med"/>
            </a:ln>
          </p:spPr>
          <p:txBody>
            <a:bodyPr lIns="25141" rIns="25141"/>
            <a:lstStyle/>
            <a:p>
              <a:pPr defTabSz="603361" eaLnBrk="0" hangingPunct="0">
                <a:defRPr/>
              </a:pPr>
              <a:endParaRPr sz="1200" kern="0">
                <a:solidFill>
                  <a:srgbClr val="000000"/>
                </a:solidFill>
                <a:latin typeface="Arial"/>
                <a:ea typeface="Arial"/>
                <a:cs typeface="Times New Roman" panose="02020603050405020304" pitchFamily="18" charset="0"/>
                <a:sym typeface="Arial"/>
              </a:endParaRPr>
            </a:p>
          </p:txBody>
        </p:sp>
        <p:sp>
          <p:nvSpPr>
            <p:cNvPr id="91" name="Gerade Verbindung 24"/>
            <p:cNvSpPr/>
            <p:nvPr/>
          </p:nvSpPr>
          <p:spPr>
            <a:xfrm rot="16200000" flipV="1">
              <a:off x="6580786" y="3739448"/>
              <a:ext cx="1582274" cy="0"/>
            </a:xfrm>
            <a:prstGeom prst="line">
              <a:avLst/>
            </a:prstGeom>
            <a:ln w="12700">
              <a:solidFill>
                <a:srgbClr val="002060"/>
              </a:solidFill>
            </a:ln>
          </p:spPr>
          <p:txBody>
            <a:bodyPr lIns="25141" rIns="25141"/>
            <a:lstStyle/>
            <a:p>
              <a:pPr defTabSz="603361" eaLnBrk="0" hangingPunct="0">
                <a:defRPr/>
              </a:pPr>
              <a:endParaRPr sz="1200" kern="0">
                <a:solidFill>
                  <a:srgbClr val="000000"/>
                </a:solidFill>
                <a:latin typeface="Arial"/>
                <a:ea typeface="Arial"/>
                <a:cs typeface="Times New Roman" panose="02020603050405020304" pitchFamily="18" charset="0"/>
                <a:sym typeface="Arial"/>
              </a:endParaRPr>
            </a:p>
          </p:txBody>
        </p:sp>
        <p:sp>
          <p:nvSpPr>
            <p:cNvPr id="96" name="Gerade Verbindung mit Pfeil 28"/>
            <p:cNvSpPr/>
            <p:nvPr/>
          </p:nvSpPr>
          <p:spPr>
            <a:xfrm rot="16200000">
              <a:off x="7470084" y="3633528"/>
              <a:ext cx="1" cy="197784"/>
            </a:xfrm>
            <a:prstGeom prst="line">
              <a:avLst/>
            </a:prstGeom>
            <a:ln w="12700">
              <a:solidFill>
                <a:srgbClr val="002060"/>
              </a:solidFill>
              <a:headEnd type="none" w="med" len="med"/>
              <a:tailEnd type="triangle" w="med" len="med"/>
            </a:ln>
          </p:spPr>
          <p:txBody>
            <a:bodyPr lIns="25141" rIns="25141"/>
            <a:lstStyle/>
            <a:p>
              <a:pPr defTabSz="603361" eaLnBrk="0" hangingPunct="0">
                <a:defRPr/>
              </a:pPr>
              <a:endParaRPr sz="1200" kern="0">
                <a:solidFill>
                  <a:srgbClr val="000000"/>
                </a:solidFill>
                <a:latin typeface="Arial"/>
                <a:ea typeface="Arial"/>
                <a:cs typeface="Times New Roman" panose="02020603050405020304" pitchFamily="18" charset="0"/>
                <a:sym typeface="Arial"/>
              </a:endParaRPr>
            </a:p>
          </p:txBody>
        </p:sp>
        <p:sp>
          <p:nvSpPr>
            <p:cNvPr id="22" name="Textfeld 21">
              <a:extLst>
                <a:ext uri="{FF2B5EF4-FFF2-40B4-BE49-F238E27FC236}">
                  <a16:creationId xmlns:a16="http://schemas.microsoft.com/office/drawing/2014/main" id="{A0DB37EF-EDDF-4773-AA41-EF72B9AA1372}"/>
                </a:ext>
              </a:extLst>
            </p:cNvPr>
            <p:cNvSpPr txBox="1"/>
            <p:nvPr/>
          </p:nvSpPr>
          <p:spPr>
            <a:xfrm>
              <a:off x="2801633" y="4845880"/>
              <a:ext cx="6588732" cy="213585"/>
            </a:xfrm>
            <a:prstGeom prst="rect">
              <a:avLst/>
            </a:prstGeom>
            <a:noFill/>
          </p:spPr>
          <p:txBody>
            <a:bodyPr wrap="square" rtlCol="0">
              <a:spAutoFit/>
            </a:bodyPr>
            <a:lstStyle/>
            <a:p>
              <a:pPr algn="r" defTabSz="685800" eaLnBrk="0" hangingPunct="0">
                <a:defRPr/>
              </a:pPr>
              <a:r>
                <a:rPr lang="de-DE" sz="1200" dirty="0">
                  <a:solidFill>
                    <a:srgbClr val="FFFFFF"/>
                  </a:solidFill>
                  <a:latin typeface="Arial"/>
                  <a:cs typeface="Arial" charset="0"/>
                </a:rPr>
                <a:t>Fischer et al., New Engl J Med 2019</a:t>
              </a:r>
            </a:p>
          </p:txBody>
        </p:sp>
        <p:pic>
          <p:nvPicPr>
            <p:cNvPr id="23" name="Grafik 22">
              <a:extLst>
                <a:ext uri="{FF2B5EF4-FFF2-40B4-BE49-F238E27FC236}">
                  <a16:creationId xmlns:a16="http://schemas.microsoft.com/office/drawing/2014/main" id="{EF744E37-6173-412F-B17D-BF558647B1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42040" y="1700809"/>
              <a:ext cx="540060" cy="410198"/>
            </a:xfrm>
            <a:prstGeom prst="rect">
              <a:avLst/>
            </a:prstGeom>
            <a:noFill/>
            <a:ln>
              <a:noFill/>
            </a:ln>
          </p:spPr>
        </p:pic>
      </p:grpSp>
      <p:sp>
        <p:nvSpPr>
          <p:cNvPr id="25" name="Titel 2">
            <a:extLst>
              <a:ext uri="{FF2B5EF4-FFF2-40B4-BE49-F238E27FC236}">
                <a16:creationId xmlns:a16="http://schemas.microsoft.com/office/drawing/2014/main" id="{ACC925FE-6423-43A9-9A2C-3C2BA35CBEDD}"/>
              </a:ext>
            </a:extLst>
          </p:cNvPr>
          <p:cNvSpPr txBox="1">
            <a:spLocks/>
          </p:cNvSpPr>
          <p:nvPr/>
        </p:nvSpPr>
        <p:spPr>
          <a:xfrm>
            <a:off x="1752598" y="796093"/>
            <a:ext cx="9355121" cy="685714"/>
          </a:xfrm>
          <a:prstGeom prst="rect">
            <a:avLst/>
          </a:prstGeom>
          <a:noFill/>
        </p:spPr>
        <p:txBody>
          <a:bodyPr vert="horz" lIns="0" tIns="0" rIns="0" bIns="0" rtlCol="0" anchor="ctr">
            <a:noAutofit/>
          </a:bodyPr>
          <a:lstStyle>
            <a:lvl1pPr algn="l" defTabSz="540068" rtl="0" eaLnBrk="1" latinLnBrk="0" hangingPunct="1">
              <a:spcBef>
                <a:spcPct val="0"/>
              </a:spcBef>
              <a:buNone/>
              <a:defRPr sz="1350" b="1" i="0" kern="1200" cap="all" baseline="0">
                <a:solidFill>
                  <a:schemeClr val="accent6"/>
                </a:solidFill>
                <a:latin typeface="+mj-lt"/>
                <a:ea typeface="+mj-ea"/>
                <a:cs typeface="+mj-cs"/>
              </a:defRPr>
            </a:lvl1pPr>
          </a:lstStyle>
          <a:p>
            <a:pPr marL="17145" defTabSz="685800">
              <a:spcBef>
                <a:spcPts val="75"/>
              </a:spcBef>
            </a:pPr>
            <a:r>
              <a:rPr lang="nl-NL" sz="2400" cap="none" dirty="0">
                <a:latin typeface="Arial" panose="020B0604020202020204" pitchFamily="34" charset="0"/>
                <a:ea typeface="+mn-ea"/>
                <a:cs typeface="Arial" panose="020B0604020202020204" pitchFamily="34" charset="0"/>
              </a:rPr>
              <a:t>Abstract S146</a:t>
            </a:r>
            <a:br>
              <a:rPr lang="nl-NL" sz="2400" cap="none" dirty="0">
                <a:latin typeface="Arial" panose="020B0604020202020204" pitchFamily="34" charset="0"/>
                <a:ea typeface="+mn-ea"/>
                <a:cs typeface="Arial" panose="020B0604020202020204" pitchFamily="34" charset="0"/>
              </a:rPr>
            </a:br>
            <a:r>
              <a:rPr lang="nl-NL" sz="2400" cap="none" dirty="0">
                <a:latin typeface="Arial" panose="020B0604020202020204" pitchFamily="34" charset="0"/>
                <a:ea typeface="+mn-ea"/>
                <a:cs typeface="Arial" panose="020B0604020202020204" pitchFamily="34" charset="0"/>
              </a:rPr>
              <a:t>VENETOCLAX-OBINUTUZUMAB FOR PREVIOUSLY UNTREATED CHRONIC LYMPHOCYTIC LEUKEMIA: 4-YEAR FOLLOW-UP ANALYSIS OF THE RANDOMIZED CLL14 STUDY</a:t>
            </a:r>
            <a:endParaRPr lang="de-DE" sz="2400"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C27B00BF-7F86-6245-A8D0-5E11D5743910}"/>
              </a:ext>
            </a:extLst>
          </p:cNvPr>
          <p:cNvSpPr txBox="1"/>
          <p:nvPr/>
        </p:nvSpPr>
        <p:spPr>
          <a:xfrm>
            <a:off x="252334" y="6086263"/>
            <a:ext cx="4711674" cy="369332"/>
          </a:xfrm>
          <a:prstGeom prst="rect">
            <a:avLst/>
          </a:prstGeom>
          <a:noFill/>
        </p:spPr>
        <p:txBody>
          <a:bodyPr wrap="none" rtlCol="0">
            <a:spAutoFit/>
          </a:bodyPr>
          <a:lstStyle/>
          <a:p>
            <a:r>
              <a:rPr lang="en-US" dirty="0"/>
              <a:t>Al-</a:t>
            </a:r>
            <a:r>
              <a:rPr lang="en-US" dirty="0" err="1"/>
              <a:t>Sawaf</a:t>
            </a:r>
            <a:r>
              <a:rPr lang="en-US" dirty="0"/>
              <a:t> O et al. EHA 2021; Abstract S146. </a:t>
            </a:r>
          </a:p>
        </p:txBody>
      </p:sp>
    </p:spTree>
    <p:extLst>
      <p:ext uri="{BB962C8B-B14F-4D97-AF65-F5344CB8AC3E}">
        <p14:creationId xmlns:p14="http://schemas.microsoft.com/office/powerpoint/2010/main" val="1393238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le 5">
            <a:extLst>
              <a:ext uri="{FF2B5EF4-FFF2-40B4-BE49-F238E27FC236}">
                <a16:creationId xmlns:a16="http://schemas.microsoft.com/office/drawing/2014/main" id="{961B27E3-21B1-0C43-9927-9FAC95B0008F}"/>
              </a:ext>
            </a:extLst>
          </p:cNvPr>
          <p:cNvGraphicFramePr>
            <a:graphicFrameLocks noGrp="1"/>
          </p:cNvGraphicFramePr>
          <p:nvPr>
            <p:extLst>
              <p:ext uri="{D42A27DB-BD31-4B8C-83A1-F6EECF244321}">
                <p14:modId xmlns:p14="http://schemas.microsoft.com/office/powerpoint/2010/main" val="4028496472"/>
              </p:ext>
            </p:extLst>
          </p:nvPr>
        </p:nvGraphicFramePr>
        <p:xfrm>
          <a:off x="838200" y="609600"/>
          <a:ext cx="10744200" cy="5005533"/>
        </p:xfrm>
        <a:graphic>
          <a:graphicData uri="http://schemas.openxmlformats.org/drawingml/2006/table">
            <a:tbl>
              <a:tblPr firstRow="1" firstCol="1" bandRow="1" bandCol="1"/>
              <a:tblGrid>
                <a:gridCol w="5277853">
                  <a:extLst>
                    <a:ext uri="{9D8B030D-6E8A-4147-A177-3AD203B41FA5}">
                      <a16:colId xmlns:a16="http://schemas.microsoft.com/office/drawing/2014/main" val="20000"/>
                    </a:ext>
                  </a:extLst>
                </a:gridCol>
                <a:gridCol w="2073442">
                  <a:extLst>
                    <a:ext uri="{9D8B030D-6E8A-4147-A177-3AD203B41FA5}">
                      <a16:colId xmlns:a16="http://schemas.microsoft.com/office/drawing/2014/main" val="20002"/>
                    </a:ext>
                  </a:extLst>
                </a:gridCol>
                <a:gridCol w="2073442">
                  <a:extLst>
                    <a:ext uri="{9D8B030D-6E8A-4147-A177-3AD203B41FA5}">
                      <a16:colId xmlns:a16="http://schemas.microsoft.com/office/drawing/2014/main" val="20003"/>
                    </a:ext>
                  </a:extLst>
                </a:gridCol>
                <a:gridCol w="1319463">
                  <a:extLst>
                    <a:ext uri="{9D8B030D-6E8A-4147-A177-3AD203B41FA5}">
                      <a16:colId xmlns:a16="http://schemas.microsoft.com/office/drawing/2014/main" val="20004"/>
                    </a:ext>
                  </a:extLst>
                </a:gridCol>
              </a:tblGrid>
              <a:tr h="886410">
                <a:tc>
                  <a:txBody>
                    <a:bodyPr/>
                    <a:lstStyle/>
                    <a:p>
                      <a:pPr marL="0" marR="0" lvl="0" indent="0" algn="l" defTabSz="1097348" rtl="0" eaLnBrk="1" fontAlgn="auto" latinLnBrk="0" hangingPunct="1">
                        <a:lnSpc>
                          <a:spcPct val="100000"/>
                        </a:lnSpc>
                        <a:spcBef>
                          <a:spcPts val="0"/>
                        </a:spcBef>
                        <a:spcAft>
                          <a:spcPts val="0"/>
                        </a:spcAft>
                        <a:buClrTx/>
                        <a:buSzTx/>
                        <a:buFontTx/>
                        <a:buNone/>
                        <a:tabLst/>
                        <a:defRPr/>
                      </a:pPr>
                      <a:r>
                        <a:rPr lang="en-US" sz="2300" b="0" i="1" noProof="0" dirty="0">
                          <a:effectLst/>
                          <a:latin typeface="Arial" panose="020B0604020202020204" pitchFamily="34" charset="0"/>
                          <a:ea typeface="Baskerville" charset="0"/>
                          <a:cs typeface="Arial" panose="020B0604020202020204" pitchFamily="34" charset="0"/>
                        </a:rPr>
                        <a:t>Undetectable MRD by ASO-PCR</a:t>
                      </a:r>
                    </a:p>
                  </a:txBody>
                  <a:tcPr marL="24961" marR="24961" marT="24961" marB="24961" anchor="b">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2100" b="1" i="0" dirty="0">
                          <a:solidFill>
                            <a:schemeClr val="tx1"/>
                          </a:solidFill>
                          <a:effectLst/>
                          <a:latin typeface="Arial" panose="020B0604020202020204" pitchFamily="34" charset="0"/>
                          <a:ea typeface="Baskerville" charset="0"/>
                          <a:cs typeface="Arial" panose="020B0604020202020204" pitchFamily="34" charset="0"/>
                        </a:rPr>
                        <a:t>Venetoclax-</a:t>
                      </a:r>
                      <a:endParaRPr lang="de-DE" sz="2100" b="1" i="0" dirty="0">
                        <a:solidFill>
                          <a:schemeClr val="tx1"/>
                        </a:solidFill>
                        <a:effectLst/>
                        <a:latin typeface="Arial" panose="020B0604020202020204" pitchFamily="34" charset="0"/>
                        <a:ea typeface="Baskerville" charset="0"/>
                        <a:cs typeface="Arial" panose="020B0604020202020204" pitchFamily="34" charset="0"/>
                      </a:endParaRPr>
                    </a:p>
                    <a:p>
                      <a:pPr algn="ctr">
                        <a:spcAft>
                          <a:spcPts val="0"/>
                        </a:spcAft>
                      </a:pPr>
                      <a:r>
                        <a:rPr lang="en-US" sz="2100" b="1" i="0" noProof="0" dirty="0">
                          <a:solidFill>
                            <a:schemeClr val="tx1"/>
                          </a:solidFill>
                          <a:effectLst/>
                          <a:latin typeface="Arial" panose="020B0604020202020204" pitchFamily="34" charset="0"/>
                          <a:ea typeface="Baskerville" charset="0"/>
                          <a:cs typeface="Arial" panose="020B0604020202020204" pitchFamily="34" charset="0"/>
                        </a:rPr>
                        <a:t>Obinutuzumab</a:t>
                      </a:r>
                    </a:p>
                  </a:txBody>
                  <a:tcPr marL="66983" marR="66983" marT="0" marB="0" anchor="b">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2100" b="1" i="0" noProof="0" dirty="0">
                          <a:solidFill>
                            <a:schemeClr val="tx1"/>
                          </a:solidFill>
                          <a:effectLst/>
                          <a:latin typeface="Arial" panose="020B0604020202020204" pitchFamily="34" charset="0"/>
                          <a:ea typeface="Baskerville" charset="0"/>
                          <a:cs typeface="Arial" panose="020B0604020202020204" pitchFamily="34" charset="0"/>
                        </a:rPr>
                        <a:t>Chlorambucil-Obinutuzumab</a:t>
                      </a:r>
                    </a:p>
                  </a:txBody>
                  <a:tcPr marL="66983" marR="66983" marT="0" marB="0" anchor="b">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2100" b="0" i="1" noProof="0" dirty="0">
                          <a:solidFill>
                            <a:schemeClr val="tx1"/>
                          </a:solidFill>
                          <a:effectLst/>
                          <a:latin typeface="Arial" panose="020B0604020202020204" pitchFamily="34" charset="0"/>
                          <a:ea typeface="Baskerville" charset="0"/>
                          <a:cs typeface="Arial" panose="020B0604020202020204" pitchFamily="34" charset="0"/>
                        </a:rPr>
                        <a:t>P</a:t>
                      </a:r>
                      <a:r>
                        <a:rPr lang="en-US" sz="2100" b="0" i="0" noProof="0" dirty="0">
                          <a:solidFill>
                            <a:schemeClr val="tx1"/>
                          </a:solidFill>
                          <a:effectLst/>
                          <a:latin typeface="Arial" panose="020B0604020202020204" pitchFamily="34" charset="0"/>
                          <a:ea typeface="Baskerville" charset="0"/>
                          <a:cs typeface="Arial" panose="020B0604020202020204" pitchFamily="34" charset="0"/>
                        </a:rPr>
                        <a:t> value</a:t>
                      </a:r>
                    </a:p>
                  </a:txBody>
                  <a:tcPr marL="66983" marR="66983" marT="0" marB="0" anchor="b">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534381">
                <a:tc>
                  <a:txBody>
                    <a:bodyPr/>
                    <a:lstStyle/>
                    <a:p>
                      <a:pPr marL="0" marR="0" lvl="0" indent="0" algn="l" defTabSz="1097348" rtl="0" eaLnBrk="1" fontAlgn="auto" latinLnBrk="0" hangingPunct="1">
                        <a:lnSpc>
                          <a:spcPct val="100000"/>
                        </a:lnSpc>
                        <a:spcBef>
                          <a:spcPts val="0"/>
                        </a:spcBef>
                        <a:spcAft>
                          <a:spcPts val="0"/>
                        </a:spcAft>
                        <a:buClrTx/>
                        <a:buSzTx/>
                        <a:buFontTx/>
                        <a:buNone/>
                        <a:tabLst/>
                        <a:defRPr/>
                      </a:pPr>
                      <a:r>
                        <a:rPr lang="en-US" sz="2100" b="1" kern="1200" noProof="0" dirty="0">
                          <a:solidFill>
                            <a:schemeClr val="tx1"/>
                          </a:solidFill>
                          <a:effectLst/>
                          <a:latin typeface="Arial" panose="020B0604020202020204" pitchFamily="34" charset="0"/>
                          <a:ea typeface="Baskerville" charset="0"/>
                          <a:cs typeface="Arial" panose="020B0604020202020204" pitchFamily="34" charset="0"/>
                        </a:rPr>
                        <a:t>Number of patients, N</a:t>
                      </a:r>
                    </a:p>
                  </a:txBody>
                  <a:tcPr marL="24961" marR="24961" marT="24961" marB="24961"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US" sz="2100" b="1" noProof="0" dirty="0">
                          <a:solidFill>
                            <a:schemeClr val="tx1"/>
                          </a:solidFill>
                          <a:effectLst/>
                          <a:latin typeface="Arial" panose="020B0604020202020204" pitchFamily="34" charset="0"/>
                          <a:ea typeface="Baskerville" charset="0"/>
                          <a:cs typeface="Arial" panose="020B0604020202020204" pitchFamily="34" charset="0"/>
                        </a:rPr>
                        <a:t>216</a:t>
                      </a:r>
                    </a:p>
                  </a:txBody>
                  <a:tcPr marL="24961" marR="24961" marT="24961" marB="24961"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en-US" sz="2100" b="1" noProof="0" dirty="0">
                          <a:solidFill>
                            <a:schemeClr val="tx1"/>
                          </a:solidFill>
                          <a:effectLst/>
                          <a:latin typeface="Arial" panose="020B0604020202020204" pitchFamily="34" charset="0"/>
                          <a:ea typeface="Baskerville" charset="0"/>
                          <a:cs typeface="Arial" panose="020B0604020202020204" pitchFamily="34" charset="0"/>
                        </a:rPr>
                        <a:t>216</a:t>
                      </a:r>
                    </a:p>
                  </a:txBody>
                  <a:tcPr marL="24961" marR="24961" marT="24961" marB="24961"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endParaRPr lang="en-US" sz="2100" b="0" noProof="0"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57666933"/>
                  </a:ext>
                </a:extLst>
              </a:tr>
              <a:tr h="597457">
                <a:tc>
                  <a:txBody>
                    <a:bodyPr/>
                    <a:lstStyle/>
                    <a:p>
                      <a:pPr marL="0" marR="0" indent="0" algn="l" defTabSz="1097348" rtl="0" eaLnBrk="1" fontAlgn="auto" latinLnBrk="0" hangingPunct="1">
                        <a:lnSpc>
                          <a:spcPct val="100000"/>
                        </a:lnSpc>
                        <a:spcBef>
                          <a:spcPts val="0"/>
                        </a:spcBef>
                        <a:spcAft>
                          <a:spcPts val="0"/>
                        </a:spcAft>
                        <a:buClrTx/>
                        <a:buSzTx/>
                        <a:buFontTx/>
                        <a:buNone/>
                        <a:tabLst/>
                        <a:defRPr/>
                      </a:pPr>
                      <a:r>
                        <a:rPr lang="en-US" sz="2100" b="1" kern="1200" noProof="0" dirty="0">
                          <a:solidFill>
                            <a:schemeClr val="tx1"/>
                          </a:solidFill>
                          <a:effectLst/>
                          <a:latin typeface="Arial" panose="020B0604020202020204" pitchFamily="34" charset="0"/>
                          <a:ea typeface="Baskerville" charset="0"/>
                          <a:cs typeface="Arial" panose="020B0604020202020204" pitchFamily="34" charset="0"/>
                        </a:rPr>
                        <a:t>Peripheral</a:t>
                      </a:r>
                      <a:r>
                        <a:rPr lang="de-DE" sz="2100" b="1" kern="1200" dirty="0">
                          <a:solidFill>
                            <a:schemeClr val="tx1"/>
                          </a:solidFill>
                          <a:effectLst/>
                          <a:latin typeface="Arial" panose="020B0604020202020204" pitchFamily="34" charset="0"/>
                          <a:ea typeface="Baskerville" charset="0"/>
                          <a:cs typeface="Arial" panose="020B0604020202020204" pitchFamily="34" charset="0"/>
                        </a:rPr>
                        <a:t> </a:t>
                      </a:r>
                      <a:r>
                        <a:rPr lang="en-US" sz="2100" b="1" kern="1200" noProof="0" dirty="0">
                          <a:solidFill>
                            <a:schemeClr val="tx1"/>
                          </a:solidFill>
                          <a:effectLst/>
                          <a:latin typeface="Arial" panose="020B0604020202020204" pitchFamily="34" charset="0"/>
                          <a:ea typeface="Baskerville" charset="0"/>
                          <a:cs typeface="Arial" panose="020B0604020202020204" pitchFamily="34" charset="0"/>
                        </a:rPr>
                        <a:t>blood</a:t>
                      </a:r>
                    </a:p>
                  </a:txBody>
                  <a:tcPr marL="24961" marR="24961" marT="24961" marB="24961"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spcAft>
                          <a:spcPts val="0"/>
                        </a:spcAft>
                      </a:pPr>
                      <a:endParaRPr lang="de-DE" sz="2100" b="1"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spcAft>
                          <a:spcPts val="0"/>
                        </a:spcAft>
                      </a:pPr>
                      <a:endParaRPr lang="de-DE" sz="2100" b="1"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spcAft>
                          <a:spcPts val="0"/>
                        </a:spcAft>
                      </a:pPr>
                      <a:endParaRPr lang="de-DE" sz="2100" b="1"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97457">
                <a:tc>
                  <a:txBody>
                    <a:bodyPr/>
                    <a:lstStyle/>
                    <a:p>
                      <a:pPr marL="180975" marR="0" indent="0" algn="l" defTabSz="1097348" rtl="0" eaLnBrk="1" fontAlgn="auto" latinLnBrk="0" hangingPunct="1">
                        <a:lnSpc>
                          <a:spcPct val="100000"/>
                        </a:lnSpc>
                        <a:spcBef>
                          <a:spcPts val="0"/>
                        </a:spcBef>
                        <a:spcAft>
                          <a:spcPts val="0"/>
                        </a:spcAft>
                        <a:buClrTx/>
                        <a:buSzTx/>
                        <a:buFontTx/>
                        <a:buNone/>
                        <a:tabLst/>
                        <a:defRPr/>
                      </a:pPr>
                      <a:r>
                        <a:rPr lang="de-DE" sz="2100" b="1" i="0" kern="1200" dirty="0" err="1">
                          <a:solidFill>
                            <a:schemeClr val="bg1"/>
                          </a:solidFill>
                          <a:effectLst/>
                          <a:latin typeface="Arial" panose="020B0604020202020204" pitchFamily="34" charset="0"/>
                          <a:ea typeface="Baskerville" charset="0"/>
                          <a:cs typeface="Arial" panose="020B0604020202020204" pitchFamily="34" charset="0"/>
                        </a:rPr>
                        <a:t>Undetectable</a:t>
                      </a:r>
                      <a:r>
                        <a:rPr lang="de-DE" sz="2100" b="1" i="0" kern="1200" dirty="0">
                          <a:solidFill>
                            <a:schemeClr val="bg1"/>
                          </a:solidFill>
                          <a:effectLst/>
                          <a:latin typeface="Arial" panose="020B0604020202020204" pitchFamily="34" charset="0"/>
                          <a:ea typeface="Baskerville" charset="0"/>
                          <a:cs typeface="Arial" panose="020B0604020202020204" pitchFamily="34" charset="0"/>
                        </a:rPr>
                        <a:t> </a:t>
                      </a:r>
                      <a:r>
                        <a:rPr lang="en-US" sz="2100" b="1" i="0" kern="1200" noProof="0" dirty="0">
                          <a:solidFill>
                            <a:schemeClr val="bg1"/>
                          </a:solidFill>
                          <a:effectLst/>
                          <a:latin typeface="Arial" panose="020B0604020202020204" pitchFamily="34" charset="0"/>
                          <a:ea typeface="Baskerville" charset="0"/>
                          <a:cs typeface="Arial" panose="020B0604020202020204" pitchFamily="34" charset="0"/>
                        </a:rPr>
                        <a:t>(&lt;10</a:t>
                      </a:r>
                      <a:r>
                        <a:rPr lang="en-US" sz="2100" b="1" i="0" kern="1200" baseline="30000" noProof="0" dirty="0">
                          <a:solidFill>
                            <a:schemeClr val="bg1"/>
                          </a:solidFill>
                          <a:effectLst/>
                          <a:latin typeface="Arial" panose="020B0604020202020204" pitchFamily="34" charset="0"/>
                          <a:ea typeface="Baskerville" charset="0"/>
                          <a:cs typeface="Arial" panose="020B0604020202020204" pitchFamily="34" charset="0"/>
                        </a:rPr>
                        <a:t>-4</a:t>
                      </a:r>
                      <a:r>
                        <a:rPr lang="en-US" sz="2100" b="1" i="0" kern="1200" noProof="0" dirty="0">
                          <a:solidFill>
                            <a:schemeClr val="bg1"/>
                          </a:solidFill>
                          <a:effectLst/>
                          <a:latin typeface="Arial" panose="020B0604020202020204" pitchFamily="34" charset="0"/>
                          <a:ea typeface="Baskerville" charset="0"/>
                          <a:cs typeface="Arial" panose="020B0604020202020204" pitchFamily="34" charset="0"/>
                        </a:rPr>
                        <a:t>)</a:t>
                      </a:r>
                      <a:endParaRPr lang="de-DE" sz="2100" b="1" i="0" kern="1200" dirty="0">
                        <a:solidFill>
                          <a:schemeClr val="bg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lumMod val="65000"/>
                      </a:schemeClr>
                    </a:solidFill>
                  </a:tcPr>
                </a:tc>
                <a:tc>
                  <a:txBody>
                    <a:bodyPr/>
                    <a:lstStyle/>
                    <a:p>
                      <a:pPr marL="180975" marR="0" indent="0" algn="ctr" defTabSz="1097348" rtl="0" eaLnBrk="1" fontAlgn="auto" latinLnBrk="0" hangingPunct="1">
                        <a:lnSpc>
                          <a:spcPct val="100000"/>
                        </a:lnSpc>
                        <a:spcBef>
                          <a:spcPts val="0"/>
                        </a:spcBef>
                        <a:spcAft>
                          <a:spcPts val="0"/>
                        </a:spcAft>
                        <a:buClrTx/>
                        <a:buSzTx/>
                        <a:buFontTx/>
                        <a:buNone/>
                        <a:tabLst/>
                        <a:defRPr/>
                      </a:pPr>
                      <a:r>
                        <a:rPr lang="de-DE" sz="2100" b="1" i="0" kern="1200" dirty="0">
                          <a:solidFill>
                            <a:schemeClr val="bg1"/>
                          </a:solidFill>
                          <a:effectLst/>
                          <a:latin typeface="Arial" panose="020B0604020202020204" pitchFamily="34" charset="0"/>
                          <a:ea typeface="Baskerville" charset="0"/>
                          <a:cs typeface="Arial" panose="020B0604020202020204" pitchFamily="34" charset="0"/>
                        </a:rPr>
                        <a:t>76</a:t>
                      </a:r>
                      <a:r>
                        <a:rPr lang="en-US" sz="2100" b="1" i="0" kern="1200" dirty="0">
                          <a:solidFill>
                            <a:schemeClr val="bg1"/>
                          </a:solidFill>
                          <a:effectLst/>
                          <a:latin typeface="Arial" panose="020B0604020202020204" pitchFamily="34" charset="0"/>
                          <a:ea typeface="Baskerville" charset="0"/>
                          <a:cs typeface="Arial" panose="020B0604020202020204" pitchFamily="34" charset="0"/>
                        </a:rPr>
                        <a:t> </a:t>
                      </a:r>
                      <a:r>
                        <a:rPr lang="de-DE" sz="2100" b="1" i="0" kern="1200" dirty="0">
                          <a:solidFill>
                            <a:schemeClr val="bg1"/>
                          </a:solidFill>
                          <a:effectLst/>
                          <a:latin typeface="Arial" panose="020B0604020202020204" pitchFamily="34" charset="0"/>
                          <a:ea typeface="Baskerville" charset="0"/>
                          <a:cs typeface="Arial" panose="020B0604020202020204" pitchFamily="34" charset="0"/>
                        </a:rPr>
                        <a:t>%</a:t>
                      </a:r>
                    </a:p>
                  </a:txBody>
                  <a:tcPr marL="24961" marR="24961" marT="24961" marB="24961"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lumMod val="65000"/>
                      </a:schemeClr>
                    </a:solidFill>
                  </a:tcPr>
                </a:tc>
                <a:tc>
                  <a:txBody>
                    <a:bodyPr/>
                    <a:lstStyle/>
                    <a:p>
                      <a:pPr marL="180975" marR="0" indent="0" algn="ctr" defTabSz="1097348" rtl="0" eaLnBrk="1" fontAlgn="auto" latinLnBrk="0" hangingPunct="1">
                        <a:lnSpc>
                          <a:spcPct val="100000"/>
                        </a:lnSpc>
                        <a:spcBef>
                          <a:spcPts val="0"/>
                        </a:spcBef>
                        <a:spcAft>
                          <a:spcPts val="0"/>
                        </a:spcAft>
                        <a:buClrTx/>
                        <a:buSzTx/>
                        <a:buFontTx/>
                        <a:buNone/>
                        <a:tabLst/>
                        <a:defRPr/>
                      </a:pPr>
                      <a:r>
                        <a:rPr lang="de-DE" sz="2100" b="1" i="0" kern="1200" dirty="0">
                          <a:solidFill>
                            <a:schemeClr val="bg1"/>
                          </a:solidFill>
                          <a:effectLst/>
                          <a:latin typeface="Arial" panose="020B0604020202020204" pitchFamily="34" charset="0"/>
                          <a:ea typeface="Baskerville" charset="0"/>
                          <a:cs typeface="Arial" panose="020B0604020202020204" pitchFamily="34" charset="0"/>
                        </a:rPr>
                        <a:t>35</a:t>
                      </a:r>
                      <a:r>
                        <a:rPr lang="en-US" sz="2100" b="1" i="0" kern="1200" dirty="0">
                          <a:solidFill>
                            <a:schemeClr val="bg1"/>
                          </a:solidFill>
                          <a:effectLst/>
                          <a:latin typeface="Arial" panose="020B0604020202020204" pitchFamily="34" charset="0"/>
                          <a:ea typeface="Baskerville" charset="0"/>
                          <a:cs typeface="Arial" panose="020B0604020202020204" pitchFamily="34" charset="0"/>
                        </a:rPr>
                        <a:t> </a:t>
                      </a:r>
                      <a:r>
                        <a:rPr lang="de-DE" sz="2100" b="1" i="0" kern="1200" dirty="0">
                          <a:solidFill>
                            <a:schemeClr val="bg1"/>
                          </a:solidFill>
                          <a:effectLst/>
                          <a:latin typeface="Arial" panose="020B0604020202020204" pitchFamily="34" charset="0"/>
                          <a:ea typeface="Baskerville" charset="0"/>
                          <a:cs typeface="Arial" panose="020B0604020202020204" pitchFamily="34" charset="0"/>
                        </a:rPr>
                        <a:t>%</a:t>
                      </a:r>
                    </a:p>
                  </a:txBody>
                  <a:tcPr marL="24961" marR="24961" marT="24961" marB="24961"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lumMod val="65000"/>
                      </a:schemeClr>
                    </a:solidFill>
                  </a:tcPr>
                </a:tc>
                <a:tc>
                  <a:txBody>
                    <a:bodyPr/>
                    <a:lstStyle/>
                    <a:p>
                      <a:pPr marL="180975" marR="0" indent="0" algn="l" defTabSz="1097348" rtl="0" eaLnBrk="1" fontAlgn="auto" latinLnBrk="0" hangingPunct="1">
                        <a:lnSpc>
                          <a:spcPct val="100000"/>
                        </a:lnSpc>
                        <a:spcBef>
                          <a:spcPts val="0"/>
                        </a:spcBef>
                        <a:spcAft>
                          <a:spcPts val="0"/>
                        </a:spcAft>
                        <a:buClrTx/>
                        <a:buSzTx/>
                        <a:buFontTx/>
                        <a:buNone/>
                        <a:tabLst/>
                        <a:defRPr/>
                      </a:pPr>
                      <a:r>
                        <a:rPr lang="de-DE" sz="2100" b="1" i="0" kern="1200" dirty="0">
                          <a:solidFill>
                            <a:schemeClr val="bg1"/>
                          </a:solidFill>
                          <a:effectLst/>
                          <a:latin typeface="Arial" panose="020B0604020202020204" pitchFamily="34" charset="0"/>
                          <a:ea typeface="Baskerville" charset="0"/>
                          <a:cs typeface="Arial" panose="020B0604020202020204" pitchFamily="34" charset="0"/>
                        </a:rPr>
                        <a:t>&lt; 0.001</a:t>
                      </a:r>
                    </a:p>
                  </a:txBody>
                  <a:tcPr marL="24961" marR="24961" marT="24961" marB="24961"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lumMod val="65000"/>
                      </a:schemeClr>
                    </a:solidFill>
                  </a:tcPr>
                </a:tc>
                <a:extLst>
                  <a:ext uri="{0D108BD9-81ED-4DB2-BD59-A6C34878D82A}">
                    <a16:rowId xmlns:a16="http://schemas.microsoft.com/office/drawing/2014/main" val="10003"/>
                  </a:ext>
                </a:extLst>
              </a:tr>
              <a:tr h="597457">
                <a:tc>
                  <a:txBody>
                    <a:bodyPr/>
                    <a:lstStyle/>
                    <a:p>
                      <a:pPr marL="180975" marR="0" indent="0" algn="l" defTabSz="1097348" rtl="0" eaLnBrk="1" fontAlgn="auto" latinLnBrk="0" hangingPunct="1">
                        <a:lnSpc>
                          <a:spcPct val="100000"/>
                        </a:lnSpc>
                        <a:spcBef>
                          <a:spcPts val="0"/>
                        </a:spcBef>
                        <a:spcAft>
                          <a:spcPts val="0"/>
                        </a:spcAft>
                        <a:buClrTx/>
                        <a:buSzTx/>
                        <a:buFontTx/>
                        <a:buNone/>
                        <a:tabLst/>
                        <a:defRPr/>
                      </a:pPr>
                      <a:r>
                        <a:rPr lang="de-DE" sz="2100" b="0" kern="1200" dirty="0" err="1">
                          <a:solidFill>
                            <a:schemeClr val="tx1"/>
                          </a:solidFill>
                          <a:effectLst/>
                          <a:latin typeface="Arial" panose="020B0604020202020204" pitchFamily="34" charset="0"/>
                          <a:ea typeface="Baskerville" charset="0"/>
                          <a:cs typeface="Arial" panose="020B0604020202020204" pitchFamily="34" charset="0"/>
                        </a:rPr>
                        <a:t>Undetectable</a:t>
                      </a:r>
                      <a:r>
                        <a:rPr lang="de-DE" sz="2100" b="0" kern="1200" dirty="0">
                          <a:solidFill>
                            <a:schemeClr val="tx1"/>
                          </a:solidFill>
                          <a:effectLst/>
                          <a:latin typeface="Arial" panose="020B0604020202020204" pitchFamily="34" charset="0"/>
                          <a:ea typeface="Baskerville" charset="0"/>
                          <a:cs typeface="Arial" panose="020B0604020202020204" pitchFamily="34" charset="0"/>
                        </a:rPr>
                        <a:t> </a:t>
                      </a:r>
                      <a:r>
                        <a:rPr kumimoji="0" lang="en-US" sz="21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(&lt;10</a:t>
                      </a:r>
                      <a:r>
                        <a:rPr kumimoji="0" lang="en-US" sz="2100" b="0" i="0" u="none" strike="noStrike" kern="0" cap="none" spc="0" normalizeH="0" baseline="30000" noProof="0" dirty="0">
                          <a:ln>
                            <a:noFill/>
                          </a:ln>
                          <a:solidFill>
                            <a:schemeClr val="tx1"/>
                          </a:solidFill>
                          <a:effectLst/>
                          <a:uLnTx/>
                          <a:uFillTx/>
                          <a:latin typeface="Arial" panose="020B0604020202020204" pitchFamily="34" charset="0"/>
                          <a:cs typeface="Arial" panose="020B0604020202020204" pitchFamily="34" charset="0"/>
                        </a:rPr>
                        <a:t>-4</a:t>
                      </a:r>
                      <a:r>
                        <a:rPr kumimoji="0" lang="en-US" sz="21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t>
                      </a:r>
                      <a:r>
                        <a:rPr lang="de-DE" sz="2100" b="0" kern="1200" dirty="0">
                          <a:solidFill>
                            <a:schemeClr val="tx1"/>
                          </a:solidFill>
                          <a:effectLst/>
                          <a:latin typeface="Arial" panose="020B0604020202020204" pitchFamily="34" charset="0"/>
                          <a:ea typeface="Baskerville" charset="0"/>
                          <a:cs typeface="Arial" panose="020B0604020202020204" pitchFamily="34" charset="0"/>
                        </a:rPr>
                        <a:t> in </a:t>
                      </a:r>
                      <a:r>
                        <a:rPr lang="de-DE" sz="2100" b="0" kern="1200" dirty="0" err="1">
                          <a:solidFill>
                            <a:schemeClr val="tx1"/>
                          </a:solidFill>
                          <a:effectLst/>
                          <a:latin typeface="Arial" panose="020B0604020202020204" pitchFamily="34" charset="0"/>
                          <a:ea typeface="Baskerville" charset="0"/>
                          <a:cs typeface="Arial" panose="020B0604020202020204" pitchFamily="34" charset="0"/>
                        </a:rPr>
                        <a:t>complete</a:t>
                      </a:r>
                      <a:r>
                        <a:rPr lang="de-DE" sz="2100" b="0" kern="1200" dirty="0">
                          <a:solidFill>
                            <a:schemeClr val="tx1"/>
                          </a:solidFill>
                          <a:effectLst/>
                          <a:latin typeface="Arial" panose="020B0604020202020204" pitchFamily="34" charset="0"/>
                          <a:ea typeface="Baskerville" charset="0"/>
                          <a:cs typeface="Arial" panose="020B0604020202020204" pitchFamily="34" charset="0"/>
                        </a:rPr>
                        <a:t> </a:t>
                      </a:r>
                      <a:r>
                        <a:rPr lang="de-DE" sz="2100" b="0" kern="1200" dirty="0" err="1">
                          <a:solidFill>
                            <a:schemeClr val="tx1"/>
                          </a:solidFill>
                          <a:effectLst/>
                          <a:latin typeface="Arial" panose="020B0604020202020204" pitchFamily="34" charset="0"/>
                          <a:ea typeface="Baskerville" charset="0"/>
                          <a:cs typeface="Arial" panose="020B0604020202020204" pitchFamily="34" charset="0"/>
                        </a:rPr>
                        <a:t>response</a:t>
                      </a:r>
                      <a:endParaRPr lang="de-DE" sz="2100" b="0" kern="1200"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spcAft>
                          <a:spcPts val="0"/>
                        </a:spcAft>
                      </a:pPr>
                      <a:r>
                        <a:rPr lang="de-DE" sz="2100" dirty="0">
                          <a:solidFill>
                            <a:schemeClr val="tx1"/>
                          </a:solidFill>
                          <a:effectLst/>
                          <a:latin typeface="Arial" panose="020B0604020202020204" pitchFamily="34" charset="0"/>
                          <a:ea typeface="Baskerville" charset="0"/>
                          <a:cs typeface="Arial" panose="020B0604020202020204" pitchFamily="34" charset="0"/>
                        </a:rPr>
                        <a:t>42</a:t>
                      </a:r>
                      <a:r>
                        <a:rPr lang="en-US" sz="2100" kern="1200" dirty="0">
                          <a:solidFill>
                            <a:schemeClr val="tx1"/>
                          </a:solidFill>
                          <a:effectLst/>
                          <a:latin typeface="Arial" panose="020B0604020202020204" pitchFamily="34" charset="0"/>
                          <a:ea typeface="+mn-ea"/>
                          <a:cs typeface="Arial" panose="020B0604020202020204" pitchFamily="34" charset="0"/>
                        </a:rPr>
                        <a:t> %</a:t>
                      </a:r>
                      <a:endParaRPr lang="de-DE" sz="2100"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spcAft>
                          <a:spcPts val="0"/>
                        </a:spcAft>
                      </a:pPr>
                      <a:r>
                        <a:rPr lang="de-DE" sz="2100" dirty="0">
                          <a:solidFill>
                            <a:schemeClr val="tx1"/>
                          </a:solidFill>
                          <a:effectLst/>
                          <a:latin typeface="Arial" panose="020B0604020202020204" pitchFamily="34" charset="0"/>
                          <a:ea typeface="Baskerville" charset="0"/>
                          <a:cs typeface="Arial" panose="020B0604020202020204" pitchFamily="34" charset="0"/>
                        </a:rPr>
                        <a:t>14</a:t>
                      </a:r>
                      <a:r>
                        <a:rPr lang="en-US" sz="2100" kern="1200" dirty="0">
                          <a:solidFill>
                            <a:schemeClr val="tx1"/>
                          </a:solidFill>
                          <a:effectLst/>
                          <a:latin typeface="Arial" panose="020B0604020202020204" pitchFamily="34" charset="0"/>
                          <a:ea typeface="+mn-ea"/>
                          <a:cs typeface="Arial" panose="020B0604020202020204" pitchFamily="34" charset="0"/>
                        </a:rPr>
                        <a:t> %</a:t>
                      </a:r>
                      <a:endParaRPr lang="de-DE" sz="2100"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1097348" rtl="0" eaLnBrk="1" fontAlgn="auto" latinLnBrk="0" hangingPunct="1">
                        <a:lnSpc>
                          <a:spcPct val="100000"/>
                        </a:lnSpc>
                        <a:spcBef>
                          <a:spcPts val="0"/>
                        </a:spcBef>
                        <a:spcAft>
                          <a:spcPts val="0"/>
                        </a:spcAft>
                        <a:buClrTx/>
                        <a:buSzTx/>
                        <a:buFontTx/>
                        <a:buNone/>
                        <a:tabLst/>
                        <a:defRPr/>
                      </a:pPr>
                      <a:r>
                        <a:rPr lang="de-DE" sz="2100" dirty="0">
                          <a:solidFill>
                            <a:schemeClr val="tx1"/>
                          </a:solidFill>
                          <a:effectLst/>
                          <a:latin typeface="Arial" panose="020B0604020202020204" pitchFamily="34" charset="0"/>
                          <a:ea typeface="Baskerville" charset="0"/>
                          <a:cs typeface="Arial" panose="020B0604020202020204" pitchFamily="34" charset="0"/>
                        </a:rPr>
                        <a:t>&lt; 0.001</a:t>
                      </a:r>
                    </a:p>
                  </a:txBody>
                  <a:tcPr marL="24961" marR="24961" marT="24961" marB="24961"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597457">
                <a:tc>
                  <a:txBody>
                    <a:bodyPr/>
                    <a:lstStyle/>
                    <a:p>
                      <a:pPr marL="0" indent="0">
                        <a:spcAft>
                          <a:spcPts val="0"/>
                        </a:spcAft>
                      </a:pPr>
                      <a:r>
                        <a:rPr lang="de-DE" sz="2100" b="1" kern="1200" noProof="0" dirty="0" err="1">
                          <a:solidFill>
                            <a:schemeClr val="tx1"/>
                          </a:solidFill>
                          <a:effectLst/>
                          <a:latin typeface="Arial" panose="020B0604020202020204" pitchFamily="34" charset="0"/>
                          <a:ea typeface="Baskerville" charset="0"/>
                          <a:cs typeface="Arial" panose="020B0604020202020204" pitchFamily="34" charset="0"/>
                        </a:rPr>
                        <a:t>Bone</a:t>
                      </a:r>
                      <a:r>
                        <a:rPr lang="de-DE" sz="2100" b="1" kern="1200" baseline="0" noProof="0" dirty="0">
                          <a:solidFill>
                            <a:schemeClr val="tx1"/>
                          </a:solidFill>
                          <a:effectLst/>
                          <a:latin typeface="Arial" panose="020B0604020202020204" pitchFamily="34" charset="0"/>
                          <a:ea typeface="Baskerville" charset="0"/>
                          <a:cs typeface="Arial" panose="020B0604020202020204" pitchFamily="34" charset="0"/>
                        </a:rPr>
                        <a:t> </a:t>
                      </a:r>
                      <a:r>
                        <a:rPr lang="de-DE" sz="2100" b="1" kern="1200" baseline="0" noProof="0" dirty="0" err="1">
                          <a:solidFill>
                            <a:schemeClr val="tx1"/>
                          </a:solidFill>
                          <a:effectLst/>
                          <a:latin typeface="Arial" panose="020B0604020202020204" pitchFamily="34" charset="0"/>
                          <a:ea typeface="Baskerville" charset="0"/>
                          <a:cs typeface="Arial" panose="020B0604020202020204" pitchFamily="34" charset="0"/>
                        </a:rPr>
                        <a:t>marrow</a:t>
                      </a:r>
                      <a:endParaRPr lang="en-US" sz="2100" b="1" kern="1200" noProof="0"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endParaRPr lang="de-DE" sz="2100"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endParaRPr lang="de-DE" sz="2100"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endParaRPr lang="de-DE" sz="2100"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597457">
                <a:tc>
                  <a:txBody>
                    <a:bodyPr/>
                    <a:lstStyle/>
                    <a:p>
                      <a:pPr marL="180975" marR="0" indent="0" algn="l" defTabSz="1097348" rtl="0" eaLnBrk="1" fontAlgn="auto" latinLnBrk="0" hangingPunct="1">
                        <a:lnSpc>
                          <a:spcPct val="100000"/>
                        </a:lnSpc>
                        <a:spcBef>
                          <a:spcPts val="0"/>
                        </a:spcBef>
                        <a:spcAft>
                          <a:spcPts val="0"/>
                        </a:spcAft>
                        <a:buClrTx/>
                        <a:buSzTx/>
                        <a:buFontTx/>
                        <a:buNone/>
                        <a:tabLst/>
                        <a:defRPr/>
                      </a:pPr>
                      <a:r>
                        <a:rPr lang="de-DE" sz="2100" b="1" i="0" kern="1200" dirty="0" err="1">
                          <a:solidFill>
                            <a:schemeClr val="bg1"/>
                          </a:solidFill>
                          <a:effectLst/>
                          <a:latin typeface="Arial" panose="020B0604020202020204" pitchFamily="34" charset="0"/>
                          <a:ea typeface="Baskerville" charset="0"/>
                          <a:cs typeface="Arial" panose="020B0604020202020204" pitchFamily="34" charset="0"/>
                        </a:rPr>
                        <a:t>Undetectable</a:t>
                      </a:r>
                      <a:r>
                        <a:rPr lang="de-DE" sz="2100" b="1" i="0" kern="1200" dirty="0">
                          <a:solidFill>
                            <a:schemeClr val="bg1"/>
                          </a:solidFill>
                          <a:effectLst/>
                          <a:latin typeface="Arial" panose="020B0604020202020204" pitchFamily="34" charset="0"/>
                          <a:ea typeface="Baskerville" charset="0"/>
                          <a:cs typeface="Arial" panose="020B0604020202020204" pitchFamily="34" charset="0"/>
                        </a:rPr>
                        <a:t> </a:t>
                      </a:r>
                      <a:r>
                        <a:rPr kumimoji="0" lang="en-US" sz="2100" b="1"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(&lt;10</a:t>
                      </a:r>
                      <a:r>
                        <a:rPr kumimoji="0" lang="en-US" sz="2100" b="1" i="0" u="none" strike="noStrike" kern="0" cap="none" spc="0" normalizeH="0" baseline="30000" noProof="0" dirty="0">
                          <a:ln>
                            <a:noFill/>
                          </a:ln>
                          <a:solidFill>
                            <a:schemeClr val="bg1"/>
                          </a:solidFill>
                          <a:effectLst/>
                          <a:uLnTx/>
                          <a:uFillTx/>
                          <a:latin typeface="Arial" panose="020B0604020202020204" pitchFamily="34" charset="0"/>
                          <a:cs typeface="Arial" panose="020B0604020202020204" pitchFamily="34" charset="0"/>
                        </a:rPr>
                        <a:t>-4</a:t>
                      </a:r>
                      <a:r>
                        <a:rPr kumimoji="0" lang="en-US" sz="2100" b="1"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t>
                      </a:r>
                      <a:endParaRPr lang="de-DE" sz="2100" b="1" i="0" kern="1200" dirty="0">
                        <a:solidFill>
                          <a:schemeClr val="bg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65000"/>
                      </a:schemeClr>
                    </a:solidFill>
                  </a:tcPr>
                </a:tc>
                <a:tc>
                  <a:txBody>
                    <a:bodyPr/>
                    <a:lstStyle/>
                    <a:p>
                      <a:pPr algn="ctr">
                        <a:spcAft>
                          <a:spcPts val="0"/>
                        </a:spcAft>
                      </a:pPr>
                      <a:r>
                        <a:rPr lang="de-DE" sz="2100" b="1" dirty="0">
                          <a:solidFill>
                            <a:schemeClr val="bg1"/>
                          </a:solidFill>
                          <a:effectLst/>
                          <a:latin typeface="Arial" panose="020B0604020202020204" pitchFamily="34" charset="0"/>
                          <a:ea typeface="Baskerville" charset="0"/>
                          <a:cs typeface="Arial" panose="020B0604020202020204" pitchFamily="34" charset="0"/>
                        </a:rPr>
                        <a:t>57</a:t>
                      </a:r>
                      <a:r>
                        <a:rPr lang="en-US" sz="2100" b="1" kern="1200" dirty="0">
                          <a:solidFill>
                            <a:schemeClr val="bg1"/>
                          </a:solidFill>
                          <a:effectLst/>
                          <a:latin typeface="Arial" panose="020B0604020202020204" pitchFamily="34" charset="0"/>
                          <a:ea typeface="+mn-ea"/>
                          <a:cs typeface="Arial" panose="020B0604020202020204" pitchFamily="34" charset="0"/>
                        </a:rPr>
                        <a:t> </a:t>
                      </a:r>
                      <a:r>
                        <a:rPr lang="de-DE" sz="2100" b="1" dirty="0">
                          <a:solidFill>
                            <a:schemeClr val="bg1"/>
                          </a:solidFill>
                          <a:effectLst/>
                          <a:latin typeface="Arial" panose="020B0604020202020204" pitchFamily="34" charset="0"/>
                          <a:ea typeface="Baskerville" charset="0"/>
                          <a:cs typeface="Arial" panose="020B0604020202020204" pitchFamily="34" charset="0"/>
                        </a:rPr>
                        <a:t>%</a:t>
                      </a:r>
                    </a:p>
                  </a:txBody>
                  <a:tcPr marL="24961" marR="24961" marT="24961" marB="24961"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65000"/>
                      </a:schemeClr>
                    </a:solidFill>
                  </a:tcPr>
                </a:tc>
                <a:tc>
                  <a:txBody>
                    <a:bodyPr/>
                    <a:lstStyle/>
                    <a:p>
                      <a:pPr algn="ctr">
                        <a:spcAft>
                          <a:spcPts val="0"/>
                        </a:spcAft>
                      </a:pPr>
                      <a:r>
                        <a:rPr lang="de-DE" sz="2100" b="1" dirty="0">
                          <a:solidFill>
                            <a:schemeClr val="bg1"/>
                          </a:solidFill>
                          <a:effectLst/>
                          <a:latin typeface="Arial" panose="020B0604020202020204" pitchFamily="34" charset="0"/>
                          <a:ea typeface="Baskerville" charset="0"/>
                          <a:cs typeface="Arial" panose="020B0604020202020204" pitchFamily="34" charset="0"/>
                        </a:rPr>
                        <a:t>17</a:t>
                      </a:r>
                      <a:r>
                        <a:rPr lang="en-US" sz="2100" b="1" kern="1200" dirty="0">
                          <a:solidFill>
                            <a:schemeClr val="bg1"/>
                          </a:solidFill>
                          <a:effectLst/>
                          <a:latin typeface="Arial" panose="020B0604020202020204" pitchFamily="34" charset="0"/>
                          <a:ea typeface="+mn-ea"/>
                          <a:cs typeface="Arial" panose="020B0604020202020204" pitchFamily="34" charset="0"/>
                        </a:rPr>
                        <a:t> </a:t>
                      </a:r>
                      <a:r>
                        <a:rPr lang="de-DE" sz="2100" b="1" dirty="0">
                          <a:solidFill>
                            <a:schemeClr val="bg1"/>
                          </a:solidFill>
                          <a:effectLst/>
                          <a:latin typeface="Arial" panose="020B0604020202020204" pitchFamily="34" charset="0"/>
                          <a:ea typeface="Baskerville" charset="0"/>
                          <a:cs typeface="Arial" panose="020B0604020202020204" pitchFamily="34" charset="0"/>
                        </a:rPr>
                        <a:t>%</a:t>
                      </a:r>
                    </a:p>
                  </a:txBody>
                  <a:tcPr marL="24961" marR="24961" marT="24961" marB="24961"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65000"/>
                      </a:schemeClr>
                    </a:solidFill>
                  </a:tcPr>
                </a:tc>
                <a:tc>
                  <a:txBody>
                    <a:bodyPr/>
                    <a:lstStyle/>
                    <a:p>
                      <a:pPr algn="ctr">
                        <a:spcAft>
                          <a:spcPts val="0"/>
                        </a:spcAft>
                      </a:pPr>
                      <a:r>
                        <a:rPr lang="de-DE" sz="2100" b="1" dirty="0">
                          <a:solidFill>
                            <a:schemeClr val="bg1"/>
                          </a:solidFill>
                          <a:effectLst/>
                          <a:latin typeface="Arial" panose="020B0604020202020204" pitchFamily="34" charset="0"/>
                          <a:ea typeface="Baskerville" charset="0"/>
                          <a:cs typeface="Arial" panose="020B0604020202020204" pitchFamily="34" charset="0"/>
                        </a:rPr>
                        <a:t>&lt; 0.001</a:t>
                      </a:r>
                    </a:p>
                  </a:txBody>
                  <a:tcPr marL="24961" marR="24961" marT="24961" marB="24961"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65000"/>
                      </a:schemeClr>
                    </a:solidFill>
                  </a:tcPr>
                </a:tc>
                <a:extLst>
                  <a:ext uri="{0D108BD9-81ED-4DB2-BD59-A6C34878D82A}">
                    <a16:rowId xmlns:a16="http://schemas.microsoft.com/office/drawing/2014/main" val="10009"/>
                  </a:ext>
                </a:extLst>
              </a:tr>
              <a:tr h="597457">
                <a:tc>
                  <a:txBody>
                    <a:bodyPr/>
                    <a:lstStyle/>
                    <a:p>
                      <a:pPr marL="180975" marR="0" indent="0" algn="l" defTabSz="1097348" rtl="0" eaLnBrk="1" fontAlgn="auto" latinLnBrk="0" hangingPunct="1">
                        <a:lnSpc>
                          <a:spcPct val="100000"/>
                        </a:lnSpc>
                        <a:spcBef>
                          <a:spcPts val="0"/>
                        </a:spcBef>
                        <a:spcAft>
                          <a:spcPts val="0"/>
                        </a:spcAft>
                        <a:buClrTx/>
                        <a:buSzTx/>
                        <a:buFontTx/>
                        <a:buNone/>
                        <a:tabLst/>
                        <a:defRPr/>
                      </a:pPr>
                      <a:r>
                        <a:rPr lang="de-DE" sz="2100" b="0" i="0" kern="1200" dirty="0" err="1">
                          <a:solidFill>
                            <a:schemeClr val="tx1"/>
                          </a:solidFill>
                          <a:effectLst/>
                          <a:latin typeface="Arial" panose="020B0604020202020204" pitchFamily="34" charset="0"/>
                          <a:ea typeface="Baskerville" charset="0"/>
                          <a:cs typeface="Arial" panose="020B0604020202020204" pitchFamily="34" charset="0"/>
                        </a:rPr>
                        <a:t>Undetectable</a:t>
                      </a:r>
                      <a:r>
                        <a:rPr lang="de-DE" sz="2100" b="0" i="0" kern="1200" dirty="0">
                          <a:solidFill>
                            <a:schemeClr val="tx1"/>
                          </a:solidFill>
                          <a:effectLst/>
                          <a:latin typeface="Arial" panose="020B0604020202020204" pitchFamily="34" charset="0"/>
                          <a:ea typeface="Baskerville" charset="0"/>
                          <a:cs typeface="Arial" panose="020B0604020202020204" pitchFamily="34" charset="0"/>
                        </a:rPr>
                        <a:t> </a:t>
                      </a:r>
                      <a:r>
                        <a:rPr kumimoji="0" lang="en-US" sz="21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(&lt;10</a:t>
                      </a:r>
                      <a:r>
                        <a:rPr kumimoji="0" lang="en-US" sz="2100" b="0" i="0" u="none" strike="noStrike" kern="0" cap="none" spc="0" normalizeH="0" baseline="30000" noProof="0" dirty="0">
                          <a:ln>
                            <a:noFill/>
                          </a:ln>
                          <a:solidFill>
                            <a:schemeClr val="tx1"/>
                          </a:solidFill>
                          <a:effectLst/>
                          <a:uLnTx/>
                          <a:uFillTx/>
                          <a:latin typeface="Arial" panose="020B0604020202020204" pitchFamily="34" charset="0"/>
                          <a:cs typeface="Arial" panose="020B0604020202020204" pitchFamily="34" charset="0"/>
                        </a:rPr>
                        <a:t>-4</a:t>
                      </a:r>
                      <a:r>
                        <a:rPr kumimoji="0" lang="en-US" sz="21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t>
                      </a:r>
                      <a:r>
                        <a:rPr lang="de-DE" sz="2100" b="0" kern="1200" dirty="0">
                          <a:solidFill>
                            <a:schemeClr val="tx1"/>
                          </a:solidFill>
                          <a:effectLst/>
                          <a:latin typeface="Arial" panose="020B0604020202020204" pitchFamily="34" charset="0"/>
                          <a:ea typeface="Baskerville" charset="0"/>
                          <a:cs typeface="Arial" panose="020B0604020202020204" pitchFamily="34" charset="0"/>
                        </a:rPr>
                        <a:t> in </a:t>
                      </a:r>
                      <a:r>
                        <a:rPr lang="de-DE" sz="2100" b="0" kern="1200" dirty="0" err="1">
                          <a:solidFill>
                            <a:schemeClr val="tx1"/>
                          </a:solidFill>
                          <a:effectLst/>
                          <a:latin typeface="Arial" panose="020B0604020202020204" pitchFamily="34" charset="0"/>
                          <a:ea typeface="Baskerville" charset="0"/>
                          <a:cs typeface="Arial" panose="020B0604020202020204" pitchFamily="34" charset="0"/>
                        </a:rPr>
                        <a:t>complete</a:t>
                      </a:r>
                      <a:r>
                        <a:rPr lang="de-DE" sz="2100" b="0" kern="1200" dirty="0">
                          <a:solidFill>
                            <a:schemeClr val="tx1"/>
                          </a:solidFill>
                          <a:effectLst/>
                          <a:latin typeface="Arial" panose="020B0604020202020204" pitchFamily="34" charset="0"/>
                          <a:ea typeface="Baskerville" charset="0"/>
                          <a:cs typeface="Arial" panose="020B0604020202020204" pitchFamily="34" charset="0"/>
                        </a:rPr>
                        <a:t> </a:t>
                      </a:r>
                      <a:r>
                        <a:rPr lang="de-DE" sz="2100" b="0" kern="1200" dirty="0" err="1">
                          <a:solidFill>
                            <a:schemeClr val="tx1"/>
                          </a:solidFill>
                          <a:effectLst/>
                          <a:latin typeface="Arial" panose="020B0604020202020204" pitchFamily="34" charset="0"/>
                          <a:ea typeface="Baskerville" charset="0"/>
                          <a:cs typeface="Arial" panose="020B0604020202020204" pitchFamily="34" charset="0"/>
                        </a:rPr>
                        <a:t>response</a:t>
                      </a:r>
                      <a:endParaRPr lang="de-DE" sz="2100" b="0" kern="1200" dirty="0">
                        <a:solidFill>
                          <a:schemeClr val="tx1"/>
                        </a:solidFill>
                        <a:effectLst/>
                        <a:latin typeface="Arial" panose="020B0604020202020204" pitchFamily="34" charset="0"/>
                        <a:ea typeface="Baskerville" charset="0"/>
                        <a:cs typeface="Arial" panose="020B0604020202020204" pitchFamily="34" charset="0"/>
                      </a:endParaRPr>
                    </a:p>
                  </a:txBody>
                  <a:tcPr marL="24961" marR="24961" marT="24961" marB="24961" anchor="ctr">
                    <a:lnL>
                      <a:noFill/>
                    </a:lnL>
                    <a:lnR w="12700" cap="flat" cmpd="sng" algn="ctr">
                      <a:no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de-DE" sz="2100" dirty="0">
                          <a:solidFill>
                            <a:schemeClr val="tx1"/>
                          </a:solidFill>
                          <a:effectLst/>
                          <a:latin typeface="Arial" panose="020B0604020202020204" pitchFamily="34" charset="0"/>
                          <a:ea typeface="Baskerville" charset="0"/>
                          <a:cs typeface="Arial" panose="020B0604020202020204" pitchFamily="34" charset="0"/>
                        </a:rPr>
                        <a:t>34</a:t>
                      </a:r>
                      <a:r>
                        <a:rPr lang="en-US" sz="2100" kern="1200" dirty="0">
                          <a:solidFill>
                            <a:schemeClr val="tx1"/>
                          </a:solidFill>
                          <a:effectLst/>
                          <a:latin typeface="Arial" panose="020B0604020202020204" pitchFamily="34" charset="0"/>
                          <a:ea typeface="+mn-ea"/>
                          <a:cs typeface="Arial" panose="020B0604020202020204" pitchFamily="34" charset="0"/>
                        </a:rPr>
                        <a:t> </a:t>
                      </a:r>
                      <a:r>
                        <a:rPr lang="de-DE" sz="2100" dirty="0">
                          <a:solidFill>
                            <a:schemeClr val="tx1"/>
                          </a:solidFill>
                          <a:effectLst/>
                          <a:latin typeface="Arial" panose="020B0604020202020204" pitchFamily="34" charset="0"/>
                          <a:ea typeface="Baskerville" charset="0"/>
                          <a:cs typeface="Arial" panose="020B0604020202020204" pitchFamily="34" charset="0"/>
                        </a:rPr>
                        <a:t>%</a:t>
                      </a:r>
                    </a:p>
                  </a:txBody>
                  <a:tcPr marL="24961" marR="24961" marT="24961" marB="24961" anchor="ctr">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spcAft>
                          <a:spcPts val="0"/>
                        </a:spcAft>
                      </a:pPr>
                      <a:r>
                        <a:rPr lang="de-DE" sz="2100" dirty="0">
                          <a:solidFill>
                            <a:schemeClr val="tx1"/>
                          </a:solidFill>
                          <a:effectLst/>
                          <a:latin typeface="Arial" panose="020B0604020202020204" pitchFamily="34" charset="0"/>
                          <a:ea typeface="Baskerville" charset="0"/>
                          <a:cs typeface="Arial" panose="020B0604020202020204" pitchFamily="34" charset="0"/>
                        </a:rPr>
                        <a:t>11</a:t>
                      </a:r>
                      <a:r>
                        <a:rPr lang="en-US" sz="2100" kern="1200" dirty="0">
                          <a:solidFill>
                            <a:schemeClr val="tx1"/>
                          </a:solidFill>
                          <a:effectLst/>
                          <a:latin typeface="Arial" panose="020B0604020202020204" pitchFamily="34" charset="0"/>
                          <a:ea typeface="+mn-ea"/>
                          <a:cs typeface="Arial" panose="020B0604020202020204" pitchFamily="34" charset="0"/>
                        </a:rPr>
                        <a:t> </a:t>
                      </a:r>
                      <a:r>
                        <a:rPr lang="de-DE" sz="2100" dirty="0">
                          <a:solidFill>
                            <a:schemeClr val="tx1"/>
                          </a:solidFill>
                          <a:effectLst/>
                          <a:latin typeface="Arial" panose="020B0604020202020204" pitchFamily="34" charset="0"/>
                          <a:ea typeface="Baskerville" charset="0"/>
                          <a:cs typeface="Arial" panose="020B0604020202020204" pitchFamily="34" charset="0"/>
                        </a:rPr>
                        <a:t>%</a:t>
                      </a:r>
                    </a:p>
                  </a:txBody>
                  <a:tcPr marL="24961" marR="24961" marT="24961" marB="24961" anchor="ctr">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ctr" defTabSz="1097348" rtl="0" eaLnBrk="1" fontAlgn="auto" latinLnBrk="0" hangingPunct="1">
                        <a:lnSpc>
                          <a:spcPct val="100000"/>
                        </a:lnSpc>
                        <a:spcBef>
                          <a:spcPts val="0"/>
                        </a:spcBef>
                        <a:spcAft>
                          <a:spcPts val="0"/>
                        </a:spcAft>
                        <a:buClrTx/>
                        <a:buSzTx/>
                        <a:buFontTx/>
                        <a:buNone/>
                        <a:tabLst/>
                        <a:defRPr/>
                      </a:pPr>
                      <a:r>
                        <a:rPr lang="de-DE" sz="2100" dirty="0">
                          <a:solidFill>
                            <a:schemeClr val="tx1"/>
                          </a:solidFill>
                          <a:effectLst/>
                          <a:latin typeface="Arial" panose="020B0604020202020204" pitchFamily="34" charset="0"/>
                          <a:ea typeface="Baskerville" charset="0"/>
                          <a:cs typeface="Arial" panose="020B0604020202020204" pitchFamily="34" charset="0"/>
                        </a:rPr>
                        <a:t>&lt; 0.001</a:t>
                      </a:r>
                    </a:p>
                  </a:txBody>
                  <a:tcPr marL="24961" marR="24961" marT="24961" marB="24961" anchor="ctr">
                    <a:lnL w="1270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
        <p:nvSpPr>
          <p:cNvPr id="4" name="Textfeld 26">
            <a:extLst>
              <a:ext uri="{FF2B5EF4-FFF2-40B4-BE49-F238E27FC236}">
                <a16:creationId xmlns:a16="http://schemas.microsoft.com/office/drawing/2014/main" id="{9E73F645-60EC-7E4B-B969-305E1AC1F389}"/>
              </a:ext>
            </a:extLst>
          </p:cNvPr>
          <p:cNvSpPr txBox="1"/>
          <p:nvPr/>
        </p:nvSpPr>
        <p:spPr>
          <a:xfrm>
            <a:off x="838200" y="5991817"/>
            <a:ext cx="8790414" cy="513166"/>
          </a:xfrm>
          <a:prstGeom prst="rect">
            <a:avLst/>
          </a:prstGeom>
          <a:ln w="12700">
            <a:miter lim="400000"/>
          </a:ln>
          <a:extLst>
            <a:ext uri="{C572A759-6A51-4108-AA02-DFA0A04FC94B}">
              <ma14:wrappingTextBoxFlag xmlns:ma14="http://schemas.microsoft.com/office/mac/drawingml/2011/main" xmlns="" val="1"/>
            </a:ext>
          </a:extLst>
        </p:spPr>
        <p:txBody>
          <a:bodyPr wrap="square" lIns="45758" tIns="45758" rIns="45758" bIns="45758">
            <a:spAutoFit/>
          </a:bodyPr>
          <a:lstStyle>
            <a:lvl1pPr defTabSz="934909">
              <a:defRPr sz="1400">
                <a:solidFill>
                  <a:schemeClr val="accent2"/>
                </a:solidFill>
                <a:latin typeface="Tw Cen MT"/>
                <a:ea typeface="Tw Cen MT"/>
                <a:cs typeface="Tw Cen MT"/>
                <a:sym typeface="Tw Cen MT"/>
              </a:defRPr>
            </a:lvl1pPr>
          </a:lstStyle>
          <a:p>
            <a:pPr defTabSz="913126" hangingPunct="0"/>
            <a:r>
              <a:rPr lang="en-US" sz="1367" kern="0" dirty="0">
                <a:solidFill>
                  <a:schemeClr val="tx1"/>
                </a:solidFill>
                <a:latin typeface="Arial" panose="020B0604020202020204" pitchFamily="34" charset="0"/>
                <a:cs typeface="Arial" panose="020B0604020202020204" pitchFamily="34" charset="0"/>
              </a:rPr>
              <a:t>By ASO-PCR 3 months after completion of treatment</a:t>
            </a:r>
          </a:p>
          <a:p>
            <a:pPr defTabSz="913126" hangingPunct="0"/>
            <a:r>
              <a:rPr lang="de-DE" sz="1367" b="1" kern="0" dirty="0" err="1">
                <a:solidFill>
                  <a:schemeClr val="tx1"/>
                </a:solidFill>
                <a:latin typeface="Arial" panose="020B0604020202020204" pitchFamily="34" charset="0"/>
                <a:cs typeface="Arial" panose="020B0604020202020204" pitchFamily="34" charset="0"/>
              </a:rPr>
              <a:t>Concordance</a:t>
            </a:r>
            <a:r>
              <a:rPr lang="de-DE" sz="1367" b="1" kern="0" dirty="0">
                <a:solidFill>
                  <a:schemeClr val="tx1"/>
                </a:solidFill>
                <a:latin typeface="Arial" panose="020B0604020202020204" pitchFamily="34" charset="0"/>
                <a:cs typeface="Arial" panose="020B0604020202020204" pitchFamily="34" charset="0"/>
              </a:rPr>
              <a:t> BM vs. Blood: 86.8% </a:t>
            </a:r>
            <a:r>
              <a:rPr lang="de-DE" sz="1367" b="1" kern="0" dirty="0" err="1">
                <a:solidFill>
                  <a:schemeClr val="tx1"/>
                </a:solidFill>
                <a:latin typeface="Arial" panose="020B0604020202020204" pitchFamily="34" charset="0"/>
                <a:cs typeface="Arial" panose="020B0604020202020204" pitchFamily="34" charset="0"/>
              </a:rPr>
              <a:t>for</a:t>
            </a:r>
            <a:r>
              <a:rPr lang="de-DE" sz="1367" b="1" kern="0" dirty="0">
                <a:solidFill>
                  <a:schemeClr val="tx1"/>
                </a:solidFill>
                <a:latin typeface="Arial" panose="020B0604020202020204" pitchFamily="34" charset="0"/>
                <a:cs typeface="Arial" panose="020B0604020202020204" pitchFamily="34" charset="0"/>
              </a:rPr>
              <a:t> </a:t>
            </a:r>
            <a:r>
              <a:rPr lang="de-DE" sz="1367" b="1" kern="0" dirty="0" err="1">
                <a:solidFill>
                  <a:schemeClr val="tx1"/>
                </a:solidFill>
                <a:latin typeface="Arial" panose="020B0604020202020204" pitchFamily="34" charset="0"/>
                <a:cs typeface="Arial" panose="020B0604020202020204" pitchFamily="34" charset="0"/>
              </a:rPr>
              <a:t>both</a:t>
            </a:r>
            <a:r>
              <a:rPr lang="de-DE" sz="1367" b="1" kern="0" dirty="0">
                <a:solidFill>
                  <a:schemeClr val="tx1"/>
                </a:solidFill>
                <a:latin typeface="Arial" panose="020B0604020202020204" pitchFamily="34" charset="0"/>
                <a:cs typeface="Arial" panose="020B0604020202020204" pitchFamily="34" charset="0"/>
              </a:rPr>
              <a:t> </a:t>
            </a:r>
            <a:r>
              <a:rPr lang="de-DE" sz="1367" b="1" kern="0" dirty="0" err="1">
                <a:solidFill>
                  <a:schemeClr val="tx1"/>
                </a:solidFill>
                <a:latin typeface="Arial" panose="020B0604020202020204" pitchFamily="34" charset="0"/>
                <a:cs typeface="Arial" panose="020B0604020202020204" pitchFamily="34" charset="0"/>
              </a:rPr>
              <a:t>treatment</a:t>
            </a:r>
            <a:r>
              <a:rPr lang="de-DE" sz="1367" b="1" kern="0" dirty="0">
                <a:solidFill>
                  <a:schemeClr val="tx1"/>
                </a:solidFill>
                <a:latin typeface="Arial" panose="020B0604020202020204" pitchFamily="34" charset="0"/>
                <a:cs typeface="Arial" panose="020B0604020202020204" pitchFamily="34" charset="0"/>
              </a:rPr>
              <a:t> </a:t>
            </a:r>
            <a:r>
              <a:rPr lang="de-DE" sz="1367" b="1" kern="0" dirty="0" err="1">
                <a:solidFill>
                  <a:schemeClr val="tx1"/>
                </a:solidFill>
                <a:latin typeface="Arial" panose="020B0604020202020204" pitchFamily="34" charset="0"/>
                <a:cs typeface="Arial" panose="020B0604020202020204" pitchFamily="34" charset="0"/>
              </a:rPr>
              <a:t>groups</a:t>
            </a:r>
            <a:endParaRPr lang="en-US" sz="1367" kern="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5664729"/>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19">
            <a:extLst>
              <a:ext uri="{FF2B5EF4-FFF2-40B4-BE49-F238E27FC236}">
                <a16:creationId xmlns:a16="http://schemas.microsoft.com/office/drawing/2014/main" id="{50936415-D12C-4B4C-87C4-F44E9873D344}"/>
              </a:ext>
            </a:extLst>
          </p:cNvPr>
          <p:cNvSpPr txBox="1">
            <a:spLocks/>
          </p:cNvSpPr>
          <p:nvPr/>
        </p:nvSpPr>
        <p:spPr>
          <a:xfrm>
            <a:off x="598242" y="307465"/>
            <a:ext cx="6726379" cy="397682"/>
          </a:xfrm>
          <a:prstGeom prst="rect">
            <a:avLst/>
          </a:prstGeom>
          <a:noFill/>
        </p:spPr>
        <p:txBody>
          <a:bodyPr vert="horz" wrap="square" lIns="0" tIns="0" rIns="0" bIns="0" numCol="1" rtlCol="0" anchor="ctr" anchorCtr="0" compatLnSpc="1">
            <a:prstTxWarp prst="textNoShape">
              <a:avLst/>
            </a:prstTxWarp>
            <a:noAutofit/>
          </a:bodyPr>
          <a:lstStyle>
            <a:lvl1pPr algn="l" defTabSz="720090" rtl="0" eaLnBrk="1" latinLnBrk="0" hangingPunct="1">
              <a:spcBef>
                <a:spcPct val="0"/>
              </a:spcBef>
              <a:buNone/>
              <a:defRPr sz="2700" b="1" i="0" kern="1200" cap="all" baseline="0">
                <a:solidFill>
                  <a:schemeClr val="accent6"/>
                </a:solidFill>
                <a:latin typeface="+mj-lt"/>
                <a:ea typeface="+mj-ea"/>
                <a:cs typeface="+mj-cs"/>
              </a:defRPr>
            </a:lvl1pPr>
          </a:lstStyle>
          <a:p>
            <a:pPr defTabSz="720072"/>
            <a:r>
              <a:rPr lang="de-DE" sz="2000" dirty="0">
                <a:solidFill>
                  <a:srgbClr val="004178"/>
                </a:solidFill>
                <a:latin typeface="Arial"/>
              </a:rPr>
              <a:t>CLL14: Progression-</a:t>
            </a:r>
            <a:r>
              <a:rPr lang="de-DE" sz="2000" dirty="0" err="1">
                <a:solidFill>
                  <a:srgbClr val="004178"/>
                </a:solidFill>
                <a:latin typeface="Arial"/>
              </a:rPr>
              <a:t>free</a:t>
            </a:r>
            <a:r>
              <a:rPr lang="de-DE" sz="2000" dirty="0">
                <a:solidFill>
                  <a:srgbClr val="004178"/>
                </a:solidFill>
                <a:latin typeface="Arial"/>
              </a:rPr>
              <a:t> </a:t>
            </a:r>
            <a:r>
              <a:rPr lang="de-DE" sz="2000" dirty="0" err="1">
                <a:solidFill>
                  <a:srgbClr val="004178"/>
                </a:solidFill>
                <a:latin typeface="Arial"/>
              </a:rPr>
              <a:t>survival</a:t>
            </a:r>
            <a:endParaRPr lang="de-DE" sz="3200" dirty="0">
              <a:solidFill>
                <a:srgbClr val="002060"/>
              </a:solidFill>
              <a:latin typeface="Arial"/>
            </a:endParaRPr>
          </a:p>
        </p:txBody>
      </p:sp>
      <p:sp>
        <p:nvSpPr>
          <p:cNvPr id="27" name="Untertitel 2">
            <a:extLst>
              <a:ext uri="{FF2B5EF4-FFF2-40B4-BE49-F238E27FC236}">
                <a16:creationId xmlns:a16="http://schemas.microsoft.com/office/drawing/2014/main" id="{39D07689-5C8C-4619-912F-D48A604CA013}"/>
              </a:ext>
            </a:extLst>
          </p:cNvPr>
          <p:cNvSpPr txBox="1">
            <a:spLocks/>
          </p:cNvSpPr>
          <p:nvPr/>
        </p:nvSpPr>
        <p:spPr>
          <a:xfrm>
            <a:off x="598240" y="698654"/>
            <a:ext cx="5623423" cy="267495"/>
          </a:xfrm>
          <a:prstGeom prst="rect">
            <a:avLst/>
          </a:prstGeom>
        </p:spPr>
        <p:txBody>
          <a:bodyPr vert="horz" lIns="0" tIns="0" rIns="0" bIns="36000" rtlCol="0" anchor="b" anchorCtr="0">
            <a:noAutofit/>
          </a:bodyPr>
          <a:lstStyle>
            <a:lvl1pPr marL="0" indent="0" algn="l" defTabSz="720090" rtl="0" eaLnBrk="1" latinLnBrk="0" hangingPunct="1">
              <a:spcBef>
                <a:spcPct val="20000"/>
              </a:spcBef>
              <a:buFont typeface="Arial" pitchFamily="34" charset="0"/>
              <a:buNone/>
              <a:defRPr sz="1400" kern="1200">
                <a:solidFill>
                  <a:schemeClr val="tx2"/>
                </a:solidFill>
                <a:latin typeface="+mn-lt"/>
                <a:ea typeface="+mn-ea"/>
                <a:cs typeface="+mn-cs"/>
              </a:defRPr>
            </a:lvl1pPr>
            <a:lvl2pPr marL="360045" indent="0" algn="ctr" defTabSz="720090"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2pPr>
            <a:lvl3pPr marL="720090" indent="0" algn="ctr" defTabSz="720090"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3pPr>
            <a:lvl4pPr marL="1080135"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440180"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1800225"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6pPr>
            <a:lvl7pPr marL="2160270"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7pPr>
            <a:lvl8pPr marL="2520315"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8pPr>
            <a:lvl9pPr marL="2880360"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9pPr>
          </a:lstStyle>
          <a:p>
            <a:pPr defTabSz="720072"/>
            <a:r>
              <a:rPr lang="de-DE" sz="1600" dirty="0">
                <a:solidFill>
                  <a:srgbClr val="808080"/>
                </a:solidFill>
                <a:latin typeface="Arial"/>
              </a:rPr>
              <a:t>Median </a:t>
            </a:r>
            <a:r>
              <a:rPr lang="de-DE" sz="1600" dirty="0" err="1">
                <a:solidFill>
                  <a:srgbClr val="808080"/>
                </a:solidFill>
                <a:latin typeface="Arial"/>
              </a:rPr>
              <a:t>observation</a:t>
            </a:r>
            <a:r>
              <a:rPr lang="de-DE" sz="1600" dirty="0">
                <a:solidFill>
                  <a:srgbClr val="808080"/>
                </a:solidFill>
                <a:latin typeface="Arial"/>
              </a:rPr>
              <a:t> time: 52.4 </a:t>
            </a:r>
            <a:r>
              <a:rPr lang="de-DE" sz="1600" dirty="0" err="1">
                <a:solidFill>
                  <a:srgbClr val="808080"/>
                </a:solidFill>
                <a:latin typeface="Arial"/>
              </a:rPr>
              <a:t>months</a:t>
            </a:r>
            <a:endParaRPr lang="de-DE" sz="1600" dirty="0">
              <a:solidFill>
                <a:srgbClr val="808080"/>
              </a:solidFill>
              <a:latin typeface="Arial"/>
            </a:endParaRPr>
          </a:p>
        </p:txBody>
      </p:sp>
      <p:grpSp>
        <p:nvGrpSpPr>
          <p:cNvPr id="2" name="Group 1">
            <a:extLst>
              <a:ext uri="{FF2B5EF4-FFF2-40B4-BE49-F238E27FC236}">
                <a16:creationId xmlns:a16="http://schemas.microsoft.com/office/drawing/2014/main" id="{1585BAA7-9312-D14F-8C08-8B96851B9701}"/>
              </a:ext>
            </a:extLst>
          </p:cNvPr>
          <p:cNvGrpSpPr/>
          <p:nvPr/>
        </p:nvGrpSpPr>
        <p:grpSpPr>
          <a:xfrm>
            <a:off x="457073" y="1357338"/>
            <a:ext cx="11277853" cy="4802008"/>
            <a:chOff x="1524003" y="2081856"/>
            <a:chExt cx="8521563" cy="3628405"/>
          </a:xfrm>
        </p:grpSpPr>
        <p:pic>
          <p:nvPicPr>
            <p:cNvPr id="12" name="Grafik 11">
              <a:extLst>
                <a:ext uri="{FF2B5EF4-FFF2-40B4-BE49-F238E27FC236}">
                  <a16:creationId xmlns:a16="http://schemas.microsoft.com/office/drawing/2014/main" id="{E3BDD9E4-8341-4C58-B470-D25365FF51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3" y="2109850"/>
              <a:ext cx="7049907" cy="3600411"/>
            </a:xfrm>
            <a:prstGeom prst="rect">
              <a:avLst/>
            </a:prstGeom>
          </p:spPr>
        </p:pic>
        <p:sp>
          <p:nvSpPr>
            <p:cNvPr id="15" name="Textfeld 14">
              <a:extLst>
                <a:ext uri="{FF2B5EF4-FFF2-40B4-BE49-F238E27FC236}">
                  <a16:creationId xmlns:a16="http://schemas.microsoft.com/office/drawing/2014/main" id="{E9F8F5DE-EF60-49F1-8C58-F8EF613EC138}"/>
                </a:ext>
              </a:extLst>
            </p:cNvPr>
            <p:cNvSpPr txBox="1"/>
            <p:nvPr/>
          </p:nvSpPr>
          <p:spPr>
            <a:xfrm>
              <a:off x="8465913" y="2552593"/>
              <a:ext cx="1579653" cy="1918591"/>
            </a:xfrm>
            <a:prstGeom prst="rect">
              <a:avLst/>
            </a:prstGeom>
            <a:noFill/>
          </p:spPr>
          <p:txBody>
            <a:bodyPr wrap="square" rtlCol="0">
              <a:spAutoFit/>
            </a:bodyPr>
            <a:lstStyle/>
            <a:p>
              <a:pPr defTabSz="1219139" eaLnBrk="0" hangingPunct="0"/>
              <a:r>
                <a:rPr lang="de-DE" sz="1400" b="1" dirty="0">
                  <a:solidFill>
                    <a:srgbClr val="000000"/>
                  </a:solidFill>
                  <a:latin typeface="Arial"/>
                  <a:ea typeface="Geneva" charset="0"/>
                  <a:cs typeface="Arial" charset="0"/>
                </a:rPr>
                <a:t>Median PFS</a:t>
              </a:r>
            </a:p>
            <a:p>
              <a:pPr defTabSz="1219139" eaLnBrk="0" hangingPunct="0"/>
              <a:r>
                <a:rPr lang="de-DE" sz="1400" dirty="0" err="1">
                  <a:solidFill>
                    <a:srgbClr val="3F5AA8"/>
                  </a:solidFill>
                  <a:latin typeface="Arial"/>
                  <a:ea typeface="Geneva" charset="0"/>
                  <a:cs typeface="Arial" charset="0"/>
                </a:rPr>
                <a:t>Ven</a:t>
              </a:r>
              <a:r>
                <a:rPr lang="de-DE" sz="1400" dirty="0">
                  <a:solidFill>
                    <a:srgbClr val="3F5AA8"/>
                  </a:solidFill>
                  <a:latin typeface="Arial"/>
                  <a:ea typeface="Geneva" charset="0"/>
                  <a:cs typeface="Arial" charset="0"/>
                </a:rPr>
                <a:t>-Obi: not </a:t>
              </a:r>
              <a:r>
                <a:rPr lang="de-DE" sz="1400" dirty="0" err="1">
                  <a:solidFill>
                    <a:srgbClr val="3F5AA8"/>
                  </a:solidFill>
                  <a:latin typeface="Arial"/>
                  <a:ea typeface="Geneva" charset="0"/>
                  <a:cs typeface="Arial" charset="0"/>
                </a:rPr>
                <a:t>reached</a:t>
              </a:r>
              <a:endParaRPr lang="de-DE" sz="1400" dirty="0">
                <a:solidFill>
                  <a:srgbClr val="3F5AA8"/>
                </a:solidFill>
                <a:latin typeface="Arial"/>
                <a:ea typeface="Geneva" charset="0"/>
                <a:cs typeface="Arial" charset="0"/>
              </a:endParaRPr>
            </a:p>
            <a:p>
              <a:pPr defTabSz="1219139" eaLnBrk="0" hangingPunct="0"/>
              <a:r>
                <a:rPr lang="de-DE" sz="1400" dirty="0" err="1">
                  <a:solidFill>
                    <a:srgbClr val="A21212"/>
                  </a:solidFill>
                  <a:latin typeface="Arial"/>
                  <a:ea typeface="Geneva" charset="0"/>
                  <a:cs typeface="Arial" charset="0"/>
                </a:rPr>
                <a:t>Clb</a:t>
              </a:r>
              <a:r>
                <a:rPr lang="de-DE" sz="1400" dirty="0">
                  <a:solidFill>
                    <a:srgbClr val="A21212"/>
                  </a:solidFill>
                  <a:latin typeface="Arial"/>
                  <a:ea typeface="Geneva" charset="0"/>
                  <a:cs typeface="Arial" charset="0"/>
                </a:rPr>
                <a:t>-Obi: 36.4 </a:t>
              </a:r>
              <a:r>
                <a:rPr lang="de-DE" sz="1400" dirty="0" err="1">
                  <a:solidFill>
                    <a:srgbClr val="A21212"/>
                  </a:solidFill>
                  <a:latin typeface="Arial"/>
                  <a:ea typeface="Geneva" charset="0"/>
                  <a:cs typeface="Arial" charset="0"/>
                </a:rPr>
                <a:t>months</a:t>
              </a:r>
              <a:endParaRPr lang="de-DE" sz="1400" dirty="0">
                <a:solidFill>
                  <a:srgbClr val="A21212"/>
                </a:solidFill>
                <a:latin typeface="Arial"/>
                <a:ea typeface="Geneva" charset="0"/>
                <a:cs typeface="Arial" charset="0"/>
              </a:endParaRPr>
            </a:p>
            <a:p>
              <a:pPr defTabSz="1219139" eaLnBrk="0" hangingPunct="0"/>
              <a:endParaRPr lang="de-DE" sz="1400" dirty="0">
                <a:solidFill>
                  <a:srgbClr val="000000"/>
                </a:solidFill>
                <a:latin typeface="Arial"/>
                <a:ea typeface="Geneva" charset="0"/>
                <a:cs typeface="Arial" charset="0"/>
              </a:endParaRPr>
            </a:p>
            <a:p>
              <a:pPr defTabSz="1219139" eaLnBrk="0" hangingPunct="0"/>
              <a:r>
                <a:rPr lang="de-DE" sz="1400" b="1" dirty="0">
                  <a:solidFill>
                    <a:srgbClr val="000000"/>
                  </a:solidFill>
                  <a:latin typeface="Arial"/>
                  <a:ea typeface="Geneva" charset="0"/>
                  <a:cs typeface="Arial" charset="0"/>
                </a:rPr>
                <a:t>4-year PFS rate</a:t>
              </a:r>
            </a:p>
            <a:p>
              <a:pPr defTabSz="1219139" eaLnBrk="0" hangingPunct="0"/>
              <a:r>
                <a:rPr lang="de-DE" sz="1400" dirty="0" err="1">
                  <a:solidFill>
                    <a:srgbClr val="3F5AA8"/>
                  </a:solidFill>
                  <a:latin typeface="Arial"/>
                  <a:ea typeface="Geneva" charset="0"/>
                  <a:cs typeface="Arial" charset="0"/>
                </a:rPr>
                <a:t>Ven</a:t>
              </a:r>
              <a:r>
                <a:rPr lang="de-DE" sz="1400" dirty="0">
                  <a:solidFill>
                    <a:srgbClr val="3F5AA8"/>
                  </a:solidFill>
                  <a:latin typeface="Arial"/>
                  <a:ea typeface="Geneva" charset="0"/>
                  <a:cs typeface="Arial" charset="0"/>
                </a:rPr>
                <a:t>-Obi: 74.0%</a:t>
              </a:r>
            </a:p>
            <a:p>
              <a:pPr defTabSz="1219139" eaLnBrk="0" hangingPunct="0"/>
              <a:r>
                <a:rPr lang="de-DE" sz="1400" dirty="0" err="1">
                  <a:solidFill>
                    <a:srgbClr val="A21212"/>
                  </a:solidFill>
                  <a:latin typeface="Arial"/>
                  <a:ea typeface="Geneva" charset="0"/>
                  <a:cs typeface="Arial" charset="0"/>
                </a:rPr>
                <a:t>Clb</a:t>
              </a:r>
              <a:r>
                <a:rPr lang="de-DE" sz="1400" dirty="0">
                  <a:solidFill>
                    <a:srgbClr val="A21212"/>
                  </a:solidFill>
                  <a:latin typeface="Arial"/>
                  <a:ea typeface="Geneva" charset="0"/>
                  <a:cs typeface="Arial" charset="0"/>
                </a:rPr>
                <a:t>-Obi: 35.4%</a:t>
              </a:r>
            </a:p>
            <a:p>
              <a:pPr defTabSz="1219139" eaLnBrk="0" hangingPunct="0"/>
              <a:endParaRPr lang="en-GB" sz="1100" dirty="0">
                <a:solidFill>
                  <a:srgbClr val="000000"/>
                </a:solidFill>
                <a:latin typeface="Arial"/>
                <a:ea typeface="Geneva" charset="0"/>
                <a:cs typeface="Arial" charset="0"/>
              </a:endParaRPr>
            </a:p>
            <a:p>
              <a:pPr defTabSz="1219139" eaLnBrk="0" hangingPunct="0"/>
              <a:r>
                <a:rPr lang="en-GB" sz="1100" dirty="0">
                  <a:solidFill>
                    <a:srgbClr val="000000"/>
                  </a:solidFill>
                  <a:latin typeface="Arial"/>
                  <a:ea typeface="Geneva" charset="0"/>
                  <a:cs typeface="Arial" charset="0"/>
                </a:rPr>
                <a:t>HR 0.33, 95% CI [0.25-0.45] </a:t>
              </a:r>
            </a:p>
            <a:p>
              <a:pPr defTabSz="1219139" eaLnBrk="0" hangingPunct="0"/>
              <a:r>
                <a:rPr lang="en-GB" sz="1100" dirty="0">
                  <a:solidFill>
                    <a:srgbClr val="000000"/>
                  </a:solidFill>
                  <a:latin typeface="Arial"/>
                  <a:ea typeface="Geneva" charset="0"/>
                  <a:cs typeface="Arial" charset="0"/>
                </a:rPr>
                <a:t>P&lt;0.0001</a:t>
              </a:r>
            </a:p>
            <a:p>
              <a:pPr defTabSz="1219139" eaLnBrk="0" hangingPunct="0"/>
              <a:endParaRPr lang="de-DE" sz="1400" dirty="0">
                <a:solidFill>
                  <a:srgbClr val="000000"/>
                </a:solidFill>
                <a:latin typeface="Arial"/>
                <a:ea typeface="Geneva" charset="0"/>
                <a:cs typeface="Arial" charset="0"/>
              </a:endParaRPr>
            </a:p>
            <a:p>
              <a:pPr defTabSz="1219139" eaLnBrk="0" hangingPunct="0"/>
              <a:endParaRPr lang="de-DE" sz="1400" dirty="0">
                <a:solidFill>
                  <a:srgbClr val="000000"/>
                </a:solidFill>
                <a:latin typeface="Arial"/>
                <a:ea typeface="Geneva" charset="0"/>
                <a:cs typeface="Arial" charset="0"/>
              </a:endParaRPr>
            </a:p>
          </p:txBody>
        </p:sp>
        <p:cxnSp>
          <p:nvCxnSpPr>
            <p:cNvPr id="17" name="Gerader Verbinder 16">
              <a:extLst>
                <a:ext uri="{FF2B5EF4-FFF2-40B4-BE49-F238E27FC236}">
                  <a16:creationId xmlns:a16="http://schemas.microsoft.com/office/drawing/2014/main" id="{7CA8294D-9742-417F-95CF-1D721E0C3AA6}"/>
                </a:ext>
              </a:extLst>
            </p:cNvPr>
            <p:cNvCxnSpPr>
              <a:cxnSpLocks/>
            </p:cNvCxnSpPr>
            <p:nvPr/>
          </p:nvCxnSpPr>
          <p:spPr>
            <a:xfrm>
              <a:off x="6993145" y="3028950"/>
              <a:ext cx="0" cy="2072322"/>
            </a:xfrm>
            <a:prstGeom prst="line">
              <a:avLst/>
            </a:prstGeom>
            <a:ln>
              <a:solidFill>
                <a:srgbClr val="102F69"/>
              </a:solidFill>
              <a:prstDash val="sysDot"/>
            </a:ln>
          </p:spPr>
          <p:style>
            <a:lnRef idx="1">
              <a:schemeClr val="accent1"/>
            </a:lnRef>
            <a:fillRef idx="0">
              <a:schemeClr val="accent1"/>
            </a:fillRef>
            <a:effectRef idx="0">
              <a:schemeClr val="accent1"/>
            </a:effectRef>
            <a:fontRef idx="minor">
              <a:schemeClr val="tx1"/>
            </a:fontRef>
          </p:style>
        </p:cxnSp>
        <p:sp>
          <p:nvSpPr>
            <p:cNvPr id="9" name="Rechteck 8">
              <a:extLst>
                <a:ext uri="{FF2B5EF4-FFF2-40B4-BE49-F238E27FC236}">
                  <a16:creationId xmlns:a16="http://schemas.microsoft.com/office/drawing/2014/main" id="{D2D03B29-D269-B843-BCC3-BDD4416FFB56}"/>
                </a:ext>
              </a:extLst>
            </p:cNvPr>
            <p:cNvSpPr/>
            <p:nvPr/>
          </p:nvSpPr>
          <p:spPr>
            <a:xfrm>
              <a:off x="2219327" y="2286000"/>
              <a:ext cx="1190625" cy="2815272"/>
            </a:xfrm>
            <a:prstGeom prst="rect">
              <a:avLst/>
            </a:prstGeom>
            <a:solidFill>
              <a:schemeClr val="accent5">
                <a:lumMod val="20000"/>
                <a:lumOff val="8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de-DE" sz="1350">
                <a:solidFill>
                  <a:srgbClr val="FFFFFF"/>
                </a:solidFill>
                <a:latin typeface="Arial"/>
              </a:endParaRPr>
            </a:p>
          </p:txBody>
        </p:sp>
        <p:pic>
          <p:nvPicPr>
            <p:cNvPr id="8" name="Grafik 7">
              <a:extLst>
                <a:ext uri="{FF2B5EF4-FFF2-40B4-BE49-F238E27FC236}">
                  <a16:creationId xmlns:a16="http://schemas.microsoft.com/office/drawing/2014/main" id="{E10CB9B9-C1B1-554D-91B7-0C1C6B27EC3A}"/>
                </a:ext>
              </a:extLst>
            </p:cNvPr>
            <p:cNvPicPr>
              <a:picLocks noChangeAspect="1"/>
            </p:cNvPicPr>
            <p:nvPr/>
          </p:nvPicPr>
          <p:blipFill>
            <a:blip r:embed="rId3"/>
            <a:stretch>
              <a:fillRect/>
            </a:stretch>
          </p:blipFill>
          <p:spPr>
            <a:xfrm>
              <a:off x="2409830" y="4643796"/>
              <a:ext cx="2000245" cy="312539"/>
            </a:xfrm>
            <a:prstGeom prst="rect">
              <a:avLst/>
            </a:prstGeom>
          </p:spPr>
        </p:pic>
        <p:cxnSp>
          <p:nvCxnSpPr>
            <p:cNvPr id="18" name="Gerader Verbinder 17">
              <a:extLst>
                <a:ext uri="{FF2B5EF4-FFF2-40B4-BE49-F238E27FC236}">
                  <a16:creationId xmlns:a16="http://schemas.microsoft.com/office/drawing/2014/main" id="{3D71AFD2-7205-446A-8688-9B80B3FC15E4}"/>
                </a:ext>
              </a:extLst>
            </p:cNvPr>
            <p:cNvCxnSpPr>
              <a:cxnSpLocks/>
            </p:cNvCxnSpPr>
            <p:nvPr/>
          </p:nvCxnSpPr>
          <p:spPr>
            <a:xfrm flipH="1">
              <a:off x="2219325" y="3021010"/>
              <a:ext cx="4771440" cy="0"/>
            </a:xfrm>
            <a:prstGeom prst="line">
              <a:avLst/>
            </a:prstGeom>
            <a:ln>
              <a:solidFill>
                <a:srgbClr val="102F69"/>
              </a:solidFill>
              <a:prstDash val="sysDot"/>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959C52DA-B480-7B43-8A59-BBDB7DBC6E31}"/>
                </a:ext>
              </a:extLst>
            </p:cNvPr>
            <p:cNvSpPr txBox="1"/>
            <p:nvPr/>
          </p:nvSpPr>
          <p:spPr>
            <a:xfrm>
              <a:off x="2551224" y="2081856"/>
              <a:ext cx="574196" cy="219291"/>
            </a:xfrm>
            <a:prstGeom prst="rect">
              <a:avLst/>
            </a:prstGeom>
            <a:noFill/>
          </p:spPr>
          <p:txBody>
            <a:bodyPr wrap="none" rtlCol="0">
              <a:spAutoFit/>
            </a:bodyPr>
            <a:lstStyle/>
            <a:p>
              <a:pPr defTabSz="685800"/>
              <a:r>
                <a:rPr lang="de-DE" sz="825" dirty="0" err="1">
                  <a:solidFill>
                    <a:srgbClr val="000000"/>
                  </a:solidFill>
                  <a:latin typeface="Arial"/>
                </a:rPr>
                <a:t>Therapy</a:t>
              </a:r>
              <a:endParaRPr lang="de-DE" sz="825" dirty="0">
                <a:solidFill>
                  <a:srgbClr val="000000"/>
                </a:solidFill>
                <a:latin typeface="Arial"/>
              </a:endParaRPr>
            </a:p>
          </p:txBody>
        </p:sp>
      </p:grpSp>
      <p:sp>
        <p:nvSpPr>
          <p:cNvPr id="13" name="TextBox 12">
            <a:extLst>
              <a:ext uri="{FF2B5EF4-FFF2-40B4-BE49-F238E27FC236}">
                <a16:creationId xmlns:a16="http://schemas.microsoft.com/office/drawing/2014/main" id="{52583ACE-9880-7546-BC4D-45CAD8CFBD00}"/>
              </a:ext>
            </a:extLst>
          </p:cNvPr>
          <p:cNvSpPr txBox="1"/>
          <p:nvPr/>
        </p:nvSpPr>
        <p:spPr>
          <a:xfrm>
            <a:off x="381000" y="6260232"/>
            <a:ext cx="4711674" cy="369332"/>
          </a:xfrm>
          <a:prstGeom prst="rect">
            <a:avLst/>
          </a:prstGeom>
          <a:noFill/>
        </p:spPr>
        <p:txBody>
          <a:bodyPr wrap="none" rtlCol="0">
            <a:spAutoFit/>
          </a:bodyPr>
          <a:lstStyle/>
          <a:p>
            <a:r>
              <a:rPr lang="en-US" dirty="0"/>
              <a:t>Al-</a:t>
            </a:r>
            <a:r>
              <a:rPr lang="en-US" dirty="0" err="1"/>
              <a:t>Sawaf</a:t>
            </a:r>
            <a:r>
              <a:rPr lang="en-US" dirty="0"/>
              <a:t> O et al. EHA 2021; Abstract S146. </a:t>
            </a:r>
          </a:p>
        </p:txBody>
      </p:sp>
    </p:spTree>
    <p:extLst>
      <p:ext uri="{BB962C8B-B14F-4D97-AF65-F5344CB8AC3E}">
        <p14:creationId xmlns:p14="http://schemas.microsoft.com/office/powerpoint/2010/main" val="3620417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19">
            <a:extLst>
              <a:ext uri="{FF2B5EF4-FFF2-40B4-BE49-F238E27FC236}">
                <a16:creationId xmlns:a16="http://schemas.microsoft.com/office/drawing/2014/main" id="{50936415-D12C-4B4C-87C4-F44E9873D344}"/>
              </a:ext>
            </a:extLst>
          </p:cNvPr>
          <p:cNvSpPr txBox="1">
            <a:spLocks/>
          </p:cNvSpPr>
          <p:nvPr/>
        </p:nvSpPr>
        <p:spPr>
          <a:xfrm>
            <a:off x="609602" y="370811"/>
            <a:ext cx="6726379" cy="397682"/>
          </a:xfrm>
          <a:prstGeom prst="rect">
            <a:avLst/>
          </a:prstGeom>
          <a:noFill/>
        </p:spPr>
        <p:txBody>
          <a:bodyPr vert="horz" wrap="square" lIns="0" tIns="0" rIns="0" bIns="0" numCol="1" rtlCol="0" anchor="ctr" anchorCtr="0" compatLnSpc="1">
            <a:prstTxWarp prst="textNoShape">
              <a:avLst/>
            </a:prstTxWarp>
            <a:noAutofit/>
          </a:bodyPr>
          <a:lstStyle>
            <a:lvl1pPr algn="l" defTabSz="720090" rtl="0" eaLnBrk="1" latinLnBrk="0" hangingPunct="1">
              <a:spcBef>
                <a:spcPct val="0"/>
              </a:spcBef>
              <a:buNone/>
              <a:defRPr sz="2700" b="1" i="0" kern="1200" cap="all" baseline="0">
                <a:solidFill>
                  <a:schemeClr val="accent6"/>
                </a:solidFill>
                <a:latin typeface="+mj-lt"/>
                <a:ea typeface="+mj-ea"/>
                <a:cs typeface="+mj-cs"/>
              </a:defRPr>
            </a:lvl1pPr>
          </a:lstStyle>
          <a:p>
            <a:pPr defTabSz="720072"/>
            <a:r>
              <a:rPr lang="de-DE" sz="2000" dirty="0">
                <a:solidFill>
                  <a:srgbClr val="004178"/>
                </a:solidFill>
                <a:latin typeface="Arial"/>
              </a:rPr>
              <a:t>CLL14: Progression-</a:t>
            </a:r>
            <a:r>
              <a:rPr lang="de-DE" sz="2000" dirty="0" err="1">
                <a:solidFill>
                  <a:srgbClr val="004178"/>
                </a:solidFill>
                <a:latin typeface="Arial"/>
              </a:rPr>
              <a:t>free</a:t>
            </a:r>
            <a:r>
              <a:rPr lang="de-DE" sz="2000" dirty="0">
                <a:solidFill>
                  <a:srgbClr val="004178"/>
                </a:solidFill>
                <a:latin typeface="Arial"/>
              </a:rPr>
              <a:t> </a:t>
            </a:r>
            <a:r>
              <a:rPr lang="de-DE" sz="2000" dirty="0" err="1">
                <a:solidFill>
                  <a:srgbClr val="004178"/>
                </a:solidFill>
                <a:latin typeface="Arial"/>
              </a:rPr>
              <a:t>survival</a:t>
            </a:r>
            <a:r>
              <a:rPr lang="de-DE" sz="2000" dirty="0">
                <a:solidFill>
                  <a:srgbClr val="004178"/>
                </a:solidFill>
                <a:latin typeface="Arial"/>
              </a:rPr>
              <a:t> – </a:t>
            </a:r>
            <a:r>
              <a:rPr lang="de-DE" sz="2000" i="1" dirty="0">
                <a:solidFill>
                  <a:srgbClr val="004178"/>
                </a:solidFill>
                <a:latin typeface="Arial"/>
              </a:rPr>
              <a:t>TP53 </a:t>
            </a:r>
            <a:r>
              <a:rPr lang="de-DE" sz="2000" cap="none" dirty="0" err="1">
                <a:solidFill>
                  <a:srgbClr val="004178"/>
                </a:solidFill>
                <a:latin typeface="Arial"/>
              </a:rPr>
              <a:t>status</a:t>
            </a:r>
            <a:endParaRPr lang="de-DE" sz="3200" cap="none" dirty="0">
              <a:solidFill>
                <a:srgbClr val="002060"/>
              </a:solidFill>
              <a:latin typeface="Arial"/>
            </a:endParaRPr>
          </a:p>
        </p:txBody>
      </p:sp>
      <p:sp>
        <p:nvSpPr>
          <p:cNvPr id="27" name="Untertitel 2">
            <a:extLst>
              <a:ext uri="{FF2B5EF4-FFF2-40B4-BE49-F238E27FC236}">
                <a16:creationId xmlns:a16="http://schemas.microsoft.com/office/drawing/2014/main" id="{39D07689-5C8C-4619-912F-D48A604CA013}"/>
              </a:ext>
            </a:extLst>
          </p:cNvPr>
          <p:cNvSpPr txBox="1">
            <a:spLocks/>
          </p:cNvSpPr>
          <p:nvPr/>
        </p:nvSpPr>
        <p:spPr>
          <a:xfrm>
            <a:off x="609600" y="762000"/>
            <a:ext cx="5623423" cy="267495"/>
          </a:xfrm>
          <a:prstGeom prst="rect">
            <a:avLst/>
          </a:prstGeom>
        </p:spPr>
        <p:txBody>
          <a:bodyPr vert="horz" lIns="0" tIns="0" rIns="0" bIns="36000" rtlCol="0" anchor="b" anchorCtr="0">
            <a:noAutofit/>
          </a:bodyPr>
          <a:lstStyle>
            <a:lvl1pPr marL="0" indent="0" algn="l" defTabSz="720090" rtl="0" eaLnBrk="1" latinLnBrk="0" hangingPunct="1">
              <a:spcBef>
                <a:spcPct val="20000"/>
              </a:spcBef>
              <a:buFont typeface="Arial" pitchFamily="34" charset="0"/>
              <a:buNone/>
              <a:defRPr sz="1400" kern="1200">
                <a:solidFill>
                  <a:schemeClr val="tx2"/>
                </a:solidFill>
                <a:latin typeface="+mn-lt"/>
                <a:ea typeface="+mn-ea"/>
                <a:cs typeface="+mn-cs"/>
              </a:defRPr>
            </a:lvl1pPr>
            <a:lvl2pPr marL="360045" indent="0" algn="ctr" defTabSz="720090"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2pPr>
            <a:lvl3pPr marL="720090" indent="0" algn="ctr" defTabSz="720090"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3pPr>
            <a:lvl4pPr marL="1080135"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440180"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1800225"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6pPr>
            <a:lvl7pPr marL="2160270"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7pPr>
            <a:lvl8pPr marL="2520315"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8pPr>
            <a:lvl9pPr marL="2880360"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9pPr>
          </a:lstStyle>
          <a:p>
            <a:pPr defTabSz="720072"/>
            <a:r>
              <a:rPr lang="de-DE" sz="1600" dirty="0">
                <a:solidFill>
                  <a:srgbClr val="808080"/>
                </a:solidFill>
                <a:latin typeface="Arial"/>
              </a:rPr>
              <a:t>Median </a:t>
            </a:r>
            <a:r>
              <a:rPr lang="de-DE" sz="1600" dirty="0" err="1">
                <a:solidFill>
                  <a:srgbClr val="808080"/>
                </a:solidFill>
                <a:latin typeface="Arial"/>
              </a:rPr>
              <a:t>observation</a:t>
            </a:r>
            <a:r>
              <a:rPr lang="de-DE" sz="1600" dirty="0">
                <a:solidFill>
                  <a:srgbClr val="808080"/>
                </a:solidFill>
                <a:latin typeface="Arial"/>
              </a:rPr>
              <a:t> time: 52.4 </a:t>
            </a:r>
            <a:r>
              <a:rPr lang="de-DE" sz="1600" dirty="0" err="1">
                <a:solidFill>
                  <a:srgbClr val="808080"/>
                </a:solidFill>
                <a:latin typeface="Arial"/>
              </a:rPr>
              <a:t>months</a:t>
            </a:r>
            <a:endParaRPr lang="de-DE" sz="1600" dirty="0">
              <a:solidFill>
                <a:srgbClr val="808080"/>
              </a:solidFill>
              <a:latin typeface="Arial"/>
            </a:endParaRPr>
          </a:p>
        </p:txBody>
      </p:sp>
      <p:grpSp>
        <p:nvGrpSpPr>
          <p:cNvPr id="2" name="Group 1">
            <a:extLst>
              <a:ext uri="{FF2B5EF4-FFF2-40B4-BE49-F238E27FC236}">
                <a16:creationId xmlns:a16="http://schemas.microsoft.com/office/drawing/2014/main" id="{45F87E9B-7631-2C4C-BC1D-3309AE2CF0CB}"/>
              </a:ext>
            </a:extLst>
          </p:cNvPr>
          <p:cNvGrpSpPr/>
          <p:nvPr/>
        </p:nvGrpSpPr>
        <p:grpSpPr>
          <a:xfrm>
            <a:off x="379285" y="1507868"/>
            <a:ext cx="11433430" cy="4886989"/>
            <a:chOff x="1542812" y="2002318"/>
            <a:chExt cx="8824606" cy="3771900"/>
          </a:xfrm>
        </p:grpSpPr>
        <p:pic>
          <p:nvPicPr>
            <p:cNvPr id="4" name="Grafik 3">
              <a:extLst>
                <a:ext uri="{FF2B5EF4-FFF2-40B4-BE49-F238E27FC236}">
                  <a16:creationId xmlns:a16="http://schemas.microsoft.com/office/drawing/2014/main" id="{8141936E-47E4-5644-A6EF-D2AEEF160A8E}"/>
                </a:ext>
              </a:extLst>
            </p:cNvPr>
            <p:cNvPicPr>
              <a:picLocks noChangeAspect="1"/>
            </p:cNvPicPr>
            <p:nvPr/>
          </p:nvPicPr>
          <p:blipFill rotWithShape="1">
            <a:blip r:embed="rId2">
              <a:extLst>
                <a:ext uri="{28A0092B-C50C-407E-A947-70E740481C1C}">
                  <a14:useLocalDpi xmlns:a14="http://schemas.microsoft.com/office/drawing/2010/main" val="0"/>
                </a:ext>
              </a:extLst>
            </a:blip>
            <a:srcRect t="254" b="254"/>
            <a:stretch/>
          </p:blipFill>
          <p:spPr>
            <a:xfrm>
              <a:off x="1542812" y="2002318"/>
              <a:ext cx="7335812" cy="3771900"/>
            </a:xfrm>
            <a:prstGeom prst="rect">
              <a:avLst/>
            </a:prstGeom>
          </p:spPr>
        </p:pic>
        <p:sp>
          <p:nvSpPr>
            <p:cNvPr id="14" name="Textfeld 13">
              <a:extLst>
                <a:ext uri="{FF2B5EF4-FFF2-40B4-BE49-F238E27FC236}">
                  <a16:creationId xmlns:a16="http://schemas.microsoft.com/office/drawing/2014/main" id="{9669D9DD-63F1-C346-98EE-953EA9AF317C}"/>
                </a:ext>
              </a:extLst>
            </p:cNvPr>
            <p:cNvSpPr txBox="1"/>
            <p:nvPr/>
          </p:nvSpPr>
          <p:spPr>
            <a:xfrm>
              <a:off x="8210552" y="2002320"/>
              <a:ext cx="2156866" cy="926444"/>
            </a:xfrm>
            <a:prstGeom prst="rect">
              <a:avLst/>
            </a:prstGeom>
            <a:noFill/>
          </p:spPr>
          <p:txBody>
            <a:bodyPr wrap="square" rtlCol="0">
              <a:spAutoFit/>
            </a:bodyPr>
            <a:lstStyle/>
            <a:p>
              <a:pPr defTabSz="1219139" eaLnBrk="0" hangingPunct="0"/>
              <a:r>
                <a:rPr lang="de-DE" sz="1200" b="1" dirty="0">
                  <a:solidFill>
                    <a:srgbClr val="000000"/>
                  </a:solidFill>
                  <a:latin typeface="Arial"/>
                  <a:ea typeface="Geneva" charset="0"/>
                  <a:cs typeface="Arial" charset="0"/>
                </a:rPr>
                <a:t>Median PFS</a:t>
              </a:r>
            </a:p>
            <a:p>
              <a:pPr defTabSz="1219139" eaLnBrk="0" hangingPunct="0"/>
              <a:r>
                <a:rPr lang="de-DE" sz="1200" dirty="0" err="1">
                  <a:solidFill>
                    <a:srgbClr val="3F5AA8"/>
                  </a:solidFill>
                  <a:latin typeface="Arial"/>
                  <a:ea typeface="Geneva" charset="0"/>
                  <a:cs typeface="Arial" charset="0"/>
                </a:rPr>
                <a:t>Ven</a:t>
              </a:r>
              <a:r>
                <a:rPr lang="de-DE" sz="1200" dirty="0">
                  <a:solidFill>
                    <a:srgbClr val="3F5AA8"/>
                  </a:solidFill>
                  <a:latin typeface="Arial"/>
                  <a:ea typeface="Geneva" charset="0"/>
                  <a:cs typeface="Arial" charset="0"/>
                </a:rPr>
                <a:t>-Obi &amp; </a:t>
              </a:r>
              <a:r>
                <a:rPr lang="de-DE" sz="1200" dirty="0" err="1">
                  <a:solidFill>
                    <a:srgbClr val="3F5AA8"/>
                  </a:solidFill>
                  <a:latin typeface="Arial"/>
                  <a:ea typeface="Geneva" charset="0"/>
                  <a:cs typeface="Arial" charset="0"/>
                </a:rPr>
                <a:t>no</a:t>
              </a:r>
              <a:r>
                <a:rPr lang="de-DE" sz="1200" dirty="0">
                  <a:solidFill>
                    <a:srgbClr val="3F5AA8"/>
                  </a:solidFill>
                  <a:latin typeface="Arial"/>
                  <a:ea typeface="Geneva" charset="0"/>
                  <a:cs typeface="Arial" charset="0"/>
                </a:rPr>
                <a:t> </a:t>
              </a:r>
              <a:r>
                <a:rPr lang="de-DE" sz="1200" i="1" dirty="0">
                  <a:solidFill>
                    <a:srgbClr val="3F5AA8"/>
                  </a:solidFill>
                  <a:latin typeface="Arial"/>
                  <a:ea typeface="Geneva" charset="0"/>
                  <a:cs typeface="Arial" charset="0"/>
                </a:rPr>
                <a:t>TP53</a:t>
              </a:r>
              <a:r>
                <a:rPr lang="de-DE" sz="1200" dirty="0">
                  <a:solidFill>
                    <a:srgbClr val="3F5AA8"/>
                  </a:solidFill>
                  <a:latin typeface="Arial"/>
                  <a:ea typeface="Geneva" charset="0"/>
                  <a:cs typeface="Arial" charset="0"/>
                </a:rPr>
                <a:t>del/</a:t>
              </a:r>
              <a:r>
                <a:rPr lang="de-DE" sz="1200" dirty="0" err="1">
                  <a:solidFill>
                    <a:srgbClr val="3F5AA8"/>
                  </a:solidFill>
                  <a:latin typeface="Arial"/>
                  <a:ea typeface="Geneva" charset="0"/>
                  <a:cs typeface="Arial" charset="0"/>
                </a:rPr>
                <a:t>mut</a:t>
              </a:r>
              <a:r>
                <a:rPr lang="de-DE" sz="1200" dirty="0">
                  <a:solidFill>
                    <a:srgbClr val="3F5AA8"/>
                  </a:solidFill>
                  <a:latin typeface="Arial"/>
                  <a:ea typeface="Geneva" charset="0"/>
                  <a:cs typeface="Arial" charset="0"/>
                </a:rPr>
                <a:t>: NR</a:t>
              </a:r>
            </a:p>
            <a:p>
              <a:pPr defTabSz="1219139" eaLnBrk="0" hangingPunct="0"/>
              <a:r>
                <a:rPr lang="de-DE" sz="1200" dirty="0" err="1">
                  <a:solidFill>
                    <a:srgbClr val="3F5AA8"/>
                  </a:solidFill>
                  <a:latin typeface="Arial"/>
                  <a:ea typeface="Geneva" charset="0"/>
                  <a:cs typeface="Arial" charset="0"/>
                </a:rPr>
                <a:t>Ven</a:t>
              </a:r>
              <a:r>
                <a:rPr lang="de-DE" sz="1200" dirty="0">
                  <a:solidFill>
                    <a:srgbClr val="3F5AA8"/>
                  </a:solidFill>
                  <a:latin typeface="Arial"/>
                  <a:ea typeface="Geneva" charset="0"/>
                  <a:cs typeface="Arial" charset="0"/>
                </a:rPr>
                <a:t>-Obi &amp; </a:t>
              </a:r>
              <a:r>
                <a:rPr lang="de-DE" sz="1200" i="1" dirty="0">
                  <a:solidFill>
                    <a:srgbClr val="3F5AA8"/>
                  </a:solidFill>
                  <a:latin typeface="Arial"/>
                  <a:ea typeface="Geneva" charset="0"/>
                  <a:cs typeface="Arial" charset="0"/>
                </a:rPr>
                <a:t>TP53</a:t>
              </a:r>
              <a:r>
                <a:rPr lang="de-DE" sz="1200" dirty="0">
                  <a:solidFill>
                    <a:srgbClr val="3F5AA8"/>
                  </a:solidFill>
                  <a:latin typeface="Arial"/>
                  <a:ea typeface="Geneva" charset="0"/>
                  <a:cs typeface="Arial" charset="0"/>
                </a:rPr>
                <a:t>del/</a:t>
              </a:r>
              <a:r>
                <a:rPr lang="de-DE" sz="1200" dirty="0" err="1">
                  <a:solidFill>
                    <a:srgbClr val="3F5AA8"/>
                  </a:solidFill>
                  <a:latin typeface="Arial"/>
                  <a:ea typeface="Geneva" charset="0"/>
                  <a:cs typeface="Arial" charset="0"/>
                </a:rPr>
                <a:t>mut</a:t>
              </a:r>
              <a:r>
                <a:rPr lang="de-DE" sz="1200" dirty="0">
                  <a:solidFill>
                    <a:srgbClr val="3F5AA8"/>
                  </a:solidFill>
                  <a:latin typeface="Arial"/>
                  <a:ea typeface="Geneva" charset="0"/>
                  <a:cs typeface="Arial" charset="0"/>
                </a:rPr>
                <a:t>: 49.0 m</a:t>
              </a:r>
            </a:p>
            <a:p>
              <a:pPr defTabSz="1219139" eaLnBrk="0" hangingPunct="0"/>
              <a:endParaRPr lang="de-DE" sz="1200" dirty="0">
                <a:solidFill>
                  <a:srgbClr val="3F5AA8"/>
                </a:solidFill>
                <a:latin typeface="Arial"/>
                <a:ea typeface="Geneva" charset="0"/>
                <a:cs typeface="Arial" charset="0"/>
              </a:endParaRPr>
            </a:p>
            <a:p>
              <a:pPr defTabSz="1219139" eaLnBrk="0" hangingPunct="0"/>
              <a:r>
                <a:rPr lang="de-DE" sz="1200" dirty="0">
                  <a:solidFill>
                    <a:srgbClr val="A21212"/>
                  </a:solidFill>
                  <a:latin typeface="Arial"/>
                  <a:ea typeface="Geneva" charset="0"/>
                  <a:cs typeface="Arial" charset="0"/>
                </a:rPr>
                <a:t>Clb-Obi &amp; </a:t>
              </a:r>
              <a:r>
                <a:rPr lang="de-DE" sz="1200" dirty="0" err="1">
                  <a:solidFill>
                    <a:srgbClr val="A21212"/>
                  </a:solidFill>
                  <a:latin typeface="Arial"/>
                  <a:ea typeface="Geneva" charset="0"/>
                  <a:cs typeface="Arial" charset="0"/>
                </a:rPr>
                <a:t>no</a:t>
              </a:r>
              <a:r>
                <a:rPr lang="de-DE" sz="1200" dirty="0">
                  <a:solidFill>
                    <a:srgbClr val="A21212"/>
                  </a:solidFill>
                  <a:latin typeface="Arial"/>
                  <a:ea typeface="Geneva" charset="0"/>
                  <a:cs typeface="Arial" charset="0"/>
                </a:rPr>
                <a:t> </a:t>
              </a:r>
              <a:r>
                <a:rPr lang="de-DE" sz="1200" i="1" dirty="0">
                  <a:solidFill>
                    <a:srgbClr val="A21212"/>
                  </a:solidFill>
                  <a:latin typeface="Arial"/>
                  <a:ea typeface="Geneva" charset="0"/>
                  <a:cs typeface="Arial" charset="0"/>
                </a:rPr>
                <a:t>TP53</a:t>
              </a:r>
              <a:r>
                <a:rPr lang="de-DE" sz="1200" dirty="0">
                  <a:solidFill>
                    <a:srgbClr val="A21212"/>
                  </a:solidFill>
                  <a:latin typeface="Arial"/>
                  <a:ea typeface="Geneva" charset="0"/>
                  <a:cs typeface="Arial" charset="0"/>
                </a:rPr>
                <a:t>del/</a:t>
              </a:r>
              <a:r>
                <a:rPr lang="de-DE" sz="1200" dirty="0" err="1">
                  <a:solidFill>
                    <a:srgbClr val="A21212"/>
                  </a:solidFill>
                  <a:latin typeface="Arial"/>
                  <a:ea typeface="Geneva" charset="0"/>
                  <a:cs typeface="Arial" charset="0"/>
                </a:rPr>
                <a:t>mut</a:t>
              </a:r>
              <a:r>
                <a:rPr lang="de-DE" sz="1200" dirty="0">
                  <a:solidFill>
                    <a:srgbClr val="A21212"/>
                  </a:solidFill>
                  <a:latin typeface="Arial"/>
                  <a:ea typeface="Geneva" charset="0"/>
                  <a:cs typeface="Arial" charset="0"/>
                </a:rPr>
                <a:t>: 38.9 m</a:t>
              </a:r>
            </a:p>
            <a:p>
              <a:pPr defTabSz="1219139" eaLnBrk="0" hangingPunct="0"/>
              <a:r>
                <a:rPr lang="de-DE" sz="1200" dirty="0">
                  <a:solidFill>
                    <a:srgbClr val="A21212"/>
                  </a:solidFill>
                  <a:latin typeface="Arial"/>
                  <a:ea typeface="Geneva" charset="0"/>
                  <a:cs typeface="Arial" charset="0"/>
                </a:rPr>
                <a:t>Clb-Obi &amp; </a:t>
              </a:r>
              <a:r>
                <a:rPr lang="de-DE" sz="1200" i="1" dirty="0">
                  <a:solidFill>
                    <a:srgbClr val="A21212"/>
                  </a:solidFill>
                  <a:latin typeface="Arial"/>
                  <a:ea typeface="Geneva" charset="0"/>
                  <a:cs typeface="Arial" charset="0"/>
                </a:rPr>
                <a:t>TP53</a:t>
              </a:r>
              <a:r>
                <a:rPr lang="de-DE" sz="1200" dirty="0">
                  <a:solidFill>
                    <a:srgbClr val="A21212"/>
                  </a:solidFill>
                  <a:latin typeface="Arial"/>
                  <a:ea typeface="Geneva" charset="0"/>
                  <a:cs typeface="Arial" charset="0"/>
                </a:rPr>
                <a:t>del/</a:t>
              </a:r>
              <a:r>
                <a:rPr lang="de-DE" sz="1200" dirty="0" err="1">
                  <a:solidFill>
                    <a:srgbClr val="A21212"/>
                  </a:solidFill>
                  <a:latin typeface="Arial"/>
                  <a:ea typeface="Geneva" charset="0"/>
                  <a:cs typeface="Arial" charset="0"/>
                </a:rPr>
                <a:t>mut</a:t>
              </a:r>
              <a:r>
                <a:rPr lang="de-DE" sz="1200" dirty="0">
                  <a:solidFill>
                    <a:srgbClr val="A21212"/>
                  </a:solidFill>
                  <a:latin typeface="Arial"/>
                  <a:ea typeface="Geneva" charset="0"/>
                  <a:cs typeface="Arial" charset="0"/>
                </a:rPr>
                <a:t>: 20.8 m</a:t>
              </a:r>
            </a:p>
          </p:txBody>
        </p:sp>
      </p:grpSp>
      <p:sp>
        <p:nvSpPr>
          <p:cNvPr id="7" name="TextBox 6">
            <a:extLst>
              <a:ext uri="{FF2B5EF4-FFF2-40B4-BE49-F238E27FC236}">
                <a16:creationId xmlns:a16="http://schemas.microsoft.com/office/drawing/2014/main" id="{FE253F24-EF2F-7640-9CAB-4E3012C6A0FA}"/>
              </a:ext>
            </a:extLst>
          </p:cNvPr>
          <p:cNvSpPr txBox="1"/>
          <p:nvPr/>
        </p:nvSpPr>
        <p:spPr>
          <a:xfrm>
            <a:off x="381000" y="6260232"/>
            <a:ext cx="4711674" cy="369332"/>
          </a:xfrm>
          <a:prstGeom prst="rect">
            <a:avLst/>
          </a:prstGeom>
          <a:noFill/>
        </p:spPr>
        <p:txBody>
          <a:bodyPr wrap="none" rtlCol="0">
            <a:spAutoFit/>
          </a:bodyPr>
          <a:lstStyle/>
          <a:p>
            <a:r>
              <a:rPr lang="en-US" dirty="0"/>
              <a:t>Al-</a:t>
            </a:r>
            <a:r>
              <a:rPr lang="en-US" dirty="0" err="1"/>
              <a:t>Sawaf</a:t>
            </a:r>
            <a:r>
              <a:rPr lang="en-US" dirty="0"/>
              <a:t> O et al. EHA 2021; Abstract S146. </a:t>
            </a:r>
          </a:p>
        </p:txBody>
      </p:sp>
    </p:spTree>
    <p:extLst>
      <p:ext uri="{BB962C8B-B14F-4D97-AF65-F5344CB8AC3E}">
        <p14:creationId xmlns:p14="http://schemas.microsoft.com/office/powerpoint/2010/main" val="10480904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287000" cy="1926578"/>
          </a:xfrm>
        </p:spPr>
        <p:txBody>
          <a:bodyPr/>
          <a:lstStyle/>
          <a:p>
            <a:r>
              <a:rPr lang="en-US" dirty="0"/>
              <a:t>What is your usual preferred initial regimen for a </a:t>
            </a:r>
            <a:r>
              <a:rPr lang="en-US" u="sng" dirty="0"/>
              <a:t>60-year-old</a:t>
            </a:r>
            <a:r>
              <a:rPr lang="en-US" dirty="0"/>
              <a:t> patient with </a:t>
            </a:r>
            <a:r>
              <a:rPr lang="en-US" u="sng" dirty="0"/>
              <a:t>IGHV-mutated</a:t>
            </a:r>
            <a:r>
              <a:rPr lang="en-US" dirty="0"/>
              <a:t> CLL without del(17p) or TP53 mutation who requires treatment?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932584" y="2983405"/>
            <a:ext cx="2878485"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Fludarabine/</a:t>
            </a:r>
            <a:b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cyclophosphamide/</a:t>
            </a:r>
            <a:b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rituximab (FCR)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627786" y="3734766"/>
            <a:ext cx="3183284"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46786" y="2209523"/>
            <a:ext cx="3564283"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9" name="Text Box 4">
            <a:extLst>
              <a:ext uri="{FF2B5EF4-FFF2-40B4-BE49-F238E27FC236}">
                <a16:creationId xmlns:a16="http://schemas.microsoft.com/office/drawing/2014/main" id="{1B263896-8218-0843-AAD6-582A4EBBF498}"/>
              </a:ext>
            </a:extLst>
          </p:cNvPr>
          <p:cNvSpPr txBox="1">
            <a:spLocks noChangeArrowheads="1"/>
          </p:cNvSpPr>
          <p:nvPr/>
        </p:nvSpPr>
        <p:spPr bwMode="auto">
          <a:xfrm>
            <a:off x="1313322" y="5113166"/>
            <a:ext cx="249774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3980324"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3980324" y="43818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3980324"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3980324"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476865" y="4389437"/>
            <a:ext cx="3334205"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or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3980324" y="51514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10637838" y="21336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15</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4419236"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3">
            <a:extLst>
              <a:ext uri="{FF2B5EF4-FFF2-40B4-BE49-F238E27FC236}">
                <a16:creationId xmlns:a16="http://schemas.microsoft.com/office/drawing/2014/main" id="{3B21A41D-C38B-FE44-84CC-82BD828A21C9}"/>
              </a:ext>
            </a:extLst>
          </p:cNvPr>
          <p:cNvPicPr>
            <a:picLocks noChangeAspect="1"/>
          </p:cNvPicPr>
          <p:nvPr/>
        </p:nvPicPr>
        <p:blipFill>
          <a:blip r:embed="rId5"/>
          <a:srcRect/>
          <a:stretch/>
        </p:blipFill>
        <p:spPr bwMode="auto">
          <a:xfrm>
            <a:off x="4419236"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7" name="Picture 1">
            <a:extLst>
              <a:ext uri="{FF2B5EF4-FFF2-40B4-BE49-F238E27FC236}">
                <a16:creationId xmlns:a16="http://schemas.microsoft.com/office/drawing/2014/main" id="{BD51CFC5-79C0-6A49-93BD-3EEFDE33AF13}"/>
              </a:ext>
            </a:extLst>
          </p:cNvPr>
          <p:cNvPicPr>
            <a:picLocks noChangeAspect="1"/>
          </p:cNvPicPr>
          <p:nvPr/>
        </p:nvPicPr>
        <p:blipFill>
          <a:blip r:embed="rId4"/>
          <a:srcRect/>
          <a:stretch/>
        </p:blipFill>
        <p:spPr bwMode="auto">
          <a:xfrm>
            <a:off x="4858148"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5" name="Picture 1">
            <a:extLst>
              <a:ext uri="{FF2B5EF4-FFF2-40B4-BE49-F238E27FC236}">
                <a16:creationId xmlns:a16="http://schemas.microsoft.com/office/drawing/2014/main" id="{4AF50925-FED1-B34E-8D19-45480E15D146}"/>
              </a:ext>
            </a:extLst>
          </p:cNvPr>
          <p:cNvPicPr>
            <a:picLocks noChangeAspect="1"/>
          </p:cNvPicPr>
          <p:nvPr/>
        </p:nvPicPr>
        <p:blipFill>
          <a:blip r:embed="rId4"/>
          <a:srcRect/>
          <a:stretch/>
        </p:blipFill>
        <p:spPr bwMode="auto">
          <a:xfrm>
            <a:off x="5297060"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1">
            <a:extLst>
              <a:ext uri="{FF2B5EF4-FFF2-40B4-BE49-F238E27FC236}">
                <a16:creationId xmlns:a16="http://schemas.microsoft.com/office/drawing/2014/main" id="{BFF3D8E7-957A-6647-947D-E5E820059996}"/>
              </a:ext>
            </a:extLst>
          </p:cNvPr>
          <p:cNvPicPr>
            <a:picLocks noChangeAspect="1"/>
          </p:cNvPicPr>
          <p:nvPr/>
        </p:nvPicPr>
        <p:blipFill>
          <a:blip r:embed="rId4"/>
          <a:srcRect/>
          <a:stretch/>
        </p:blipFill>
        <p:spPr bwMode="auto">
          <a:xfrm>
            <a:off x="5735972"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
            <a:extLst>
              <a:ext uri="{FF2B5EF4-FFF2-40B4-BE49-F238E27FC236}">
                <a16:creationId xmlns:a16="http://schemas.microsoft.com/office/drawing/2014/main" id="{2E78D055-A0DF-874E-8519-BBD84E2C2A28}"/>
              </a:ext>
            </a:extLst>
          </p:cNvPr>
          <p:cNvPicPr>
            <a:picLocks noChangeAspect="1"/>
          </p:cNvPicPr>
          <p:nvPr/>
        </p:nvPicPr>
        <p:blipFill>
          <a:blip r:embed="rId4"/>
          <a:srcRect/>
          <a:stretch/>
        </p:blipFill>
        <p:spPr bwMode="auto">
          <a:xfrm>
            <a:off x="6174884"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2" name="Picture 1">
            <a:extLst>
              <a:ext uri="{FF2B5EF4-FFF2-40B4-BE49-F238E27FC236}">
                <a16:creationId xmlns:a16="http://schemas.microsoft.com/office/drawing/2014/main" id="{E27D122F-0FCB-7641-9F69-99B1EE2A3BE7}"/>
              </a:ext>
            </a:extLst>
          </p:cNvPr>
          <p:cNvPicPr>
            <a:picLocks noChangeAspect="1"/>
          </p:cNvPicPr>
          <p:nvPr/>
        </p:nvPicPr>
        <p:blipFill>
          <a:blip r:embed="rId4"/>
          <a:srcRect/>
          <a:stretch/>
        </p:blipFill>
        <p:spPr bwMode="auto">
          <a:xfrm>
            <a:off x="6613796"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1" name="Picture 1">
            <a:extLst>
              <a:ext uri="{FF2B5EF4-FFF2-40B4-BE49-F238E27FC236}">
                <a16:creationId xmlns:a16="http://schemas.microsoft.com/office/drawing/2014/main" id="{733F6D44-6133-6845-960D-61C0234331AB}"/>
              </a:ext>
            </a:extLst>
          </p:cNvPr>
          <p:cNvPicPr>
            <a:picLocks noChangeAspect="1"/>
          </p:cNvPicPr>
          <p:nvPr/>
        </p:nvPicPr>
        <p:blipFill>
          <a:blip r:embed="rId4"/>
          <a:srcRect/>
          <a:stretch/>
        </p:blipFill>
        <p:spPr bwMode="auto">
          <a:xfrm>
            <a:off x="7052708"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809124" y="294349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809124" y="3702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4458900" y="43894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4446986" y="515143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9" name="Picture 1">
            <a:extLst>
              <a:ext uri="{FF2B5EF4-FFF2-40B4-BE49-F238E27FC236}">
                <a16:creationId xmlns:a16="http://schemas.microsoft.com/office/drawing/2014/main" id="{ED6F442A-64C2-CE4E-9064-7749C6DB60D9}"/>
              </a:ext>
            </a:extLst>
          </p:cNvPr>
          <p:cNvPicPr>
            <a:picLocks noChangeAspect="1"/>
          </p:cNvPicPr>
          <p:nvPr/>
        </p:nvPicPr>
        <p:blipFill>
          <a:blip r:embed="rId4"/>
          <a:srcRect/>
          <a:stretch/>
        </p:blipFill>
        <p:spPr bwMode="auto">
          <a:xfrm>
            <a:off x="7481091"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 name="Picture 1">
            <a:extLst>
              <a:ext uri="{FF2B5EF4-FFF2-40B4-BE49-F238E27FC236}">
                <a16:creationId xmlns:a16="http://schemas.microsoft.com/office/drawing/2014/main" id="{C9C7BDC3-A4D6-BD48-8BED-2F04C86172D9}"/>
              </a:ext>
            </a:extLst>
          </p:cNvPr>
          <p:cNvPicPr>
            <a:picLocks noChangeAspect="1"/>
          </p:cNvPicPr>
          <p:nvPr/>
        </p:nvPicPr>
        <p:blipFill>
          <a:blip r:embed="rId4"/>
          <a:srcRect/>
          <a:stretch/>
        </p:blipFill>
        <p:spPr bwMode="auto">
          <a:xfrm>
            <a:off x="7920003"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1">
            <a:extLst>
              <a:ext uri="{FF2B5EF4-FFF2-40B4-BE49-F238E27FC236}">
                <a16:creationId xmlns:a16="http://schemas.microsoft.com/office/drawing/2014/main" id="{2D4C1642-C95F-5E41-B9E8-F3ABD4398DEC}"/>
              </a:ext>
            </a:extLst>
          </p:cNvPr>
          <p:cNvPicPr>
            <a:picLocks noChangeAspect="1"/>
          </p:cNvPicPr>
          <p:nvPr/>
        </p:nvPicPr>
        <p:blipFill>
          <a:blip r:embed="rId4"/>
          <a:srcRect/>
          <a:stretch/>
        </p:blipFill>
        <p:spPr bwMode="auto">
          <a:xfrm>
            <a:off x="8358915"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1">
            <a:extLst>
              <a:ext uri="{FF2B5EF4-FFF2-40B4-BE49-F238E27FC236}">
                <a16:creationId xmlns:a16="http://schemas.microsoft.com/office/drawing/2014/main" id="{E5005B5C-85EC-CB46-BC09-668EB59C455F}"/>
              </a:ext>
            </a:extLst>
          </p:cNvPr>
          <p:cNvPicPr>
            <a:picLocks noChangeAspect="1"/>
          </p:cNvPicPr>
          <p:nvPr/>
        </p:nvPicPr>
        <p:blipFill>
          <a:blip r:embed="rId4"/>
          <a:srcRect/>
          <a:stretch/>
        </p:blipFill>
        <p:spPr bwMode="auto">
          <a:xfrm>
            <a:off x="8797827"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3">
            <a:extLst>
              <a:ext uri="{FF2B5EF4-FFF2-40B4-BE49-F238E27FC236}">
                <a16:creationId xmlns:a16="http://schemas.microsoft.com/office/drawing/2014/main" id="{64D5A777-E2F6-2A49-9EB1-5DFFA16DE7E4}"/>
              </a:ext>
            </a:extLst>
          </p:cNvPr>
          <p:cNvPicPr>
            <a:picLocks noChangeAspect="1"/>
          </p:cNvPicPr>
          <p:nvPr/>
        </p:nvPicPr>
        <p:blipFill>
          <a:blip r:embed="rId5"/>
          <a:srcRect/>
          <a:stretch/>
        </p:blipFill>
        <p:spPr bwMode="auto">
          <a:xfrm>
            <a:off x="4862581"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54">
            <a:extLst>
              <a:ext uri="{FF2B5EF4-FFF2-40B4-BE49-F238E27FC236}">
                <a16:creationId xmlns:a16="http://schemas.microsoft.com/office/drawing/2014/main" id="{B94C008E-C2ED-284C-A37E-2ADA2F245228}"/>
              </a:ext>
            </a:extLst>
          </p:cNvPr>
          <p:cNvPicPr>
            <a:picLocks noChangeAspect="1"/>
          </p:cNvPicPr>
          <p:nvPr/>
        </p:nvPicPr>
        <p:blipFill>
          <a:blip r:embed="rId2"/>
          <a:srcRect/>
          <a:stretch/>
        </p:blipFill>
        <p:spPr bwMode="auto">
          <a:xfrm>
            <a:off x="4423190"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 name="Picture 3">
            <a:extLst>
              <a:ext uri="{FF2B5EF4-FFF2-40B4-BE49-F238E27FC236}">
                <a16:creationId xmlns:a16="http://schemas.microsoft.com/office/drawing/2014/main" id="{ACC743BC-ABC1-734D-BD4E-54D8B2CAA615}"/>
              </a:ext>
            </a:extLst>
          </p:cNvPr>
          <p:cNvPicPr>
            <a:picLocks noChangeAspect="1"/>
          </p:cNvPicPr>
          <p:nvPr/>
        </p:nvPicPr>
        <p:blipFill>
          <a:blip r:embed="rId5"/>
          <a:srcRect/>
          <a:stretch/>
        </p:blipFill>
        <p:spPr bwMode="auto">
          <a:xfrm>
            <a:off x="5305927"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8F7FBA99-9497-9846-8E62-EF6D193423CF}"/>
              </a:ext>
            </a:extLst>
          </p:cNvPr>
          <p:cNvPicPr>
            <a:picLocks noChangeAspect="1"/>
          </p:cNvPicPr>
          <p:nvPr/>
        </p:nvPicPr>
        <p:blipFill>
          <a:blip r:embed="rId4"/>
          <a:srcRect/>
          <a:stretch/>
        </p:blipFill>
        <p:spPr bwMode="auto">
          <a:xfrm>
            <a:off x="9250039"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7B40D2D-FFC3-B04B-9D01-7CA28038E356}"/>
              </a:ext>
            </a:extLst>
          </p:cNvPr>
          <p:cNvPicPr>
            <a:picLocks noChangeAspect="1"/>
          </p:cNvPicPr>
          <p:nvPr/>
        </p:nvPicPr>
        <p:blipFill>
          <a:blip r:embed="rId4"/>
          <a:srcRect/>
          <a:stretch/>
        </p:blipFill>
        <p:spPr bwMode="auto">
          <a:xfrm>
            <a:off x="9688951"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E7DAEFA-7001-AA4F-8304-D1472AB9A2F8}"/>
              </a:ext>
            </a:extLst>
          </p:cNvPr>
          <p:cNvPicPr>
            <a:picLocks noChangeAspect="1"/>
          </p:cNvPicPr>
          <p:nvPr/>
        </p:nvPicPr>
        <p:blipFill>
          <a:blip r:embed="rId4"/>
          <a:srcRect/>
          <a:stretch/>
        </p:blipFill>
        <p:spPr bwMode="auto">
          <a:xfrm>
            <a:off x="10127863"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670433CB-1389-A54C-83C9-EDAE6C8F7220}"/>
              </a:ext>
            </a:extLst>
          </p:cNvPr>
          <p:cNvPicPr>
            <a:picLocks noChangeAspect="1"/>
          </p:cNvPicPr>
          <p:nvPr/>
        </p:nvPicPr>
        <p:blipFill>
          <a:blip r:embed="rId2"/>
          <a:srcRect/>
          <a:stretch/>
        </p:blipFill>
        <p:spPr bwMode="auto">
          <a:xfrm>
            <a:off x="4417646"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56">
            <a:extLst>
              <a:ext uri="{FF2B5EF4-FFF2-40B4-BE49-F238E27FC236}">
                <a16:creationId xmlns:a16="http://schemas.microsoft.com/office/drawing/2014/main" id="{1E8F0EC5-338F-D24F-8428-1CA66EDA1DA7}"/>
              </a:ext>
            </a:extLst>
          </p:cNvPr>
          <p:cNvPicPr>
            <a:picLocks noChangeAspect="1"/>
          </p:cNvPicPr>
          <p:nvPr/>
        </p:nvPicPr>
        <p:blipFill>
          <a:blip r:embed="rId2"/>
          <a:srcRect/>
          <a:stretch/>
        </p:blipFill>
        <p:spPr bwMode="auto">
          <a:xfrm>
            <a:off x="4860512"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44">
            <a:extLst>
              <a:ext uri="{FF2B5EF4-FFF2-40B4-BE49-F238E27FC236}">
                <a16:creationId xmlns:a16="http://schemas.microsoft.com/office/drawing/2014/main" id="{96B959A7-722D-9546-97B1-DF3874E7D5D0}"/>
              </a:ext>
            </a:extLst>
          </p:cNvPr>
          <p:cNvPicPr>
            <a:picLocks noChangeAspect="1"/>
          </p:cNvPicPr>
          <p:nvPr/>
        </p:nvPicPr>
        <p:blipFill>
          <a:blip r:embed="rId2"/>
          <a:srcRect/>
          <a:stretch/>
        </p:blipFill>
        <p:spPr bwMode="auto">
          <a:xfrm>
            <a:off x="5302577"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425774353"/>
      </p:ext>
    </p:extLst>
  </p:cSld>
  <p:clrMapOvr>
    <a:masterClrMapping/>
  </p:clrMapOvr>
  <p:transition spd="slow"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2BBDAA1-B343-CF4C-86F7-4C095E3846AE}"/>
              </a:ext>
            </a:extLst>
          </p:cNvPr>
          <p:cNvGrpSpPr/>
          <p:nvPr/>
        </p:nvGrpSpPr>
        <p:grpSpPr>
          <a:xfrm>
            <a:off x="685800" y="1371600"/>
            <a:ext cx="11029272" cy="4827744"/>
            <a:chOff x="1638300" y="2002318"/>
            <a:chExt cx="8617133" cy="3771900"/>
          </a:xfrm>
        </p:grpSpPr>
        <p:pic>
          <p:nvPicPr>
            <p:cNvPr id="4" name="Grafik 3">
              <a:extLst>
                <a:ext uri="{FF2B5EF4-FFF2-40B4-BE49-F238E27FC236}">
                  <a16:creationId xmlns:a16="http://schemas.microsoft.com/office/drawing/2014/main" id="{8141936E-47E4-5644-A6EF-D2AEEF160A8E}"/>
                </a:ext>
              </a:extLst>
            </p:cNvPr>
            <p:cNvPicPr>
              <a:picLocks noChangeAspect="1"/>
            </p:cNvPicPr>
            <p:nvPr/>
          </p:nvPicPr>
          <p:blipFill rotWithShape="1">
            <a:blip r:embed="rId2"/>
            <a:srcRect l="1546"/>
            <a:stretch/>
          </p:blipFill>
          <p:spPr>
            <a:xfrm>
              <a:off x="1638300" y="2002318"/>
              <a:ext cx="7335812" cy="3771900"/>
            </a:xfrm>
            <a:prstGeom prst="rect">
              <a:avLst/>
            </a:prstGeom>
          </p:spPr>
        </p:pic>
        <p:sp>
          <p:nvSpPr>
            <p:cNvPr id="15" name="Textfeld 14">
              <a:extLst>
                <a:ext uri="{FF2B5EF4-FFF2-40B4-BE49-F238E27FC236}">
                  <a16:creationId xmlns:a16="http://schemas.microsoft.com/office/drawing/2014/main" id="{E9F8F5DE-EF60-49F1-8C58-F8EF613EC138}"/>
                </a:ext>
              </a:extLst>
            </p:cNvPr>
            <p:cNvSpPr txBox="1"/>
            <p:nvPr/>
          </p:nvSpPr>
          <p:spPr>
            <a:xfrm>
              <a:off x="8324853" y="2002320"/>
              <a:ext cx="1930580" cy="937813"/>
            </a:xfrm>
            <a:prstGeom prst="rect">
              <a:avLst/>
            </a:prstGeom>
            <a:noFill/>
          </p:spPr>
          <p:txBody>
            <a:bodyPr wrap="square" rtlCol="0">
              <a:spAutoFit/>
            </a:bodyPr>
            <a:lstStyle/>
            <a:p>
              <a:pPr defTabSz="1219139" eaLnBrk="0" hangingPunct="0"/>
              <a:r>
                <a:rPr lang="de-DE" sz="1200" b="1" dirty="0">
                  <a:solidFill>
                    <a:srgbClr val="000000"/>
                  </a:solidFill>
                  <a:latin typeface="Arial"/>
                  <a:ea typeface="Geneva" charset="0"/>
                  <a:cs typeface="Arial" charset="0"/>
                </a:rPr>
                <a:t>Median PFS</a:t>
              </a:r>
            </a:p>
            <a:p>
              <a:pPr defTabSz="1219139" eaLnBrk="0" hangingPunct="0"/>
              <a:r>
                <a:rPr lang="de-DE" sz="1200" dirty="0" err="1">
                  <a:solidFill>
                    <a:srgbClr val="3F5AA8"/>
                  </a:solidFill>
                  <a:latin typeface="Arial"/>
                  <a:ea typeface="Geneva" charset="0"/>
                  <a:cs typeface="Arial" charset="0"/>
                </a:rPr>
                <a:t>Ven</a:t>
              </a:r>
              <a:r>
                <a:rPr lang="de-DE" sz="1200" dirty="0">
                  <a:solidFill>
                    <a:srgbClr val="3F5AA8"/>
                  </a:solidFill>
                  <a:latin typeface="Arial"/>
                  <a:ea typeface="Geneva" charset="0"/>
                  <a:cs typeface="Arial" charset="0"/>
                </a:rPr>
                <a:t>-Obi &amp; </a:t>
              </a:r>
              <a:r>
                <a:rPr lang="de-DE" sz="1200" dirty="0" err="1">
                  <a:solidFill>
                    <a:srgbClr val="3F5AA8"/>
                  </a:solidFill>
                  <a:latin typeface="Arial"/>
                  <a:ea typeface="Geneva" charset="0"/>
                  <a:cs typeface="Arial" charset="0"/>
                </a:rPr>
                <a:t>IGHVmut</a:t>
              </a:r>
              <a:r>
                <a:rPr lang="de-DE" sz="1200" dirty="0">
                  <a:solidFill>
                    <a:srgbClr val="3F5AA8"/>
                  </a:solidFill>
                  <a:latin typeface="Arial"/>
                  <a:ea typeface="Geneva" charset="0"/>
                  <a:cs typeface="Arial" charset="0"/>
                </a:rPr>
                <a:t>: NR</a:t>
              </a:r>
            </a:p>
            <a:p>
              <a:pPr defTabSz="1219139" eaLnBrk="0" hangingPunct="0"/>
              <a:r>
                <a:rPr lang="de-DE" sz="1200" dirty="0" err="1">
                  <a:solidFill>
                    <a:srgbClr val="3F5AA8"/>
                  </a:solidFill>
                  <a:latin typeface="Arial"/>
                  <a:ea typeface="Geneva" charset="0"/>
                  <a:cs typeface="Arial" charset="0"/>
                </a:rPr>
                <a:t>Ven</a:t>
              </a:r>
              <a:r>
                <a:rPr lang="de-DE" sz="1200" dirty="0">
                  <a:solidFill>
                    <a:srgbClr val="3F5AA8"/>
                  </a:solidFill>
                  <a:latin typeface="Arial"/>
                  <a:ea typeface="Geneva" charset="0"/>
                  <a:cs typeface="Arial" charset="0"/>
                </a:rPr>
                <a:t>-Obi &amp; </a:t>
              </a:r>
              <a:r>
                <a:rPr lang="de-DE" sz="1200" i="1" dirty="0" err="1">
                  <a:solidFill>
                    <a:srgbClr val="3F5AA8"/>
                  </a:solidFill>
                  <a:latin typeface="Arial"/>
                  <a:ea typeface="Geneva" charset="0"/>
                  <a:cs typeface="Arial" charset="0"/>
                </a:rPr>
                <a:t>IGHVunmut</a:t>
              </a:r>
              <a:r>
                <a:rPr lang="de-DE" sz="1200" dirty="0">
                  <a:solidFill>
                    <a:srgbClr val="3F5AA8"/>
                  </a:solidFill>
                  <a:latin typeface="Arial"/>
                  <a:ea typeface="Geneva" charset="0"/>
                  <a:cs typeface="Arial" charset="0"/>
                </a:rPr>
                <a:t>: 57.3 m</a:t>
              </a:r>
            </a:p>
            <a:p>
              <a:pPr defTabSz="1219139" eaLnBrk="0" hangingPunct="0"/>
              <a:endParaRPr lang="de-DE" sz="1200" dirty="0">
                <a:solidFill>
                  <a:srgbClr val="3F5AA8"/>
                </a:solidFill>
                <a:latin typeface="Arial"/>
                <a:ea typeface="Geneva" charset="0"/>
                <a:cs typeface="Arial" charset="0"/>
              </a:endParaRPr>
            </a:p>
            <a:p>
              <a:pPr defTabSz="1219139" eaLnBrk="0" hangingPunct="0"/>
              <a:r>
                <a:rPr lang="de-DE" sz="1200" dirty="0">
                  <a:solidFill>
                    <a:srgbClr val="A21212"/>
                  </a:solidFill>
                  <a:latin typeface="Arial"/>
                  <a:ea typeface="Geneva" charset="0"/>
                  <a:cs typeface="Arial" charset="0"/>
                </a:rPr>
                <a:t>Clb-Obi &amp; </a:t>
              </a:r>
              <a:r>
                <a:rPr lang="de-DE" sz="1200" dirty="0" err="1">
                  <a:solidFill>
                    <a:srgbClr val="A21212"/>
                  </a:solidFill>
                  <a:latin typeface="Arial"/>
                  <a:ea typeface="Geneva" charset="0"/>
                  <a:cs typeface="Arial" charset="0"/>
                </a:rPr>
                <a:t>IGHVmut</a:t>
              </a:r>
              <a:r>
                <a:rPr lang="de-DE" sz="1200" dirty="0">
                  <a:solidFill>
                    <a:srgbClr val="A21212"/>
                  </a:solidFill>
                  <a:latin typeface="Arial"/>
                  <a:ea typeface="Geneva" charset="0"/>
                  <a:cs typeface="Arial" charset="0"/>
                </a:rPr>
                <a:t>: 54.5 m</a:t>
              </a:r>
            </a:p>
            <a:p>
              <a:pPr defTabSz="1219139" eaLnBrk="0" hangingPunct="0"/>
              <a:r>
                <a:rPr lang="de-DE" sz="1200" dirty="0">
                  <a:solidFill>
                    <a:srgbClr val="A21212"/>
                  </a:solidFill>
                  <a:latin typeface="Arial"/>
                  <a:ea typeface="Geneva" charset="0"/>
                  <a:cs typeface="Arial" charset="0"/>
                </a:rPr>
                <a:t>Clb-Obi &amp; </a:t>
              </a:r>
              <a:r>
                <a:rPr lang="de-DE" sz="1200" i="1" dirty="0" err="1">
                  <a:solidFill>
                    <a:srgbClr val="A21212"/>
                  </a:solidFill>
                  <a:latin typeface="Arial"/>
                  <a:ea typeface="Geneva" charset="0"/>
                  <a:cs typeface="Arial" charset="0"/>
                </a:rPr>
                <a:t>IGHVun</a:t>
              </a:r>
              <a:r>
                <a:rPr lang="de-DE" sz="1200" dirty="0" err="1">
                  <a:solidFill>
                    <a:srgbClr val="A21212"/>
                  </a:solidFill>
                  <a:latin typeface="Arial"/>
                  <a:ea typeface="Geneva" charset="0"/>
                  <a:cs typeface="Arial" charset="0"/>
                </a:rPr>
                <a:t>mut</a:t>
              </a:r>
              <a:r>
                <a:rPr lang="de-DE" sz="1200" dirty="0">
                  <a:solidFill>
                    <a:srgbClr val="A21212"/>
                  </a:solidFill>
                  <a:latin typeface="Arial"/>
                  <a:ea typeface="Geneva" charset="0"/>
                  <a:cs typeface="Arial" charset="0"/>
                </a:rPr>
                <a:t>: 26.9 m</a:t>
              </a:r>
            </a:p>
          </p:txBody>
        </p:sp>
      </p:grpSp>
      <p:sp>
        <p:nvSpPr>
          <p:cNvPr id="26" name="Titel 19">
            <a:extLst>
              <a:ext uri="{FF2B5EF4-FFF2-40B4-BE49-F238E27FC236}">
                <a16:creationId xmlns:a16="http://schemas.microsoft.com/office/drawing/2014/main" id="{50936415-D12C-4B4C-87C4-F44E9873D344}"/>
              </a:ext>
            </a:extLst>
          </p:cNvPr>
          <p:cNvSpPr txBox="1">
            <a:spLocks/>
          </p:cNvSpPr>
          <p:nvPr/>
        </p:nvSpPr>
        <p:spPr>
          <a:xfrm>
            <a:off x="472579" y="425098"/>
            <a:ext cx="6726379" cy="397682"/>
          </a:xfrm>
          <a:prstGeom prst="rect">
            <a:avLst/>
          </a:prstGeom>
          <a:noFill/>
        </p:spPr>
        <p:txBody>
          <a:bodyPr vert="horz" wrap="square" lIns="0" tIns="0" rIns="0" bIns="0" numCol="1" rtlCol="0" anchor="ctr" anchorCtr="0" compatLnSpc="1">
            <a:prstTxWarp prst="textNoShape">
              <a:avLst/>
            </a:prstTxWarp>
            <a:noAutofit/>
          </a:bodyPr>
          <a:lstStyle>
            <a:lvl1pPr algn="l" defTabSz="720090" rtl="0" eaLnBrk="1" latinLnBrk="0" hangingPunct="1">
              <a:spcBef>
                <a:spcPct val="0"/>
              </a:spcBef>
              <a:buNone/>
              <a:defRPr sz="2700" b="1" i="0" kern="1200" cap="all" baseline="0">
                <a:solidFill>
                  <a:schemeClr val="accent6"/>
                </a:solidFill>
                <a:latin typeface="+mj-lt"/>
                <a:ea typeface="+mj-ea"/>
                <a:cs typeface="+mj-cs"/>
              </a:defRPr>
            </a:lvl1pPr>
          </a:lstStyle>
          <a:p>
            <a:pPr defTabSz="720072"/>
            <a:r>
              <a:rPr lang="de-DE" sz="2000" dirty="0">
                <a:solidFill>
                  <a:srgbClr val="004178"/>
                </a:solidFill>
                <a:latin typeface="Arial"/>
              </a:rPr>
              <a:t>Progression-</a:t>
            </a:r>
            <a:r>
              <a:rPr lang="de-DE" sz="2000" dirty="0" err="1">
                <a:solidFill>
                  <a:srgbClr val="004178"/>
                </a:solidFill>
                <a:latin typeface="Arial"/>
              </a:rPr>
              <a:t>free</a:t>
            </a:r>
            <a:r>
              <a:rPr lang="de-DE" sz="2000" dirty="0">
                <a:solidFill>
                  <a:srgbClr val="004178"/>
                </a:solidFill>
                <a:latin typeface="Arial"/>
              </a:rPr>
              <a:t> </a:t>
            </a:r>
            <a:r>
              <a:rPr lang="de-DE" sz="2000" dirty="0" err="1">
                <a:solidFill>
                  <a:srgbClr val="004178"/>
                </a:solidFill>
                <a:latin typeface="Arial"/>
              </a:rPr>
              <a:t>survival</a:t>
            </a:r>
            <a:r>
              <a:rPr lang="de-DE" sz="2000" dirty="0">
                <a:solidFill>
                  <a:srgbClr val="004178"/>
                </a:solidFill>
                <a:latin typeface="Arial"/>
              </a:rPr>
              <a:t> – IGHV</a:t>
            </a:r>
            <a:r>
              <a:rPr lang="de-DE" sz="2000" i="1" dirty="0">
                <a:solidFill>
                  <a:srgbClr val="004178"/>
                </a:solidFill>
                <a:latin typeface="Arial"/>
              </a:rPr>
              <a:t> </a:t>
            </a:r>
            <a:r>
              <a:rPr lang="de-DE" sz="2000" cap="none" dirty="0" err="1">
                <a:solidFill>
                  <a:srgbClr val="004178"/>
                </a:solidFill>
                <a:latin typeface="Arial"/>
              </a:rPr>
              <a:t>status</a:t>
            </a:r>
            <a:endParaRPr lang="de-DE" sz="3200" cap="none" dirty="0">
              <a:solidFill>
                <a:srgbClr val="002060"/>
              </a:solidFill>
              <a:latin typeface="Arial"/>
            </a:endParaRPr>
          </a:p>
        </p:txBody>
      </p:sp>
      <p:sp>
        <p:nvSpPr>
          <p:cNvPr id="27" name="Untertitel 2">
            <a:extLst>
              <a:ext uri="{FF2B5EF4-FFF2-40B4-BE49-F238E27FC236}">
                <a16:creationId xmlns:a16="http://schemas.microsoft.com/office/drawing/2014/main" id="{39D07689-5C8C-4619-912F-D48A604CA013}"/>
              </a:ext>
            </a:extLst>
          </p:cNvPr>
          <p:cNvSpPr txBox="1">
            <a:spLocks/>
          </p:cNvSpPr>
          <p:nvPr/>
        </p:nvSpPr>
        <p:spPr>
          <a:xfrm>
            <a:off x="472577" y="816287"/>
            <a:ext cx="5623423" cy="267495"/>
          </a:xfrm>
          <a:prstGeom prst="rect">
            <a:avLst/>
          </a:prstGeom>
        </p:spPr>
        <p:txBody>
          <a:bodyPr vert="horz" lIns="0" tIns="0" rIns="0" bIns="36000" rtlCol="0" anchor="b" anchorCtr="0">
            <a:noAutofit/>
          </a:bodyPr>
          <a:lstStyle>
            <a:lvl1pPr marL="0" indent="0" algn="l" defTabSz="720090" rtl="0" eaLnBrk="1" latinLnBrk="0" hangingPunct="1">
              <a:spcBef>
                <a:spcPct val="20000"/>
              </a:spcBef>
              <a:buFont typeface="Arial" pitchFamily="34" charset="0"/>
              <a:buNone/>
              <a:defRPr sz="1400" kern="1200">
                <a:solidFill>
                  <a:schemeClr val="tx2"/>
                </a:solidFill>
                <a:latin typeface="+mn-lt"/>
                <a:ea typeface="+mn-ea"/>
                <a:cs typeface="+mn-cs"/>
              </a:defRPr>
            </a:lvl1pPr>
            <a:lvl2pPr marL="360045" indent="0" algn="ctr" defTabSz="720090" rtl="0" eaLnBrk="1" latinLnBrk="0" hangingPunct="1">
              <a:spcBef>
                <a:spcPct val="20000"/>
              </a:spcBef>
              <a:buFont typeface="Arial" pitchFamily="34" charset="0"/>
              <a:buNone/>
              <a:defRPr sz="2200" kern="1200">
                <a:solidFill>
                  <a:schemeClr val="tx1">
                    <a:tint val="75000"/>
                  </a:schemeClr>
                </a:solidFill>
                <a:latin typeface="+mn-lt"/>
                <a:ea typeface="+mn-ea"/>
                <a:cs typeface="+mn-cs"/>
              </a:defRPr>
            </a:lvl2pPr>
            <a:lvl3pPr marL="720090" indent="0" algn="ctr" defTabSz="720090" rtl="0" eaLnBrk="1" latinLnBrk="0" hangingPunct="1">
              <a:spcBef>
                <a:spcPct val="20000"/>
              </a:spcBef>
              <a:buFont typeface="Arial" pitchFamily="34" charset="0"/>
              <a:buNone/>
              <a:defRPr sz="1900" kern="1200">
                <a:solidFill>
                  <a:schemeClr val="tx1">
                    <a:tint val="75000"/>
                  </a:schemeClr>
                </a:solidFill>
                <a:latin typeface="+mn-lt"/>
                <a:ea typeface="+mn-ea"/>
                <a:cs typeface="+mn-cs"/>
              </a:defRPr>
            </a:lvl3pPr>
            <a:lvl4pPr marL="1080135"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4pPr>
            <a:lvl5pPr marL="1440180"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5pPr>
            <a:lvl6pPr marL="1800225"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6pPr>
            <a:lvl7pPr marL="2160270"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7pPr>
            <a:lvl8pPr marL="2520315"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8pPr>
            <a:lvl9pPr marL="2880360" indent="0" algn="ctr" defTabSz="72009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9pPr>
          </a:lstStyle>
          <a:p>
            <a:pPr defTabSz="720072"/>
            <a:r>
              <a:rPr lang="de-DE" sz="1600" dirty="0">
                <a:solidFill>
                  <a:srgbClr val="808080"/>
                </a:solidFill>
                <a:latin typeface="Arial"/>
              </a:rPr>
              <a:t>Median </a:t>
            </a:r>
            <a:r>
              <a:rPr lang="de-DE" sz="1600" dirty="0" err="1">
                <a:solidFill>
                  <a:srgbClr val="808080"/>
                </a:solidFill>
                <a:latin typeface="Arial"/>
              </a:rPr>
              <a:t>observation</a:t>
            </a:r>
            <a:r>
              <a:rPr lang="de-DE" sz="1600" dirty="0">
                <a:solidFill>
                  <a:srgbClr val="808080"/>
                </a:solidFill>
                <a:latin typeface="Arial"/>
              </a:rPr>
              <a:t> time: 52.4 </a:t>
            </a:r>
            <a:r>
              <a:rPr lang="de-DE" sz="1600" dirty="0" err="1">
                <a:solidFill>
                  <a:srgbClr val="808080"/>
                </a:solidFill>
                <a:latin typeface="Arial"/>
              </a:rPr>
              <a:t>months</a:t>
            </a:r>
            <a:endParaRPr lang="de-DE" sz="1600" dirty="0">
              <a:solidFill>
                <a:srgbClr val="808080"/>
              </a:solidFill>
              <a:latin typeface="Arial"/>
            </a:endParaRPr>
          </a:p>
        </p:txBody>
      </p:sp>
      <p:sp>
        <p:nvSpPr>
          <p:cNvPr id="7" name="TextBox 6">
            <a:extLst>
              <a:ext uri="{FF2B5EF4-FFF2-40B4-BE49-F238E27FC236}">
                <a16:creationId xmlns:a16="http://schemas.microsoft.com/office/drawing/2014/main" id="{2C3CCFD6-DB8A-4441-B05E-A0F46042C2DA}"/>
              </a:ext>
            </a:extLst>
          </p:cNvPr>
          <p:cNvSpPr txBox="1"/>
          <p:nvPr/>
        </p:nvSpPr>
        <p:spPr>
          <a:xfrm>
            <a:off x="381000" y="6260232"/>
            <a:ext cx="4711674" cy="369332"/>
          </a:xfrm>
          <a:prstGeom prst="rect">
            <a:avLst/>
          </a:prstGeom>
          <a:noFill/>
        </p:spPr>
        <p:txBody>
          <a:bodyPr wrap="none" rtlCol="0">
            <a:spAutoFit/>
          </a:bodyPr>
          <a:lstStyle/>
          <a:p>
            <a:r>
              <a:rPr lang="en-US" dirty="0"/>
              <a:t>Al-</a:t>
            </a:r>
            <a:r>
              <a:rPr lang="en-US" dirty="0" err="1"/>
              <a:t>Sawaf</a:t>
            </a:r>
            <a:r>
              <a:rPr lang="en-US" dirty="0"/>
              <a:t> O et al. EHA 2021; Abstract S146. </a:t>
            </a:r>
          </a:p>
        </p:txBody>
      </p:sp>
    </p:spTree>
    <p:extLst>
      <p:ext uri="{BB962C8B-B14F-4D97-AF65-F5344CB8AC3E}">
        <p14:creationId xmlns:p14="http://schemas.microsoft.com/office/powerpoint/2010/main" val="16583909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19">
            <a:extLst>
              <a:ext uri="{FF2B5EF4-FFF2-40B4-BE49-F238E27FC236}">
                <a16:creationId xmlns:a16="http://schemas.microsoft.com/office/drawing/2014/main" id="{50936415-D12C-4B4C-87C4-F44E9873D344}"/>
              </a:ext>
            </a:extLst>
          </p:cNvPr>
          <p:cNvSpPr txBox="1">
            <a:spLocks/>
          </p:cNvSpPr>
          <p:nvPr/>
        </p:nvSpPr>
        <p:spPr>
          <a:xfrm>
            <a:off x="472579" y="228600"/>
            <a:ext cx="6726379" cy="397682"/>
          </a:xfrm>
          <a:prstGeom prst="rect">
            <a:avLst/>
          </a:prstGeom>
          <a:noFill/>
        </p:spPr>
        <p:txBody>
          <a:bodyPr vert="horz" wrap="square" lIns="0" tIns="0" rIns="0" bIns="0" numCol="1" rtlCol="0" anchor="ctr" anchorCtr="0" compatLnSpc="1">
            <a:prstTxWarp prst="textNoShape">
              <a:avLst/>
            </a:prstTxWarp>
            <a:noAutofit/>
          </a:bodyPr>
          <a:lstStyle>
            <a:lvl1pPr algn="l" defTabSz="720090" rtl="0" eaLnBrk="1" latinLnBrk="0" hangingPunct="1">
              <a:spcBef>
                <a:spcPct val="0"/>
              </a:spcBef>
              <a:buNone/>
              <a:defRPr sz="2700" b="1" i="0" kern="1200" cap="all" baseline="0">
                <a:solidFill>
                  <a:schemeClr val="accent6"/>
                </a:solidFill>
                <a:latin typeface="+mj-lt"/>
                <a:ea typeface="+mj-ea"/>
                <a:cs typeface="+mj-cs"/>
              </a:defRPr>
            </a:lvl1pPr>
          </a:lstStyle>
          <a:p>
            <a:pPr defTabSz="720072"/>
            <a:r>
              <a:rPr lang="de-DE" sz="2000" dirty="0">
                <a:solidFill>
                  <a:srgbClr val="004178"/>
                </a:solidFill>
                <a:latin typeface="Arial"/>
              </a:rPr>
              <a:t>CLL14: M</a:t>
            </a:r>
            <a:r>
              <a:rPr lang="de-DE" sz="2000" cap="none" dirty="0">
                <a:solidFill>
                  <a:srgbClr val="004178"/>
                </a:solidFill>
                <a:latin typeface="Arial"/>
              </a:rPr>
              <a:t>ost</a:t>
            </a:r>
            <a:r>
              <a:rPr lang="de-DE" sz="2000" dirty="0">
                <a:solidFill>
                  <a:srgbClr val="004178"/>
                </a:solidFill>
                <a:latin typeface="Arial"/>
              </a:rPr>
              <a:t> </a:t>
            </a:r>
            <a:r>
              <a:rPr lang="de-DE" sz="2000" dirty="0" err="1">
                <a:solidFill>
                  <a:srgbClr val="004178"/>
                </a:solidFill>
                <a:latin typeface="Arial"/>
              </a:rPr>
              <a:t>F</a:t>
            </a:r>
            <a:r>
              <a:rPr lang="de-DE" sz="2000" cap="none" dirty="0" err="1">
                <a:solidFill>
                  <a:srgbClr val="004178"/>
                </a:solidFill>
                <a:latin typeface="Arial"/>
              </a:rPr>
              <a:t>requent</a:t>
            </a:r>
            <a:r>
              <a:rPr lang="de-DE" sz="2000" cap="none" dirty="0">
                <a:solidFill>
                  <a:srgbClr val="004178"/>
                </a:solidFill>
                <a:latin typeface="Arial"/>
              </a:rPr>
              <a:t> </a:t>
            </a:r>
            <a:r>
              <a:rPr lang="en-US" sz="2000" dirty="0"/>
              <a:t>≥ </a:t>
            </a:r>
            <a:r>
              <a:rPr lang="de-DE" sz="2000" dirty="0">
                <a:solidFill>
                  <a:srgbClr val="004178"/>
                </a:solidFill>
                <a:latin typeface="Arial"/>
              </a:rPr>
              <a:t>G</a:t>
            </a:r>
            <a:r>
              <a:rPr lang="de-DE" sz="2000" cap="none" dirty="0">
                <a:solidFill>
                  <a:srgbClr val="004178"/>
                </a:solidFill>
                <a:latin typeface="Arial"/>
              </a:rPr>
              <a:t>rade </a:t>
            </a:r>
            <a:r>
              <a:rPr lang="de-DE" sz="2000" dirty="0">
                <a:solidFill>
                  <a:srgbClr val="004178"/>
                </a:solidFill>
                <a:latin typeface="Arial"/>
              </a:rPr>
              <a:t>3 </a:t>
            </a:r>
            <a:r>
              <a:rPr lang="de-DE" sz="2000" dirty="0" err="1">
                <a:solidFill>
                  <a:srgbClr val="004178"/>
                </a:solidFill>
                <a:latin typeface="Arial"/>
              </a:rPr>
              <a:t>A</a:t>
            </a:r>
            <a:r>
              <a:rPr lang="de-DE" sz="2000" cap="none" dirty="0" err="1">
                <a:solidFill>
                  <a:srgbClr val="004178"/>
                </a:solidFill>
                <a:latin typeface="Arial"/>
              </a:rPr>
              <a:t>dverse</a:t>
            </a:r>
            <a:r>
              <a:rPr lang="de-DE" sz="2000" dirty="0">
                <a:solidFill>
                  <a:srgbClr val="004178"/>
                </a:solidFill>
                <a:latin typeface="Arial"/>
              </a:rPr>
              <a:t> E</a:t>
            </a:r>
            <a:r>
              <a:rPr lang="de-DE" sz="2000" cap="none" dirty="0">
                <a:solidFill>
                  <a:srgbClr val="004178"/>
                </a:solidFill>
                <a:latin typeface="Arial"/>
              </a:rPr>
              <a:t>vents</a:t>
            </a:r>
            <a:endParaRPr lang="de-DE" sz="3200" cap="none" dirty="0">
              <a:solidFill>
                <a:srgbClr val="002060"/>
              </a:solidFill>
              <a:latin typeface="Arial"/>
            </a:endParaRPr>
          </a:p>
        </p:txBody>
      </p:sp>
      <p:pic>
        <p:nvPicPr>
          <p:cNvPr id="5" name="Picture 4" descr="Table&#10;&#10;Description automatically generated">
            <a:extLst>
              <a:ext uri="{FF2B5EF4-FFF2-40B4-BE49-F238E27FC236}">
                <a16:creationId xmlns:a16="http://schemas.microsoft.com/office/drawing/2014/main" id="{9E43573E-5F39-2845-B394-E846F0EB39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578" y="716190"/>
            <a:ext cx="11246843" cy="5425620"/>
          </a:xfrm>
          <a:prstGeom prst="rect">
            <a:avLst/>
          </a:prstGeom>
        </p:spPr>
      </p:pic>
      <p:sp>
        <p:nvSpPr>
          <p:cNvPr id="6" name="TextBox 5">
            <a:extLst>
              <a:ext uri="{FF2B5EF4-FFF2-40B4-BE49-F238E27FC236}">
                <a16:creationId xmlns:a16="http://schemas.microsoft.com/office/drawing/2014/main" id="{3621D0D9-802C-9941-9E12-DD7EE46EAFA4}"/>
              </a:ext>
            </a:extLst>
          </p:cNvPr>
          <p:cNvSpPr txBox="1"/>
          <p:nvPr/>
        </p:nvSpPr>
        <p:spPr>
          <a:xfrm>
            <a:off x="381000" y="6260232"/>
            <a:ext cx="4711674" cy="369332"/>
          </a:xfrm>
          <a:prstGeom prst="rect">
            <a:avLst/>
          </a:prstGeom>
          <a:noFill/>
        </p:spPr>
        <p:txBody>
          <a:bodyPr wrap="none" rtlCol="0">
            <a:spAutoFit/>
          </a:bodyPr>
          <a:lstStyle/>
          <a:p>
            <a:r>
              <a:rPr lang="en-US" dirty="0"/>
              <a:t>Al-</a:t>
            </a:r>
            <a:r>
              <a:rPr lang="en-US" dirty="0" err="1"/>
              <a:t>Sawaf</a:t>
            </a:r>
            <a:r>
              <a:rPr lang="en-US" dirty="0"/>
              <a:t> O et al. EHA 2021; Abstract S146. </a:t>
            </a:r>
          </a:p>
        </p:txBody>
      </p:sp>
    </p:spTree>
    <p:extLst>
      <p:ext uri="{BB962C8B-B14F-4D97-AF65-F5344CB8AC3E}">
        <p14:creationId xmlns:p14="http://schemas.microsoft.com/office/powerpoint/2010/main" val="877945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7">
            <a:extLst>
              <a:ext uri="{FF2B5EF4-FFF2-40B4-BE49-F238E27FC236}">
                <a16:creationId xmlns:a16="http://schemas.microsoft.com/office/drawing/2014/main" id="{EDBD9340-1C3A-8044-A019-FF6EDA486BA0}"/>
              </a:ext>
            </a:extLst>
          </p:cNvPr>
          <p:cNvSpPr txBox="1">
            <a:spLocks/>
          </p:cNvSpPr>
          <p:nvPr/>
        </p:nvSpPr>
        <p:spPr>
          <a:xfrm>
            <a:off x="1219200" y="1219200"/>
            <a:ext cx="10134600" cy="3695242"/>
          </a:xfrm>
          <a:prstGeom prst="rect">
            <a:avLst/>
          </a:prstGeom>
        </p:spPr>
        <p:txBody>
          <a:bodyPr vert="horz" wrap="square" lIns="0" tIns="9525" rIns="0" bIns="0" rtlCol="0">
            <a:spAutoFit/>
          </a:bodyPr>
          <a:lstStyle>
            <a:lvl1pPr>
              <a:defRPr sz="3200" b="1">
                <a:solidFill>
                  <a:srgbClr val="005193"/>
                </a:solidFill>
                <a:latin typeface="+mj-lt"/>
                <a:ea typeface="+mj-ea"/>
                <a:cs typeface="+mj-cs"/>
              </a:defRPr>
            </a:lvl1pPr>
          </a:lstStyle>
          <a:p>
            <a:pPr marL="17145" defTabSz="685800">
              <a:spcBef>
                <a:spcPts val="600"/>
              </a:spcBef>
            </a:pPr>
            <a:r>
              <a:rPr lang="nl-NL" sz="3600" dirty="0">
                <a:solidFill>
                  <a:prstClr val="white"/>
                </a:solidFill>
                <a:latin typeface="Calibri"/>
              </a:rPr>
              <a:t>First </a:t>
            </a:r>
            <a:r>
              <a:rPr lang="nl-NL" sz="3600" dirty="0" err="1">
                <a:solidFill>
                  <a:prstClr val="white"/>
                </a:solidFill>
                <a:latin typeface="Calibri"/>
              </a:rPr>
              <a:t>Results</a:t>
            </a:r>
            <a:r>
              <a:rPr lang="nl-NL" sz="3600" dirty="0">
                <a:solidFill>
                  <a:prstClr val="white"/>
                </a:solidFill>
                <a:latin typeface="Calibri"/>
              </a:rPr>
              <a:t> of a Head-</a:t>
            </a:r>
            <a:r>
              <a:rPr lang="nl-NL" sz="3600" dirty="0" err="1">
                <a:solidFill>
                  <a:prstClr val="white"/>
                </a:solidFill>
                <a:latin typeface="Calibri"/>
              </a:rPr>
              <a:t>to</a:t>
            </a:r>
            <a:r>
              <a:rPr lang="nl-NL" sz="3600" dirty="0">
                <a:solidFill>
                  <a:prstClr val="white"/>
                </a:solidFill>
                <a:latin typeface="Calibri"/>
              </a:rPr>
              <a:t>-Head Trial of </a:t>
            </a:r>
            <a:r>
              <a:rPr lang="nl-NL" sz="3600" dirty="0" err="1">
                <a:solidFill>
                  <a:prstClr val="white"/>
                </a:solidFill>
                <a:latin typeface="Calibri"/>
              </a:rPr>
              <a:t>Acalabrutinib</a:t>
            </a:r>
            <a:r>
              <a:rPr lang="nl-NL" sz="3600" dirty="0">
                <a:solidFill>
                  <a:prstClr val="white"/>
                </a:solidFill>
                <a:latin typeface="Calibri"/>
              </a:rPr>
              <a:t> versus Ibrutinib in Previously </a:t>
            </a:r>
            <a:r>
              <a:rPr lang="nl-NL" sz="3600" dirty="0" err="1">
                <a:solidFill>
                  <a:prstClr val="white"/>
                </a:solidFill>
                <a:latin typeface="Calibri"/>
              </a:rPr>
              <a:t>Treated</a:t>
            </a:r>
            <a:r>
              <a:rPr lang="nl-NL" sz="3600" dirty="0">
                <a:solidFill>
                  <a:prstClr val="white"/>
                </a:solidFill>
                <a:latin typeface="Calibri"/>
              </a:rPr>
              <a:t> </a:t>
            </a:r>
            <a:r>
              <a:rPr lang="nl-NL" sz="3600" dirty="0" err="1">
                <a:solidFill>
                  <a:prstClr val="white"/>
                </a:solidFill>
                <a:latin typeface="Calibri"/>
              </a:rPr>
              <a:t>Chronic</a:t>
            </a:r>
            <a:r>
              <a:rPr lang="nl-NL" sz="3600" dirty="0">
                <a:solidFill>
                  <a:prstClr val="white"/>
                </a:solidFill>
                <a:latin typeface="Calibri"/>
              </a:rPr>
              <a:t> </a:t>
            </a:r>
            <a:r>
              <a:rPr lang="nl-NL" sz="3600" dirty="0" err="1">
                <a:solidFill>
                  <a:prstClr val="white"/>
                </a:solidFill>
                <a:latin typeface="Calibri"/>
              </a:rPr>
              <a:t>Lymphocytic</a:t>
            </a:r>
            <a:r>
              <a:rPr lang="nl-NL" sz="3600" dirty="0">
                <a:solidFill>
                  <a:prstClr val="white"/>
                </a:solidFill>
                <a:latin typeface="Calibri"/>
              </a:rPr>
              <a:t> </a:t>
            </a:r>
            <a:r>
              <a:rPr lang="nl-NL" sz="3600" dirty="0" err="1">
                <a:solidFill>
                  <a:prstClr val="white"/>
                </a:solidFill>
                <a:latin typeface="Calibri"/>
              </a:rPr>
              <a:t>Leukemia</a:t>
            </a:r>
            <a:endParaRPr lang="nl-NL" sz="3600" dirty="0">
              <a:solidFill>
                <a:prstClr val="white"/>
              </a:solidFill>
              <a:latin typeface="Calibri"/>
            </a:endParaRPr>
          </a:p>
          <a:p>
            <a:pPr defTabSz="685800">
              <a:spcBef>
                <a:spcPts val="600"/>
              </a:spcBef>
            </a:pPr>
            <a:r>
              <a:rPr lang="nl-NL" sz="1800" dirty="0">
                <a:solidFill>
                  <a:prstClr val="white"/>
                </a:solidFill>
                <a:latin typeface="Calibri"/>
              </a:rPr>
              <a:t>John C. Byrd</a:t>
            </a:r>
            <a:r>
              <a:rPr lang="nl-NL" sz="1800" baseline="30000" dirty="0">
                <a:solidFill>
                  <a:prstClr val="white"/>
                </a:solidFill>
                <a:latin typeface="Calibri"/>
              </a:rPr>
              <a:t>1</a:t>
            </a:r>
            <a:r>
              <a:rPr lang="nl-NL" sz="1800" dirty="0">
                <a:solidFill>
                  <a:prstClr val="white"/>
                </a:solidFill>
                <a:latin typeface="Calibri"/>
              </a:rPr>
              <a:t>; Peter Hillmen</a:t>
            </a:r>
            <a:r>
              <a:rPr lang="nl-NL" sz="1800" baseline="30000" dirty="0">
                <a:solidFill>
                  <a:prstClr val="white"/>
                </a:solidFill>
                <a:latin typeface="Calibri"/>
              </a:rPr>
              <a:t>2</a:t>
            </a:r>
            <a:r>
              <a:rPr lang="nl-NL" sz="1800" dirty="0">
                <a:solidFill>
                  <a:prstClr val="white"/>
                </a:solidFill>
                <a:latin typeface="Calibri"/>
              </a:rPr>
              <a:t>; Paolo Ghia</a:t>
            </a:r>
            <a:r>
              <a:rPr lang="nl-NL" sz="1800" baseline="30000" dirty="0">
                <a:solidFill>
                  <a:prstClr val="white"/>
                </a:solidFill>
                <a:latin typeface="Calibri"/>
              </a:rPr>
              <a:t>3</a:t>
            </a:r>
            <a:r>
              <a:rPr lang="nl-NL" sz="1800" dirty="0">
                <a:solidFill>
                  <a:prstClr val="white"/>
                </a:solidFill>
                <a:latin typeface="Calibri"/>
              </a:rPr>
              <a:t>; Arnon P. Kater</a:t>
            </a:r>
            <a:r>
              <a:rPr lang="nl-NL" sz="1800" baseline="30000" dirty="0">
                <a:solidFill>
                  <a:prstClr val="white"/>
                </a:solidFill>
                <a:latin typeface="Calibri"/>
              </a:rPr>
              <a:t>4</a:t>
            </a:r>
            <a:r>
              <a:rPr lang="nl-NL" sz="1800" dirty="0">
                <a:solidFill>
                  <a:prstClr val="white"/>
                </a:solidFill>
                <a:latin typeface="Calibri"/>
              </a:rPr>
              <a:t>; </a:t>
            </a:r>
            <a:r>
              <a:rPr lang="nl-NL" sz="1800" dirty="0" err="1">
                <a:solidFill>
                  <a:prstClr val="white"/>
                </a:solidFill>
                <a:latin typeface="Calibri"/>
              </a:rPr>
              <a:t>Asher</a:t>
            </a:r>
            <a:r>
              <a:rPr lang="nl-NL" sz="1800" dirty="0">
                <a:solidFill>
                  <a:prstClr val="white"/>
                </a:solidFill>
                <a:latin typeface="Calibri"/>
              </a:rPr>
              <a:t> Chanan-Khan</a:t>
            </a:r>
            <a:r>
              <a:rPr lang="nl-NL" sz="1800" baseline="30000" dirty="0">
                <a:solidFill>
                  <a:prstClr val="white"/>
                </a:solidFill>
                <a:latin typeface="Calibri"/>
              </a:rPr>
              <a:t>5</a:t>
            </a:r>
            <a:r>
              <a:rPr lang="nl-NL" sz="1800" dirty="0">
                <a:solidFill>
                  <a:prstClr val="white"/>
                </a:solidFill>
                <a:latin typeface="Calibri"/>
              </a:rPr>
              <a:t>; Richard R. Furman</a:t>
            </a:r>
            <a:r>
              <a:rPr lang="nl-NL" sz="1800" baseline="30000" dirty="0">
                <a:solidFill>
                  <a:prstClr val="white"/>
                </a:solidFill>
                <a:latin typeface="Calibri"/>
              </a:rPr>
              <a:t>6</a:t>
            </a:r>
            <a:r>
              <a:rPr lang="nl-NL" sz="1800" dirty="0">
                <a:solidFill>
                  <a:prstClr val="white"/>
                </a:solidFill>
                <a:latin typeface="Calibri"/>
              </a:rPr>
              <a:t>; Susan O’Brien</a:t>
            </a:r>
            <a:r>
              <a:rPr lang="nl-NL" sz="1800" baseline="30000" dirty="0">
                <a:solidFill>
                  <a:prstClr val="white"/>
                </a:solidFill>
                <a:latin typeface="Calibri"/>
              </a:rPr>
              <a:t>7</a:t>
            </a:r>
            <a:r>
              <a:rPr lang="nl-NL" sz="1800" dirty="0">
                <a:solidFill>
                  <a:prstClr val="white"/>
                </a:solidFill>
                <a:latin typeface="Calibri"/>
              </a:rPr>
              <a:t>; Mustafa </a:t>
            </a:r>
            <a:r>
              <a:rPr lang="nl-NL" sz="1800" dirty="0" err="1">
                <a:solidFill>
                  <a:prstClr val="white"/>
                </a:solidFill>
                <a:latin typeface="Calibri"/>
              </a:rPr>
              <a:t>Nuri</a:t>
            </a:r>
            <a:r>
              <a:rPr lang="nl-NL" sz="1800" dirty="0">
                <a:solidFill>
                  <a:prstClr val="white"/>
                </a:solidFill>
                <a:latin typeface="Calibri"/>
              </a:rPr>
              <a:t> Yenerel</a:t>
            </a:r>
            <a:r>
              <a:rPr lang="nl-NL" sz="1800" baseline="30000" dirty="0">
                <a:solidFill>
                  <a:prstClr val="white"/>
                </a:solidFill>
                <a:latin typeface="Calibri"/>
              </a:rPr>
              <a:t>8</a:t>
            </a:r>
            <a:r>
              <a:rPr lang="nl-NL" sz="1800" dirty="0">
                <a:solidFill>
                  <a:prstClr val="white"/>
                </a:solidFill>
                <a:latin typeface="Calibri"/>
              </a:rPr>
              <a:t>; </a:t>
            </a:r>
            <a:r>
              <a:rPr lang="nl-NL" sz="1800" dirty="0" err="1">
                <a:solidFill>
                  <a:prstClr val="white"/>
                </a:solidFill>
                <a:latin typeface="Calibri"/>
              </a:rPr>
              <a:t>Arpad</a:t>
            </a:r>
            <a:r>
              <a:rPr lang="nl-NL" sz="1800" dirty="0">
                <a:solidFill>
                  <a:prstClr val="white"/>
                </a:solidFill>
                <a:latin typeface="Calibri"/>
              </a:rPr>
              <a:t> Illes</a:t>
            </a:r>
            <a:r>
              <a:rPr lang="nl-NL" sz="1800" baseline="30000" dirty="0">
                <a:solidFill>
                  <a:prstClr val="white"/>
                </a:solidFill>
                <a:latin typeface="Calibri"/>
              </a:rPr>
              <a:t>9</a:t>
            </a:r>
            <a:r>
              <a:rPr lang="nl-NL" sz="1800" dirty="0">
                <a:solidFill>
                  <a:prstClr val="white"/>
                </a:solidFill>
                <a:latin typeface="Calibri"/>
              </a:rPr>
              <a:t>; Neil Kay</a:t>
            </a:r>
            <a:r>
              <a:rPr lang="nl-NL" sz="1800" baseline="30000" dirty="0">
                <a:solidFill>
                  <a:prstClr val="white"/>
                </a:solidFill>
                <a:latin typeface="Calibri"/>
              </a:rPr>
              <a:t>10</a:t>
            </a:r>
            <a:r>
              <a:rPr lang="nl-NL" sz="1800" dirty="0">
                <a:solidFill>
                  <a:prstClr val="white"/>
                </a:solidFill>
                <a:latin typeface="Calibri"/>
              </a:rPr>
              <a:t>; Jose A. Garcia-Marco</a:t>
            </a:r>
            <a:r>
              <a:rPr lang="nl-NL" sz="1800" baseline="30000" dirty="0">
                <a:solidFill>
                  <a:prstClr val="white"/>
                </a:solidFill>
                <a:latin typeface="Calibri"/>
              </a:rPr>
              <a:t>11</a:t>
            </a:r>
            <a:r>
              <a:rPr lang="nl-NL" sz="1800" dirty="0">
                <a:solidFill>
                  <a:prstClr val="white"/>
                </a:solidFill>
                <a:latin typeface="Calibri"/>
              </a:rPr>
              <a:t>; Anthony Mato</a:t>
            </a:r>
            <a:r>
              <a:rPr lang="nl-NL" sz="1800" baseline="30000" dirty="0">
                <a:solidFill>
                  <a:prstClr val="white"/>
                </a:solidFill>
                <a:latin typeface="Calibri"/>
              </a:rPr>
              <a:t>12</a:t>
            </a:r>
            <a:r>
              <a:rPr lang="nl-NL" sz="1800" dirty="0">
                <a:solidFill>
                  <a:prstClr val="white"/>
                </a:solidFill>
                <a:latin typeface="Calibri"/>
              </a:rPr>
              <a:t>; Javier Pinilla-Ibarz</a:t>
            </a:r>
            <a:r>
              <a:rPr lang="nl-NL" sz="1800" baseline="30000" dirty="0">
                <a:solidFill>
                  <a:prstClr val="white"/>
                </a:solidFill>
                <a:latin typeface="Calibri"/>
              </a:rPr>
              <a:t>13</a:t>
            </a:r>
            <a:r>
              <a:rPr lang="nl-NL" sz="1800" dirty="0">
                <a:solidFill>
                  <a:prstClr val="white"/>
                </a:solidFill>
                <a:latin typeface="Calibri"/>
              </a:rPr>
              <a:t>; John F. Seymour</a:t>
            </a:r>
            <a:r>
              <a:rPr lang="nl-NL" sz="1800" baseline="30000" dirty="0">
                <a:solidFill>
                  <a:prstClr val="white"/>
                </a:solidFill>
                <a:latin typeface="Calibri"/>
              </a:rPr>
              <a:t>14</a:t>
            </a:r>
            <a:r>
              <a:rPr lang="nl-NL" sz="1800" dirty="0">
                <a:solidFill>
                  <a:prstClr val="white"/>
                </a:solidFill>
                <a:latin typeface="Calibri"/>
              </a:rPr>
              <a:t>; </a:t>
            </a:r>
            <a:r>
              <a:rPr lang="nl-NL" sz="1800" dirty="0" err="1">
                <a:solidFill>
                  <a:prstClr val="white"/>
                </a:solidFill>
                <a:latin typeface="Calibri"/>
              </a:rPr>
              <a:t>Stephane</a:t>
            </a:r>
            <a:r>
              <a:rPr lang="nl-NL" sz="1800" dirty="0">
                <a:solidFill>
                  <a:prstClr val="white"/>
                </a:solidFill>
                <a:latin typeface="Calibri"/>
              </a:rPr>
              <a:t> Lepretre</a:t>
            </a:r>
            <a:r>
              <a:rPr lang="nl-NL" sz="1800" baseline="30000" dirty="0">
                <a:solidFill>
                  <a:prstClr val="white"/>
                </a:solidFill>
                <a:latin typeface="Calibri"/>
              </a:rPr>
              <a:t>15</a:t>
            </a:r>
            <a:r>
              <a:rPr lang="nl-NL" sz="1800" dirty="0">
                <a:solidFill>
                  <a:prstClr val="white"/>
                </a:solidFill>
                <a:latin typeface="Calibri"/>
              </a:rPr>
              <a:t>; Stephan Stilgenbauer</a:t>
            </a:r>
            <a:r>
              <a:rPr lang="nl-NL" sz="1800" baseline="30000" dirty="0">
                <a:solidFill>
                  <a:prstClr val="white"/>
                </a:solidFill>
                <a:latin typeface="Calibri"/>
              </a:rPr>
              <a:t>16</a:t>
            </a:r>
            <a:r>
              <a:rPr lang="nl-NL" sz="1800" dirty="0">
                <a:solidFill>
                  <a:prstClr val="white"/>
                </a:solidFill>
                <a:latin typeface="Calibri"/>
              </a:rPr>
              <a:t>; </a:t>
            </a:r>
            <a:r>
              <a:rPr lang="nl-NL" sz="1800" dirty="0" err="1">
                <a:solidFill>
                  <a:prstClr val="white"/>
                </a:solidFill>
                <a:latin typeface="Calibri"/>
              </a:rPr>
              <a:t>Tadeusz</a:t>
            </a:r>
            <a:r>
              <a:rPr lang="nl-NL" sz="1800" dirty="0">
                <a:solidFill>
                  <a:prstClr val="white"/>
                </a:solidFill>
                <a:latin typeface="Calibri"/>
              </a:rPr>
              <a:t> Robak</a:t>
            </a:r>
            <a:r>
              <a:rPr lang="nl-NL" sz="1800" baseline="30000" dirty="0">
                <a:solidFill>
                  <a:prstClr val="white"/>
                </a:solidFill>
                <a:latin typeface="Calibri"/>
              </a:rPr>
              <a:t>17</a:t>
            </a:r>
            <a:r>
              <a:rPr lang="nl-NL" sz="1800" dirty="0">
                <a:solidFill>
                  <a:prstClr val="white"/>
                </a:solidFill>
                <a:latin typeface="Calibri"/>
              </a:rPr>
              <a:t>; </a:t>
            </a:r>
            <a:r>
              <a:rPr lang="nl-NL" sz="1800" dirty="0" err="1">
                <a:solidFill>
                  <a:prstClr val="white"/>
                </a:solidFill>
                <a:latin typeface="Calibri"/>
              </a:rPr>
              <a:t>Priti</a:t>
            </a:r>
            <a:r>
              <a:rPr lang="nl-NL" sz="1800" dirty="0">
                <a:solidFill>
                  <a:prstClr val="white"/>
                </a:solidFill>
                <a:latin typeface="Calibri"/>
              </a:rPr>
              <a:t> Patel</a:t>
            </a:r>
            <a:r>
              <a:rPr lang="nl-NL" sz="1800" baseline="30000" dirty="0">
                <a:solidFill>
                  <a:prstClr val="white"/>
                </a:solidFill>
                <a:latin typeface="Calibri"/>
              </a:rPr>
              <a:t>18</a:t>
            </a:r>
            <a:r>
              <a:rPr lang="nl-NL" sz="1800" dirty="0">
                <a:solidFill>
                  <a:prstClr val="white"/>
                </a:solidFill>
                <a:latin typeface="Calibri"/>
              </a:rPr>
              <a:t>; Kara Higgins</a:t>
            </a:r>
            <a:r>
              <a:rPr lang="nl-NL" sz="1800" baseline="30000" dirty="0">
                <a:solidFill>
                  <a:prstClr val="white"/>
                </a:solidFill>
                <a:latin typeface="Calibri"/>
              </a:rPr>
              <a:t>18</a:t>
            </a:r>
            <a:r>
              <a:rPr lang="nl-NL" sz="1800" dirty="0">
                <a:solidFill>
                  <a:prstClr val="white"/>
                </a:solidFill>
                <a:latin typeface="Calibri"/>
              </a:rPr>
              <a:t>; Sophia Sohoni</a:t>
            </a:r>
            <a:r>
              <a:rPr lang="nl-NL" sz="1800" baseline="30000" dirty="0">
                <a:solidFill>
                  <a:prstClr val="white"/>
                </a:solidFill>
                <a:latin typeface="Calibri"/>
              </a:rPr>
              <a:t>18</a:t>
            </a:r>
            <a:r>
              <a:rPr lang="nl-NL" sz="1800" dirty="0">
                <a:solidFill>
                  <a:prstClr val="white"/>
                </a:solidFill>
                <a:latin typeface="Calibri"/>
              </a:rPr>
              <a:t>; </a:t>
            </a:r>
            <a:r>
              <a:rPr lang="nl-NL" sz="1800" dirty="0" err="1">
                <a:solidFill>
                  <a:prstClr val="white"/>
                </a:solidFill>
                <a:latin typeface="Calibri"/>
              </a:rPr>
              <a:t>Wojciech</a:t>
            </a:r>
            <a:r>
              <a:rPr lang="nl-NL" sz="1800" dirty="0">
                <a:solidFill>
                  <a:prstClr val="white"/>
                </a:solidFill>
                <a:latin typeface="Calibri"/>
              </a:rPr>
              <a:t> Jurczak</a:t>
            </a:r>
            <a:r>
              <a:rPr lang="nl-NL" sz="1800" baseline="30000" dirty="0">
                <a:solidFill>
                  <a:prstClr val="white"/>
                </a:solidFill>
                <a:latin typeface="Calibri"/>
              </a:rPr>
              <a:t>19</a:t>
            </a:r>
            <a:endParaRPr lang="nl-NL" sz="1800" b="0" dirty="0">
              <a:solidFill>
                <a:prstClr val="white"/>
              </a:solidFill>
              <a:latin typeface="Calibri"/>
            </a:endParaRPr>
          </a:p>
          <a:p>
            <a:pPr defTabSz="685800">
              <a:spcBef>
                <a:spcPts val="600"/>
              </a:spcBef>
            </a:pPr>
            <a:r>
              <a:rPr lang="nl-NL" sz="825" b="0" baseline="30000" dirty="0">
                <a:solidFill>
                  <a:prstClr val="white"/>
                </a:solidFill>
                <a:latin typeface="Calibri"/>
              </a:rPr>
              <a:t>1</a:t>
            </a:r>
            <a:r>
              <a:rPr lang="nl-NL" sz="825" b="0" dirty="0">
                <a:solidFill>
                  <a:prstClr val="white"/>
                </a:solidFill>
                <a:latin typeface="Calibri"/>
              </a:rPr>
              <a:t>The Ohio State University Comprehensive Cancer Center, Columbus, OH, USA; </a:t>
            </a:r>
            <a:r>
              <a:rPr lang="nl-NL" sz="825" b="0" baseline="30000" dirty="0">
                <a:solidFill>
                  <a:prstClr val="white"/>
                </a:solidFill>
                <a:latin typeface="Calibri"/>
              </a:rPr>
              <a:t>2</a:t>
            </a:r>
            <a:r>
              <a:rPr lang="nl-NL" sz="825" b="0" dirty="0">
                <a:solidFill>
                  <a:prstClr val="white"/>
                </a:solidFill>
                <a:latin typeface="Calibri"/>
              </a:rPr>
              <a:t>St. </a:t>
            </a:r>
            <a:r>
              <a:rPr lang="nl-NL" sz="825" b="0" dirty="0" err="1">
                <a:solidFill>
                  <a:prstClr val="white"/>
                </a:solidFill>
                <a:latin typeface="Calibri"/>
              </a:rPr>
              <a:t>James’s</a:t>
            </a:r>
            <a:r>
              <a:rPr lang="nl-NL" sz="825" b="0" dirty="0">
                <a:solidFill>
                  <a:prstClr val="white"/>
                </a:solidFill>
                <a:latin typeface="Calibri"/>
              </a:rPr>
              <a:t> University </a:t>
            </a:r>
            <a:r>
              <a:rPr lang="nl-NL" sz="825" b="0" dirty="0" err="1">
                <a:solidFill>
                  <a:prstClr val="white"/>
                </a:solidFill>
                <a:latin typeface="Calibri"/>
              </a:rPr>
              <a:t>Hospital</a:t>
            </a:r>
            <a:r>
              <a:rPr lang="nl-NL" sz="825" b="0" dirty="0">
                <a:solidFill>
                  <a:prstClr val="white"/>
                </a:solidFill>
                <a:latin typeface="Calibri"/>
              </a:rPr>
              <a:t>, Leeds, UK; </a:t>
            </a:r>
            <a:r>
              <a:rPr lang="nl-NL" sz="825" b="0" baseline="30000" dirty="0">
                <a:solidFill>
                  <a:prstClr val="white"/>
                </a:solidFill>
                <a:latin typeface="Calibri"/>
              </a:rPr>
              <a:t>3</a:t>
            </a:r>
            <a:r>
              <a:rPr lang="nl-NL" sz="825" b="0" dirty="0">
                <a:solidFill>
                  <a:prstClr val="white"/>
                </a:solidFill>
                <a:latin typeface="Calibri"/>
              </a:rPr>
              <a:t>Università Vita-</a:t>
            </a:r>
            <a:r>
              <a:rPr lang="nl-NL" sz="825" b="0" dirty="0" err="1">
                <a:solidFill>
                  <a:prstClr val="white"/>
                </a:solidFill>
                <a:latin typeface="Calibri"/>
              </a:rPr>
              <a:t>Salute</a:t>
            </a:r>
            <a:r>
              <a:rPr lang="nl-NL" sz="825" b="0" dirty="0">
                <a:solidFill>
                  <a:prstClr val="white"/>
                </a:solidFill>
                <a:latin typeface="Calibri"/>
              </a:rPr>
              <a:t> San </a:t>
            </a:r>
            <a:r>
              <a:rPr lang="nl-NL" sz="825" b="0" dirty="0" err="1">
                <a:solidFill>
                  <a:prstClr val="white"/>
                </a:solidFill>
                <a:latin typeface="Calibri"/>
              </a:rPr>
              <a:t>Raffaele</a:t>
            </a:r>
            <a:r>
              <a:rPr lang="nl-NL" sz="825" b="0" dirty="0">
                <a:solidFill>
                  <a:prstClr val="white"/>
                </a:solidFill>
                <a:latin typeface="Calibri"/>
              </a:rPr>
              <a:t> </a:t>
            </a:r>
            <a:r>
              <a:rPr lang="nl-NL" sz="825" b="0" dirty="0" err="1">
                <a:solidFill>
                  <a:prstClr val="white"/>
                </a:solidFill>
                <a:latin typeface="Calibri"/>
              </a:rPr>
              <a:t>and</a:t>
            </a:r>
            <a:r>
              <a:rPr lang="nl-NL" sz="825" b="0" dirty="0">
                <a:solidFill>
                  <a:prstClr val="white"/>
                </a:solidFill>
                <a:latin typeface="Calibri"/>
              </a:rPr>
              <a:t> IRCCS </a:t>
            </a:r>
            <a:r>
              <a:rPr lang="nl-NL" sz="825" b="0" dirty="0" err="1">
                <a:solidFill>
                  <a:prstClr val="white"/>
                </a:solidFill>
                <a:latin typeface="Calibri"/>
              </a:rPr>
              <a:t>Ospedale</a:t>
            </a:r>
            <a:r>
              <a:rPr lang="nl-NL" sz="825" b="0" dirty="0">
                <a:solidFill>
                  <a:prstClr val="white"/>
                </a:solidFill>
                <a:latin typeface="Calibri"/>
              </a:rPr>
              <a:t> San </a:t>
            </a:r>
            <a:r>
              <a:rPr lang="nl-NL" sz="825" b="0" dirty="0" err="1">
                <a:solidFill>
                  <a:prstClr val="white"/>
                </a:solidFill>
                <a:latin typeface="Calibri"/>
              </a:rPr>
              <a:t>Raffaele</a:t>
            </a:r>
            <a:r>
              <a:rPr lang="nl-NL" sz="825" b="0" dirty="0">
                <a:solidFill>
                  <a:prstClr val="white"/>
                </a:solidFill>
                <a:latin typeface="Calibri"/>
              </a:rPr>
              <a:t>, Milano, Italy; </a:t>
            </a:r>
            <a:r>
              <a:rPr lang="nl-NL" sz="825" b="0" baseline="30000" dirty="0">
                <a:solidFill>
                  <a:prstClr val="white"/>
                </a:solidFill>
                <a:latin typeface="Calibri"/>
              </a:rPr>
              <a:t>4</a:t>
            </a:r>
            <a:r>
              <a:rPr lang="nl-NL" sz="825" b="0" dirty="0">
                <a:solidFill>
                  <a:prstClr val="white"/>
                </a:solidFill>
                <a:latin typeface="Calibri"/>
              </a:rPr>
              <a:t>Amsterdam University </a:t>
            </a:r>
            <a:r>
              <a:rPr lang="nl-NL" sz="825" b="0" dirty="0" err="1">
                <a:solidFill>
                  <a:prstClr val="white"/>
                </a:solidFill>
                <a:latin typeface="Calibri"/>
              </a:rPr>
              <a:t>Medical</a:t>
            </a:r>
            <a:r>
              <a:rPr lang="nl-NL" sz="825" b="0" dirty="0">
                <a:solidFill>
                  <a:prstClr val="white"/>
                </a:solidFill>
                <a:latin typeface="Calibri"/>
              </a:rPr>
              <a:t> Center, Amsterdam, on </a:t>
            </a:r>
            <a:r>
              <a:rPr lang="nl-NL" sz="825" b="0" dirty="0" err="1">
                <a:solidFill>
                  <a:prstClr val="white"/>
                </a:solidFill>
                <a:latin typeface="Calibri"/>
              </a:rPr>
              <a:t>behalf</a:t>
            </a:r>
            <a:r>
              <a:rPr lang="nl-NL" sz="825" b="0" dirty="0">
                <a:solidFill>
                  <a:prstClr val="white"/>
                </a:solidFill>
                <a:latin typeface="Calibri"/>
              </a:rPr>
              <a:t> of </a:t>
            </a:r>
            <a:r>
              <a:rPr lang="nl-NL" sz="825" b="0" dirty="0" err="1">
                <a:solidFill>
                  <a:prstClr val="white"/>
                </a:solidFill>
                <a:latin typeface="Calibri"/>
              </a:rPr>
              <a:t>Hovon</a:t>
            </a:r>
            <a:r>
              <a:rPr lang="nl-NL" sz="825" b="0" dirty="0">
                <a:solidFill>
                  <a:prstClr val="white"/>
                </a:solidFill>
                <a:latin typeface="Calibri"/>
              </a:rPr>
              <a:t>, Netherlands; </a:t>
            </a:r>
            <a:r>
              <a:rPr lang="nl-NL" sz="825" b="0" baseline="30000" dirty="0">
                <a:solidFill>
                  <a:prstClr val="white"/>
                </a:solidFill>
                <a:latin typeface="Calibri"/>
              </a:rPr>
              <a:t>5</a:t>
            </a:r>
            <a:r>
              <a:rPr lang="nl-NL" sz="825" b="0" dirty="0">
                <a:solidFill>
                  <a:prstClr val="white"/>
                </a:solidFill>
                <a:latin typeface="Calibri"/>
              </a:rPr>
              <a:t>Mayo </a:t>
            </a:r>
            <a:r>
              <a:rPr lang="nl-NL" sz="825" b="0" dirty="0" err="1">
                <a:solidFill>
                  <a:prstClr val="white"/>
                </a:solidFill>
                <a:latin typeface="Calibri"/>
              </a:rPr>
              <a:t>Clinic</a:t>
            </a:r>
            <a:r>
              <a:rPr lang="nl-NL" sz="825" b="0" dirty="0">
                <a:solidFill>
                  <a:prstClr val="white"/>
                </a:solidFill>
                <a:latin typeface="Calibri"/>
              </a:rPr>
              <a:t> Jacksonville, Jacksonville, FL, USA; </a:t>
            </a:r>
            <a:r>
              <a:rPr lang="nl-NL" sz="825" b="0" baseline="30000" dirty="0">
                <a:solidFill>
                  <a:prstClr val="white"/>
                </a:solidFill>
                <a:latin typeface="Calibri"/>
              </a:rPr>
              <a:t>6</a:t>
            </a:r>
            <a:r>
              <a:rPr lang="nl-NL" sz="825" b="0" dirty="0">
                <a:solidFill>
                  <a:prstClr val="white"/>
                </a:solidFill>
                <a:latin typeface="Calibri"/>
              </a:rPr>
              <a:t>Weill </a:t>
            </a:r>
            <a:r>
              <a:rPr lang="nl-NL" sz="825" b="0" dirty="0" err="1">
                <a:solidFill>
                  <a:prstClr val="white"/>
                </a:solidFill>
                <a:latin typeface="Calibri"/>
              </a:rPr>
              <a:t>Cornell</a:t>
            </a:r>
            <a:r>
              <a:rPr lang="nl-NL" sz="825" b="0" dirty="0">
                <a:solidFill>
                  <a:prstClr val="white"/>
                </a:solidFill>
                <a:latin typeface="Calibri"/>
              </a:rPr>
              <a:t> </a:t>
            </a:r>
            <a:r>
              <a:rPr lang="nl-NL" sz="825" b="0" dirty="0" err="1">
                <a:solidFill>
                  <a:prstClr val="white"/>
                </a:solidFill>
                <a:latin typeface="Calibri"/>
              </a:rPr>
              <a:t>Medicine</a:t>
            </a:r>
            <a:r>
              <a:rPr lang="nl-NL" sz="825" b="0" dirty="0">
                <a:solidFill>
                  <a:prstClr val="white"/>
                </a:solidFill>
                <a:latin typeface="Calibri"/>
              </a:rPr>
              <a:t>, New York </a:t>
            </a:r>
            <a:r>
              <a:rPr lang="nl-NL" sz="825" b="0" dirty="0" err="1">
                <a:solidFill>
                  <a:prstClr val="white"/>
                </a:solidFill>
                <a:latin typeface="Calibri"/>
              </a:rPr>
              <a:t>Presbyterian</a:t>
            </a:r>
            <a:r>
              <a:rPr lang="nl-NL" sz="825" b="0" dirty="0">
                <a:solidFill>
                  <a:prstClr val="white"/>
                </a:solidFill>
                <a:latin typeface="Calibri"/>
              </a:rPr>
              <a:t> </a:t>
            </a:r>
            <a:r>
              <a:rPr lang="nl-NL" sz="825" b="0" dirty="0" err="1">
                <a:solidFill>
                  <a:prstClr val="white"/>
                </a:solidFill>
                <a:latin typeface="Calibri"/>
              </a:rPr>
              <a:t>Hospital</a:t>
            </a:r>
            <a:r>
              <a:rPr lang="nl-NL" sz="825" b="0" dirty="0">
                <a:solidFill>
                  <a:prstClr val="white"/>
                </a:solidFill>
                <a:latin typeface="Calibri"/>
              </a:rPr>
              <a:t>, New York, NY, USA; </a:t>
            </a:r>
            <a:r>
              <a:rPr lang="nl-NL" sz="825" b="0" baseline="30000" dirty="0">
                <a:solidFill>
                  <a:prstClr val="white"/>
                </a:solidFill>
                <a:latin typeface="Calibri"/>
              </a:rPr>
              <a:t>7</a:t>
            </a:r>
            <a:r>
              <a:rPr lang="nl-NL" sz="825" b="0" dirty="0">
                <a:solidFill>
                  <a:prstClr val="white"/>
                </a:solidFill>
                <a:latin typeface="Calibri"/>
              </a:rPr>
              <a:t>Chao Family Comprehensive Cancer Center, University of California-Irvine, Irvine, CA, USA; </a:t>
            </a:r>
            <a:r>
              <a:rPr lang="nl-NL" sz="825" b="0" baseline="30000" dirty="0">
                <a:solidFill>
                  <a:prstClr val="white"/>
                </a:solidFill>
                <a:latin typeface="Calibri"/>
              </a:rPr>
              <a:t>8</a:t>
            </a:r>
            <a:r>
              <a:rPr lang="nl-NL" sz="825" b="0" dirty="0">
                <a:solidFill>
                  <a:prstClr val="white"/>
                </a:solidFill>
                <a:latin typeface="Calibri"/>
              </a:rPr>
              <a:t>Istanbul University, Istanbul, Turkey; </a:t>
            </a:r>
            <a:r>
              <a:rPr lang="nl-NL" sz="825" b="0" baseline="30000" dirty="0">
                <a:solidFill>
                  <a:prstClr val="white"/>
                </a:solidFill>
                <a:latin typeface="Calibri"/>
              </a:rPr>
              <a:t>9</a:t>
            </a:r>
            <a:r>
              <a:rPr lang="nl-NL" sz="825" b="0" dirty="0">
                <a:solidFill>
                  <a:prstClr val="white"/>
                </a:solidFill>
                <a:latin typeface="Calibri"/>
              </a:rPr>
              <a:t>University of Debrecen, Debrecen, Hungary; </a:t>
            </a:r>
            <a:r>
              <a:rPr lang="nl-NL" sz="825" b="0" baseline="30000" dirty="0">
                <a:solidFill>
                  <a:prstClr val="white"/>
                </a:solidFill>
                <a:latin typeface="Calibri"/>
              </a:rPr>
              <a:t>10</a:t>
            </a:r>
            <a:r>
              <a:rPr lang="nl-NL" sz="825" b="0" dirty="0">
                <a:solidFill>
                  <a:prstClr val="white"/>
                </a:solidFill>
                <a:latin typeface="Calibri"/>
              </a:rPr>
              <a:t>Mayo </a:t>
            </a:r>
            <a:r>
              <a:rPr lang="nl-NL" sz="825" b="0" dirty="0" err="1">
                <a:solidFill>
                  <a:prstClr val="white"/>
                </a:solidFill>
                <a:latin typeface="Calibri"/>
              </a:rPr>
              <a:t>Clinic</a:t>
            </a:r>
            <a:r>
              <a:rPr lang="nl-NL" sz="825" b="0" dirty="0">
                <a:solidFill>
                  <a:prstClr val="white"/>
                </a:solidFill>
                <a:latin typeface="Calibri"/>
              </a:rPr>
              <a:t> Rochester, Rochester, MN, USA; </a:t>
            </a:r>
            <a:r>
              <a:rPr lang="nl-NL" sz="825" b="0" baseline="30000" dirty="0">
                <a:solidFill>
                  <a:prstClr val="white"/>
                </a:solidFill>
                <a:latin typeface="Calibri"/>
              </a:rPr>
              <a:t>11</a:t>
            </a:r>
            <a:r>
              <a:rPr lang="nl-NL" sz="825" b="0" dirty="0">
                <a:solidFill>
                  <a:prstClr val="white"/>
                </a:solidFill>
                <a:latin typeface="Calibri"/>
              </a:rPr>
              <a:t>Hospital </a:t>
            </a:r>
            <a:r>
              <a:rPr lang="nl-NL" sz="825" b="0" dirty="0" err="1">
                <a:solidFill>
                  <a:prstClr val="white"/>
                </a:solidFill>
                <a:latin typeface="Calibri"/>
              </a:rPr>
              <a:t>Universitario</a:t>
            </a:r>
            <a:r>
              <a:rPr lang="nl-NL" sz="825" b="0" dirty="0">
                <a:solidFill>
                  <a:prstClr val="white"/>
                </a:solidFill>
                <a:latin typeface="Calibri"/>
              </a:rPr>
              <a:t> </a:t>
            </a:r>
            <a:r>
              <a:rPr lang="nl-NL" sz="825" b="0" dirty="0" err="1">
                <a:solidFill>
                  <a:prstClr val="white"/>
                </a:solidFill>
                <a:latin typeface="Calibri"/>
              </a:rPr>
              <a:t>Puerta</a:t>
            </a:r>
            <a:r>
              <a:rPr lang="nl-NL" sz="825" b="0" dirty="0">
                <a:solidFill>
                  <a:prstClr val="white"/>
                </a:solidFill>
                <a:latin typeface="Calibri"/>
              </a:rPr>
              <a:t> de </a:t>
            </a:r>
            <a:r>
              <a:rPr lang="nl-NL" sz="825" b="0" dirty="0" err="1">
                <a:solidFill>
                  <a:prstClr val="white"/>
                </a:solidFill>
                <a:latin typeface="Calibri"/>
              </a:rPr>
              <a:t>Hierro-Majadahonda</a:t>
            </a:r>
            <a:r>
              <a:rPr lang="nl-NL" sz="825" b="0" dirty="0">
                <a:solidFill>
                  <a:prstClr val="white"/>
                </a:solidFill>
                <a:latin typeface="Calibri"/>
              </a:rPr>
              <a:t>, Madrid, Spain; </a:t>
            </a:r>
            <a:r>
              <a:rPr lang="nl-NL" sz="825" b="0" baseline="30000" dirty="0">
                <a:solidFill>
                  <a:prstClr val="white"/>
                </a:solidFill>
                <a:latin typeface="Calibri"/>
              </a:rPr>
              <a:t>12</a:t>
            </a:r>
            <a:r>
              <a:rPr lang="nl-NL" sz="825" b="0" dirty="0">
                <a:solidFill>
                  <a:prstClr val="white"/>
                </a:solidFill>
                <a:latin typeface="Calibri"/>
              </a:rPr>
              <a:t>University of Pennsylvania, Philadelphia, PA, USA; </a:t>
            </a:r>
            <a:r>
              <a:rPr lang="nl-NL" sz="825" b="0" baseline="30000" dirty="0">
                <a:solidFill>
                  <a:prstClr val="white"/>
                </a:solidFill>
                <a:latin typeface="Calibri"/>
              </a:rPr>
              <a:t>13</a:t>
            </a:r>
            <a:r>
              <a:rPr lang="nl-NL" sz="825" b="0" dirty="0">
                <a:solidFill>
                  <a:prstClr val="white"/>
                </a:solidFill>
                <a:latin typeface="Calibri"/>
              </a:rPr>
              <a:t>Moffit Cancer Center, Tampa, FL, USA; </a:t>
            </a:r>
            <a:r>
              <a:rPr lang="nl-NL" sz="825" b="0" baseline="30000" dirty="0">
                <a:solidFill>
                  <a:prstClr val="white"/>
                </a:solidFill>
                <a:latin typeface="Calibri"/>
              </a:rPr>
              <a:t>14</a:t>
            </a:r>
            <a:r>
              <a:rPr lang="nl-NL" sz="825" b="0" dirty="0">
                <a:solidFill>
                  <a:prstClr val="white"/>
                </a:solidFill>
                <a:latin typeface="Calibri"/>
              </a:rPr>
              <a:t>Peter </a:t>
            </a:r>
            <a:r>
              <a:rPr lang="nl-NL" sz="825" b="0" dirty="0" err="1">
                <a:solidFill>
                  <a:prstClr val="white"/>
                </a:solidFill>
                <a:latin typeface="Calibri"/>
              </a:rPr>
              <a:t>MacCallum</a:t>
            </a:r>
            <a:r>
              <a:rPr lang="nl-NL" sz="825" b="0" dirty="0">
                <a:solidFill>
                  <a:prstClr val="white"/>
                </a:solidFill>
                <a:latin typeface="Calibri"/>
              </a:rPr>
              <a:t> Cancer Centre, Royal Melbourne </a:t>
            </a:r>
            <a:r>
              <a:rPr lang="nl-NL" sz="825" b="0" dirty="0" err="1">
                <a:solidFill>
                  <a:prstClr val="white"/>
                </a:solidFill>
                <a:latin typeface="Calibri"/>
              </a:rPr>
              <a:t>Hospital</a:t>
            </a:r>
            <a:r>
              <a:rPr lang="nl-NL" sz="825" b="0" dirty="0">
                <a:solidFill>
                  <a:prstClr val="white"/>
                </a:solidFill>
                <a:latin typeface="Calibri"/>
              </a:rPr>
              <a:t> </a:t>
            </a:r>
            <a:r>
              <a:rPr lang="nl-NL" sz="825" b="0" dirty="0" err="1">
                <a:solidFill>
                  <a:prstClr val="white"/>
                </a:solidFill>
                <a:latin typeface="Calibri"/>
              </a:rPr>
              <a:t>and</a:t>
            </a:r>
            <a:r>
              <a:rPr lang="nl-NL" sz="825" b="0" dirty="0">
                <a:solidFill>
                  <a:prstClr val="white"/>
                </a:solidFill>
                <a:latin typeface="Calibri"/>
              </a:rPr>
              <a:t> University of Melbourne, Victoria, Australia; </a:t>
            </a:r>
            <a:r>
              <a:rPr lang="nl-NL" sz="825" b="0" baseline="30000" dirty="0">
                <a:solidFill>
                  <a:prstClr val="white"/>
                </a:solidFill>
                <a:latin typeface="Calibri"/>
              </a:rPr>
              <a:t>15</a:t>
            </a:r>
            <a:r>
              <a:rPr lang="nl-NL" sz="825" b="0" dirty="0">
                <a:solidFill>
                  <a:prstClr val="white"/>
                </a:solidFill>
                <a:latin typeface="Calibri"/>
              </a:rPr>
              <a:t>Centre Henri Becquerel </a:t>
            </a:r>
            <a:r>
              <a:rPr lang="nl-NL" sz="825" b="0" dirty="0" err="1">
                <a:solidFill>
                  <a:prstClr val="white"/>
                </a:solidFill>
                <a:latin typeface="Calibri"/>
              </a:rPr>
              <a:t>and</a:t>
            </a:r>
            <a:r>
              <a:rPr lang="nl-NL" sz="825" b="0" dirty="0">
                <a:solidFill>
                  <a:prstClr val="white"/>
                </a:solidFill>
                <a:latin typeface="Calibri"/>
              </a:rPr>
              <a:t> </a:t>
            </a:r>
            <a:r>
              <a:rPr lang="nl-NL" sz="825" b="0" dirty="0" err="1">
                <a:solidFill>
                  <a:prstClr val="white"/>
                </a:solidFill>
                <a:latin typeface="Calibri"/>
              </a:rPr>
              <a:t>Normandie</a:t>
            </a:r>
            <a:r>
              <a:rPr lang="nl-NL" sz="825" b="0" dirty="0">
                <a:solidFill>
                  <a:prstClr val="white"/>
                </a:solidFill>
                <a:latin typeface="Calibri"/>
              </a:rPr>
              <a:t> University UNIROUEN, Rouen, France; </a:t>
            </a:r>
            <a:r>
              <a:rPr lang="nl-NL" sz="825" b="0" baseline="30000" dirty="0">
                <a:solidFill>
                  <a:prstClr val="white"/>
                </a:solidFill>
                <a:latin typeface="Calibri"/>
              </a:rPr>
              <a:t>16</a:t>
            </a:r>
            <a:r>
              <a:rPr lang="nl-NL" sz="825" b="0" dirty="0">
                <a:solidFill>
                  <a:prstClr val="white"/>
                </a:solidFill>
                <a:latin typeface="Calibri"/>
              </a:rPr>
              <a:t>University of Ulm, Ulm, Germany; </a:t>
            </a:r>
            <a:r>
              <a:rPr lang="nl-NL" sz="825" b="0" baseline="30000" dirty="0">
                <a:solidFill>
                  <a:prstClr val="white"/>
                </a:solidFill>
                <a:latin typeface="Calibri"/>
              </a:rPr>
              <a:t>17</a:t>
            </a:r>
            <a:r>
              <a:rPr lang="nl-NL" sz="825" b="0" dirty="0">
                <a:solidFill>
                  <a:prstClr val="white"/>
                </a:solidFill>
                <a:latin typeface="Calibri"/>
              </a:rPr>
              <a:t>Medical University of </a:t>
            </a:r>
            <a:r>
              <a:rPr lang="nl-NL" sz="825" b="0" dirty="0" err="1">
                <a:solidFill>
                  <a:prstClr val="white"/>
                </a:solidFill>
                <a:latin typeface="Calibri"/>
              </a:rPr>
              <a:t>Lodz</a:t>
            </a:r>
            <a:r>
              <a:rPr lang="nl-NL" sz="825" b="0" dirty="0">
                <a:solidFill>
                  <a:prstClr val="white"/>
                </a:solidFill>
                <a:latin typeface="Calibri"/>
              </a:rPr>
              <a:t>, </a:t>
            </a:r>
            <a:r>
              <a:rPr lang="nl-NL" sz="825" b="0" dirty="0" err="1">
                <a:solidFill>
                  <a:prstClr val="white"/>
                </a:solidFill>
                <a:latin typeface="Calibri"/>
              </a:rPr>
              <a:t>Lodz</a:t>
            </a:r>
            <a:r>
              <a:rPr lang="nl-NL" sz="825" b="0" dirty="0">
                <a:solidFill>
                  <a:prstClr val="white"/>
                </a:solidFill>
                <a:latin typeface="Calibri"/>
              </a:rPr>
              <a:t>, Poland; </a:t>
            </a:r>
            <a:r>
              <a:rPr lang="nl-NL" sz="825" b="0" baseline="30000" dirty="0">
                <a:solidFill>
                  <a:prstClr val="white"/>
                </a:solidFill>
                <a:latin typeface="Calibri"/>
              </a:rPr>
              <a:t>18</a:t>
            </a:r>
            <a:r>
              <a:rPr lang="nl-NL" sz="825" b="0" dirty="0">
                <a:solidFill>
                  <a:prstClr val="white"/>
                </a:solidFill>
                <a:latin typeface="Calibri"/>
              </a:rPr>
              <a:t>AstraZeneca, South San Francisco, CA, USA; </a:t>
            </a:r>
            <a:r>
              <a:rPr lang="nl-NL" sz="825" b="0" baseline="30000" dirty="0">
                <a:solidFill>
                  <a:prstClr val="white"/>
                </a:solidFill>
                <a:latin typeface="Calibri"/>
              </a:rPr>
              <a:t>19</a:t>
            </a:r>
            <a:r>
              <a:rPr lang="nl-NL" sz="825" b="0" dirty="0">
                <a:solidFill>
                  <a:prstClr val="white"/>
                </a:solidFill>
                <a:latin typeface="Calibri"/>
              </a:rPr>
              <a:t>Maria </a:t>
            </a:r>
            <a:r>
              <a:rPr lang="nl-NL" sz="825" b="0" dirty="0" err="1">
                <a:solidFill>
                  <a:prstClr val="white"/>
                </a:solidFill>
                <a:latin typeface="Calibri"/>
              </a:rPr>
              <a:t>Sklodowska</a:t>
            </a:r>
            <a:r>
              <a:rPr lang="nl-NL" sz="825" b="0" dirty="0">
                <a:solidFill>
                  <a:prstClr val="white"/>
                </a:solidFill>
                <a:latin typeface="Calibri"/>
              </a:rPr>
              <a:t>-Curie National Research </a:t>
            </a:r>
            <a:r>
              <a:rPr lang="nl-NL" sz="825" b="0" dirty="0" err="1">
                <a:solidFill>
                  <a:prstClr val="white"/>
                </a:solidFill>
                <a:latin typeface="Calibri"/>
              </a:rPr>
              <a:t>Institute</a:t>
            </a:r>
            <a:r>
              <a:rPr lang="nl-NL" sz="825" b="0" dirty="0">
                <a:solidFill>
                  <a:prstClr val="white"/>
                </a:solidFill>
                <a:latin typeface="Calibri"/>
              </a:rPr>
              <a:t> of </a:t>
            </a:r>
            <a:r>
              <a:rPr lang="nl-NL" sz="825" b="0" dirty="0" err="1">
                <a:solidFill>
                  <a:prstClr val="white"/>
                </a:solidFill>
                <a:latin typeface="Calibri"/>
              </a:rPr>
              <a:t>Oncology</a:t>
            </a:r>
            <a:r>
              <a:rPr lang="nl-NL" sz="825" b="0" dirty="0">
                <a:solidFill>
                  <a:prstClr val="white"/>
                </a:solidFill>
                <a:latin typeface="Calibri"/>
              </a:rPr>
              <a:t>, Krakow, Poland</a:t>
            </a:r>
            <a:endParaRPr lang="en-GB" sz="2400" kern="0" dirty="0">
              <a:solidFill>
                <a:prstClr val="white"/>
              </a:solidFill>
              <a:latin typeface="Calibri"/>
              <a:cs typeface="Calibri"/>
            </a:endParaRPr>
          </a:p>
        </p:txBody>
      </p:sp>
      <p:sp>
        <p:nvSpPr>
          <p:cNvPr id="3" name="object 29">
            <a:extLst>
              <a:ext uri="{FF2B5EF4-FFF2-40B4-BE49-F238E27FC236}">
                <a16:creationId xmlns:a16="http://schemas.microsoft.com/office/drawing/2014/main" id="{9A137A24-8764-F045-9651-31BA82446AF7}"/>
              </a:ext>
            </a:extLst>
          </p:cNvPr>
          <p:cNvSpPr/>
          <p:nvPr/>
        </p:nvSpPr>
        <p:spPr>
          <a:xfrm>
            <a:off x="1066800" y="1295400"/>
            <a:ext cx="1577341" cy="2667000"/>
          </a:xfrm>
          <a:custGeom>
            <a:avLst/>
            <a:gdLst/>
            <a:ahLst/>
            <a:cxnLst/>
            <a:rect l="l" t="t" r="r" b="b"/>
            <a:pathLst>
              <a:path h="2395854">
                <a:moveTo>
                  <a:pt x="0" y="0"/>
                </a:moveTo>
                <a:lnTo>
                  <a:pt x="0" y="2395855"/>
                </a:lnTo>
              </a:path>
            </a:pathLst>
          </a:custGeom>
          <a:ln w="63500">
            <a:solidFill>
              <a:srgbClr val="FFFFFF"/>
            </a:solidFill>
          </a:ln>
        </p:spPr>
        <p:txBody>
          <a:bodyPr wrap="square" lIns="0" tIns="0" rIns="0" bIns="0" rtlCol="0"/>
          <a:lstStyle/>
          <a:p>
            <a:pPr defTabSz="685800"/>
            <a:endParaRPr sz="1350">
              <a:solidFill>
                <a:prstClr val="black"/>
              </a:solidFill>
              <a:latin typeface="Calibri"/>
            </a:endParaRPr>
          </a:p>
        </p:txBody>
      </p:sp>
    </p:spTree>
    <p:extLst>
      <p:ext uri="{BB962C8B-B14F-4D97-AF65-F5344CB8AC3E}">
        <p14:creationId xmlns:p14="http://schemas.microsoft.com/office/powerpoint/2010/main" val="5813509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2">
            <a:extLst>
              <a:ext uri="{FF2B5EF4-FFF2-40B4-BE49-F238E27FC236}">
                <a16:creationId xmlns:a16="http://schemas.microsoft.com/office/drawing/2014/main" id="{7A1AEC9E-F072-4EE3-8998-55E48D5D2B46}"/>
              </a:ext>
            </a:extLst>
          </p:cNvPr>
          <p:cNvSpPr>
            <a:spLocks noGrp="1"/>
          </p:cNvSpPr>
          <p:nvPr>
            <p:ph type="title"/>
          </p:nvPr>
        </p:nvSpPr>
        <p:spPr>
          <a:xfrm>
            <a:off x="1109374" y="686184"/>
            <a:ext cx="8796625" cy="369332"/>
          </a:xfrm>
        </p:spPr>
        <p:txBody>
          <a:bodyPr>
            <a:noAutofit/>
          </a:bodyPr>
          <a:lstStyle/>
          <a:p>
            <a:r>
              <a:rPr lang="en-US" dirty="0"/>
              <a:t>ELEVATE-RR: Phase 3 Randomized Non-inferiority Open-Label Trial</a:t>
            </a:r>
          </a:p>
        </p:txBody>
      </p:sp>
      <p:grpSp>
        <p:nvGrpSpPr>
          <p:cNvPr id="2" name="Group 1">
            <a:extLst>
              <a:ext uri="{FF2B5EF4-FFF2-40B4-BE49-F238E27FC236}">
                <a16:creationId xmlns:a16="http://schemas.microsoft.com/office/drawing/2014/main" id="{619398B3-6A56-A346-8866-92786AB779BF}"/>
              </a:ext>
            </a:extLst>
          </p:cNvPr>
          <p:cNvGrpSpPr/>
          <p:nvPr/>
        </p:nvGrpSpPr>
        <p:grpSpPr>
          <a:xfrm>
            <a:off x="873887" y="1371601"/>
            <a:ext cx="11013313" cy="4711964"/>
            <a:chOff x="2026500" y="1947519"/>
            <a:chExt cx="8452845" cy="3616487"/>
          </a:xfrm>
        </p:grpSpPr>
        <p:grpSp>
          <p:nvGrpSpPr>
            <p:cNvPr id="19" name="Group 18">
              <a:extLst>
                <a:ext uri="{FF2B5EF4-FFF2-40B4-BE49-F238E27FC236}">
                  <a16:creationId xmlns:a16="http://schemas.microsoft.com/office/drawing/2014/main" id="{B2698EAE-58F6-054B-A3AB-00A844216D1F}"/>
                </a:ext>
              </a:extLst>
            </p:cNvPr>
            <p:cNvGrpSpPr/>
            <p:nvPr/>
          </p:nvGrpSpPr>
          <p:grpSpPr>
            <a:xfrm>
              <a:off x="2095502" y="1947519"/>
              <a:ext cx="8213685" cy="2408549"/>
              <a:chOff x="305555" y="1495836"/>
              <a:chExt cx="11580891" cy="3211399"/>
            </a:xfrm>
          </p:grpSpPr>
          <p:sp>
            <p:nvSpPr>
              <p:cNvPr id="15" name="Rectangle: Rounded Corners 14">
                <a:extLst>
                  <a:ext uri="{FF2B5EF4-FFF2-40B4-BE49-F238E27FC236}">
                    <a16:creationId xmlns:a16="http://schemas.microsoft.com/office/drawing/2014/main" id="{7F6DE0CD-97F3-4EED-B440-1AEC846D422C}"/>
                  </a:ext>
                </a:extLst>
              </p:cNvPr>
              <p:cNvSpPr/>
              <p:nvPr/>
            </p:nvSpPr>
            <p:spPr>
              <a:xfrm>
                <a:off x="305555" y="1495836"/>
                <a:ext cx="3552028" cy="3211399"/>
              </a:xfrm>
              <a:prstGeom prst="roundRect">
                <a:avLst>
                  <a:gd name="adj" fmla="val 0"/>
                </a:avLst>
              </a:prstGeom>
              <a:solidFill>
                <a:srgbClr val="D9E5EF"/>
              </a:solidFill>
              <a:ln>
                <a:noFill/>
              </a:ln>
            </p:spPr>
            <p:style>
              <a:lnRef idx="2">
                <a:schemeClr val="accent1">
                  <a:shade val="50000"/>
                </a:schemeClr>
              </a:lnRef>
              <a:fillRef idx="1">
                <a:schemeClr val="accent1"/>
              </a:fillRef>
              <a:effectRef idx="0">
                <a:schemeClr val="accent1"/>
              </a:effectRef>
              <a:fontRef idx="minor">
                <a:schemeClr val="lt1"/>
              </a:fontRef>
            </p:style>
            <p:txBody>
              <a:bodyPr lIns="102857" tIns="102857" rIns="102857" bIns="102857" rtlCol="0" anchor="ctr"/>
              <a:lstStyle/>
              <a:p>
                <a:pPr algn="ctr" defTabSz="457115">
                  <a:spcAft>
                    <a:spcPts val="300"/>
                  </a:spcAft>
                  <a:defRPr/>
                </a:pPr>
                <a:r>
                  <a:rPr lang="en-US" sz="1400" b="1" dirty="0">
                    <a:solidFill>
                      <a:prstClr val="black"/>
                    </a:solidFill>
                    <a:latin typeface="Calibri"/>
                  </a:rPr>
                  <a:t>Patients (N=533)</a:t>
                </a:r>
              </a:p>
              <a:p>
                <a:pPr algn="ctr" defTabSz="457115">
                  <a:spcAft>
                    <a:spcPts val="300"/>
                  </a:spcAft>
                  <a:defRPr/>
                </a:pPr>
                <a:r>
                  <a:rPr lang="en-US" sz="1400" b="1" u="sng" dirty="0">
                    <a:solidFill>
                      <a:prstClr val="black"/>
                    </a:solidFill>
                    <a:latin typeface="Calibri"/>
                  </a:rPr>
                  <a:t>Key Inclusion Criteria</a:t>
                </a:r>
              </a:p>
              <a:p>
                <a:pPr marL="171418" indent="-171418" defTabSz="457115">
                  <a:spcAft>
                    <a:spcPts val="300"/>
                  </a:spcAft>
                  <a:buFont typeface="Arial" panose="020B0604020202020204" pitchFamily="34" charset="0"/>
                  <a:buChar char="•"/>
                  <a:defRPr/>
                </a:pPr>
                <a:r>
                  <a:rPr lang="en-US" sz="1400" dirty="0">
                    <a:solidFill>
                      <a:prstClr val="black"/>
                    </a:solidFill>
                    <a:latin typeface="Calibri"/>
                  </a:rPr>
                  <a:t>Adults with previously treated CLL requiring therapy (iwCLL 2008 criteria</a:t>
                </a:r>
                <a:r>
                  <a:rPr lang="en-US" sz="1400" baseline="30000" dirty="0">
                    <a:solidFill>
                      <a:prstClr val="black"/>
                    </a:solidFill>
                    <a:latin typeface="Calibri"/>
                  </a:rPr>
                  <a:t>1</a:t>
                </a:r>
                <a:r>
                  <a:rPr lang="en-US" sz="1400" dirty="0">
                    <a:solidFill>
                      <a:prstClr val="black"/>
                    </a:solidFill>
                    <a:latin typeface="Calibri"/>
                  </a:rPr>
                  <a:t>)</a:t>
                </a:r>
              </a:p>
              <a:p>
                <a:pPr marL="171418" indent="-171418" defTabSz="457115">
                  <a:spcAft>
                    <a:spcPts val="300"/>
                  </a:spcAft>
                  <a:buFont typeface="Arial" panose="020B0604020202020204" pitchFamily="34" charset="0"/>
                  <a:buChar char="•"/>
                  <a:defRPr/>
                </a:pPr>
                <a:r>
                  <a:rPr lang="en-US" sz="1400" dirty="0">
                    <a:solidFill>
                      <a:prstClr val="black"/>
                    </a:solidFill>
                    <a:latin typeface="Calibri"/>
                  </a:rPr>
                  <a:t>Presence of del(17p) or del(11q)</a:t>
                </a:r>
                <a:r>
                  <a:rPr lang="en-US" sz="1400" baseline="30000" dirty="0">
                    <a:solidFill>
                      <a:prstClr val="black"/>
                    </a:solidFill>
                    <a:latin typeface="Calibri"/>
                  </a:rPr>
                  <a:t>a</a:t>
                </a:r>
              </a:p>
              <a:p>
                <a:pPr marL="171418" indent="-171418" defTabSz="457115">
                  <a:spcAft>
                    <a:spcPts val="300"/>
                  </a:spcAft>
                  <a:buFont typeface="Arial" panose="020B0604020202020204" pitchFamily="34" charset="0"/>
                  <a:buChar char="•"/>
                  <a:defRPr/>
                </a:pPr>
                <a:r>
                  <a:rPr lang="en-US" sz="1400" dirty="0">
                    <a:solidFill>
                      <a:prstClr val="black"/>
                    </a:solidFill>
                    <a:latin typeface="Calibri"/>
                  </a:rPr>
                  <a:t>ECOG PS of ≤2</a:t>
                </a:r>
              </a:p>
              <a:p>
                <a:pPr algn="ctr" defTabSz="457115">
                  <a:spcAft>
                    <a:spcPts val="300"/>
                  </a:spcAft>
                  <a:defRPr/>
                </a:pPr>
                <a:endParaRPr lang="en-US" sz="1400" u="sng" dirty="0">
                  <a:solidFill>
                    <a:prstClr val="black"/>
                  </a:solidFill>
                  <a:latin typeface="Calibri"/>
                </a:endParaRPr>
              </a:p>
              <a:p>
                <a:pPr algn="ctr" defTabSz="457115">
                  <a:spcAft>
                    <a:spcPts val="300"/>
                  </a:spcAft>
                  <a:defRPr/>
                </a:pPr>
                <a:r>
                  <a:rPr lang="en-US" sz="1400" b="1" u="sng" dirty="0">
                    <a:solidFill>
                      <a:prstClr val="black"/>
                    </a:solidFill>
                    <a:latin typeface="Calibri"/>
                  </a:rPr>
                  <a:t>Stratification</a:t>
                </a:r>
                <a:r>
                  <a:rPr lang="en-US" sz="1400" b="1" dirty="0">
                    <a:solidFill>
                      <a:prstClr val="black"/>
                    </a:solidFill>
                    <a:latin typeface="Calibri"/>
                  </a:rPr>
                  <a:t> </a:t>
                </a:r>
              </a:p>
              <a:p>
                <a:pPr marL="111104" indent="-111104" defTabSz="457115">
                  <a:spcAft>
                    <a:spcPts val="300"/>
                  </a:spcAft>
                  <a:buFont typeface="Arial" panose="020B0604020202020204" pitchFamily="34" charset="0"/>
                  <a:buChar char="•"/>
                  <a:defRPr/>
                </a:pPr>
                <a:r>
                  <a:rPr lang="en-US" sz="1400" dirty="0">
                    <a:solidFill>
                      <a:prstClr val="black"/>
                    </a:solidFill>
                    <a:latin typeface="Calibri"/>
                  </a:rPr>
                  <a:t>del(17p) status (yes or no)</a:t>
                </a:r>
              </a:p>
              <a:p>
                <a:pPr marL="111104" indent="-111104" defTabSz="457115">
                  <a:spcAft>
                    <a:spcPts val="300"/>
                  </a:spcAft>
                  <a:buFont typeface="Arial" panose="020B0604020202020204" pitchFamily="34" charset="0"/>
                  <a:buChar char="•"/>
                  <a:defRPr/>
                </a:pPr>
                <a:r>
                  <a:rPr lang="en-US" sz="1400" dirty="0">
                    <a:solidFill>
                      <a:prstClr val="black"/>
                    </a:solidFill>
                    <a:latin typeface="Calibri"/>
                  </a:rPr>
                  <a:t>ECOG PS (2 vs ≤1)</a:t>
                </a:r>
              </a:p>
              <a:p>
                <a:pPr marL="111104" indent="-111104" defTabSz="457115">
                  <a:spcAft>
                    <a:spcPts val="300"/>
                  </a:spcAft>
                  <a:buFont typeface="Arial" panose="020B0604020202020204" pitchFamily="34" charset="0"/>
                  <a:buChar char="•"/>
                  <a:defRPr/>
                </a:pPr>
                <a:r>
                  <a:rPr lang="en-US" sz="1400" dirty="0">
                    <a:solidFill>
                      <a:prstClr val="black"/>
                    </a:solidFill>
                    <a:latin typeface="Calibri"/>
                  </a:rPr>
                  <a:t>No. prior therapies (1–3 vs ≥4)</a:t>
                </a:r>
              </a:p>
            </p:txBody>
          </p:sp>
          <p:sp>
            <p:nvSpPr>
              <p:cNvPr id="17" name="TextBox 16">
                <a:extLst>
                  <a:ext uri="{FF2B5EF4-FFF2-40B4-BE49-F238E27FC236}">
                    <a16:creationId xmlns:a16="http://schemas.microsoft.com/office/drawing/2014/main" id="{F26861FD-FE6C-4856-9E95-B853C53C794A}"/>
                  </a:ext>
                </a:extLst>
              </p:cNvPr>
              <p:cNvSpPr txBox="1"/>
              <p:nvPr/>
            </p:nvSpPr>
            <p:spPr>
              <a:xfrm>
                <a:off x="8827560" y="1495836"/>
                <a:ext cx="3058886" cy="3023855"/>
              </a:xfrm>
              <a:prstGeom prst="rect">
                <a:avLst/>
              </a:prstGeom>
              <a:solidFill>
                <a:schemeClr val="bg1">
                  <a:lumMod val="95000"/>
                </a:schemeClr>
              </a:solidFill>
              <a:ln w="19050">
                <a:noFill/>
              </a:ln>
            </p:spPr>
            <p:txBody>
              <a:bodyPr wrap="square" lIns="102857" tIns="102857" rIns="102857" bIns="102857" rtlCol="0" anchor="ctr">
                <a:noAutofit/>
              </a:bodyPr>
              <a:lstStyle/>
              <a:p>
                <a:pPr defTabSz="457115">
                  <a:spcBef>
                    <a:spcPts val="300"/>
                  </a:spcBef>
                  <a:defRPr/>
                </a:pPr>
                <a:r>
                  <a:rPr lang="en-US" sz="1400" b="1" dirty="0">
                    <a:solidFill>
                      <a:prstClr val="black"/>
                    </a:solidFill>
                    <a:latin typeface="Calibri"/>
                  </a:rPr>
                  <a:t>Primary endpoint</a:t>
                </a:r>
                <a:endParaRPr lang="en-US" sz="1400" dirty="0">
                  <a:solidFill>
                    <a:prstClr val="black"/>
                  </a:solidFill>
                  <a:latin typeface="Calibri"/>
                </a:endParaRPr>
              </a:p>
              <a:p>
                <a:pPr marL="171418" indent="-171418" defTabSz="457115">
                  <a:spcBef>
                    <a:spcPts val="300"/>
                  </a:spcBef>
                  <a:buFont typeface="Arial" panose="020B0604020202020204" pitchFamily="34" charset="0"/>
                  <a:buChar char="•"/>
                  <a:defRPr/>
                </a:pPr>
                <a:r>
                  <a:rPr lang="en-US" sz="1400" dirty="0">
                    <a:solidFill>
                      <a:prstClr val="black"/>
                    </a:solidFill>
                    <a:latin typeface="Calibri"/>
                  </a:rPr>
                  <a:t>Non-inferiority on IRC-assessed </a:t>
                </a:r>
                <a:r>
                  <a:rPr lang="en-US" sz="1400" dirty="0" err="1">
                    <a:solidFill>
                      <a:prstClr val="black"/>
                    </a:solidFill>
                    <a:latin typeface="Calibri"/>
                  </a:rPr>
                  <a:t>PFS</a:t>
                </a:r>
                <a:r>
                  <a:rPr lang="en-US" sz="1400" baseline="30000" dirty="0" err="1">
                    <a:solidFill>
                      <a:prstClr val="black"/>
                    </a:solidFill>
                    <a:latin typeface="Calibri"/>
                  </a:rPr>
                  <a:t>c</a:t>
                </a:r>
                <a:endParaRPr lang="en-US" sz="1400" b="1" dirty="0">
                  <a:solidFill>
                    <a:prstClr val="black"/>
                  </a:solidFill>
                  <a:latin typeface="Calibri"/>
                </a:endParaRPr>
              </a:p>
              <a:p>
                <a:pPr defTabSz="457115">
                  <a:spcBef>
                    <a:spcPts val="300"/>
                  </a:spcBef>
                  <a:defRPr/>
                </a:pPr>
                <a:r>
                  <a:rPr lang="en-US" sz="1400" b="1" dirty="0">
                    <a:solidFill>
                      <a:prstClr val="black"/>
                    </a:solidFill>
                    <a:latin typeface="Calibri"/>
                  </a:rPr>
                  <a:t>Secondary endpoints (hierarchical order):</a:t>
                </a:r>
                <a:endParaRPr lang="en-US" sz="1400" dirty="0">
                  <a:solidFill>
                    <a:prstClr val="black"/>
                  </a:solidFill>
                  <a:latin typeface="Calibri"/>
                </a:endParaRPr>
              </a:p>
              <a:p>
                <a:pPr marL="171418" indent="-171418" defTabSz="685800">
                  <a:spcBef>
                    <a:spcPts val="300"/>
                  </a:spcBef>
                  <a:buFont typeface="Arial" panose="020B0604020202020204" pitchFamily="34" charset="0"/>
                  <a:buChar char="•"/>
                  <a:defRPr/>
                </a:pPr>
                <a:r>
                  <a:rPr lang="en-US" sz="1400" dirty="0">
                    <a:solidFill>
                      <a:prstClr val="black"/>
                    </a:solidFill>
                    <a:latin typeface="Calibri"/>
                  </a:rPr>
                  <a:t>Incidence of any grade atrial fibrillation/flutter</a:t>
                </a:r>
              </a:p>
              <a:p>
                <a:pPr marL="171418" indent="-171418" defTabSz="457115">
                  <a:spcBef>
                    <a:spcPts val="300"/>
                  </a:spcBef>
                  <a:buFont typeface="Arial" panose="020B0604020202020204" pitchFamily="34" charset="0"/>
                  <a:buChar char="•"/>
                  <a:defRPr/>
                </a:pPr>
                <a:r>
                  <a:rPr lang="en-US" sz="1400" dirty="0">
                    <a:solidFill>
                      <a:prstClr val="black"/>
                    </a:solidFill>
                    <a:latin typeface="Calibri"/>
                  </a:rPr>
                  <a:t>Incidence of grade ≥3 infection</a:t>
                </a:r>
              </a:p>
              <a:p>
                <a:pPr marL="171418" indent="-171418" defTabSz="685800">
                  <a:spcBef>
                    <a:spcPts val="300"/>
                  </a:spcBef>
                  <a:buFont typeface="Arial" panose="020B0604020202020204" pitchFamily="34" charset="0"/>
                  <a:buChar char="•"/>
                  <a:defRPr/>
                </a:pPr>
                <a:r>
                  <a:rPr lang="en-US" sz="1400" dirty="0">
                    <a:solidFill>
                      <a:prstClr val="black"/>
                    </a:solidFill>
                    <a:latin typeface="Calibri"/>
                  </a:rPr>
                  <a:t>Incidence of Richter’s transformation</a:t>
                </a:r>
                <a:r>
                  <a:rPr lang="en-US" sz="1400" baseline="30000" dirty="0">
                    <a:solidFill>
                      <a:prstClr val="black"/>
                    </a:solidFill>
                    <a:latin typeface="Calibri"/>
                  </a:rPr>
                  <a:t> </a:t>
                </a:r>
              </a:p>
              <a:p>
                <a:pPr marL="171418" indent="-171418" defTabSz="685800">
                  <a:spcBef>
                    <a:spcPts val="300"/>
                  </a:spcBef>
                  <a:buFont typeface="Arial" panose="020B0604020202020204" pitchFamily="34" charset="0"/>
                  <a:buChar char="•"/>
                  <a:defRPr/>
                </a:pPr>
                <a:r>
                  <a:rPr lang="en-US" sz="1400" dirty="0">
                    <a:solidFill>
                      <a:prstClr val="black"/>
                    </a:solidFill>
                    <a:latin typeface="Calibri"/>
                  </a:rPr>
                  <a:t>Overall survival</a:t>
                </a:r>
              </a:p>
            </p:txBody>
          </p:sp>
          <p:cxnSp>
            <p:nvCxnSpPr>
              <p:cNvPr id="30" name="Straight Arrow Connector 29">
                <a:extLst>
                  <a:ext uri="{FF2B5EF4-FFF2-40B4-BE49-F238E27FC236}">
                    <a16:creationId xmlns:a16="http://schemas.microsoft.com/office/drawing/2014/main" id="{E890B58D-CBAD-4790-BFCD-5571CF78A332}"/>
                  </a:ext>
                </a:extLst>
              </p:cNvPr>
              <p:cNvCxnSpPr>
                <a:cxnSpLocks/>
                <a:stCxn id="34" idx="3"/>
                <a:endCxn id="31" idx="1"/>
              </p:cNvCxnSpPr>
              <p:nvPr/>
            </p:nvCxnSpPr>
            <p:spPr>
              <a:xfrm>
                <a:off x="4607731" y="2815565"/>
                <a:ext cx="512043" cy="582171"/>
              </a:xfrm>
              <a:prstGeom prst="straightConnector1">
                <a:avLst/>
              </a:prstGeom>
              <a:ln w="50800">
                <a:solidFill>
                  <a:srgbClr val="19186C"/>
                </a:solidFill>
                <a:tailEnd type="triangle"/>
              </a:ln>
              <a:effectLst/>
            </p:spPr>
            <p:style>
              <a:lnRef idx="2">
                <a:schemeClr val="accent1"/>
              </a:lnRef>
              <a:fillRef idx="0">
                <a:schemeClr val="accent1"/>
              </a:fillRef>
              <a:effectRef idx="1">
                <a:schemeClr val="accent1"/>
              </a:effectRef>
              <a:fontRef idx="minor">
                <a:schemeClr val="tx1"/>
              </a:fontRef>
            </p:style>
          </p:cxnSp>
          <p:sp>
            <p:nvSpPr>
              <p:cNvPr id="31" name="Rectangle: Rounded Corners 30">
                <a:extLst>
                  <a:ext uri="{FF2B5EF4-FFF2-40B4-BE49-F238E27FC236}">
                    <a16:creationId xmlns:a16="http://schemas.microsoft.com/office/drawing/2014/main" id="{E9805A58-E818-4B43-BF96-50262EC95665}"/>
                  </a:ext>
                </a:extLst>
              </p:cNvPr>
              <p:cNvSpPr/>
              <p:nvPr/>
            </p:nvSpPr>
            <p:spPr>
              <a:xfrm>
                <a:off x="5119775" y="2980459"/>
                <a:ext cx="3483844" cy="834556"/>
              </a:xfrm>
              <a:prstGeom prst="roundRect">
                <a:avLst>
                  <a:gd name="adj" fmla="val 7053"/>
                </a:avLst>
              </a:prstGeom>
              <a:solidFill>
                <a:srgbClr val="14124F"/>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15">
                  <a:defRPr/>
                </a:pPr>
                <a:r>
                  <a:rPr lang="en-US" sz="1350" b="1" dirty="0">
                    <a:solidFill>
                      <a:prstClr val="white"/>
                    </a:solidFill>
                    <a:latin typeface="Calibri"/>
                  </a:rPr>
                  <a:t>Ibrutinib</a:t>
                </a:r>
                <a:r>
                  <a:rPr lang="en-US" sz="1350" b="1" baseline="30000" dirty="0">
                    <a:solidFill>
                      <a:prstClr val="white"/>
                    </a:solidFill>
                    <a:latin typeface="Calibri"/>
                  </a:rPr>
                  <a:t>b</a:t>
                </a:r>
              </a:p>
              <a:p>
                <a:pPr algn="ctr" defTabSz="457115">
                  <a:defRPr/>
                </a:pPr>
                <a:r>
                  <a:rPr lang="en-US" sz="1350" b="1" dirty="0">
                    <a:solidFill>
                      <a:prstClr val="white"/>
                    </a:solidFill>
                    <a:latin typeface="Calibri"/>
                  </a:rPr>
                  <a:t>420 mg PO QD</a:t>
                </a:r>
              </a:p>
            </p:txBody>
          </p:sp>
          <p:sp>
            <p:nvSpPr>
              <p:cNvPr id="32" name="Rectangle: Rounded Corners 31">
                <a:extLst>
                  <a:ext uri="{FF2B5EF4-FFF2-40B4-BE49-F238E27FC236}">
                    <a16:creationId xmlns:a16="http://schemas.microsoft.com/office/drawing/2014/main" id="{A3CF4A52-7216-4C5C-8506-6CB5A0627076}"/>
                  </a:ext>
                </a:extLst>
              </p:cNvPr>
              <p:cNvSpPr/>
              <p:nvPr/>
            </p:nvSpPr>
            <p:spPr>
              <a:xfrm>
                <a:off x="5100873" y="1760141"/>
                <a:ext cx="3504328" cy="834556"/>
              </a:xfrm>
              <a:prstGeom prst="roundRect">
                <a:avLst>
                  <a:gd name="adj" fmla="val 7053"/>
                </a:avLst>
              </a:prstGeom>
              <a:solidFill>
                <a:srgbClr val="005193"/>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defTabSz="457115">
                  <a:defRPr/>
                </a:pPr>
                <a:r>
                  <a:rPr lang="en-US" sz="1350" b="1" dirty="0">
                    <a:solidFill>
                      <a:prstClr val="white"/>
                    </a:solidFill>
                    <a:latin typeface="Calibri"/>
                  </a:rPr>
                  <a:t>Acalabrutinib</a:t>
                </a:r>
                <a:r>
                  <a:rPr lang="en-US" sz="1350" b="1" baseline="30000" dirty="0">
                    <a:solidFill>
                      <a:prstClr val="white"/>
                    </a:solidFill>
                    <a:latin typeface="Calibri"/>
                  </a:rPr>
                  <a:t>b</a:t>
                </a:r>
              </a:p>
              <a:p>
                <a:pPr algn="ctr" defTabSz="457115">
                  <a:defRPr/>
                </a:pPr>
                <a:r>
                  <a:rPr lang="en-US" sz="1350" b="1" dirty="0">
                    <a:solidFill>
                      <a:prstClr val="white"/>
                    </a:solidFill>
                    <a:latin typeface="Calibri"/>
                  </a:rPr>
                  <a:t>100 mg PO BID </a:t>
                </a:r>
              </a:p>
            </p:txBody>
          </p:sp>
          <p:cxnSp>
            <p:nvCxnSpPr>
              <p:cNvPr id="33" name="Straight Arrow Connector 32">
                <a:extLst>
                  <a:ext uri="{FF2B5EF4-FFF2-40B4-BE49-F238E27FC236}">
                    <a16:creationId xmlns:a16="http://schemas.microsoft.com/office/drawing/2014/main" id="{33C3F333-FFEC-48F3-A57B-27EC4000EC97}"/>
                  </a:ext>
                </a:extLst>
              </p:cNvPr>
              <p:cNvCxnSpPr>
                <a:cxnSpLocks/>
                <a:stCxn id="34" idx="3"/>
                <a:endCxn id="32" idx="1"/>
              </p:cNvCxnSpPr>
              <p:nvPr/>
            </p:nvCxnSpPr>
            <p:spPr>
              <a:xfrm flipV="1">
                <a:off x="4607731" y="2177419"/>
                <a:ext cx="493142" cy="638146"/>
              </a:xfrm>
              <a:prstGeom prst="straightConnector1">
                <a:avLst/>
              </a:prstGeom>
              <a:ln w="50800">
                <a:solidFill>
                  <a:srgbClr val="19186C"/>
                </a:solidFill>
                <a:tailEnd type="triangle"/>
              </a:ln>
              <a:effectLst/>
            </p:spPr>
            <p:style>
              <a:lnRef idx="2">
                <a:schemeClr val="accent1"/>
              </a:lnRef>
              <a:fillRef idx="0">
                <a:schemeClr val="accent1"/>
              </a:fillRef>
              <a:effectRef idx="1">
                <a:schemeClr val="accent1"/>
              </a:effectRef>
              <a:fontRef idx="minor">
                <a:schemeClr val="tx1"/>
              </a:fontRef>
            </p:style>
          </p:cxnSp>
          <p:sp>
            <p:nvSpPr>
              <p:cNvPr id="34" name="Rectangle 33">
                <a:extLst>
                  <a:ext uri="{FF2B5EF4-FFF2-40B4-BE49-F238E27FC236}">
                    <a16:creationId xmlns:a16="http://schemas.microsoft.com/office/drawing/2014/main" id="{CB7F7AB5-B74E-4AFB-86BD-F37D238B2927}"/>
                  </a:ext>
                </a:extLst>
              </p:cNvPr>
              <p:cNvSpPr/>
              <p:nvPr/>
            </p:nvSpPr>
            <p:spPr>
              <a:xfrm>
                <a:off x="4045043" y="1495836"/>
                <a:ext cx="562688" cy="2639459"/>
              </a:xfrm>
              <a:prstGeom prst="rect">
                <a:avLst/>
              </a:prstGeom>
              <a:solidFill>
                <a:srgbClr val="19186C"/>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 lIns="0" rIns="0" rtlCol="0" anchor="ctr" anchorCtr="1"/>
              <a:lstStyle/>
              <a:p>
                <a:pPr algn="ctr" defTabSz="685655">
                  <a:defRPr/>
                </a:pPr>
                <a:r>
                  <a:rPr lang="en-US" sz="1050" b="1" dirty="0">
                    <a:solidFill>
                      <a:prstClr val="white"/>
                    </a:solidFill>
                    <a:latin typeface="Calibri"/>
                  </a:rPr>
                  <a:t>RANDOMIZE </a:t>
                </a:r>
              </a:p>
            </p:txBody>
          </p:sp>
          <p:sp>
            <p:nvSpPr>
              <p:cNvPr id="35" name="TextBox 34">
                <a:extLst>
                  <a:ext uri="{FF2B5EF4-FFF2-40B4-BE49-F238E27FC236}">
                    <a16:creationId xmlns:a16="http://schemas.microsoft.com/office/drawing/2014/main" id="{5E09FA2D-D820-4BD3-8E94-08BF3E8E17FC}"/>
                  </a:ext>
                </a:extLst>
              </p:cNvPr>
              <p:cNvSpPr txBox="1"/>
              <p:nvPr/>
            </p:nvSpPr>
            <p:spPr>
              <a:xfrm>
                <a:off x="4056072" y="3842946"/>
                <a:ext cx="540630" cy="369332"/>
              </a:xfrm>
              <a:prstGeom prst="rect">
                <a:avLst/>
              </a:prstGeom>
              <a:noFill/>
            </p:spPr>
            <p:txBody>
              <a:bodyPr wrap="none" rtlCol="0">
                <a:spAutoFit/>
              </a:bodyPr>
              <a:lstStyle/>
              <a:p>
                <a:pPr algn="ctr" defTabSz="457115">
                  <a:defRPr/>
                </a:pPr>
                <a:r>
                  <a:rPr lang="en-US" sz="1200" b="1" dirty="0">
                    <a:solidFill>
                      <a:prstClr val="white"/>
                    </a:solidFill>
                    <a:latin typeface="Calibri"/>
                  </a:rPr>
                  <a:t>1:1</a:t>
                </a:r>
              </a:p>
            </p:txBody>
          </p:sp>
        </p:grpSp>
        <p:sp>
          <p:nvSpPr>
            <p:cNvPr id="10" name="TextBox 9">
              <a:extLst>
                <a:ext uri="{FF2B5EF4-FFF2-40B4-BE49-F238E27FC236}">
                  <a16:creationId xmlns:a16="http://schemas.microsoft.com/office/drawing/2014/main" id="{CCEA59F4-A72E-4F31-9972-46EAF29E101C}"/>
                </a:ext>
              </a:extLst>
            </p:cNvPr>
            <p:cNvSpPr txBox="1"/>
            <p:nvPr/>
          </p:nvSpPr>
          <p:spPr>
            <a:xfrm>
              <a:off x="2033190" y="4409755"/>
              <a:ext cx="8298119" cy="461665"/>
            </a:xfrm>
            <a:prstGeom prst="rect">
              <a:avLst/>
            </a:prstGeom>
            <a:noFill/>
          </p:spPr>
          <p:txBody>
            <a:bodyPr wrap="square" rtlCol="0">
              <a:spAutoFit/>
            </a:bodyPr>
            <a:lstStyle/>
            <a:p>
              <a:pPr defTabSz="342836">
                <a:spcBef>
                  <a:spcPct val="20000"/>
                </a:spcBef>
                <a:spcAft>
                  <a:spcPts val="600"/>
                </a:spcAft>
                <a:buClr>
                  <a:srgbClr val="C0504D"/>
                </a:buClr>
              </a:pPr>
              <a:r>
                <a:rPr lang="en-US" sz="1200" b="1" dirty="0">
                  <a:solidFill>
                    <a:srgbClr val="005193"/>
                  </a:solidFill>
                  <a:latin typeface="Calibri"/>
                </a:rPr>
                <a:t>Key exclusion criteria: Significant CV disease; concomitant treatment with warfarin or equivalent vitamin K antagonist; </a:t>
              </a:r>
              <a:br>
                <a:rPr lang="en-US" sz="1200" b="1" dirty="0">
                  <a:solidFill>
                    <a:srgbClr val="005193"/>
                  </a:solidFill>
                  <a:latin typeface="Calibri"/>
                </a:rPr>
              </a:br>
              <a:r>
                <a:rPr lang="en-US" sz="1200" b="1" dirty="0">
                  <a:solidFill>
                    <a:srgbClr val="005193"/>
                  </a:solidFill>
                  <a:latin typeface="Calibri"/>
                </a:rPr>
                <a:t>prior treatment with ibrutinib, a BCR inhibitor, (eg, BTK , PI3K, or Syk inhibitors) or a BCL-2 inhibitor (eg, venetoclax)</a:t>
              </a:r>
            </a:p>
          </p:txBody>
        </p:sp>
        <p:sp>
          <p:nvSpPr>
            <p:cNvPr id="27" name="Rectangle 26">
              <a:extLst>
                <a:ext uri="{FF2B5EF4-FFF2-40B4-BE49-F238E27FC236}">
                  <a16:creationId xmlns:a16="http://schemas.microsoft.com/office/drawing/2014/main" id="{19A7BE98-D923-784D-B502-A819CDD49D96}"/>
                </a:ext>
              </a:extLst>
            </p:cNvPr>
            <p:cNvSpPr/>
            <p:nvPr/>
          </p:nvSpPr>
          <p:spPr>
            <a:xfrm>
              <a:off x="2026500" y="4902584"/>
              <a:ext cx="8452845" cy="661422"/>
            </a:xfrm>
            <a:prstGeom prst="rect">
              <a:avLst/>
            </a:prstGeom>
          </p:spPr>
          <p:txBody>
            <a:bodyPr wrap="square">
              <a:spAutoFit/>
            </a:bodyPr>
            <a:lstStyle/>
            <a:p>
              <a:pPr defTabSz="685800"/>
              <a:r>
                <a:rPr lang="en-US" sz="1000" dirty="0">
                  <a:solidFill>
                    <a:prstClr val="black"/>
                  </a:solidFill>
                  <a:latin typeface="Calibri"/>
                </a:rPr>
                <a:t>NCT02477696 (ACE-CL-006).</a:t>
              </a:r>
            </a:p>
            <a:p>
              <a:pPr defTabSz="685800"/>
              <a:r>
                <a:rPr lang="en-US" sz="1000" baseline="30000" dirty="0" err="1">
                  <a:solidFill>
                    <a:prstClr val="black"/>
                  </a:solidFill>
                  <a:latin typeface="Calibri"/>
                </a:rPr>
                <a:t>a</a:t>
              </a:r>
              <a:r>
                <a:rPr lang="en-US" sz="1000" dirty="0" err="1">
                  <a:solidFill>
                    <a:prstClr val="black"/>
                  </a:solidFill>
                  <a:latin typeface="Calibri"/>
                </a:rPr>
                <a:t>By</a:t>
              </a:r>
              <a:r>
                <a:rPr lang="en-US" sz="1000" dirty="0">
                  <a:solidFill>
                    <a:prstClr val="black"/>
                  </a:solidFill>
                  <a:latin typeface="Calibri"/>
                </a:rPr>
                <a:t> central laboratory testing; </a:t>
              </a:r>
              <a:r>
                <a:rPr lang="en-US" sz="1000" baseline="30000" dirty="0" err="1">
                  <a:solidFill>
                    <a:prstClr val="black"/>
                  </a:solidFill>
                  <a:latin typeface="Calibri"/>
                </a:rPr>
                <a:t>b</a:t>
              </a:r>
              <a:r>
                <a:rPr lang="en-US" sz="1000" dirty="0" err="1">
                  <a:solidFill>
                    <a:prstClr val="black"/>
                  </a:solidFill>
                  <a:latin typeface="Calibri"/>
                </a:rPr>
                <a:t>continued</a:t>
              </a:r>
              <a:r>
                <a:rPr lang="en-US" sz="1000" dirty="0">
                  <a:solidFill>
                    <a:prstClr val="black"/>
                  </a:solidFill>
                  <a:latin typeface="Calibri"/>
                </a:rPr>
                <a:t> until disease progression or unacceptable toxicity; </a:t>
              </a:r>
              <a:r>
                <a:rPr lang="en-US" sz="1000" baseline="30000" dirty="0" err="1">
                  <a:solidFill>
                    <a:prstClr val="black"/>
                  </a:solidFill>
                  <a:latin typeface="Calibri"/>
                </a:rPr>
                <a:t>c</a:t>
              </a:r>
              <a:r>
                <a:rPr lang="en-US" sz="1000" dirty="0" err="1">
                  <a:solidFill>
                    <a:prstClr val="black"/>
                  </a:solidFill>
                  <a:latin typeface="Calibri"/>
                </a:rPr>
                <a:t>conducted</a:t>
              </a:r>
              <a:r>
                <a:rPr lang="en-US" sz="1000" dirty="0">
                  <a:solidFill>
                    <a:prstClr val="black"/>
                  </a:solidFill>
                  <a:latin typeface="Calibri"/>
                </a:rPr>
                <a:t> after enrollment completion and accrual of ~250 IRC-assessed PFS events. </a:t>
              </a:r>
            </a:p>
            <a:p>
              <a:pPr defTabSz="685800"/>
              <a:r>
                <a:rPr lang="en-US" sz="1000" dirty="0" err="1">
                  <a:solidFill>
                    <a:prstClr val="black"/>
                  </a:solidFill>
                  <a:latin typeface="Calibri"/>
                </a:rPr>
                <a:t>Afib</a:t>
              </a:r>
              <a:r>
                <a:rPr lang="en-US" sz="1000" dirty="0">
                  <a:solidFill>
                    <a:prstClr val="black"/>
                  </a:solidFill>
                  <a:latin typeface="Calibri"/>
                </a:rPr>
                <a:t>/flutter, atrial fibrillation/flutter; BCL-2, B-cell leukemia/lymphoma-2; BID, twice daily; BTK, Bruton tyrosine kinase; CLL, chronic lymphocytic leukemia; CV, cardiovascular; ECOG PS, Eastern Cooperative Oncology Group performance status; IRC, independent review committee; </a:t>
              </a:r>
              <a:r>
                <a:rPr lang="en-US" sz="1000" dirty="0" err="1">
                  <a:solidFill>
                    <a:prstClr val="black"/>
                  </a:solidFill>
                  <a:latin typeface="Calibri"/>
                </a:rPr>
                <a:t>iwCLL</a:t>
              </a:r>
              <a:r>
                <a:rPr lang="en-US" sz="1000" dirty="0">
                  <a:solidFill>
                    <a:prstClr val="black"/>
                  </a:solidFill>
                  <a:latin typeface="Calibri"/>
                </a:rPr>
                <a:t>, International Workshop on CLL; PFS, progression-free survival; PI3K, phosphatidylinositol 3-kinase; PO, orally; QD, once daily.</a:t>
              </a:r>
            </a:p>
            <a:p>
              <a:pPr defTabSz="685800"/>
              <a:r>
                <a:rPr lang="en-US" sz="1000" dirty="0">
                  <a:solidFill>
                    <a:prstClr val="black"/>
                  </a:solidFill>
                  <a:latin typeface="Calibri"/>
                </a:rPr>
                <a:t>1. </a:t>
              </a:r>
              <a:r>
                <a:rPr lang="en-US" sz="1000" dirty="0" err="1">
                  <a:solidFill>
                    <a:prstClr val="black"/>
                  </a:solidFill>
                  <a:latin typeface="Calibri"/>
                </a:rPr>
                <a:t>Hallek</a:t>
              </a:r>
              <a:r>
                <a:rPr lang="en-US" sz="1000" dirty="0">
                  <a:solidFill>
                    <a:prstClr val="black"/>
                  </a:solidFill>
                  <a:latin typeface="Calibri"/>
                </a:rPr>
                <a:t> M, et al. </a:t>
              </a:r>
              <a:r>
                <a:rPr lang="en-US" sz="1000" i="1" dirty="0">
                  <a:solidFill>
                    <a:prstClr val="black"/>
                  </a:solidFill>
                  <a:latin typeface="Calibri"/>
                </a:rPr>
                <a:t>Blood</a:t>
              </a:r>
              <a:r>
                <a:rPr lang="en-US" sz="1000" dirty="0">
                  <a:solidFill>
                    <a:prstClr val="black"/>
                  </a:solidFill>
                  <a:latin typeface="Calibri"/>
                </a:rPr>
                <a:t>. 2008;111:5446-56.</a:t>
              </a:r>
            </a:p>
          </p:txBody>
        </p:sp>
      </p:grpSp>
    </p:spTree>
    <p:extLst>
      <p:ext uri="{BB962C8B-B14F-4D97-AF65-F5344CB8AC3E}">
        <p14:creationId xmlns:p14="http://schemas.microsoft.com/office/powerpoint/2010/main" val="5576409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0536B9E-77DD-DE47-A7FE-512D775B288A}"/>
              </a:ext>
            </a:extLst>
          </p:cNvPr>
          <p:cNvSpPr>
            <a:spLocks noGrp="1"/>
          </p:cNvSpPr>
          <p:nvPr>
            <p:ph type="title"/>
          </p:nvPr>
        </p:nvSpPr>
        <p:spPr/>
        <p:txBody>
          <a:bodyPr>
            <a:normAutofit/>
          </a:bodyPr>
          <a:lstStyle/>
          <a:p>
            <a:r>
              <a:rPr lang="en-US" dirty="0"/>
              <a:t>Primary Endpoint: Non-inferiority Met on IRC-Assessed PFS</a:t>
            </a:r>
          </a:p>
        </p:txBody>
      </p:sp>
      <p:sp>
        <p:nvSpPr>
          <p:cNvPr id="20" name="Rectangle 19">
            <a:extLst>
              <a:ext uri="{FF2B5EF4-FFF2-40B4-BE49-F238E27FC236}">
                <a16:creationId xmlns:a16="http://schemas.microsoft.com/office/drawing/2014/main" id="{D3BD069B-AF01-1944-B32A-D1500320D941}"/>
              </a:ext>
            </a:extLst>
          </p:cNvPr>
          <p:cNvSpPr/>
          <p:nvPr/>
        </p:nvSpPr>
        <p:spPr>
          <a:xfrm>
            <a:off x="1429339" y="5311046"/>
            <a:ext cx="8742812" cy="461665"/>
          </a:xfrm>
          <a:prstGeom prst="rect">
            <a:avLst/>
          </a:prstGeom>
        </p:spPr>
        <p:txBody>
          <a:bodyPr wrap="square">
            <a:spAutoFit/>
          </a:bodyPr>
          <a:lstStyle/>
          <a:p>
            <a:pPr defTabSz="685800"/>
            <a:r>
              <a:rPr lang="en-US" sz="1200" b="1" dirty="0">
                <a:solidFill>
                  <a:srgbClr val="14124F"/>
                </a:solidFill>
                <a:latin typeface="Calibri"/>
              </a:rPr>
              <a:t>Median follow-up: 40.9 months (range, 0.0–59.1).</a:t>
            </a:r>
          </a:p>
          <a:p>
            <a:pPr defTabSz="685800"/>
            <a:r>
              <a:rPr lang="en-US" sz="1200" dirty="0">
                <a:solidFill>
                  <a:prstClr val="black"/>
                </a:solidFill>
                <a:latin typeface="Calibri"/>
              </a:rPr>
              <a:t>CI, confidence interval; IRC, independent review committee; PFS, progression-free survival.  </a:t>
            </a:r>
          </a:p>
        </p:txBody>
      </p:sp>
      <p:pic>
        <p:nvPicPr>
          <p:cNvPr id="25" name="Picture 24">
            <a:extLst>
              <a:ext uri="{FF2B5EF4-FFF2-40B4-BE49-F238E27FC236}">
                <a16:creationId xmlns:a16="http://schemas.microsoft.com/office/drawing/2014/main" id="{C98CEFC7-CF44-9841-94EC-B32849D3BDE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429339" y="1722323"/>
            <a:ext cx="9170303" cy="3319698"/>
          </a:xfrm>
          <a:prstGeom prst="rect">
            <a:avLst/>
          </a:prstGeom>
        </p:spPr>
      </p:pic>
      <p:sp>
        <p:nvSpPr>
          <p:cNvPr id="2" name="TextBox 1">
            <a:extLst>
              <a:ext uri="{FF2B5EF4-FFF2-40B4-BE49-F238E27FC236}">
                <a16:creationId xmlns:a16="http://schemas.microsoft.com/office/drawing/2014/main" id="{83A04292-E6E5-784E-A478-2143FDE4F133}"/>
              </a:ext>
            </a:extLst>
          </p:cNvPr>
          <p:cNvSpPr txBox="1"/>
          <p:nvPr/>
        </p:nvSpPr>
        <p:spPr>
          <a:xfrm>
            <a:off x="609600" y="105757"/>
            <a:ext cx="1803058" cy="492443"/>
          </a:xfrm>
          <a:prstGeom prst="rect">
            <a:avLst/>
          </a:prstGeom>
          <a:noFill/>
        </p:spPr>
        <p:txBody>
          <a:bodyPr wrap="none" rtlCol="0">
            <a:spAutoFit/>
          </a:bodyPr>
          <a:lstStyle/>
          <a:p>
            <a:r>
              <a:rPr lang="en-US" sz="2600" b="1" dirty="0">
                <a:solidFill>
                  <a:schemeClr val="tx2"/>
                </a:solidFill>
              </a:rPr>
              <a:t>ELEVATE-RR</a:t>
            </a:r>
          </a:p>
        </p:txBody>
      </p:sp>
    </p:spTree>
    <p:extLst>
      <p:ext uri="{BB962C8B-B14F-4D97-AF65-F5344CB8AC3E}">
        <p14:creationId xmlns:p14="http://schemas.microsoft.com/office/powerpoint/2010/main" val="18550074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a:extLst>
              <a:ext uri="{FF2B5EF4-FFF2-40B4-BE49-F238E27FC236}">
                <a16:creationId xmlns:a16="http://schemas.microsoft.com/office/drawing/2014/main" id="{BE199B3E-FF54-3845-95A1-D5EC8C9FF067}"/>
              </a:ext>
            </a:extLst>
          </p:cNvPr>
          <p:cNvSpPr>
            <a:spLocks noGrp="1"/>
          </p:cNvSpPr>
          <p:nvPr>
            <p:ph type="title"/>
          </p:nvPr>
        </p:nvSpPr>
        <p:spPr>
          <a:xfrm>
            <a:off x="914400" y="685800"/>
            <a:ext cx="8115062" cy="369332"/>
          </a:xfrm>
        </p:spPr>
        <p:txBody>
          <a:bodyPr/>
          <a:lstStyle/>
          <a:p>
            <a:r>
              <a:rPr lang="en-US" dirty="0"/>
              <a:t>Events of Clinical Interest</a:t>
            </a:r>
          </a:p>
        </p:txBody>
      </p:sp>
      <p:graphicFrame>
        <p:nvGraphicFramePr>
          <p:cNvPr id="13" name="Table 12">
            <a:extLst>
              <a:ext uri="{FF2B5EF4-FFF2-40B4-BE49-F238E27FC236}">
                <a16:creationId xmlns:a16="http://schemas.microsoft.com/office/drawing/2014/main" id="{F299E4F6-3A98-C94A-A9E2-A8C549AFCAB0}"/>
              </a:ext>
            </a:extLst>
          </p:cNvPr>
          <p:cNvGraphicFramePr>
            <a:graphicFrameLocks noGrp="1"/>
          </p:cNvGraphicFramePr>
          <p:nvPr>
            <p:extLst>
              <p:ext uri="{D42A27DB-BD31-4B8C-83A1-F6EECF244321}">
                <p14:modId xmlns:p14="http://schemas.microsoft.com/office/powerpoint/2010/main" val="2035000960"/>
              </p:ext>
            </p:extLst>
          </p:nvPr>
        </p:nvGraphicFramePr>
        <p:xfrm>
          <a:off x="1066800" y="1219200"/>
          <a:ext cx="9753600" cy="3382303"/>
        </p:xfrm>
        <a:graphic>
          <a:graphicData uri="http://schemas.openxmlformats.org/drawingml/2006/table">
            <a:tbl>
              <a:tblPr firstRow="1" firstCol="1" bandRow="1"/>
              <a:tblGrid>
                <a:gridCol w="1820916">
                  <a:extLst>
                    <a:ext uri="{9D8B030D-6E8A-4147-A177-3AD203B41FA5}">
                      <a16:colId xmlns:a16="http://schemas.microsoft.com/office/drawing/2014/main" val="788970538"/>
                    </a:ext>
                  </a:extLst>
                </a:gridCol>
                <a:gridCol w="1831324">
                  <a:extLst>
                    <a:ext uri="{9D8B030D-6E8A-4147-A177-3AD203B41FA5}">
                      <a16:colId xmlns:a16="http://schemas.microsoft.com/office/drawing/2014/main" val="86175290"/>
                    </a:ext>
                  </a:extLst>
                </a:gridCol>
                <a:gridCol w="2074031">
                  <a:extLst>
                    <a:ext uri="{9D8B030D-6E8A-4147-A177-3AD203B41FA5}">
                      <a16:colId xmlns:a16="http://schemas.microsoft.com/office/drawing/2014/main" val="2998273426"/>
                    </a:ext>
                  </a:extLst>
                </a:gridCol>
                <a:gridCol w="1952677">
                  <a:extLst>
                    <a:ext uri="{9D8B030D-6E8A-4147-A177-3AD203B41FA5}">
                      <a16:colId xmlns:a16="http://schemas.microsoft.com/office/drawing/2014/main" val="2937903762"/>
                    </a:ext>
                  </a:extLst>
                </a:gridCol>
                <a:gridCol w="2074652">
                  <a:extLst>
                    <a:ext uri="{9D8B030D-6E8A-4147-A177-3AD203B41FA5}">
                      <a16:colId xmlns:a16="http://schemas.microsoft.com/office/drawing/2014/main" val="159446577"/>
                    </a:ext>
                  </a:extLst>
                </a:gridCol>
              </a:tblGrid>
              <a:tr h="254153">
                <a:tc>
                  <a:txBody>
                    <a:bodyPr/>
                    <a:lstStyle/>
                    <a:p>
                      <a:pPr marL="0" marR="0">
                        <a:lnSpc>
                          <a:spcPct val="100000"/>
                        </a:lnSpc>
                        <a:spcBef>
                          <a:spcPts val="0"/>
                        </a:spcBef>
                        <a:spcAft>
                          <a:spcPts val="0"/>
                        </a:spcAft>
                      </a:pPr>
                      <a:r>
                        <a:rPr lang="en-US" sz="1200" b="1" dirty="0">
                          <a:solidFill>
                            <a:schemeClr val="bg1"/>
                          </a:solidFill>
                          <a:effectLst/>
                          <a:latin typeface="+mn-lt"/>
                          <a:ea typeface="Calibri" panose="020F0502020204030204" pitchFamily="34" charset="0"/>
                          <a:cs typeface="Times New Roman" panose="02020603050405020304" pitchFamily="18" charset="0"/>
                        </a:rPr>
                        <a:t> </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solidFill>
                      <a:srgbClr val="19186C"/>
                    </a:solidFill>
                  </a:tcPr>
                </a:tc>
                <a:tc gridSpan="2">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mn-lt"/>
                          <a:ea typeface="Calibri" panose="020F0502020204030204" pitchFamily="34" charset="0"/>
                          <a:cs typeface="Times New Roman" panose="02020603050405020304" pitchFamily="18" charset="0"/>
                        </a:rPr>
                        <a:t>Any grade</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9186C"/>
                    </a:solidFill>
                  </a:tcPr>
                </a:tc>
                <a:tc hMerge="1">
                  <a:txBody>
                    <a:bodyPr/>
                    <a:lstStyle/>
                    <a:p>
                      <a:endParaRPr lang="en-US"/>
                    </a:p>
                  </a:txBody>
                  <a:tcPr/>
                </a:tc>
                <a:tc gridSpan="2">
                  <a:txBody>
                    <a:bodyPr/>
                    <a:lstStyle/>
                    <a:p>
                      <a:pPr marL="0" marR="0" algn="ctr">
                        <a:lnSpc>
                          <a:spcPct val="100000"/>
                        </a:lnSpc>
                        <a:spcBef>
                          <a:spcPts val="0"/>
                        </a:spcBef>
                        <a:spcAft>
                          <a:spcPts val="0"/>
                        </a:spcAft>
                      </a:pPr>
                      <a:r>
                        <a:rPr lang="en-US" sz="1200" b="1" dirty="0">
                          <a:solidFill>
                            <a:schemeClr val="bg1"/>
                          </a:solidFill>
                          <a:effectLst/>
                          <a:latin typeface="+mn-lt"/>
                          <a:ea typeface="Calibri" panose="020F0502020204030204" pitchFamily="34" charset="0"/>
                          <a:cs typeface="Times New Roman" panose="02020603050405020304" pitchFamily="18" charset="0"/>
                        </a:rPr>
                        <a:t>Grade ≥3</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9186C"/>
                    </a:solidFill>
                  </a:tcPr>
                </a:tc>
                <a:tc hMerge="1">
                  <a:txBody>
                    <a:bodyPr/>
                    <a:lstStyle/>
                    <a:p>
                      <a:endParaRPr lang="en-US"/>
                    </a:p>
                  </a:txBody>
                  <a:tcPr/>
                </a:tc>
                <a:extLst>
                  <a:ext uri="{0D108BD9-81ED-4DB2-BD59-A6C34878D82A}">
                    <a16:rowId xmlns:a16="http://schemas.microsoft.com/office/drawing/2014/main" val="242799438"/>
                  </a:ext>
                </a:extLst>
              </a:tr>
              <a:tr h="421050">
                <a:tc>
                  <a:txBody>
                    <a:bodyPr/>
                    <a:lstStyle/>
                    <a:p>
                      <a:pPr marL="0" marR="0">
                        <a:lnSpc>
                          <a:spcPct val="100000"/>
                        </a:lnSpc>
                        <a:spcBef>
                          <a:spcPts val="0"/>
                        </a:spcBef>
                        <a:spcAft>
                          <a:spcPts val="0"/>
                        </a:spcAft>
                      </a:pPr>
                      <a:br>
                        <a:rPr lang="en-US" sz="1200" b="1" dirty="0">
                          <a:solidFill>
                            <a:schemeClr val="bg1"/>
                          </a:solidFill>
                          <a:effectLst/>
                          <a:latin typeface="+mn-lt"/>
                          <a:ea typeface="Calibri" panose="020F0502020204030204" pitchFamily="34" charset="0"/>
                          <a:cs typeface="Times New Roman" panose="02020603050405020304" pitchFamily="18" charset="0"/>
                        </a:rPr>
                      </a:br>
                      <a:r>
                        <a:rPr lang="en-US" sz="1200" b="1" dirty="0">
                          <a:solidFill>
                            <a:schemeClr val="bg1"/>
                          </a:solidFill>
                          <a:effectLst/>
                          <a:latin typeface="+mn-lt"/>
                          <a:ea typeface="Calibri" panose="020F0502020204030204" pitchFamily="34" charset="0"/>
                          <a:cs typeface="Times New Roman" panose="02020603050405020304" pitchFamily="18" charset="0"/>
                        </a:rPr>
                        <a:t>Events, n (%) </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solidFill>
                      <a:srgbClr val="19186C"/>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mn-lt"/>
                          <a:ea typeface="Calibri" panose="020F0502020204030204" pitchFamily="34" charset="0"/>
                          <a:cs typeface="Times New Roman" panose="02020603050405020304" pitchFamily="18" charset="0"/>
                        </a:rPr>
                        <a:t>Acalabrutinib</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mn-lt"/>
                          <a:ea typeface="Calibri" panose="020F0502020204030204" pitchFamily="34" charset="0"/>
                          <a:cs typeface="Times New Roman" panose="02020603050405020304" pitchFamily="18" charset="0"/>
                        </a:rPr>
                        <a:t>(n=266)</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solidFill>
                      <a:srgbClr val="19186C"/>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mn-lt"/>
                          <a:ea typeface="Calibri" panose="020F0502020204030204" pitchFamily="34" charset="0"/>
                          <a:cs typeface="Times New Roman" panose="02020603050405020304" pitchFamily="18" charset="0"/>
                        </a:rPr>
                        <a:t>Ibrutinib</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mn-lt"/>
                          <a:ea typeface="Calibri" panose="020F0502020204030204" pitchFamily="34" charset="0"/>
                          <a:cs typeface="Times New Roman" panose="02020603050405020304" pitchFamily="18" charset="0"/>
                        </a:rPr>
                        <a:t>(n=263)</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solidFill>
                      <a:srgbClr val="19186C"/>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mn-lt"/>
                          <a:ea typeface="Calibri" panose="020F0502020204030204" pitchFamily="34" charset="0"/>
                          <a:cs typeface="Times New Roman" panose="02020603050405020304" pitchFamily="18" charset="0"/>
                        </a:rPr>
                        <a:t>Acalabrutinib</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mn-lt"/>
                          <a:ea typeface="Calibri" panose="020F0502020204030204" pitchFamily="34" charset="0"/>
                          <a:cs typeface="Times New Roman" panose="02020603050405020304" pitchFamily="18" charset="0"/>
                        </a:rPr>
                        <a:t>(n=266)</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solidFill>
                      <a:srgbClr val="19186C"/>
                    </a:solidFill>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mn-lt"/>
                          <a:ea typeface="Calibri" panose="020F0502020204030204" pitchFamily="34" charset="0"/>
                          <a:cs typeface="Times New Roman" panose="02020603050405020304" pitchFamily="18" charset="0"/>
                        </a:rPr>
                        <a:t>Ibrutinib</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1200" b="1" dirty="0">
                          <a:solidFill>
                            <a:schemeClr val="bg1"/>
                          </a:solidFill>
                          <a:effectLst/>
                          <a:latin typeface="+mn-lt"/>
                          <a:ea typeface="Calibri" panose="020F0502020204030204" pitchFamily="34" charset="0"/>
                          <a:cs typeface="Times New Roman" panose="02020603050405020304" pitchFamily="18" charset="0"/>
                        </a:rPr>
                        <a:t>(n=263)</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solidFill>
                      <a:srgbClr val="19186C"/>
                    </a:solidFill>
                  </a:tcPr>
                </a:tc>
                <a:extLst>
                  <a:ext uri="{0D108BD9-81ED-4DB2-BD59-A6C34878D82A}">
                    <a16:rowId xmlns:a16="http://schemas.microsoft.com/office/drawing/2014/main" val="1178392747"/>
                  </a:ext>
                </a:extLst>
              </a:tr>
              <a:tr h="287792">
                <a:tc>
                  <a:txBody>
                    <a:bodyPr/>
                    <a:lstStyle/>
                    <a:p>
                      <a:pPr marL="0" marR="0">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Cardiac events</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64 (24.1)</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79 (30.0)</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23 (8.6)</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25 (9.5)</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9509598"/>
                  </a:ext>
                </a:extLst>
              </a:tr>
              <a:tr h="287792">
                <a:tc>
                  <a:txBody>
                    <a:bodyPr/>
                    <a:lstStyle/>
                    <a:p>
                      <a:pPr marL="0" marR="0" indent="333375">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Atrial </a:t>
                      </a:r>
                      <a:r>
                        <a:rPr lang="en-US" sz="1200" dirty="0" err="1">
                          <a:solidFill>
                            <a:schemeClr val="tx1"/>
                          </a:solidFill>
                          <a:effectLst/>
                          <a:latin typeface="+mn-lt"/>
                          <a:ea typeface="Calibri" panose="020F0502020204030204" pitchFamily="34" charset="0"/>
                          <a:cs typeface="Times New Roman" panose="02020603050405020304" pitchFamily="18" charset="0"/>
                        </a:rPr>
                        <a:t>fibrillation</a:t>
                      </a:r>
                      <a:r>
                        <a:rPr lang="en-US" sz="1200" baseline="30000" dirty="0" err="1">
                          <a:solidFill>
                            <a:schemeClr val="tx1"/>
                          </a:solidFill>
                          <a:effectLst/>
                          <a:latin typeface="+mn-lt"/>
                          <a:ea typeface="Calibri" panose="020F0502020204030204" pitchFamily="34" charset="0"/>
                          <a:cs typeface="Times New Roman" panose="02020603050405020304" pitchFamily="18" charset="0"/>
                        </a:rPr>
                        <a:t>a</a:t>
                      </a:r>
                      <a:r>
                        <a:rPr lang="en-US" sz="1200" b="0" dirty="0">
                          <a:solidFill>
                            <a:srgbClr val="005193"/>
                          </a:solidFill>
                          <a:effectLst/>
                          <a:latin typeface="+mn-lt"/>
                          <a:ea typeface="Calibri" panose="020F0502020204030204" pitchFamily="34" charset="0"/>
                          <a:cs typeface="Times New Roman" panose="02020603050405020304" pitchFamily="18" charset="0"/>
                        </a:rPr>
                        <a:t>*</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25 (9.4)</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1" dirty="0">
                          <a:solidFill>
                            <a:srgbClr val="005193"/>
                          </a:solidFill>
                          <a:effectLst/>
                          <a:latin typeface="+mn-lt"/>
                          <a:ea typeface="Calibri" panose="020F0502020204030204" pitchFamily="34" charset="0"/>
                          <a:cs typeface="Times New Roman" panose="02020603050405020304" pitchFamily="18" charset="0"/>
                        </a:rPr>
                        <a:t>42 (16.0)</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13 (4.9)</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10 (3.8)</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3292567"/>
                  </a:ext>
                </a:extLst>
              </a:tr>
              <a:tr h="404764">
                <a:tc>
                  <a:txBody>
                    <a:bodyPr/>
                    <a:lstStyle/>
                    <a:p>
                      <a:pPr marL="568325" marR="0" indent="-234950">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Arial" panose="020B0604020202020204" pitchFamily="34" charset="0"/>
                        </a:rPr>
                        <a:t>Ventricular </a:t>
                      </a:r>
                      <a:r>
                        <a:rPr lang="en-US" sz="1200" dirty="0" err="1">
                          <a:solidFill>
                            <a:schemeClr val="tx1"/>
                          </a:solidFill>
                          <a:effectLst/>
                          <a:latin typeface="+mn-lt"/>
                          <a:ea typeface="Calibri" panose="020F0502020204030204" pitchFamily="34" charset="0"/>
                          <a:cs typeface="Arial" panose="020B0604020202020204" pitchFamily="34" charset="0"/>
                        </a:rPr>
                        <a:t>arrhythmias</a:t>
                      </a:r>
                      <a:r>
                        <a:rPr lang="en-US" sz="1200" baseline="30000" dirty="0" err="1">
                          <a:solidFill>
                            <a:schemeClr val="tx1"/>
                          </a:solidFill>
                          <a:effectLst/>
                          <a:latin typeface="+mn-lt"/>
                          <a:ea typeface="Calibri" panose="020F0502020204030204" pitchFamily="34" charset="0"/>
                          <a:cs typeface="Arial" panose="020B0604020202020204" pitchFamily="34" charset="0"/>
                        </a:rPr>
                        <a:t>b</a:t>
                      </a:r>
                      <a:endParaRPr lang="en-US" sz="1200" baseline="30000" dirty="0">
                        <a:solidFill>
                          <a:schemeClr val="tx1"/>
                        </a:solidFill>
                        <a:effectLst/>
                        <a:latin typeface="+mn-lt"/>
                        <a:ea typeface="Calibri" panose="020F0502020204030204" pitchFamily="34" charset="0"/>
                        <a:cs typeface="Arial" panose="020B0604020202020204" pitchFamily="34" charset="0"/>
                      </a:endParaRP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Arial" panose="020B0604020202020204" pitchFamily="34" charset="0"/>
                        </a:rPr>
                        <a:t>0</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u="none" strike="noStrike" dirty="0">
                          <a:solidFill>
                            <a:schemeClr val="tx1"/>
                          </a:solidFill>
                          <a:effectLst/>
                          <a:latin typeface="+mn-lt"/>
                          <a:ea typeface="Calibri" panose="020F0502020204030204" pitchFamily="34" charset="0"/>
                          <a:cs typeface="Arial" panose="020B0604020202020204" pitchFamily="34" charset="0"/>
                        </a:rPr>
                        <a:t>3 (1.1)</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Arial" panose="020B0604020202020204" pitchFamily="34" charset="0"/>
                        </a:rPr>
                        <a:t>0</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Arial" panose="020B0604020202020204" pitchFamily="34" charset="0"/>
                        </a:rPr>
                        <a:t>1 (0.4)</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83527659"/>
                  </a:ext>
                </a:extLst>
              </a:tr>
              <a:tr h="287792">
                <a:tc>
                  <a:txBody>
                    <a:bodyPr/>
                    <a:lstStyle/>
                    <a:p>
                      <a:pPr marL="0" marR="0">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Bleeding events</a:t>
                      </a:r>
                      <a:r>
                        <a:rPr lang="en-US" sz="1200" b="0" dirty="0">
                          <a:solidFill>
                            <a:srgbClr val="005193"/>
                          </a:solidFill>
                          <a:effectLst/>
                          <a:latin typeface="+mn-lt"/>
                          <a:ea typeface="Calibri" panose="020F0502020204030204" pitchFamily="34" charset="0"/>
                          <a:cs typeface="Times New Roman" panose="02020603050405020304" pitchFamily="18" charset="0"/>
                        </a:rPr>
                        <a:t>*</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101 (38.0)</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1" dirty="0">
                          <a:solidFill>
                            <a:srgbClr val="005193"/>
                          </a:solidFill>
                          <a:effectLst/>
                          <a:latin typeface="+mn-lt"/>
                          <a:ea typeface="Calibri" panose="020F0502020204030204" pitchFamily="34" charset="0"/>
                          <a:cs typeface="Times New Roman" panose="02020603050405020304" pitchFamily="18" charset="0"/>
                        </a:rPr>
                        <a:t>135 (51.3)</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10 (3.8)</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12 (4.6)</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0063662"/>
                  </a:ext>
                </a:extLst>
              </a:tr>
              <a:tr h="287792">
                <a:tc>
                  <a:txBody>
                    <a:bodyPr/>
                    <a:lstStyle/>
                    <a:p>
                      <a:pPr marL="0" marR="0" indent="333375">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Major bleeding </a:t>
                      </a:r>
                      <a:r>
                        <a:rPr lang="en-US" sz="1200" dirty="0" err="1">
                          <a:solidFill>
                            <a:schemeClr val="tx1"/>
                          </a:solidFill>
                          <a:effectLst/>
                          <a:latin typeface="+mn-lt"/>
                          <a:ea typeface="Calibri" panose="020F0502020204030204" pitchFamily="34" charset="0"/>
                          <a:cs typeface="Times New Roman" panose="02020603050405020304" pitchFamily="18" charset="0"/>
                        </a:rPr>
                        <a:t>events</a:t>
                      </a:r>
                      <a:r>
                        <a:rPr lang="en-US" sz="1200" strike="noStrike" baseline="30000" dirty="0" err="1">
                          <a:solidFill>
                            <a:schemeClr val="tx1"/>
                          </a:solidFill>
                          <a:effectLst/>
                          <a:latin typeface="+mn-lt"/>
                          <a:ea typeface="Calibri" panose="020F0502020204030204" pitchFamily="34" charset="0"/>
                          <a:cs typeface="Times New Roman" panose="02020603050405020304" pitchFamily="18" charset="0"/>
                        </a:rPr>
                        <a:t>c</a:t>
                      </a:r>
                      <a:endParaRPr lang="en-US" sz="1200" strike="noStrike" dirty="0">
                        <a:solidFill>
                          <a:schemeClr val="tx1"/>
                        </a:solidFill>
                        <a:effectLst/>
                        <a:latin typeface="+mn-lt"/>
                        <a:ea typeface="Calibri" panose="020F0502020204030204" pitchFamily="34" charset="0"/>
                        <a:cs typeface="Times New Roman" panose="02020603050405020304" pitchFamily="18" charset="0"/>
                      </a:endParaRP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12 (4.5)</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14 (5.3)</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10 (3.8)</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12 (4.6)</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41632559"/>
                  </a:ext>
                </a:extLst>
              </a:tr>
              <a:tr h="287792">
                <a:tc>
                  <a:txBody>
                    <a:bodyPr/>
                    <a:lstStyle/>
                    <a:p>
                      <a:pPr marL="0" marR="0">
                        <a:lnSpc>
                          <a:spcPct val="100000"/>
                        </a:lnSpc>
                        <a:spcBef>
                          <a:spcPts val="0"/>
                        </a:spcBef>
                        <a:spcAft>
                          <a:spcPts val="0"/>
                        </a:spcAft>
                      </a:pPr>
                      <a:r>
                        <a:rPr lang="en-US" sz="1200" dirty="0" err="1">
                          <a:solidFill>
                            <a:schemeClr val="tx1"/>
                          </a:solidFill>
                          <a:effectLst/>
                          <a:latin typeface="+mn-lt"/>
                          <a:ea typeface="Calibri" panose="020F0502020204030204" pitchFamily="34" charset="0"/>
                          <a:cs typeface="Times New Roman" panose="02020603050405020304" pitchFamily="18" charset="0"/>
                        </a:rPr>
                        <a:t>Hypertension</a:t>
                      </a:r>
                      <a:r>
                        <a:rPr lang="en-US" sz="1200" strike="noStrike" baseline="30000" dirty="0" err="1">
                          <a:solidFill>
                            <a:schemeClr val="tx1"/>
                          </a:solidFill>
                          <a:effectLst/>
                          <a:latin typeface="+mn-lt"/>
                          <a:ea typeface="Calibri" panose="020F0502020204030204" pitchFamily="34" charset="0"/>
                          <a:cs typeface="Times New Roman" panose="02020603050405020304" pitchFamily="18" charset="0"/>
                        </a:rPr>
                        <a:t>d</a:t>
                      </a:r>
                      <a:r>
                        <a:rPr lang="en-US" sz="1200" b="0" dirty="0">
                          <a:solidFill>
                            <a:srgbClr val="005193"/>
                          </a:solidFill>
                          <a:effectLst/>
                          <a:latin typeface="+mn-lt"/>
                          <a:ea typeface="Calibri" panose="020F0502020204030204" pitchFamily="34" charset="0"/>
                          <a:cs typeface="Times New Roman" panose="02020603050405020304" pitchFamily="18" charset="0"/>
                        </a:rPr>
                        <a:t>*</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25 (9.4)</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1" dirty="0">
                          <a:solidFill>
                            <a:srgbClr val="005193"/>
                          </a:solidFill>
                          <a:effectLst/>
                          <a:latin typeface="+mn-lt"/>
                          <a:ea typeface="Calibri" panose="020F0502020204030204" pitchFamily="34" charset="0"/>
                          <a:cs typeface="Times New Roman" panose="02020603050405020304" pitchFamily="18" charset="0"/>
                        </a:rPr>
                        <a:t>61 (23.2)</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11 (4.1)</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1" dirty="0">
                          <a:solidFill>
                            <a:srgbClr val="005193"/>
                          </a:solidFill>
                          <a:effectLst/>
                          <a:latin typeface="+mn-lt"/>
                          <a:ea typeface="Calibri" panose="020F0502020204030204" pitchFamily="34" charset="0"/>
                          <a:cs typeface="Times New Roman" panose="02020603050405020304" pitchFamily="18" charset="0"/>
                        </a:rPr>
                        <a:t>24 (9.1)</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47190964"/>
                  </a:ext>
                </a:extLst>
              </a:tr>
              <a:tr h="287792">
                <a:tc>
                  <a:txBody>
                    <a:bodyPr/>
                    <a:lstStyle/>
                    <a:p>
                      <a:pPr marL="0" marR="0">
                        <a:lnSpc>
                          <a:spcPct val="100000"/>
                        </a:lnSpc>
                        <a:spcBef>
                          <a:spcPts val="0"/>
                        </a:spcBef>
                        <a:spcAft>
                          <a:spcPts val="0"/>
                        </a:spcAft>
                      </a:pPr>
                      <a:r>
                        <a:rPr lang="en-US" sz="1200" dirty="0" err="1">
                          <a:solidFill>
                            <a:schemeClr val="tx1"/>
                          </a:solidFill>
                          <a:effectLst/>
                          <a:latin typeface="+mn-lt"/>
                          <a:ea typeface="Calibri" panose="020F0502020204030204" pitchFamily="34" charset="0"/>
                          <a:cs typeface="Times New Roman" panose="02020603050405020304" pitchFamily="18" charset="0"/>
                        </a:rPr>
                        <a:t>Infections</a:t>
                      </a:r>
                      <a:r>
                        <a:rPr lang="en-US" sz="1200" baseline="30000" dirty="0" err="1">
                          <a:solidFill>
                            <a:schemeClr val="tx1"/>
                          </a:solidFill>
                          <a:effectLst/>
                          <a:latin typeface="+mn-lt"/>
                          <a:ea typeface="Calibri" panose="020F0502020204030204" pitchFamily="34" charset="0"/>
                          <a:cs typeface="Times New Roman" panose="02020603050405020304" pitchFamily="18" charset="0"/>
                        </a:rPr>
                        <a:t>e</a:t>
                      </a:r>
                      <a:endParaRPr lang="en-US" sz="1200" baseline="30000" dirty="0">
                        <a:solidFill>
                          <a:schemeClr val="tx1"/>
                        </a:solidFill>
                        <a:effectLst/>
                        <a:latin typeface="+mn-lt"/>
                        <a:ea typeface="Calibri" panose="020F0502020204030204" pitchFamily="34" charset="0"/>
                        <a:cs typeface="Times New Roman" panose="02020603050405020304" pitchFamily="18" charset="0"/>
                      </a:endParaRP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208 (78.2)</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214 (81.4)</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82 (30.8)</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79 (30.0)</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39283831"/>
                  </a:ext>
                </a:extLst>
              </a:tr>
              <a:tr h="287792">
                <a:tc>
                  <a:txBody>
                    <a:bodyPr/>
                    <a:lstStyle/>
                    <a:p>
                      <a:pPr marL="0" marR="0">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ILD/pneumonitis</a:t>
                      </a:r>
                      <a:r>
                        <a:rPr lang="en-US" sz="1200" b="0" dirty="0">
                          <a:solidFill>
                            <a:srgbClr val="005193"/>
                          </a:solidFill>
                          <a:effectLst/>
                          <a:latin typeface="+mn-lt"/>
                          <a:ea typeface="Calibri" panose="020F0502020204030204" pitchFamily="34" charset="0"/>
                          <a:cs typeface="Times New Roman" panose="02020603050405020304" pitchFamily="18" charset="0"/>
                        </a:rPr>
                        <a:t>*</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7 (2.6)</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1" dirty="0">
                          <a:solidFill>
                            <a:srgbClr val="005193"/>
                          </a:solidFill>
                          <a:effectLst/>
                          <a:latin typeface="+mn-lt"/>
                          <a:ea typeface="Calibri" panose="020F0502020204030204" pitchFamily="34" charset="0"/>
                          <a:cs typeface="Times New Roman" panose="02020603050405020304" pitchFamily="18" charset="0"/>
                        </a:rPr>
                        <a:t>17 (6.5)</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1 (0.4)</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2 (0.8)</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02605056"/>
                  </a:ext>
                </a:extLst>
              </a:tr>
              <a:tr h="287792">
                <a:tc>
                  <a:txBody>
                    <a:bodyPr/>
                    <a:lstStyle/>
                    <a:p>
                      <a:pPr marL="0" marR="0">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SPMs excluding NMSC</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24 (9.0)</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20 (7.6)</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16 (6.0)</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100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14 (5.3)</a:t>
                      </a:r>
                    </a:p>
                  </a:txBody>
                  <a:tcPr marL="25715" marR="25715"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19186C"/>
                      </a:solidFill>
                      <a:prstDash val="solid"/>
                      <a:round/>
                      <a:headEnd type="none" w="med" len="med"/>
                      <a:tailEnd type="none" w="med" len="med"/>
                    </a:lnT>
                    <a:lnB w="12700" cap="flat" cmpd="sng" algn="ctr">
                      <a:solidFill>
                        <a:srgbClr val="19186C"/>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32178607"/>
                  </a:ext>
                </a:extLst>
              </a:tr>
            </a:tbl>
          </a:graphicData>
        </a:graphic>
      </p:graphicFrame>
      <p:sp>
        <p:nvSpPr>
          <p:cNvPr id="10" name="Rectangle 9">
            <a:extLst>
              <a:ext uri="{FF2B5EF4-FFF2-40B4-BE49-F238E27FC236}">
                <a16:creationId xmlns:a16="http://schemas.microsoft.com/office/drawing/2014/main" id="{66E94E7E-4EBA-6641-BD0F-D1DB0D3BB489}"/>
              </a:ext>
            </a:extLst>
          </p:cNvPr>
          <p:cNvSpPr/>
          <p:nvPr/>
        </p:nvSpPr>
        <p:spPr>
          <a:xfrm>
            <a:off x="914400" y="4694872"/>
            <a:ext cx="9410219" cy="1477328"/>
          </a:xfrm>
          <a:prstGeom prst="rect">
            <a:avLst/>
          </a:prstGeom>
        </p:spPr>
        <p:txBody>
          <a:bodyPr wrap="square">
            <a:spAutoFit/>
          </a:bodyPr>
          <a:lstStyle/>
          <a:p>
            <a:r>
              <a:rPr lang="en-US" sz="1000" dirty="0"/>
              <a:t>Higher incidence indicated in </a:t>
            </a:r>
            <a:r>
              <a:rPr lang="en-US" sz="1000" b="1" dirty="0">
                <a:solidFill>
                  <a:srgbClr val="005193"/>
                </a:solidFill>
              </a:rPr>
              <a:t>bold blue</a:t>
            </a:r>
            <a:r>
              <a:rPr lang="en-US" sz="1000" b="1" dirty="0"/>
              <a:t> </a:t>
            </a:r>
            <a:r>
              <a:rPr lang="en-US" sz="1000" dirty="0"/>
              <a:t>for terms with statistical differences.</a:t>
            </a:r>
          </a:p>
          <a:p>
            <a:r>
              <a:rPr lang="en-US" sz="1000" dirty="0"/>
              <a:t>*Two-sided P-value for event comparisons &lt;0.05 without multiplicity adjustment.</a:t>
            </a:r>
          </a:p>
          <a:p>
            <a:r>
              <a:rPr lang="en-US" sz="1000" baseline="30000" dirty="0" err="1"/>
              <a:t>a</a:t>
            </a:r>
            <a:r>
              <a:rPr lang="en-US" sz="1000" dirty="0" err="1"/>
              <a:t>Includes</a:t>
            </a:r>
            <a:r>
              <a:rPr lang="en-US" sz="1000" dirty="0"/>
              <a:t> events with preferred terms atrial fibrillation and atrial flutter. </a:t>
            </a:r>
          </a:p>
          <a:p>
            <a:r>
              <a:rPr lang="en-US" sz="1000" baseline="30000" dirty="0" err="1"/>
              <a:t>b</a:t>
            </a:r>
            <a:r>
              <a:rPr lang="en-US" sz="1000" dirty="0" err="1"/>
              <a:t>Includes</a:t>
            </a:r>
            <a:r>
              <a:rPr lang="en-US" sz="1000" dirty="0"/>
              <a:t> events with preferred terms torsade de pointes, ventricular arrhythmia, ventricular extrasystoles, ventricular fibrillation, ventricular flutter, ventricular tachyarrhythmia, and ventricular tachycardia.</a:t>
            </a:r>
          </a:p>
          <a:p>
            <a:r>
              <a:rPr lang="en-US" sz="1000" baseline="30000" dirty="0" err="1"/>
              <a:t>c</a:t>
            </a:r>
            <a:r>
              <a:rPr lang="en-US" sz="1000" dirty="0" err="1"/>
              <a:t>Defined</a:t>
            </a:r>
            <a:r>
              <a:rPr lang="en-US" sz="1000" dirty="0"/>
              <a:t> as any hemorrhagic event that was serious, grade ≥3 in severity, or a central nervous system hemorrhage (any severity grade).</a:t>
            </a:r>
          </a:p>
          <a:p>
            <a:r>
              <a:rPr lang="en-US" sz="1000" baseline="30000" dirty="0" err="1"/>
              <a:t>d</a:t>
            </a:r>
            <a:r>
              <a:rPr lang="en-US" sz="1000" dirty="0" err="1"/>
              <a:t>Included</a:t>
            </a:r>
            <a:r>
              <a:rPr lang="en-US" sz="1000" dirty="0"/>
              <a:t> events with the preferred terms of hypertension, blood pressure increased, and blood pressure systolic increased. </a:t>
            </a:r>
          </a:p>
          <a:p>
            <a:r>
              <a:rPr lang="en-US" sz="1000" baseline="30000" dirty="0" err="1"/>
              <a:t>e</a:t>
            </a:r>
            <a:r>
              <a:rPr lang="en-US" sz="1000" dirty="0" err="1"/>
              <a:t>Most</a:t>
            </a:r>
            <a:r>
              <a:rPr lang="en-US" sz="1000" dirty="0"/>
              <a:t> common grade ≥3 infections were pneumonia (acalabrutinib, 10.5%; ibrutinib, 8.7%), sepsis (1.5% vs 2.7%, respectively), and UTI (1.1% vs 2.3%).</a:t>
            </a:r>
          </a:p>
          <a:p>
            <a:r>
              <a:rPr lang="en-US" sz="1000" dirty="0"/>
              <a:t>ILD, interstitial lung disease; NMSC, nonmelanoma skin cancer; SPMs, second primary malignancies; UTI, urinary tract infection.</a:t>
            </a:r>
          </a:p>
        </p:txBody>
      </p:sp>
      <p:sp>
        <p:nvSpPr>
          <p:cNvPr id="5" name="TextBox 4">
            <a:extLst>
              <a:ext uri="{FF2B5EF4-FFF2-40B4-BE49-F238E27FC236}">
                <a16:creationId xmlns:a16="http://schemas.microsoft.com/office/drawing/2014/main" id="{DF3A6E65-BD8D-EA44-95EE-D426AB7A5F36}"/>
              </a:ext>
            </a:extLst>
          </p:cNvPr>
          <p:cNvSpPr txBox="1"/>
          <p:nvPr/>
        </p:nvSpPr>
        <p:spPr>
          <a:xfrm>
            <a:off x="609600" y="105757"/>
            <a:ext cx="1803058" cy="492443"/>
          </a:xfrm>
          <a:prstGeom prst="rect">
            <a:avLst/>
          </a:prstGeom>
          <a:noFill/>
        </p:spPr>
        <p:txBody>
          <a:bodyPr wrap="none" rtlCol="0">
            <a:spAutoFit/>
          </a:bodyPr>
          <a:lstStyle/>
          <a:p>
            <a:r>
              <a:rPr lang="en-US" sz="2600" b="1" dirty="0">
                <a:solidFill>
                  <a:schemeClr val="tx2"/>
                </a:solidFill>
              </a:rPr>
              <a:t>ELEVATE-RR</a:t>
            </a:r>
          </a:p>
        </p:txBody>
      </p:sp>
    </p:spTree>
    <p:extLst>
      <p:ext uri="{BB962C8B-B14F-4D97-AF65-F5344CB8AC3E}">
        <p14:creationId xmlns:p14="http://schemas.microsoft.com/office/powerpoint/2010/main" val="1519552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7">
            <a:extLst>
              <a:ext uri="{FF2B5EF4-FFF2-40B4-BE49-F238E27FC236}">
                <a16:creationId xmlns:a16="http://schemas.microsoft.com/office/drawing/2014/main" id="{8A288E83-B5C9-4EA8-8809-DB4D02409E8C}"/>
              </a:ext>
            </a:extLst>
          </p:cNvPr>
          <p:cNvSpPr txBox="1">
            <a:spLocks/>
          </p:cNvSpPr>
          <p:nvPr/>
        </p:nvSpPr>
        <p:spPr>
          <a:xfrm>
            <a:off x="2441618" y="1309430"/>
            <a:ext cx="7927187" cy="4513576"/>
          </a:xfrm>
          <a:prstGeom prst="rect">
            <a:avLst/>
          </a:prstGeom>
        </p:spPr>
        <p:txBody>
          <a:bodyPr vert="horz" wrap="square" lIns="0" tIns="7144" rIns="0" bIns="0" rtlCol="0">
            <a:spAutoFit/>
          </a:bodyPr>
          <a:lstStyle>
            <a:lvl1pPr>
              <a:defRPr sz="3200" b="1">
                <a:solidFill>
                  <a:srgbClr val="005193"/>
                </a:solidFill>
                <a:latin typeface="+mj-lt"/>
                <a:ea typeface="+mj-ea"/>
                <a:cs typeface="+mj-cs"/>
              </a:defRPr>
            </a:lvl1pPr>
          </a:lstStyle>
          <a:p>
            <a:pPr marL="12859">
              <a:spcBef>
                <a:spcPts val="56"/>
              </a:spcBef>
            </a:pPr>
            <a:r>
              <a:rPr lang="en-US" sz="1950" cap="all" dirty="0">
                <a:solidFill>
                  <a:schemeClr val="bg1"/>
                </a:solidFill>
                <a:latin typeface="+mn-lt"/>
              </a:rPr>
              <a:t>FIRST INTERIM analysis of ALPINE STUDY: Results of a phase 3 randomized study of </a:t>
            </a:r>
            <a:r>
              <a:rPr lang="en-US" sz="1950" cap="all" dirty="0" err="1">
                <a:solidFill>
                  <a:schemeClr val="bg1"/>
                </a:solidFill>
                <a:latin typeface="+mn-lt"/>
              </a:rPr>
              <a:t>zanubrutinib</a:t>
            </a:r>
            <a:r>
              <a:rPr lang="en-US" sz="1950" cap="all" dirty="0">
                <a:solidFill>
                  <a:schemeClr val="bg1"/>
                </a:solidFill>
                <a:latin typeface="+mn-lt"/>
              </a:rPr>
              <a:t> vs ibrutinib in patients with relapsed/refractory chronic lymphocytic leukemia/ small lymphocytic lymphoma</a:t>
            </a:r>
            <a:r>
              <a:rPr lang="en-US" sz="1950" dirty="0">
                <a:solidFill>
                  <a:schemeClr val="bg1"/>
                </a:solidFill>
                <a:latin typeface="+mn-lt"/>
              </a:rPr>
              <a:t> </a:t>
            </a:r>
            <a:endParaRPr lang="nl-NL" sz="1950" dirty="0">
              <a:solidFill>
                <a:schemeClr val="bg1"/>
              </a:solidFill>
              <a:latin typeface="+mn-lt"/>
              <a:ea typeface="Calibri" panose="020F0502020204030204" pitchFamily="34" charset="0"/>
            </a:endParaRPr>
          </a:p>
          <a:p>
            <a:pPr marL="12859">
              <a:spcBef>
                <a:spcPts val="56"/>
              </a:spcBef>
            </a:pPr>
            <a:r>
              <a:rPr lang="en-US" sz="975" u="sng" dirty="0">
                <a:solidFill>
                  <a:schemeClr val="bg1"/>
                </a:solidFill>
              </a:rPr>
              <a:t>Peter Hillmen, MBChB, PhD</a:t>
            </a:r>
            <a:r>
              <a:rPr lang="en-US" sz="975" u="sng" baseline="30000" dirty="0">
                <a:solidFill>
                  <a:schemeClr val="bg1"/>
                </a:solidFill>
              </a:rPr>
              <a:t>1</a:t>
            </a:r>
            <a:r>
              <a:rPr lang="en-US" sz="975" dirty="0">
                <a:solidFill>
                  <a:schemeClr val="bg1"/>
                </a:solidFill>
              </a:rPr>
              <a:t>; Barbara Eichhorst, MD</a:t>
            </a:r>
            <a:r>
              <a:rPr lang="en-US" sz="975" baseline="30000" dirty="0">
                <a:solidFill>
                  <a:schemeClr val="bg1"/>
                </a:solidFill>
              </a:rPr>
              <a:t>2</a:t>
            </a:r>
            <a:r>
              <a:rPr lang="en-US" sz="975" dirty="0">
                <a:solidFill>
                  <a:schemeClr val="bg1"/>
                </a:solidFill>
              </a:rPr>
              <a:t>; Jennifer R. Brown, MD, PhD</a:t>
            </a:r>
            <a:r>
              <a:rPr lang="en-US" sz="975" baseline="30000" dirty="0">
                <a:solidFill>
                  <a:schemeClr val="bg1"/>
                </a:solidFill>
              </a:rPr>
              <a:t>3</a:t>
            </a:r>
            <a:r>
              <a:rPr lang="en-US" sz="975" dirty="0">
                <a:solidFill>
                  <a:schemeClr val="bg1"/>
                </a:solidFill>
              </a:rPr>
              <a:t>; Nicole </a:t>
            </a:r>
            <a:r>
              <a:rPr lang="en-US" sz="975" dirty="0" err="1">
                <a:solidFill>
                  <a:schemeClr val="bg1"/>
                </a:solidFill>
              </a:rPr>
              <a:t>Lamanna</a:t>
            </a:r>
            <a:r>
              <a:rPr lang="en-US" sz="975" dirty="0">
                <a:solidFill>
                  <a:schemeClr val="bg1"/>
                </a:solidFill>
              </a:rPr>
              <a:t> MD</a:t>
            </a:r>
            <a:r>
              <a:rPr lang="en-US" sz="975" baseline="30000" dirty="0">
                <a:solidFill>
                  <a:schemeClr val="bg1"/>
                </a:solidFill>
              </a:rPr>
              <a:t>4</a:t>
            </a:r>
            <a:r>
              <a:rPr lang="en-US" sz="975" dirty="0">
                <a:solidFill>
                  <a:schemeClr val="bg1"/>
                </a:solidFill>
              </a:rPr>
              <a:t>; Susan O'Brien, MD</a:t>
            </a:r>
            <a:r>
              <a:rPr lang="en-US" sz="975" baseline="30000" dirty="0">
                <a:solidFill>
                  <a:schemeClr val="bg1"/>
                </a:solidFill>
              </a:rPr>
              <a:t>5</a:t>
            </a:r>
            <a:r>
              <a:rPr lang="en-US" sz="975" dirty="0">
                <a:solidFill>
                  <a:schemeClr val="bg1"/>
                </a:solidFill>
              </a:rPr>
              <a:t>; Constantine S. Tam, MBBS, MD</a:t>
            </a:r>
            <a:r>
              <a:rPr lang="en-US" sz="975" baseline="30000" dirty="0">
                <a:solidFill>
                  <a:schemeClr val="bg1"/>
                </a:solidFill>
              </a:rPr>
              <a:t>6,7,8,9</a:t>
            </a:r>
            <a:r>
              <a:rPr lang="en-US" sz="975" dirty="0">
                <a:solidFill>
                  <a:schemeClr val="bg1"/>
                </a:solidFill>
              </a:rPr>
              <a:t>; </a:t>
            </a:r>
            <a:r>
              <a:rPr lang="en-US" sz="975" dirty="0" err="1">
                <a:solidFill>
                  <a:schemeClr val="bg1"/>
                </a:solidFill>
              </a:rPr>
              <a:t>Lugui</a:t>
            </a:r>
            <a:r>
              <a:rPr lang="en-US" sz="975" dirty="0">
                <a:solidFill>
                  <a:schemeClr val="bg1"/>
                </a:solidFill>
              </a:rPr>
              <a:t> </a:t>
            </a:r>
            <a:r>
              <a:rPr lang="en-US" sz="975" dirty="0" err="1">
                <a:solidFill>
                  <a:schemeClr val="bg1"/>
                </a:solidFill>
              </a:rPr>
              <a:t>Qiu</a:t>
            </a:r>
            <a:r>
              <a:rPr lang="en-US" sz="975" dirty="0">
                <a:solidFill>
                  <a:schemeClr val="bg1"/>
                </a:solidFill>
              </a:rPr>
              <a:t>, MD, PhD</a:t>
            </a:r>
            <a:r>
              <a:rPr lang="en-US" sz="975" baseline="30000" dirty="0">
                <a:solidFill>
                  <a:schemeClr val="bg1"/>
                </a:solidFill>
              </a:rPr>
              <a:t>10</a:t>
            </a:r>
            <a:r>
              <a:rPr lang="en-US" sz="975" dirty="0">
                <a:solidFill>
                  <a:schemeClr val="bg1"/>
                </a:solidFill>
              </a:rPr>
              <a:t>; Maciej </a:t>
            </a:r>
            <a:r>
              <a:rPr lang="en-US" sz="975" dirty="0" err="1">
                <a:solidFill>
                  <a:schemeClr val="bg1"/>
                </a:solidFill>
              </a:rPr>
              <a:t>Kazmierczak</a:t>
            </a:r>
            <a:r>
              <a:rPr lang="en-US" sz="975" dirty="0">
                <a:solidFill>
                  <a:schemeClr val="bg1"/>
                </a:solidFill>
              </a:rPr>
              <a:t>, MD, PhD</a:t>
            </a:r>
            <a:r>
              <a:rPr lang="en-US" sz="975" baseline="30000" dirty="0">
                <a:solidFill>
                  <a:schemeClr val="bg1"/>
                </a:solidFill>
              </a:rPr>
              <a:t>11</a:t>
            </a:r>
            <a:r>
              <a:rPr lang="en-US" sz="975" dirty="0">
                <a:solidFill>
                  <a:schemeClr val="bg1"/>
                </a:solidFill>
              </a:rPr>
              <a:t>; </a:t>
            </a:r>
            <a:r>
              <a:rPr lang="en-US" sz="975" dirty="0" err="1">
                <a:solidFill>
                  <a:schemeClr val="bg1"/>
                </a:solidFill>
              </a:rPr>
              <a:t>Keshu</a:t>
            </a:r>
            <a:r>
              <a:rPr lang="en-US" sz="975" dirty="0">
                <a:solidFill>
                  <a:schemeClr val="bg1"/>
                </a:solidFill>
              </a:rPr>
              <a:t> Zhou, MD, PhD</a:t>
            </a:r>
            <a:r>
              <a:rPr lang="en-US" sz="975" baseline="30000" dirty="0">
                <a:solidFill>
                  <a:schemeClr val="bg1"/>
                </a:solidFill>
              </a:rPr>
              <a:t>12</a:t>
            </a:r>
            <a:r>
              <a:rPr lang="en-US" sz="975" dirty="0">
                <a:solidFill>
                  <a:schemeClr val="bg1"/>
                </a:solidFill>
              </a:rPr>
              <a:t>; Martin </a:t>
            </a:r>
            <a:r>
              <a:rPr lang="en-US" sz="975" dirty="0" err="1">
                <a:solidFill>
                  <a:schemeClr val="bg1"/>
                </a:solidFill>
              </a:rPr>
              <a:t>Šimkovič</a:t>
            </a:r>
            <a:r>
              <a:rPr lang="en-US" sz="975" dirty="0">
                <a:solidFill>
                  <a:schemeClr val="bg1"/>
                </a:solidFill>
              </a:rPr>
              <a:t>, MD, PhD</a:t>
            </a:r>
            <a:r>
              <a:rPr lang="en-US" sz="975" baseline="30000" dirty="0">
                <a:solidFill>
                  <a:schemeClr val="bg1"/>
                </a:solidFill>
              </a:rPr>
              <a:t>13,14</a:t>
            </a:r>
            <a:r>
              <a:rPr lang="en-US" sz="975" dirty="0">
                <a:solidFill>
                  <a:schemeClr val="bg1"/>
                </a:solidFill>
              </a:rPr>
              <a:t>; Jiri Mayer, MD</a:t>
            </a:r>
            <a:r>
              <a:rPr lang="en-US" sz="975" baseline="30000" dirty="0">
                <a:solidFill>
                  <a:schemeClr val="bg1"/>
                </a:solidFill>
              </a:rPr>
              <a:t>15</a:t>
            </a:r>
            <a:r>
              <a:rPr lang="en-US" sz="975" dirty="0">
                <a:solidFill>
                  <a:schemeClr val="bg1"/>
                </a:solidFill>
              </a:rPr>
              <a:t>; Amanda Gillespie-Twardy, MD</a:t>
            </a:r>
            <a:r>
              <a:rPr lang="en-US" sz="975" baseline="30000" dirty="0">
                <a:solidFill>
                  <a:schemeClr val="bg1"/>
                </a:solidFill>
              </a:rPr>
              <a:t>16</a:t>
            </a:r>
            <a:r>
              <a:rPr lang="en-US" sz="975" dirty="0">
                <a:solidFill>
                  <a:schemeClr val="bg1"/>
                </a:solidFill>
              </a:rPr>
              <a:t>, </a:t>
            </a:r>
            <a:r>
              <a:rPr lang="en-US" sz="975" dirty="0" err="1">
                <a:solidFill>
                  <a:schemeClr val="bg1"/>
                </a:solidFill>
              </a:rPr>
              <a:t>Mazyar</a:t>
            </a:r>
            <a:r>
              <a:rPr lang="en-US" sz="975" dirty="0">
                <a:solidFill>
                  <a:schemeClr val="bg1"/>
                </a:solidFill>
              </a:rPr>
              <a:t> Shadman, MD, MPH</a:t>
            </a:r>
            <a:r>
              <a:rPr lang="en-US" sz="975" baseline="30000" dirty="0">
                <a:solidFill>
                  <a:schemeClr val="bg1"/>
                </a:solidFill>
              </a:rPr>
              <a:t>17,18</a:t>
            </a:r>
            <a:r>
              <a:rPr lang="en-US" sz="975" dirty="0">
                <a:solidFill>
                  <a:schemeClr val="bg1"/>
                </a:solidFill>
              </a:rPr>
              <a:t>; Alessandra </a:t>
            </a:r>
            <a:r>
              <a:rPr lang="en-US" sz="975" dirty="0" err="1">
                <a:solidFill>
                  <a:schemeClr val="bg1"/>
                </a:solidFill>
              </a:rPr>
              <a:t>Ferrajoli</a:t>
            </a:r>
            <a:r>
              <a:rPr lang="en-US" sz="975" dirty="0">
                <a:solidFill>
                  <a:schemeClr val="bg1"/>
                </a:solidFill>
              </a:rPr>
              <a:t>, MD</a:t>
            </a:r>
            <a:r>
              <a:rPr lang="en-US" sz="975" baseline="30000" dirty="0">
                <a:solidFill>
                  <a:schemeClr val="bg1"/>
                </a:solidFill>
              </a:rPr>
              <a:t>19</a:t>
            </a:r>
            <a:r>
              <a:rPr lang="en-US" sz="975" dirty="0">
                <a:solidFill>
                  <a:schemeClr val="bg1"/>
                </a:solidFill>
              </a:rPr>
              <a:t>; Peter S. Ganly, </a:t>
            </a:r>
            <a:r>
              <a:rPr lang="en-US" sz="975" dirty="0" err="1">
                <a:solidFill>
                  <a:schemeClr val="bg1"/>
                </a:solidFill>
              </a:rPr>
              <a:t>BMBCh</a:t>
            </a:r>
            <a:r>
              <a:rPr lang="en-US" sz="975" dirty="0">
                <a:solidFill>
                  <a:schemeClr val="bg1"/>
                </a:solidFill>
              </a:rPr>
              <a:t>, PhD</a:t>
            </a:r>
            <a:r>
              <a:rPr lang="en-US" sz="975" baseline="30000" dirty="0">
                <a:solidFill>
                  <a:schemeClr val="bg1"/>
                </a:solidFill>
              </a:rPr>
              <a:t>20,21</a:t>
            </a:r>
            <a:r>
              <a:rPr lang="en-US" sz="975" dirty="0">
                <a:solidFill>
                  <a:schemeClr val="bg1"/>
                </a:solidFill>
              </a:rPr>
              <a:t>; Robert </a:t>
            </a:r>
            <a:r>
              <a:rPr lang="en-US" sz="975" dirty="0" err="1">
                <a:solidFill>
                  <a:schemeClr val="bg1"/>
                </a:solidFill>
              </a:rPr>
              <a:t>Weinkove</a:t>
            </a:r>
            <a:r>
              <a:rPr lang="en-US" sz="975" dirty="0">
                <a:solidFill>
                  <a:schemeClr val="bg1"/>
                </a:solidFill>
              </a:rPr>
              <a:t>, MBBS, PhD</a:t>
            </a:r>
            <a:r>
              <a:rPr lang="en-US" sz="975" baseline="30000" dirty="0">
                <a:solidFill>
                  <a:schemeClr val="bg1"/>
                </a:solidFill>
              </a:rPr>
              <a:t>22,23</a:t>
            </a:r>
            <a:r>
              <a:rPr lang="en-US" sz="975" dirty="0">
                <a:solidFill>
                  <a:schemeClr val="bg1"/>
                </a:solidFill>
              </a:rPr>
              <a:t>; </a:t>
            </a:r>
            <a:r>
              <a:rPr lang="en-US" sz="975" dirty="0" err="1">
                <a:solidFill>
                  <a:schemeClr val="bg1"/>
                </a:solidFill>
              </a:rPr>
              <a:t>Tommi</a:t>
            </a:r>
            <a:r>
              <a:rPr lang="en-US" sz="975" dirty="0">
                <a:solidFill>
                  <a:schemeClr val="bg1"/>
                </a:solidFill>
              </a:rPr>
              <a:t> Salmi, MD</a:t>
            </a:r>
            <a:r>
              <a:rPr lang="en-US" sz="975" baseline="30000" dirty="0">
                <a:solidFill>
                  <a:schemeClr val="bg1"/>
                </a:solidFill>
              </a:rPr>
              <a:t>24</a:t>
            </a:r>
            <a:r>
              <a:rPr lang="en-US" sz="975" dirty="0">
                <a:solidFill>
                  <a:schemeClr val="bg1"/>
                </a:solidFill>
              </a:rPr>
              <a:t>; Meng Ji, MD</a:t>
            </a:r>
            <a:r>
              <a:rPr lang="en-US" sz="975" baseline="30000" dirty="0">
                <a:solidFill>
                  <a:schemeClr val="bg1"/>
                </a:solidFill>
              </a:rPr>
              <a:t>24</a:t>
            </a:r>
            <a:r>
              <a:rPr lang="en-US" sz="975" dirty="0">
                <a:solidFill>
                  <a:schemeClr val="bg1"/>
                </a:solidFill>
              </a:rPr>
              <a:t>; Jessica </a:t>
            </a:r>
            <a:r>
              <a:rPr lang="en-US" sz="975" dirty="0" err="1">
                <a:solidFill>
                  <a:schemeClr val="bg1"/>
                </a:solidFill>
              </a:rPr>
              <a:t>Yecies</a:t>
            </a:r>
            <a:r>
              <a:rPr lang="en-US" sz="975" dirty="0">
                <a:solidFill>
                  <a:schemeClr val="bg1"/>
                </a:solidFill>
              </a:rPr>
              <a:t>, PhD</a:t>
            </a:r>
            <a:r>
              <a:rPr lang="en-US" sz="975" baseline="30000" dirty="0">
                <a:solidFill>
                  <a:schemeClr val="bg1"/>
                </a:solidFill>
              </a:rPr>
              <a:t>24</a:t>
            </a:r>
            <a:r>
              <a:rPr lang="en-US" sz="975" dirty="0">
                <a:solidFill>
                  <a:schemeClr val="bg1"/>
                </a:solidFill>
              </a:rPr>
              <a:t>; Kenneth Wu, PhD</a:t>
            </a:r>
            <a:r>
              <a:rPr lang="en-US" sz="975" baseline="30000" dirty="0">
                <a:solidFill>
                  <a:schemeClr val="bg1"/>
                </a:solidFill>
              </a:rPr>
              <a:t>24</a:t>
            </a:r>
            <a:r>
              <a:rPr lang="en-US" sz="975" dirty="0">
                <a:solidFill>
                  <a:schemeClr val="bg1"/>
                </a:solidFill>
              </a:rPr>
              <a:t>; William Novotny, MD</a:t>
            </a:r>
            <a:r>
              <a:rPr lang="en-US" sz="975" baseline="30000" dirty="0">
                <a:solidFill>
                  <a:schemeClr val="bg1"/>
                </a:solidFill>
              </a:rPr>
              <a:t>24</a:t>
            </a:r>
            <a:r>
              <a:rPr lang="en-US" sz="975" dirty="0">
                <a:solidFill>
                  <a:schemeClr val="bg1"/>
                </a:solidFill>
              </a:rPr>
              <a:t>; Jane Huang, MD</a:t>
            </a:r>
            <a:r>
              <a:rPr lang="en-US" sz="975" baseline="30000" dirty="0">
                <a:solidFill>
                  <a:schemeClr val="bg1"/>
                </a:solidFill>
              </a:rPr>
              <a:t>24</a:t>
            </a:r>
            <a:r>
              <a:rPr lang="en-US" sz="975" dirty="0">
                <a:solidFill>
                  <a:schemeClr val="bg1"/>
                </a:solidFill>
              </a:rPr>
              <a:t>; Wojciech </a:t>
            </a:r>
            <a:r>
              <a:rPr lang="en-US" sz="975" dirty="0" err="1">
                <a:solidFill>
                  <a:schemeClr val="bg1"/>
                </a:solidFill>
              </a:rPr>
              <a:t>Jurczak</a:t>
            </a:r>
            <a:r>
              <a:rPr lang="en-US" sz="975" dirty="0">
                <a:solidFill>
                  <a:schemeClr val="bg1"/>
                </a:solidFill>
              </a:rPr>
              <a:t>, MD, PhD</a:t>
            </a:r>
            <a:r>
              <a:rPr lang="en-US" sz="975" baseline="30000" dirty="0">
                <a:solidFill>
                  <a:schemeClr val="bg1"/>
                </a:solidFill>
              </a:rPr>
              <a:t>25</a:t>
            </a:r>
            <a:r>
              <a:rPr lang="en-US" sz="975" dirty="0">
                <a:solidFill>
                  <a:schemeClr val="bg1"/>
                </a:solidFill>
              </a:rPr>
              <a:t> </a:t>
            </a:r>
            <a:endParaRPr lang="en-US" sz="900" dirty="0">
              <a:solidFill>
                <a:schemeClr val="bg1"/>
              </a:solidFill>
            </a:endParaRPr>
          </a:p>
          <a:p>
            <a:pPr marL="12859">
              <a:spcBef>
                <a:spcPts val="56"/>
              </a:spcBef>
            </a:pPr>
            <a:endParaRPr lang="en-US" sz="900" b="0" i="1" baseline="30000" dirty="0">
              <a:solidFill>
                <a:schemeClr val="bg1"/>
              </a:solidFill>
            </a:endParaRPr>
          </a:p>
          <a:p>
            <a:pPr marL="12859">
              <a:spcBef>
                <a:spcPts val="56"/>
              </a:spcBef>
            </a:pPr>
            <a:r>
              <a:rPr lang="en-US" sz="900" b="0" i="1" baseline="30000" dirty="0">
                <a:solidFill>
                  <a:schemeClr val="bg1"/>
                </a:solidFill>
              </a:rPr>
              <a:t>1</a:t>
            </a:r>
            <a:r>
              <a:rPr lang="en-US" sz="900" b="0" i="1" dirty="0">
                <a:solidFill>
                  <a:schemeClr val="bg1"/>
                </a:solidFill>
              </a:rPr>
              <a:t>St James’s University Hospital, Leeds, United Kingdom; </a:t>
            </a:r>
            <a:r>
              <a:rPr lang="en-US" sz="900" b="0" i="1" baseline="30000" dirty="0">
                <a:solidFill>
                  <a:schemeClr val="bg1"/>
                </a:solidFill>
              </a:rPr>
              <a:t>2</a:t>
            </a:r>
            <a:r>
              <a:rPr lang="en-US" sz="900" b="0" i="1" dirty="0">
                <a:solidFill>
                  <a:schemeClr val="bg1"/>
                </a:solidFill>
              </a:rPr>
              <a:t>Department of Internal Medicine, University of Cologne, Cologne, Germany; </a:t>
            </a:r>
            <a:r>
              <a:rPr lang="en-US" sz="900" b="0" i="1" baseline="30000" dirty="0">
                <a:solidFill>
                  <a:schemeClr val="bg1"/>
                </a:solidFill>
              </a:rPr>
              <a:t>3</a:t>
            </a:r>
            <a:r>
              <a:rPr lang="en-US" sz="900" b="0" i="1" dirty="0">
                <a:solidFill>
                  <a:schemeClr val="bg1"/>
                </a:solidFill>
              </a:rPr>
              <a:t>Department of Medical Oncology, Dana-Farber Cancer Institute, Boston, MA, USA; </a:t>
            </a:r>
            <a:r>
              <a:rPr lang="en-US" sz="900" b="0" i="1" baseline="30000" dirty="0">
                <a:solidFill>
                  <a:schemeClr val="bg1"/>
                </a:solidFill>
              </a:rPr>
              <a:t>4</a:t>
            </a:r>
            <a:r>
              <a:rPr lang="en-US" sz="900" b="0" i="1" dirty="0">
                <a:solidFill>
                  <a:schemeClr val="bg1"/>
                </a:solidFill>
              </a:rPr>
              <a:t>Herbert Irving Comprehensive Cancer Center, Columbia University, New York, NY, USA; </a:t>
            </a:r>
            <a:r>
              <a:rPr lang="en-US" sz="900" b="0" i="1" baseline="30000" dirty="0">
                <a:solidFill>
                  <a:schemeClr val="bg1"/>
                </a:solidFill>
              </a:rPr>
              <a:t>5</a:t>
            </a:r>
            <a:r>
              <a:rPr lang="en-US" sz="900" b="0" i="1" dirty="0">
                <a:solidFill>
                  <a:schemeClr val="bg1"/>
                </a:solidFill>
              </a:rPr>
              <a:t>Chao Family Comprehensive Cancer Center, University of California, Irvine, CA, USA; </a:t>
            </a:r>
            <a:r>
              <a:rPr lang="en-US" sz="900" b="0" i="1" baseline="30000" dirty="0">
                <a:solidFill>
                  <a:schemeClr val="bg1"/>
                </a:solidFill>
              </a:rPr>
              <a:t>6</a:t>
            </a:r>
            <a:r>
              <a:rPr lang="en-US" sz="900" b="0" i="1" dirty="0">
                <a:solidFill>
                  <a:schemeClr val="bg1"/>
                </a:solidFill>
              </a:rPr>
              <a:t>Peter MacCallum Cancer Centre, Melbourne, Victoria, Australia; </a:t>
            </a:r>
            <a:r>
              <a:rPr lang="en-US" sz="900" b="0" i="1" baseline="30000" dirty="0">
                <a:solidFill>
                  <a:schemeClr val="bg1"/>
                </a:solidFill>
              </a:rPr>
              <a:t>7</a:t>
            </a:r>
            <a:r>
              <a:rPr lang="en-US" sz="900" b="0" i="1" dirty="0">
                <a:solidFill>
                  <a:schemeClr val="bg1"/>
                </a:solidFill>
              </a:rPr>
              <a:t>University of Melbourne, Parkville, Victoria, Australia; </a:t>
            </a:r>
            <a:r>
              <a:rPr lang="en-US" sz="900" b="0" i="1" baseline="30000" dirty="0">
                <a:solidFill>
                  <a:schemeClr val="bg1"/>
                </a:solidFill>
              </a:rPr>
              <a:t>8</a:t>
            </a:r>
            <a:r>
              <a:rPr lang="en-US" sz="900" b="0" i="1" dirty="0">
                <a:solidFill>
                  <a:schemeClr val="bg1"/>
                </a:solidFill>
              </a:rPr>
              <a:t>St Vincent’s Hospital, Fitzroy, Victoria, Australia; </a:t>
            </a:r>
            <a:r>
              <a:rPr lang="en-US" sz="900" b="0" i="1" baseline="30000" dirty="0">
                <a:solidFill>
                  <a:schemeClr val="bg1"/>
                </a:solidFill>
              </a:rPr>
              <a:t>9</a:t>
            </a:r>
            <a:r>
              <a:rPr lang="en-US" sz="900" b="0" i="1" dirty="0">
                <a:solidFill>
                  <a:schemeClr val="bg1"/>
                </a:solidFill>
              </a:rPr>
              <a:t>Royal Melbourne Hospital, Parkville, Victoria, Australia; </a:t>
            </a:r>
            <a:r>
              <a:rPr lang="en-US" sz="900" b="0" i="1" baseline="30000" dirty="0">
                <a:solidFill>
                  <a:schemeClr val="bg1"/>
                </a:solidFill>
              </a:rPr>
              <a:t>10</a:t>
            </a:r>
            <a:r>
              <a:rPr lang="en-US" sz="900" b="0" i="1" dirty="0">
                <a:solidFill>
                  <a:schemeClr val="bg1"/>
                </a:solidFill>
              </a:rPr>
              <a:t>Chinese Academy of Medical Sciences, Peking Union Medical College, Tianjin, China; </a:t>
            </a:r>
            <a:r>
              <a:rPr lang="en-US" sz="900" b="0" i="1" baseline="30000" dirty="0">
                <a:solidFill>
                  <a:schemeClr val="bg1"/>
                </a:solidFill>
              </a:rPr>
              <a:t>11</a:t>
            </a:r>
            <a:r>
              <a:rPr lang="en-US" sz="900" b="0" i="1" dirty="0">
                <a:solidFill>
                  <a:schemeClr val="bg1"/>
                </a:solidFill>
              </a:rPr>
              <a:t>Department of Hematology and Bone Marrow Transplantation, Poznan University of Medical Sciences, Poznan, Poland; </a:t>
            </a:r>
            <a:r>
              <a:rPr lang="en-US" sz="900" b="0" i="1" baseline="30000" dirty="0">
                <a:solidFill>
                  <a:schemeClr val="bg1"/>
                </a:solidFill>
              </a:rPr>
              <a:t>12</a:t>
            </a:r>
            <a:r>
              <a:rPr lang="en-US" sz="900" b="0" i="1" dirty="0">
                <a:solidFill>
                  <a:schemeClr val="bg1"/>
                </a:solidFill>
              </a:rPr>
              <a:t>Affiliated Cancer Hospital of Zhengzhou University, Henan Cancer Hospital, Zhengzhou, China; </a:t>
            </a:r>
            <a:r>
              <a:rPr lang="en-US" sz="900" b="0" i="1" baseline="30000" dirty="0">
                <a:solidFill>
                  <a:schemeClr val="bg1"/>
                </a:solidFill>
              </a:rPr>
              <a:t>13</a:t>
            </a:r>
            <a:r>
              <a:rPr lang="en-US" sz="900" b="0" i="1" dirty="0">
                <a:solidFill>
                  <a:schemeClr val="bg1"/>
                </a:solidFill>
              </a:rPr>
              <a:t>4</a:t>
            </a:r>
            <a:r>
              <a:rPr lang="en-US" sz="900" b="0" i="1" baseline="30000" dirty="0">
                <a:solidFill>
                  <a:schemeClr val="bg1"/>
                </a:solidFill>
              </a:rPr>
              <a:t>th</a:t>
            </a:r>
            <a:r>
              <a:rPr lang="en-US" sz="900" b="0" i="1" dirty="0">
                <a:solidFill>
                  <a:schemeClr val="bg1"/>
                </a:solidFill>
              </a:rPr>
              <a:t> Department of Internal Medicine - Hematology, University Hospital, Hradec Kralove, Czech Republic; </a:t>
            </a:r>
            <a:r>
              <a:rPr lang="en-US" sz="900" b="0" i="1" baseline="30000" dirty="0">
                <a:solidFill>
                  <a:schemeClr val="bg1"/>
                </a:solidFill>
              </a:rPr>
              <a:t>14</a:t>
            </a:r>
            <a:r>
              <a:rPr lang="en-US" sz="900" b="0" i="1" dirty="0">
                <a:solidFill>
                  <a:schemeClr val="bg1"/>
                </a:solidFill>
              </a:rPr>
              <a:t>Faculty of Medicine, Charles University, Prague, Czech Republic; </a:t>
            </a:r>
            <a:r>
              <a:rPr lang="en-US" sz="900" b="0" i="1" baseline="30000" dirty="0">
                <a:solidFill>
                  <a:schemeClr val="bg1"/>
                </a:solidFill>
              </a:rPr>
              <a:t>15</a:t>
            </a:r>
            <a:r>
              <a:rPr lang="en-US" sz="900" b="0" i="1" dirty="0">
                <a:solidFill>
                  <a:schemeClr val="bg1"/>
                </a:solidFill>
              </a:rPr>
              <a:t>Department of Internal Medicine-Hematology and Oncology, Masaryk University and University Hospital, Brno, Czech Republic; </a:t>
            </a:r>
            <a:r>
              <a:rPr lang="en-US" sz="900" b="0" i="1" baseline="30000" dirty="0">
                <a:solidFill>
                  <a:schemeClr val="bg1"/>
                </a:solidFill>
              </a:rPr>
              <a:t>16</a:t>
            </a:r>
            <a:r>
              <a:rPr lang="en-US" sz="900" b="0" i="1" dirty="0">
                <a:solidFill>
                  <a:schemeClr val="bg1"/>
                </a:solidFill>
              </a:rPr>
              <a:t>Blue Ridge Cancer Care, Roanoke, VA, USA; </a:t>
            </a:r>
            <a:r>
              <a:rPr lang="en-US" sz="900" b="0" i="1" baseline="30000" dirty="0">
                <a:solidFill>
                  <a:schemeClr val="bg1"/>
                </a:solidFill>
              </a:rPr>
              <a:t>17</a:t>
            </a:r>
            <a:r>
              <a:rPr lang="en-US" sz="900" b="0" i="1" dirty="0">
                <a:solidFill>
                  <a:schemeClr val="bg1"/>
                </a:solidFill>
              </a:rPr>
              <a:t>Fred Hutchinson Cancer Research Center, Seattle, WA, USA; </a:t>
            </a:r>
            <a:r>
              <a:rPr lang="en-US" sz="900" b="0" i="1" baseline="30000" dirty="0">
                <a:solidFill>
                  <a:schemeClr val="bg1"/>
                </a:solidFill>
              </a:rPr>
              <a:t>18</a:t>
            </a:r>
            <a:r>
              <a:rPr lang="en-US" sz="900" b="0" i="1" dirty="0">
                <a:solidFill>
                  <a:schemeClr val="bg1"/>
                </a:solidFill>
              </a:rPr>
              <a:t>Department of Medicine, University of Washington, Seattle, WA, USA; </a:t>
            </a:r>
            <a:r>
              <a:rPr lang="en-US" sz="900" b="0" i="1" baseline="30000" dirty="0">
                <a:solidFill>
                  <a:schemeClr val="bg1"/>
                </a:solidFill>
              </a:rPr>
              <a:t>19</a:t>
            </a:r>
            <a:r>
              <a:rPr lang="en-US" sz="900" b="0" i="1" dirty="0">
                <a:solidFill>
                  <a:schemeClr val="bg1"/>
                </a:solidFill>
              </a:rPr>
              <a:t>Department of Leukemia, The University of Texas MD Anderson Cancer Center, Houston, TX, USA; </a:t>
            </a:r>
            <a:r>
              <a:rPr lang="en-US" sz="900" b="0" i="1" baseline="30000" dirty="0">
                <a:solidFill>
                  <a:schemeClr val="bg1"/>
                </a:solidFill>
              </a:rPr>
              <a:t>20</a:t>
            </a:r>
            <a:r>
              <a:rPr lang="en-US" sz="900" b="0" i="1" dirty="0">
                <a:solidFill>
                  <a:schemeClr val="bg1"/>
                </a:solidFill>
              </a:rPr>
              <a:t>Department of </a:t>
            </a:r>
            <a:r>
              <a:rPr lang="en-US" sz="900" b="0" i="1" dirty="0" err="1">
                <a:solidFill>
                  <a:schemeClr val="bg1"/>
                </a:solidFill>
              </a:rPr>
              <a:t>Haematology</a:t>
            </a:r>
            <a:r>
              <a:rPr lang="en-US" sz="900" b="0" i="1" dirty="0">
                <a:solidFill>
                  <a:schemeClr val="bg1"/>
                </a:solidFill>
              </a:rPr>
              <a:t>, Christchurch Hospital, Christchurch, New Zealand; </a:t>
            </a:r>
            <a:r>
              <a:rPr lang="en-US" sz="900" b="0" i="1" baseline="30000" dirty="0">
                <a:solidFill>
                  <a:schemeClr val="bg1"/>
                </a:solidFill>
              </a:rPr>
              <a:t>21</a:t>
            </a:r>
            <a:r>
              <a:rPr lang="en-US" sz="900" b="0" i="1" dirty="0">
                <a:solidFill>
                  <a:schemeClr val="bg1"/>
                </a:solidFill>
              </a:rPr>
              <a:t>Department of Pathology and Biomedical Science, University of Otago, Christchurch, New Zealand; </a:t>
            </a:r>
            <a:r>
              <a:rPr lang="en-US" sz="900" b="0" i="1" baseline="30000" dirty="0">
                <a:solidFill>
                  <a:schemeClr val="bg1"/>
                </a:solidFill>
              </a:rPr>
              <a:t>22</a:t>
            </a:r>
            <a:r>
              <a:rPr lang="en-US" sz="900" b="0" i="1" dirty="0">
                <a:solidFill>
                  <a:schemeClr val="bg1"/>
                </a:solidFill>
              </a:rPr>
              <a:t>Wellington Blood and Cancer Centre, Capital and Coast District Health Board, Wellington, New Zealand; </a:t>
            </a:r>
            <a:r>
              <a:rPr lang="en-US" sz="900" b="0" i="1" baseline="30000" dirty="0">
                <a:solidFill>
                  <a:schemeClr val="bg1"/>
                </a:solidFill>
              </a:rPr>
              <a:t>23</a:t>
            </a:r>
            <a:r>
              <a:rPr lang="en-US" sz="900" b="0" i="1" dirty="0">
                <a:solidFill>
                  <a:schemeClr val="bg1"/>
                </a:solidFill>
              </a:rPr>
              <a:t>Malaghan Institute of Medical Research, Wellington, New Zealand; </a:t>
            </a:r>
            <a:r>
              <a:rPr lang="en-US" sz="900" b="0" i="1" baseline="30000" dirty="0">
                <a:solidFill>
                  <a:schemeClr val="bg1"/>
                </a:solidFill>
              </a:rPr>
              <a:t>24</a:t>
            </a:r>
            <a:r>
              <a:rPr lang="en-US" sz="900" b="0" i="1" dirty="0">
                <a:solidFill>
                  <a:schemeClr val="bg1"/>
                </a:solidFill>
              </a:rPr>
              <a:t>BeiGene (Beijing) Co, Ltd., Beijing, China and BeiGene USA, Inc, San Mateo, CA, USA; and </a:t>
            </a:r>
            <a:r>
              <a:rPr lang="en-US" sz="900" b="0" i="1" baseline="30000" dirty="0">
                <a:solidFill>
                  <a:schemeClr val="bg1"/>
                </a:solidFill>
              </a:rPr>
              <a:t>25</a:t>
            </a:r>
            <a:r>
              <a:rPr lang="en-US" sz="900" b="0" i="1" dirty="0">
                <a:solidFill>
                  <a:schemeClr val="bg1"/>
                </a:solidFill>
              </a:rPr>
              <a:t>Maria </a:t>
            </a:r>
            <a:r>
              <a:rPr lang="en-US" sz="900" b="0" i="1" dirty="0" err="1">
                <a:solidFill>
                  <a:schemeClr val="bg1"/>
                </a:solidFill>
              </a:rPr>
              <a:t>Sklodowska</a:t>
            </a:r>
            <a:r>
              <a:rPr lang="en-US" sz="900" b="0" i="1" dirty="0">
                <a:solidFill>
                  <a:schemeClr val="bg1"/>
                </a:solidFill>
              </a:rPr>
              <a:t>-Curie National Institute of Oncology, Krakow, Poland</a:t>
            </a:r>
            <a:r>
              <a:rPr lang="en-US" sz="900" b="0" dirty="0">
                <a:solidFill>
                  <a:schemeClr val="bg1"/>
                </a:solidFill>
              </a:rPr>
              <a:t> </a:t>
            </a:r>
          </a:p>
          <a:p>
            <a:pPr marL="12859">
              <a:spcBef>
                <a:spcPts val="56"/>
              </a:spcBef>
            </a:pPr>
            <a:endParaRPr lang="nl-NL" sz="900" b="0" dirty="0">
              <a:solidFill>
                <a:schemeClr val="bg1"/>
              </a:solidFill>
            </a:endParaRPr>
          </a:p>
          <a:p>
            <a:r>
              <a:rPr lang="nl-NL" sz="1050" dirty="0">
                <a:solidFill>
                  <a:schemeClr val="bg1"/>
                </a:solidFill>
              </a:rPr>
              <a:t>June 11, 2021</a:t>
            </a:r>
          </a:p>
          <a:p>
            <a:r>
              <a:rPr lang="en-US" sz="1050" dirty="0">
                <a:solidFill>
                  <a:schemeClr val="bg1"/>
                </a:solidFill>
              </a:rPr>
              <a:t>Presidential Symposium (Abstract LB1900)</a:t>
            </a:r>
            <a:br>
              <a:rPr lang="nl-NL" sz="1050" b="0" dirty="0">
                <a:solidFill>
                  <a:schemeClr val="bg1"/>
                </a:solidFill>
              </a:rPr>
            </a:br>
            <a:r>
              <a:rPr lang="en-US" sz="1050" b="0" dirty="0">
                <a:solidFill>
                  <a:schemeClr val="bg1"/>
                </a:solidFill>
              </a:rPr>
              <a:t> </a:t>
            </a:r>
            <a:br>
              <a:rPr lang="nl-NL" sz="900" dirty="0">
                <a:solidFill>
                  <a:schemeClr val="bg1"/>
                </a:solidFill>
              </a:rPr>
            </a:br>
            <a:endParaRPr lang="en-GB" sz="900" kern="0" dirty="0">
              <a:solidFill>
                <a:schemeClr val="bg1"/>
              </a:solidFill>
              <a:latin typeface="Calibri"/>
              <a:cs typeface="Calibri"/>
            </a:endParaRPr>
          </a:p>
        </p:txBody>
      </p:sp>
      <p:sp>
        <p:nvSpPr>
          <p:cNvPr id="11" name="object 29">
            <a:extLst>
              <a:ext uri="{FF2B5EF4-FFF2-40B4-BE49-F238E27FC236}">
                <a16:creationId xmlns:a16="http://schemas.microsoft.com/office/drawing/2014/main" id="{FA9D50D3-1544-43BC-A948-FC87B6FF3D49}"/>
              </a:ext>
            </a:extLst>
          </p:cNvPr>
          <p:cNvSpPr/>
          <p:nvPr/>
        </p:nvSpPr>
        <p:spPr>
          <a:xfrm>
            <a:off x="2340178" y="1309430"/>
            <a:ext cx="25717" cy="1702880"/>
          </a:xfrm>
          <a:custGeom>
            <a:avLst/>
            <a:gdLst/>
            <a:ahLst/>
            <a:cxnLst/>
            <a:rect l="l" t="t" r="r" b="b"/>
            <a:pathLst>
              <a:path h="2395854">
                <a:moveTo>
                  <a:pt x="0" y="0"/>
                </a:moveTo>
                <a:lnTo>
                  <a:pt x="0" y="2395855"/>
                </a:lnTo>
              </a:path>
            </a:pathLst>
          </a:custGeom>
          <a:ln w="63500">
            <a:solidFill>
              <a:srgbClr val="FFFFFF"/>
            </a:solidFill>
          </a:ln>
        </p:spPr>
        <p:txBody>
          <a:bodyPr wrap="square" lIns="0" tIns="0" rIns="0" bIns="0" rtlCol="0"/>
          <a:lstStyle/>
          <a:p>
            <a:endParaRPr sz="1013" dirty="0"/>
          </a:p>
        </p:txBody>
      </p:sp>
    </p:spTree>
    <p:extLst>
      <p:ext uri="{BB962C8B-B14F-4D97-AF65-F5344CB8AC3E}">
        <p14:creationId xmlns:p14="http://schemas.microsoft.com/office/powerpoint/2010/main" val="18302969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Down Arrow 26">
            <a:extLst>
              <a:ext uri="{FF2B5EF4-FFF2-40B4-BE49-F238E27FC236}">
                <a16:creationId xmlns:a16="http://schemas.microsoft.com/office/drawing/2014/main" id="{7A5BA9AC-3C3C-471A-84BB-3E045C08D3DC}"/>
              </a:ext>
            </a:extLst>
          </p:cNvPr>
          <p:cNvSpPr/>
          <p:nvPr/>
        </p:nvSpPr>
        <p:spPr>
          <a:xfrm rot="16200000">
            <a:off x="5538191" y="2650923"/>
            <a:ext cx="208269" cy="957039"/>
          </a:xfrm>
          <a:prstGeom prst="downArrow">
            <a:avLst/>
          </a:prstGeom>
          <a:solidFill>
            <a:schemeClr val="bg1">
              <a:lumMod val="50000"/>
            </a:scheme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342892">
              <a:defRPr/>
            </a:pPr>
            <a:endParaRPr lang="en-GB" sz="1350" kern="0">
              <a:solidFill>
                <a:prstClr val="white"/>
              </a:solidFill>
              <a:latin typeface="Calibri" panose="020F0502020204030204"/>
              <a:cs typeface="Arial" panose="020B0604020202020204" pitchFamily="34" charset="0"/>
            </a:endParaRPr>
          </a:p>
        </p:txBody>
      </p:sp>
      <p:sp>
        <p:nvSpPr>
          <p:cNvPr id="37" name="Title 1">
            <a:extLst>
              <a:ext uri="{FF2B5EF4-FFF2-40B4-BE49-F238E27FC236}">
                <a16:creationId xmlns:a16="http://schemas.microsoft.com/office/drawing/2014/main" id="{AA0D90B3-AA6F-424E-BF52-8208C8412F82}"/>
              </a:ext>
            </a:extLst>
          </p:cNvPr>
          <p:cNvSpPr>
            <a:spLocks noGrp="1"/>
          </p:cNvSpPr>
          <p:nvPr>
            <p:ph type="title"/>
          </p:nvPr>
        </p:nvSpPr>
        <p:spPr>
          <a:xfrm>
            <a:off x="1066800" y="485751"/>
            <a:ext cx="8838266" cy="549484"/>
          </a:xfrm>
        </p:spPr>
        <p:txBody>
          <a:bodyPr>
            <a:noAutofit/>
          </a:bodyPr>
          <a:lstStyle/>
          <a:p>
            <a:r>
              <a:rPr lang="en-US" sz="2400" dirty="0">
                <a:latin typeface="+mn-lt"/>
                <a:ea typeface="Times New Roman" panose="02020603050405020304" pitchFamily="18" charset="0"/>
                <a:cs typeface="Arial" panose="020B0604020202020204" pitchFamily="34" charset="0"/>
              </a:rPr>
              <a:t>ALPINE: Phase 3, Randomized Study of Zanubrutinib vs Ibrutinib in Patients With Relapsed/Refractory CLL or SLL</a:t>
            </a:r>
            <a:endParaRPr lang="en-US" sz="2400" b="0" dirty="0">
              <a:latin typeface="+mn-lt"/>
              <a:cs typeface="Arial" panose="020B0604020202020204" pitchFamily="34" charset="0"/>
            </a:endParaRPr>
          </a:p>
        </p:txBody>
      </p:sp>
      <p:sp>
        <p:nvSpPr>
          <p:cNvPr id="4" name="Slide Number Placeholder 3" hidden="1">
            <a:extLst>
              <a:ext uri="{FF2B5EF4-FFF2-40B4-BE49-F238E27FC236}">
                <a16:creationId xmlns:a16="http://schemas.microsoft.com/office/drawing/2014/main" id="{9F656595-287A-46B6-B4AC-2C3B7E4B3A10}"/>
              </a:ext>
            </a:extLst>
          </p:cNvPr>
          <p:cNvSpPr>
            <a:spLocks noGrp="1"/>
          </p:cNvSpPr>
          <p:nvPr>
            <p:ph type="sldNum" sz="quarter" idx="12"/>
          </p:nvPr>
        </p:nvSpPr>
        <p:spPr>
          <a:xfrm>
            <a:off x="7981950" y="5624513"/>
            <a:ext cx="2057400" cy="273844"/>
          </a:xfrm>
          <a:prstGeom prst="rect">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Arial" panose="020B0604020202020204" pitchFamily="34"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spcAft>
                <a:spcPts val="450"/>
              </a:spcAft>
            </a:pPr>
            <a:fld id="{1B6B45DB-E4F3-4C47-8FDD-F110C3310149}" type="slidenum">
              <a:rPr lang="en-US">
                <a:solidFill>
                  <a:prstClr val="black">
                    <a:tint val="75000"/>
                  </a:prstClr>
                </a:solidFill>
              </a:rPr>
              <a:pPr>
                <a:spcAft>
                  <a:spcPts val="450"/>
                </a:spcAft>
              </a:pPr>
              <a:t>37</a:t>
            </a:fld>
            <a:endParaRPr lang="en-US">
              <a:solidFill>
                <a:prstClr val="black">
                  <a:tint val="75000"/>
                </a:prstClr>
              </a:solidFill>
            </a:endParaRPr>
          </a:p>
        </p:txBody>
      </p:sp>
      <p:sp>
        <p:nvSpPr>
          <p:cNvPr id="54" name="Down Arrow 26">
            <a:extLst>
              <a:ext uri="{FF2B5EF4-FFF2-40B4-BE49-F238E27FC236}">
                <a16:creationId xmlns:a16="http://schemas.microsoft.com/office/drawing/2014/main" id="{62153BD3-0EB5-4267-BD0A-524B6169D0D6}"/>
              </a:ext>
            </a:extLst>
          </p:cNvPr>
          <p:cNvSpPr/>
          <p:nvPr/>
        </p:nvSpPr>
        <p:spPr>
          <a:xfrm rot="14400000">
            <a:off x="6997275" y="2495199"/>
            <a:ext cx="208269" cy="809452"/>
          </a:xfrm>
          <a:prstGeom prst="downArrow">
            <a:avLst/>
          </a:prstGeom>
          <a:solidFill>
            <a:schemeClr val="bg1">
              <a:lumMod val="50000"/>
            </a:scheme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342892">
              <a:defRPr/>
            </a:pPr>
            <a:endParaRPr lang="en-GB" sz="1350" kern="0">
              <a:solidFill>
                <a:prstClr val="white"/>
              </a:solidFill>
              <a:latin typeface="Calibri" panose="020F0502020204030204"/>
              <a:cs typeface="Arial" panose="020B0604020202020204" pitchFamily="34" charset="0"/>
            </a:endParaRPr>
          </a:p>
        </p:txBody>
      </p:sp>
      <p:sp>
        <p:nvSpPr>
          <p:cNvPr id="55" name="Down Arrow 26">
            <a:extLst>
              <a:ext uri="{FF2B5EF4-FFF2-40B4-BE49-F238E27FC236}">
                <a16:creationId xmlns:a16="http://schemas.microsoft.com/office/drawing/2014/main" id="{22E00A95-988F-4B5E-A997-EF95CE3EDB1B}"/>
              </a:ext>
            </a:extLst>
          </p:cNvPr>
          <p:cNvSpPr/>
          <p:nvPr/>
        </p:nvSpPr>
        <p:spPr>
          <a:xfrm rot="18000000">
            <a:off x="6995204" y="2915498"/>
            <a:ext cx="208269" cy="823628"/>
          </a:xfrm>
          <a:prstGeom prst="downArrow">
            <a:avLst/>
          </a:prstGeom>
          <a:solidFill>
            <a:schemeClr val="bg1">
              <a:lumMod val="50000"/>
            </a:scheme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342892">
              <a:defRPr/>
            </a:pPr>
            <a:endParaRPr lang="en-GB" sz="1350" kern="0">
              <a:solidFill>
                <a:prstClr val="white"/>
              </a:solidFill>
              <a:latin typeface="Calibri" panose="020F0502020204030204"/>
              <a:cs typeface="Arial" panose="020B0604020202020204" pitchFamily="34" charset="0"/>
            </a:endParaRPr>
          </a:p>
        </p:txBody>
      </p:sp>
      <p:sp>
        <p:nvSpPr>
          <p:cNvPr id="56" name="Oval 55">
            <a:extLst>
              <a:ext uri="{FF2B5EF4-FFF2-40B4-BE49-F238E27FC236}">
                <a16:creationId xmlns:a16="http://schemas.microsoft.com/office/drawing/2014/main" id="{8568FC00-2B44-47F1-9373-C46E0F35F030}"/>
              </a:ext>
            </a:extLst>
          </p:cNvPr>
          <p:cNvSpPr>
            <a:spLocks noChangeAspect="1"/>
          </p:cNvSpPr>
          <p:nvPr/>
        </p:nvSpPr>
        <p:spPr>
          <a:xfrm>
            <a:off x="6129053" y="2811780"/>
            <a:ext cx="618300" cy="617220"/>
          </a:xfrm>
          <a:prstGeom prst="ellipse">
            <a:avLst/>
          </a:prstGeom>
          <a:solidFill>
            <a:srgbClr val="FFFFFF">
              <a:lumMod val="95000"/>
            </a:srgbClr>
          </a:solidFill>
          <a:ln w="12700" cap="flat" cmpd="sng" algn="ctr">
            <a:solidFill>
              <a:srgbClr val="004976"/>
            </a:solidFill>
            <a:prstDash val="solid"/>
            <a:miter lim="800000"/>
          </a:ln>
          <a:effectLst>
            <a:outerShdw blurRad="50800" dist="38100" dir="2700000" algn="tl" rotWithShape="0">
              <a:prstClr val="black">
                <a:alpha val="40000"/>
              </a:prstClr>
            </a:outerShdw>
          </a:effectLst>
        </p:spPr>
        <p:txBody>
          <a:bodyPr rtlCol="0" anchor="ctr"/>
          <a:lstStyle/>
          <a:p>
            <a:pPr algn="ctr" defTabSz="342892">
              <a:defRPr/>
            </a:pPr>
            <a:r>
              <a:rPr lang="en-US" sz="1350" kern="0" dirty="0">
                <a:solidFill>
                  <a:srgbClr val="333F48"/>
                </a:solidFill>
                <a:latin typeface="Calibri" panose="020F0502020204030204"/>
                <a:cs typeface="Arial" panose="020B0604020202020204" pitchFamily="34" charset="0"/>
              </a:rPr>
              <a:t>R</a:t>
            </a:r>
          </a:p>
          <a:p>
            <a:pPr algn="ctr" defTabSz="342892">
              <a:defRPr/>
            </a:pPr>
            <a:r>
              <a:rPr lang="en-US" sz="1350" kern="0" dirty="0">
                <a:solidFill>
                  <a:srgbClr val="333F48"/>
                </a:solidFill>
                <a:latin typeface="Calibri" panose="020F0502020204030204"/>
                <a:cs typeface="Arial" panose="020B0604020202020204" pitchFamily="34" charset="0"/>
              </a:rPr>
              <a:t>1:1</a:t>
            </a:r>
          </a:p>
        </p:txBody>
      </p:sp>
      <p:sp>
        <p:nvSpPr>
          <p:cNvPr id="57" name="Rectangle: Rounded Corners 56">
            <a:extLst>
              <a:ext uri="{FF2B5EF4-FFF2-40B4-BE49-F238E27FC236}">
                <a16:creationId xmlns:a16="http://schemas.microsoft.com/office/drawing/2014/main" id="{3E027AFC-13CA-400E-B284-2D5D7F3F7B92}"/>
              </a:ext>
            </a:extLst>
          </p:cNvPr>
          <p:cNvSpPr/>
          <p:nvPr/>
        </p:nvSpPr>
        <p:spPr>
          <a:xfrm>
            <a:off x="1992051" y="2190284"/>
            <a:ext cx="3163545" cy="3106885"/>
          </a:xfrm>
          <a:prstGeom prst="roundRect">
            <a:avLst>
              <a:gd name="adj" fmla="val 0"/>
            </a:avLst>
          </a:prstGeom>
          <a:solidFill>
            <a:srgbClr val="FFFFFF">
              <a:lumMod val="95000"/>
            </a:srgbClr>
          </a:solidFill>
          <a:ln w="12700" cap="flat" cmpd="sng" algn="ctr">
            <a:solidFill>
              <a:srgbClr val="004976"/>
            </a:solidFill>
            <a:prstDash val="solid"/>
            <a:miter lim="800000"/>
          </a:ln>
          <a:effectLst>
            <a:outerShdw blurRad="50800" dist="38100" dir="2700000" algn="tl" rotWithShape="0">
              <a:prstClr val="black">
                <a:alpha val="40000"/>
              </a:prstClr>
            </a:outerShdw>
          </a:effectLst>
        </p:spPr>
        <p:txBody>
          <a:bodyPr rtlCol="0" anchor="ctr"/>
          <a:lstStyle/>
          <a:p>
            <a:pPr algn="ctr" defTabSz="400040">
              <a:lnSpc>
                <a:spcPct val="90000"/>
              </a:lnSpc>
              <a:spcAft>
                <a:spcPct val="35000"/>
              </a:spcAft>
              <a:defRPr/>
            </a:pPr>
            <a:r>
              <a:rPr lang="en-US" sz="1425" b="1" kern="0" dirty="0">
                <a:solidFill>
                  <a:srgbClr val="333F48"/>
                </a:solidFill>
                <a:latin typeface="Calibri" panose="020F0502020204030204"/>
                <a:cs typeface="Arial" panose="020B0604020202020204" pitchFamily="34" charset="0"/>
              </a:rPr>
              <a:t>R/R CLL/SLL with ≥ 1 prior treatment </a:t>
            </a:r>
            <a:r>
              <a:rPr lang="en-US" sz="1425" kern="0" dirty="0">
                <a:solidFill>
                  <a:srgbClr val="333F48"/>
                </a:solidFill>
                <a:latin typeface="Calibri" panose="020F0502020204030204"/>
                <a:cs typeface="Arial" panose="020B0604020202020204" pitchFamily="34" charset="0"/>
              </a:rPr>
              <a:t>(Planned N=600, Actual N=652)</a:t>
            </a:r>
          </a:p>
          <a:p>
            <a:pPr defTabSz="685800">
              <a:defRPr/>
            </a:pPr>
            <a:r>
              <a:rPr lang="en-US" sz="1350" b="1" dirty="0">
                <a:solidFill>
                  <a:srgbClr val="333F48"/>
                </a:solidFill>
                <a:latin typeface="Calibri"/>
                <a:cs typeface="Arial" panose="020B0604020202020204" pitchFamily="34" charset="0"/>
              </a:rPr>
              <a:t>Key Inclusion Criteria</a:t>
            </a:r>
          </a:p>
          <a:p>
            <a:pPr marL="214313" indent="-214313" defTabSz="685800">
              <a:buFont typeface="Arial" panose="020B0604020202020204" pitchFamily="34" charset="0"/>
              <a:buChar char="•"/>
              <a:defRPr/>
            </a:pPr>
            <a:r>
              <a:rPr lang="en-US" sz="1350" dirty="0">
                <a:solidFill>
                  <a:srgbClr val="333F48"/>
                </a:solidFill>
                <a:latin typeface="Calibri"/>
                <a:cs typeface="Arial" pitchFamily="34" charset="0"/>
              </a:rPr>
              <a:t>R/R to ≥1 prior systemic therapy for CLL/SLL</a:t>
            </a:r>
          </a:p>
          <a:p>
            <a:pPr marL="214313" indent="-214313" defTabSz="685800">
              <a:buFont typeface="Arial" panose="020B0604020202020204" pitchFamily="34" charset="0"/>
              <a:buChar char="•"/>
              <a:defRPr/>
            </a:pPr>
            <a:r>
              <a:rPr lang="en-US" sz="1350" dirty="0">
                <a:solidFill>
                  <a:srgbClr val="333F48"/>
                </a:solidFill>
                <a:latin typeface="Calibri"/>
                <a:cs typeface="Arial" pitchFamily="34" charset="0"/>
              </a:rPr>
              <a:t>Measurable lymphadenopathy by CT or MRI</a:t>
            </a:r>
          </a:p>
          <a:p>
            <a:pPr defTabSz="685800">
              <a:defRPr/>
            </a:pPr>
            <a:endParaRPr lang="en-US" sz="225" b="1" dirty="0">
              <a:solidFill>
                <a:srgbClr val="333F48"/>
              </a:solidFill>
              <a:latin typeface="Calibri"/>
              <a:cs typeface="Arial" panose="020B0604020202020204" pitchFamily="34" charset="0"/>
            </a:endParaRPr>
          </a:p>
          <a:p>
            <a:pPr defTabSz="685800">
              <a:defRPr/>
            </a:pPr>
            <a:r>
              <a:rPr lang="en-US" sz="1350" b="1" dirty="0">
                <a:solidFill>
                  <a:srgbClr val="333F48"/>
                </a:solidFill>
                <a:latin typeface="Calibri"/>
                <a:cs typeface="Arial" panose="020B0604020202020204" pitchFamily="34" charset="0"/>
              </a:rPr>
              <a:t>Key Exclusion Criteria </a:t>
            </a:r>
          </a:p>
          <a:p>
            <a:pPr marL="214313" indent="-214313" defTabSz="685800">
              <a:buFont typeface="Arial" panose="020B0604020202020204" pitchFamily="34" charset="0"/>
              <a:buChar char="•"/>
              <a:defRPr/>
            </a:pPr>
            <a:r>
              <a:rPr lang="en-US" sz="1350" dirty="0">
                <a:solidFill>
                  <a:srgbClr val="333F48"/>
                </a:solidFill>
                <a:latin typeface="Calibri"/>
                <a:cs typeface="Arial" panose="020B0604020202020204" pitchFamily="34" charset="0"/>
              </a:rPr>
              <a:t>Current or past Richter’s transformation</a:t>
            </a:r>
          </a:p>
          <a:p>
            <a:pPr marL="214313" indent="-214313" defTabSz="685800">
              <a:buFont typeface="Arial" panose="020B0604020202020204" pitchFamily="34" charset="0"/>
              <a:buChar char="•"/>
              <a:defRPr/>
            </a:pPr>
            <a:r>
              <a:rPr lang="en-US" sz="1350" dirty="0">
                <a:solidFill>
                  <a:srgbClr val="333F48"/>
                </a:solidFill>
                <a:latin typeface="Calibri"/>
                <a:cs typeface="Arial" panose="020B0604020202020204" pitchFamily="34" charset="0"/>
              </a:rPr>
              <a:t>Prior BTK inhibitor therapy</a:t>
            </a:r>
          </a:p>
          <a:p>
            <a:pPr marL="214313" indent="-214313" defTabSz="685800">
              <a:buFont typeface="Arial" panose="020B0604020202020204" pitchFamily="34" charset="0"/>
              <a:buChar char="•"/>
              <a:defRPr/>
            </a:pPr>
            <a:r>
              <a:rPr lang="en-US" sz="1350" dirty="0">
                <a:solidFill>
                  <a:srgbClr val="333F48"/>
                </a:solidFill>
                <a:latin typeface="Calibri"/>
                <a:cs typeface="Arial" panose="020B0604020202020204" pitchFamily="34" charset="0"/>
              </a:rPr>
              <a:t>Treatment with warfarin or other vitamin K antagonists</a:t>
            </a:r>
          </a:p>
        </p:txBody>
      </p:sp>
      <p:sp>
        <p:nvSpPr>
          <p:cNvPr id="58" name="Rectangle: Rounded Corners 57">
            <a:extLst>
              <a:ext uri="{FF2B5EF4-FFF2-40B4-BE49-F238E27FC236}">
                <a16:creationId xmlns:a16="http://schemas.microsoft.com/office/drawing/2014/main" id="{FF2B281B-2276-4F26-925D-C75C12E42210}"/>
              </a:ext>
            </a:extLst>
          </p:cNvPr>
          <p:cNvSpPr/>
          <p:nvPr/>
        </p:nvSpPr>
        <p:spPr>
          <a:xfrm>
            <a:off x="7446779" y="3165232"/>
            <a:ext cx="2545086" cy="795518"/>
          </a:xfrm>
          <a:prstGeom prst="roundRect">
            <a:avLst>
              <a:gd name="adj" fmla="val 0"/>
            </a:avLst>
          </a:prstGeom>
          <a:solidFill>
            <a:srgbClr val="71C5E8"/>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400040">
              <a:lnSpc>
                <a:spcPct val="90000"/>
              </a:lnSpc>
              <a:spcAft>
                <a:spcPts val="300"/>
              </a:spcAft>
              <a:defRPr/>
            </a:pPr>
            <a:r>
              <a:rPr lang="en-US" sz="1725" b="1" kern="0" dirty="0">
                <a:solidFill>
                  <a:prstClr val="white"/>
                </a:solidFill>
                <a:latin typeface="Calibri" panose="020F0502020204030204"/>
                <a:cs typeface="Arial" panose="020B0604020202020204" pitchFamily="34" charset="0"/>
              </a:rPr>
              <a:t>Arm B</a:t>
            </a:r>
          </a:p>
          <a:p>
            <a:pPr algn="ctr" defTabSz="400040">
              <a:lnSpc>
                <a:spcPct val="90000"/>
              </a:lnSpc>
              <a:defRPr/>
            </a:pPr>
            <a:r>
              <a:rPr lang="en-US" sz="1725" b="1" kern="0" dirty="0">
                <a:solidFill>
                  <a:prstClr val="white"/>
                </a:solidFill>
                <a:latin typeface="Calibri" panose="020F0502020204030204"/>
                <a:cs typeface="Arial" panose="020B0604020202020204" pitchFamily="34" charset="0"/>
              </a:rPr>
              <a:t>Ibrutinib</a:t>
            </a:r>
            <a:r>
              <a:rPr lang="en-US" sz="1725" kern="0" dirty="0">
                <a:solidFill>
                  <a:prstClr val="white"/>
                </a:solidFill>
                <a:latin typeface="Calibri" panose="020F0502020204030204"/>
                <a:cs typeface="Arial" panose="020B0604020202020204" pitchFamily="34" charset="0"/>
              </a:rPr>
              <a:t> 420 mg QD</a:t>
            </a:r>
          </a:p>
        </p:txBody>
      </p:sp>
      <p:sp>
        <p:nvSpPr>
          <p:cNvPr id="59" name="Rectangle: Rounded Corners 58">
            <a:extLst>
              <a:ext uri="{FF2B5EF4-FFF2-40B4-BE49-F238E27FC236}">
                <a16:creationId xmlns:a16="http://schemas.microsoft.com/office/drawing/2014/main" id="{81CE9FEF-969F-48BB-8884-90172B149141}"/>
              </a:ext>
            </a:extLst>
          </p:cNvPr>
          <p:cNvSpPr/>
          <p:nvPr/>
        </p:nvSpPr>
        <p:spPr>
          <a:xfrm>
            <a:off x="7446779" y="2203140"/>
            <a:ext cx="2545086" cy="861065"/>
          </a:xfrm>
          <a:prstGeom prst="roundRect">
            <a:avLst>
              <a:gd name="adj" fmla="val 0"/>
            </a:avLst>
          </a:prstGeom>
          <a:solidFill>
            <a:srgbClr val="004976"/>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defTabSz="400040">
              <a:lnSpc>
                <a:spcPct val="90000"/>
              </a:lnSpc>
              <a:spcBef>
                <a:spcPts val="600"/>
              </a:spcBef>
              <a:spcAft>
                <a:spcPts val="300"/>
              </a:spcAft>
              <a:defRPr/>
            </a:pPr>
            <a:r>
              <a:rPr lang="en-US" sz="1725" b="1" kern="0" dirty="0">
                <a:solidFill>
                  <a:prstClr val="white"/>
                </a:solidFill>
                <a:latin typeface="Calibri" panose="020F0502020204030204"/>
                <a:cs typeface="Arial" panose="020B0604020202020204" pitchFamily="34" charset="0"/>
              </a:rPr>
              <a:t>Arm A</a:t>
            </a:r>
          </a:p>
          <a:p>
            <a:pPr algn="ctr" defTabSz="400040">
              <a:lnSpc>
                <a:spcPct val="90000"/>
              </a:lnSpc>
              <a:defRPr/>
            </a:pPr>
            <a:r>
              <a:rPr lang="en-US" sz="1725" b="1" kern="0" dirty="0">
                <a:solidFill>
                  <a:prstClr val="white"/>
                </a:solidFill>
                <a:latin typeface="Calibri" panose="020F0502020204030204"/>
                <a:cs typeface="Arial" panose="020B0604020202020204" pitchFamily="34" charset="0"/>
              </a:rPr>
              <a:t>Zanubrutinib </a:t>
            </a:r>
            <a:r>
              <a:rPr lang="en-US" sz="1725" kern="0" dirty="0">
                <a:solidFill>
                  <a:prstClr val="white"/>
                </a:solidFill>
                <a:latin typeface="Calibri" panose="020F0502020204030204"/>
                <a:cs typeface="Arial" panose="020B0604020202020204" pitchFamily="34" charset="0"/>
              </a:rPr>
              <a:t>160 mg BID</a:t>
            </a:r>
          </a:p>
        </p:txBody>
      </p:sp>
      <p:sp>
        <p:nvSpPr>
          <p:cNvPr id="65" name="TextBox 64">
            <a:extLst>
              <a:ext uri="{FF2B5EF4-FFF2-40B4-BE49-F238E27FC236}">
                <a16:creationId xmlns:a16="http://schemas.microsoft.com/office/drawing/2014/main" id="{42CC9366-E4E2-496B-8328-C304725E5C08}"/>
              </a:ext>
            </a:extLst>
          </p:cNvPr>
          <p:cNvSpPr txBox="1"/>
          <p:nvPr/>
        </p:nvSpPr>
        <p:spPr>
          <a:xfrm>
            <a:off x="5560578" y="4123377"/>
            <a:ext cx="3094402" cy="1246495"/>
          </a:xfrm>
          <a:prstGeom prst="rect">
            <a:avLst/>
          </a:prstGeom>
          <a:noFill/>
        </p:spPr>
        <p:txBody>
          <a:bodyPr wrap="square" rtlCol="0">
            <a:spAutoFit/>
          </a:bodyPr>
          <a:lstStyle/>
          <a:p>
            <a:pPr defTabSz="685800">
              <a:defRPr/>
            </a:pPr>
            <a:r>
              <a:rPr lang="en-US" sz="1500" b="1" dirty="0">
                <a:solidFill>
                  <a:srgbClr val="1F497D"/>
                </a:solidFill>
                <a:latin typeface="Calibri"/>
                <a:cs typeface="Arial" panose="020B0604020202020204" pitchFamily="34" charset="0"/>
              </a:rPr>
              <a:t>Stratification Factors</a:t>
            </a:r>
          </a:p>
          <a:p>
            <a:pPr marL="214313" indent="-214313" defTabSz="685800">
              <a:buFont typeface="Arial" panose="020B0604020202020204" pitchFamily="34" charset="0"/>
              <a:buChar char="•"/>
              <a:defRPr/>
            </a:pPr>
            <a:r>
              <a:rPr lang="en-US" sz="1500" dirty="0">
                <a:solidFill>
                  <a:srgbClr val="1F497D"/>
                </a:solidFill>
                <a:latin typeface="Calibri"/>
                <a:cs typeface="Arial" panose="020B0604020202020204" pitchFamily="34" charset="0"/>
              </a:rPr>
              <a:t>Age</a:t>
            </a:r>
          </a:p>
          <a:p>
            <a:pPr marL="214313" indent="-214313" defTabSz="685800">
              <a:buFont typeface="Arial" panose="020B0604020202020204" pitchFamily="34" charset="0"/>
              <a:buChar char="•"/>
              <a:defRPr/>
            </a:pPr>
            <a:r>
              <a:rPr lang="en-US" sz="1500" dirty="0">
                <a:solidFill>
                  <a:srgbClr val="1F497D"/>
                </a:solidFill>
                <a:latin typeface="Calibri"/>
                <a:cs typeface="Arial" panose="020B0604020202020204" pitchFamily="34" charset="0"/>
              </a:rPr>
              <a:t>Geographic r</a:t>
            </a:r>
            <a:r>
              <a:rPr lang="en-US" sz="1500" dirty="0" err="1">
                <a:solidFill>
                  <a:srgbClr val="1F497D"/>
                </a:solidFill>
                <a:latin typeface="Calibri"/>
                <a:cs typeface="Arial" panose="020B0604020202020204" pitchFamily="34" charset="0"/>
              </a:rPr>
              <a:t>egion</a:t>
            </a:r>
            <a:endParaRPr lang="en-US" sz="1500" dirty="0">
              <a:solidFill>
                <a:srgbClr val="1F497D"/>
              </a:solidFill>
              <a:latin typeface="Calibri"/>
              <a:cs typeface="Arial" panose="020B0604020202020204" pitchFamily="34" charset="0"/>
            </a:endParaRPr>
          </a:p>
          <a:p>
            <a:pPr marL="214313" indent="-214313" defTabSz="685800">
              <a:buFont typeface="Arial" panose="020B0604020202020204" pitchFamily="34" charset="0"/>
              <a:buChar char="•"/>
              <a:defRPr/>
            </a:pPr>
            <a:r>
              <a:rPr lang="en-US" sz="1500" dirty="0">
                <a:solidFill>
                  <a:srgbClr val="1F497D"/>
                </a:solidFill>
                <a:latin typeface="Calibri"/>
                <a:cs typeface="Arial" panose="020B0604020202020204" pitchFamily="34" charset="0"/>
              </a:rPr>
              <a:t>Refractory status</a:t>
            </a:r>
          </a:p>
          <a:p>
            <a:pPr marL="214313" indent="-214313" defTabSz="685800">
              <a:buFont typeface="Arial" panose="020B0604020202020204" pitchFamily="34" charset="0"/>
              <a:buChar char="•"/>
              <a:defRPr/>
            </a:pPr>
            <a:r>
              <a:rPr lang="en-US" sz="1500" dirty="0">
                <a:solidFill>
                  <a:srgbClr val="1F497D"/>
                </a:solidFill>
                <a:latin typeface="Calibri"/>
                <a:cs typeface="Arial" panose="020B0604020202020204" pitchFamily="34" charset="0"/>
              </a:rPr>
              <a:t>Del(17p)/</a:t>
            </a:r>
            <a:r>
              <a:rPr lang="en-US" sz="1500" i="1" dirty="0">
                <a:solidFill>
                  <a:srgbClr val="1F497D"/>
                </a:solidFill>
                <a:latin typeface="Calibri"/>
                <a:cs typeface="Arial" panose="020B0604020202020204" pitchFamily="34" charset="0"/>
              </a:rPr>
              <a:t>TP53 </a:t>
            </a:r>
            <a:r>
              <a:rPr lang="en-US" sz="1500" dirty="0">
                <a:solidFill>
                  <a:srgbClr val="1F497D"/>
                </a:solidFill>
                <a:latin typeface="Calibri"/>
                <a:cs typeface="Arial" panose="020B0604020202020204" pitchFamily="34" charset="0"/>
              </a:rPr>
              <a:t>mutation status</a:t>
            </a:r>
          </a:p>
        </p:txBody>
      </p:sp>
      <p:sp>
        <p:nvSpPr>
          <p:cNvPr id="21" name="Text Placeholder 4">
            <a:extLst>
              <a:ext uri="{FF2B5EF4-FFF2-40B4-BE49-F238E27FC236}">
                <a16:creationId xmlns:a16="http://schemas.microsoft.com/office/drawing/2014/main" id="{1CCBA9C3-01F6-9846-BFCA-078BE69E366C}"/>
              </a:ext>
            </a:extLst>
          </p:cNvPr>
          <p:cNvSpPr txBox="1">
            <a:spLocks/>
          </p:cNvSpPr>
          <p:nvPr/>
        </p:nvSpPr>
        <p:spPr>
          <a:xfrm>
            <a:off x="1992050" y="5575078"/>
            <a:ext cx="9285550" cy="395288"/>
          </a:xfrm>
          <a:prstGeom prst="rect">
            <a:avLst/>
          </a:prstGeom>
        </p:spPr>
        <p:txBody>
          <a:bodyPr vert="horz" lIns="0" tIns="0" rIns="68580" bIns="0" rtlCol="0" anchor="t" anchorCtr="0">
            <a:noAutofit/>
          </a:bodyPr>
          <a:lstStyle>
            <a:lvl1pPr marL="0" indent="0" algn="l" defTabSz="914377" rtl="0" eaLnBrk="1" latinLnBrk="0" hangingPunct="1">
              <a:lnSpc>
                <a:spcPct val="70000"/>
              </a:lnSpc>
              <a:spcBef>
                <a:spcPts val="0"/>
              </a:spcBef>
              <a:spcAft>
                <a:spcPts val="400"/>
              </a:spcAft>
              <a:buFont typeface="Arial" panose="020B0604020202020204" pitchFamily="34" charset="0"/>
              <a:buNone/>
              <a:defRPr sz="933" kern="1200">
                <a:solidFill>
                  <a:schemeClr val="tx1"/>
                </a:solidFill>
                <a:latin typeface="Arial" panose="020B0604020202020204" pitchFamily="34" charset="0"/>
                <a:ea typeface="+mn-ea"/>
                <a:cs typeface="Arial" panose="020B0604020202020204" pitchFamily="34" charset="0"/>
              </a:defRPr>
            </a:lvl1pPr>
            <a:lvl2pPr marL="182875" indent="-182875" algn="l" defTabSz="914377" rtl="0" eaLnBrk="1" latinLnBrk="0" hangingPunct="1">
              <a:lnSpc>
                <a:spcPct val="70000"/>
              </a:lnSpc>
              <a:spcBef>
                <a:spcPts val="0"/>
              </a:spcBef>
              <a:spcAft>
                <a:spcPts val="8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365751" indent="-182875" algn="l" defTabSz="914377" rtl="0" eaLnBrk="1" latinLnBrk="0" hangingPunct="1">
              <a:lnSpc>
                <a:spcPct val="70000"/>
              </a:lnSpc>
              <a:spcBef>
                <a:spcPts val="0"/>
              </a:spcBef>
              <a:spcAft>
                <a:spcPts val="4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371566" indent="0" algn="l" defTabSz="914377"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783">
              <a:lnSpc>
                <a:spcPct val="100000"/>
              </a:lnSpc>
              <a:spcAft>
                <a:spcPts val="0"/>
              </a:spcAft>
              <a:defRPr/>
            </a:pPr>
            <a:r>
              <a:rPr lang="en-US" sz="1000" dirty="0">
                <a:solidFill>
                  <a:prstClr val="black">
                    <a:lumMod val="85000"/>
                    <a:lumOff val="15000"/>
                  </a:prstClr>
                </a:solidFill>
              </a:rPr>
              <a:t>BID, twice daily; BTK, Bruton tyrosine kinase CLL, chronic lymphocytic leukemia; CT, computed tomography; MRI, magnetic resonance imaging; QD, once daily;            R, randomized; R/R, relapsed/refractory; SLL, small lymphocytic lymphoma.   </a:t>
            </a:r>
          </a:p>
        </p:txBody>
      </p:sp>
      <p:sp>
        <p:nvSpPr>
          <p:cNvPr id="15" name="Rectangle 14">
            <a:extLst>
              <a:ext uri="{FF2B5EF4-FFF2-40B4-BE49-F238E27FC236}">
                <a16:creationId xmlns:a16="http://schemas.microsoft.com/office/drawing/2014/main" id="{3D2517CE-9AB0-444A-AC61-481D59A6D2AC}"/>
              </a:ext>
            </a:extLst>
          </p:cNvPr>
          <p:cNvSpPr/>
          <p:nvPr/>
        </p:nvSpPr>
        <p:spPr>
          <a:xfrm>
            <a:off x="9181166" y="5740444"/>
            <a:ext cx="1447800" cy="507831"/>
          </a:xfrm>
          <a:prstGeom prst="rect">
            <a:avLst/>
          </a:prstGeom>
        </p:spPr>
        <p:txBody>
          <a:bodyPr wrap="square">
            <a:spAutoFit/>
          </a:bodyPr>
          <a:lstStyle/>
          <a:p>
            <a:pPr defTabSz="685800"/>
            <a:r>
              <a:rPr lang="en-US" sz="900" b="1" dirty="0">
                <a:latin typeface="Arial" panose="020B0604020202020204" pitchFamily="34" charset="0"/>
                <a:cs typeface="Arial" panose="020B0604020202020204" pitchFamily="34" charset="0"/>
              </a:rPr>
              <a:t>ALPINE study. </a:t>
            </a:r>
          </a:p>
          <a:p>
            <a:pPr defTabSz="685800"/>
            <a:r>
              <a:rPr lang="en-US" sz="900" b="1" dirty="0">
                <a:latin typeface="Arial" panose="020B0604020202020204" pitchFamily="34" charset="0"/>
                <a:cs typeface="Arial" panose="020B0604020202020204" pitchFamily="34" charset="0"/>
              </a:rPr>
              <a:t>Hillmen et al. </a:t>
            </a:r>
          </a:p>
          <a:p>
            <a:pPr defTabSz="685800"/>
            <a:r>
              <a:rPr lang="en-US" sz="900" b="1" dirty="0">
                <a:latin typeface="Arial" panose="020B0604020202020204" pitchFamily="34" charset="0"/>
                <a:cs typeface="Arial" panose="020B0604020202020204" pitchFamily="34" charset="0"/>
              </a:rPr>
              <a:t>LB1900 EHA 2021.</a:t>
            </a:r>
            <a:endParaRPr lang="en-US" sz="900" b="1" dirty="0">
              <a:latin typeface="Calibri"/>
            </a:endParaRPr>
          </a:p>
        </p:txBody>
      </p:sp>
    </p:spTree>
    <p:extLst>
      <p:ext uri="{BB962C8B-B14F-4D97-AF65-F5344CB8AC3E}">
        <p14:creationId xmlns:p14="http://schemas.microsoft.com/office/powerpoint/2010/main" val="9108485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E2597420-D0C1-C847-8F0A-87875D9AE8A3}"/>
              </a:ext>
            </a:extLst>
          </p:cNvPr>
          <p:cNvGraphicFramePr>
            <a:graphicFrameLocks noGrp="1"/>
          </p:cNvGraphicFramePr>
          <p:nvPr>
            <p:extLst>
              <p:ext uri="{D42A27DB-BD31-4B8C-83A1-F6EECF244321}">
                <p14:modId xmlns:p14="http://schemas.microsoft.com/office/powerpoint/2010/main" val="3304093733"/>
              </p:ext>
            </p:extLst>
          </p:nvPr>
        </p:nvGraphicFramePr>
        <p:xfrm>
          <a:off x="1922655" y="1513644"/>
          <a:ext cx="8346688" cy="1516380"/>
        </p:xfrm>
        <a:graphic>
          <a:graphicData uri="http://schemas.openxmlformats.org/drawingml/2006/table">
            <a:tbl>
              <a:tblPr firstRow="1" bandRow="1">
                <a:tableStyleId>{5C22544A-7EE6-4342-B048-85BDC9FD1C3A}</a:tableStyleId>
              </a:tblPr>
              <a:tblGrid>
                <a:gridCol w="2505443">
                  <a:extLst>
                    <a:ext uri="{9D8B030D-6E8A-4147-A177-3AD203B41FA5}">
                      <a16:colId xmlns:a16="http://schemas.microsoft.com/office/drawing/2014/main" val="20000"/>
                    </a:ext>
                  </a:extLst>
                </a:gridCol>
                <a:gridCol w="2844582">
                  <a:extLst>
                    <a:ext uri="{9D8B030D-6E8A-4147-A177-3AD203B41FA5}">
                      <a16:colId xmlns:a16="http://schemas.microsoft.com/office/drawing/2014/main" val="3803384787"/>
                    </a:ext>
                  </a:extLst>
                </a:gridCol>
                <a:gridCol w="2996663">
                  <a:extLst>
                    <a:ext uri="{9D8B030D-6E8A-4147-A177-3AD203B41FA5}">
                      <a16:colId xmlns:a16="http://schemas.microsoft.com/office/drawing/2014/main" val="3696762025"/>
                    </a:ext>
                  </a:extLst>
                </a:gridCol>
              </a:tblGrid>
              <a:tr h="217170">
                <a:tc>
                  <a:txBody>
                    <a:bodyPr/>
                    <a:lstStyle/>
                    <a:p>
                      <a:pPr algn="l" rtl="0" fontAlgn="base"/>
                      <a:endParaRPr lang="en-US" sz="1400" b="1" dirty="0">
                        <a:effectLst/>
                        <a:latin typeface="+mn-lt"/>
                      </a:endParaRPr>
                    </a:p>
                  </a:txBody>
                  <a:tcPr marL="68580" marR="0" marT="0" marB="0" anchor="ctr"/>
                </a:tc>
                <a:tc>
                  <a:txBody>
                    <a:bodyPr/>
                    <a:lstStyle/>
                    <a:p>
                      <a:pPr marL="0" marR="0" lvl="0" indent="0" algn="ctr" rtl="0">
                        <a:lnSpc>
                          <a:spcPct val="100000"/>
                        </a:lnSpc>
                        <a:spcBef>
                          <a:spcPts val="0"/>
                        </a:spcBef>
                        <a:spcAft>
                          <a:spcPts val="0"/>
                        </a:spcAft>
                        <a:buClrTx/>
                        <a:buSzTx/>
                        <a:buFontTx/>
                        <a:buNone/>
                      </a:pPr>
                      <a:r>
                        <a:rPr lang="en-US" sz="1400" b="1" i="0" u="none" strike="noStrike" kern="1200" cap="none" spc="0" normalizeH="0" baseline="0" dirty="0">
                          <a:ln>
                            <a:noFill/>
                          </a:ln>
                          <a:solidFill>
                            <a:schemeClr val="bg1"/>
                          </a:solidFill>
                          <a:effectLst/>
                          <a:uLnTx/>
                          <a:uFillTx/>
                          <a:latin typeface="+mn-lt"/>
                          <a:ea typeface="+mn-ea"/>
                          <a:cs typeface="Arial"/>
                        </a:rPr>
                        <a:t>Zanubrutinib (n=207), n (%)</a:t>
                      </a:r>
                      <a:endParaRPr lang="en-US" sz="1400" b="1" dirty="0">
                        <a:latin typeface="+mn-lt"/>
                      </a:endParaRPr>
                    </a:p>
                  </a:txBody>
                  <a:tcPr marL="68580" marR="68580" marT="0" marB="0">
                    <a:lnR w="28575" cap="flat" cmpd="sng" algn="ctr">
                      <a:solidFill>
                        <a:schemeClr val="tx1"/>
                      </a:solidFill>
                      <a:prstDash val="solid"/>
                      <a:round/>
                      <a:headEnd type="none" w="med" len="med"/>
                      <a:tailEnd type="none" w="med" len="med"/>
                    </a:lnR>
                  </a:tcPr>
                </a:tc>
                <a:tc>
                  <a:txBody>
                    <a:bodyPr/>
                    <a:lstStyle/>
                    <a:p>
                      <a:pPr marL="0" marR="0" lvl="0" indent="0" algn="ctr" rtl="0">
                        <a:lnSpc>
                          <a:spcPct val="100000"/>
                        </a:lnSpc>
                        <a:spcBef>
                          <a:spcPts val="0"/>
                        </a:spcBef>
                        <a:spcAft>
                          <a:spcPts val="0"/>
                        </a:spcAft>
                        <a:buClrTx/>
                        <a:buSzTx/>
                        <a:buFontTx/>
                        <a:buNone/>
                      </a:pPr>
                      <a:r>
                        <a:rPr lang="en-US" sz="1400" b="1" i="0" u="none" strike="noStrike" kern="1200" cap="none" spc="0" normalizeH="0" baseline="0" dirty="0">
                          <a:ln>
                            <a:noFill/>
                          </a:ln>
                          <a:solidFill>
                            <a:schemeClr val="bg1"/>
                          </a:solidFill>
                          <a:effectLst/>
                          <a:uLnTx/>
                          <a:uFillTx/>
                          <a:latin typeface="+mn-lt"/>
                          <a:ea typeface="+mn-ea"/>
                          <a:cs typeface="Arial"/>
                        </a:rPr>
                        <a:t>Ibrutinib (n=208), n (%)</a:t>
                      </a:r>
                      <a:endParaRPr lang="en-US" sz="1400" b="1" dirty="0">
                        <a:latin typeface="+mn-lt"/>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000"/>
                  </a:ext>
                </a:extLst>
              </a:tr>
              <a:tr h="434340">
                <a:tc rowSpan="2">
                  <a:txBody>
                    <a:bodyPr/>
                    <a:lstStyle/>
                    <a:p>
                      <a:pPr algn="l" rtl="0" fontAlgn="base"/>
                      <a:r>
                        <a:rPr lang="en-US" sz="1400" b="1" dirty="0">
                          <a:effectLst/>
                          <a:latin typeface="+mn-lt"/>
                        </a:rPr>
                        <a:t>Primary endpoint:</a:t>
                      </a:r>
                    </a:p>
                    <a:p>
                      <a:pPr algn="l" rtl="0" fontAlgn="base"/>
                      <a:r>
                        <a:rPr lang="en-US" sz="1400" b="1" dirty="0">
                          <a:effectLst/>
                          <a:latin typeface="+mn-lt"/>
                        </a:rPr>
                        <a:t>ORR (PR+CR) ​</a:t>
                      </a:r>
                    </a:p>
                  </a:txBody>
                  <a:tcPr marL="68580" marR="0" marT="0" marB="0" anchor="ctr">
                    <a:solidFill>
                      <a:srgbClr val="EAEDF4"/>
                    </a:solidFill>
                  </a:tcPr>
                </a:tc>
                <a:tc>
                  <a:txBody>
                    <a:bodyPr/>
                    <a:lstStyle/>
                    <a:p>
                      <a:pPr marL="0" marR="0" lvl="0" indent="0" algn="ctr" rtl="0">
                        <a:lnSpc>
                          <a:spcPct val="100000"/>
                        </a:lnSpc>
                        <a:spcBef>
                          <a:spcPts val="0"/>
                        </a:spcBef>
                        <a:spcAft>
                          <a:spcPts val="0"/>
                        </a:spcAft>
                        <a:buClrTx/>
                        <a:buSzTx/>
                        <a:buFontTx/>
                        <a:buNone/>
                      </a:pPr>
                      <a:r>
                        <a:rPr lang="en-US" sz="1400" b="0" i="0" u="none" strike="noStrike" kern="1200" cap="none" spc="0" normalizeH="0" baseline="0" noProof="0" dirty="0">
                          <a:ln>
                            <a:noFill/>
                          </a:ln>
                          <a:effectLst/>
                          <a:uLnTx/>
                          <a:uFillTx/>
                          <a:latin typeface="+mn-lt"/>
                          <a:ea typeface="+mn-ea"/>
                          <a:cs typeface="Arial"/>
                        </a:rPr>
                        <a:t>162 (</a:t>
                      </a:r>
                      <a:r>
                        <a:rPr lang="en-US" sz="1400" b="1" i="0" u="none" strike="noStrike" kern="1200" cap="none" spc="0" normalizeH="0" baseline="0" noProof="0" dirty="0">
                          <a:ln>
                            <a:noFill/>
                          </a:ln>
                          <a:effectLst/>
                          <a:uLnTx/>
                          <a:uFillTx/>
                          <a:latin typeface="+mn-lt"/>
                          <a:ea typeface="+mn-ea"/>
                          <a:cs typeface="Arial"/>
                        </a:rPr>
                        <a:t>78.3</a:t>
                      </a:r>
                      <a:r>
                        <a:rPr lang="en-US" sz="1400" b="0" i="0" u="none" strike="noStrike" kern="1200" cap="none" spc="0" normalizeH="0" baseline="0" noProof="0" dirty="0">
                          <a:ln>
                            <a:noFill/>
                          </a:ln>
                          <a:effectLst/>
                          <a:uLnTx/>
                          <a:uFillTx/>
                          <a:latin typeface="+mn-lt"/>
                          <a:ea typeface="+mn-ea"/>
                          <a:cs typeface="Arial"/>
                        </a:rPr>
                        <a:t>)</a:t>
                      </a:r>
                      <a:endParaRPr lang="en-US" sz="1400" b="0" i="0" u="none" strike="noStrike" kern="0" cap="none" spc="0" normalizeH="0" baseline="0" noProof="0" dirty="0">
                        <a:ln>
                          <a:noFill/>
                        </a:ln>
                        <a:effectLst/>
                        <a:uLnTx/>
                        <a:uFillTx/>
                        <a:latin typeface="+mn-lt"/>
                        <a:ea typeface="+mn-ea"/>
                        <a:cs typeface="+mn-cs"/>
                      </a:endParaRPr>
                    </a:p>
                    <a:p>
                      <a:pPr marL="0" marR="0" lvl="0" indent="0" algn="ctr" rtl="0">
                        <a:lnSpc>
                          <a:spcPct val="100000"/>
                        </a:lnSpc>
                        <a:spcBef>
                          <a:spcPts val="0"/>
                        </a:spcBef>
                        <a:spcAft>
                          <a:spcPts val="0"/>
                        </a:spcAft>
                        <a:buClrTx/>
                        <a:buSzTx/>
                        <a:buFontTx/>
                        <a:buNone/>
                      </a:pPr>
                      <a:r>
                        <a:rPr lang="en-US" sz="1400" b="0" i="0" u="none" strike="noStrike" kern="1200" cap="none" spc="0" normalizeH="0" baseline="0" noProof="0" dirty="0">
                          <a:ln>
                            <a:noFill/>
                          </a:ln>
                          <a:effectLst/>
                          <a:uLnTx/>
                          <a:uFillTx/>
                          <a:latin typeface="+mn-lt"/>
                          <a:ea typeface="+mn-ea"/>
                          <a:cs typeface="Arial"/>
                        </a:rPr>
                        <a:t>95% CI: 72.0, 83.7</a:t>
                      </a:r>
                      <a:endParaRPr lang="en-US" sz="1400" b="0" dirty="0">
                        <a:latin typeface="+mn-lt"/>
                      </a:endParaRPr>
                    </a:p>
                  </a:txBody>
                  <a:tcPr marL="68580" marR="68580" marT="0" marB="0">
                    <a:lnR w="28575" cap="flat" cmpd="sng" algn="ctr">
                      <a:solidFill>
                        <a:schemeClr val="tx1"/>
                      </a:solidFill>
                      <a:prstDash val="solid"/>
                      <a:round/>
                      <a:headEnd type="none" w="med" len="med"/>
                      <a:tailEnd type="none" w="med" len="med"/>
                    </a:lnR>
                    <a:solidFill>
                      <a:srgbClr val="EAEDF4"/>
                    </a:solidFill>
                  </a:tcPr>
                </a:tc>
                <a:tc>
                  <a:txBody>
                    <a:bodyPr/>
                    <a:lstStyle/>
                    <a:p>
                      <a:pPr marL="0" marR="0" lvl="0" indent="0" algn="ctr" rtl="0">
                        <a:lnSpc>
                          <a:spcPct val="100000"/>
                        </a:lnSpc>
                        <a:spcBef>
                          <a:spcPts val="0"/>
                        </a:spcBef>
                        <a:spcAft>
                          <a:spcPts val="0"/>
                        </a:spcAft>
                        <a:buClrTx/>
                        <a:buSzTx/>
                        <a:buFontTx/>
                        <a:buNone/>
                      </a:pPr>
                      <a:r>
                        <a:rPr lang="en-US" sz="1400" b="0" i="0" u="none" strike="noStrike" kern="1200" cap="none" spc="0" normalizeH="0" baseline="0" noProof="0" dirty="0">
                          <a:ln>
                            <a:noFill/>
                          </a:ln>
                          <a:effectLst/>
                          <a:uLnTx/>
                          <a:uFillTx/>
                          <a:latin typeface="+mn-lt"/>
                          <a:ea typeface="+mn-ea"/>
                          <a:cs typeface="Arial"/>
                        </a:rPr>
                        <a:t>130 (</a:t>
                      </a:r>
                      <a:r>
                        <a:rPr lang="en-US" sz="1400" b="1" i="0" u="none" strike="noStrike" kern="1200" cap="none" spc="0" normalizeH="0" baseline="0" noProof="0" dirty="0">
                          <a:ln>
                            <a:noFill/>
                          </a:ln>
                          <a:effectLst/>
                          <a:uLnTx/>
                          <a:uFillTx/>
                          <a:latin typeface="+mn-lt"/>
                          <a:ea typeface="+mn-ea"/>
                          <a:cs typeface="Arial"/>
                        </a:rPr>
                        <a:t>62.5</a:t>
                      </a:r>
                      <a:r>
                        <a:rPr lang="en-US" sz="1400" b="0" i="0" u="none" strike="noStrike" kern="1200" cap="none" spc="0" normalizeH="0" baseline="0" noProof="0" dirty="0">
                          <a:ln>
                            <a:noFill/>
                          </a:ln>
                          <a:effectLst/>
                          <a:uLnTx/>
                          <a:uFillTx/>
                          <a:latin typeface="+mn-lt"/>
                          <a:ea typeface="+mn-ea"/>
                          <a:cs typeface="Arial"/>
                        </a:rPr>
                        <a:t>)</a:t>
                      </a:r>
                      <a:endParaRPr lang="en-US" sz="1400" b="0" i="0" u="none" strike="noStrike" kern="0" cap="none" spc="0" normalizeH="0" baseline="0" noProof="0" dirty="0">
                        <a:ln>
                          <a:noFill/>
                        </a:ln>
                        <a:effectLst/>
                        <a:uLnTx/>
                        <a:uFillTx/>
                        <a:latin typeface="+mn-lt"/>
                        <a:ea typeface="+mn-ea"/>
                        <a:cs typeface="+mn-cs"/>
                      </a:endParaRPr>
                    </a:p>
                    <a:p>
                      <a:pPr marL="0" marR="0" lvl="0" indent="0" algn="ctr" rtl="0">
                        <a:lnSpc>
                          <a:spcPct val="100000"/>
                        </a:lnSpc>
                        <a:spcBef>
                          <a:spcPts val="0"/>
                        </a:spcBef>
                        <a:spcAft>
                          <a:spcPts val="0"/>
                        </a:spcAft>
                        <a:buClrTx/>
                        <a:buSzTx/>
                        <a:buFontTx/>
                        <a:buNone/>
                      </a:pPr>
                      <a:r>
                        <a:rPr lang="en-US" sz="1400" b="0" i="0" u="none" strike="noStrike" kern="1200" cap="none" spc="0" normalizeH="0" baseline="0" noProof="0" dirty="0">
                          <a:ln>
                            <a:noFill/>
                          </a:ln>
                          <a:effectLst/>
                          <a:uLnTx/>
                          <a:uFillTx/>
                          <a:latin typeface="+mn-lt"/>
                          <a:ea typeface="+mn-ea"/>
                          <a:cs typeface="Arial"/>
                        </a:rPr>
                        <a:t>95% CI: 55.5, 69.1</a:t>
                      </a:r>
                      <a:endParaRPr lang="en-US" sz="1400" b="0" dirty="0">
                        <a:latin typeface="+mn-lt"/>
                      </a:endParaRPr>
                    </a:p>
                  </a:txBody>
                  <a:tcPr marL="68580" marR="68580" marT="0" marB="0">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solidFill>
                      <a:srgbClr val="EAEDF4"/>
                    </a:solidFill>
                  </a:tcPr>
                </a:tc>
                <a:extLst>
                  <a:ext uri="{0D108BD9-81ED-4DB2-BD59-A6C34878D82A}">
                    <a16:rowId xmlns:a16="http://schemas.microsoft.com/office/drawing/2014/main" val="10001"/>
                  </a:ext>
                </a:extLst>
              </a:tr>
              <a:tr h="208326">
                <a:tc vMerge="1">
                  <a:txBody>
                    <a:bodyPr/>
                    <a:lstStyle/>
                    <a:p>
                      <a:pPr algn="l" rtl="0" fontAlgn="base"/>
                      <a:endParaRPr lang="en-US" sz="2000" b="1" dirty="0">
                        <a:effectLst/>
                        <a:latin typeface="+mn-lt"/>
                      </a:endParaRPr>
                    </a:p>
                  </a:txBody>
                  <a:tcPr anchor="ctr"/>
                </a:tc>
                <a:tc gridSpan="2">
                  <a:txBody>
                    <a:bodyPr/>
                    <a:lstStyle/>
                    <a:p>
                      <a:pPr marL="0" marR="0" lvl="0" indent="0" algn="ctr" rtl="0">
                        <a:lnSpc>
                          <a:spcPct val="100000"/>
                        </a:lnSpc>
                        <a:spcBef>
                          <a:spcPts val="0"/>
                        </a:spcBef>
                        <a:spcAft>
                          <a:spcPts val="0"/>
                        </a:spcAft>
                        <a:buClrTx/>
                        <a:buSzTx/>
                        <a:buFontTx/>
                        <a:buNone/>
                      </a:pPr>
                      <a:r>
                        <a:rPr lang="en-US" sz="1400" b="0" dirty="0">
                          <a:latin typeface="+mn-lt"/>
                        </a:rPr>
                        <a:t>Superiority 2-sided </a:t>
                      </a:r>
                      <a:r>
                        <a:rPr lang="en-US" sz="1400" b="0" i="1" dirty="0">
                          <a:latin typeface="+mn-lt"/>
                        </a:rPr>
                        <a:t>P</a:t>
                      </a:r>
                      <a:r>
                        <a:rPr lang="en-US" sz="1400" b="0" i="0" dirty="0">
                          <a:latin typeface="+mn-lt"/>
                        </a:rPr>
                        <a:t>=0.0006 compared with pre-specified alpha of 0.0099</a:t>
                      </a:r>
                      <a:endParaRPr lang="en-US" sz="1400" b="0" dirty="0">
                        <a:latin typeface="+mn-lt"/>
                      </a:endParaRPr>
                    </a:p>
                  </a:txBody>
                  <a:tcPr marL="68580" marR="68580" marT="0" marB="0">
                    <a:lnR w="6350" cap="flat" cmpd="sng" algn="ctr">
                      <a:solidFill>
                        <a:schemeClr val="bg1"/>
                      </a:solidFill>
                      <a:prstDash val="solid"/>
                      <a:round/>
                      <a:headEnd type="none" w="med" len="med"/>
                      <a:tailEnd type="none" w="med" len="med"/>
                    </a:lnR>
                    <a:solidFill>
                      <a:srgbClr val="EAEDF4"/>
                    </a:solidFill>
                  </a:tcPr>
                </a:tc>
                <a:tc hMerge="1">
                  <a:txBody>
                    <a:bodyPr/>
                    <a:lstStyle/>
                    <a:p>
                      <a:pPr marL="0" marR="0" lvl="0" indent="0" algn="ctr" rtl="0">
                        <a:lnSpc>
                          <a:spcPct val="100000"/>
                        </a:lnSpc>
                        <a:spcBef>
                          <a:spcPts val="0"/>
                        </a:spcBef>
                        <a:spcAft>
                          <a:spcPts val="0"/>
                        </a:spcAft>
                        <a:buClrTx/>
                        <a:buSzTx/>
                        <a:buFontTx/>
                        <a:buNone/>
                      </a:pPr>
                      <a:endParaRPr lang="en-US" sz="1800" b="1" dirty="0">
                        <a:latin typeface="+mn-lt"/>
                      </a:endParaRPr>
                    </a:p>
                  </a:txBody>
                  <a:tcPr>
                    <a:solidFill>
                      <a:srgbClr val="EAEDF4"/>
                    </a:solidFill>
                  </a:tcPr>
                </a:tc>
                <a:extLst>
                  <a:ext uri="{0D108BD9-81ED-4DB2-BD59-A6C34878D82A}">
                    <a16:rowId xmlns:a16="http://schemas.microsoft.com/office/drawing/2014/main" val="3889881850"/>
                  </a:ext>
                </a:extLst>
              </a:tr>
              <a:tr h="217170">
                <a:tc>
                  <a:txBody>
                    <a:bodyPr/>
                    <a:lstStyle/>
                    <a:p>
                      <a:pPr algn="l" rtl="0" fontAlgn="base"/>
                      <a:r>
                        <a:rPr lang="en-US" sz="1400" b="0" dirty="0">
                          <a:effectLst/>
                          <a:latin typeface="+mn-lt"/>
                        </a:rPr>
                        <a:t>     CR/</a:t>
                      </a:r>
                      <a:r>
                        <a:rPr lang="en-US" sz="1400" b="0" dirty="0" err="1">
                          <a:effectLst/>
                          <a:latin typeface="+mn-lt"/>
                        </a:rPr>
                        <a:t>CRi</a:t>
                      </a:r>
                      <a:endParaRPr lang="en-US" sz="1400" b="0" dirty="0">
                        <a:effectLst/>
                        <a:latin typeface="+mn-lt"/>
                      </a:endParaRPr>
                    </a:p>
                  </a:txBody>
                  <a:tcPr marL="68580" marR="0" marT="0" marB="0"/>
                </a:tc>
                <a:tc>
                  <a:txBody>
                    <a:bodyPr/>
                    <a:lstStyle/>
                    <a:p>
                      <a:pPr algn="ctr" rtl="0" fontAlgn="base"/>
                      <a:r>
                        <a:rPr lang="en-US" sz="1400" b="0" i="0" dirty="0">
                          <a:solidFill>
                            <a:srgbClr val="000000"/>
                          </a:solidFill>
                          <a:effectLst/>
                          <a:latin typeface="+mn-lt"/>
                        </a:rPr>
                        <a:t>4 (1.9)​</a:t>
                      </a:r>
                    </a:p>
                  </a:txBody>
                  <a:tcPr marL="68580" marR="68580" marT="0" marB="0">
                    <a:lnR w="28575" cap="flat" cmpd="sng" algn="ctr">
                      <a:solidFill>
                        <a:schemeClr val="tx1"/>
                      </a:solidFill>
                      <a:prstDash val="solid"/>
                      <a:round/>
                      <a:headEnd type="none" w="med" len="med"/>
                      <a:tailEnd type="none" w="med" len="med"/>
                    </a:lnR>
                  </a:tcPr>
                </a:tc>
                <a:tc>
                  <a:txBody>
                    <a:bodyPr/>
                    <a:lstStyle/>
                    <a:p>
                      <a:pPr algn="ctr" rtl="0" fontAlgn="base"/>
                      <a:r>
                        <a:rPr lang="en-US" sz="1400" b="0" i="0" dirty="0">
                          <a:solidFill>
                            <a:srgbClr val="000000"/>
                          </a:solidFill>
                          <a:effectLst/>
                          <a:latin typeface="+mn-lt"/>
                        </a:rPr>
                        <a:t>3 (1.4)​</a:t>
                      </a:r>
                    </a:p>
                  </a:txBody>
                  <a:tcPr marL="68580" marR="68580" marT="0" marB="0">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002"/>
                  </a:ext>
                </a:extLst>
              </a:tr>
              <a:tr h="217170">
                <a:tc>
                  <a:txBody>
                    <a:bodyPr/>
                    <a:lstStyle/>
                    <a:p>
                      <a:pPr algn="l" rtl="0" fontAlgn="base"/>
                      <a:r>
                        <a:rPr lang="en-US" sz="1400" b="0" dirty="0">
                          <a:effectLst/>
                          <a:latin typeface="+mn-lt"/>
                        </a:rPr>
                        <a:t>     </a:t>
                      </a:r>
                      <a:r>
                        <a:rPr lang="en-US" sz="1400" b="0" dirty="0" err="1">
                          <a:effectLst/>
                          <a:latin typeface="+mn-lt"/>
                        </a:rPr>
                        <a:t>nPR</a:t>
                      </a:r>
                      <a:r>
                        <a:rPr lang="en-US" sz="1400" b="0" dirty="0">
                          <a:effectLst/>
                          <a:latin typeface="+mn-lt"/>
                        </a:rPr>
                        <a:t>​</a:t>
                      </a:r>
                    </a:p>
                  </a:txBody>
                  <a:tcPr marL="68580" marR="0" marT="0" marB="0"/>
                </a:tc>
                <a:tc>
                  <a:txBody>
                    <a:bodyPr/>
                    <a:lstStyle/>
                    <a:p>
                      <a:pPr algn="ctr" rtl="0" fontAlgn="base"/>
                      <a:r>
                        <a:rPr lang="en-US" sz="1400" b="0" i="0" u="none" strike="noStrike" dirty="0">
                          <a:solidFill>
                            <a:srgbClr val="000000"/>
                          </a:solidFill>
                          <a:effectLst/>
                          <a:latin typeface="+mn-lt"/>
                        </a:rPr>
                        <a:t>1 (0.5)</a:t>
                      </a:r>
                      <a:r>
                        <a:rPr lang="en-US" sz="1400" b="0" i="0" dirty="0">
                          <a:solidFill>
                            <a:srgbClr val="000000"/>
                          </a:solidFill>
                          <a:effectLst/>
                          <a:latin typeface="+mn-lt"/>
                        </a:rPr>
                        <a:t>​</a:t>
                      </a:r>
                    </a:p>
                  </a:txBody>
                  <a:tcPr marL="68580" marR="68580" marT="0" marB="0">
                    <a:lnR w="28575" cap="flat" cmpd="sng" algn="ctr">
                      <a:solidFill>
                        <a:schemeClr val="tx1"/>
                      </a:solidFill>
                      <a:prstDash val="solid"/>
                      <a:round/>
                      <a:headEnd type="none" w="med" len="med"/>
                      <a:tailEnd type="none" w="med" len="med"/>
                    </a:lnR>
                  </a:tcPr>
                </a:tc>
                <a:tc>
                  <a:txBody>
                    <a:bodyPr/>
                    <a:lstStyle/>
                    <a:p>
                      <a:pPr algn="ctr" rtl="0" fontAlgn="base"/>
                      <a:r>
                        <a:rPr lang="en-US" sz="1400" b="0" i="0" u="none" strike="noStrike" dirty="0">
                          <a:solidFill>
                            <a:srgbClr val="000000"/>
                          </a:solidFill>
                          <a:effectLst/>
                          <a:latin typeface="+mn-lt"/>
                        </a:rPr>
                        <a:t>0</a:t>
                      </a:r>
                      <a:r>
                        <a:rPr lang="en-US" sz="1400" b="0" i="0" dirty="0">
                          <a:solidFill>
                            <a:srgbClr val="000000"/>
                          </a:solidFill>
                          <a:effectLst/>
                          <a:latin typeface="+mn-lt"/>
                        </a:rPr>
                        <a:t>​</a:t>
                      </a:r>
                    </a:p>
                  </a:txBody>
                  <a:tcPr marL="68580" marR="68580" marT="0" marB="0">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497889191"/>
                  </a:ext>
                </a:extLst>
              </a:tr>
              <a:tr h="217170">
                <a:tc>
                  <a:txBody>
                    <a:bodyPr/>
                    <a:lstStyle/>
                    <a:p>
                      <a:pPr algn="l" rtl="0" fontAlgn="base"/>
                      <a:r>
                        <a:rPr lang="en-US" sz="1400" b="0" dirty="0">
                          <a:effectLst/>
                          <a:latin typeface="+mn-lt"/>
                        </a:rPr>
                        <a:t>     PR​</a:t>
                      </a:r>
                    </a:p>
                  </a:txBody>
                  <a:tcPr marL="68580" marR="0" marT="0" marB="0"/>
                </a:tc>
                <a:tc>
                  <a:txBody>
                    <a:bodyPr/>
                    <a:lstStyle/>
                    <a:p>
                      <a:pPr algn="ctr" rtl="0" fontAlgn="base"/>
                      <a:r>
                        <a:rPr lang="en-US" sz="1400" b="0" i="0" u="none" strike="noStrike" dirty="0">
                          <a:solidFill>
                            <a:srgbClr val="000000"/>
                          </a:solidFill>
                          <a:effectLst/>
                          <a:latin typeface="+mn-lt"/>
                        </a:rPr>
                        <a:t>157 (75.8)</a:t>
                      </a:r>
                      <a:r>
                        <a:rPr lang="en-US" sz="1400" b="0" i="0" dirty="0">
                          <a:solidFill>
                            <a:srgbClr val="000000"/>
                          </a:solidFill>
                          <a:effectLst/>
                          <a:latin typeface="+mn-lt"/>
                        </a:rPr>
                        <a:t>​</a:t>
                      </a:r>
                    </a:p>
                  </a:txBody>
                  <a:tcPr marL="68580" marR="68580" marT="0" marB="0">
                    <a:lnR w="28575" cap="flat" cmpd="sng" algn="ctr">
                      <a:solidFill>
                        <a:schemeClr val="tx1"/>
                      </a:solidFill>
                      <a:prstDash val="solid"/>
                      <a:round/>
                      <a:headEnd type="none" w="med" len="med"/>
                      <a:tailEnd type="none" w="med" len="med"/>
                    </a:lnR>
                  </a:tcPr>
                </a:tc>
                <a:tc>
                  <a:txBody>
                    <a:bodyPr/>
                    <a:lstStyle/>
                    <a:p>
                      <a:pPr algn="ctr" rtl="0" fontAlgn="base"/>
                      <a:r>
                        <a:rPr lang="en-US" sz="1400" b="0" i="0" u="none" strike="noStrike" dirty="0">
                          <a:solidFill>
                            <a:srgbClr val="000000"/>
                          </a:solidFill>
                          <a:effectLst/>
                          <a:latin typeface="+mn-lt"/>
                        </a:rPr>
                        <a:t>127 (61.1)</a:t>
                      </a:r>
                      <a:r>
                        <a:rPr lang="en-US" sz="1400" b="0" i="0" dirty="0">
                          <a:solidFill>
                            <a:srgbClr val="000000"/>
                          </a:solidFill>
                          <a:effectLst/>
                          <a:latin typeface="+mn-lt"/>
                        </a:rPr>
                        <a:t>​</a:t>
                      </a:r>
                    </a:p>
                  </a:txBody>
                  <a:tcPr marL="68580" marR="68580" marT="0" marB="0">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267293184"/>
                  </a:ext>
                </a:extLst>
              </a:tr>
            </a:tbl>
          </a:graphicData>
        </a:graphic>
      </p:graphicFrame>
      <p:sp>
        <p:nvSpPr>
          <p:cNvPr id="8" name="Title 7">
            <a:extLst>
              <a:ext uri="{FF2B5EF4-FFF2-40B4-BE49-F238E27FC236}">
                <a16:creationId xmlns:a16="http://schemas.microsoft.com/office/drawing/2014/main" id="{CD20D997-8630-1F4F-AFC4-942E63D233EE}"/>
              </a:ext>
            </a:extLst>
          </p:cNvPr>
          <p:cNvSpPr>
            <a:spLocks noGrp="1"/>
          </p:cNvSpPr>
          <p:nvPr>
            <p:ph type="title"/>
          </p:nvPr>
        </p:nvSpPr>
        <p:spPr>
          <a:xfrm>
            <a:off x="864184" y="605476"/>
            <a:ext cx="8115062" cy="369332"/>
          </a:xfrm>
        </p:spPr>
        <p:txBody>
          <a:bodyPr/>
          <a:lstStyle/>
          <a:p>
            <a:r>
              <a:rPr lang="en-US" sz="2400" dirty="0">
                <a:latin typeface="+mn-lt"/>
                <a:ea typeface="Times New Roman" panose="02020603050405020304" pitchFamily="18" charset="0"/>
                <a:cs typeface="Arial" panose="020B0604020202020204" pitchFamily="34" charset="0"/>
              </a:rPr>
              <a:t>ORR by Investigator Assessment</a:t>
            </a:r>
            <a:endParaRPr lang="en-US" sz="2400" dirty="0">
              <a:latin typeface="+mn-lt"/>
            </a:endParaRPr>
          </a:p>
        </p:txBody>
      </p:sp>
      <p:graphicFrame>
        <p:nvGraphicFramePr>
          <p:cNvPr id="6" name="Table 5">
            <a:extLst>
              <a:ext uri="{FF2B5EF4-FFF2-40B4-BE49-F238E27FC236}">
                <a16:creationId xmlns:a16="http://schemas.microsoft.com/office/drawing/2014/main" id="{5161C293-47DD-CD4E-92FC-2D4765340F1A}"/>
              </a:ext>
            </a:extLst>
          </p:cNvPr>
          <p:cNvGraphicFramePr>
            <a:graphicFrameLocks noGrp="1"/>
          </p:cNvGraphicFramePr>
          <p:nvPr>
            <p:extLst>
              <p:ext uri="{D42A27DB-BD31-4B8C-83A1-F6EECF244321}">
                <p14:modId xmlns:p14="http://schemas.microsoft.com/office/powerpoint/2010/main" val="3776693794"/>
              </p:ext>
            </p:extLst>
          </p:nvPr>
        </p:nvGraphicFramePr>
        <p:xfrm>
          <a:off x="1922655" y="4495281"/>
          <a:ext cx="8346689" cy="434340"/>
        </p:xfrm>
        <a:graphic>
          <a:graphicData uri="http://schemas.openxmlformats.org/drawingml/2006/table">
            <a:tbl>
              <a:tblPr firstRow="1" bandRow="1">
                <a:tableStyleId>{5C22544A-7EE6-4342-B048-85BDC9FD1C3A}</a:tableStyleId>
              </a:tblPr>
              <a:tblGrid>
                <a:gridCol w="2514838">
                  <a:extLst>
                    <a:ext uri="{9D8B030D-6E8A-4147-A177-3AD203B41FA5}">
                      <a16:colId xmlns:a16="http://schemas.microsoft.com/office/drawing/2014/main" val="20000"/>
                    </a:ext>
                  </a:extLst>
                </a:gridCol>
                <a:gridCol w="2842970">
                  <a:extLst>
                    <a:ext uri="{9D8B030D-6E8A-4147-A177-3AD203B41FA5}">
                      <a16:colId xmlns:a16="http://schemas.microsoft.com/office/drawing/2014/main" val="3803384787"/>
                    </a:ext>
                  </a:extLst>
                </a:gridCol>
                <a:gridCol w="2988881">
                  <a:extLst>
                    <a:ext uri="{9D8B030D-6E8A-4147-A177-3AD203B41FA5}">
                      <a16:colId xmlns:a16="http://schemas.microsoft.com/office/drawing/2014/main" val="1462596680"/>
                    </a:ext>
                  </a:extLst>
                </a:gridCol>
              </a:tblGrid>
              <a:tr h="217170">
                <a:tc>
                  <a:txBody>
                    <a:bodyPr/>
                    <a:lstStyle/>
                    <a:p>
                      <a:pPr algn="l" rtl="0" fontAlgn="base"/>
                      <a:endParaRPr lang="en-US" sz="1400" b="1" dirty="0">
                        <a:effectLst/>
                        <a:latin typeface="+mn-lt"/>
                      </a:endParaRPr>
                    </a:p>
                  </a:txBody>
                  <a:tcPr marL="68580" marR="68580" marT="0" marB="0" anchor="ctr">
                    <a:lnR w="12700" cmpd="sng">
                      <a:noFill/>
                    </a:lnR>
                    <a:solidFill>
                      <a:schemeClr val="accent1"/>
                    </a:solidFill>
                  </a:tcPr>
                </a:tc>
                <a:tc>
                  <a:txBody>
                    <a:bodyPr/>
                    <a:lstStyle/>
                    <a:p>
                      <a:pPr marL="0" marR="0" lvl="0" indent="0" algn="ctr" rtl="0">
                        <a:lnSpc>
                          <a:spcPct val="100000"/>
                        </a:lnSpc>
                        <a:spcBef>
                          <a:spcPts val="0"/>
                        </a:spcBef>
                        <a:spcAft>
                          <a:spcPts val="0"/>
                        </a:spcAft>
                        <a:buClrTx/>
                        <a:buSzTx/>
                        <a:buFontTx/>
                        <a:buNone/>
                      </a:pPr>
                      <a:r>
                        <a:rPr lang="en-US" sz="1400" b="1" dirty="0">
                          <a:solidFill>
                            <a:schemeClr val="bg1"/>
                          </a:solidFill>
                          <a:latin typeface="+mn-lt"/>
                        </a:rPr>
                        <a:t>del(17p) (n=24), n (%)</a:t>
                      </a:r>
                    </a:p>
                  </a:txBody>
                  <a:tcPr marL="68580" marR="68580" marT="0" marB="0">
                    <a:lnL w="12700" cmpd="sng">
                      <a:noFill/>
                    </a:lnL>
                    <a:lnR w="28575" cap="flat" cmpd="sng" algn="ctr">
                      <a:solidFill>
                        <a:schemeClr val="tx1"/>
                      </a:solidFill>
                      <a:prstDash val="solid"/>
                      <a:round/>
                      <a:headEnd type="none" w="med" len="med"/>
                      <a:tailEnd type="none" w="med" len="med"/>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rtl="0">
                        <a:lnSpc>
                          <a:spcPct val="100000"/>
                        </a:lnSpc>
                        <a:spcBef>
                          <a:spcPts val="0"/>
                        </a:spcBef>
                        <a:spcAft>
                          <a:spcPts val="0"/>
                        </a:spcAft>
                        <a:buClrTx/>
                        <a:buSzTx/>
                        <a:buFontTx/>
                        <a:buNone/>
                      </a:pPr>
                      <a:r>
                        <a:rPr lang="en-US" sz="1400" b="1" dirty="0">
                          <a:solidFill>
                            <a:schemeClr val="bg1"/>
                          </a:solidFill>
                          <a:latin typeface="+mn-lt"/>
                        </a:rPr>
                        <a:t>del(17p) (n=26), n (%)</a:t>
                      </a:r>
                    </a:p>
                  </a:txBody>
                  <a:tcPr marL="68580" marR="68580" marT="0" marB="0">
                    <a:lnL w="28575" cap="flat" cmpd="sng" algn="ctr">
                      <a:solidFill>
                        <a:schemeClr val="tx1"/>
                      </a:solidFill>
                      <a:prstDash val="solid"/>
                      <a:round/>
                      <a:headEnd type="none" w="med" len="med"/>
                      <a:tailEnd type="none" w="med" len="med"/>
                    </a:lnL>
                    <a:solidFill>
                      <a:schemeClr val="accent1"/>
                    </a:solidFill>
                  </a:tcPr>
                </a:tc>
                <a:extLst>
                  <a:ext uri="{0D108BD9-81ED-4DB2-BD59-A6C34878D82A}">
                    <a16:rowId xmlns:a16="http://schemas.microsoft.com/office/drawing/2014/main" val="1221069355"/>
                  </a:ext>
                </a:extLst>
              </a:tr>
              <a:tr h="217170">
                <a:tc>
                  <a:txBody>
                    <a:bodyPr/>
                    <a:lstStyle/>
                    <a:p>
                      <a:pPr algn="l" rtl="0" fontAlgn="base"/>
                      <a:r>
                        <a:rPr lang="en-US" sz="1400" b="0" dirty="0">
                          <a:effectLst/>
                          <a:latin typeface="+mn-lt"/>
                        </a:rPr>
                        <a:t>ORR (PR+CR) ​</a:t>
                      </a:r>
                    </a:p>
                  </a:txBody>
                  <a:tcPr marL="68580" marR="68580" marT="0" marB="0"/>
                </a:tc>
                <a:tc>
                  <a:txBody>
                    <a:bodyPr/>
                    <a:lstStyle/>
                    <a:p>
                      <a:pPr algn="ctr" rtl="0" fontAlgn="base"/>
                      <a:r>
                        <a:rPr lang="en-US" sz="1400" b="0" i="0" u="none" strike="noStrike" dirty="0">
                          <a:solidFill>
                            <a:srgbClr val="000000"/>
                          </a:solidFill>
                          <a:effectLst/>
                          <a:latin typeface="+mn-lt"/>
                        </a:rPr>
                        <a:t>20 (83.3)</a:t>
                      </a:r>
                    </a:p>
                  </a:txBody>
                  <a:tcPr marL="68580" marR="68580" marT="0" marB="0">
                    <a:lnR w="28575" cap="flat" cmpd="sng" algn="ctr">
                      <a:solidFill>
                        <a:schemeClr val="tx1"/>
                      </a:solidFill>
                      <a:prstDash val="solid"/>
                      <a:round/>
                      <a:headEnd type="none" w="med" len="med"/>
                      <a:tailEnd type="none" w="med" len="med"/>
                    </a:lnR>
                    <a:lnT w="38100" cap="flat" cmpd="sng" algn="ctr">
                      <a:solidFill>
                        <a:schemeClr val="bg1"/>
                      </a:solidFill>
                      <a:prstDash val="solid"/>
                      <a:round/>
                      <a:headEnd type="none" w="med" len="med"/>
                      <a:tailEnd type="none" w="med" len="med"/>
                    </a:lnT>
                  </a:tcPr>
                </a:tc>
                <a:tc>
                  <a:txBody>
                    <a:bodyPr/>
                    <a:lstStyle/>
                    <a:p>
                      <a:pPr algn="ctr" rtl="0" fontAlgn="base"/>
                      <a:r>
                        <a:rPr lang="en-US" sz="1400" b="0" i="0" u="none" strike="noStrike" dirty="0">
                          <a:solidFill>
                            <a:srgbClr val="000000"/>
                          </a:solidFill>
                          <a:effectLst/>
                          <a:latin typeface="+mn-lt"/>
                        </a:rPr>
                        <a:t>14 (53.8)</a:t>
                      </a:r>
                      <a:endParaRPr lang="en-US" sz="1400" b="0" i="0" dirty="0">
                        <a:solidFill>
                          <a:srgbClr val="000000"/>
                        </a:solidFill>
                        <a:effectLst/>
                        <a:latin typeface="+mn-lt"/>
                      </a:endParaRPr>
                    </a:p>
                  </a:txBody>
                  <a:tcPr marL="68580" marR="68580" marT="0" marB="0">
                    <a:lnL w="28575"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497889191"/>
                  </a:ext>
                </a:extLst>
              </a:tr>
            </a:tbl>
          </a:graphicData>
        </a:graphic>
      </p:graphicFrame>
      <p:sp>
        <p:nvSpPr>
          <p:cNvPr id="10" name="Text Placeholder 4">
            <a:extLst>
              <a:ext uri="{FF2B5EF4-FFF2-40B4-BE49-F238E27FC236}">
                <a16:creationId xmlns:a16="http://schemas.microsoft.com/office/drawing/2014/main" id="{86226605-28AB-460C-BBF1-BB9639E0A6FB}"/>
              </a:ext>
            </a:extLst>
          </p:cNvPr>
          <p:cNvSpPr txBox="1">
            <a:spLocks/>
          </p:cNvSpPr>
          <p:nvPr/>
        </p:nvSpPr>
        <p:spPr>
          <a:xfrm>
            <a:off x="1922655" y="5233687"/>
            <a:ext cx="8346688" cy="221338"/>
          </a:xfrm>
          <a:prstGeom prst="rect">
            <a:avLst/>
          </a:prstGeom>
        </p:spPr>
        <p:txBody>
          <a:bodyPr vert="horz" lIns="0" tIns="0" rIns="68580" bIns="0" rtlCol="0" anchor="t" anchorCtr="0">
            <a:noAutofit/>
          </a:bodyPr>
          <a:lstStyle>
            <a:lvl1pPr marL="0" indent="0" algn="l" defTabSz="914377" rtl="0" eaLnBrk="1" latinLnBrk="0" hangingPunct="1">
              <a:lnSpc>
                <a:spcPct val="70000"/>
              </a:lnSpc>
              <a:spcBef>
                <a:spcPts val="0"/>
              </a:spcBef>
              <a:spcAft>
                <a:spcPts val="400"/>
              </a:spcAft>
              <a:buFont typeface="Arial" panose="020B0604020202020204" pitchFamily="34" charset="0"/>
              <a:buNone/>
              <a:defRPr sz="933" kern="1200">
                <a:solidFill>
                  <a:schemeClr val="tx1"/>
                </a:solidFill>
                <a:latin typeface="Arial" panose="020B0604020202020204" pitchFamily="34" charset="0"/>
                <a:ea typeface="+mn-ea"/>
                <a:cs typeface="Arial" panose="020B0604020202020204" pitchFamily="34" charset="0"/>
              </a:defRPr>
            </a:lvl1pPr>
            <a:lvl2pPr marL="182875" indent="-182875" algn="l" defTabSz="914377" rtl="0" eaLnBrk="1" latinLnBrk="0" hangingPunct="1">
              <a:lnSpc>
                <a:spcPct val="70000"/>
              </a:lnSpc>
              <a:spcBef>
                <a:spcPts val="0"/>
              </a:spcBef>
              <a:spcAft>
                <a:spcPts val="8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365751" indent="-182875" algn="l" defTabSz="914377" rtl="0" eaLnBrk="1" latinLnBrk="0" hangingPunct="1">
              <a:lnSpc>
                <a:spcPct val="70000"/>
              </a:lnSpc>
              <a:spcBef>
                <a:spcPts val="0"/>
              </a:spcBef>
              <a:spcAft>
                <a:spcPts val="4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371566" indent="0" algn="l" defTabSz="914377"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783">
              <a:lnSpc>
                <a:spcPct val="100000"/>
              </a:lnSpc>
              <a:spcAft>
                <a:spcPts val="0"/>
              </a:spcAft>
              <a:defRPr/>
            </a:pPr>
            <a:r>
              <a:rPr lang="en-US" sz="1200" dirty="0">
                <a:solidFill>
                  <a:prstClr val="black">
                    <a:lumMod val="85000"/>
                    <a:lumOff val="15000"/>
                  </a:prstClr>
                </a:solidFill>
              </a:rPr>
              <a:t>CR, complete response; </a:t>
            </a:r>
            <a:r>
              <a:rPr lang="en-US" sz="1200" dirty="0" err="1">
                <a:solidFill>
                  <a:prstClr val="black">
                    <a:lumMod val="85000"/>
                    <a:lumOff val="15000"/>
                  </a:prstClr>
                </a:solidFill>
              </a:rPr>
              <a:t>CRi</a:t>
            </a:r>
            <a:r>
              <a:rPr lang="en-US" sz="1200" dirty="0">
                <a:solidFill>
                  <a:prstClr val="black">
                    <a:lumMod val="85000"/>
                    <a:lumOff val="15000"/>
                  </a:prstClr>
                </a:solidFill>
              </a:rPr>
              <a:t>, complete response with incomplete bone marrow recovery; D/C, discontinuation; DOR, duration of response; NE, not evaluable; </a:t>
            </a:r>
            <a:r>
              <a:rPr lang="en-US" sz="1200" dirty="0" err="1">
                <a:solidFill>
                  <a:prstClr val="black">
                    <a:lumMod val="85000"/>
                    <a:lumOff val="15000"/>
                  </a:prstClr>
                </a:solidFill>
              </a:rPr>
              <a:t>nPR</a:t>
            </a:r>
            <a:r>
              <a:rPr lang="en-US" sz="1200" dirty="0">
                <a:solidFill>
                  <a:prstClr val="black">
                    <a:lumMod val="85000"/>
                    <a:lumOff val="15000"/>
                  </a:prstClr>
                </a:solidFill>
              </a:rPr>
              <a:t>, nodular partial response; ORR, overall response rate; PR, partial response; PR-L, partial response with lymphocytosis; SD, stable disease. </a:t>
            </a:r>
          </a:p>
          <a:p>
            <a:pPr defTabSz="685783">
              <a:lnSpc>
                <a:spcPct val="90000"/>
              </a:lnSpc>
              <a:spcAft>
                <a:spcPts val="300"/>
              </a:spcAft>
              <a:defRPr/>
            </a:pPr>
            <a:endParaRPr lang="en-US" sz="1200" dirty="0">
              <a:solidFill>
                <a:srgbClr val="333F48"/>
              </a:solidFill>
              <a:latin typeface="Arial"/>
            </a:endParaRPr>
          </a:p>
        </p:txBody>
      </p:sp>
      <p:graphicFrame>
        <p:nvGraphicFramePr>
          <p:cNvPr id="9" name="Table 8">
            <a:extLst>
              <a:ext uri="{FF2B5EF4-FFF2-40B4-BE49-F238E27FC236}">
                <a16:creationId xmlns:a16="http://schemas.microsoft.com/office/drawing/2014/main" id="{0F88008C-3B20-8545-80FE-E2A34986F563}"/>
              </a:ext>
            </a:extLst>
          </p:cNvPr>
          <p:cNvGraphicFramePr>
            <a:graphicFrameLocks noGrp="1"/>
          </p:cNvGraphicFramePr>
          <p:nvPr>
            <p:extLst>
              <p:ext uri="{D42A27DB-BD31-4B8C-83A1-F6EECF244321}">
                <p14:modId xmlns:p14="http://schemas.microsoft.com/office/powerpoint/2010/main" val="1417744075"/>
              </p:ext>
            </p:extLst>
          </p:nvPr>
        </p:nvGraphicFramePr>
        <p:xfrm>
          <a:off x="1923627" y="3024990"/>
          <a:ext cx="8346688" cy="1303020"/>
        </p:xfrm>
        <a:graphic>
          <a:graphicData uri="http://schemas.openxmlformats.org/drawingml/2006/table">
            <a:tbl>
              <a:tblPr firstRow="1" bandRow="1">
                <a:tableStyleId>{5C22544A-7EE6-4342-B048-85BDC9FD1C3A}</a:tableStyleId>
              </a:tblPr>
              <a:tblGrid>
                <a:gridCol w="2505443">
                  <a:extLst>
                    <a:ext uri="{9D8B030D-6E8A-4147-A177-3AD203B41FA5}">
                      <a16:colId xmlns:a16="http://schemas.microsoft.com/office/drawing/2014/main" val="20000"/>
                    </a:ext>
                  </a:extLst>
                </a:gridCol>
                <a:gridCol w="2844582">
                  <a:extLst>
                    <a:ext uri="{9D8B030D-6E8A-4147-A177-3AD203B41FA5}">
                      <a16:colId xmlns:a16="http://schemas.microsoft.com/office/drawing/2014/main" val="3803384787"/>
                    </a:ext>
                  </a:extLst>
                </a:gridCol>
                <a:gridCol w="2996663">
                  <a:extLst>
                    <a:ext uri="{9D8B030D-6E8A-4147-A177-3AD203B41FA5}">
                      <a16:colId xmlns:a16="http://schemas.microsoft.com/office/drawing/2014/main" val="3696762025"/>
                    </a:ext>
                  </a:extLst>
                </a:gridCol>
              </a:tblGrid>
              <a:tr h="217170">
                <a:tc>
                  <a:txBody>
                    <a:bodyPr/>
                    <a:lstStyle/>
                    <a:p>
                      <a:pPr algn="l" rtl="0" fontAlgn="base"/>
                      <a:r>
                        <a:rPr lang="en-US" sz="1400" b="0" i="1" dirty="0">
                          <a:solidFill>
                            <a:schemeClr val="tx1"/>
                          </a:solidFill>
                          <a:effectLst/>
                          <a:latin typeface="+mn-lt"/>
                        </a:rPr>
                        <a:t>ORR (PR-L+PR+CR) </a:t>
                      </a:r>
                    </a:p>
                  </a:txBody>
                  <a:tcPr marL="68580" marR="0" marT="0" marB="0">
                    <a:lnB w="6350" cap="flat" cmpd="sng" algn="ctr">
                      <a:solidFill>
                        <a:schemeClr val="bg1"/>
                      </a:solidFill>
                      <a:prstDash val="solid"/>
                      <a:round/>
                      <a:headEnd type="none" w="med" len="med"/>
                      <a:tailEnd type="none" w="med" len="med"/>
                    </a:lnB>
                    <a:solidFill>
                      <a:srgbClr val="E8EDF4"/>
                    </a:solidFill>
                  </a:tcPr>
                </a:tc>
                <a:tc>
                  <a:txBody>
                    <a:bodyPr/>
                    <a:lstStyle/>
                    <a:p>
                      <a:pPr algn="ctr" rtl="0" fontAlgn="base"/>
                      <a:r>
                        <a:rPr lang="en-US" sz="1400" b="0" i="1" dirty="0">
                          <a:solidFill>
                            <a:schemeClr val="tx1"/>
                          </a:solidFill>
                          <a:effectLst/>
                          <a:latin typeface="+mn-lt"/>
                        </a:rPr>
                        <a:t>183 (88.4)</a:t>
                      </a:r>
                    </a:p>
                  </a:txBody>
                  <a:tcPr marL="68580" marR="68580" marT="0" marB="0">
                    <a:lnR w="28575" cap="flat" cmpd="sng" algn="ctr">
                      <a:solidFill>
                        <a:schemeClr val="tx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E8EDF4"/>
                    </a:solidFill>
                  </a:tcPr>
                </a:tc>
                <a:tc>
                  <a:txBody>
                    <a:bodyPr/>
                    <a:lstStyle/>
                    <a:p>
                      <a:pPr algn="ctr" rtl="0" fontAlgn="base"/>
                      <a:r>
                        <a:rPr lang="en-US" sz="1400" b="0" i="1" dirty="0">
                          <a:solidFill>
                            <a:schemeClr val="tx1"/>
                          </a:solidFill>
                          <a:effectLst/>
                          <a:latin typeface="+mn-lt"/>
                        </a:rPr>
                        <a:t>169 (81.3)</a:t>
                      </a:r>
                    </a:p>
                  </a:txBody>
                  <a:tcPr marL="68580" marR="68580" marT="0" marB="0">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E8EDF4"/>
                    </a:solidFill>
                  </a:tcPr>
                </a:tc>
                <a:extLst>
                  <a:ext uri="{0D108BD9-81ED-4DB2-BD59-A6C34878D82A}">
                    <a16:rowId xmlns:a16="http://schemas.microsoft.com/office/drawing/2014/main" val="567189081"/>
                  </a:ext>
                </a:extLst>
              </a:tr>
              <a:tr h="217170">
                <a:tc>
                  <a:txBody>
                    <a:bodyPr/>
                    <a:lstStyle/>
                    <a:p>
                      <a:pPr algn="l" rtl="0" fontAlgn="base"/>
                      <a:r>
                        <a:rPr lang="en-US" sz="1400" b="0" dirty="0">
                          <a:effectLst/>
                          <a:latin typeface="+mn-lt"/>
                        </a:rPr>
                        <a:t>     PR-L​</a:t>
                      </a:r>
                    </a:p>
                  </a:txBody>
                  <a:tcPr marL="68580" marR="0" marT="0" marB="0">
                    <a:lnT w="6350" cap="flat" cmpd="sng" algn="ctr">
                      <a:solidFill>
                        <a:schemeClr val="bg1"/>
                      </a:solidFill>
                      <a:prstDash val="solid"/>
                      <a:round/>
                      <a:headEnd type="none" w="med" len="med"/>
                      <a:tailEnd type="none" w="med" len="med"/>
                    </a:lnT>
                  </a:tcPr>
                </a:tc>
                <a:tc>
                  <a:txBody>
                    <a:bodyPr/>
                    <a:lstStyle/>
                    <a:p>
                      <a:pPr algn="ctr" rtl="0" fontAlgn="base"/>
                      <a:r>
                        <a:rPr lang="en-US" sz="1400" b="0" i="0" u="none" strike="noStrike" dirty="0">
                          <a:solidFill>
                            <a:srgbClr val="000000"/>
                          </a:solidFill>
                          <a:effectLst/>
                          <a:latin typeface="+mn-lt"/>
                        </a:rPr>
                        <a:t>21 (10.1)</a:t>
                      </a:r>
                      <a:r>
                        <a:rPr lang="en-US" sz="1400" b="0" i="0" dirty="0">
                          <a:solidFill>
                            <a:srgbClr val="000000"/>
                          </a:solidFill>
                          <a:effectLst/>
                          <a:latin typeface="+mn-lt"/>
                        </a:rPr>
                        <a:t>​</a:t>
                      </a:r>
                    </a:p>
                  </a:txBody>
                  <a:tcPr marL="68580" marR="68580" marT="0" marB="0">
                    <a:lnR w="28575" cap="flat" cmpd="sng" algn="ctr">
                      <a:solidFill>
                        <a:schemeClr val="tx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rtl="0" fontAlgn="base"/>
                      <a:r>
                        <a:rPr lang="en-US" sz="1400" b="0" i="0" u="none" strike="noStrike" dirty="0">
                          <a:solidFill>
                            <a:srgbClr val="000000"/>
                          </a:solidFill>
                          <a:effectLst/>
                          <a:latin typeface="+mn-lt"/>
                        </a:rPr>
                        <a:t>39 (18.8)</a:t>
                      </a:r>
                      <a:r>
                        <a:rPr lang="en-US" sz="1400" b="0" i="0" dirty="0">
                          <a:solidFill>
                            <a:srgbClr val="000000"/>
                          </a:solidFill>
                          <a:effectLst/>
                          <a:latin typeface="+mn-lt"/>
                        </a:rPr>
                        <a:t>​</a:t>
                      </a:r>
                    </a:p>
                  </a:txBody>
                  <a:tcPr marL="68580" marR="68580" marT="0" marB="0">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952503807"/>
                  </a:ext>
                </a:extLst>
              </a:tr>
              <a:tr h="217170">
                <a:tc>
                  <a:txBody>
                    <a:bodyPr/>
                    <a:lstStyle/>
                    <a:p>
                      <a:pPr algn="l" rtl="0" fontAlgn="base"/>
                      <a:r>
                        <a:rPr lang="en-US" sz="1400" b="0" dirty="0">
                          <a:effectLst/>
                          <a:latin typeface="+mn-lt"/>
                        </a:rPr>
                        <a:t>SD</a:t>
                      </a:r>
                    </a:p>
                  </a:txBody>
                  <a:tcPr marL="68580" marR="0" marT="0" marB="0"/>
                </a:tc>
                <a:tc>
                  <a:txBody>
                    <a:bodyPr/>
                    <a:lstStyle/>
                    <a:p>
                      <a:pPr algn="ctr" rtl="0" fontAlgn="base"/>
                      <a:r>
                        <a:rPr lang="en-US" sz="1400" b="0" i="0" dirty="0">
                          <a:solidFill>
                            <a:srgbClr val="000000"/>
                          </a:solidFill>
                          <a:effectLst/>
                          <a:latin typeface="+mn-lt"/>
                        </a:rPr>
                        <a:t>17 (8.2)</a:t>
                      </a:r>
                    </a:p>
                  </a:txBody>
                  <a:tcPr marL="68580" marR="68580" marT="0" marB="0">
                    <a:lnR w="28575" cap="flat" cmpd="sng" algn="ctr">
                      <a:solidFill>
                        <a:schemeClr val="tx1"/>
                      </a:solidFill>
                      <a:prstDash val="solid"/>
                      <a:round/>
                      <a:headEnd type="none" w="med" len="med"/>
                      <a:tailEnd type="none" w="med" len="med"/>
                    </a:lnR>
                  </a:tcPr>
                </a:tc>
                <a:tc>
                  <a:txBody>
                    <a:bodyPr/>
                    <a:lstStyle/>
                    <a:p>
                      <a:pPr algn="ctr" rtl="0" fontAlgn="base"/>
                      <a:r>
                        <a:rPr lang="en-US" sz="1400" b="0" i="0" dirty="0">
                          <a:solidFill>
                            <a:srgbClr val="000000"/>
                          </a:solidFill>
                          <a:effectLst/>
                          <a:latin typeface="+mn-lt"/>
                        </a:rPr>
                        <a:t>28 (13.5)</a:t>
                      </a:r>
                    </a:p>
                  </a:txBody>
                  <a:tcPr marL="68580" marR="68580" marT="0" marB="0">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35940706"/>
                  </a:ext>
                </a:extLst>
              </a:tr>
              <a:tr h="217170">
                <a:tc>
                  <a:txBody>
                    <a:bodyPr/>
                    <a:lstStyle/>
                    <a:p>
                      <a:pPr algn="l" rtl="0" fontAlgn="base"/>
                      <a:r>
                        <a:rPr lang="en-US" sz="1400" b="0" dirty="0">
                          <a:effectLst/>
                          <a:latin typeface="+mn-lt"/>
                        </a:rPr>
                        <a:t>PD</a:t>
                      </a:r>
                    </a:p>
                  </a:txBody>
                  <a:tcPr marL="68580" marR="0" marT="0" marB="0"/>
                </a:tc>
                <a:tc>
                  <a:txBody>
                    <a:bodyPr/>
                    <a:lstStyle/>
                    <a:p>
                      <a:pPr algn="ctr" rtl="0" fontAlgn="base"/>
                      <a:r>
                        <a:rPr lang="en-US" sz="1400" b="0" i="0" dirty="0">
                          <a:solidFill>
                            <a:srgbClr val="000000"/>
                          </a:solidFill>
                          <a:effectLst/>
                          <a:latin typeface="+mn-lt"/>
                        </a:rPr>
                        <a:t>1 (0.5)</a:t>
                      </a:r>
                    </a:p>
                  </a:txBody>
                  <a:tcPr marL="68580" marR="68580" marT="0" marB="0">
                    <a:lnR w="28575" cap="flat" cmpd="sng" algn="ctr">
                      <a:solidFill>
                        <a:schemeClr val="tx1"/>
                      </a:solidFill>
                      <a:prstDash val="solid"/>
                      <a:round/>
                      <a:headEnd type="none" w="med" len="med"/>
                      <a:tailEnd type="none" w="med" len="med"/>
                    </a:lnR>
                  </a:tcPr>
                </a:tc>
                <a:tc>
                  <a:txBody>
                    <a:bodyPr/>
                    <a:lstStyle/>
                    <a:p>
                      <a:pPr algn="ctr" rtl="0" fontAlgn="base"/>
                      <a:r>
                        <a:rPr lang="en-US" sz="1400" b="0" i="0" dirty="0">
                          <a:solidFill>
                            <a:srgbClr val="000000"/>
                          </a:solidFill>
                          <a:effectLst/>
                          <a:latin typeface="+mn-lt"/>
                        </a:rPr>
                        <a:t>2 (1.0)</a:t>
                      </a:r>
                    </a:p>
                  </a:txBody>
                  <a:tcPr marL="68580" marR="68580" marT="0" marB="0">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43369321"/>
                  </a:ext>
                </a:extLst>
              </a:tr>
              <a:tr h="434340">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1400" b="0" dirty="0">
                          <a:effectLst/>
                          <a:latin typeface="+mn-lt"/>
                        </a:rPr>
                        <a:t>Discontinued or new therapy prior to 1</a:t>
                      </a:r>
                      <a:r>
                        <a:rPr lang="en-US" sz="1400" b="0" baseline="0" dirty="0">
                          <a:effectLst/>
                          <a:latin typeface="+mn-lt"/>
                        </a:rPr>
                        <a:t>st</a:t>
                      </a:r>
                      <a:r>
                        <a:rPr lang="en-US" sz="1400" b="0" dirty="0">
                          <a:effectLst/>
                          <a:latin typeface="+mn-lt"/>
                        </a:rPr>
                        <a:t> assessment</a:t>
                      </a:r>
                    </a:p>
                  </a:txBody>
                  <a:tcPr marL="68580" marR="0" marT="0" marB="0"/>
                </a:tc>
                <a:tc>
                  <a:txBody>
                    <a:bodyPr/>
                    <a:lstStyle/>
                    <a:p>
                      <a:pPr algn="ctr" rtl="0" fontAlgn="base"/>
                      <a:r>
                        <a:rPr lang="en-US" sz="1400" b="0" i="0" dirty="0">
                          <a:solidFill>
                            <a:srgbClr val="000000"/>
                          </a:solidFill>
                          <a:effectLst/>
                          <a:latin typeface="+mn-lt"/>
                        </a:rPr>
                        <a:t>6 (2.9)</a:t>
                      </a:r>
                    </a:p>
                  </a:txBody>
                  <a:tcPr marL="68580" marR="68580" marT="0" marB="0" anchor="ctr">
                    <a:lnR w="28575" cap="flat" cmpd="sng" algn="ctr">
                      <a:solidFill>
                        <a:schemeClr val="tx1"/>
                      </a:solidFill>
                      <a:prstDash val="solid"/>
                      <a:round/>
                      <a:headEnd type="none" w="med" len="med"/>
                      <a:tailEnd type="none" w="med" len="med"/>
                    </a:lnR>
                  </a:tcPr>
                </a:tc>
                <a:tc>
                  <a:txBody>
                    <a:bodyPr/>
                    <a:lstStyle/>
                    <a:p>
                      <a:pPr algn="ctr" rtl="0" fontAlgn="base"/>
                      <a:r>
                        <a:rPr lang="en-US" sz="1400" b="0" i="0" dirty="0">
                          <a:solidFill>
                            <a:srgbClr val="000000"/>
                          </a:solidFill>
                          <a:effectLst/>
                          <a:latin typeface="+mn-lt"/>
                        </a:rPr>
                        <a:t>9 (4.3)</a:t>
                      </a:r>
                    </a:p>
                  </a:txBody>
                  <a:tcPr marL="68580" marR="68580" marT="0" marB="0" anchor="ctr">
                    <a:lnL w="28575"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001621726"/>
                  </a:ext>
                </a:extLst>
              </a:tr>
            </a:tbl>
          </a:graphicData>
        </a:graphic>
      </p:graphicFrame>
      <p:sp>
        <p:nvSpPr>
          <p:cNvPr id="11" name="Rectangle 10">
            <a:extLst>
              <a:ext uri="{FF2B5EF4-FFF2-40B4-BE49-F238E27FC236}">
                <a16:creationId xmlns:a16="http://schemas.microsoft.com/office/drawing/2014/main" id="{B7FA8118-6E16-5A40-8997-F058F26F7496}"/>
              </a:ext>
            </a:extLst>
          </p:cNvPr>
          <p:cNvSpPr/>
          <p:nvPr/>
        </p:nvSpPr>
        <p:spPr>
          <a:xfrm>
            <a:off x="8361007" y="5507493"/>
            <a:ext cx="1236479" cy="507831"/>
          </a:xfrm>
          <a:prstGeom prst="rect">
            <a:avLst/>
          </a:prstGeom>
        </p:spPr>
        <p:txBody>
          <a:bodyPr wrap="square">
            <a:spAutoFit/>
          </a:bodyPr>
          <a:lstStyle/>
          <a:p>
            <a:pPr defTabSz="685800"/>
            <a:r>
              <a:rPr lang="en-US" sz="900" b="1" dirty="0">
                <a:solidFill>
                  <a:prstClr val="white"/>
                </a:solidFill>
                <a:latin typeface="Arial" panose="020B0604020202020204" pitchFamily="34" charset="0"/>
                <a:cs typeface="Arial" panose="020B0604020202020204" pitchFamily="34" charset="0"/>
              </a:rPr>
              <a:t>ALPINE study. </a:t>
            </a:r>
          </a:p>
          <a:p>
            <a:pPr defTabSz="685800"/>
            <a:r>
              <a:rPr lang="en-US" sz="900" b="1" dirty="0">
                <a:solidFill>
                  <a:prstClr val="white"/>
                </a:solidFill>
                <a:latin typeface="Arial" panose="020B0604020202020204" pitchFamily="34" charset="0"/>
                <a:cs typeface="Arial" panose="020B0604020202020204" pitchFamily="34" charset="0"/>
              </a:rPr>
              <a:t>Hillmen et al. </a:t>
            </a:r>
          </a:p>
          <a:p>
            <a:pPr defTabSz="685800"/>
            <a:r>
              <a:rPr lang="en-US" sz="900" b="1" dirty="0">
                <a:solidFill>
                  <a:prstClr val="white"/>
                </a:solidFill>
                <a:latin typeface="Arial" panose="020B0604020202020204" pitchFamily="34" charset="0"/>
                <a:cs typeface="Arial" panose="020B0604020202020204" pitchFamily="34" charset="0"/>
              </a:rPr>
              <a:t>LB1900 EHA 2021.</a:t>
            </a:r>
            <a:endParaRPr lang="en-US" sz="900" b="1" dirty="0">
              <a:solidFill>
                <a:prstClr val="white"/>
              </a:solidFill>
              <a:latin typeface="Calibri"/>
            </a:endParaRPr>
          </a:p>
        </p:txBody>
      </p:sp>
      <p:sp>
        <p:nvSpPr>
          <p:cNvPr id="12" name="TextBox 11">
            <a:extLst>
              <a:ext uri="{FF2B5EF4-FFF2-40B4-BE49-F238E27FC236}">
                <a16:creationId xmlns:a16="http://schemas.microsoft.com/office/drawing/2014/main" id="{712E7135-A0FD-5744-A709-62E0B9B75A0B}"/>
              </a:ext>
            </a:extLst>
          </p:cNvPr>
          <p:cNvSpPr txBox="1"/>
          <p:nvPr/>
        </p:nvSpPr>
        <p:spPr>
          <a:xfrm>
            <a:off x="609600" y="105757"/>
            <a:ext cx="1175322" cy="492443"/>
          </a:xfrm>
          <a:prstGeom prst="rect">
            <a:avLst/>
          </a:prstGeom>
          <a:noFill/>
        </p:spPr>
        <p:txBody>
          <a:bodyPr wrap="none" rtlCol="0">
            <a:spAutoFit/>
          </a:bodyPr>
          <a:lstStyle/>
          <a:p>
            <a:r>
              <a:rPr lang="en-US" sz="2600" b="1" dirty="0">
                <a:solidFill>
                  <a:schemeClr val="tx2"/>
                </a:solidFill>
              </a:rPr>
              <a:t>ALPINE</a:t>
            </a:r>
          </a:p>
        </p:txBody>
      </p:sp>
      <p:sp>
        <p:nvSpPr>
          <p:cNvPr id="13" name="Rectangle 12">
            <a:extLst>
              <a:ext uri="{FF2B5EF4-FFF2-40B4-BE49-F238E27FC236}">
                <a16:creationId xmlns:a16="http://schemas.microsoft.com/office/drawing/2014/main" id="{957E0357-82B7-B542-A718-047A09EE4FB4}"/>
              </a:ext>
            </a:extLst>
          </p:cNvPr>
          <p:cNvSpPr/>
          <p:nvPr/>
        </p:nvSpPr>
        <p:spPr>
          <a:xfrm>
            <a:off x="9220200" y="5659893"/>
            <a:ext cx="1236479" cy="507831"/>
          </a:xfrm>
          <a:prstGeom prst="rect">
            <a:avLst/>
          </a:prstGeom>
        </p:spPr>
        <p:txBody>
          <a:bodyPr wrap="square">
            <a:spAutoFit/>
          </a:bodyPr>
          <a:lstStyle/>
          <a:p>
            <a:pPr defTabSz="685800"/>
            <a:r>
              <a:rPr lang="en-US" sz="900" b="1" dirty="0">
                <a:latin typeface="Arial" panose="020B0604020202020204" pitchFamily="34" charset="0"/>
                <a:cs typeface="Arial" panose="020B0604020202020204" pitchFamily="34" charset="0"/>
              </a:rPr>
              <a:t>ALPINE study. </a:t>
            </a:r>
          </a:p>
          <a:p>
            <a:pPr defTabSz="685800"/>
            <a:r>
              <a:rPr lang="en-US" sz="900" b="1" dirty="0">
                <a:latin typeface="Arial" panose="020B0604020202020204" pitchFamily="34" charset="0"/>
                <a:cs typeface="Arial" panose="020B0604020202020204" pitchFamily="34" charset="0"/>
              </a:rPr>
              <a:t>Hillmen et al. </a:t>
            </a:r>
          </a:p>
          <a:p>
            <a:pPr defTabSz="685800"/>
            <a:r>
              <a:rPr lang="en-US" sz="900" b="1" dirty="0">
                <a:latin typeface="Arial" panose="020B0604020202020204" pitchFamily="34" charset="0"/>
                <a:cs typeface="Arial" panose="020B0604020202020204" pitchFamily="34" charset="0"/>
              </a:rPr>
              <a:t>LB1900 EHA 2021.</a:t>
            </a:r>
            <a:endParaRPr lang="en-US" sz="900" b="1" dirty="0">
              <a:latin typeface="Calibri"/>
            </a:endParaRPr>
          </a:p>
        </p:txBody>
      </p:sp>
    </p:spTree>
    <p:extLst>
      <p:ext uri="{BB962C8B-B14F-4D97-AF65-F5344CB8AC3E}">
        <p14:creationId xmlns:p14="http://schemas.microsoft.com/office/powerpoint/2010/main" val="1276879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D20D997-8630-1F4F-AFC4-942E63D233EE}"/>
              </a:ext>
            </a:extLst>
          </p:cNvPr>
          <p:cNvSpPr>
            <a:spLocks noGrp="1"/>
          </p:cNvSpPr>
          <p:nvPr>
            <p:ph type="title"/>
          </p:nvPr>
        </p:nvSpPr>
        <p:spPr>
          <a:xfrm>
            <a:off x="762000" y="658010"/>
            <a:ext cx="8115062" cy="369332"/>
          </a:xfrm>
        </p:spPr>
        <p:txBody>
          <a:bodyPr/>
          <a:lstStyle/>
          <a:p>
            <a:r>
              <a:rPr lang="en-US" sz="2400" dirty="0">
                <a:latin typeface="+mn-lt"/>
                <a:ea typeface="Times New Roman" panose="02020603050405020304" pitchFamily="18" charset="0"/>
                <a:cs typeface="Arial" panose="020B0604020202020204" pitchFamily="34" charset="0"/>
              </a:rPr>
              <a:t>PFS by Investigator Assessment</a:t>
            </a:r>
            <a:endParaRPr lang="en-US" sz="2400" dirty="0">
              <a:latin typeface="+mn-lt"/>
            </a:endParaRPr>
          </a:p>
        </p:txBody>
      </p:sp>
      <p:sp>
        <p:nvSpPr>
          <p:cNvPr id="17" name="Text Placeholder 4">
            <a:extLst>
              <a:ext uri="{FF2B5EF4-FFF2-40B4-BE49-F238E27FC236}">
                <a16:creationId xmlns:a16="http://schemas.microsoft.com/office/drawing/2014/main" id="{42C72CAF-41A2-8742-BE0A-BA53656F0961}"/>
              </a:ext>
            </a:extLst>
          </p:cNvPr>
          <p:cNvSpPr txBox="1">
            <a:spLocks/>
          </p:cNvSpPr>
          <p:nvPr/>
        </p:nvSpPr>
        <p:spPr>
          <a:xfrm>
            <a:off x="1795808" y="5596783"/>
            <a:ext cx="8082071" cy="696307"/>
          </a:xfrm>
          <a:prstGeom prst="rect">
            <a:avLst/>
          </a:prstGeom>
        </p:spPr>
        <p:txBody>
          <a:bodyPr vert="horz" lIns="0" tIns="0" rIns="68580" bIns="0" rtlCol="0" anchor="t" anchorCtr="0">
            <a:noAutofit/>
          </a:bodyPr>
          <a:lstStyle>
            <a:lvl1pPr marL="0" indent="0" algn="l" defTabSz="914377" rtl="0" eaLnBrk="1" latinLnBrk="0" hangingPunct="1">
              <a:lnSpc>
                <a:spcPct val="70000"/>
              </a:lnSpc>
              <a:spcBef>
                <a:spcPts val="0"/>
              </a:spcBef>
              <a:spcAft>
                <a:spcPts val="400"/>
              </a:spcAft>
              <a:buFont typeface="Arial" panose="020B0604020202020204" pitchFamily="34" charset="0"/>
              <a:buNone/>
              <a:defRPr sz="933" kern="1200">
                <a:solidFill>
                  <a:schemeClr val="tx1"/>
                </a:solidFill>
                <a:latin typeface="Arial" panose="020B0604020202020204" pitchFamily="34" charset="0"/>
                <a:ea typeface="+mn-ea"/>
                <a:cs typeface="Arial" panose="020B0604020202020204" pitchFamily="34" charset="0"/>
              </a:defRPr>
            </a:lvl1pPr>
            <a:lvl2pPr marL="182875" indent="-182875" algn="l" defTabSz="914377" rtl="0" eaLnBrk="1" latinLnBrk="0" hangingPunct="1">
              <a:lnSpc>
                <a:spcPct val="70000"/>
              </a:lnSpc>
              <a:spcBef>
                <a:spcPts val="0"/>
              </a:spcBef>
              <a:spcAft>
                <a:spcPts val="8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365751" indent="-182875" algn="l" defTabSz="914377" rtl="0" eaLnBrk="1" latinLnBrk="0" hangingPunct="1">
              <a:lnSpc>
                <a:spcPct val="70000"/>
              </a:lnSpc>
              <a:spcBef>
                <a:spcPts val="0"/>
              </a:spcBef>
              <a:spcAft>
                <a:spcPts val="4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371566" indent="0" algn="l" defTabSz="914377"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525" defTabSz="685783">
              <a:lnSpc>
                <a:spcPct val="100000"/>
              </a:lnSpc>
              <a:spcBef>
                <a:spcPts val="900"/>
              </a:spcBef>
              <a:spcAft>
                <a:spcPts val="0"/>
              </a:spcAft>
            </a:pPr>
            <a:r>
              <a:rPr lang="en-US" sz="1200" dirty="0">
                <a:solidFill>
                  <a:prstClr val="black"/>
                </a:solidFill>
                <a:latin typeface="Calibri" panose="020F0502020204030204" pitchFamily="34" charset="0"/>
                <a:ea typeface="Times New Roman" panose="02020603050405020304" pitchFamily="18" charset="0"/>
              </a:rPr>
              <a:t>*Not a prespecified analysis; formal analysis of PFS will be based on all patients when the target number of events is reached.</a:t>
            </a:r>
            <a:endParaRPr lang="en-US" sz="1200" dirty="0">
              <a:solidFill>
                <a:prstClr val="black"/>
              </a:solidFill>
              <a:latin typeface="Times New Roman" panose="02020603050405020304" pitchFamily="18" charset="0"/>
              <a:ea typeface="Times New Roman" panose="02020603050405020304" pitchFamily="18" charset="0"/>
            </a:endParaRPr>
          </a:p>
          <a:p>
            <a:pPr marL="9525" defTabSz="685783">
              <a:lnSpc>
                <a:spcPct val="100000"/>
              </a:lnSpc>
              <a:spcAft>
                <a:spcPts val="0"/>
              </a:spcAft>
            </a:pPr>
            <a:r>
              <a:rPr lang="en-US" sz="1200" dirty="0">
                <a:solidFill>
                  <a:prstClr val="black"/>
                </a:solidFill>
                <a:latin typeface="Calibri" panose="020F0502020204030204" pitchFamily="34" charset="0"/>
                <a:ea typeface="Times New Roman" panose="02020603050405020304" pitchFamily="18" charset="0"/>
              </a:rPr>
              <a:t>Median PFS follow-up was 14.0 months for both </a:t>
            </a:r>
            <a:r>
              <a:rPr lang="en-US" sz="1200" dirty="0" err="1">
                <a:solidFill>
                  <a:prstClr val="black"/>
                </a:solidFill>
                <a:latin typeface="Calibri" panose="020F0502020204030204" pitchFamily="34" charset="0"/>
                <a:ea typeface="Times New Roman" panose="02020603050405020304" pitchFamily="18" charset="0"/>
              </a:rPr>
              <a:t>zanubrutinib</a:t>
            </a:r>
            <a:r>
              <a:rPr lang="en-US" sz="1200" dirty="0">
                <a:solidFill>
                  <a:prstClr val="black"/>
                </a:solidFill>
                <a:latin typeface="Calibri" panose="020F0502020204030204" pitchFamily="34" charset="0"/>
                <a:ea typeface="Times New Roman" panose="02020603050405020304" pitchFamily="18" charset="0"/>
              </a:rPr>
              <a:t> and ibrutinib arms by reverse KM method.</a:t>
            </a:r>
          </a:p>
          <a:p>
            <a:pPr defTabSz="685783">
              <a:lnSpc>
                <a:spcPct val="100000"/>
              </a:lnSpc>
              <a:spcAft>
                <a:spcPts val="0"/>
              </a:spcAft>
              <a:defRPr/>
            </a:pPr>
            <a:r>
              <a:rPr lang="en-US" sz="1200" dirty="0">
                <a:solidFill>
                  <a:prstClr val="black"/>
                </a:solidFill>
              </a:rPr>
              <a:t>PFS, progression-free survival.</a:t>
            </a:r>
            <a:endParaRPr lang="en-US" sz="1200" baseline="30000" dirty="0">
              <a:solidFill>
                <a:prstClr val="black"/>
              </a:solidFill>
              <a:latin typeface="Arial"/>
            </a:endParaRPr>
          </a:p>
        </p:txBody>
      </p:sp>
      <p:pic>
        <p:nvPicPr>
          <p:cNvPr id="3" name="Picture 2">
            <a:extLst>
              <a:ext uri="{FF2B5EF4-FFF2-40B4-BE49-F238E27FC236}">
                <a16:creationId xmlns:a16="http://schemas.microsoft.com/office/drawing/2014/main" id="{76450600-4D5F-2742-84B0-5DE660785CD4}"/>
              </a:ext>
            </a:extLst>
          </p:cNvPr>
          <p:cNvPicPr>
            <a:picLocks noChangeAspect="1"/>
          </p:cNvPicPr>
          <p:nvPr/>
        </p:nvPicPr>
        <p:blipFill rotWithShape="1">
          <a:blip r:embed="rId3"/>
          <a:srcRect t="85068"/>
          <a:stretch/>
        </p:blipFill>
        <p:spPr>
          <a:xfrm>
            <a:off x="1638319" y="4780458"/>
            <a:ext cx="8082072" cy="696307"/>
          </a:xfrm>
          <a:prstGeom prst="rect">
            <a:avLst/>
          </a:prstGeom>
        </p:spPr>
      </p:pic>
      <p:pic>
        <p:nvPicPr>
          <p:cNvPr id="4" name="Picture 3">
            <a:extLst>
              <a:ext uri="{FF2B5EF4-FFF2-40B4-BE49-F238E27FC236}">
                <a16:creationId xmlns:a16="http://schemas.microsoft.com/office/drawing/2014/main" id="{D6C8A68B-897A-2944-A00A-1251C1526947}"/>
              </a:ext>
            </a:extLst>
          </p:cNvPr>
          <p:cNvPicPr>
            <a:picLocks noChangeAspect="1"/>
          </p:cNvPicPr>
          <p:nvPr/>
        </p:nvPicPr>
        <p:blipFill rotWithShape="1">
          <a:blip r:embed="rId3"/>
          <a:srcRect b="23998"/>
          <a:stretch/>
        </p:blipFill>
        <p:spPr>
          <a:xfrm>
            <a:off x="1638319" y="1275109"/>
            <a:ext cx="8082072" cy="3544012"/>
          </a:xfrm>
          <a:prstGeom prst="rect">
            <a:avLst/>
          </a:prstGeom>
        </p:spPr>
      </p:pic>
      <p:sp>
        <p:nvSpPr>
          <p:cNvPr id="6" name="Text Box 2">
            <a:extLst>
              <a:ext uri="{FF2B5EF4-FFF2-40B4-BE49-F238E27FC236}">
                <a16:creationId xmlns:a16="http://schemas.microsoft.com/office/drawing/2014/main" id="{56D23D99-9E01-3B41-BF97-266E6B693D2A}"/>
              </a:ext>
            </a:extLst>
          </p:cNvPr>
          <p:cNvSpPr txBox="1"/>
          <p:nvPr/>
        </p:nvSpPr>
        <p:spPr>
          <a:xfrm>
            <a:off x="6107264" y="2543210"/>
            <a:ext cx="3058951" cy="1131817"/>
          </a:xfrm>
          <a:prstGeom prst="rect">
            <a:avLst/>
          </a:prstGeom>
          <a:solidFill>
            <a:schemeClr val="lt1"/>
          </a:solidFill>
          <a:ln w="6350">
            <a:noFill/>
          </a:ln>
        </p:spPr>
        <p:txBody>
          <a:bodyPr rot="0" spcFirstLastPara="0" vert="horz" wrap="square" lIns="68580" tIns="34290" rIns="68580" bIns="34290" numCol="1" spcCol="0" rtlCol="0" fromWordArt="0" anchor="t" anchorCtr="0" forceAA="0" compatLnSpc="1">
            <a:prstTxWarp prst="textNoShape">
              <a:avLst/>
            </a:prstTxWarp>
            <a:noAutofit/>
          </a:bodyPr>
          <a:lstStyle/>
          <a:p>
            <a:pPr defTabSz="685800"/>
            <a:r>
              <a:rPr lang="en-US" sz="1200" dirty="0">
                <a:solidFill>
                  <a:prstClr val="black"/>
                </a:solidFill>
                <a:latin typeface="Calibri"/>
                <a:ea typeface="Times New Roman" panose="02020603050405020304" pitchFamily="18" charset="0"/>
              </a:rPr>
              <a:t>12-month landmark event free rate:</a:t>
            </a:r>
          </a:p>
          <a:p>
            <a:pPr defTabSz="685800"/>
            <a:r>
              <a:rPr lang="en-US" sz="1200" dirty="0">
                <a:solidFill>
                  <a:prstClr val="black"/>
                </a:solidFill>
                <a:latin typeface="Calibri"/>
                <a:ea typeface="Times New Roman" panose="02020603050405020304" pitchFamily="18" charset="0"/>
              </a:rPr>
              <a:t>Zanubrutinib 94.9%    Ibrutinib 84.0%</a:t>
            </a:r>
          </a:p>
          <a:p>
            <a:pPr defTabSz="685800"/>
            <a:r>
              <a:rPr lang="en-US" sz="1200" dirty="0">
                <a:solidFill>
                  <a:prstClr val="black"/>
                </a:solidFill>
                <a:latin typeface="Calibri"/>
                <a:ea typeface="Times New Roman" panose="02020603050405020304" pitchFamily="18" charset="0"/>
              </a:rPr>
              <a:t>HR 0.40 (95% CI 0.23-0.69)</a:t>
            </a:r>
          </a:p>
          <a:p>
            <a:pPr defTabSz="685800"/>
            <a:r>
              <a:rPr lang="en-US" sz="1200" dirty="0">
                <a:solidFill>
                  <a:prstClr val="black"/>
                </a:solidFill>
                <a:latin typeface="Calibri"/>
                <a:ea typeface="Times New Roman" panose="02020603050405020304" pitchFamily="18" charset="0"/>
              </a:rPr>
              <a:t>2-sided</a:t>
            </a:r>
            <a:r>
              <a:rPr lang="en-US" sz="1200" i="1" dirty="0">
                <a:solidFill>
                  <a:prstClr val="black"/>
                </a:solidFill>
                <a:latin typeface="Calibri"/>
                <a:ea typeface="Times New Roman" panose="02020603050405020304" pitchFamily="18" charset="0"/>
              </a:rPr>
              <a:t> P</a:t>
            </a:r>
            <a:r>
              <a:rPr lang="en-US" sz="1200" dirty="0">
                <a:solidFill>
                  <a:prstClr val="black"/>
                </a:solidFill>
                <a:latin typeface="Calibri"/>
                <a:ea typeface="Times New Roman" panose="02020603050405020304" pitchFamily="18" charset="0"/>
              </a:rPr>
              <a:t>=0.0007*</a:t>
            </a:r>
          </a:p>
          <a:p>
            <a:pPr defTabSz="685800"/>
            <a:endParaRPr lang="en-US" sz="1200" dirty="0">
              <a:solidFill>
                <a:prstClr val="black"/>
              </a:solidFill>
              <a:latin typeface="Calibri"/>
              <a:ea typeface="Times New Roman" panose="02020603050405020304" pitchFamily="18" charset="0"/>
            </a:endParaRPr>
          </a:p>
        </p:txBody>
      </p:sp>
      <p:sp>
        <p:nvSpPr>
          <p:cNvPr id="10" name="TextBox 9">
            <a:extLst>
              <a:ext uri="{FF2B5EF4-FFF2-40B4-BE49-F238E27FC236}">
                <a16:creationId xmlns:a16="http://schemas.microsoft.com/office/drawing/2014/main" id="{3CF608F6-C2D0-E449-92E3-295D78F88835}"/>
              </a:ext>
            </a:extLst>
          </p:cNvPr>
          <p:cNvSpPr txBox="1"/>
          <p:nvPr/>
        </p:nvSpPr>
        <p:spPr>
          <a:xfrm>
            <a:off x="5681132" y="4808827"/>
            <a:ext cx="2260757" cy="276999"/>
          </a:xfrm>
          <a:prstGeom prst="rect">
            <a:avLst/>
          </a:prstGeom>
          <a:noFill/>
        </p:spPr>
        <p:txBody>
          <a:bodyPr wrap="square" rtlCol="0">
            <a:spAutoFit/>
          </a:bodyPr>
          <a:lstStyle/>
          <a:p>
            <a:pPr defTabSz="685800"/>
            <a:r>
              <a:rPr lang="en-US" sz="1200" b="1" dirty="0">
                <a:solidFill>
                  <a:prstClr val="black"/>
                </a:solidFill>
                <a:latin typeface="Calibri"/>
              </a:rPr>
              <a:t>Months From Randomization</a:t>
            </a:r>
          </a:p>
        </p:txBody>
      </p:sp>
      <p:sp>
        <p:nvSpPr>
          <p:cNvPr id="2" name="Rectangle 1">
            <a:extLst>
              <a:ext uri="{FF2B5EF4-FFF2-40B4-BE49-F238E27FC236}">
                <a16:creationId xmlns:a16="http://schemas.microsoft.com/office/drawing/2014/main" id="{B22122FC-736B-D241-8DC1-7B35EECDC7F9}"/>
              </a:ext>
            </a:extLst>
          </p:cNvPr>
          <p:cNvSpPr/>
          <p:nvPr/>
        </p:nvSpPr>
        <p:spPr>
          <a:xfrm>
            <a:off x="3276600" y="3716373"/>
            <a:ext cx="6998145" cy="7089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11" name="TextBox 10">
            <a:extLst>
              <a:ext uri="{FF2B5EF4-FFF2-40B4-BE49-F238E27FC236}">
                <a16:creationId xmlns:a16="http://schemas.microsoft.com/office/drawing/2014/main" id="{C31E7763-A691-F04E-AA7A-6D24893AD713}"/>
              </a:ext>
            </a:extLst>
          </p:cNvPr>
          <p:cNvSpPr txBox="1"/>
          <p:nvPr/>
        </p:nvSpPr>
        <p:spPr>
          <a:xfrm>
            <a:off x="609600" y="105757"/>
            <a:ext cx="1175322" cy="492443"/>
          </a:xfrm>
          <a:prstGeom prst="rect">
            <a:avLst/>
          </a:prstGeom>
          <a:noFill/>
        </p:spPr>
        <p:txBody>
          <a:bodyPr wrap="none" rtlCol="0">
            <a:spAutoFit/>
          </a:bodyPr>
          <a:lstStyle/>
          <a:p>
            <a:r>
              <a:rPr lang="en-US" sz="2600" b="1" dirty="0">
                <a:solidFill>
                  <a:schemeClr val="tx2"/>
                </a:solidFill>
              </a:rPr>
              <a:t>ALPINE</a:t>
            </a:r>
          </a:p>
        </p:txBody>
      </p:sp>
      <p:sp>
        <p:nvSpPr>
          <p:cNvPr id="12" name="Rectangle 11">
            <a:extLst>
              <a:ext uri="{FF2B5EF4-FFF2-40B4-BE49-F238E27FC236}">
                <a16:creationId xmlns:a16="http://schemas.microsoft.com/office/drawing/2014/main" id="{4039218C-0D8C-A84C-9C40-9747F8D608E2}"/>
              </a:ext>
            </a:extLst>
          </p:cNvPr>
          <p:cNvSpPr/>
          <p:nvPr/>
        </p:nvSpPr>
        <p:spPr>
          <a:xfrm>
            <a:off x="10274745" y="5596783"/>
            <a:ext cx="1236479" cy="507831"/>
          </a:xfrm>
          <a:prstGeom prst="rect">
            <a:avLst/>
          </a:prstGeom>
        </p:spPr>
        <p:txBody>
          <a:bodyPr wrap="square">
            <a:spAutoFit/>
          </a:bodyPr>
          <a:lstStyle/>
          <a:p>
            <a:pPr defTabSz="685800"/>
            <a:r>
              <a:rPr lang="en-US" sz="900" b="1" dirty="0">
                <a:latin typeface="Arial" panose="020B0604020202020204" pitchFamily="34" charset="0"/>
                <a:cs typeface="Arial" panose="020B0604020202020204" pitchFamily="34" charset="0"/>
              </a:rPr>
              <a:t>ALPINE study. </a:t>
            </a:r>
          </a:p>
          <a:p>
            <a:pPr defTabSz="685800"/>
            <a:r>
              <a:rPr lang="en-US" sz="900" b="1" dirty="0">
                <a:latin typeface="Arial" panose="020B0604020202020204" pitchFamily="34" charset="0"/>
                <a:cs typeface="Arial" panose="020B0604020202020204" pitchFamily="34" charset="0"/>
              </a:rPr>
              <a:t>Hillmen et al. </a:t>
            </a:r>
          </a:p>
          <a:p>
            <a:pPr defTabSz="685800"/>
            <a:r>
              <a:rPr lang="en-US" sz="900" b="1" dirty="0">
                <a:latin typeface="Arial" panose="020B0604020202020204" pitchFamily="34" charset="0"/>
                <a:cs typeface="Arial" panose="020B0604020202020204" pitchFamily="34" charset="0"/>
              </a:rPr>
              <a:t>LB1900 EHA 2021.</a:t>
            </a:r>
            <a:endParaRPr lang="en-US" sz="900" b="1" dirty="0">
              <a:latin typeface="Calibri"/>
            </a:endParaRPr>
          </a:p>
        </p:txBody>
      </p:sp>
    </p:spTree>
    <p:extLst>
      <p:ext uri="{BB962C8B-B14F-4D97-AF65-F5344CB8AC3E}">
        <p14:creationId xmlns:p14="http://schemas.microsoft.com/office/powerpoint/2010/main" val="3369748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287000" cy="1926578"/>
          </a:xfrm>
        </p:spPr>
        <p:txBody>
          <a:bodyPr/>
          <a:lstStyle/>
          <a:p>
            <a:r>
              <a:rPr lang="en-US" u="sng" dirty="0"/>
              <a:t>Regulatory and reimbursement issues aside</a:t>
            </a:r>
            <a:r>
              <a:rPr lang="en-US" dirty="0"/>
              <a:t>, what would be your preferred initial regimen for a </a:t>
            </a:r>
            <a:r>
              <a:rPr lang="en-US" u="sng" dirty="0"/>
              <a:t>60-year-old</a:t>
            </a:r>
            <a:r>
              <a:rPr lang="en-US" dirty="0"/>
              <a:t> patient with </a:t>
            </a:r>
            <a:r>
              <a:rPr lang="en-US" u="sng" dirty="0"/>
              <a:t>IGHV-mutated</a:t>
            </a:r>
            <a:r>
              <a:rPr lang="en-US" dirty="0"/>
              <a:t> CLL without del(17p) or TP53 mutation who requires treatment?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1410710" y="2941393"/>
            <a:ext cx="249774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725173" y="3561432"/>
            <a:ext cx="3183284"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ibrutinib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344173" y="2261398"/>
            <a:ext cx="3564283"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9" name="Text Box 4">
            <a:extLst>
              <a:ext uri="{FF2B5EF4-FFF2-40B4-BE49-F238E27FC236}">
                <a16:creationId xmlns:a16="http://schemas.microsoft.com/office/drawing/2014/main" id="{1B263896-8218-0843-AAD6-582A4EBBF498}"/>
              </a:ext>
            </a:extLst>
          </p:cNvPr>
          <p:cNvSpPr txBox="1">
            <a:spLocks noChangeArrowheads="1"/>
          </p:cNvSpPr>
          <p:nvPr/>
        </p:nvSpPr>
        <p:spPr bwMode="auto">
          <a:xfrm>
            <a:off x="574253" y="4836372"/>
            <a:ext cx="3334204"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or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077711" y="353030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077711" y="417848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077711"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077711" y="291785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029973" y="4186057"/>
            <a:ext cx="2878484"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FCR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077711" y="487464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9799638" y="2185475"/>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13</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4516623"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3">
            <a:extLst>
              <a:ext uri="{FF2B5EF4-FFF2-40B4-BE49-F238E27FC236}">
                <a16:creationId xmlns:a16="http://schemas.microsoft.com/office/drawing/2014/main" id="{3B21A41D-C38B-FE44-84CC-82BD828A21C9}"/>
              </a:ext>
            </a:extLst>
          </p:cNvPr>
          <p:cNvPicPr>
            <a:picLocks noChangeAspect="1"/>
          </p:cNvPicPr>
          <p:nvPr/>
        </p:nvPicPr>
        <p:blipFill>
          <a:blip r:embed="rId5"/>
          <a:srcRect/>
          <a:stretch/>
        </p:blipFill>
        <p:spPr bwMode="auto">
          <a:xfrm>
            <a:off x="4516623" y="291785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7" name="Picture 1">
            <a:extLst>
              <a:ext uri="{FF2B5EF4-FFF2-40B4-BE49-F238E27FC236}">
                <a16:creationId xmlns:a16="http://schemas.microsoft.com/office/drawing/2014/main" id="{BD51CFC5-79C0-6A49-93BD-3EEFDE33AF13}"/>
              </a:ext>
            </a:extLst>
          </p:cNvPr>
          <p:cNvPicPr>
            <a:picLocks noChangeAspect="1"/>
          </p:cNvPicPr>
          <p:nvPr/>
        </p:nvPicPr>
        <p:blipFill>
          <a:blip r:embed="rId4"/>
          <a:srcRect/>
          <a:stretch/>
        </p:blipFill>
        <p:spPr bwMode="auto">
          <a:xfrm>
            <a:off x="4955535"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5" name="Picture 1">
            <a:extLst>
              <a:ext uri="{FF2B5EF4-FFF2-40B4-BE49-F238E27FC236}">
                <a16:creationId xmlns:a16="http://schemas.microsoft.com/office/drawing/2014/main" id="{4AF50925-FED1-B34E-8D19-45480E15D146}"/>
              </a:ext>
            </a:extLst>
          </p:cNvPr>
          <p:cNvPicPr>
            <a:picLocks noChangeAspect="1"/>
          </p:cNvPicPr>
          <p:nvPr/>
        </p:nvPicPr>
        <p:blipFill>
          <a:blip r:embed="rId4"/>
          <a:srcRect/>
          <a:stretch/>
        </p:blipFill>
        <p:spPr bwMode="auto">
          <a:xfrm>
            <a:off x="5394447"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1">
            <a:extLst>
              <a:ext uri="{FF2B5EF4-FFF2-40B4-BE49-F238E27FC236}">
                <a16:creationId xmlns:a16="http://schemas.microsoft.com/office/drawing/2014/main" id="{BFF3D8E7-957A-6647-947D-E5E820059996}"/>
              </a:ext>
            </a:extLst>
          </p:cNvPr>
          <p:cNvPicPr>
            <a:picLocks noChangeAspect="1"/>
          </p:cNvPicPr>
          <p:nvPr/>
        </p:nvPicPr>
        <p:blipFill>
          <a:blip r:embed="rId4"/>
          <a:srcRect/>
          <a:stretch/>
        </p:blipFill>
        <p:spPr bwMode="auto">
          <a:xfrm>
            <a:off x="5833359"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
            <a:extLst>
              <a:ext uri="{FF2B5EF4-FFF2-40B4-BE49-F238E27FC236}">
                <a16:creationId xmlns:a16="http://schemas.microsoft.com/office/drawing/2014/main" id="{2E78D055-A0DF-874E-8519-BBD84E2C2A28}"/>
              </a:ext>
            </a:extLst>
          </p:cNvPr>
          <p:cNvPicPr>
            <a:picLocks noChangeAspect="1"/>
          </p:cNvPicPr>
          <p:nvPr/>
        </p:nvPicPr>
        <p:blipFill>
          <a:blip r:embed="rId4"/>
          <a:srcRect/>
          <a:stretch/>
        </p:blipFill>
        <p:spPr bwMode="auto">
          <a:xfrm>
            <a:off x="6272271"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2" name="Picture 1">
            <a:extLst>
              <a:ext uri="{FF2B5EF4-FFF2-40B4-BE49-F238E27FC236}">
                <a16:creationId xmlns:a16="http://schemas.microsoft.com/office/drawing/2014/main" id="{E27D122F-0FCB-7641-9F69-99B1EE2A3BE7}"/>
              </a:ext>
            </a:extLst>
          </p:cNvPr>
          <p:cNvPicPr>
            <a:picLocks noChangeAspect="1"/>
          </p:cNvPicPr>
          <p:nvPr/>
        </p:nvPicPr>
        <p:blipFill>
          <a:blip r:embed="rId4"/>
          <a:srcRect/>
          <a:stretch/>
        </p:blipFill>
        <p:spPr bwMode="auto">
          <a:xfrm>
            <a:off x="6711183"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1" name="Picture 1">
            <a:extLst>
              <a:ext uri="{FF2B5EF4-FFF2-40B4-BE49-F238E27FC236}">
                <a16:creationId xmlns:a16="http://schemas.microsoft.com/office/drawing/2014/main" id="{733F6D44-6133-6845-960D-61C0234331AB}"/>
              </a:ext>
            </a:extLst>
          </p:cNvPr>
          <p:cNvPicPr>
            <a:picLocks noChangeAspect="1"/>
          </p:cNvPicPr>
          <p:nvPr/>
        </p:nvPicPr>
        <p:blipFill>
          <a:blip r:embed="rId4"/>
          <a:srcRect/>
          <a:stretch/>
        </p:blipFill>
        <p:spPr bwMode="auto">
          <a:xfrm>
            <a:off x="7150095"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906511" y="291917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906511" y="35287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4983284" y="418605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4544373" y="487464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334773" y="5532437"/>
            <a:ext cx="2573684"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Ibrutinib </a:t>
            </a:r>
          </a:p>
        </p:txBody>
      </p:sp>
      <p:pic>
        <p:nvPicPr>
          <p:cNvPr id="39" name="Picture 38">
            <a:extLst>
              <a:ext uri="{FF2B5EF4-FFF2-40B4-BE49-F238E27FC236}">
                <a16:creationId xmlns:a16="http://schemas.microsoft.com/office/drawing/2014/main" id="{50F48BA9-CC2A-614D-84AD-858FB2B7DA02}"/>
              </a:ext>
            </a:extLst>
          </p:cNvPr>
          <p:cNvPicPr>
            <a:picLocks noChangeAspect="1"/>
          </p:cNvPicPr>
          <p:nvPr/>
        </p:nvPicPr>
        <p:blipFill>
          <a:blip r:embed="rId7"/>
          <a:srcRect/>
          <a:stretch/>
        </p:blipFill>
        <p:spPr bwMode="auto">
          <a:xfrm>
            <a:off x="4077711" y="552958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0" name="Text Box 9">
            <a:extLst>
              <a:ext uri="{FF2B5EF4-FFF2-40B4-BE49-F238E27FC236}">
                <a16:creationId xmlns:a16="http://schemas.microsoft.com/office/drawing/2014/main" id="{B8090826-4A9E-4E42-9BC7-77C33547AF9B}"/>
              </a:ext>
            </a:extLst>
          </p:cNvPr>
          <p:cNvSpPr txBox="1">
            <a:spLocks noChangeArrowheads="1"/>
          </p:cNvSpPr>
          <p:nvPr/>
        </p:nvSpPr>
        <p:spPr bwMode="auto">
          <a:xfrm>
            <a:off x="4539279" y="552958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9" name="Picture 1">
            <a:extLst>
              <a:ext uri="{FF2B5EF4-FFF2-40B4-BE49-F238E27FC236}">
                <a16:creationId xmlns:a16="http://schemas.microsoft.com/office/drawing/2014/main" id="{ED6F442A-64C2-CE4E-9064-7749C6DB60D9}"/>
              </a:ext>
            </a:extLst>
          </p:cNvPr>
          <p:cNvPicPr>
            <a:picLocks noChangeAspect="1"/>
          </p:cNvPicPr>
          <p:nvPr/>
        </p:nvPicPr>
        <p:blipFill>
          <a:blip r:embed="rId4"/>
          <a:srcRect/>
          <a:stretch/>
        </p:blipFill>
        <p:spPr bwMode="auto">
          <a:xfrm>
            <a:off x="7578478"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 name="Picture 1">
            <a:extLst>
              <a:ext uri="{FF2B5EF4-FFF2-40B4-BE49-F238E27FC236}">
                <a16:creationId xmlns:a16="http://schemas.microsoft.com/office/drawing/2014/main" id="{C9C7BDC3-A4D6-BD48-8BED-2F04C86172D9}"/>
              </a:ext>
            </a:extLst>
          </p:cNvPr>
          <p:cNvPicPr>
            <a:picLocks noChangeAspect="1"/>
          </p:cNvPicPr>
          <p:nvPr/>
        </p:nvPicPr>
        <p:blipFill>
          <a:blip r:embed="rId4"/>
          <a:srcRect/>
          <a:stretch/>
        </p:blipFill>
        <p:spPr bwMode="auto">
          <a:xfrm>
            <a:off x="8017390"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1">
            <a:extLst>
              <a:ext uri="{FF2B5EF4-FFF2-40B4-BE49-F238E27FC236}">
                <a16:creationId xmlns:a16="http://schemas.microsoft.com/office/drawing/2014/main" id="{2D4C1642-C95F-5E41-B9E8-F3ABD4398DEC}"/>
              </a:ext>
            </a:extLst>
          </p:cNvPr>
          <p:cNvPicPr>
            <a:picLocks noChangeAspect="1"/>
          </p:cNvPicPr>
          <p:nvPr/>
        </p:nvPicPr>
        <p:blipFill>
          <a:blip r:embed="rId4"/>
          <a:srcRect/>
          <a:stretch/>
        </p:blipFill>
        <p:spPr bwMode="auto">
          <a:xfrm>
            <a:off x="8456302"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1">
            <a:extLst>
              <a:ext uri="{FF2B5EF4-FFF2-40B4-BE49-F238E27FC236}">
                <a16:creationId xmlns:a16="http://schemas.microsoft.com/office/drawing/2014/main" id="{E5005B5C-85EC-CB46-BC09-668EB59C455F}"/>
              </a:ext>
            </a:extLst>
          </p:cNvPr>
          <p:cNvPicPr>
            <a:picLocks noChangeAspect="1"/>
          </p:cNvPicPr>
          <p:nvPr/>
        </p:nvPicPr>
        <p:blipFill>
          <a:blip r:embed="rId4"/>
          <a:srcRect/>
          <a:stretch/>
        </p:blipFill>
        <p:spPr bwMode="auto">
          <a:xfrm>
            <a:off x="8895214"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3">
            <a:extLst>
              <a:ext uri="{FF2B5EF4-FFF2-40B4-BE49-F238E27FC236}">
                <a16:creationId xmlns:a16="http://schemas.microsoft.com/office/drawing/2014/main" id="{64D5A777-E2F6-2A49-9EB1-5DFFA16DE7E4}"/>
              </a:ext>
            </a:extLst>
          </p:cNvPr>
          <p:cNvPicPr>
            <a:picLocks noChangeAspect="1"/>
          </p:cNvPicPr>
          <p:nvPr/>
        </p:nvPicPr>
        <p:blipFill>
          <a:blip r:embed="rId5"/>
          <a:srcRect/>
          <a:stretch/>
        </p:blipFill>
        <p:spPr bwMode="auto">
          <a:xfrm>
            <a:off x="4959968" y="291785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54">
            <a:extLst>
              <a:ext uri="{FF2B5EF4-FFF2-40B4-BE49-F238E27FC236}">
                <a16:creationId xmlns:a16="http://schemas.microsoft.com/office/drawing/2014/main" id="{B94C008E-C2ED-284C-A37E-2ADA2F245228}"/>
              </a:ext>
            </a:extLst>
          </p:cNvPr>
          <p:cNvPicPr>
            <a:picLocks noChangeAspect="1"/>
          </p:cNvPicPr>
          <p:nvPr/>
        </p:nvPicPr>
        <p:blipFill>
          <a:blip r:embed="rId2"/>
          <a:srcRect/>
          <a:stretch/>
        </p:blipFill>
        <p:spPr bwMode="auto">
          <a:xfrm>
            <a:off x="4520577" y="353030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 name="Picture 3">
            <a:extLst>
              <a:ext uri="{FF2B5EF4-FFF2-40B4-BE49-F238E27FC236}">
                <a16:creationId xmlns:a16="http://schemas.microsoft.com/office/drawing/2014/main" id="{ACC743BC-ABC1-734D-BD4E-54D8B2CAA615}"/>
              </a:ext>
            </a:extLst>
          </p:cNvPr>
          <p:cNvPicPr>
            <a:picLocks noChangeAspect="1"/>
          </p:cNvPicPr>
          <p:nvPr/>
        </p:nvPicPr>
        <p:blipFill>
          <a:blip r:embed="rId5"/>
          <a:srcRect/>
          <a:stretch/>
        </p:blipFill>
        <p:spPr bwMode="auto">
          <a:xfrm>
            <a:off x="5403314" y="291785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8F7FBA99-9497-9846-8E62-EF6D193423CF}"/>
              </a:ext>
            </a:extLst>
          </p:cNvPr>
          <p:cNvPicPr>
            <a:picLocks noChangeAspect="1"/>
          </p:cNvPicPr>
          <p:nvPr/>
        </p:nvPicPr>
        <p:blipFill>
          <a:blip r:embed="rId4"/>
          <a:srcRect/>
          <a:stretch/>
        </p:blipFill>
        <p:spPr bwMode="auto">
          <a:xfrm>
            <a:off x="9347426" y="222114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670433CB-1389-A54C-83C9-EDAE6C8F7220}"/>
              </a:ext>
            </a:extLst>
          </p:cNvPr>
          <p:cNvPicPr>
            <a:picLocks noChangeAspect="1"/>
          </p:cNvPicPr>
          <p:nvPr/>
        </p:nvPicPr>
        <p:blipFill>
          <a:blip r:embed="rId2"/>
          <a:srcRect/>
          <a:stretch/>
        </p:blipFill>
        <p:spPr bwMode="auto">
          <a:xfrm>
            <a:off x="4515033" y="353030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56">
            <a:extLst>
              <a:ext uri="{FF2B5EF4-FFF2-40B4-BE49-F238E27FC236}">
                <a16:creationId xmlns:a16="http://schemas.microsoft.com/office/drawing/2014/main" id="{1E8F0EC5-338F-D24F-8428-1CA66EDA1DA7}"/>
              </a:ext>
            </a:extLst>
          </p:cNvPr>
          <p:cNvPicPr>
            <a:picLocks noChangeAspect="1"/>
          </p:cNvPicPr>
          <p:nvPr/>
        </p:nvPicPr>
        <p:blipFill>
          <a:blip r:embed="rId2"/>
          <a:srcRect/>
          <a:stretch/>
        </p:blipFill>
        <p:spPr bwMode="auto">
          <a:xfrm>
            <a:off x="4957899" y="353030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44">
            <a:extLst>
              <a:ext uri="{FF2B5EF4-FFF2-40B4-BE49-F238E27FC236}">
                <a16:creationId xmlns:a16="http://schemas.microsoft.com/office/drawing/2014/main" id="{6A04ACFC-C7FA-A742-BAB6-E915760CBA24}"/>
              </a:ext>
            </a:extLst>
          </p:cNvPr>
          <p:cNvPicPr>
            <a:picLocks noChangeAspect="1"/>
          </p:cNvPicPr>
          <p:nvPr/>
        </p:nvPicPr>
        <p:blipFill>
          <a:blip r:embed="rId2"/>
          <a:srcRect/>
          <a:stretch/>
        </p:blipFill>
        <p:spPr bwMode="auto">
          <a:xfrm>
            <a:off x="5394446" y="353030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45">
            <a:extLst>
              <a:ext uri="{FF2B5EF4-FFF2-40B4-BE49-F238E27FC236}">
                <a16:creationId xmlns:a16="http://schemas.microsoft.com/office/drawing/2014/main" id="{F74C94C1-FE9D-C343-9562-BF9694C6915D}"/>
              </a:ext>
            </a:extLst>
          </p:cNvPr>
          <p:cNvPicPr>
            <a:picLocks noChangeAspect="1"/>
          </p:cNvPicPr>
          <p:nvPr/>
        </p:nvPicPr>
        <p:blipFill>
          <a:blip r:embed="rId3"/>
          <a:srcRect/>
          <a:stretch/>
        </p:blipFill>
        <p:spPr bwMode="auto">
          <a:xfrm>
            <a:off x="4512914" y="417848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6385623"/>
      </p:ext>
    </p:extLst>
  </p:cSld>
  <p:clrMapOvr>
    <a:masterClrMapping/>
  </p:clrMapOvr>
  <p:transition spd="slow" advClick="0"/>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D20D997-8630-1F4F-AFC4-942E63D233EE}"/>
              </a:ext>
            </a:extLst>
          </p:cNvPr>
          <p:cNvSpPr>
            <a:spLocks noGrp="1"/>
          </p:cNvSpPr>
          <p:nvPr>
            <p:ph type="title"/>
          </p:nvPr>
        </p:nvSpPr>
        <p:spPr>
          <a:xfrm>
            <a:off x="838784" y="575964"/>
            <a:ext cx="8115062" cy="369332"/>
          </a:xfrm>
        </p:spPr>
        <p:txBody>
          <a:bodyPr/>
          <a:lstStyle/>
          <a:p>
            <a:r>
              <a:rPr lang="en-US" sz="2400" dirty="0">
                <a:solidFill>
                  <a:schemeClr val="tx2"/>
                </a:solidFill>
                <a:latin typeface="+mn-lt"/>
                <a:ea typeface="Times New Roman" panose="02020603050405020304" pitchFamily="18" charset="0"/>
                <a:cs typeface="Arial" panose="020B0604020202020204" pitchFamily="34" charset="0"/>
              </a:rPr>
              <a:t>Additional AEs of Special Interest</a:t>
            </a:r>
            <a:endParaRPr lang="en-US" sz="2400" dirty="0">
              <a:solidFill>
                <a:schemeClr val="tx2"/>
              </a:solidFill>
              <a:latin typeface="+mn-lt"/>
            </a:endParaRPr>
          </a:p>
        </p:txBody>
      </p:sp>
      <p:graphicFrame>
        <p:nvGraphicFramePr>
          <p:cNvPr id="5" name="Content Placeholder 3">
            <a:extLst>
              <a:ext uri="{FF2B5EF4-FFF2-40B4-BE49-F238E27FC236}">
                <a16:creationId xmlns:a16="http://schemas.microsoft.com/office/drawing/2014/main" id="{2B1E2BC6-99CD-554D-9264-AFCBD2085AA1}"/>
              </a:ext>
            </a:extLst>
          </p:cNvPr>
          <p:cNvGraphicFramePr>
            <a:graphicFrameLocks/>
          </p:cNvGraphicFramePr>
          <p:nvPr>
            <p:extLst>
              <p:ext uri="{D42A27DB-BD31-4B8C-83A1-F6EECF244321}">
                <p14:modId xmlns:p14="http://schemas.microsoft.com/office/powerpoint/2010/main" val="3219639659"/>
              </p:ext>
            </p:extLst>
          </p:nvPr>
        </p:nvGraphicFramePr>
        <p:xfrm>
          <a:off x="826084" y="1240690"/>
          <a:ext cx="9613315" cy="3971409"/>
        </p:xfrm>
        <a:graphic>
          <a:graphicData uri="http://schemas.openxmlformats.org/drawingml/2006/table">
            <a:tbl>
              <a:tblPr firstRow="1" bandRow="1">
                <a:tableStyleId>{5C22544A-7EE6-4342-B048-85BDC9FD1C3A}</a:tableStyleId>
              </a:tblPr>
              <a:tblGrid>
                <a:gridCol w="3008951">
                  <a:extLst>
                    <a:ext uri="{9D8B030D-6E8A-4147-A177-3AD203B41FA5}">
                      <a16:colId xmlns:a16="http://schemas.microsoft.com/office/drawing/2014/main" val="2017853671"/>
                    </a:ext>
                  </a:extLst>
                </a:gridCol>
                <a:gridCol w="1589285">
                  <a:extLst>
                    <a:ext uri="{9D8B030D-6E8A-4147-A177-3AD203B41FA5}">
                      <a16:colId xmlns:a16="http://schemas.microsoft.com/office/drawing/2014/main" val="3593886090"/>
                    </a:ext>
                  </a:extLst>
                </a:gridCol>
                <a:gridCol w="1844719">
                  <a:extLst>
                    <a:ext uri="{9D8B030D-6E8A-4147-A177-3AD203B41FA5}">
                      <a16:colId xmlns:a16="http://schemas.microsoft.com/office/drawing/2014/main" val="3382568525"/>
                    </a:ext>
                  </a:extLst>
                </a:gridCol>
                <a:gridCol w="1585180">
                  <a:extLst>
                    <a:ext uri="{9D8B030D-6E8A-4147-A177-3AD203B41FA5}">
                      <a16:colId xmlns:a16="http://schemas.microsoft.com/office/drawing/2014/main" val="171304123"/>
                    </a:ext>
                  </a:extLst>
                </a:gridCol>
                <a:gridCol w="1585180">
                  <a:extLst>
                    <a:ext uri="{9D8B030D-6E8A-4147-A177-3AD203B41FA5}">
                      <a16:colId xmlns:a16="http://schemas.microsoft.com/office/drawing/2014/main" val="181595352"/>
                    </a:ext>
                  </a:extLst>
                </a:gridCol>
              </a:tblGrid>
              <a:tr h="373351">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dirty="0">
                          <a:ln>
                            <a:noFill/>
                          </a:ln>
                          <a:solidFill>
                            <a:schemeClr val="bg1"/>
                          </a:solidFill>
                          <a:effectLst/>
                          <a:uLnTx/>
                          <a:uFillTx/>
                          <a:latin typeface="+mn-lt"/>
                          <a:ea typeface="+mn-ea"/>
                          <a:cs typeface="Arial" panose="020B0604020202020204" pitchFamily="34" charset="0"/>
                        </a:rPr>
                        <a:t>Safety Analysis Population</a:t>
                      </a:r>
                    </a:p>
                  </a:txBody>
                  <a:tcPr marL="68580" marR="68580" marT="34290" marB="34290" anchor="ctr"/>
                </a:tc>
                <a:tc gridSpan="2">
                  <a:txBody>
                    <a:bodyPr/>
                    <a:lstStyle/>
                    <a:p>
                      <a:pPr marL="0" marR="0" lvl="0" indent="0" algn="ctr" rtl="0">
                        <a:lnSpc>
                          <a:spcPct val="100000"/>
                        </a:lnSpc>
                        <a:spcBef>
                          <a:spcPts val="0"/>
                        </a:spcBef>
                        <a:spcAft>
                          <a:spcPts val="0"/>
                        </a:spcAft>
                        <a:buClrTx/>
                        <a:buSzTx/>
                        <a:buFontTx/>
                        <a:buNone/>
                      </a:pPr>
                      <a:r>
                        <a:rPr lang="en-US" sz="1600" b="1" u="none" strike="noStrike" kern="1200" cap="none" spc="0" normalizeH="0" baseline="0" dirty="0">
                          <a:ln>
                            <a:noFill/>
                          </a:ln>
                          <a:solidFill>
                            <a:schemeClr val="bg1"/>
                          </a:solidFill>
                          <a:effectLst/>
                          <a:uLnTx/>
                          <a:uFillTx/>
                          <a:latin typeface="+mn-lt"/>
                        </a:rPr>
                        <a:t>Zanubrutinib</a:t>
                      </a:r>
                      <a:r>
                        <a:rPr lang="en-US" sz="1600" b="1" u="none" strike="noStrike" kern="0" cap="none" spc="0" normalizeH="0" baseline="0" dirty="0">
                          <a:ln>
                            <a:noFill/>
                          </a:ln>
                          <a:solidFill>
                            <a:schemeClr val="bg1"/>
                          </a:solidFill>
                          <a:effectLst/>
                          <a:uLnTx/>
                          <a:uFillTx/>
                          <a:latin typeface="+mn-lt"/>
                        </a:rPr>
                        <a:t> </a:t>
                      </a:r>
                      <a:r>
                        <a:rPr lang="en-US" sz="1600" b="1" u="none" strike="noStrike" kern="1200" cap="none" spc="0" normalizeH="0" baseline="0" dirty="0">
                          <a:ln>
                            <a:noFill/>
                          </a:ln>
                          <a:solidFill>
                            <a:schemeClr val="bg1"/>
                          </a:solidFill>
                          <a:effectLst/>
                          <a:uLnTx/>
                          <a:uFillTx/>
                          <a:latin typeface="+mn-lt"/>
                        </a:rPr>
                        <a:t>(n=204), n (%)</a:t>
                      </a:r>
                      <a:endParaRPr kumimoji="0" lang="en-US" sz="1600" dirty="0">
                        <a:solidFill>
                          <a:schemeClr val="bg1"/>
                        </a:solidFill>
                        <a:latin typeface="+mn-lt"/>
                        <a:cs typeface="Arial" panose="020B0604020202020204" pitchFamily="34" charset="0"/>
                      </a:endParaRPr>
                    </a:p>
                  </a:txBody>
                  <a:tcPr anchor="ctr"/>
                </a:tc>
                <a:tc hMerge="1">
                  <a:txBody>
                    <a:bodyPr/>
                    <a:lstStyle/>
                    <a:p>
                      <a:pPr marL="0" marR="0" lvl="0" indent="0" algn="ctr" rtl="0">
                        <a:lnSpc>
                          <a:spcPct val="100000"/>
                        </a:lnSpc>
                        <a:spcBef>
                          <a:spcPts val="0"/>
                        </a:spcBef>
                        <a:spcAft>
                          <a:spcPts val="0"/>
                        </a:spcAft>
                        <a:buClrTx/>
                        <a:buSzTx/>
                        <a:buFontTx/>
                        <a:buNone/>
                      </a:pPr>
                      <a:endParaRPr kumimoji="0" lang="en-US" sz="1800" dirty="0">
                        <a:solidFill>
                          <a:schemeClr val="bg1"/>
                        </a:solidFill>
                        <a:latin typeface="+mn-lt"/>
                        <a:cs typeface="Arial" panose="020B0604020202020204" pitchFamily="34" charset="0"/>
                      </a:endParaRPr>
                    </a:p>
                  </a:txBody>
                  <a:tcPr marL="121920" marR="121920" marT="60960" marB="60960" anchor="ctr"/>
                </a:tc>
                <a:tc gridSpan="2">
                  <a:txBody>
                    <a:bodyPr/>
                    <a:lstStyle/>
                    <a:p>
                      <a:pPr marL="0" marR="0" lvl="0" indent="0" algn="ctr" rtl="0">
                        <a:lnSpc>
                          <a:spcPct val="100000"/>
                        </a:lnSpc>
                        <a:spcBef>
                          <a:spcPts val="0"/>
                        </a:spcBef>
                        <a:spcAft>
                          <a:spcPts val="0"/>
                        </a:spcAft>
                        <a:buClrTx/>
                        <a:buSzTx/>
                        <a:buFontTx/>
                        <a:buNone/>
                      </a:pPr>
                      <a:r>
                        <a:rPr lang="en-US" sz="1600" b="1" u="none" strike="noStrike" kern="1200" cap="none" spc="0" normalizeH="0" baseline="0" dirty="0">
                          <a:ln>
                            <a:noFill/>
                          </a:ln>
                          <a:solidFill>
                            <a:schemeClr val="bg1"/>
                          </a:solidFill>
                          <a:effectLst/>
                          <a:uLnTx/>
                          <a:uFillTx/>
                          <a:latin typeface="+mn-lt"/>
                        </a:rPr>
                        <a:t>Ibrutinib</a:t>
                      </a:r>
                      <a:r>
                        <a:rPr lang="en-US" sz="1600" b="1" u="none" strike="noStrike" kern="0" cap="none" spc="0" normalizeH="0" baseline="0" dirty="0">
                          <a:ln>
                            <a:noFill/>
                          </a:ln>
                          <a:solidFill>
                            <a:schemeClr val="bg1"/>
                          </a:solidFill>
                          <a:effectLst/>
                          <a:uLnTx/>
                          <a:uFillTx/>
                          <a:latin typeface="+mn-lt"/>
                        </a:rPr>
                        <a:t> </a:t>
                      </a:r>
                      <a:r>
                        <a:rPr lang="en-US" sz="1600" b="1" u="none" strike="noStrike" kern="1200" cap="none" spc="0" normalizeH="0" baseline="0" dirty="0">
                          <a:ln>
                            <a:noFill/>
                          </a:ln>
                          <a:solidFill>
                            <a:schemeClr val="bg1"/>
                          </a:solidFill>
                          <a:effectLst/>
                          <a:uLnTx/>
                          <a:uFillTx/>
                          <a:latin typeface="+mn-lt"/>
                        </a:rPr>
                        <a:t>(n=207), n (%)</a:t>
                      </a:r>
                      <a:endParaRPr kumimoji="0" lang="en-US" sz="1600" dirty="0">
                        <a:solidFill>
                          <a:schemeClr val="bg1"/>
                        </a:solidFill>
                        <a:latin typeface="+mn-lt"/>
                        <a:cs typeface="Arial" panose="020B0604020202020204" pitchFamily="34" charset="0"/>
                      </a:endParaRPr>
                    </a:p>
                  </a:txBody>
                  <a:tcPr anchor="ctr"/>
                </a:tc>
                <a:tc hMerge="1">
                  <a:txBody>
                    <a:bodyPr/>
                    <a:lstStyle/>
                    <a:p>
                      <a:pPr marL="0" marR="0" lvl="0" indent="0" algn="ctr" rtl="0">
                        <a:lnSpc>
                          <a:spcPct val="100000"/>
                        </a:lnSpc>
                        <a:spcBef>
                          <a:spcPts val="0"/>
                        </a:spcBef>
                        <a:spcAft>
                          <a:spcPts val="0"/>
                        </a:spcAft>
                        <a:buClrTx/>
                        <a:buSzTx/>
                        <a:buFontTx/>
                        <a:buNone/>
                      </a:pPr>
                      <a:endParaRPr kumimoji="0" lang="en-US" sz="1800" dirty="0">
                        <a:solidFill>
                          <a:schemeClr val="bg1"/>
                        </a:solidFill>
                        <a:latin typeface="+mn-lt"/>
                        <a:cs typeface="Arial" panose="020B0604020202020204" pitchFamily="34" charset="0"/>
                      </a:endParaRPr>
                    </a:p>
                  </a:txBody>
                  <a:tcPr marL="121920" marR="121920" marT="60960" marB="60960" anchor="ctr"/>
                </a:tc>
                <a:extLst>
                  <a:ext uri="{0D108BD9-81ED-4DB2-BD59-A6C34878D82A}">
                    <a16:rowId xmlns:a16="http://schemas.microsoft.com/office/drawing/2014/main" val="1462120678"/>
                  </a:ext>
                </a:extLst>
              </a:tr>
              <a:tr h="328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dk1"/>
                        </a:solidFill>
                        <a:latin typeface="+mn-lt"/>
                        <a:ea typeface="+mn-ea"/>
                        <a:cs typeface="Arial" panose="020B0604020202020204" pitchFamily="34" charset="0"/>
                      </a:endParaRPr>
                    </a:p>
                  </a:txBody>
                  <a:tcPr marL="51435" marR="51435"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Any Grade</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Grade ≥3</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Any Grade </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Grade ≥3</a:t>
                      </a:r>
                    </a:p>
                  </a:txBody>
                  <a:tcPr marL="51435" marR="51435" marT="25718" marB="25718" anchor="ctr"/>
                </a:tc>
                <a:extLst>
                  <a:ext uri="{0D108BD9-81ED-4DB2-BD59-A6C34878D82A}">
                    <a16:rowId xmlns:a16="http://schemas.microsoft.com/office/drawing/2014/main" val="4138803865"/>
                  </a:ext>
                </a:extLst>
              </a:tr>
              <a:tr h="3288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Cardiac </a:t>
                      </a:r>
                      <a:r>
                        <a:rPr lang="en-US" sz="1600" kern="1200" dirty="0" err="1">
                          <a:solidFill>
                            <a:schemeClr val="dk1"/>
                          </a:solidFill>
                          <a:latin typeface="+mn-lt"/>
                          <a:ea typeface="+mn-ea"/>
                          <a:cs typeface="Arial" panose="020B0604020202020204" pitchFamily="34" charset="0"/>
                        </a:rPr>
                        <a:t>disorders</a:t>
                      </a:r>
                      <a:r>
                        <a:rPr lang="en-US" sz="1600" kern="1200" baseline="30000" dirty="0" err="1">
                          <a:solidFill>
                            <a:schemeClr val="dk1"/>
                          </a:solidFill>
                          <a:latin typeface="+mn-lt"/>
                          <a:ea typeface="+mn-ea"/>
                          <a:cs typeface="Arial" panose="020B0604020202020204" pitchFamily="34" charset="0"/>
                        </a:rPr>
                        <a:t>a</a:t>
                      </a:r>
                      <a:endParaRPr lang="en-US" sz="1600" kern="1200" dirty="0">
                        <a:solidFill>
                          <a:schemeClr val="dk1"/>
                        </a:solidFill>
                        <a:latin typeface="+mn-lt"/>
                        <a:ea typeface="+mn-ea"/>
                        <a:cs typeface="Arial" panose="020B0604020202020204" pitchFamily="34" charset="0"/>
                      </a:endParaRPr>
                    </a:p>
                  </a:txBody>
                  <a:tcPr marL="51435" marR="51435"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28 (13.7)</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5 (2.5)</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52 (25.1)</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14 (6.8)</a:t>
                      </a:r>
                    </a:p>
                  </a:txBody>
                  <a:tcPr marL="51435" marR="51435" marT="25718" marB="25718" anchor="ctr"/>
                </a:tc>
                <a:extLst>
                  <a:ext uri="{0D108BD9-81ED-4DB2-BD59-A6C34878D82A}">
                    <a16:rowId xmlns:a16="http://schemas.microsoft.com/office/drawing/2014/main" val="2841651089"/>
                  </a:ext>
                </a:extLst>
              </a:tr>
              <a:tr h="543056">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latin typeface="+mn-lt"/>
                          <a:ea typeface="+mn-ea"/>
                          <a:cs typeface="Arial" panose="020B0604020202020204" pitchFamily="34" charset="0"/>
                        </a:rPr>
                        <a:t>Atrial fibrillation and flutter </a:t>
                      </a:r>
                      <a:br>
                        <a:rPr lang="en-US" sz="1600" b="1" kern="1200" dirty="0">
                          <a:solidFill>
                            <a:schemeClr val="dk1"/>
                          </a:solidFill>
                          <a:latin typeface="+mn-lt"/>
                          <a:ea typeface="+mn-ea"/>
                          <a:cs typeface="Arial" panose="020B0604020202020204" pitchFamily="34" charset="0"/>
                        </a:rPr>
                      </a:br>
                      <a:r>
                        <a:rPr lang="en-US" sz="1600" b="1" kern="1200" dirty="0">
                          <a:solidFill>
                            <a:schemeClr val="dk1"/>
                          </a:solidFill>
                          <a:latin typeface="+mn-lt"/>
                          <a:ea typeface="+mn-ea"/>
                          <a:cs typeface="Arial" panose="020B0604020202020204" pitchFamily="34" charset="0"/>
                        </a:rPr>
                        <a:t>(key 2º endpoint)</a:t>
                      </a:r>
                    </a:p>
                  </a:txBody>
                  <a:tcPr marL="51435" marR="51435"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latin typeface="+mn-lt"/>
                          <a:ea typeface="+mn-ea"/>
                          <a:cs typeface="Arial" panose="020B0604020202020204" pitchFamily="34" charset="0"/>
                        </a:rPr>
                        <a:t>5 (2.5)</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latin typeface="+mn-lt"/>
                          <a:ea typeface="+mn-ea"/>
                          <a:cs typeface="Arial" panose="020B0604020202020204" pitchFamily="34" charset="0"/>
                        </a:rPr>
                        <a:t>2 (1.0)</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latin typeface="+mn-lt"/>
                          <a:ea typeface="+mn-ea"/>
                          <a:cs typeface="Arial" panose="020B0604020202020204" pitchFamily="34" charset="0"/>
                        </a:rPr>
                        <a:t>21 (10.1)</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latin typeface="+mn-lt"/>
                          <a:ea typeface="+mn-ea"/>
                          <a:cs typeface="Arial" panose="020B0604020202020204" pitchFamily="34" charset="0"/>
                        </a:rPr>
                        <a:t>4 (1.9)</a:t>
                      </a:r>
                    </a:p>
                  </a:txBody>
                  <a:tcPr marL="51435" marR="51435" marT="25718" marB="25718" anchor="ctr"/>
                </a:tc>
                <a:extLst>
                  <a:ext uri="{0D108BD9-81ED-4DB2-BD59-A6C34878D82A}">
                    <a16:rowId xmlns:a16="http://schemas.microsoft.com/office/drawing/2014/main" val="2413710037"/>
                  </a:ext>
                </a:extLst>
              </a:tr>
              <a:tr h="600333">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Hemorrhage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Major </a:t>
                      </a:r>
                      <a:r>
                        <a:rPr lang="en-US" sz="1600" kern="1200" dirty="0" err="1">
                          <a:solidFill>
                            <a:schemeClr val="dk1"/>
                          </a:solidFill>
                          <a:latin typeface="+mn-lt"/>
                          <a:ea typeface="+mn-ea"/>
                          <a:cs typeface="Arial" panose="020B0604020202020204" pitchFamily="34" charset="0"/>
                        </a:rPr>
                        <a:t>hemorrhage</a:t>
                      </a:r>
                      <a:r>
                        <a:rPr lang="en-US" sz="1600" kern="1200" baseline="30000" dirty="0" err="1">
                          <a:solidFill>
                            <a:schemeClr val="tx1">
                              <a:lumMod val="85000"/>
                              <a:lumOff val="15000"/>
                            </a:schemeClr>
                          </a:solidFill>
                          <a:latin typeface="+mn-lt"/>
                          <a:ea typeface="+mn-ea"/>
                          <a:cs typeface="Arial" panose="020B0604020202020204" pitchFamily="34" charset="0"/>
                        </a:rPr>
                        <a:t>b</a:t>
                      </a:r>
                      <a:endParaRPr lang="en-US" sz="1600" kern="1200" dirty="0">
                        <a:solidFill>
                          <a:schemeClr val="dk1"/>
                        </a:solidFill>
                        <a:latin typeface="+mn-lt"/>
                        <a:ea typeface="+mn-ea"/>
                        <a:cs typeface="Arial" panose="020B0604020202020204" pitchFamily="34" charset="0"/>
                      </a:endParaRPr>
                    </a:p>
                  </a:txBody>
                  <a:tcPr marL="51435" marR="51435"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73 (35.8)</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6 (2.9)</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6 (2.9)</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6 (2.9)</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75 (36.2)</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8 (3.9)</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6 (2.9)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6 (2.9)</a:t>
                      </a:r>
                    </a:p>
                  </a:txBody>
                  <a:tcPr marL="51435" marR="51435" marT="25718" marB="25718" anchor="ctr"/>
                </a:tc>
                <a:extLst>
                  <a:ext uri="{0D108BD9-81ED-4DB2-BD59-A6C34878D82A}">
                    <a16:rowId xmlns:a16="http://schemas.microsoft.com/office/drawing/2014/main" val="369024856"/>
                  </a:ext>
                </a:extLst>
              </a:tr>
              <a:tr h="328805">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Hypertension</a:t>
                      </a:r>
                    </a:p>
                  </a:txBody>
                  <a:tcPr marL="51435" marR="51435"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34 (16.7)</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22 (10.8)</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34 (16.4)</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22 (10.6)</a:t>
                      </a:r>
                    </a:p>
                  </a:txBody>
                  <a:tcPr marL="51435" marR="51435" marT="25718" marB="25718" anchor="ctr"/>
                </a:tc>
                <a:extLst>
                  <a:ext uri="{0D108BD9-81ED-4DB2-BD59-A6C34878D82A}">
                    <a16:rowId xmlns:a16="http://schemas.microsoft.com/office/drawing/2014/main" val="2627744840"/>
                  </a:ext>
                </a:extLst>
              </a:tr>
              <a:tr h="271528">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Arial" panose="020B0604020202020204" pitchFamily="34" charset="0"/>
                        </a:rPr>
                        <a:t>Infections</a:t>
                      </a:r>
                      <a:endParaRPr lang="en-US" sz="1600" strike="sngStrike" kern="1200" dirty="0">
                        <a:solidFill>
                          <a:schemeClr val="tx1"/>
                        </a:solidFill>
                        <a:latin typeface="+mn-lt"/>
                        <a:ea typeface="+mn-ea"/>
                        <a:cs typeface="Arial" panose="020B0604020202020204" pitchFamily="34" charset="0"/>
                      </a:endParaRPr>
                    </a:p>
                  </a:txBody>
                  <a:tcPr marL="51435" marR="51435"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Arial" panose="020B0604020202020204" pitchFamily="34" charset="0"/>
                        </a:rPr>
                        <a:t>122 (59.8)</a:t>
                      </a:r>
                    </a:p>
                  </a:txBody>
                  <a:tcPr marL="9525" marR="98584"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Arial" panose="020B0604020202020204" pitchFamily="34" charset="0"/>
                        </a:rPr>
                        <a:t>26 (12.7)</a:t>
                      </a:r>
                    </a:p>
                  </a:txBody>
                  <a:tcPr marL="9525" marR="98584"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Arial" panose="020B0604020202020204" pitchFamily="34" charset="0"/>
                        </a:rPr>
                        <a:t>131 (63.3)</a:t>
                      </a:r>
                    </a:p>
                  </a:txBody>
                  <a:tcPr marL="9525" marR="98584"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mn-lt"/>
                          <a:ea typeface="+mn-ea"/>
                          <a:cs typeface="Arial" panose="020B0604020202020204" pitchFamily="34" charset="0"/>
                        </a:rPr>
                        <a:t>37 (17.9)</a:t>
                      </a:r>
                    </a:p>
                  </a:txBody>
                  <a:tcPr marL="9525" marR="98584" marT="0" marB="0" anchor="ctr"/>
                </a:tc>
                <a:extLst>
                  <a:ext uri="{0D108BD9-81ED-4DB2-BD59-A6C34878D82A}">
                    <a16:rowId xmlns:a16="http://schemas.microsoft.com/office/drawing/2014/main" val="3265485789"/>
                  </a:ext>
                </a:extLst>
              </a:tr>
              <a:tr h="328805">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err="1">
                          <a:solidFill>
                            <a:schemeClr val="dk1"/>
                          </a:solidFill>
                          <a:latin typeface="+mn-lt"/>
                          <a:ea typeface="+mn-ea"/>
                          <a:cs typeface="Arial" panose="020B0604020202020204" pitchFamily="34" charset="0"/>
                        </a:rPr>
                        <a:t>Neutropenia</a:t>
                      </a:r>
                      <a:r>
                        <a:rPr lang="en-US" sz="1600" kern="1200" baseline="30000" dirty="0" err="1">
                          <a:solidFill>
                            <a:schemeClr val="dk1"/>
                          </a:solidFill>
                          <a:latin typeface="+mn-lt"/>
                          <a:ea typeface="+mn-ea"/>
                          <a:cs typeface="Arial" panose="020B0604020202020204" pitchFamily="34" charset="0"/>
                        </a:rPr>
                        <a:t>c</a:t>
                      </a:r>
                      <a:endParaRPr lang="en-US" sz="1600" kern="1200" dirty="0">
                        <a:solidFill>
                          <a:schemeClr val="dk1"/>
                        </a:solidFill>
                        <a:latin typeface="+mn-lt"/>
                        <a:ea typeface="+mn-ea"/>
                        <a:cs typeface="Arial" panose="020B0604020202020204" pitchFamily="34" charset="0"/>
                      </a:endParaRPr>
                    </a:p>
                  </a:txBody>
                  <a:tcPr marL="51435" marR="51435"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mn-lt"/>
                          <a:ea typeface="+mn-ea"/>
                          <a:cs typeface="Arial" panose="020B0604020202020204" pitchFamily="34" charset="0"/>
                        </a:rPr>
                        <a:t>58 (28.4)</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mn-lt"/>
                          <a:ea typeface="+mn-ea"/>
                          <a:cs typeface="Arial" panose="020B0604020202020204" pitchFamily="34" charset="0"/>
                        </a:rPr>
                        <a:t>38 (18.6)</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mn-lt"/>
                          <a:ea typeface="+mn-ea"/>
                          <a:cs typeface="Arial" panose="020B0604020202020204" pitchFamily="34" charset="0"/>
                        </a:rPr>
                        <a:t>45 (21.7)</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mn-lt"/>
                          <a:ea typeface="+mn-ea"/>
                          <a:cs typeface="Arial" panose="020B0604020202020204" pitchFamily="34" charset="0"/>
                        </a:rPr>
                        <a:t>31 (15.0)</a:t>
                      </a:r>
                    </a:p>
                  </a:txBody>
                  <a:tcPr marL="51435" marR="51435" marT="25718" marB="25718" anchor="ctr"/>
                </a:tc>
                <a:extLst>
                  <a:ext uri="{0D108BD9-81ED-4DB2-BD59-A6C34878D82A}">
                    <a16:rowId xmlns:a16="http://schemas.microsoft.com/office/drawing/2014/main" val="3935483033"/>
                  </a:ext>
                </a:extLst>
              </a:tr>
              <a:tr h="328805">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err="1">
                          <a:solidFill>
                            <a:schemeClr val="dk1"/>
                          </a:solidFill>
                          <a:latin typeface="+mn-lt"/>
                          <a:ea typeface="+mn-ea"/>
                          <a:cs typeface="Arial" panose="020B0604020202020204" pitchFamily="34" charset="0"/>
                        </a:rPr>
                        <a:t>Thrombocytopenia</a:t>
                      </a:r>
                      <a:r>
                        <a:rPr lang="en-US" sz="1600" kern="1200" baseline="30000" dirty="0" err="1">
                          <a:solidFill>
                            <a:schemeClr val="dk1"/>
                          </a:solidFill>
                          <a:latin typeface="+mn-lt"/>
                          <a:ea typeface="+mn-ea"/>
                          <a:cs typeface="Arial" panose="020B0604020202020204" pitchFamily="34" charset="0"/>
                        </a:rPr>
                        <a:t>c</a:t>
                      </a:r>
                      <a:endParaRPr lang="en-US" sz="1600" kern="1200" dirty="0">
                        <a:solidFill>
                          <a:schemeClr val="dk1"/>
                        </a:solidFill>
                        <a:latin typeface="+mn-lt"/>
                        <a:ea typeface="+mn-ea"/>
                        <a:cs typeface="Arial" panose="020B0604020202020204" pitchFamily="34" charset="0"/>
                      </a:endParaRPr>
                    </a:p>
                  </a:txBody>
                  <a:tcPr marL="51435" marR="51435"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19 (9.3)</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7 (3.4)</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26 (12.6)</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7 (3.4)</a:t>
                      </a:r>
                    </a:p>
                  </a:txBody>
                  <a:tcPr marL="51435" marR="51435" marT="25718" marB="25718" anchor="ctr"/>
                </a:tc>
                <a:extLst>
                  <a:ext uri="{0D108BD9-81ED-4DB2-BD59-A6C34878D82A}">
                    <a16:rowId xmlns:a16="http://schemas.microsoft.com/office/drawing/2014/main" val="1289425822"/>
                  </a:ext>
                </a:extLst>
              </a:tr>
              <a:tr h="493951">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Secondary primary malignancies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     Skin cancers</a:t>
                      </a:r>
                    </a:p>
                  </a:txBody>
                  <a:tcPr marL="51435" marR="51435"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17 (8.3)</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7 (3.4)</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10 (4.9)</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3 (1.5)</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13 (6.3)</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10 (4.8)</a:t>
                      </a:r>
                    </a:p>
                  </a:txBody>
                  <a:tcPr marL="51435" marR="51435" marT="25718" marB="2571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4 (1.9)</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mn-lt"/>
                          <a:ea typeface="+mn-ea"/>
                          <a:cs typeface="Arial" panose="020B0604020202020204" pitchFamily="34" charset="0"/>
                        </a:rPr>
                        <a:t>2 (1.0)</a:t>
                      </a:r>
                    </a:p>
                  </a:txBody>
                  <a:tcPr marL="51435" marR="51435" marT="25718" marB="25718" anchor="ctr"/>
                </a:tc>
                <a:extLst>
                  <a:ext uri="{0D108BD9-81ED-4DB2-BD59-A6C34878D82A}">
                    <a16:rowId xmlns:a16="http://schemas.microsoft.com/office/drawing/2014/main" val="23728081"/>
                  </a:ext>
                </a:extLst>
              </a:tr>
            </a:tbl>
          </a:graphicData>
        </a:graphic>
      </p:graphicFrame>
      <p:sp>
        <p:nvSpPr>
          <p:cNvPr id="7" name="Text Placeholder 4">
            <a:extLst>
              <a:ext uri="{FF2B5EF4-FFF2-40B4-BE49-F238E27FC236}">
                <a16:creationId xmlns:a16="http://schemas.microsoft.com/office/drawing/2014/main" id="{962AC518-C895-4638-8A0F-3CF2004C6682}"/>
              </a:ext>
            </a:extLst>
          </p:cNvPr>
          <p:cNvSpPr txBox="1">
            <a:spLocks/>
          </p:cNvSpPr>
          <p:nvPr/>
        </p:nvSpPr>
        <p:spPr>
          <a:xfrm>
            <a:off x="922900" y="5322827"/>
            <a:ext cx="8449700" cy="369332"/>
          </a:xfrm>
          <a:prstGeom prst="rect">
            <a:avLst/>
          </a:prstGeom>
        </p:spPr>
        <p:txBody>
          <a:bodyPr vert="horz" lIns="0" tIns="0" rIns="68580" bIns="0" rtlCol="0" anchor="t" anchorCtr="0">
            <a:noAutofit/>
          </a:bodyPr>
          <a:lstStyle>
            <a:lvl1pPr marL="0" indent="0" algn="l" defTabSz="914377" rtl="0" eaLnBrk="1" latinLnBrk="0" hangingPunct="1">
              <a:lnSpc>
                <a:spcPct val="70000"/>
              </a:lnSpc>
              <a:spcBef>
                <a:spcPts val="0"/>
              </a:spcBef>
              <a:spcAft>
                <a:spcPts val="400"/>
              </a:spcAft>
              <a:buFont typeface="Arial" panose="020B0604020202020204" pitchFamily="34" charset="0"/>
              <a:buNone/>
              <a:defRPr sz="933" kern="1200">
                <a:solidFill>
                  <a:schemeClr val="tx1"/>
                </a:solidFill>
                <a:latin typeface="Arial" panose="020B0604020202020204" pitchFamily="34" charset="0"/>
                <a:ea typeface="+mn-ea"/>
                <a:cs typeface="Arial" panose="020B0604020202020204" pitchFamily="34" charset="0"/>
              </a:defRPr>
            </a:lvl1pPr>
            <a:lvl2pPr marL="182875" indent="-182875" algn="l" defTabSz="914377" rtl="0" eaLnBrk="1" latinLnBrk="0" hangingPunct="1">
              <a:lnSpc>
                <a:spcPct val="70000"/>
              </a:lnSpc>
              <a:spcBef>
                <a:spcPts val="0"/>
              </a:spcBef>
              <a:spcAft>
                <a:spcPts val="8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365751" indent="-182875" algn="l" defTabSz="914377" rtl="0" eaLnBrk="1" latinLnBrk="0" hangingPunct="1">
              <a:lnSpc>
                <a:spcPct val="70000"/>
              </a:lnSpc>
              <a:spcBef>
                <a:spcPts val="0"/>
              </a:spcBef>
              <a:spcAft>
                <a:spcPts val="4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371566" indent="0" algn="l" defTabSz="914377"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783">
              <a:lnSpc>
                <a:spcPct val="100000"/>
              </a:lnSpc>
              <a:spcAft>
                <a:spcPts val="0"/>
              </a:spcAft>
              <a:defRPr/>
            </a:pPr>
            <a:r>
              <a:rPr lang="en-US" sz="1000" dirty="0">
                <a:solidFill>
                  <a:prstClr val="black">
                    <a:lumMod val="85000"/>
                    <a:lumOff val="15000"/>
                  </a:prstClr>
                </a:solidFill>
              </a:rPr>
              <a:t>AE, adverse events. All events are of any grade unless otherwise specified.</a:t>
            </a:r>
          </a:p>
          <a:p>
            <a:pPr defTabSz="685783">
              <a:lnSpc>
                <a:spcPct val="100000"/>
              </a:lnSpc>
              <a:spcAft>
                <a:spcPts val="0"/>
              </a:spcAft>
              <a:defRPr/>
            </a:pPr>
            <a:r>
              <a:rPr lang="en-US" sz="1000" baseline="30000" dirty="0">
                <a:solidFill>
                  <a:prstClr val="black">
                    <a:lumMod val="85000"/>
                    <a:lumOff val="15000"/>
                  </a:prstClr>
                </a:solidFill>
              </a:rPr>
              <a:t>a </a:t>
            </a:r>
            <a:r>
              <a:rPr lang="en-US" sz="1000" dirty="0">
                <a:solidFill>
                  <a:prstClr val="black">
                    <a:lumMod val="85000"/>
                    <a:lumOff val="15000"/>
                  </a:prstClr>
                </a:solidFill>
              </a:rPr>
              <a:t>Cardiac disorders leading to treatment discontinuation: </a:t>
            </a:r>
            <a:r>
              <a:rPr lang="en-US" sz="1000" dirty="0" err="1">
                <a:solidFill>
                  <a:prstClr val="black">
                    <a:lumMod val="85000"/>
                    <a:lumOff val="15000"/>
                  </a:prstClr>
                </a:solidFill>
              </a:rPr>
              <a:t>zanubrutinib</a:t>
            </a:r>
            <a:r>
              <a:rPr lang="en-US" sz="1000" dirty="0">
                <a:solidFill>
                  <a:prstClr val="black">
                    <a:lumMod val="85000"/>
                    <a:lumOff val="15000"/>
                  </a:prstClr>
                </a:solidFill>
              </a:rPr>
              <a:t> 0 patients and ibrutinib 7 (3.4%) patients.</a:t>
            </a:r>
            <a:endParaRPr lang="en-US" sz="1000" baseline="30000" dirty="0">
              <a:solidFill>
                <a:prstClr val="black">
                  <a:lumMod val="85000"/>
                  <a:lumOff val="15000"/>
                </a:prstClr>
              </a:solidFill>
            </a:endParaRPr>
          </a:p>
          <a:p>
            <a:pPr defTabSz="685783">
              <a:lnSpc>
                <a:spcPct val="100000"/>
              </a:lnSpc>
              <a:spcAft>
                <a:spcPts val="0"/>
              </a:spcAft>
              <a:defRPr/>
            </a:pPr>
            <a:r>
              <a:rPr lang="en-US" sz="1000" baseline="30000" dirty="0" err="1">
                <a:solidFill>
                  <a:prstClr val="black">
                    <a:lumMod val="85000"/>
                    <a:lumOff val="15000"/>
                  </a:prstClr>
                </a:solidFill>
              </a:rPr>
              <a:t>b</a:t>
            </a:r>
            <a:r>
              <a:rPr lang="en-US" sz="1000" dirty="0" err="1">
                <a:solidFill>
                  <a:prstClr val="black">
                    <a:lumMod val="85000"/>
                    <a:lumOff val="15000"/>
                  </a:prstClr>
                </a:solidFill>
              </a:rPr>
              <a:t>Includes</a:t>
            </a:r>
            <a:r>
              <a:rPr lang="en-US" sz="1000" dirty="0">
                <a:solidFill>
                  <a:prstClr val="black">
                    <a:lumMod val="85000"/>
                    <a:lumOff val="15000"/>
                  </a:prstClr>
                </a:solidFill>
              </a:rPr>
              <a:t> hemorrhages that were serious or grade ≥3 or CNS hemorrhages of all grades.</a:t>
            </a:r>
          </a:p>
          <a:p>
            <a:pPr defTabSz="685783">
              <a:lnSpc>
                <a:spcPct val="100000"/>
              </a:lnSpc>
              <a:spcAft>
                <a:spcPts val="0"/>
              </a:spcAft>
              <a:defRPr/>
            </a:pPr>
            <a:r>
              <a:rPr lang="en-US" sz="1000" baseline="30000" dirty="0">
                <a:solidFill>
                  <a:prstClr val="black">
                    <a:lumMod val="85000"/>
                    <a:lumOff val="15000"/>
                  </a:prstClr>
                </a:solidFill>
              </a:rPr>
              <a:t>c </a:t>
            </a:r>
            <a:r>
              <a:rPr lang="en-US" sz="1000" dirty="0">
                <a:solidFill>
                  <a:prstClr val="black">
                    <a:lumMod val="85000"/>
                    <a:lumOff val="15000"/>
                  </a:prstClr>
                </a:solidFill>
              </a:rPr>
              <a:t>Pooled terms including neutropenia, neutrophil count decreased, and febrile neutropenia; thrombocytopenia and platelet count decreased.</a:t>
            </a:r>
            <a:endParaRPr lang="en-US" sz="1000" baseline="30000" dirty="0">
              <a:solidFill>
                <a:srgbClr val="333F48"/>
              </a:solidFill>
              <a:latin typeface="Arial"/>
            </a:endParaRPr>
          </a:p>
        </p:txBody>
      </p:sp>
      <p:sp>
        <p:nvSpPr>
          <p:cNvPr id="6" name="Rectangle 5">
            <a:extLst>
              <a:ext uri="{FF2B5EF4-FFF2-40B4-BE49-F238E27FC236}">
                <a16:creationId xmlns:a16="http://schemas.microsoft.com/office/drawing/2014/main" id="{1AA66F25-60B8-B747-9042-426E86A31C04}"/>
              </a:ext>
            </a:extLst>
          </p:cNvPr>
          <p:cNvSpPr/>
          <p:nvPr/>
        </p:nvSpPr>
        <p:spPr>
          <a:xfrm>
            <a:off x="10210800" y="5591910"/>
            <a:ext cx="1236479" cy="507831"/>
          </a:xfrm>
          <a:prstGeom prst="rect">
            <a:avLst/>
          </a:prstGeom>
        </p:spPr>
        <p:txBody>
          <a:bodyPr wrap="square">
            <a:spAutoFit/>
          </a:bodyPr>
          <a:lstStyle/>
          <a:p>
            <a:pPr defTabSz="685800"/>
            <a:r>
              <a:rPr lang="en-US" sz="900" b="1" dirty="0">
                <a:latin typeface="Arial" panose="020B0604020202020204" pitchFamily="34" charset="0"/>
                <a:cs typeface="Arial" panose="020B0604020202020204" pitchFamily="34" charset="0"/>
              </a:rPr>
              <a:t>ALPINE study. </a:t>
            </a:r>
          </a:p>
          <a:p>
            <a:pPr defTabSz="685800"/>
            <a:r>
              <a:rPr lang="en-US" sz="900" b="1" dirty="0">
                <a:latin typeface="Arial" panose="020B0604020202020204" pitchFamily="34" charset="0"/>
                <a:cs typeface="Arial" panose="020B0604020202020204" pitchFamily="34" charset="0"/>
              </a:rPr>
              <a:t>Hillmen et al. </a:t>
            </a:r>
          </a:p>
          <a:p>
            <a:pPr defTabSz="685800"/>
            <a:r>
              <a:rPr lang="en-US" sz="900" b="1" dirty="0">
                <a:latin typeface="Arial" panose="020B0604020202020204" pitchFamily="34" charset="0"/>
                <a:cs typeface="Arial" panose="020B0604020202020204" pitchFamily="34" charset="0"/>
              </a:rPr>
              <a:t>LB1900 EHA 2021.</a:t>
            </a:r>
            <a:endParaRPr lang="en-US" sz="900" b="1" dirty="0">
              <a:latin typeface="Calibri"/>
            </a:endParaRPr>
          </a:p>
        </p:txBody>
      </p:sp>
      <p:sp>
        <p:nvSpPr>
          <p:cNvPr id="9" name="TextBox 8">
            <a:extLst>
              <a:ext uri="{FF2B5EF4-FFF2-40B4-BE49-F238E27FC236}">
                <a16:creationId xmlns:a16="http://schemas.microsoft.com/office/drawing/2014/main" id="{2AEFD190-0944-E048-BCD3-2DB64D597C2A}"/>
              </a:ext>
            </a:extLst>
          </p:cNvPr>
          <p:cNvSpPr txBox="1"/>
          <p:nvPr/>
        </p:nvSpPr>
        <p:spPr>
          <a:xfrm>
            <a:off x="609600" y="105757"/>
            <a:ext cx="1175322" cy="492443"/>
          </a:xfrm>
          <a:prstGeom prst="rect">
            <a:avLst/>
          </a:prstGeom>
          <a:noFill/>
        </p:spPr>
        <p:txBody>
          <a:bodyPr wrap="none" rtlCol="0">
            <a:spAutoFit/>
          </a:bodyPr>
          <a:lstStyle/>
          <a:p>
            <a:r>
              <a:rPr lang="en-US" sz="2600" b="1" dirty="0">
                <a:solidFill>
                  <a:schemeClr val="tx2"/>
                </a:solidFill>
              </a:rPr>
              <a:t>ALPINE</a:t>
            </a:r>
          </a:p>
        </p:txBody>
      </p:sp>
    </p:spTree>
    <p:extLst>
      <p:ext uri="{BB962C8B-B14F-4D97-AF65-F5344CB8AC3E}">
        <p14:creationId xmlns:p14="http://schemas.microsoft.com/office/powerpoint/2010/main" val="40924844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647DF1B-F987-4A43-B999-20EB36E0D169}"/>
              </a:ext>
            </a:extLst>
          </p:cNvPr>
          <p:cNvSpPr txBox="1"/>
          <p:nvPr/>
        </p:nvSpPr>
        <p:spPr>
          <a:xfrm>
            <a:off x="228600" y="152400"/>
            <a:ext cx="11353800" cy="1246495"/>
          </a:xfrm>
          <a:prstGeom prst="rect">
            <a:avLst/>
          </a:prstGeom>
          <a:solidFill>
            <a:schemeClr val="bg1"/>
          </a:solidFill>
        </p:spPr>
        <p:txBody>
          <a:bodyPr wrap="square" rtlCol="0">
            <a:spAutoFit/>
          </a:bodyPr>
          <a:lstStyle/>
          <a:p>
            <a:pPr algn="ctr"/>
            <a:r>
              <a:rPr lang="en-US" sz="2500" b="1" dirty="0"/>
              <a:t>Positive Topline Results Announced from the Phase 3 </a:t>
            </a:r>
            <a:r>
              <a:rPr lang="en-US" sz="2500" b="1" u="sng" dirty="0"/>
              <a:t>SEQUOIA</a:t>
            </a:r>
            <a:r>
              <a:rPr lang="en-US" sz="2500" b="1" dirty="0"/>
              <a:t> Trial </a:t>
            </a:r>
            <a:br>
              <a:rPr lang="en-US" sz="2500" b="1" dirty="0"/>
            </a:br>
            <a:r>
              <a:rPr lang="en-US" sz="2500" b="1" dirty="0"/>
              <a:t>Comparing Zanubrutinib to </a:t>
            </a:r>
            <a:r>
              <a:rPr lang="en-US" sz="2500" b="1" dirty="0" err="1"/>
              <a:t>Bendamustine</a:t>
            </a:r>
            <a:r>
              <a:rPr lang="en-US" sz="2500" b="1" dirty="0"/>
              <a:t> Plus Rituximab (BR) </a:t>
            </a:r>
            <a:br>
              <a:rPr lang="en-US" sz="2500" b="1" dirty="0"/>
            </a:br>
            <a:r>
              <a:rPr lang="en-US" sz="2500" b="1" dirty="0"/>
              <a:t>in Patients with Treatment-Naïve Chronic Lymphocytic Leukemia </a:t>
            </a:r>
          </a:p>
        </p:txBody>
      </p:sp>
      <p:sp>
        <p:nvSpPr>
          <p:cNvPr id="10" name="TextBox 9">
            <a:extLst>
              <a:ext uri="{FF2B5EF4-FFF2-40B4-BE49-F238E27FC236}">
                <a16:creationId xmlns:a16="http://schemas.microsoft.com/office/drawing/2014/main" id="{69C75585-0680-FC4F-BEAA-8D0DB61A7751}"/>
              </a:ext>
            </a:extLst>
          </p:cNvPr>
          <p:cNvSpPr txBox="1"/>
          <p:nvPr/>
        </p:nvSpPr>
        <p:spPr>
          <a:xfrm>
            <a:off x="533400" y="1495472"/>
            <a:ext cx="11049000" cy="4708981"/>
          </a:xfrm>
          <a:prstGeom prst="rect">
            <a:avLst/>
          </a:prstGeom>
          <a:noFill/>
        </p:spPr>
        <p:txBody>
          <a:bodyPr wrap="square" rtlCol="0">
            <a:spAutoFit/>
          </a:bodyPr>
          <a:lstStyle/>
          <a:p>
            <a:r>
              <a:rPr lang="en-US" sz="2000" dirty="0"/>
              <a:t>“</a:t>
            </a:r>
            <a:r>
              <a:rPr lang="en-US" sz="2000" b="1" dirty="0">
                <a:solidFill>
                  <a:srgbClr val="0432FF"/>
                </a:solidFill>
              </a:rPr>
              <a:t>The </a:t>
            </a:r>
            <a:r>
              <a:rPr lang="en-US" sz="2000" b="1" u="sng" dirty="0">
                <a:solidFill>
                  <a:srgbClr val="0432FF"/>
                </a:solidFill>
              </a:rPr>
              <a:t>SEQUOIA</a:t>
            </a:r>
            <a:r>
              <a:rPr lang="en-US" sz="2000" b="1" dirty="0">
                <a:solidFill>
                  <a:srgbClr val="0432FF"/>
                </a:solidFill>
              </a:rPr>
              <a:t> trial met the primary endpoint at interim analysis, with Zanubrutinib significantly prolonging progression-free survival compared to chemoimmunotherapy, and safety and tolerability consistent with its known profile</a:t>
            </a:r>
            <a:r>
              <a:rPr lang="en-US" sz="2000" dirty="0">
                <a:solidFill>
                  <a:srgbClr val="0432FF"/>
                </a:solidFill>
              </a:rPr>
              <a:t>.</a:t>
            </a:r>
          </a:p>
          <a:p>
            <a:endParaRPr lang="en-US" sz="2000" dirty="0"/>
          </a:p>
          <a:p>
            <a:r>
              <a:rPr lang="en-US" sz="2000" u="sng" dirty="0"/>
              <a:t>SEQUOIA</a:t>
            </a:r>
            <a:r>
              <a:rPr lang="en-US" sz="2000" dirty="0"/>
              <a:t> is the second positive global Phase 3 trial of Zanubrutinib in chronic lymphocytic leukemia, following </a:t>
            </a:r>
            <a:r>
              <a:rPr lang="en-US" sz="2000" u="sng" dirty="0"/>
              <a:t>ALPINE</a:t>
            </a:r>
            <a:r>
              <a:rPr lang="en-US" sz="2000" dirty="0"/>
              <a:t> in the relapsed or </a:t>
            </a:r>
            <a:r>
              <a:rPr lang="en-US" sz="2000"/>
              <a:t>refractory setting. </a:t>
            </a:r>
            <a:endParaRPr lang="en-US" sz="2000" dirty="0"/>
          </a:p>
          <a:p>
            <a:endParaRPr lang="en-US" sz="2000" dirty="0"/>
          </a:p>
          <a:p>
            <a:r>
              <a:rPr lang="en-US" sz="2000" dirty="0"/>
              <a:t>With a median follow-up of 25.8 months, the SEQUOIA trial met the primary endpoint of progression-free survival (PFS) as assessed by independent review committee (IRC), as Zanubrutinib achieved a highly statistically significant improvement in PFS compared to B+R. </a:t>
            </a:r>
          </a:p>
          <a:p>
            <a:endParaRPr lang="en-US" sz="2000" dirty="0"/>
          </a:p>
          <a:p>
            <a:r>
              <a:rPr lang="en-US" sz="2000" dirty="0"/>
              <a:t>In addition, the trial demonstrated a statistically significant improvement in PFS per investigator assessment, a secondary endpoint. </a:t>
            </a:r>
          </a:p>
          <a:p>
            <a:endParaRPr lang="en-US" sz="2000" dirty="0"/>
          </a:p>
          <a:p>
            <a:r>
              <a:rPr lang="en-US" sz="2000" dirty="0"/>
              <a:t>Zanubrutinib was also generally well-tolerated, consistent with its known safety profile.”</a:t>
            </a:r>
          </a:p>
        </p:txBody>
      </p:sp>
      <p:sp>
        <p:nvSpPr>
          <p:cNvPr id="13" name="TextBox 12">
            <a:extLst>
              <a:ext uri="{FF2B5EF4-FFF2-40B4-BE49-F238E27FC236}">
                <a16:creationId xmlns:a16="http://schemas.microsoft.com/office/drawing/2014/main" id="{0777F5FA-485E-3F40-A7E6-A7251179CA02}"/>
              </a:ext>
            </a:extLst>
          </p:cNvPr>
          <p:cNvSpPr txBox="1"/>
          <p:nvPr/>
        </p:nvSpPr>
        <p:spPr>
          <a:xfrm>
            <a:off x="0" y="6324600"/>
            <a:ext cx="12192000" cy="461665"/>
          </a:xfrm>
          <a:prstGeom prst="rect">
            <a:avLst/>
          </a:prstGeom>
          <a:solidFill>
            <a:schemeClr val="bg1"/>
          </a:solidFill>
        </p:spPr>
        <p:txBody>
          <a:bodyPr wrap="square" rtlCol="0">
            <a:spAutoFit/>
          </a:bodyPr>
          <a:lstStyle/>
          <a:p>
            <a:r>
              <a:rPr lang="en-US" sz="1200" dirty="0"/>
              <a:t>https://</a:t>
            </a:r>
            <a:r>
              <a:rPr lang="en-US" sz="1200" dirty="0" err="1"/>
              <a:t>www.businesswire.com</a:t>
            </a:r>
            <a:r>
              <a:rPr lang="en-US" sz="1200" dirty="0"/>
              <a:t>/news/home/20210729006225/</a:t>
            </a:r>
            <a:r>
              <a:rPr lang="en-US" sz="1200" dirty="0" err="1"/>
              <a:t>en</a:t>
            </a:r>
            <a:r>
              <a:rPr lang="en-US" sz="1200" dirty="0"/>
              <a:t>/BeiGene-Announces-Positive-Topline-Results-from-Phase-3-SEQUOIA-Trial-Comparing-BRUKINSA%C2%AE-Zanubrutinib-to-Bendamustine-Plus-Rituximab-in-Patients-with-Treatment-Na%C3%AFve-Chronic-Lymphocytic-Leukemia</a:t>
            </a:r>
          </a:p>
        </p:txBody>
      </p:sp>
    </p:spTree>
    <p:extLst>
      <p:ext uri="{BB962C8B-B14F-4D97-AF65-F5344CB8AC3E}">
        <p14:creationId xmlns:p14="http://schemas.microsoft.com/office/powerpoint/2010/main" val="2731127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D2A557E-181B-45E1-A748-8D46B579D4A4}"/>
              </a:ext>
            </a:extLst>
          </p:cNvPr>
          <p:cNvSpPr txBox="1">
            <a:spLocks/>
          </p:cNvSpPr>
          <p:nvPr/>
        </p:nvSpPr>
        <p:spPr>
          <a:xfrm>
            <a:off x="1588851" y="152400"/>
            <a:ext cx="9144000" cy="857250"/>
          </a:xfrm>
          <a:prstGeom prst="rect">
            <a:avLst/>
          </a:prstGeom>
        </p:spPr>
        <p:txBody>
          <a:bodyPr/>
          <a:lst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4703" algn="ctr" rtl="0" eaLnBrk="0" fontAlgn="base" hangingPunct="0">
              <a:spcBef>
                <a:spcPct val="0"/>
              </a:spcBef>
              <a:spcAft>
                <a:spcPct val="0"/>
              </a:spcAft>
              <a:defRPr sz="3600" b="1">
                <a:solidFill>
                  <a:schemeClr val="tx2"/>
                </a:solidFill>
                <a:latin typeface="Arial" charset="0"/>
              </a:defRPr>
            </a:lvl6pPr>
            <a:lvl7pPr marL="909214" algn="ctr" rtl="0" eaLnBrk="0" fontAlgn="base" hangingPunct="0">
              <a:spcBef>
                <a:spcPct val="0"/>
              </a:spcBef>
              <a:spcAft>
                <a:spcPct val="0"/>
              </a:spcAft>
              <a:defRPr sz="3600" b="1">
                <a:solidFill>
                  <a:schemeClr val="tx2"/>
                </a:solidFill>
                <a:latin typeface="Arial" charset="0"/>
              </a:defRPr>
            </a:lvl7pPr>
            <a:lvl8pPr marL="1363805" algn="ctr" rtl="0" eaLnBrk="0" fontAlgn="base" hangingPunct="0">
              <a:spcBef>
                <a:spcPct val="0"/>
              </a:spcBef>
              <a:spcAft>
                <a:spcPct val="0"/>
              </a:spcAft>
              <a:defRPr sz="3600" b="1">
                <a:solidFill>
                  <a:schemeClr val="tx2"/>
                </a:solidFill>
                <a:latin typeface="Arial" charset="0"/>
              </a:defRPr>
            </a:lvl8pPr>
            <a:lvl9pPr marL="1818403" algn="ctr" rtl="0" eaLnBrk="0" fontAlgn="base" hangingPunct="0">
              <a:spcBef>
                <a:spcPct val="0"/>
              </a:spcBef>
              <a:spcAft>
                <a:spcPct val="0"/>
              </a:spcAft>
              <a:defRPr sz="3600" b="1">
                <a:solidFill>
                  <a:schemeClr val="tx2"/>
                </a:solidFill>
                <a:latin typeface="Arial" charset="0"/>
              </a:defRPr>
            </a:lvl9pPr>
          </a:lstStyle>
          <a:p>
            <a:pPr defTabSz="685800">
              <a:defRPr/>
            </a:pPr>
            <a:r>
              <a:rPr lang="en-US" altLang="en-US" sz="4800" dirty="0">
                <a:solidFill>
                  <a:srgbClr val="FFFF00"/>
                </a:solidFill>
                <a:latin typeface="Calibri" panose="020F0502020204030204" pitchFamily="34" charset="0"/>
                <a:cs typeface="Calibri" panose="020F0502020204030204" pitchFamily="34" charset="0"/>
              </a:rPr>
              <a:t>Conclusions</a:t>
            </a:r>
            <a:endParaRPr lang="en-US" sz="4800" kern="0" dirty="0">
              <a:solidFill>
                <a:srgbClr val="FFFF00"/>
              </a:solidFill>
              <a:latin typeface="Arial"/>
            </a:endParaRPr>
          </a:p>
        </p:txBody>
      </p:sp>
      <p:sp>
        <p:nvSpPr>
          <p:cNvPr id="8" name="Content Placeholder 2">
            <a:extLst>
              <a:ext uri="{FF2B5EF4-FFF2-40B4-BE49-F238E27FC236}">
                <a16:creationId xmlns:a16="http://schemas.microsoft.com/office/drawing/2014/main" id="{A5568E13-68CF-428A-91CD-A9F661F643AA}"/>
              </a:ext>
            </a:extLst>
          </p:cNvPr>
          <p:cNvSpPr txBox="1">
            <a:spLocks/>
          </p:cNvSpPr>
          <p:nvPr/>
        </p:nvSpPr>
        <p:spPr>
          <a:xfrm>
            <a:off x="1066800" y="1371600"/>
            <a:ext cx="9753600" cy="4800600"/>
          </a:xfrm>
        </p:spPr>
        <p:txBody>
          <a:bodyPr/>
          <a:lstStyle>
            <a:lvl1pPr marL="251222" indent="-251222" algn="l" rtl="0" eaLnBrk="0" fontAlgn="base" hangingPunct="0">
              <a:spcBef>
                <a:spcPct val="20000"/>
              </a:spcBef>
              <a:spcAft>
                <a:spcPct val="0"/>
              </a:spcAft>
              <a:buChar char="•"/>
              <a:defRPr sz="2400" b="1">
                <a:solidFill>
                  <a:schemeClr val="tx1"/>
                </a:solidFill>
                <a:latin typeface="+mn-lt"/>
                <a:ea typeface="+mn-ea"/>
                <a:cs typeface="+mn-cs"/>
              </a:defRPr>
            </a:lvl1pPr>
            <a:lvl2pPr marL="550069" indent="-209550" algn="l" rtl="0" eaLnBrk="0" fontAlgn="base" hangingPunct="0">
              <a:spcBef>
                <a:spcPct val="20000"/>
              </a:spcBef>
              <a:spcAft>
                <a:spcPct val="0"/>
              </a:spcAft>
              <a:buChar char="–"/>
              <a:defRPr sz="2100" b="1">
                <a:solidFill>
                  <a:schemeClr val="tx1"/>
                </a:solidFill>
                <a:latin typeface="+mn-lt"/>
              </a:defRPr>
            </a:lvl2pPr>
            <a:lvl3pPr marL="848916" indent="-166688" algn="l" rtl="0" eaLnBrk="0" fontAlgn="base" hangingPunct="0">
              <a:spcBef>
                <a:spcPct val="20000"/>
              </a:spcBef>
              <a:spcAft>
                <a:spcPct val="0"/>
              </a:spcAft>
              <a:buChar char="•"/>
              <a:defRPr sz="1800" b="1">
                <a:solidFill>
                  <a:schemeClr val="tx1"/>
                </a:solidFill>
                <a:latin typeface="+mn-lt"/>
              </a:defRPr>
            </a:lvl3pPr>
            <a:lvl4pPr marL="1189435" indent="-166688" algn="l" rtl="0" eaLnBrk="0" fontAlgn="base" hangingPunct="0">
              <a:spcBef>
                <a:spcPct val="20000"/>
              </a:spcBef>
              <a:spcAft>
                <a:spcPct val="0"/>
              </a:spcAft>
              <a:buChar char="–"/>
              <a:defRPr sz="1500" b="1">
                <a:solidFill>
                  <a:schemeClr val="tx1"/>
                </a:solidFill>
                <a:latin typeface="+mn-lt"/>
              </a:defRPr>
            </a:lvl4pPr>
            <a:lvl5pPr marL="1531144" indent="-166688" algn="l" rtl="0" eaLnBrk="0" fontAlgn="base" hangingPunct="0">
              <a:spcBef>
                <a:spcPct val="20000"/>
              </a:spcBef>
              <a:spcAft>
                <a:spcPct val="0"/>
              </a:spcAft>
              <a:buChar char="»"/>
              <a:defRPr sz="1500" b="1">
                <a:solidFill>
                  <a:schemeClr val="tx1"/>
                </a:solidFill>
                <a:latin typeface="+mn-lt"/>
              </a:defRPr>
            </a:lvl5pPr>
            <a:lvl6pPr marL="1875232" indent="-170485" algn="l" rtl="0" eaLnBrk="0" fontAlgn="base" hangingPunct="0">
              <a:spcBef>
                <a:spcPct val="20000"/>
              </a:spcBef>
              <a:spcAft>
                <a:spcPct val="0"/>
              </a:spcAft>
              <a:buChar char="»"/>
              <a:defRPr sz="1500" b="1">
                <a:solidFill>
                  <a:schemeClr val="tx1"/>
                </a:solidFill>
                <a:latin typeface="+mn-lt"/>
              </a:defRPr>
            </a:lvl6pPr>
            <a:lvl7pPr marL="2216167" indent="-170485" algn="l" rtl="0" eaLnBrk="0" fontAlgn="base" hangingPunct="0">
              <a:spcBef>
                <a:spcPct val="20000"/>
              </a:spcBef>
              <a:spcAft>
                <a:spcPct val="0"/>
              </a:spcAft>
              <a:buChar char="»"/>
              <a:defRPr sz="1500" b="1">
                <a:solidFill>
                  <a:schemeClr val="tx1"/>
                </a:solidFill>
                <a:latin typeface="+mn-lt"/>
              </a:defRPr>
            </a:lvl7pPr>
            <a:lvl8pPr marL="2557127" indent="-170485" algn="l" rtl="0" eaLnBrk="0" fontAlgn="base" hangingPunct="0">
              <a:spcBef>
                <a:spcPct val="20000"/>
              </a:spcBef>
              <a:spcAft>
                <a:spcPct val="0"/>
              </a:spcAft>
              <a:buChar char="»"/>
              <a:defRPr sz="1500" b="1">
                <a:solidFill>
                  <a:schemeClr val="tx1"/>
                </a:solidFill>
                <a:latin typeface="+mn-lt"/>
              </a:defRPr>
            </a:lvl8pPr>
            <a:lvl9pPr marL="2898046" indent="-170485" algn="l" rtl="0" eaLnBrk="0" fontAlgn="base" hangingPunct="0">
              <a:spcBef>
                <a:spcPct val="20000"/>
              </a:spcBef>
              <a:spcAft>
                <a:spcPct val="0"/>
              </a:spcAft>
              <a:buChar char="»"/>
              <a:defRPr sz="1500" b="1">
                <a:solidFill>
                  <a:schemeClr val="tx1"/>
                </a:solidFill>
                <a:latin typeface="+mn-lt"/>
              </a:defRPr>
            </a:lvl9pPr>
          </a:lstStyle>
          <a:p>
            <a:pPr>
              <a:spcBef>
                <a:spcPts val="0"/>
              </a:spcBef>
            </a:pPr>
            <a:r>
              <a:rPr lang="en-US" altLang="en-US" sz="2200" kern="0" dirty="0">
                <a:solidFill>
                  <a:srgbClr val="FFFFFF"/>
                </a:solidFill>
                <a:latin typeface="Calibri" panose="020F0502020204030204" pitchFamily="34" charset="0"/>
                <a:cs typeface="Calibri" panose="020F0502020204030204" pitchFamily="34" charset="0"/>
              </a:rPr>
              <a:t>BTKi +/- </a:t>
            </a:r>
            <a:r>
              <a:rPr lang="en-US" altLang="en-US" sz="2200" kern="0" dirty="0" err="1">
                <a:solidFill>
                  <a:srgbClr val="FFFFFF"/>
                </a:solidFill>
                <a:latin typeface="Calibri" panose="020F0502020204030204" pitchFamily="34" charset="0"/>
                <a:cs typeface="Calibri" panose="020F0502020204030204" pitchFamily="34" charset="0"/>
              </a:rPr>
              <a:t>obin</a:t>
            </a:r>
            <a:r>
              <a:rPr lang="en-US" altLang="en-US" sz="2200" kern="0" dirty="0">
                <a:solidFill>
                  <a:srgbClr val="FFFFFF"/>
                </a:solidFill>
                <a:latin typeface="Calibri" panose="020F0502020204030204" pitchFamily="34" charset="0"/>
                <a:cs typeface="Calibri" panose="020F0502020204030204" pitchFamily="34" charset="0"/>
              </a:rPr>
              <a:t> is an excellent continuous therapy option </a:t>
            </a:r>
          </a:p>
          <a:p>
            <a:pPr lvl="1">
              <a:spcBef>
                <a:spcPts val="0"/>
              </a:spcBef>
            </a:pPr>
            <a:r>
              <a:rPr lang="en-US" altLang="en-US" sz="2200" kern="0" dirty="0">
                <a:solidFill>
                  <a:srgbClr val="FFFFFF"/>
                </a:solidFill>
                <a:latin typeface="Calibri" panose="020F0502020204030204" pitchFamily="34" charset="0"/>
                <a:cs typeface="Calibri" panose="020F0502020204030204" pitchFamily="34" charset="0"/>
              </a:rPr>
              <a:t>Ibrutinib frontline PFS is 61% at 6.5 years</a:t>
            </a:r>
          </a:p>
          <a:p>
            <a:pPr lvl="1">
              <a:spcBef>
                <a:spcPts val="0"/>
              </a:spcBef>
            </a:pPr>
            <a:r>
              <a:rPr lang="en-US" altLang="en-US" sz="2200" kern="0" dirty="0">
                <a:solidFill>
                  <a:srgbClr val="FFFFFF"/>
                </a:solidFill>
                <a:latin typeface="Calibri" panose="020F0502020204030204" pitchFamily="34" charset="0"/>
                <a:cs typeface="Calibri" panose="020F0502020204030204" pitchFamily="34" charset="0"/>
              </a:rPr>
              <a:t>Ibrutinib produces longer PFS compared to every chemoimmunotherapy in frontline therapy</a:t>
            </a:r>
          </a:p>
          <a:p>
            <a:pPr lvl="1">
              <a:spcBef>
                <a:spcPts val="0"/>
              </a:spcBef>
            </a:pPr>
            <a:r>
              <a:rPr lang="en-US" altLang="en-US" sz="2200" kern="0" dirty="0">
                <a:solidFill>
                  <a:srgbClr val="FFFFFF"/>
                </a:solidFill>
                <a:latin typeface="Calibri" panose="020F0502020204030204" pitchFamily="34" charset="0"/>
                <a:cs typeface="Calibri" panose="020F0502020204030204" pitchFamily="34" charset="0"/>
              </a:rPr>
              <a:t>High-risk (del)11q patients have a favorable outcome with ibrutinib</a:t>
            </a:r>
          </a:p>
          <a:p>
            <a:pPr lvl="1">
              <a:spcBef>
                <a:spcPts val="0"/>
              </a:spcBef>
            </a:pPr>
            <a:r>
              <a:rPr lang="en-US" altLang="en-US" sz="2200" kern="0" dirty="0">
                <a:solidFill>
                  <a:srgbClr val="FFFFFF"/>
                </a:solidFill>
                <a:latin typeface="Calibri" panose="020F0502020204030204" pitchFamily="34" charset="0"/>
                <a:cs typeface="Calibri" panose="020F0502020204030204" pitchFamily="34" charset="0"/>
              </a:rPr>
              <a:t>In P53 aberrant patients, 4-year PFS is 79% with ibrutinib and 75% with acalabrutinib</a:t>
            </a:r>
          </a:p>
          <a:p>
            <a:pPr lvl="1">
              <a:spcBef>
                <a:spcPts val="0"/>
              </a:spcBef>
            </a:pPr>
            <a:r>
              <a:rPr lang="en-US" sz="2200" kern="0" dirty="0">
                <a:solidFill>
                  <a:srgbClr val="FFFFFF"/>
                </a:solidFill>
                <a:latin typeface="Calibri" panose="020F0502020204030204" pitchFamily="34" charset="0"/>
                <a:ea typeface="Calibri" panose="020F0502020204030204" pitchFamily="34" charset="0"/>
              </a:rPr>
              <a:t>Acalabrutinib +/- </a:t>
            </a:r>
            <a:r>
              <a:rPr lang="en-US" sz="2200" kern="0" dirty="0" err="1">
                <a:solidFill>
                  <a:srgbClr val="FFFFFF"/>
                </a:solidFill>
                <a:latin typeface="Calibri" panose="020F0502020204030204" pitchFamily="34" charset="0"/>
                <a:ea typeface="Calibri" panose="020F0502020204030204" pitchFamily="34" charset="0"/>
              </a:rPr>
              <a:t>obin</a:t>
            </a:r>
            <a:r>
              <a:rPr lang="en-US" sz="2200" kern="0" dirty="0">
                <a:solidFill>
                  <a:srgbClr val="FFFFFF"/>
                </a:solidFill>
                <a:latin typeface="Calibri" panose="020F0502020204030204" pitchFamily="34" charset="0"/>
                <a:ea typeface="Calibri" panose="020F0502020204030204" pitchFamily="34" charset="0"/>
              </a:rPr>
              <a:t> produced a 4-year PFS of 78-87% months </a:t>
            </a:r>
            <a:endParaRPr lang="en-US" altLang="en-US" sz="2200" kern="0" dirty="0">
              <a:solidFill>
                <a:srgbClr val="FFFFFF"/>
              </a:solidFill>
              <a:latin typeface="Calibri" panose="020F0502020204030204" pitchFamily="34" charset="0"/>
              <a:cs typeface="Calibri" panose="020F0502020204030204" pitchFamily="34" charset="0"/>
            </a:endParaRPr>
          </a:p>
          <a:p>
            <a:pPr>
              <a:spcBef>
                <a:spcPts val="0"/>
              </a:spcBef>
            </a:pPr>
            <a:r>
              <a:rPr lang="en-US" sz="2200" dirty="0">
                <a:solidFill>
                  <a:srgbClr val="FFFFFF"/>
                </a:solidFill>
                <a:latin typeface="Calibri" panose="020F0502020204030204" pitchFamily="34" charset="0"/>
                <a:ea typeface="Calibri" panose="020F0502020204030204" pitchFamily="34" charset="0"/>
              </a:rPr>
              <a:t>Venetoclax + </a:t>
            </a:r>
            <a:r>
              <a:rPr lang="en-US" sz="2200" dirty="0" err="1">
                <a:solidFill>
                  <a:srgbClr val="FFFFFF"/>
                </a:solidFill>
                <a:latin typeface="Calibri" panose="020F0502020204030204" pitchFamily="34" charset="0"/>
                <a:ea typeface="Calibri" panose="020F0502020204030204" pitchFamily="34" charset="0"/>
              </a:rPr>
              <a:t>Obin</a:t>
            </a:r>
            <a:r>
              <a:rPr lang="en-US" sz="2200" dirty="0">
                <a:solidFill>
                  <a:srgbClr val="FFFFFF"/>
                </a:solidFill>
                <a:latin typeface="Calibri" panose="020F0502020204030204" pitchFamily="34" charset="0"/>
                <a:ea typeface="Calibri" panose="020F0502020204030204" pitchFamily="34" charset="0"/>
              </a:rPr>
              <a:t> produces a 4-year PFS of 74% with only one year of therapy; in P53 aberrant patients median PFS was 49 months</a:t>
            </a:r>
          </a:p>
          <a:p>
            <a:pPr>
              <a:spcBef>
                <a:spcPts val="0"/>
              </a:spcBef>
            </a:pPr>
            <a:r>
              <a:rPr lang="en-US" altLang="en-US" sz="2200" kern="0" dirty="0">
                <a:solidFill>
                  <a:srgbClr val="FFFFFF"/>
                </a:solidFill>
                <a:latin typeface="Calibri" panose="020F0502020204030204" pitchFamily="34" charset="0"/>
                <a:cs typeface="Calibri" panose="020F0502020204030204" pitchFamily="34" charset="0"/>
              </a:rPr>
              <a:t>In Elevate-RR, ibrutinib and acalabrutinib have overlapping PFS curves as assessed by IRC, less  atrial fibrillation and HTN with acalabrutinib</a:t>
            </a:r>
          </a:p>
          <a:p>
            <a:pPr>
              <a:spcBef>
                <a:spcPts val="0"/>
              </a:spcBef>
            </a:pPr>
            <a:r>
              <a:rPr lang="en-US" altLang="en-US" sz="2200" kern="0" dirty="0">
                <a:solidFill>
                  <a:srgbClr val="FFFFFF"/>
                </a:solidFill>
                <a:latin typeface="Calibri" panose="020F0502020204030204" pitchFamily="34" charset="0"/>
                <a:cs typeface="Calibri" panose="020F0502020204030204" pitchFamily="34" charset="0"/>
              </a:rPr>
              <a:t>In ALPINE, interim analysis showed higher ORR,  longer PFS and less atrial fibrillation with </a:t>
            </a:r>
            <a:r>
              <a:rPr lang="en-US" altLang="en-US" sz="2200" kern="0" dirty="0" err="1">
                <a:solidFill>
                  <a:srgbClr val="FFFFFF"/>
                </a:solidFill>
                <a:latin typeface="Calibri" panose="020F0502020204030204" pitchFamily="34" charset="0"/>
                <a:cs typeface="Calibri" panose="020F0502020204030204" pitchFamily="34" charset="0"/>
              </a:rPr>
              <a:t>Zanu</a:t>
            </a:r>
            <a:r>
              <a:rPr lang="en-US" altLang="en-US" sz="2200" kern="0" dirty="0">
                <a:solidFill>
                  <a:srgbClr val="FFFFFF"/>
                </a:solidFill>
                <a:latin typeface="Calibri" panose="020F0502020204030204" pitchFamily="34" charset="0"/>
                <a:cs typeface="Calibri" panose="020F0502020204030204" pitchFamily="34" charset="0"/>
              </a:rPr>
              <a:t> compared to ibrutinib, by investigator assessment</a:t>
            </a:r>
            <a:br>
              <a:rPr lang="en-US" altLang="en-US" sz="2300" kern="0" dirty="0">
                <a:solidFill>
                  <a:srgbClr val="FFFFFF"/>
                </a:solidFill>
                <a:latin typeface="Calibri" panose="020F0502020204030204" pitchFamily="34" charset="0"/>
                <a:cs typeface="Calibri" panose="020F0502020204030204" pitchFamily="34" charset="0"/>
              </a:rPr>
            </a:br>
            <a:endParaRPr lang="en-US" altLang="en-US" sz="2300" kern="0" dirty="0">
              <a:solidFill>
                <a:srgbClr val="FFFFFF"/>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72828381"/>
      </p:ext>
    </p:extLst>
  </p:cSld>
  <p:clrMapOvr>
    <a:masterClrMapping/>
  </p:clrMapOvr>
  <p:transition advTm="14581"/>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D2A557E-181B-45E1-A748-8D46B579D4A4}"/>
              </a:ext>
            </a:extLst>
          </p:cNvPr>
          <p:cNvSpPr txBox="1">
            <a:spLocks/>
          </p:cNvSpPr>
          <p:nvPr/>
        </p:nvSpPr>
        <p:spPr>
          <a:xfrm>
            <a:off x="1066800" y="228600"/>
            <a:ext cx="9982200" cy="857250"/>
          </a:xfrm>
          <a:prstGeom prst="rect">
            <a:avLst/>
          </a:prstGeom>
        </p:spPr>
        <p:txBody>
          <a:bodyPr/>
          <a:lst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4703" algn="ctr" rtl="0" eaLnBrk="0" fontAlgn="base" hangingPunct="0">
              <a:spcBef>
                <a:spcPct val="0"/>
              </a:spcBef>
              <a:spcAft>
                <a:spcPct val="0"/>
              </a:spcAft>
              <a:defRPr sz="3600" b="1">
                <a:solidFill>
                  <a:schemeClr val="tx2"/>
                </a:solidFill>
                <a:latin typeface="Arial" charset="0"/>
              </a:defRPr>
            </a:lvl6pPr>
            <a:lvl7pPr marL="909214" algn="ctr" rtl="0" eaLnBrk="0" fontAlgn="base" hangingPunct="0">
              <a:spcBef>
                <a:spcPct val="0"/>
              </a:spcBef>
              <a:spcAft>
                <a:spcPct val="0"/>
              </a:spcAft>
              <a:defRPr sz="3600" b="1">
                <a:solidFill>
                  <a:schemeClr val="tx2"/>
                </a:solidFill>
                <a:latin typeface="Arial" charset="0"/>
              </a:defRPr>
            </a:lvl7pPr>
            <a:lvl8pPr marL="1363805" algn="ctr" rtl="0" eaLnBrk="0" fontAlgn="base" hangingPunct="0">
              <a:spcBef>
                <a:spcPct val="0"/>
              </a:spcBef>
              <a:spcAft>
                <a:spcPct val="0"/>
              </a:spcAft>
              <a:defRPr sz="3600" b="1">
                <a:solidFill>
                  <a:schemeClr val="tx2"/>
                </a:solidFill>
                <a:latin typeface="Arial" charset="0"/>
              </a:defRPr>
            </a:lvl8pPr>
            <a:lvl9pPr marL="1818403" algn="ctr" rtl="0" eaLnBrk="0" fontAlgn="base" hangingPunct="0">
              <a:spcBef>
                <a:spcPct val="0"/>
              </a:spcBef>
              <a:spcAft>
                <a:spcPct val="0"/>
              </a:spcAft>
              <a:defRPr sz="3600" b="1">
                <a:solidFill>
                  <a:schemeClr val="tx2"/>
                </a:solidFill>
                <a:latin typeface="Arial" charset="0"/>
              </a:defRPr>
            </a:lvl9pPr>
          </a:lstStyle>
          <a:p>
            <a:pPr marL="457200" lvl="0" indent="-457200" defTabSz="862013">
              <a:spcBef>
                <a:spcPct val="50000"/>
              </a:spcBef>
              <a:buClr>
                <a:srgbClr val="FFFF00"/>
              </a:buClr>
              <a:buSzPct val="80000"/>
              <a:defRPr/>
            </a:pPr>
            <a:r>
              <a:rPr lang="en-US" sz="4200" kern="0" dirty="0"/>
              <a:t>Case: A 71-year-old patient with CLL</a:t>
            </a:r>
          </a:p>
          <a:p>
            <a:pPr>
              <a:defRPr/>
            </a:pPr>
            <a:endParaRPr lang="en-US" sz="4200" dirty="0">
              <a:solidFill>
                <a:schemeClr val="tx1"/>
              </a:solidFill>
            </a:endParaRPr>
          </a:p>
        </p:txBody>
      </p:sp>
      <p:sp>
        <p:nvSpPr>
          <p:cNvPr id="8" name="Content Placeholder 2">
            <a:extLst>
              <a:ext uri="{FF2B5EF4-FFF2-40B4-BE49-F238E27FC236}">
                <a16:creationId xmlns:a16="http://schemas.microsoft.com/office/drawing/2014/main" id="{A5568E13-68CF-428A-91CD-A9F661F643AA}"/>
              </a:ext>
            </a:extLst>
          </p:cNvPr>
          <p:cNvSpPr txBox="1">
            <a:spLocks/>
          </p:cNvSpPr>
          <p:nvPr/>
        </p:nvSpPr>
        <p:spPr>
          <a:xfrm>
            <a:off x="1066800" y="1371600"/>
            <a:ext cx="9753600" cy="4495800"/>
          </a:xfrm>
        </p:spPr>
        <p:txBody>
          <a:bodyPr/>
          <a:lstStyle>
            <a:lvl1pPr marL="251222" indent="-251222" algn="l" rtl="0" eaLnBrk="0" fontAlgn="base" hangingPunct="0">
              <a:spcBef>
                <a:spcPct val="20000"/>
              </a:spcBef>
              <a:spcAft>
                <a:spcPct val="0"/>
              </a:spcAft>
              <a:buChar char="•"/>
              <a:defRPr sz="2400" b="1">
                <a:solidFill>
                  <a:schemeClr val="tx1"/>
                </a:solidFill>
                <a:latin typeface="+mn-lt"/>
                <a:ea typeface="+mn-ea"/>
                <a:cs typeface="+mn-cs"/>
              </a:defRPr>
            </a:lvl1pPr>
            <a:lvl2pPr marL="550069" indent="-209550" algn="l" rtl="0" eaLnBrk="0" fontAlgn="base" hangingPunct="0">
              <a:spcBef>
                <a:spcPct val="20000"/>
              </a:spcBef>
              <a:spcAft>
                <a:spcPct val="0"/>
              </a:spcAft>
              <a:buChar char="–"/>
              <a:defRPr sz="2100" b="1">
                <a:solidFill>
                  <a:schemeClr val="tx1"/>
                </a:solidFill>
                <a:latin typeface="+mn-lt"/>
              </a:defRPr>
            </a:lvl2pPr>
            <a:lvl3pPr marL="848916" indent="-166688" algn="l" rtl="0" eaLnBrk="0" fontAlgn="base" hangingPunct="0">
              <a:spcBef>
                <a:spcPct val="20000"/>
              </a:spcBef>
              <a:spcAft>
                <a:spcPct val="0"/>
              </a:spcAft>
              <a:buChar char="•"/>
              <a:defRPr sz="1800" b="1">
                <a:solidFill>
                  <a:schemeClr val="tx1"/>
                </a:solidFill>
                <a:latin typeface="+mn-lt"/>
              </a:defRPr>
            </a:lvl3pPr>
            <a:lvl4pPr marL="1189435" indent="-166688" algn="l" rtl="0" eaLnBrk="0" fontAlgn="base" hangingPunct="0">
              <a:spcBef>
                <a:spcPct val="20000"/>
              </a:spcBef>
              <a:spcAft>
                <a:spcPct val="0"/>
              </a:spcAft>
              <a:buChar char="–"/>
              <a:defRPr sz="1500" b="1">
                <a:solidFill>
                  <a:schemeClr val="tx1"/>
                </a:solidFill>
                <a:latin typeface="+mn-lt"/>
              </a:defRPr>
            </a:lvl4pPr>
            <a:lvl5pPr marL="1531144" indent="-166688" algn="l" rtl="0" eaLnBrk="0" fontAlgn="base" hangingPunct="0">
              <a:spcBef>
                <a:spcPct val="20000"/>
              </a:spcBef>
              <a:spcAft>
                <a:spcPct val="0"/>
              </a:spcAft>
              <a:buChar char="»"/>
              <a:defRPr sz="1500" b="1">
                <a:solidFill>
                  <a:schemeClr val="tx1"/>
                </a:solidFill>
                <a:latin typeface="+mn-lt"/>
              </a:defRPr>
            </a:lvl5pPr>
            <a:lvl6pPr marL="1875232" indent="-170485" algn="l" rtl="0" eaLnBrk="0" fontAlgn="base" hangingPunct="0">
              <a:spcBef>
                <a:spcPct val="20000"/>
              </a:spcBef>
              <a:spcAft>
                <a:spcPct val="0"/>
              </a:spcAft>
              <a:buChar char="»"/>
              <a:defRPr sz="1500" b="1">
                <a:solidFill>
                  <a:schemeClr val="tx1"/>
                </a:solidFill>
                <a:latin typeface="+mn-lt"/>
              </a:defRPr>
            </a:lvl6pPr>
            <a:lvl7pPr marL="2216167" indent="-170485" algn="l" rtl="0" eaLnBrk="0" fontAlgn="base" hangingPunct="0">
              <a:spcBef>
                <a:spcPct val="20000"/>
              </a:spcBef>
              <a:spcAft>
                <a:spcPct val="0"/>
              </a:spcAft>
              <a:buChar char="»"/>
              <a:defRPr sz="1500" b="1">
                <a:solidFill>
                  <a:schemeClr val="tx1"/>
                </a:solidFill>
                <a:latin typeface="+mn-lt"/>
              </a:defRPr>
            </a:lvl7pPr>
            <a:lvl8pPr marL="2557127" indent="-170485" algn="l" rtl="0" eaLnBrk="0" fontAlgn="base" hangingPunct="0">
              <a:spcBef>
                <a:spcPct val="20000"/>
              </a:spcBef>
              <a:spcAft>
                <a:spcPct val="0"/>
              </a:spcAft>
              <a:buChar char="»"/>
              <a:defRPr sz="1500" b="1">
                <a:solidFill>
                  <a:schemeClr val="tx1"/>
                </a:solidFill>
                <a:latin typeface="+mn-lt"/>
              </a:defRPr>
            </a:lvl8pPr>
            <a:lvl9pPr marL="2898046" indent="-170485" algn="l" rtl="0" eaLnBrk="0" fontAlgn="base" hangingPunct="0">
              <a:spcBef>
                <a:spcPct val="20000"/>
              </a:spcBef>
              <a:spcAft>
                <a:spcPct val="0"/>
              </a:spcAft>
              <a:buChar char="»"/>
              <a:defRPr sz="1500" b="1">
                <a:solidFill>
                  <a:schemeClr val="tx1"/>
                </a:solidFill>
                <a:latin typeface="+mn-lt"/>
              </a:defRPr>
            </a:lvl9pPr>
          </a:lstStyle>
          <a:p>
            <a:pPr>
              <a:buFont typeface="Wingdings" panose="05000000000000000000" pitchFamily="2" charset="2"/>
              <a:buNone/>
              <a:defRPr/>
            </a:pPr>
            <a:r>
              <a:rPr lang="en-US" sz="2600" dirty="0"/>
              <a:t>A 71-year-old man presents to an oncologist after CBC done as part of preop work for knee replacement  shows lymphocytosis, patient is asymptomatic</a:t>
            </a:r>
          </a:p>
          <a:p>
            <a:pPr>
              <a:buFont typeface="Wingdings" panose="05000000000000000000" pitchFamily="2" charset="2"/>
              <a:buNone/>
              <a:defRPr/>
            </a:pPr>
            <a:r>
              <a:rPr lang="en-US" sz="2600" dirty="0"/>
              <a:t>PMH: kidney stones, no labs done in  many years </a:t>
            </a:r>
          </a:p>
          <a:p>
            <a:pPr>
              <a:buFont typeface="Wingdings" panose="05000000000000000000" pitchFamily="2" charset="2"/>
              <a:buNone/>
              <a:defRPr/>
            </a:pPr>
            <a:r>
              <a:rPr lang="en-US" sz="2600" dirty="0"/>
              <a:t>PE: 1-2 cm cervical nodes, 2 cm axillary nodes, shotty inguinal nodes, no hepatosplenomegaly </a:t>
            </a:r>
          </a:p>
          <a:p>
            <a:pPr>
              <a:buFont typeface="Wingdings" panose="05000000000000000000" pitchFamily="2" charset="2"/>
              <a:buNone/>
              <a:defRPr/>
            </a:pPr>
            <a:r>
              <a:rPr lang="en-US" sz="2600" dirty="0"/>
              <a:t>CBC: ALC 48,000, Hgb 12.6, </a:t>
            </a:r>
            <a:r>
              <a:rPr lang="en-US" sz="2600" dirty="0" err="1"/>
              <a:t>Plts</a:t>
            </a:r>
            <a:r>
              <a:rPr lang="en-US" sz="2600" dirty="0"/>
              <a:t> 120</a:t>
            </a:r>
          </a:p>
          <a:p>
            <a:pPr>
              <a:buFont typeface="Wingdings" panose="05000000000000000000" pitchFamily="2" charset="2"/>
              <a:buNone/>
              <a:defRPr/>
            </a:pPr>
            <a:r>
              <a:rPr lang="en-US" sz="2600" dirty="0"/>
              <a:t>Flow: consistent with CLL, CD38 negative</a:t>
            </a:r>
          </a:p>
          <a:p>
            <a:pPr>
              <a:buFont typeface="Wingdings" panose="05000000000000000000" pitchFamily="2" charset="2"/>
              <a:buNone/>
              <a:defRPr/>
            </a:pPr>
            <a:r>
              <a:rPr lang="en-US" sz="2600" dirty="0"/>
              <a:t>FISH: 13q deletion, IGHV mutated</a:t>
            </a:r>
          </a:p>
        </p:txBody>
      </p:sp>
    </p:spTree>
    <p:extLst>
      <p:ext uri="{BB962C8B-B14F-4D97-AF65-F5344CB8AC3E}">
        <p14:creationId xmlns:p14="http://schemas.microsoft.com/office/powerpoint/2010/main" val="3351804763"/>
      </p:ext>
    </p:extLst>
  </p:cSld>
  <p:clrMapOvr>
    <a:masterClrMapping/>
  </p:clrMapOvr>
  <p:transition advTm="14581"/>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D2A557E-181B-45E1-A748-8D46B579D4A4}"/>
              </a:ext>
            </a:extLst>
          </p:cNvPr>
          <p:cNvSpPr txBox="1">
            <a:spLocks/>
          </p:cNvSpPr>
          <p:nvPr/>
        </p:nvSpPr>
        <p:spPr>
          <a:xfrm>
            <a:off x="1588851" y="152400"/>
            <a:ext cx="9144000" cy="857250"/>
          </a:xfrm>
          <a:prstGeom prst="rect">
            <a:avLst/>
          </a:prstGeom>
        </p:spPr>
        <p:txBody>
          <a:bodyPr/>
          <a:lst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4703" algn="ctr" rtl="0" eaLnBrk="0" fontAlgn="base" hangingPunct="0">
              <a:spcBef>
                <a:spcPct val="0"/>
              </a:spcBef>
              <a:spcAft>
                <a:spcPct val="0"/>
              </a:spcAft>
              <a:defRPr sz="3600" b="1">
                <a:solidFill>
                  <a:schemeClr val="tx2"/>
                </a:solidFill>
                <a:latin typeface="Arial" charset="0"/>
              </a:defRPr>
            </a:lvl6pPr>
            <a:lvl7pPr marL="909214" algn="ctr" rtl="0" eaLnBrk="0" fontAlgn="base" hangingPunct="0">
              <a:spcBef>
                <a:spcPct val="0"/>
              </a:spcBef>
              <a:spcAft>
                <a:spcPct val="0"/>
              </a:spcAft>
              <a:defRPr sz="3600" b="1">
                <a:solidFill>
                  <a:schemeClr val="tx2"/>
                </a:solidFill>
                <a:latin typeface="Arial" charset="0"/>
              </a:defRPr>
            </a:lvl7pPr>
            <a:lvl8pPr marL="1363805" algn="ctr" rtl="0" eaLnBrk="0" fontAlgn="base" hangingPunct="0">
              <a:spcBef>
                <a:spcPct val="0"/>
              </a:spcBef>
              <a:spcAft>
                <a:spcPct val="0"/>
              </a:spcAft>
              <a:defRPr sz="3600" b="1">
                <a:solidFill>
                  <a:schemeClr val="tx2"/>
                </a:solidFill>
                <a:latin typeface="Arial" charset="0"/>
              </a:defRPr>
            </a:lvl8pPr>
            <a:lvl9pPr marL="1818403" algn="ctr" rtl="0" eaLnBrk="0" fontAlgn="base" hangingPunct="0">
              <a:spcBef>
                <a:spcPct val="0"/>
              </a:spcBef>
              <a:spcAft>
                <a:spcPct val="0"/>
              </a:spcAft>
              <a:defRPr sz="3600" b="1">
                <a:solidFill>
                  <a:schemeClr val="tx2"/>
                </a:solidFill>
                <a:latin typeface="Arial" charset="0"/>
              </a:defRPr>
            </a:lvl9pPr>
          </a:lstStyle>
          <a:p>
            <a:pPr marL="457200" indent="-457200" defTabSz="862013">
              <a:spcBef>
                <a:spcPct val="50000"/>
              </a:spcBef>
              <a:buClr>
                <a:srgbClr val="FFFF00"/>
              </a:buClr>
              <a:buSzPct val="80000"/>
              <a:defRPr/>
            </a:pPr>
            <a:r>
              <a:rPr lang="en-US" sz="4800" kern="0" dirty="0"/>
              <a:t>Case (continued)</a:t>
            </a:r>
          </a:p>
          <a:p>
            <a:pPr>
              <a:buFont typeface="Wingdings" panose="05000000000000000000" pitchFamily="2" charset="2"/>
              <a:buNone/>
              <a:defRPr/>
            </a:pPr>
            <a:endParaRPr lang="en-US" sz="3200" dirty="0">
              <a:solidFill>
                <a:schemeClr val="tx1"/>
              </a:solidFill>
            </a:endParaRPr>
          </a:p>
        </p:txBody>
      </p:sp>
      <p:sp>
        <p:nvSpPr>
          <p:cNvPr id="8" name="Content Placeholder 2">
            <a:extLst>
              <a:ext uri="{FF2B5EF4-FFF2-40B4-BE49-F238E27FC236}">
                <a16:creationId xmlns:a16="http://schemas.microsoft.com/office/drawing/2014/main" id="{A5568E13-68CF-428A-91CD-A9F661F643AA}"/>
              </a:ext>
            </a:extLst>
          </p:cNvPr>
          <p:cNvSpPr txBox="1">
            <a:spLocks/>
          </p:cNvSpPr>
          <p:nvPr/>
        </p:nvSpPr>
        <p:spPr>
          <a:xfrm>
            <a:off x="685800" y="1295400"/>
            <a:ext cx="11049000" cy="3384550"/>
          </a:xfrm>
        </p:spPr>
        <p:txBody>
          <a:bodyPr/>
          <a:lstStyle>
            <a:lvl1pPr marL="251222" indent="-251222" algn="l" rtl="0" eaLnBrk="0" fontAlgn="base" hangingPunct="0">
              <a:spcBef>
                <a:spcPct val="20000"/>
              </a:spcBef>
              <a:spcAft>
                <a:spcPct val="0"/>
              </a:spcAft>
              <a:buChar char="•"/>
              <a:defRPr sz="2400" b="1">
                <a:solidFill>
                  <a:schemeClr val="tx1"/>
                </a:solidFill>
                <a:latin typeface="+mn-lt"/>
                <a:ea typeface="+mn-ea"/>
                <a:cs typeface="+mn-cs"/>
              </a:defRPr>
            </a:lvl1pPr>
            <a:lvl2pPr marL="550069" indent="-209550" algn="l" rtl="0" eaLnBrk="0" fontAlgn="base" hangingPunct="0">
              <a:spcBef>
                <a:spcPct val="20000"/>
              </a:spcBef>
              <a:spcAft>
                <a:spcPct val="0"/>
              </a:spcAft>
              <a:buChar char="–"/>
              <a:defRPr sz="2100" b="1">
                <a:solidFill>
                  <a:schemeClr val="tx1"/>
                </a:solidFill>
                <a:latin typeface="+mn-lt"/>
              </a:defRPr>
            </a:lvl2pPr>
            <a:lvl3pPr marL="848916" indent="-166688" algn="l" rtl="0" eaLnBrk="0" fontAlgn="base" hangingPunct="0">
              <a:spcBef>
                <a:spcPct val="20000"/>
              </a:spcBef>
              <a:spcAft>
                <a:spcPct val="0"/>
              </a:spcAft>
              <a:buChar char="•"/>
              <a:defRPr sz="1800" b="1">
                <a:solidFill>
                  <a:schemeClr val="tx1"/>
                </a:solidFill>
                <a:latin typeface="+mn-lt"/>
              </a:defRPr>
            </a:lvl3pPr>
            <a:lvl4pPr marL="1189435" indent="-166688" algn="l" rtl="0" eaLnBrk="0" fontAlgn="base" hangingPunct="0">
              <a:spcBef>
                <a:spcPct val="20000"/>
              </a:spcBef>
              <a:spcAft>
                <a:spcPct val="0"/>
              </a:spcAft>
              <a:buChar char="–"/>
              <a:defRPr sz="1500" b="1">
                <a:solidFill>
                  <a:schemeClr val="tx1"/>
                </a:solidFill>
                <a:latin typeface="+mn-lt"/>
              </a:defRPr>
            </a:lvl4pPr>
            <a:lvl5pPr marL="1531144" indent="-166688" algn="l" rtl="0" eaLnBrk="0" fontAlgn="base" hangingPunct="0">
              <a:spcBef>
                <a:spcPct val="20000"/>
              </a:spcBef>
              <a:spcAft>
                <a:spcPct val="0"/>
              </a:spcAft>
              <a:buChar char="»"/>
              <a:defRPr sz="1500" b="1">
                <a:solidFill>
                  <a:schemeClr val="tx1"/>
                </a:solidFill>
                <a:latin typeface="+mn-lt"/>
              </a:defRPr>
            </a:lvl5pPr>
            <a:lvl6pPr marL="1875232" indent="-170485" algn="l" rtl="0" eaLnBrk="0" fontAlgn="base" hangingPunct="0">
              <a:spcBef>
                <a:spcPct val="20000"/>
              </a:spcBef>
              <a:spcAft>
                <a:spcPct val="0"/>
              </a:spcAft>
              <a:buChar char="»"/>
              <a:defRPr sz="1500" b="1">
                <a:solidFill>
                  <a:schemeClr val="tx1"/>
                </a:solidFill>
                <a:latin typeface="+mn-lt"/>
              </a:defRPr>
            </a:lvl6pPr>
            <a:lvl7pPr marL="2216167" indent="-170485" algn="l" rtl="0" eaLnBrk="0" fontAlgn="base" hangingPunct="0">
              <a:spcBef>
                <a:spcPct val="20000"/>
              </a:spcBef>
              <a:spcAft>
                <a:spcPct val="0"/>
              </a:spcAft>
              <a:buChar char="»"/>
              <a:defRPr sz="1500" b="1">
                <a:solidFill>
                  <a:schemeClr val="tx1"/>
                </a:solidFill>
                <a:latin typeface="+mn-lt"/>
              </a:defRPr>
            </a:lvl7pPr>
            <a:lvl8pPr marL="2557127" indent="-170485" algn="l" rtl="0" eaLnBrk="0" fontAlgn="base" hangingPunct="0">
              <a:spcBef>
                <a:spcPct val="20000"/>
              </a:spcBef>
              <a:spcAft>
                <a:spcPct val="0"/>
              </a:spcAft>
              <a:buChar char="»"/>
              <a:defRPr sz="1500" b="1">
                <a:solidFill>
                  <a:schemeClr val="tx1"/>
                </a:solidFill>
                <a:latin typeface="+mn-lt"/>
              </a:defRPr>
            </a:lvl8pPr>
            <a:lvl9pPr marL="2898046" indent="-170485" algn="l" rtl="0" eaLnBrk="0" fontAlgn="base" hangingPunct="0">
              <a:spcBef>
                <a:spcPct val="20000"/>
              </a:spcBef>
              <a:spcAft>
                <a:spcPct val="0"/>
              </a:spcAft>
              <a:buChar char="»"/>
              <a:defRPr sz="1500" b="1">
                <a:solidFill>
                  <a:schemeClr val="tx1"/>
                </a:solidFill>
                <a:latin typeface="+mn-lt"/>
              </a:defRPr>
            </a:lvl9pPr>
          </a:lstStyle>
          <a:p>
            <a:pPr>
              <a:buFont typeface="Wingdings" panose="05000000000000000000" pitchFamily="2" charset="2"/>
              <a:buNone/>
              <a:defRPr/>
            </a:pPr>
            <a:r>
              <a:rPr lang="en-US" sz="3200" dirty="0">
                <a:solidFill>
                  <a:schemeClr val="tx2"/>
                </a:solidFill>
              </a:rPr>
              <a:t>12 months later</a:t>
            </a:r>
          </a:p>
          <a:p>
            <a:pPr>
              <a:buFont typeface="Wingdings" panose="05000000000000000000" pitchFamily="2" charset="2"/>
              <a:buNone/>
              <a:defRPr/>
            </a:pPr>
            <a:r>
              <a:rPr lang="en-US" dirty="0"/>
              <a:t>Patient has mild fatigue, occasional night sweats</a:t>
            </a:r>
          </a:p>
          <a:p>
            <a:pPr>
              <a:buFont typeface="Wingdings" panose="05000000000000000000" pitchFamily="2" charset="2"/>
              <a:buNone/>
              <a:defRPr/>
            </a:pPr>
            <a:r>
              <a:rPr lang="en-US" dirty="0"/>
              <a:t>PE: 2-3 cm cervical nodes, 3-4 cm axillary nodes, 1 cm inguinal nodes, 2 cm palpable spleen</a:t>
            </a:r>
          </a:p>
          <a:p>
            <a:pPr>
              <a:buFont typeface="Wingdings" panose="05000000000000000000" pitchFamily="2" charset="2"/>
              <a:buNone/>
              <a:defRPr/>
            </a:pPr>
            <a:r>
              <a:rPr lang="en-US" dirty="0"/>
              <a:t>CBC: ALC 62,000, Hgb 11.8, </a:t>
            </a:r>
            <a:r>
              <a:rPr lang="en-US" dirty="0" err="1"/>
              <a:t>Plts</a:t>
            </a:r>
            <a:r>
              <a:rPr lang="en-US" dirty="0"/>
              <a:t> 113</a:t>
            </a:r>
          </a:p>
          <a:p>
            <a:pPr>
              <a:buFont typeface="Wingdings" panose="05000000000000000000" pitchFamily="2" charset="2"/>
              <a:buNone/>
              <a:defRPr/>
            </a:pPr>
            <a:r>
              <a:rPr lang="en-US" dirty="0"/>
              <a:t>Plan: continue observation</a:t>
            </a:r>
          </a:p>
        </p:txBody>
      </p:sp>
    </p:spTree>
    <p:extLst>
      <p:ext uri="{BB962C8B-B14F-4D97-AF65-F5344CB8AC3E}">
        <p14:creationId xmlns:p14="http://schemas.microsoft.com/office/powerpoint/2010/main" val="712590905"/>
      </p:ext>
    </p:extLst>
  </p:cSld>
  <p:clrMapOvr>
    <a:masterClrMapping/>
  </p:clrMapOvr>
  <p:transition advTm="14581"/>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002A"/>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D2A557E-181B-45E1-A748-8D46B579D4A4}"/>
              </a:ext>
            </a:extLst>
          </p:cNvPr>
          <p:cNvSpPr txBox="1">
            <a:spLocks/>
          </p:cNvSpPr>
          <p:nvPr/>
        </p:nvSpPr>
        <p:spPr>
          <a:xfrm>
            <a:off x="1588851" y="152400"/>
            <a:ext cx="9144000" cy="857250"/>
          </a:xfrm>
          <a:prstGeom prst="rect">
            <a:avLst/>
          </a:prstGeom>
        </p:spPr>
        <p:txBody>
          <a:bodyPr/>
          <a:lst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defRPr>
            </a:lvl2pPr>
            <a:lvl3pPr algn="ctr" rtl="0" eaLnBrk="0" fontAlgn="base" hangingPunct="0">
              <a:spcBef>
                <a:spcPct val="0"/>
              </a:spcBef>
              <a:spcAft>
                <a:spcPct val="0"/>
              </a:spcAft>
              <a:defRPr sz="3600" b="1">
                <a:solidFill>
                  <a:schemeClr val="tx2"/>
                </a:solidFill>
                <a:latin typeface="Arial" charset="0"/>
              </a:defRPr>
            </a:lvl3pPr>
            <a:lvl4pPr algn="ctr" rtl="0" eaLnBrk="0" fontAlgn="base" hangingPunct="0">
              <a:spcBef>
                <a:spcPct val="0"/>
              </a:spcBef>
              <a:spcAft>
                <a:spcPct val="0"/>
              </a:spcAft>
              <a:defRPr sz="3600" b="1">
                <a:solidFill>
                  <a:schemeClr val="tx2"/>
                </a:solidFill>
                <a:latin typeface="Arial" charset="0"/>
              </a:defRPr>
            </a:lvl4pPr>
            <a:lvl5pPr algn="ctr" rtl="0" eaLnBrk="0" fontAlgn="base" hangingPunct="0">
              <a:spcBef>
                <a:spcPct val="0"/>
              </a:spcBef>
              <a:spcAft>
                <a:spcPct val="0"/>
              </a:spcAft>
              <a:defRPr sz="3600" b="1">
                <a:solidFill>
                  <a:schemeClr val="tx2"/>
                </a:solidFill>
                <a:latin typeface="Arial" charset="0"/>
              </a:defRPr>
            </a:lvl5pPr>
            <a:lvl6pPr marL="454703" algn="ctr" rtl="0" eaLnBrk="0" fontAlgn="base" hangingPunct="0">
              <a:spcBef>
                <a:spcPct val="0"/>
              </a:spcBef>
              <a:spcAft>
                <a:spcPct val="0"/>
              </a:spcAft>
              <a:defRPr sz="3600" b="1">
                <a:solidFill>
                  <a:schemeClr val="tx2"/>
                </a:solidFill>
                <a:latin typeface="Arial" charset="0"/>
              </a:defRPr>
            </a:lvl6pPr>
            <a:lvl7pPr marL="909214" algn="ctr" rtl="0" eaLnBrk="0" fontAlgn="base" hangingPunct="0">
              <a:spcBef>
                <a:spcPct val="0"/>
              </a:spcBef>
              <a:spcAft>
                <a:spcPct val="0"/>
              </a:spcAft>
              <a:defRPr sz="3600" b="1">
                <a:solidFill>
                  <a:schemeClr val="tx2"/>
                </a:solidFill>
                <a:latin typeface="Arial" charset="0"/>
              </a:defRPr>
            </a:lvl7pPr>
            <a:lvl8pPr marL="1363805" algn="ctr" rtl="0" eaLnBrk="0" fontAlgn="base" hangingPunct="0">
              <a:spcBef>
                <a:spcPct val="0"/>
              </a:spcBef>
              <a:spcAft>
                <a:spcPct val="0"/>
              </a:spcAft>
              <a:defRPr sz="3600" b="1">
                <a:solidFill>
                  <a:schemeClr val="tx2"/>
                </a:solidFill>
                <a:latin typeface="Arial" charset="0"/>
              </a:defRPr>
            </a:lvl8pPr>
            <a:lvl9pPr marL="1818403" algn="ctr" rtl="0" eaLnBrk="0" fontAlgn="base" hangingPunct="0">
              <a:spcBef>
                <a:spcPct val="0"/>
              </a:spcBef>
              <a:spcAft>
                <a:spcPct val="0"/>
              </a:spcAft>
              <a:defRPr sz="3600" b="1">
                <a:solidFill>
                  <a:schemeClr val="tx2"/>
                </a:solidFill>
                <a:latin typeface="Arial" charset="0"/>
              </a:defRPr>
            </a:lvl9pPr>
          </a:lstStyle>
          <a:p>
            <a:pPr marL="457200" indent="-457200" defTabSz="862013">
              <a:spcBef>
                <a:spcPct val="50000"/>
              </a:spcBef>
              <a:buClr>
                <a:srgbClr val="FFFF00"/>
              </a:buClr>
              <a:buSzPct val="80000"/>
              <a:defRPr/>
            </a:pPr>
            <a:r>
              <a:rPr lang="en-US" sz="4800" kern="0" dirty="0"/>
              <a:t>Case (continued)</a:t>
            </a:r>
          </a:p>
          <a:p>
            <a:pPr>
              <a:buFont typeface="Wingdings" panose="05000000000000000000" pitchFamily="2" charset="2"/>
              <a:buNone/>
              <a:defRPr/>
            </a:pPr>
            <a:endParaRPr lang="en-US" sz="3200" dirty="0">
              <a:solidFill>
                <a:schemeClr val="tx1"/>
              </a:solidFill>
            </a:endParaRPr>
          </a:p>
        </p:txBody>
      </p:sp>
      <p:sp>
        <p:nvSpPr>
          <p:cNvPr id="8" name="Content Placeholder 2">
            <a:extLst>
              <a:ext uri="{FF2B5EF4-FFF2-40B4-BE49-F238E27FC236}">
                <a16:creationId xmlns:a16="http://schemas.microsoft.com/office/drawing/2014/main" id="{A5568E13-68CF-428A-91CD-A9F661F643AA}"/>
              </a:ext>
            </a:extLst>
          </p:cNvPr>
          <p:cNvSpPr txBox="1">
            <a:spLocks/>
          </p:cNvSpPr>
          <p:nvPr/>
        </p:nvSpPr>
        <p:spPr>
          <a:xfrm>
            <a:off x="685800" y="1295400"/>
            <a:ext cx="11049000" cy="3384550"/>
          </a:xfrm>
        </p:spPr>
        <p:txBody>
          <a:bodyPr/>
          <a:lstStyle>
            <a:lvl1pPr marL="251222" indent="-251222" algn="l" rtl="0" eaLnBrk="0" fontAlgn="base" hangingPunct="0">
              <a:spcBef>
                <a:spcPct val="20000"/>
              </a:spcBef>
              <a:spcAft>
                <a:spcPct val="0"/>
              </a:spcAft>
              <a:buChar char="•"/>
              <a:defRPr sz="2400" b="1">
                <a:solidFill>
                  <a:schemeClr val="tx1"/>
                </a:solidFill>
                <a:latin typeface="+mn-lt"/>
                <a:ea typeface="+mn-ea"/>
                <a:cs typeface="+mn-cs"/>
              </a:defRPr>
            </a:lvl1pPr>
            <a:lvl2pPr marL="550069" indent="-209550" algn="l" rtl="0" eaLnBrk="0" fontAlgn="base" hangingPunct="0">
              <a:spcBef>
                <a:spcPct val="20000"/>
              </a:spcBef>
              <a:spcAft>
                <a:spcPct val="0"/>
              </a:spcAft>
              <a:buChar char="–"/>
              <a:defRPr sz="2100" b="1">
                <a:solidFill>
                  <a:schemeClr val="tx1"/>
                </a:solidFill>
                <a:latin typeface="+mn-lt"/>
              </a:defRPr>
            </a:lvl2pPr>
            <a:lvl3pPr marL="848916" indent="-166688" algn="l" rtl="0" eaLnBrk="0" fontAlgn="base" hangingPunct="0">
              <a:spcBef>
                <a:spcPct val="20000"/>
              </a:spcBef>
              <a:spcAft>
                <a:spcPct val="0"/>
              </a:spcAft>
              <a:buChar char="•"/>
              <a:defRPr sz="1800" b="1">
                <a:solidFill>
                  <a:schemeClr val="tx1"/>
                </a:solidFill>
                <a:latin typeface="+mn-lt"/>
              </a:defRPr>
            </a:lvl3pPr>
            <a:lvl4pPr marL="1189435" indent="-166688" algn="l" rtl="0" eaLnBrk="0" fontAlgn="base" hangingPunct="0">
              <a:spcBef>
                <a:spcPct val="20000"/>
              </a:spcBef>
              <a:spcAft>
                <a:spcPct val="0"/>
              </a:spcAft>
              <a:buChar char="–"/>
              <a:defRPr sz="1500" b="1">
                <a:solidFill>
                  <a:schemeClr val="tx1"/>
                </a:solidFill>
                <a:latin typeface="+mn-lt"/>
              </a:defRPr>
            </a:lvl4pPr>
            <a:lvl5pPr marL="1531144" indent="-166688" algn="l" rtl="0" eaLnBrk="0" fontAlgn="base" hangingPunct="0">
              <a:spcBef>
                <a:spcPct val="20000"/>
              </a:spcBef>
              <a:spcAft>
                <a:spcPct val="0"/>
              </a:spcAft>
              <a:buChar char="»"/>
              <a:defRPr sz="1500" b="1">
                <a:solidFill>
                  <a:schemeClr val="tx1"/>
                </a:solidFill>
                <a:latin typeface="+mn-lt"/>
              </a:defRPr>
            </a:lvl5pPr>
            <a:lvl6pPr marL="1875232" indent="-170485" algn="l" rtl="0" eaLnBrk="0" fontAlgn="base" hangingPunct="0">
              <a:spcBef>
                <a:spcPct val="20000"/>
              </a:spcBef>
              <a:spcAft>
                <a:spcPct val="0"/>
              </a:spcAft>
              <a:buChar char="»"/>
              <a:defRPr sz="1500" b="1">
                <a:solidFill>
                  <a:schemeClr val="tx1"/>
                </a:solidFill>
                <a:latin typeface="+mn-lt"/>
              </a:defRPr>
            </a:lvl6pPr>
            <a:lvl7pPr marL="2216167" indent="-170485" algn="l" rtl="0" eaLnBrk="0" fontAlgn="base" hangingPunct="0">
              <a:spcBef>
                <a:spcPct val="20000"/>
              </a:spcBef>
              <a:spcAft>
                <a:spcPct val="0"/>
              </a:spcAft>
              <a:buChar char="»"/>
              <a:defRPr sz="1500" b="1">
                <a:solidFill>
                  <a:schemeClr val="tx1"/>
                </a:solidFill>
                <a:latin typeface="+mn-lt"/>
              </a:defRPr>
            </a:lvl7pPr>
            <a:lvl8pPr marL="2557127" indent="-170485" algn="l" rtl="0" eaLnBrk="0" fontAlgn="base" hangingPunct="0">
              <a:spcBef>
                <a:spcPct val="20000"/>
              </a:spcBef>
              <a:spcAft>
                <a:spcPct val="0"/>
              </a:spcAft>
              <a:buChar char="»"/>
              <a:defRPr sz="1500" b="1">
                <a:solidFill>
                  <a:schemeClr val="tx1"/>
                </a:solidFill>
                <a:latin typeface="+mn-lt"/>
              </a:defRPr>
            </a:lvl8pPr>
            <a:lvl9pPr marL="2898046" indent="-170485" algn="l" rtl="0" eaLnBrk="0" fontAlgn="base" hangingPunct="0">
              <a:spcBef>
                <a:spcPct val="20000"/>
              </a:spcBef>
              <a:spcAft>
                <a:spcPct val="0"/>
              </a:spcAft>
              <a:buChar char="»"/>
              <a:defRPr sz="1500" b="1">
                <a:solidFill>
                  <a:schemeClr val="tx1"/>
                </a:solidFill>
                <a:latin typeface="+mn-lt"/>
              </a:defRPr>
            </a:lvl9pPr>
          </a:lstStyle>
          <a:p>
            <a:pPr>
              <a:buFont typeface="Wingdings" panose="05000000000000000000" pitchFamily="2" charset="2"/>
              <a:buNone/>
              <a:defRPr/>
            </a:pPr>
            <a:r>
              <a:rPr lang="en-US" dirty="0">
                <a:solidFill>
                  <a:schemeClr val="tx2"/>
                </a:solidFill>
              </a:rPr>
              <a:t>24 months from diagnosis</a:t>
            </a:r>
          </a:p>
          <a:p>
            <a:pPr>
              <a:buFont typeface="Wingdings" panose="05000000000000000000" pitchFamily="2" charset="2"/>
              <a:buNone/>
              <a:defRPr/>
            </a:pPr>
            <a:r>
              <a:rPr lang="en-US" dirty="0"/>
              <a:t>Patient has increasing fatigue and night sweats</a:t>
            </a:r>
          </a:p>
          <a:p>
            <a:pPr>
              <a:buFont typeface="Wingdings" panose="05000000000000000000" pitchFamily="2" charset="2"/>
              <a:buNone/>
              <a:defRPr/>
            </a:pPr>
            <a:r>
              <a:rPr lang="en-US" dirty="0"/>
              <a:t>PE: 3 cm cervical nodes, 4 cm axillary nodes, 2 cm inguinal nodes, 5 cm palpable spleen</a:t>
            </a:r>
          </a:p>
          <a:p>
            <a:pPr>
              <a:buFont typeface="Wingdings" panose="05000000000000000000" pitchFamily="2" charset="2"/>
              <a:buNone/>
              <a:defRPr/>
            </a:pPr>
            <a:r>
              <a:rPr lang="en-US" dirty="0"/>
              <a:t>CBC: ALC 74,000, Hgb 11.2, </a:t>
            </a:r>
            <a:r>
              <a:rPr lang="en-US" dirty="0" err="1"/>
              <a:t>Plts</a:t>
            </a:r>
            <a:r>
              <a:rPr lang="en-US" dirty="0"/>
              <a:t> 101</a:t>
            </a:r>
          </a:p>
          <a:p>
            <a:pPr>
              <a:buFont typeface="Wingdings" panose="05000000000000000000" pitchFamily="2" charset="2"/>
              <a:buNone/>
              <a:defRPr/>
            </a:pPr>
            <a:r>
              <a:rPr lang="en-US" dirty="0"/>
              <a:t>Repeat FISH: 13 deletion, P53 wild type</a:t>
            </a:r>
          </a:p>
          <a:p>
            <a:pPr>
              <a:buFont typeface="Wingdings" panose="05000000000000000000" pitchFamily="2" charset="2"/>
              <a:buNone/>
              <a:defRPr/>
            </a:pPr>
            <a:r>
              <a:rPr lang="en-US" dirty="0"/>
              <a:t>Plan: order abdominal CT to assess TLS risk and then start </a:t>
            </a:r>
            <a:r>
              <a:rPr lang="en-US" dirty="0" err="1"/>
              <a:t>venetoclax</a:t>
            </a:r>
            <a:r>
              <a:rPr lang="en-US" dirty="0"/>
              <a:t> and </a:t>
            </a:r>
            <a:r>
              <a:rPr lang="en-US" dirty="0" err="1"/>
              <a:t>obinutuzumab</a:t>
            </a:r>
            <a:endParaRPr lang="en-US" dirty="0"/>
          </a:p>
        </p:txBody>
      </p:sp>
    </p:spTree>
    <p:extLst>
      <p:ext uri="{BB962C8B-B14F-4D97-AF65-F5344CB8AC3E}">
        <p14:creationId xmlns:p14="http://schemas.microsoft.com/office/powerpoint/2010/main" val="2199803860"/>
      </p:ext>
    </p:extLst>
  </p:cSld>
  <p:clrMapOvr>
    <a:masterClrMapping/>
  </p:clrMapOvr>
  <p:transition advTm="1458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2EF19EA-269B-E247-B249-F3573C7FCFAB}"/>
              </a:ext>
            </a:extLst>
          </p:cNvPr>
          <p:cNvPicPr>
            <a:picLocks noChangeAspect="1"/>
          </p:cNvPicPr>
          <p:nvPr/>
        </p:nvPicPr>
        <p:blipFill>
          <a:blip r:embed="rId2"/>
          <a:stretch>
            <a:fillRect/>
          </a:stretch>
        </p:blipFill>
        <p:spPr>
          <a:xfrm>
            <a:off x="10160" y="0"/>
            <a:ext cx="12171680" cy="6858000"/>
          </a:xfrm>
          <a:prstGeom prst="rect">
            <a:avLst/>
          </a:prstGeom>
        </p:spPr>
      </p:pic>
    </p:spTree>
    <p:extLst>
      <p:ext uri="{BB962C8B-B14F-4D97-AF65-F5344CB8AC3E}">
        <p14:creationId xmlns:p14="http://schemas.microsoft.com/office/powerpoint/2010/main" val="3217553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287000" cy="1926578"/>
          </a:xfrm>
        </p:spPr>
        <p:txBody>
          <a:bodyPr/>
          <a:lstStyle/>
          <a:p>
            <a:r>
              <a:rPr lang="en-US" dirty="0"/>
              <a:t>What is your usual preferred initial regimen for a </a:t>
            </a:r>
            <a:r>
              <a:rPr lang="en-US" u="sng" dirty="0"/>
              <a:t>60-year-old</a:t>
            </a:r>
            <a:r>
              <a:rPr lang="en-US" dirty="0"/>
              <a:t> patient with </a:t>
            </a:r>
            <a:r>
              <a:rPr lang="en-US" u="sng" dirty="0"/>
              <a:t>IGHV-unmutated</a:t>
            </a:r>
            <a:r>
              <a:rPr lang="en-US" dirty="0"/>
              <a:t> CLL without del(17p) or TP53 mutation who requires treatment?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932584" y="2983405"/>
            <a:ext cx="2878485"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0" y="3734766"/>
            <a:ext cx="381107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46786" y="2209523"/>
            <a:ext cx="3564283"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9" name="Text Box 4">
            <a:extLst>
              <a:ext uri="{FF2B5EF4-FFF2-40B4-BE49-F238E27FC236}">
                <a16:creationId xmlns:a16="http://schemas.microsoft.com/office/drawing/2014/main" id="{1B263896-8218-0843-AAD6-582A4EBBF498}"/>
              </a:ext>
            </a:extLst>
          </p:cNvPr>
          <p:cNvSpPr txBox="1">
            <a:spLocks noChangeArrowheads="1"/>
          </p:cNvSpPr>
          <p:nvPr/>
        </p:nvSpPr>
        <p:spPr bwMode="auto">
          <a:xfrm>
            <a:off x="381000" y="5113166"/>
            <a:ext cx="3430069"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or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3980324"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3980324" y="43818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3980324"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3980324"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476865" y="4389437"/>
            <a:ext cx="3334205"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3980324" y="51514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10637838" y="21336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15</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4419236"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3">
            <a:extLst>
              <a:ext uri="{FF2B5EF4-FFF2-40B4-BE49-F238E27FC236}">
                <a16:creationId xmlns:a16="http://schemas.microsoft.com/office/drawing/2014/main" id="{3B21A41D-C38B-FE44-84CC-82BD828A21C9}"/>
              </a:ext>
            </a:extLst>
          </p:cNvPr>
          <p:cNvPicPr>
            <a:picLocks noChangeAspect="1"/>
          </p:cNvPicPr>
          <p:nvPr/>
        </p:nvPicPr>
        <p:blipFill>
          <a:blip r:embed="rId5"/>
          <a:srcRect/>
          <a:stretch/>
        </p:blipFill>
        <p:spPr bwMode="auto">
          <a:xfrm>
            <a:off x="4419236"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7" name="Picture 1">
            <a:extLst>
              <a:ext uri="{FF2B5EF4-FFF2-40B4-BE49-F238E27FC236}">
                <a16:creationId xmlns:a16="http://schemas.microsoft.com/office/drawing/2014/main" id="{BD51CFC5-79C0-6A49-93BD-3EEFDE33AF13}"/>
              </a:ext>
            </a:extLst>
          </p:cNvPr>
          <p:cNvPicPr>
            <a:picLocks noChangeAspect="1"/>
          </p:cNvPicPr>
          <p:nvPr/>
        </p:nvPicPr>
        <p:blipFill>
          <a:blip r:embed="rId4"/>
          <a:srcRect/>
          <a:stretch/>
        </p:blipFill>
        <p:spPr bwMode="auto">
          <a:xfrm>
            <a:off x="4858148"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5" name="Picture 1">
            <a:extLst>
              <a:ext uri="{FF2B5EF4-FFF2-40B4-BE49-F238E27FC236}">
                <a16:creationId xmlns:a16="http://schemas.microsoft.com/office/drawing/2014/main" id="{4AF50925-FED1-B34E-8D19-45480E15D146}"/>
              </a:ext>
            </a:extLst>
          </p:cNvPr>
          <p:cNvPicPr>
            <a:picLocks noChangeAspect="1"/>
          </p:cNvPicPr>
          <p:nvPr/>
        </p:nvPicPr>
        <p:blipFill>
          <a:blip r:embed="rId4"/>
          <a:srcRect/>
          <a:stretch/>
        </p:blipFill>
        <p:spPr bwMode="auto">
          <a:xfrm>
            <a:off x="5297060"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1">
            <a:extLst>
              <a:ext uri="{FF2B5EF4-FFF2-40B4-BE49-F238E27FC236}">
                <a16:creationId xmlns:a16="http://schemas.microsoft.com/office/drawing/2014/main" id="{BFF3D8E7-957A-6647-947D-E5E820059996}"/>
              </a:ext>
            </a:extLst>
          </p:cNvPr>
          <p:cNvPicPr>
            <a:picLocks noChangeAspect="1"/>
          </p:cNvPicPr>
          <p:nvPr/>
        </p:nvPicPr>
        <p:blipFill>
          <a:blip r:embed="rId4"/>
          <a:srcRect/>
          <a:stretch/>
        </p:blipFill>
        <p:spPr bwMode="auto">
          <a:xfrm>
            <a:off x="5735972"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
            <a:extLst>
              <a:ext uri="{FF2B5EF4-FFF2-40B4-BE49-F238E27FC236}">
                <a16:creationId xmlns:a16="http://schemas.microsoft.com/office/drawing/2014/main" id="{2E78D055-A0DF-874E-8519-BBD84E2C2A28}"/>
              </a:ext>
            </a:extLst>
          </p:cNvPr>
          <p:cNvPicPr>
            <a:picLocks noChangeAspect="1"/>
          </p:cNvPicPr>
          <p:nvPr/>
        </p:nvPicPr>
        <p:blipFill>
          <a:blip r:embed="rId4"/>
          <a:srcRect/>
          <a:stretch/>
        </p:blipFill>
        <p:spPr bwMode="auto">
          <a:xfrm>
            <a:off x="6174884"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2" name="Picture 1">
            <a:extLst>
              <a:ext uri="{FF2B5EF4-FFF2-40B4-BE49-F238E27FC236}">
                <a16:creationId xmlns:a16="http://schemas.microsoft.com/office/drawing/2014/main" id="{E27D122F-0FCB-7641-9F69-99B1EE2A3BE7}"/>
              </a:ext>
            </a:extLst>
          </p:cNvPr>
          <p:cNvPicPr>
            <a:picLocks noChangeAspect="1"/>
          </p:cNvPicPr>
          <p:nvPr/>
        </p:nvPicPr>
        <p:blipFill>
          <a:blip r:embed="rId4"/>
          <a:srcRect/>
          <a:stretch/>
        </p:blipFill>
        <p:spPr bwMode="auto">
          <a:xfrm>
            <a:off x="6613796"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1" name="Picture 1">
            <a:extLst>
              <a:ext uri="{FF2B5EF4-FFF2-40B4-BE49-F238E27FC236}">
                <a16:creationId xmlns:a16="http://schemas.microsoft.com/office/drawing/2014/main" id="{733F6D44-6133-6845-960D-61C0234331AB}"/>
              </a:ext>
            </a:extLst>
          </p:cNvPr>
          <p:cNvPicPr>
            <a:picLocks noChangeAspect="1"/>
          </p:cNvPicPr>
          <p:nvPr/>
        </p:nvPicPr>
        <p:blipFill>
          <a:blip r:embed="rId4"/>
          <a:srcRect/>
          <a:stretch/>
        </p:blipFill>
        <p:spPr bwMode="auto">
          <a:xfrm>
            <a:off x="7052708"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202634" y="294349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5</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4894765" y="3702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4894765" y="43894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4446986" y="515143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9" name="Picture 1">
            <a:extLst>
              <a:ext uri="{FF2B5EF4-FFF2-40B4-BE49-F238E27FC236}">
                <a16:creationId xmlns:a16="http://schemas.microsoft.com/office/drawing/2014/main" id="{ED6F442A-64C2-CE4E-9064-7749C6DB60D9}"/>
              </a:ext>
            </a:extLst>
          </p:cNvPr>
          <p:cNvPicPr>
            <a:picLocks noChangeAspect="1"/>
          </p:cNvPicPr>
          <p:nvPr/>
        </p:nvPicPr>
        <p:blipFill>
          <a:blip r:embed="rId4"/>
          <a:srcRect/>
          <a:stretch/>
        </p:blipFill>
        <p:spPr bwMode="auto">
          <a:xfrm>
            <a:off x="7481091"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 name="Picture 1">
            <a:extLst>
              <a:ext uri="{FF2B5EF4-FFF2-40B4-BE49-F238E27FC236}">
                <a16:creationId xmlns:a16="http://schemas.microsoft.com/office/drawing/2014/main" id="{C9C7BDC3-A4D6-BD48-8BED-2F04C86172D9}"/>
              </a:ext>
            </a:extLst>
          </p:cNvPr>
          <p:cNvPicPr>
            <a:picLocks noChangeAspect="1"/>
          </p:cNvPicPr>
          <p:nvPr/>
        </p:nvPicPr>
        <p:blipFill>
          <a:blip r:embed="rId4"/>
          <a:srcRect/>
          <a:stretch/>
        </p:blipFill>
        <p:spPr bwMode="auto">
          <a:xfrm>
            <a:off x="7920003"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1">
            <a:extLst>
              <a:ext uri="{FF2B5EF4-FFF2-40B4-BE49-F238E27FC236}">
                <a16:creationId xmlns:a16="http://schemas.microsoft.com/office/drawing/2014/main" id="{2D4C1642-C95F-5E41-B9E8-F3ABD4398DEC}"/>
              </a:ext>
            </a:extLst>
          </p:cNvPr>
          <p:cNvPicPr>
            <a:picLocks noChangeAspect="1"/>
          </p:cNvPicPr>
          <p:nvPr/>
        </p:nvPicPr>
        <p:blipFill>
          <a:blip r:embed="rId4"/>
          <a:srcRect/>
          <a:stretch/>
        </p:blipFill>
        <p:spPr bwMode="auto">
          <a:xfrm>
            <a:off x="8358915"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1">
            <a:extLst>
              <a:ext uri="{FF2B5EF4-FFF2-40B4-BE49-F238E27FC236}">
                <a16:creationId xmlns:a16="http://schemas.microsoft.com/office/drawing/2014/main" id="{E5005B5C-85EC-CB46-BC09-668EB59C455F}"/>
              </a:ext>
            </a:extLst>
          </p:cNvPr>
          <p:cNvPicPr>
            <a:picLocks noChangeAspect="1"/>
          </p:cNvPicPr>
          <p:nvPr/>
        </p:nvPicPr>
        <p:blipFill>
          <a:blip r:embed="rId4"/>
          <a:srcRect/>
          <a:stretch/>
        </p:blipFill>
        <p:spPr bwMode="auto">
          <a:xfrm>
            <a:off x="8797827"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3">
            <a:extLst>
              <a:ext uri="{FF2B5EF4-FFF2-40B4-BE49-F238E27FC236}">
                <a16:creationId xmlns:a16="http://schemas.microsoft.com/office/drawing/2014/main" id="{64D5A777-E2F6-2A49-9EB1-5DFFA16DE7E4}"/>
              </a:ext>
            </a:extLst>
          </p:cNvPr>
          <p:cNvPicPr>
            <a:picLocks noChangeAspect="1"/>
          </p:cNvPicPr>
          <p:nvPr/>
        </p:nvPicPr>
        <p:blipFill>
          <a:blip r:embed="rId5"/>
          <a:srcRect/>
          <a:stretch/>
        </p:blipFill>
        <p:spPr bwMode="auto">
          <a:xfrm>
            <a:off x="4862581"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54">
            <a:extLst>
              <a:ext uri="{FF2B5EF4-FFF2-40B4-BE49-F238E27FC236}">
                <a16:creationId xmlns:a16="http://schemas.microsoft.com/office/drawing/2014/main" id="{B94C008E-C2ED-284C-A37E-2ADA2F245228}"/>
              </a:ext>
            </a:extLst>
          </p:cNvPr>
          <p:cNvPicPr>
            <a:picLocks noChangeAspect="1"/>
          </p:cNvPicPr>
          <p:nvPr/>
        </p:nvPicPr>
        <p:blipFill>
          <a:blip r:embed="rId2"/>
          <a:srcRect/>
          <a:stretch/>
        </p:blipFill>
        <p:spPr bwMode="auto">
          <a:xfrm>
            <a:off x="4423190"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 name="Picture 3">
            <a:extLst>
              <a:ext uri="{FF2B5EF4-FFF2-40B4-BE49-F238E27FC236}">
                <a16:creationId xmlns:a16="http://schemas.microsoft.com/office/drawing/2014/main" id="{ACC743BC-ABC1-734D-BD4E-54D8B2CAA615}"/>
              </a:ext>
            </a:extLst>
          </p:cNvPr>
          <p:cNvPicPr>
            <a:picLocks noChangeAspect="1"/>
          </p:cNvPicPr>
          <p:nvPr/>
        </p:nvPicPr>
        <p:blipFill>
          <a:blip r:embed="rId5"/>
          <a:srcRect/>
          <a:stretch/>
        </p:blipFill>
        <p:spPr bwMode="auto">
          <a:xfrm>
            <a:off x="5305927"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8F7FBA99-9497-9846-8E62-EF6D193423CF}"/>
              </a:ext>
            </a:extLst>
          </p:cNvPr>
          <p:cNvPicPr>
            <a:picLocks noChangeAspect="1"/>
          </p:cNvPicPr>
          <p:nvPr/>
        </p:nvPicPr>
        <p:blipFill>
          <a:blip r:embed="rId4"/>
          <a:srcRect/>
          <a:stretch/>
        </p:blipFill>
        <p:spPr bwMode="auto">
          <a:xfrm>
            <a:off x="9250039"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7B40D2D-FFC3-B04B-9D01-7CA28038E356}"/>
              </a:ext>
            </a:extLst>
          </p:cNvPr>
          <p:cNvPicPr>
            <a:picLocks noChangeAspect="1"/>
          </p:cNvPicPr>
          <p:nvPr/>
        </p:nvPicPr>
        <p:blipFill>
          <a:blip r:embed="rId4"/>
          <a:srcRect/>
          <a:stretch/>
        </p:blipFill>
        <p:spPr bwMode="auto">
          <a:xfrm>
            <a:off x="9688951"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E7DAEFA-7001-AA4F-8304-D1472AB9A2F8}"/>
              </a:ext>
            </a:extLst>
          </p:cNvPr>
          <p:cNvPicPr>
            <a:picLocks noChangeAspect="1"/>
          </p:cNvPicPr>
          <p:nvPr/>
        </p:nvPicPr>
        <p:blipFill>
          <a:blip r:embed="rId4"/>
          <a:srcRect/>
          <a:stretch/>
        </p:blipFill>
        <p:spPr bwMode="auto">
          <a:xfrm>
            <a:off x="10127863" y="21692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670433CB-1389-A54C-83C9-EDAE6C8F7220}"/>
              </a:ext>
            </a:extLst>
          </p:cNvPr>
          <p:cNvPicPr>
            <a:picLocks noChangeAspect="1"/>
          </p:cNvPicPr>
          <p:nvPr/>
        </p:nvPicPr>
        <p:blipFill>
          <a:blip r:embed="rId2"/>
          <a:srcRect/>
          <a:stretch/>
        </p:blipFill>
        <p:spPr bwMode="auto">
          <a:xfrm>
            <a:off x="4417646" y="3703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9">
            <a:extLst>
              <a:ext uri="{FF2B5EF4-FFF2-40B4-BE49-F238E27FC236}">
                <a16:creationId xmlns:a16="http://schemas.microsoft.com/office/drawing/2014/main" id="{0BDE9762-AC3A-E24E-AB4C-711A1CC1239C}"/>
              </a:ext>
            </a:extLst>
          </p:cNvPr>
          <p:cNvPicPr>
            <a:picLocks noChangeAspect="1"/>
          </p:cNvPicPr>
          <p:nvPr/>
        </p:nvPicPr>
        <p:blipFill>
          <a:blip r:embed="rId3"/>
          <a:srcRect/>
          <a:stretch/>
        </p:blipFill>
        <p:spPr bwMode="auto">
          <a:xfrm>
            <a:off x="4417646" y="43818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3">
            <a:extLst>
              <a:ext uri="{FF2B5EF4-FFF2-40B4-BE49-F238E27FC236}">
                <a16:creationId xmlns:a16="http://schemas.microsoft.com/office/drawing/2014/main" id="{90CF8FA0-5C75-6E45-94B1-1EC5D12FB77A}"/>
              </a:ext>
            </a:extLst>
          </p:cNvPr>
          <p:cNvPicPr>
            <a:picLocks noChangeAspect="1"/>
          </p:cNvPicPr>
          <p:nvPr/>
        </p:nvPicPr>
        <p:blipFill>
          <a:blip r:embed="rId5"/>
          <a:srcRect/>
          <a:stretch/>
        </p:blipFill>
        <p:spPr bwMode="auto">
          <a:xfrm>
            <a:off x="5735971" y="2942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207249159"/>
      </p:ext>
    </p:extLst>
  </p:cSld>
  <p:clrMapOvr>
    <a:masterClrMapping/>
  </p:clrMapOvr>
  <p:transition spd="slow"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AF72C62-3352-5441-8206-EC55C0C32CF5}"/>
              </a:ext>
            </a:extLst>
          </p:cNvPr>
          <p:cNvPicPr>
            <a:picLocks noChangeAspect="1"/>
          </p:cNvPicPr>
          <p:nvPr/>
        </p:nvPicPr>
        <p:blipFill>
          <a:blip r:embed="rId2"/>
          <a:stretch>
            <a:fillRect/>
          </a:stretch>
        </p:blipFill>
        <p:spPr>
          <a:xfrm>
            <a:off x="10160" y="0"/>
            <a:ext cx="12171680" cy="6858000"/>
          </a:xfrm>
          <a:prstGeom prst="rect">
            <a:avLst/>
          </a:prstGeom>
        </p:spPr>
      </p:pic>
    </p:spTree>
    <p:extLst>
      <p:ext uri="{BB962C8B-B14F-4D97-AF65-F5344CB8AC3E}">
        <p14:creationId xmlns:p14="http://schemas.microsoft.com/office/powerpoint/2010/main" val="674114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668000" cy="1531938"/>
          </a:xfrm>
        </p:spPr>
        <p:txBody>
          <a:bodyPr/>
          <a:lstStyle/>
          <a:p>
            <a:r>
              <a:rPr lang="en-US" dirty="0"/>
              <a:t>What is your usual preferred initial regimen for a </a:t>
            </a:r>
            <a:r>
              <a:rPr lang="en-US" u="sng" dirty="0"/>
              <a:t>75-year-old</a:t>
            </a:r>
            <a:r>
              <a:rPr lang="en-US" dirty="0"/>
              <a:t> patient with </a:t>
            </a:r>
            <a:r>
              <a:rPr lang="en-US" u="sng" dirty="0"/>
              <a:t>IGHV-unmutated</a:t>
            </a:r>
            <a:r>
              <a:rPr lang="en-US" dirty="0"/>
              <a:t> CLL without del(17p) or TP53 mutation who requires treatment? </a:t>
            </a:r>
            <a:endParaRPr lang="en-US" sz="2400" dirty="0"/>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1047986" y="2309540"/>
            <a:ext cx="3524014"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715310" y="2928255"/>
            <a:ext cx="385669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Ibrutinib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457200" y="1738758"/>
            <a:ext cx="41147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9" name="Text Box 4">
            <a:extLst>
              <a:ext uri="{FF2B5EF4-FFF2-40B4-BE49-F238E27FC236}">
                <a16:creationId xmlns:a16="http://schemas.microsoft.com/office/drawing/2014/main" id="{1B263896-8218-0843-AAD6-582A4EBBF498}"/>
              </a:ext>
            </a:extLst>
          </p:cNvPr>
          <p:cNvSpPr txBox="1">
            <a:spLocks noChangeArrowheads="1"/>
          </p:cNvSpPr>
          <p:nvPr/>
        </p:nvSpPr>
        <p:spPr bwMode="auto">
          <a:xfrm>
            <a:off x="457200" y="4191000"/>
            <a:ext cx="41148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24400" y="28971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24400" y="356427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24400"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24400" y="2286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457201" y="3571842"/>
            <a:ext cx="41148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Ibrutinib + rituximab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724400" y="42292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10942638" y="1662835"/>
            <a:ext cx="411162" cy="4199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14</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63312"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3">
            <a:extLst>
              <a:ext uri="{FF2B5EF4-FFF2-40B4-BE49-F238E27FC236}">
                <a16:creationId xmlns:a16="http://schemas.microsoft.com/office/drawing/2014/main" id="{3B21A41D-C38B-FE44-84CC-82BD828A21C9}"/>
              </a:ext>
            </a:extLst>
          </p:cNvPr>
          <p:cNvPicPr>
            <a:picLocks noChangeAspect="1"/>
          </p:cNvPicPr>
          <p:nvPr/>
        </p:nvPicPr>
        <p:blipFill>
          <a:blip r:embed="rId5"/>
          <a:srcRect/>
          <a:stretch/>
        </p:blipFill>
        <p:spPr bwMode="auto">
          <a:xfrm>
            <a:off x="5163312" y="2286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7" name="Picture 1">
            <a:extLst>
              <a:ext uri="{FF2B5EF4-FFF2-40B4-BE49-F238E27FC236}">
                <a16:creationId xmlns:a16="http://schemas.microsoft.com/office/drawing/2014/main" id="{BD51CFC5-79C0-6A49-93BD-3EEFDE33AF13}"/>
              </a:ext>
            </a:extLst>
          </p:cNvPr>
          <p:cNvPicPr>
            <a:picLocks noChangeAspect="1"/>
          </p:cNvPicPr>
          <p:nvPr/>
        </p:nvPicPr>
        <p:blipFill>
          <a:blip r:embed="rId4"/>
          <a:srcRect/>
          <a:stretch/>
        </p:blipFill>
        <p:spPr bwMode="auto">
          <a:xfrm>
            <a:off x="5602224"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5" name="Picture 1">
            <a:extLst>
              <a:ext uri="{FF2B5EF4-FFF2-40B4-BE49-F238E27FC236}">
                <a16:creationId xmlns:a16="http://schemas.microsoft.com/office/drawing/2014/main" id="{4AF50925-FED1-B34E-8D19-45480E15D146}"/>
              </a:ext>
            </a:extLst>
          </p:cNvPr>
          <p:cNvPicPr>
            <a:picLocks noChangeAspect="1"/>
          </p:cNvPicPr>
          <p:nvPr/>
        </p:nvPicPr>
        <p:blipFill>
          <a:blip r:embed="rId4"/>
          <a:srcRect/>
          <a:stretch/>
        </p:blipFill>
        <p:spPr bwMode="auto">
          <a:xfrm>
            <a:off x="6041136"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1">
            <a:extLst>
              <a:ext uri="{FF2B5EF4-FFF2-40B4-BE49-F238E27FC236}">
                <a16:creationId xmlns:a16="http://schemas.microsoft.com/office/drawing/2014/main" id="{BFF3D8E7-957A-6647-947D-E5E820059996}"/>
              </a:ext>
            </a:extLst>
          </p:cNvPr>
          <p:cNvPicPr>
            <a:picLocks noChangeAspect="1"/>
          </p:cNvPicPr>
          <p:nvPr/>
        </p:nvPicPr>
        <p:blipFill>
          <a:blip r:embed="rId4"/>
          <a:srcRect/>
          <a:stretch/>
        </p:blipFill>
        <p:spPr bwMode="auto">
          <a:xfrm>
            <a:off x="6480048"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
            <a:extLst>
              <a:ext uri="{FF2B5EF4-FFF2-40B4-BE49-F238E27FC236}">
                <a16:creationId xmlns:a16="http://schemas.microsoft.com/office/drawing/2014/main" id="{2E78D055-A0DF-874E-8519-BBD84E2C2A28}"/>
              </a:ext>
            </a:extLst>
          </p:cNvPr>
          <p:cNvPicPr>
            <a:picLocks noChangeAspect="1"/>
          </p:cNvPicPr>
          <p:nvPr/>
        </p:nvPicPr>
        <p:blipFill>
          <a:blip r:embed="rId4"/>
          <a:srcRect/>
          <a:stretch/>
        </p:blipFill>
        <p:spPr bwMode="auto">
          <a:xfrm>
            <a:off x="6918960"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2" name="Picture 1">
            <a:extLst>
              <a:ext uri="{FF2B5EF4-FFF2-40B4-BE49-F238E27FC236}">
                <a16:creationId xmlns:a16="http://schemas.microsoft.com/office/drawing/2014/main" id="{E27D122F-0FCB-7641-9F69-99B1EE2A3BE7}"/>
              </a:ext>
            </a:extLst>
          </p:cNvPr>
          <p:cNvPicPr>
            <a:picLocks noChangeAspect="1"/>
          </p:cNvPicPr>
          <p:nvPr/>
        </p:nvPicPr>
        <p:blipFill>
          <a:blip r:embed="rId4"/>
          <a:srcRect/>
          <a:stretch/>
        </p:blipFill>
        <p:spPr bwMode="auto">
          <a:xfrm>
            <a:off x="7357872"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413292" y="22860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6</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191062" y="28956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91062" y="357184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91062" y="422927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457200" y="4879650"/>
            <a:ext cx="41148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Acalabrutinib or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venetoclax</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b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obinutuzumab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r>
          </a:p>
        </p:txBody>
      </p:sp>
      <p:sp>
        <p:nvSpPr>
          <p:cNvPr id="38" name="Text Box 4">
            <a:extLst>
              <a:ext uri="{FF2B5EF4-FFF2-40B4-BE49-F238E27FC236}">
                <a16:creationId xmlns:a16="http://schemas.microsoft.com/office/drawing/2014/main" id="{A849EC26-6C84-A441-8A71-8959152FDA56}"/>
              </a:ext>
            </a:extLst>
          </p:cNvPr>
          <p:cNvSpPr txBox="1">
            <a:spLocks noChangeArrowheads="1"/>
          </p:cNvSpPr>
          <p:nvPr/>
        </p:nvSpPr>
        <p:spPr bwMode="auto">
          <a:xfrm>
            <a:off x="2302854" y="5468561"/>
            <a:ext cx="2269146"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Zanubrutinib </a:t>
            </a:r>
          </a:p>
        </p:txBody>
      </p:sp>
      <p:pic>
        <p:nvPicPr>
          <p:cNvPr id="39" name="Picture 38">
            <a:extLst>
              <a:ext uri="{FF2B5EF4-FFF2-40B4-BE49-F238E27FC236}">
                <a16:creationId xmlns:a16="http://schemas.microsoft.com/office/drawing/2014/main" id="{50F48BA9-CC2A-614D-84AD-858FB2B7DA02}"/>
              </a:ext>
            </a:extLst>
          </p:cNvPr>
          <p:cNvPicPr>
            <a:picLocks noChangeAspect="1"/>
          </p:cNvPicPr>
          <p:nvPr/>
        </p:nvPicPr>
        <p:blipFill>
          <a:blip r:embed="rId7"/>
          <a:srcRect/>
          <a:stretch/>
        </p:blipFill>
        <p:spPr bwMode="auto">
          <a:xfrm>
            <a:off x="4724400" y="4876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0" name="Text Box 9">
            <a:extLst>
              <a:ext uri="{FF2B5EF4-FFF2-40B4-BE49-F238E27FC236}">
                <a16:creationId xmlns:a16="http://schemas.microsoft.com/office/drawing/2014/main" id="{B8090826-4A9E-4E42-9BC7-77C33547AF9B}"/>
              </a:ext>
            </a:extLst>
          </p:cNvPr>
          <p:cNvSpPr txBox="1">
            <a:spLocks noChangeArrowheads="1"/>
          </p:cNvSpPr>
          <p:nvPr/>
        </p:nvSpPr>
        <p:spPr bwMode="auto">
          <a:xfrm>
            <a:off x="5191062" y="4876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1" name="Picture 40">
            <a:extLst>
              <a:ext uri="{FF2B5EF4-FFF2-40B4-BE49-F238E27FC236}">
                <a16:creationId xmlns:a16="http://schemas.microsoft.com/office/drawing/2014/main" id="{44B2205B-D471-8745-8194-0C19DDC13B6B}"/>
              </a:ext>
            </a:extLst>
          </p:cNvPr>
          <p:cNvPicPr>
            <a:picLocks noChangeAspect="1"/>
          </p:cNvPicPr>
          <p:nvPr/>
        </p:nvPicPr>
        <p:blipFill>
          <a:blip r:embed="rId8"/>
          <a:srcRect/>
          <a:stretch/>
        </p:blipFill>
        <p:spPr bwMode="auto">
          <a:xfrm>
            <a:off x="4724400" y="5480174"/>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2" name="Text Box 9">
            <a:extLst>
              <a:ext uri="{FF2B5EF4-FFF2-40B4-BE49-F238E27FC236}">
                <a16:creationId xmlns:a16="http://schemas.microsoft.com/office/drawing/2014/main" id="{B58EF4F8-AEAF-6148-9FDB-FC1C8739B7C4}"/>
              </a:ext>
            </a:extLst>
          </p:cNvPr>
          <p:cNvSpPr txBox="1">
            <a:spLocks noChangeArrowheads="1"/>
          </p:cNvSpPr>
          <p:nvPr/>
        </p:nvSpPr>
        <p:spPr bwMode="auto">
          <a:xfrm>
            <a:off x="5202424" y="5480174"/>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52" name="Picture 3">
            <a:extLst>
              <a:ext uri="{FF2B5EF4-FFF2-40B4-BE49-F238E27FC236}">
                <a16:creationId xmlns:a16="http://schemas.microsoft.com/office/drawing/2014/main" id="{64D5A777-E2F6-2A49-9EB1-5DFFA16DE7E4}"/>
              </a:ext>
            </a:extLst>
          </p:cNvPr>
          <p:cNvPicPr>
            <a:picLocks noChangeAspect="1"/>
          </p:cNvPicPr>
          <p:nvPr/>
        </p:nvPicPr>
        <p:blipFill>
          <a:blip r:embed="rId5"/>
          <a:srcRect/>
          <a:stretch/>
        </p:blipFill>
        <p:spPr bwMode="auto">
          <a:xfrm>
            <a:off x="5606657" y="2286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3">
            <a:extLst>
              <a:ext uri="{FF2B5EF4-FFF2-40B4-BE49-F238E27FC236}">
                <a16:creationId xmlns:a16="http://schemas.microsoft.com/office/drawing/2014/main" id="{A2C6869A-92FD-2E49-B823-C25AB8A488E8}"/>
              </a:ext>
            </a:extLst>
          </p:cNvPr>
          <p:cNvPicPr>
            <a:picLocks noChangeAspect="1"/>
          </p:cNvPicPr>
          <p:nvPr/>
        </p:nvPicPr>
        <p:blipFill>
          <a:blip r:embed="rId5"/>
          <a:srcRect/>
          <a:stretch/>
        </p:blipFill>
        <p:spPr bwMode="auto">
          <a:xfrm>
            <a:off x="6041136" y="2286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Picture 1">
            <a:extLst>
              <a:ext uri="{FF2B5EF4-FFF2-40B4-BE49-F238E27FC236}">
                <a16:creationId xmlns:a16="http://schemas.microsoft.com/office/drawing/2014/main" id="{CD04DB96-C43D-3645-A9FB-77C0E1F42257}"/>
              </a:ext>
            </a:extLst>
          </p:cNvPr>
          <p:cNvPicPr>
            <a:picLocks noChangeAspect="1"/>
          </p:cNvPicPr>
          <p:nvPr/>
        </p:nvPicPr>
        <p:blipFill>
          <a:blip r:embed="rId4"/>
          <a:srcRect/>
          <a:stretch/>
        </p:blipFill>
        <p:spPr bwMode="auto">
          <a:xfrm>
            <a:off x="7814518"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 name="Picture 1">
            <a:extLst>
              <a:ext uri="{FF2B5EF4-FFF2-40B4-BE49-F238E27FC236}">
                <a16:creationId xmlns:a16="http://schemas.microsoft.com/office/drawing/2014/main" id="{A75758D4-10BC-6E41-BE7C-A8106F529E4E}"/>
              </a:ext>
            </a:extLst>
          </p:cNvPr>
          <p:cNvPicPr>
            <a:picLocks noChangeAspect="1"/>
          </p:cNvPicPr>
          <p:nvPr/>
        </p:nvPicPr>
        <p:blipFill>
          <a:blip r:embed="rId4"/>
          <a:srcRect/>
          <a:stretch/>
        </p:blipFill>
        <p:spPr bwMode="auto">
          <a:xfrm>
            <a:off x="8253430"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1">
            <a:extLst>
              <a:ext uri="{FF2B5EF4-FFF2-40B4-BE49-F238E27FC236}">
                <a16:creationId xmlns:a16="http://schemas.microsoft.com/office/drawing/2014/main" id="{DAC0674F-0C15-854D-878A-A7D607C6DFE4}"/>
              </a:ext>
            </a:extLst>
          </p:cNvPr>
          <p:cNvPicPr>
            <a:picLocks noChangeAspect="1"/>
          </p:cNvPicPr>
          <p:nvPr/>
        </p:nvPicPr>
        <p:blipFill>
          <a:blip r:embed="rId4"/>
          <a:srcRect/>
          <a:stretch/>
        </p:blipFill>
        <p:spPr bwMode="auto">
          <a:xfrm>
            <a:off x="8692342"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1">
            <a:extLst>
              <a:ext uri="{FF2B5EF4-FFF2-40B4-BE49-F238E27FC236}">
                <a16:creationId xmlns:a16="http://schemas.microsoft.com/office/drawing/2014/main" id="{6352F24D-ADCE-0A44-B46A-0CFDE8D3C334}"/>
              </a:ext>
            </a:extLst>
          </p:cNvPr>
          <p:cNvPicPr>
            <a:picLocks noChangeAspect="1"/>
          </p:cNvPicPr>
          <p:nvPr/>
        </p:nvPicPr>
        <p:blipFill>
          <a:blip r:embed="rId4"/>
          <a:srcRect/>
          <a:stretch/>
        </p:blipFill>
        <p:spPr bwMode="auto">
          <a:xfrm>
            <a:off x="9131254"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3">
            <a:extLst>
              <a:ext uri="{FF2B5EF4-FFF2-40B4-BE49-F238E27FC236}">
                <a16:creationId xmlns:a16="http://schemas.microsoft.com/office/drawing/2014/main" id="{01D246B1-0FE4-F949-AA29-4F629C38B215}"/>
              </a:ext>
            </a:extLst>
          </p:cNvPr>
          <p:cNvPicPr>
            <a:picLocks noChangeAspect="1"/>
          </p:cNvPicPr>
          <p:nvPr/>
        </p:nvPicPr>
        <p:blipFill>
          <a:blip r:embed="rId5"/>
          <a:srcRect/>
          <a:stretch/>
        </p:blipFill>
        <p:spPr bwMode="auto">
          <a:xfrm>
            <a:off x="6478458" y="2286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3">
            <a:extLst>
              <a:ext uri="{FF2B5EF4-FFF2-40B4-BE49-F238E27FC236}">
                <a16:creationId xmlns:a16="http://schemas.microsoft.com/office/drawing/2014/main" id="{10B76FC8-273D-874B-A947-CECB6EFBDAB1}"/>
              </a:ext>
            </a:extLst>
          </p:cNvPr>
          <p:cNvPicPr>
            <a:picLocks noChangeAspect="1"/>
          </p:cNvPicPr>
          <p:nvPr/>
        </p:nvPicPr>
        <p:blipFill>
          <a:blip r:embed="rId5"/>
          <a:srcRect/>
          <a:stretch/>
        </p:blipFill>
        <p:spPr bwMode="auto">
          <a:xfrm>
            <a:off x="6934200" y="2286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 name="Picture 1">
            <a:extLst>
              <a:ext uri="{FF2B5EF4-FFF2-40B4-BE49-F238E27FC236}">
                <a16:creationId xmlns:a16="http://schemas.microsoft.com/office/drawing/2014/main" id="{14183D2D-1591-1F47-A6EC-7C255B977E03}"/>
              </a:ext>
            </a:extLst>
          </p:cNvPr>
          <p:cNvPicPr>
            <a:picLocks noChangeAspect="1"/>
          </p:cNvPicPr>
          <p:nvPr/>
        </p:nvPicPr>
        <p:blipFill>
          <a:blip r:embed="rId4"/>
          <a:srcRect/>
          <a:stretch/>
        </p:blipFill>
        <p:spPr bwMode="auto">
          <a:xfrm>
            <a:off x="9583467"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1">
            <a:extLst>
              <a:ext uri="{FF2B5EF4-FFF2-40B4-BE49-F238E27FC236}">
                <a16:creationId xmlns:a16="http://schemas.microsoft.com/office/drawing/2014/main" id="{C0819255-BD51-C44A-AAC0-1E21D416085F}"/>
              </a:ext>
            </a:extLst>
          </p:cNvPr>
          <p:cNvPicPr>
            <a:picLocks noChangeAspect="1"/>
          </p:cNvPicPr>
          <p:nvPr/>
        </p:nvPicPr>
        <p:blipFill>
          <a:blip r:embed="rId4"/>
          <a:srcRect/>
          <a:stretch/>
        </p:blipFill>
        <p:spPr bwMode="auto">
          <a:xfrm>
            <a:off x="10022379"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 name="Picture 1">
            <a:extLst>
              <a:ext uri="{FF2B5EF4-FFF2-40B4-BE49-F238E27FC236}">
                <a16:creationId xmlns:a16="http://schemas.microsoft.com/office/drawing/2014/main" id="{782BE1D7-8738-6E4F-B653-3E7D5093D551}"/>
              </a:ext>
            </a:extLst>
          </p:cNvPr>
          <p:cNvPicPr>
            <a:picLocks noChangeAspect="1"/>
          </p:cNvPicPr>
          <p:nvPr/>
        </p:nvPicPr>
        <p:blipFill>
          <a:blip r:embed="rId4"/>
          <a:srcRect/>
          <a:stretch/>
        </p:blipFill>
        <p:spPr bwMode="auto">
          <a:xfrm>
            <a:off x="10461291" y="16985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675713391"/>
      </p:ext>
    </p:extLst>
  </p:cSld>
  <p:clrMapOvr>
    <a:masterClrMapping/>
  </p:clrMapOvr>
  <p:transition spd="slow"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1CF77C-667A-5B4C-A06B-1D5253CDB586}"/>
              </a:ext>
            </a:extLst>
          </p:cNvPr>
          <p:cNvPicPr>
            <a:picLocks noChangeAspect="1"/>
          </p:cNvPicPr>
          <p:nvPr/>
        </p:nvPicPr>
        <p:blipFill>
          <a:blip r:embed="rId2"/>
          <a:stretch>
            <a:fillRect/>
          </a:stretch>
        </p:blipFill>
        <p:spPr>
          <a:xfrm>
            <a:off x="10160" y="0"/>
            <a:ext cx="12171680" cy="6858000"/>
          </a:xfrm>
          <a:prstGeom prst="rect">
            <a:avLst/>
          </a:prstGeom>
        </p:spPr>
      </p:pic>
    </p:spTree>
    <p:extLst>
      <p:ext uri="{BB962C8B-B14F-4D97-AF65-F5344CB8AC3E}">
        <p14:creationId xmlns:p14="http://schemas.microsoft.com/office/powerpoint/2010/main" val="9572882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KPICLOCKTEMPLATE" val="true"/>
  <p:tag name="KPISTOPSPOLLING" val="true"/>
</p:tagLst>
</file>

<file path=ppt/theme/theme1.xml><?xml version="1.0" encoding="utf-8"?>
<a:theme xmlns:a="http://schemas.openxmlformats.org/drawingml/2006/main" name="11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7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_ClinicalStudies">
  <a:themeElements>
    <a:clrScheme name="Custom 114">
      <a:dk1>
        <a:srgbClr val="336699"/>
      </a:dk1>
      <a:lt1>
        <a:srgbClr val="FFFFFF"/>
      </a:lt1>
      <a:dk2>
        <a:srgbClr val="000000"/>
      </a:dk2>
      <a:lt2>
        <a:srgbClr val="FFCC00"/>
      </a:lt2>
      <a:accent1>
        <a:srgbClr val="6D2687"/>
      </a:accent1>
      <a:accent2>
        <a:srgbClr val="EF8200"/>
      </a:accent2>
      <a:accent3>
        <a:srgbClr val="BCE08A"/>
      </a:accent3>
      <a:accent4>
        <a:srgbClr val="81CCDD"/>
      </a:accent4>
      <a:accent5>
        <a:srgbClr val="ADCAFF"/>
      </a:accent5>
      <a:accent6>
        <a:srgbClr val="E7B900"/>
      </a:accent6>
      <a:hlink>
        <a:srgbClr val="CC6600"/>
      </a:hlink>
      <a:folHlink>
        <a:srgbClr val="581272"/>
      </a:folHlink>
    </a:clrScheme>
    <a:fontScheme name="Insulin IDEAS template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lnDef>
  </a:objectDefaults>
  <a:extraClrSchemeLst>
    <a:extraClrScheme>
      <a:clrScheme name="Insulin IDEAS template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sulin IDEAS template 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sulin IDEAS template 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sulin IDEAS template 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sulin IDEAS template 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sulin IDEAS template 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sulin IDEAS template 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sulin IDEAS template 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sulin IDEAS template 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sulin IDEAS template 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sulin IDEAS template 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sulin IDEAS template 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nsulin IDEAS template 1 13">
        <a:dk1>
          <a:srgbClr val="000000"/>
        </a:dk1>
        <a:lt1>
          <a:srgbClr val="FFFFFF"/>
        </a:lt1>
        <a:dk2>
          <a:srgbClr val="000000"/>
        </a:dk2>
        <a:lt2>
          <a:srgbClr val="808080"/>
        </a:lt2>
        <a:accent1>
          <a:srgbClr val="8F3B63"/>
        </a:accent1>
        <a:accent2>
          <a:srgbClr val="3B528F"/>
        </a:accent2>
        <a:accent3>
          <a:srgbClr val="FFFFFF"/>
        </a:accent3>
        <a:accent4>
          <a:srgbClr val="000000"/>
        </a:accent4>
        <a:accent5>
          <a:srgbClr val="C6AFB7"/>
        </a:accent5>
        <a:accent6>
          <a:srgbClr val="354981"/>
        </a:accent6>
        <a:hlink>
          <a:srgbClr val="7B913B"/>
        </a:hlink>
        <a:folHlink>
          <a:srgbClr val="B68A38"/>
        </a:folHlink>
      </a:clrScheme>
      <a:clrMap bg1="lt1" tx1="dk1" bg2="lt2" tx2="dk2" accent1="accent1" accent2="accent2" accent3="accent3" accent4="accent4" accent5="accent5" accent6="accent6" hlink="hlink" folHlink="folHlink"/>
    </a:extraClrScheme>
    <a:extraClrScheme>
      <a:clrScheme name="Insulin IDEAS template 1 14">
        <a:dk1>
          <a:srgbClr val="000000"/>
        </a:dk1>
        <a:lt1>
          <a:srgbClr val="FFFFFF"/>
        </a:lt1>
        <a:dk2>
          <a:srgbClr val="000000"/>
        </a:dk2>
        <a:lt2>
          <a:srgbClr val="C0C0C0"/>
        </a:lt2>
        <a:accent1>
          <a:srgbClr val="BD5F8C"/>
        </a:accent1>
        <a:accent2>
          <a:srgbClr val="6C83C2"/>
        </a:accent2>
        <a:accent3>
          <a:srgbClr val="FFFFFF"/>
        </a:accent3>
        <a:accent4>
          <a:srgbClr val="000000"/>
        </a:accent4>
        <a:accent5>
          <a:srgbClr val="DBB6C5"/>
        </a:accent5>
        <a:accent6>
          <a:srgbClr val="6176B0"/>
        </a:accent6>
        <a:hlink>
          <a:srgbClr val="94AF47"/>
        </a:hlink>
        <a:folHlink>
          <a:srgbClr val="CBA155"/>
        </a:folHlink>
      </a:clrScheme>
      <a:clrMap bg1="lt1" tx1="dk1" bg2="lt2" tx2="dk2" accent1="accent1" accent2="accent2" accent3="accent3" accent4="accent4" accent5="accent5" accent6="accent6" hlink="hlink" folHlink="folHlink"/>
    </a:extraClrScheme>
    <a:extraClrScheme>
      <a:clrScheme name="Insulin IDEAS template 1 15">
        <a:dk1>
          <a:srgbClr val="000000"/>
        </a:dk1>
        <a:lt1>
          <a:srgbClr val="FFFFFF"/>
        </a:lt1>
        <a:dk2>
          <a:srgbClr val="000000"/>
        </a:dk2>
        <a:lt2>
          <a:srgbClr val="C0C0C0"/>
        </a:lt2>
        <a:accent1>
          <a:srgbClr val="CE88A9"/>
        </a:accent1>
        <a:accent2>
          <a:srgbClr val="95A5D3"/>
        </a:accent2>
        <a:accent3>
          <a:srgbClr val="FFFFFF"/>
        </a:accent3>
        <a:accent4>
          <a:srgbClr val="000000"/>
        </a:accent4>
        <a:accent5>
          <a:srgbClr val="E3C3D1"/>
        </a:accent5>
        <a:accent6>
          <a:srgbClr val="8795BF"/>
        </a:accent6>
        <a:hlink>
          <a:srgbClr val="FFFF99"/>
        </a:hlink>
        <a:folHlink>
          <a:srgbClr val="DFC595"/>
        </a:folHlink>
      </a:clrScheme>
      <a:clrMap bg1="lt1" tx1="dk1" bg2="lt2" tx2="dk2" accent1="accent1" accent2="accent2" accent3="accent3" accent4="accent4" accent5="accent5" accent6="accent6" hlink="hlink" folHlink="folHlink"/>
    </a:extraClrScheme>
    <a:extraClrScheme>
      <a:clrScheme name="Insulin IDEAS template 1 16">
        <a:dk1>
          <a:srgbClr val="000000"/>
        </a:dk1>
        <a:lt1>
          <a:srgbClr val="FFFFFF"/>
        </a:lt1>
        <a:dk2>
          <a:srgbClr val="000000"/>
        </a:dk2>
        <a:lt2>
          <a:srgbClr val="C0C0C0"/>
        </a:lt2>
        <a:accent1>
          <a:srgbClr val="CE88A9"/>
        </a:accent1>
        <a:accent2>
          <a:srgbClr val="ADBADD"/>
        </a:accent2>
        <a:accent3>
          <a:srgbClr val="FFFFFF"/>
        </a:accent3>
        <a:accent4>
          <a:srgbClr val="000000"/>
        </a:accent4>
        <a:accent5>
          <a:srgbClr val="E3C3D1"/>
        </a:accent5>
        <a:accent6>
          <a:srgbClr val="9CA8C8"/>
        </a:accent6>
        <a:hlink>
          <a:srgbClr val="FFFF99"/>
        </a:hlink>
        <a:folHlink>
          <a:srgbClr val="DFC595"/>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2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7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3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3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6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8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AbbVie Corporate Presentation Template 270218">
  <a:themeElements>
    <a:clrScheme name="Custom 26">
      <a:dk1>
        <a:srgbClr val="000000"/>
      </a:dk1>
      <a:lt1>
        <a:srgbClr val="FFFFFF"/>
      </a:lt1>
      <a:dk2>
        <a:srgbClr val="898A89"/>
      </a:dk2>
      <a:lt2>
        <a:srgbClr val="E0E2E8"/>
      </a:lt2>
      <a:accent1>
        <a:srgbClr val="7997AB"/>
      </a:accent1>
      <a:accent2>
        <a:srgbClr val="006580"/>
      </a:accent2>
      <a:accent3>
        <a:srgbClr val="E1F0FA"/>
      </a:accent3>
      <a:accent4>
        <a:srgbClr val="FD6E0B"/>
      </a:accent4>
      <a:accent5>
        <a:srgbClr val="C2C6D2"/>
      </a:accent5>
      <a:accent6>
        <a:srgbClr val="E0E2E8"/>
      </a:accent6>
      <a:hlink>
        <a:srgbClr val="FD9740"/>
      </a:hlink>
      <a:folHlink>
        <a:srgbClr val="FEC372"/>
      </a:folHlink>
    </a:clrScheme>
    <a:fontScheme name="Custom 21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bbVie Presentation Template (010218).potx" id="{5466C9BB-65BA-4787-845D-DB693C233927}" vid="{7033D81F-27F3-4DA3-AD8A-1FBD6C7CE3A3}"/>
    </a:ext>
  </a:extLst>
</a:theme>
</file>

<file path=ppt/theme/theme19.xml><?xml version="1.0" encoding="utf-8"?>
<a:theme xmlns:a="http://schemas.openxmlformats.org/drawingml/2006/main" name="19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2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2_Co-brand Master Slide Options - Colours">
  <a:themeElements>
    <a:clrScheme name="Custom 207">
      <a:dk1>
        <a:srgbClr val="000000"/>
      </a:dk1>
      <a:lt1>
        <a:srgbClr val="FFFFFF"/>
      </a:lt1>
      <a:dk2>
        <a:srgbClr val="3F4444"/>
      </a:dk2>
      <a:lt2>
        <a:srgbClr val="F0AB00"/>
      </a:lt2>
      <a:accent1>
        <a:srgbClr val="3F4444"/>
      </a:accent1>
      <a:accent2>
        <a:srgbClr val="830051"/>
      </a:accent2>
      <a:accent3>
        <a:srgbClr val="68D2DF"/>
      </a:accent3>
      <a:accent4>
        <a:srgbClr val="3C1053"/>
      </a:accent4>
      <a:accent5>
        <a:srgbClr val="C4D600"/>
      </a:accent5>
      <a:accent6>
        <a:srgbClr val="003865"/>
      </a:accent6>
      <a:hlink>
        <a:srgbClr val="003865"/>
      </a:hlink>
      <a:folHlink>
        <a:srgbClr val="9DA7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Z Acerta External Template 16x9.potx" id="{E6743435-4D20-4FC5-97C1-2DAA99B0D650}" vid="{AB5048D0-4619-4ED1-B317-78A9C0F04F85}"/>
    </a:ext>
  </a:extLst>
</a:theme>
</file>

<file path=ppt/theme/theme21.xml><?xml version="1.0" encoding="utf-8"?>
<a:theme xmlns:a="http://schemas.openxmlformats.org/drawingml/2006/main" name="Larissa-Design">
  <a:themeElements>
    <a:clrScheme name="DCLLSG">
      <a:dk1>
        <a:srgbClr val="000000"/>
      </a:dk1>
      <a:lt1>
        <a:srgbClr val="FFFFFF"/>
      </a:lt1>
      <a:dk2>
        <a:srgbClr val="808080"/>
      </a:dk2>
      <a:lt2>
        <a:srgbClr val="FFFFFF"/>
      </a:lt2>
      <a:accent1>
        <a:srgbClr val="D8D8D8"/>
      </a:accent1>
      <a:accent2>
        <a:srgbClr val="BFBFBF"/>
      </a:accent2>
      <a:accent3>
        <a:srgbClr val="A5A5A5"/>
      </a:accent3>
      <a:accent4>
        <a:srgbClr val="7FA0BB"/>
      </a:accent4>
      <a:accent5>
        <a:srgbClr val="40719A"/>
      </a:accent5>
      <a:accent6>
        <a:srgbClr val="004178"/>
      </a:accent6>
      <a:hlink>
        <a:srgbClr val="B98DC4"/>
      </a:hlink>
      <a:folHlink>
        <a:srgbClr val="9656A5"/>
      </a:folHlink>
    </a:clrScheme>
    <a:fontScheme name="DCLLSG">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20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ibrutinib-oral-template">
  <a:themeElements>
    <a:clrScheme name="Clinical Trials">
      <a:dk1>
        <a:srgbClr val="336699"/>
      </a:dk1>
      <a:lt1>
        <a:srgbClr val="FFFFFF"/>
      </a:lt1>
      <a:dk2>
        <a:srgbClr val="FFB652"/>
      </a:dk2>
      <a:lt2>
        <a:srgbClr val="94420E"/>
      </a:lt2>
      <a:accent1>
        <a:srgbClr val="7E99AA"/>
      </a:accent1>
      <a:accent2>
        <a:srgbClr val="0098AA"/>
      </a:accent2>
      <a:accent3>
        <a:srgbClr val="006784"/>
      </a:accent3>
      <a:accent4>
        <a:srgbClr val="FFB652"/>
      </a:accent4>
      <a:accent5>
        <a:srgbClr val="94420E"/>
      </a:accent5>
      <a:accent6>
        <a:srgbClr val="7E99AA"/>
      </a:accent6>
      <a:hlink>
        <a:srgbClr val="94420E"/>
      </a:hlink>
      <a:folHlink>
        <a:srgbClr val="FFB65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lnDef>
  </a:objectDefaults>
  <a:extraClrSchemeLst>
    <a:extraClrScheme>
      <a:clrScheme name="Insulin IDEAS template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sulin IDEAS template 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sulin IDEAS template 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sulin IDEAS template 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sulin IDEAS template 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sulin IDEAS template 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sulin IDEAS template 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sulin IDEAS template 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sulin IDEAS template 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sulin IDEAS template 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sulin IDEAS template 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sulin IDEAS template 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nsulin IDEAS template 1 13">
        <a:dk1>
          <a:srgbClr val="000000"/>
        </a:dk1>
        <a:lt1>
          <a:srgbClr val="FFFFFF"/>
        </a:lt1>
        <a:dk2>
          <a:srgbClr val="000000"/>
        </a:dk2>
        <a:lt2>
          <a:srgbClr val="808080"/>
        </a:lt2>
        <a:accent1>
          <a:srgbClr val="8F3B63"/>
        </a:accent1>
        <a:accent2>
          <a:srgbClr val="3B528F"/>
        </a:accent2>
        <a:accent3>
          <a:srgbClr val="FFFFFF"/>
        </a:accent3>
        <a:accent4>
          <a:srgbClr val="000000"/>
        </a:accent4>
        <a:accent5>
          <a:srgbClr val="C6AFB7"/>
        </a:accent5>
        <a:accent6>
          <a:srgbClr val="354981"/>
        </a:accent6>
        <a:hlink>
          <a:srgbClr val="7B913B"/>
        </a:hlink>
        <a:folHlink>
          <a:srgbClr val="B68A38"/>
        </a:folHlink>
      </a:clrScheme>
      <a:clrMap bg1="lt1" tx1="dk1" bg2="lt2" tx2="dk2" accent1="accent1" accent2="accent2" accent3="accent3" accent4="accent4" accent5="accent5" accent6="accent6" hlink="hlink" folHlink="folHlink"/>
    </a:extraClrScheme>
    <a:extraClrScheme>
      <a:clrScheme name="Insulin IDEAS template 1 14">
        <a:dk1>
          <a:srgbClr val="000000"/>
        </a:dk1>
        <a:lt1>
          <a:srgbClr val="FFFFFF"/>
        </a:lt1>
        <a:dk2>
          <a:srgbClr val="000000"/>
        </a:dk2>
        <a:lt2>
          <a:srgbClr val="C0C0C0"/>
        </a:lt2>
        <a:accent1>
          <a:srgbClr val="BD5F8C"/>
        </a:accent1>
        <a:accent2>
          <a:srgbClr val="6C83C2"/>
        </a:accent2>
        <a:accent3>
          <a:srgbClr val="FFFFFF"/>
        </a:accent3>
        <a:accent4>
          <a:srgbClr val="000000"/>
        </a:accent4>
        <a:accent5>
          <a:srgbClr val="DBB6C5"/>
        </a:accent5>
        <a:accent6>
          <a:srgbClr val="6176B0"/>
        </a:accent6>
        <a:hlink>
          <a:srgbClr val="94AF47"/>
        </a:hlink>
        <a:folHlink>
          <a:srgbClr val="CBA155"/>
        </a:folHlink>
      </a:clrScheme>
      <a:clrMap bg1="lt1" tx1="dk1" bg2="lt2" tx2="dk2" accent1="accent1" accent2="accent2" accent3="accent3" accent4="accent4" accent5="accent5" accent6="accent6" hlink="hlink" folHlink="folHlink"/>
    </a:extraClrScheme>
    <a:extraClrScheme>
      <a:clrScheme name="Insulin IDEAS template 1 15">
        <a:dk1>
          <a:srgbClr val="000000"/>
        </a:dk1>
        <a:lt1>
          <a:srgbClr val="FFFFFF"/>
        </a:lt1>
        <a:dk2>
          <a:srgbClr val="000000"/>
        </a:dk2>
        <a:lt2>
          <a:srgbClr val="C0C0C0"/>
        </a:lt2>
        <a:accent1>
          <a:srgbClr val="CE88A9"/>
        </a:accent1>
        <a:accent2>
          <a:srgbClr val="95A5D3"/>
        </a:accent2>
        <a:accent3>
          <a:srgbClr val="FFFFFF"/>
        </a:accent3>
        <a:accent4>
          <a:srgbClr val="000000"/>
        </a:accent4>
        <a:accent5>
          <a:srgbClr val="E3C3D1"/>
        </a:accent5>
        <a:accent6>
          <a:srgbClr val="8795BF"/>
        </a:accent6>
        <a:hlink>
          <a:srgbClr val="FFFF99"/>
        </a:hlink>
        <a:folHlink>
          <a:srgbClr val="DFC595"/>
        </a:folHlink>
      </a:clrScheme>
      <a:clrMap bg1="lt1" tx1="dk1" bg2="lt2" tx2="dk2" accent1="accent1" accent2="accent2" accent3="accent3" accent4="accent4" accent5="accent5" accent6="accent6" hlink="hlink" folHlink="folHlink"/>
    </a:extraClrScheme>
    <a:extraClrScheme>
      <a:clrScheme name="Insulin IDEAS template 1 16">
        <a:dk1>
          <a:srgbClr val="000000"/>
        </a:dk1>
        <a:lt1>
          <a:srgbClr val="FFFFFF"/>
        </a:lt1>
        <a:dk2>
          <a:srgbClr val="000000"/>
        </a:dk2>
        <a:lt2>
          <a:srgbClr val="C0C0C0"/>
        </a:lt2>
        <a:accent1>
          <a:srgbClr val="CE88A9"/>
        </a:accent1>
        <a:accent2>
          <a:srgbClr val="ADBADD"/>
        </a:accent2>
        <a:accent3>
          <a:srgbClr val="FFFFFF"/>
        </a:accent3>
        <a:accent4>
          <a:srgbClr val="000000"/>
        </a:accent4>
        <a:accent5>
          <a:srgbClr val="E3C3D1"/>
        </a:accent5>
        <a:accent6>
          <a:srgbClr val="9CA8C8"/>
        </a:accent6>
        <a:hlink>
          <a:srgbClr val="FFFF99"/>
        </a:hlink>
        <a:folHlink>
          <a:srgbClr val="DFC595"/>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2_Larissa-Design">
  <a:themeElements>
    <a:clrScheme name="DCLLSG">
      <a:dk1>
        <a:srgbClr val="000000"/>
      </a:dk1>
      <a:lt1>
        <a:srgbClr val="FFFFFF"/>
      </a:lt1>
      <a:dk2>
        <a:srgbClr val="808080"/>
      </a:dk2>
      <a:lt2>
        <a:srgbClr val="FFFFFF"/>
      </a:lt2>
      <a:accent1>
        <a:srgbClr val="D8D8D8"/>
      </a:accent1>
      <a:accent2>
        <a:srgbClr val="BFBFBF"/>
      </a:accent2>
      <a:accent3>
        <a:srgbClr val="A5A5A5"/>
      </a:accent3>
      <a:accent4>
        <a:srgbClr val="7FA0BB"/>
      </a:accent4>
      <a:accent5>
        <a:srgbClr val="40719A"/>
      </a:accent5>
      <a:accent6>
        <a:srgbClr val="004178"/>
      </a:accent6>
      <a:hlink>
        <a:srgbClr val="B98DC4"/>
      </a:hlink>
      <a:folHlink>
        <a:srgbClr val="9656A5"/>
      </a:folHlink>
    </a:clrScheme>
    <a:fontScheme name="DCLLSG">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4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5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2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6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4_Default Design">
  <a:themeElements>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6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2"/>
            </a:solidFill>
            <a:effectLst/>
            <a:latin typeface="Arial" charset="0"/>
          </a:defRPr>
        </a:defPPr>
      </a:lstStyle>
    </a:lnDef>
  </a:objectDefaults>
  <a:extraClrSchemeLst>
    <a:extraClrScheme>
      <a:clrScheme name="6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Custom Design">
  <a:themeElements>
    <a:clrScheme name="Custom 42">
      <a:dk1>
        <a:sysClr val="windowText" lastClr="000000"/>
      </a:dk1>
      <a:lt1>
        <a:sysClr val="window" lastClr="FFFFFF"/>
      </a:lt1>
      <a:dk2>
        <a:srgbClr val="44546A"/>
      </a:dk2>
      <a:lt2>
        <a:srgbClr val="E7E6E6"/>
      </a:lt2>
      <a:accent1>
        <a:srgbClr val="4B3D6E"/>
      </a:accent1>
      <a:accent2>
        <a:srgbClr val="ED7D31"/>
      </a:accent2>
      <a:accent3>
        <a:srgbClr val="A5A5A5"/>
      </a:accent3>
      <a:accent4>
        <a:srgbClr val="FFC000"/>
      </a:accent4>
      <a:accent5>
        <a:srgbClr val="CCDCF3"/>
      </a:accent5>
      <a:accent6>
        <a:srgbClr val="8DBF42"/>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Co-brand Master Slide Options - Colours">
  <a:themeElements>
    <a:clrScheme name="Custom 207">
      <a:dk1>
        <a:srgbClr val="000000"/>
      </a:dk1>
      <a:lt1>
        <a:srgbClr val="FFFFFF"/>
      </a:lt1>
      <a:dk2>
        <a:srgbClr val="3F4444"/>
      </a:dk2>
      <a:lt2>
        <a:srgbClr val="F0AB00"/>
      </a:lt2>
      <a:accent1>
        <a:srgbClr val="3F4444"/>
      </a:accent1>
      <a:accent2>
        <a:srgbClr val="830051"/>
      </a:accent2>
      <a:accent3>
        <a:srgbClr val="68D2DF"/>
      </a:accent3>
      <a:accent4>
        <a:srgbClr val="3C1053"/>
      </a:accent4>
      <a:accent5>
        <a:srgbClr val="C4D600"/>
      </a:accent5>
      <a:accent6>
        <a:srgbClr val="003865"/>
      </a:accent6>
      <a:hlink>
        <a:srgbClr val="003865"/>
      </a:hlink>
      <a:folHlink>
        <a:srgbClr val="9DA7A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Z Acerta External Template 16x9.potx" id="{E6743435-4D20-4FC5-97C1-2DAA99B0D650}" vid="{AB5048D0-4619-4ED1-B317-78A9C0F04F85}"/>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F5D11BF1-6623-4988-A744-5CEC4A91A458}"/>
</file>

<file path=customXml/itemProps2.xml><?xml version="1.0" encoding="utf-8"?>
<ds:datastoreItem xmlns:ds="http://schemas.openxmlformats.org/officeDocument/2006/customXml" ds:itemID="{B7DBB799-C858-4E57-8E16-A61BC71C6678}"/>
</file>

<file path=customXml/itemProps3.xml><?xml version="1.0" encoding="utf-8"?>
<ds:datastoreItem xmlns:ds="http://schemas.openxmlformats.org/officeDocument/2006/customXml" ds:itemID="{8B9354D9-80A9-40D7-AD6F-4507434736DA}"/>
</file>

<file path=docProps/app.xml><?xml version="1.0" encoding="utf-8"?>
<Properties xmlns="http://schemas.openxmlformats.org/officeDocument/2006/extended-properties" xmlns:vt="http://schemas.openxmlformats.org/officeDocument/2006/docPropsVTypes">
  <TotalTime>1911</TotalTime>
  <Words>6047</Words>
  <Application>Microsoft Macintosh PowerPoint</Application>
  <PresentationFormat>Widescreen</PresentationFormat>
  <Paragraphs>1206</Paragraphs>
  <Slides>45</Slides>
  <Notes>19</Notes>
  <HiddenSlides>0</HiddenSlides>
  <MMClips>0</MMClips>
  <ScaleCrop>false</ScaleCrop>
  <HeadingPairs>
    <vt:vector size="6" baseType="variant">
      <vt:variant>
        <vt:lpstr>Fonts Used</vt:lpstr>
      </vt:variant>
      <vt:variant>
        <vt:i4>10</vt:i4>
      </vt:variant>
      <vt:variant>
        <vt:lpstr>Theme</vt:lpstr>
      </vt:variant>
      <vt:variant>
        <vt:i4>28</vt:i4>
      </vt:variant>
      <vt:variant>
        <vt:lpstr>Slide Titles</vt:lpstr>
      </vt:variant>
      <vt:variant>
        <vt:i4>45</vt:i4>
      </vt:variant>
    </vt:vector>
  </HeadingPairs>
  <TitlesOfParts>
    <vt:vector size="83" baseType="lpstr">
      <vt:lpstr>Arial</vt:lpstr>
      <vt:lpstr>Baskerville</vt:lpstr>
      <vt:lpstr>Calibri</vt:lpstr>
      <vt:lpstr>Calibri Regular</vt:lpstr>
      <vt:lpstr>Lucida Grande</vt:lpstr>
      <vt:lpstr>Segoe UI</vt:lpstr>
      <vt:lpstr>Symbol</vt:lpstr>
      <vt:lpstr>System Font Regular</vt:lpstr>
      <vt:lpstr>Times New Roman</vt:lpstr>
      <vt:lpstr>Wingdings</vt:lpstr>
      <vt:lpstr>11_Default Design</vt:lpstr>
      <vt:lpstr>12_Default Design</vt:lpstr>
      <vt:lpstr>14_Default Design</vt:lpstr>
      <vt:lpstr>15_Default Design</vt:lpstr>
      <vt:lpstr>22_Default Design</vt:lpstr>
      <vt:lpstr>16_Default Design</vt:lpstr>
      <vt:lpstr>24_Default Design</vt:lpstr>
      <vt:lpstr>Custom Design</vt:lpstr>
      <vt:lpstr>Co-brand Master Slide Options - Colours</vt:lpstr>
      <vt:lpstr>17_Default Design</vt:lpstr>
      <vt:lpstr>2_ClinicalStudies</vt:lpstr>
      <vt:lpstr>12_Default Design</vt:lpstr>
      <vt:lpstr>27_Default Design</vt:lpstr>
      <vt:lpstr>23_Default Design</vt:lpstr>
      <vt:lpstr>13_Default Design</vt:lpstr>
      <vt:lpstr>26_Default Design</vt:lpstr>
      <vt:lpstr>18_Default Design</vt:lpstr>
      <vt:lpstr>AbbVie Corporate Presentation Template 270218</vt:lpstr>
      <vt:lpstr>19_Default Design</vt:lpstr>
      <vt:lpstr>2_Co-brand Master Slide Options - Colours</vt:lpstr>
      <vt:lpstr>Larissa-Design</vt:lpstr>
      <vt:lpstr>20_Default Design</vt:lpstr>
      <vt:lpstr>1_ibrutinib-oral-template</vt:lpstr>
      <vt:lpstr>Office Theme</vt:lpstr>
      <vt:lpstr>1_Office Theme</vt:lpstr>
      <vt:lpstr>2_Larissa-Design</vt:lpstr>
      <vt:lpstr>Blank Presentation</vt:lpstr>
      <vt:lpstr>1_Default Design</vt:lpstr>
      <vt:lpstr>Therapeutic Algorithms for Patients with Treatment-Naïve Chronic Lymphocytic Leukemia (CLL) </vt:lpstr>
      <vt:lpstr>PowerPoint Presentation</vt:lpstr>
      <vt:lpstr>What is your usual preferred initial regimen for a 60-year-old patient with IGHV-mutated CLL without del(17p) or TP53 mutation who requires treatment? </vt:lpstr>
      <vt:lpstr>Regulatory and reimbursement issues aside, what would be your preferred initial regimen for a 60-year-old patient with IGHV-mutated CLL without del(17p) or TP53 mutation who requires treatment? </vt:lpstr>
      <vt:lpstr>PowerPoint Presentation</vt:lpstr>
      <vt:lpstr>What is your usual preferred initial regimen for a 60-year-old patient with IGHV-unmutated CLL without del(17p) or TP53 mutation who requires treatment? </vt:lpstr>
      <vt:lpstr>PowerPoint Presentation</vt:lpstr>
      <vt:lpstr>What is your usual preferred initial regimen for a 75-year-old patient with IGHV-unmutated CLL without del(17p) or TP53 mutation who requires treatment? </vt:lpstr>
      <vt:lpstr>PowerPoint Presentation</vt:lpstr>
      <vt:lpstr>What is your usual preferred initial regimen for a 60-year-old patient with del(17p) CLL who requires treatment? </vt:lpstr>
      <vt:lpstr>Regulatory and reimbursement issues aside, when you are going to administer a BTK inhibitor as initial treatment for a patient with CLL, which would you generally prefer? </vt:lpstr>
      <vt:lpstr>PowerPoint Presentation</vt:lpstr>
      <vt:lpstr>For patients with CLL who are receiving obinutuzumab/venetoclax as initial therapy, do you generally order a minimal residual disease (MRD) assay at the end of 12 months? </vt:lpstr>
      <vt:lpstr>Therapeutic Algorithms for Patients with Treatment-Naïve Chronic Lymphocytic Leukemia (CLL) </vt:lpstr>
      <vt:lpstr>RESONATE-2 (PCYC-1115) Study Design</vt:lpstr>
      <vt:lpstr>RESONATE-2: Long-term PFS Benefit With Ibrutinib</vt:lpstr>
      <vt:lpstr>Long Term Efficacy of First-Line ibrutinib Treatment for CLL with 4 Years of Follow-Up in Patients with TP53 Aberrations (del(17p) or TP53 Mutation): A Pooled Analysis From 4 Clinical Trials (N=89) </vt:lpstr>
      <vt:lpstr>PowerPoint Presentation</vt:lpstr>
      <vt:lpstr>I vs IR vs BR: ALLIANCE A041202 Phase III Trial Design </vt:lpstr>
      <vt:lpstr>A041202: PFS in ITT and in Patients With del(17p)</vt:lpstr>
      <vt:lpstr>Study Design Primary Endpoint: PFS </vt:lpstr>
      <vt:lpstr>E1912: IR vs FCR Progression Free Survival</vt:lpstr>
      <vt:lpstr>                     </vt:lpstr>
      <vt:lpstr>ELEVATE-TN: Investigator-assessed PFS Overall</vt:lpstr>
      <vt:lpstr>ELEVATE-TN: Investigator-assessed PFS in Patients With del(17p) and/or Mutated TP53 OR Unmutated IGHV</vt:lpstr>
      <vt:lpstr>CLL14 Trial Design</vt:lpstr>
      <vt:lpstr>PowerPoint Presentation</vt:lpstr>
      <vt:lpstr>PowerPoint Presentation</vt:lpstr>
      <vt:lpstr>PowerPoint Presentation</vt:lpstr>
      <vt:lpstr>PowerPoint Presentation</vt:lpstr>
      <vt:lpstr>PowerPoint Presentation</vt:lpstr>
      <vt:lpstr>PowerPoint Presentation</vt:lpstr>
      <vt:lpstr>ELEVATE-RR: Phase 3 Randomized Non-inferiority Open-Label Trial</vt:lpstr>
      <vt:lpstr>Primary Endpoint: Non-inferiority Met on IRC-Assessed PFS</vt:lpstr>
      <vt:lpstr>Events of Clinical Interest</vt:lpstr>
      <vt:lpstr>PowerPoint Presentation</vt:lpstr>
      <vt:lpstr>ALPINE: Phase 3, Randomized Study of Zanubrutinib vs Ibrutinib in Patients With Relapsed/Refractory CLL or SLL</vt:lpstr>
      <vt:lpstr>ORR by Investigator Assessment</vt:lpstr>
      <vt:lpstr>PFS by Investigator Assessment</vt:lpstr>
      <vt:lpstr>Additional AEs of Special Interest</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224</cp:revision>
  <dcterms:created xsi:type="dcterms:W3CDTF">2018-11-27T18:53:39Z</dcterms:created>
  <dcterms:modified xsi:type="dcterms:W3CDTF">2021-09-02T18:29:06Z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