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gif" ContentType="image/gif"/>
  <Default Extension="tiff" ContentType="image/tiff"/>
  <Default Extension="xlsx" ContentType="application/vnd.openxmlformats-officedocument.spreadsheetml.sheet"/>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3.xml" ContentType="application/vnd.openxmlformats-officedocument.presentationml.slide+xml"/>
  <Override PartName="/ppt/presentation.xml" ContentType="application/vnd.openxmlformats-officedocument.presentationml.presentation.main+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Masters/slideMaster6.xml" ContentType="application/vnd.openxmlformats-officedocument.presentationml.slideMaster+xml"/>
  <Override PartName="/ppt/slideMasters/slideMaster5.xml" ContentType="application/vnd.openxmlformats-officedocument.presentationml.slideMaster+xml"/>
  <Override PartName="/ppt/slideMasters/slideMaster4.xml" ContentType="application/vnd.openxmlformats-officedocument.presentationml.slideMaster+xml"/>
  <Override PartName="/ppt/slideMasters/slideMaster3.xml" ContentType="application/vnd.openxmlformats-officedocument.presentationml.slideMaster+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charts/colors2.xml" ContentType="application/vnd.ms-office.chartcolorstyle+xml"/>
  <Override PartName="/ppt/charts/style2.xml" ContentType="application/vnd.ms-office.chartstyle+xml"/>
  <Override PartName="/ppt/charts/chart2.xml" ContentType="application/vnd.openxmlformats-officedocument.drawingml.chart+xml"/>
  <Override PartName="/ppt/theme/themeOverride1.xml" ContentType="application/vnd.openxmlformats-officedocument.themeOverride+xml"/>
  <Override PartName="/ppt/charts/style1.xml" ContentType="application/vnd.ms-office.chartstyle+xml"/>
  <Override PartName="/ppt/charts/chart1.xml" ContentType="application/vnd.openxmlformats-officedocument.drawingml.chart+xml"/>
  <Override PartName="/ppt/theme/theme7.xml" ContentType="application/vnd.openxmlformats-officedocument.theme+xml"/>
  <Override PartName="/ppt/theme/theme6.xml" ContentType="application/vnd.openxmlformats-officedocument.theme+xml"/>
  <Override PartName="/ppt/theme/theme5.xml" ContentType="application/vnd.openxmlformats-officedocument.theme+xml"/>
  <Override PartName="/ppt/theme/theme4.xml" ContentType="application/vnd.openxmlformats-officedocument.theme+xml"/>
  <Override PartName="/ppt/theme/theme3.xml" ContentType="application/vnd.openxmlformats-officedocument.theme+xml"/>
  <Override PartName="/ppt/charts/colors1.xml" ContentType="application/vnd.ms-office.chartcolorstyl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3" r:id="rId3"/>
    <p:sldMasterId id="2147483673" r:id="rId4"/>
    <p:sldMasterId id="2147483686" r:id="rId5"/>
    <p:sldMasterId id="2147483702" r:id="rId6"/>
  </p:sldMasterIdLst>
  <p:notesMasterIdLst>
    <p:notesMasterId r:id="rId35"/>
  </p:notesMasterIdLst>
  <p:sldIdLst>
    <p:sldId id="284" r:id="rId7"/>
    <p:sldId id="269" r:id="rId8"/>
    <p:sldId id="2135714740" r:id="rId9"/>
    <p:sldId id="2135714743" r:id="rId10"/>
    <p:sldId id="270" r:id="rId11"/>
    <p:sldId id="2135714744" r:id="rId12"/>
    <p:sldId id="13729" r:id="rId13"/>
    <p:sldId id="12939" r:id="rId14"/>
    <p:sldId id="3234" r:id="rId15"/>
    <p:sldId id="925" r:id="rId16"/>
    <p:sldId id="923" r:id="rId17"/>
    <p:sldId id="911" r:id="rId18"/>
    <p:sldId id="921" r:id="rId19"/>
    <p:sldId id="910" r:id="rId20"/>
    <p:sldId id="916" r:id="rId21"/>
    <p:sldId id="13723" r:id="rId22"/>
    <p:sldId id="13721" r:id="rId23"/>
    <p:sldId id="13727" r:id="rId24"/>
    <p:sldId id="13725" r:id="rId25"/>
    <p:sldId id="12900" r:id="rId26"/>
    <p:sldId id="592" r:id="rId27"/>
    <p:sldId id="594" r:id="rId28"/>
    <p:sldId id="12899" r:id="rId29"/>
    <p:sldId id="595" r:id="rId30"/>
    <p:sldId id="13724" r:id="rId31"/>
    <p:sldId id="593" r:id="rId32"/>
    <p:sldId id="12950" r:id="rId33"/>
    <p:sldId id="13726" r:id="rId3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8975" autoAdjust="0"/>
    <p:restoredTop sz="95964" autoAdjust="0"/>
  </p:normalViewPr>
  <p:slideViewPr>
    <p:cSldViewPr snapToGrid="0">
      <p:cViewPr varScale="1">
        <p:scale>
          <a:sx n="99" d="100"/>
          <a:sy n="99" d="100"/>
        </p:scale>
        <p:origin x="192" y="4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tableStyles" Target="tableStyles.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customXml" Target="../customXml/item3.xml"/><Relationship Id="rId7" Type="http://schemas.openxmlformats.org/officeDocument/2006/relationships/slide" Target="slides/slide1.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viewProps" Target="viewProps.xml"/><Relationship Id="rId40" Type="http://schemas.openxmlformats.org/officeDocument/2006/relationships/customXml" Target="../customXml/item1.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presProps" Target="presProp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notesMaster" Target="notesMasters/notesMaster1.xml"/><Relationship Id="rId8" Type="http://schemas.openxmlformats.org/officeDocument/2006/relationships/slide" Target="slides/slide2.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9.2727440964101446E-2"/>
          <c:y val="0.1992662510811741"/>
          <c:w val="0.87755652056458344"/>
          <c:h val="0.65836664043562154"/>
        </c:manualLayout>
      </c:layout>
      <c:barChart>
        <c:barDir val="col"/>
        <c:grouping val="stacked"/>
        <c:varyColors val="0"/>
        <c:ser>
          <c:idx val="1"/>
          <c:order val="0"/>
          <c:tx>
            <c:strRef>
              <c:f>Sheet1!$C$1</c:f>
              <c:strCache>
                <c:ptCount val="1"/>
                <c:pt idx="0">
                  <c:v>PR</c:v>
                </c:pt>
              </c:strCache>
            </c:strRef>
          </c:tx>
          <c:spPr>
            <a:solidFill>
              <a:srgbClr val="FFAC25"/>
            </a:solidFill>
            <a:ln>
              <a:solidFill>
                <a:srgbClr val="FFFFFF"/>
              </a:solidFill>
            </a:ln>
            <a:effectLst/>
          </c:spPr>
          <c:invertIfNegative val="0"/>
          <c:dLbls>
            <c:dLbl>
              <c:idx val="0"/>
              <c:tx>
                <c:rich>
                  <a:bodyPr/>
                  <a:lstStyle/>
                  <a:p>
                    <a:fld id="{473C5DDA-A7AD-4530-AF40-E2400D29DAA4}" type="VALUE">
                      <a:rPr lang="en-US" smtClean="0">
                        <a:latin typeface="Trebuchet MS" panose="020B0603020202020204" pitchFamily="34" charset="0"/>
                      </a:rPr>
                      <a:pPr/>
                      <a:t>[VALUE]</a:t>
                    </a:fld>
                    <a:r>
                      <a:rPr lang="en-US" dirty="0">
                        <a:latin typeface="Trebuchet MS" panose="020B0603020202020204" pitchFamily="34" charset="0"/>
                      </a:rPr>
                      <a:t>%</a:t>
                    </a:r>
                  </a:p>
                  <a:p>
                    <a:r>
                      <a:rPr lang="en-US" dirty="0">
                        <a:latin typeface="Trebuchet MS" panose="020B0603020202020204" pitchFamily="34" charset="0"/>
                      </a:rPr>
                      <a:t>(n = 6)</a:t>
                    </a:r>
                  </a:p>
                </c:rich>
              </c:tx>
              <c:dLblPos val="ct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4868-4A62-BB2F-82B087604C88}"/>
                </c:ext>
              </c:extLst>
            </c:dLbl>
            <c:dLbl>
              <c:idx val="1"/>
              <c:tx>
                <c:rich>
                  <a:bodyPr/>
                  <a:lstStyle/>
                  <a:p>
                    <a:fld id="{51D7CC3B-4B4C-401B-AE2A-2734FD72A56D}" type="VALUE">
                      <a:rPr lang="en-US" smtClean="0">
                        <a:latin typeface="Trebuchet MS" panose="020B0603020202020204" pitchFamily="34" charset="0"/>
                      </a:rPr>
                      <a:pPr/>
                      <a:t>[VALUE]</a:t>
                    </a:fld>
                    <a:r>
                      <a:rPr lang="en-US" dirty="0">
                        <a:latin typeface="Trebuchet MS" panose="020B0603020202020204" pitchFamily="34" charset="0"/>
                      </a:rPr>
                      <a:t>%</a:t>
                    </a:r>
                  </a:p>
                  <a:p>
                    <a:r>
                      <a:rPr lang="en-US" dirty="0">
                        <a:latin typeface="Trebuchet MS" panose="020B0603020202020204" pitchFamily="34" charset="0"/>
                      </a:rPr>
                      <a:t>(n = 1)</a:t>
                    </a:r>
                  </a:p>
                </c:rich>
              </c:tx>
              <c:dLblPos val="ct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4-4868-4A62-BB2F-82B087604C88}"/>
                </c:ext>
              </c:extLst>
            </c:dLbl>
            <c:dLbl>
              <c:idx val="2"/>
              <c:tx>
                <c:rich>
                  <a:bodyPr/>
                  <a:lstStyle/>
                  <a:p>
                    <a:fld id="{2432670E-23FE-4E14-BA1B-9E56C02A1EF9}" type="VALUE">
                      <a:rPr lang="en-US" sz="1200" smtClean="0">
                        <a:latin typeface="Trebuchet MS" panose="020B0603020202020204" pitchFamily="34" charset="0"/>
                      </a:rPr>
                      <a:pPr/>
                      <a:t>[VALUE]</a:t>
                    </a:fld>
                    <a:r>
                      <a:rPr lang="en-US" sz="1200" b="1" i="0" u="none" strike="noStrike" kern="1200" baseline="0" dirty="0">
                        <a:solidFill>
                          <a:srgbClr val="4C4C4C"/>
                        </a:solidFill>
                        <a:latin typeface="Trebuchet MS" panose="020B0603020202020204" pitchFamily="34" charset="0"/>
                      </a:rPr>
                      <a:t>%</a:t>
                    </a:r>
                  </a:p>
                  <a:p>
                    <a:r>
                      <a:rPr lang="en-US" sz="1200" b="1" i="0" u="none" strike="noStrike" kern="1200" baseline="0" dirty="0">
                        <a:solidFill>
                          <a:srgbClr val="4C4C4C"/>
                        </a:solidFill>
                        <a:latin typeface="Trebuchet MS" panose="020B0603020202020204" pitchFamily="34" charset="0"/>
                      </a:rPr>
                      <a:t>(n = 5)</a:t>
                    </a:r>
                  </a:p>
                </c:rich>
              </c:tx>
              <c:dLblPos val="ct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33EE-448D-92FA-E44B0E7850CE}"/>
                </c:ext>
              </c:extLst>
            </c:dLbl>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DL1</c:v>
                </c:pt>
                <c:pt idx="2">
                  <c:v>DL2</c:v>
                </c:pt>
              </c:strCache>
            </c:strRef>
          </c:cat>
          <c:val>
            <c:numRef>
              <c:f>Sheet1!$C$2:$C$4</c:f>
              <c:numCache>
                <c:formatCode>General</c:formatCode>
                <c:ptCount val="3"/>
                <c:pt idx="0">
                  <c:v>32</c:v>
                </c:pt>
                <c:pt idx="1">
                  <c:v>25</c:v>
                </c:pt>
                <c:pt idx="2">
                  <c:v>33</c:v>
                </c:pt>
              </c:numCache>
            </c:numRef>
          </c:val>
          <c:extLst>
            <c:ext xmlns:c16="http://schemas.microsoft.com/office/drawing/2014/chart" uri="{C3380CC4-5D6E-409C-BE32-E72D297353CC}">
              <c16:uniqueId val="{00000005-4868-4A62-BB2F-82B087604C88}"/>
            </c:ext>
          </c:extLst>
        </c:ser>
        <c:ser>
          <c:idx val="2"/>
          <c:order val="1"/>
          <c:tx>
            <c:strRef>
              <c:f>Sheet1!$D$1</c:f>
              <c:strCache>
                <c:ptCount val="1"/>
                <c:pt idx="0">
                  <c:v>CR/CRi</c:v>
                </c:pt>
              </c:strCache>
            </c:strRef>
          </c:tx>
          <c:spPr>
            <a:solidFill>
              <a:srgbClr val="009FBA"/>
            </a:solidFill>
            <a:ln>
              <a:solidFill>
                <a:srgbClr val="FFFFFF"/>
              </a:solidFill>
            </a:ln>
            <a:effectLst/>
          </c:spPr>
          <c:invertIfNegative val="0"/>
          <c:dLbls>
            <c:dLbl>
              <c:idx val="0"/>
              <c:tx>
                <c:rich>
                  <a:bodyPr/>
                  <a:lstStyle/>
                  <a:p>
                    <a:fld id="{16537246-BFD0-4284-ABD3-9B5513A68D49}" type="VALUE">
                      <a:rPr lang="en-US" smtClean="0">
                        <a:latin typeface="Trebuchet MS" panose="020B0603020202020204" pitchFamily="34" charset="0"/>
                      </a:rPr>
                      <a:pPr/>
                      <a:t>[VALUE]</a:t>
                    </a:fld>
                    <a:r>
                      <a:rPr lang="en-US" dirty="0">
                        <a:latin typeface="Trebuchet MS" panose="020B0603020202020204" pitchFamily="34" charset="0"/>
                      </a:rPr>
                      <a:t>%</a:t>
                    </a:r>
                  </a:p>
                  <a:p>
                    <a:r>
                      <a:rPr lang="en-US" dirty="0">
                        <a:latin typeface="Trebuchet MS" panose="020B0603020202020204" pitchFamily="34" charset="0"/>
                      </a:rPr>
                      <a:t>(n = 12)</a:t>
                    </a:r>
                  </a:p>
                </c:rich>
              </c:tx>
              <c:dLblPos val="ct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6-4868-4A62-BB2F-82B087604C88}"/>
                </c:ext>
              </c:extLst>
            </c:dLbl>
            <c:dLbl>
              <c:idx val="1"/>
              <c:tx>
                <c:rich>
                  <a:bodyPr/>
                  <a:lstStyle/>
                  <a:p>
                    <a:fld id="{3AC408F4-79B5-42CB-BDDA-DA9E4846B3E9}" type="VALUE">
                      <a:rPr lang="en-US" smtClean="0">
                        <a:latin typeface="Trebuchet MS" panose="020B0603020202020204" pitchFamily="34" charset="0"/>
                      </a:rPr>
                      <a:pPr/>
                      <a:t>[VALUE]</a:t>
                    </a:fld>
                    <a:r>
                      <a:rPr lang="en-US" dirty="0">
                        <a:latin typeface="Trebuchet MS" panose="020B0603020202020204" pitchFamily="34" charset="0"/>
                      </a:rPr>
                      <a:t>%</a:t>
                    </a:r>
                  </a:p>
                  <a:p>
                    <a:r>
                      <a:rPr lang="en-US" dirty="0">
                        <a:latin typeface="Trebuchet MS" panose="020B0603020202020204" pitchFamily="34" charset="0"/>
                      </a:rPr>
                      <a:t>(n = 2)</a:t>
                    </a:r>
                  </a:p>
                </c:rich>
              </c:tx>
              <c:dLblPos val="ct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4868-4A62-BB2F-82B087604C88}"/>
                </c:ext>
              </c:extLst>
            </c:dLbl>
            <c:dLbl>
              <c:idx val="2"/>
              <c:tx>
                <c:rich>
                  <a:bodyPr/>
                  <a:lstStyle/>
                  <a:p>
                    <a:fld id="{72689C9F-4848-4F93-8A2A-D5C096F53301}" type="VALUE">
                      <a:rPr lang="en-US" sz="1200" smtClean="0">
                        <a:latin typeface="Trebuchet MS" panose="020B0603020202020204" pitchFamily="34" charset="0"/>
                      </a:rPr>
                      <a:pPr/>
                      <a:t>[VALUE]</a:t>
                    </a:fld>
                    <a:r>
                      <a:rPr lang="en-US" sz="1200" dirty="0">
                        <a:latin typeface="Trebuchet MS" panose="020B0603020202020204" pitchFamily="34" charset="0"/>
                      </a:rPr>
                      <a:t>%</a:t>
                    </a:r>
                  </a:p>
                  <a:p>
                    <a:r>
                      <a:rPr lang="en-US" sz="1200" dirty="0">
                        <a:latin typeface="Trebuchet MS" panose="020B0603020202020204" pitchFamily="34" charset="0"/>
                      </a:rPr>
                      <a:t>(n = 10)</a:t>
                    </a:r>
                  </a:p>
                </c:rich>
              </c:tx>
              <c:dLblPos val="ct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33EE-448D-92FA-E44B0E7850CE}"/>
                </c:ext>
              </c:extLst>
            </c:dLbl>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DL1</c:v>
                </c:pt>
                <c:pt idx="2">
                  <c:v>DL2</c:v>
                </c:pt>
              </c:strCache>
            </c:strRef>
          </c:cat>
          <c:val>
            <c:numRef>
              <c:f>Sheet1!$D$2:$D$4</c:f>
              <c:numCache>
                <c:formatCode>General</c:formatCode>
                <c:ptCount val="3"/>
                <c:pt idx="0">
                  <c:v>63</c:v>
                </c:pt>
                <c:pt idx="1">
                  <c:v>50</c:v>
                </c:pt>
                <c:pt idx="2">
                  <c:v>67</c:v>
                </c:pt>
              </c:numCache>
            </c:numRef>
          </c:val>
          <c:extLst>
            <c:ext xmlns:c16="http://schemas.microsoft.com/office/drawing/2014/chart" uri="{C3380CC4-5D6E-409C-BE32-E72D297353CC}">
              <c16:uniqueId val="{00000008-4868-4A62-BB2F-82B087604C88}"/>
            </c:ext>
          </c:extLst>
        </c:ser>
        <c:dLbls>
          <c:dLblPos val="ctr"/>
          <c:showLegendKey val="0"/>
          <c:showVal val="1"/>
          <c:showCatName val="0"/>
          <c:showSerName val="0"/>
          <c:showPercent val="0"/>
          <c:showBubbleSize val="0"/>
        </c:dLbls>
        <c:gapWidth val="39"/>
        <c:overlap val="100"/>
        <c:axId val="429711640"/>
        <c:axId val="429712032"/>
      </c:barChart>
      <c:catAx>
        <c:axId val="429711640"/>
        <c:scaling>
          <c:orientation val="minMax"/>
        </c:scaling>
        <c:delete val="0"/>
        <c:axPos val="b"/>
        <c:numFmt formatCode="General" sourceLinked="1"/>
        <c:majorTickMark val="out"/>
        <c:minorTickMark val="none"/>
        <c:tickLblPos val="none"/>
        <c:spPr>
          <a:noFill/>
          <a:ln w="9525" cap="flat" cmpd="sng" algn="ctr">
            <a:solidFill>
              <a:srgbClr val="595454"/>
            </a:solidFill>
            <a:round/>
          </a:ln>
          <a:effectLst/>
        </c:spPr>
        <c:txPr>
          <a:bodyPr rot="-60000000" spcFirstLastPara="1" vertOverflow="ellipsis" vert="horz" wrap="square" anchor="ctr" anchorCtr="1"/>
          <a:lstStyle/>
          <a:p>
            <a:pPr>
              <a:defRPr sz="1000" b="1" i="0" u="none" strike="noStrike" kern="1200" baseline="0">
                <a:solidFill>
                  <a:schemeClr val="tx1"/>
                </a:solidFill>
                <a:latin typeface="+mn-lt"/>
                <a:ea typeface="+mn-ea"/>
                <a:cs typeface="+mn-cs"/>
              </a:defRPr>
            </a:pPr>
            <a:endParaRPr lang="en-US"/>
          </a:p>
        </c:txPr>
        <c:crossAx val="429712032"/>
        <c:crosses val="autoZero"/>
        <c:auto val="1"/>
        <c:lblAlgn val="ctr"/>
        <c:lblOffset val="100"/>
        <c:noMultiLvlLbl val="0"/>
      </c:catAx>
      <c:valAx>
        <c:axId val="429712032"/>
        <c:scaling>
          <c:orientation val="minMax"/>
          <c:max val="100"/>
        </c:scaling>
        <c:delete val="0"/>
        <c:axPos val="l"/>
        <c:numFmt formatCode="General" sourceLinked="1"/>
        <c:majorTickMark val="out"/>
        <c:minorTickMark val="none"/>
        <c:tickLblPos val="nextTo"/>
        <c:spPr>
          <a:noFill/>
          <a:ln>
            <a:solidFill>
              <a:srgbClr val="595454"/>
            </a:solidFill>
          </a:ln>
          <a:effectLst/>
        </c:spPr>
        <c:txPr>
          <a:bodyPr rot="-60000000" spcFirstLastPara="1" vertOverflow="ellipsis" vert="horz" wrap="square" anchor="ctr" anchorCtr="1"/>
          <a:lstStyle/>
          <a:p>
            <a:pPr>
              <a:defRPr sz="1000" b="1" i="0" u="none" strike="noStrike" kern="1200" baseline="0">
                <a:solidFill>
                  <a:schemeClr val="tx1"/>
                </a:solidFill>
                <a:latin typeface="Trebuchet MS" panose="020B0603020202020204" pitchFamily="34" charset="0"/>
                <a:ea typeface="+mn-ea"/>
                <a:cs typeface="+mn-cs"/>
              </a:defRPr>
            </a:pPr>
            <a:endParaRPr lang="en-US"/>
          </a:p>
        </c:txPr>
        <c:crossAx val="429711640"/>
        <c:crosses val="autoZero"/>
        <c:crossBetween val="between"/>
      </c:valAx>
      <c:spPr>
        <a:noFill/>
        <a:ln>
          <a:noFill/>
        </a:ln>
        <a:effectLst/>
      </c:spPr>
    </c:plotArea>
    <c:legend>
      <c:legendPos val="b"/>
      <c:layout>
        <c:manualLayout>
          <c:xMode val="edge"/>
          <c:yMode val="edge"/>
          <c:x val="5.605217854973459E-4"/>
          <c:y val="3.8073667948702412E-3"/>
          <c:w val="0.996713828799899"/>
          <c:h val="6.8624577874315515E-2"/>
        </c:manualLayout>
      </c:layout>
      <c:overlay val="0"/>
      <c:spPr>
        <a:noFill/>
        <a:ln>
          <a:noFill/>
        </a:ln>
        <a:effectLst/>
      </c:spPr>
      <c:txPr>
        <a:bodyPr rot="0" spcFirstLastPara="1" vertOverflow="ellipsis" vert="horz" wrap="square" anchor="ctr" anchorCtr="1"/>
        <a:lstStyle/>
        <a:p>
          <a:pPr>
            <a:defRPr sz="1200" b="1"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000" b="1">
          <a:solidFill>
            <a:schemeClr val="tx1"/>
          </a:solidFill>
        </a:defRPr>
      </a:pPr>
      <a:endParaRPr lang="en-US"/>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9620606981134165E-2"/>
          <c:y val="0.11921254075238402"/>
          <c:w val="0.88165899076054177"/>
          <c:h val="0.67503542855178389"/>
        </c:manualLayout>
      </c:layout>
      <c:barChart>
        <c:barDir val="col"/>
        <c:grouping val="clustered"/>
        <c:varyColors val="0"/>
        <c:ser>
          <c:idx val="0"/>
          <c:order val="0"/>
          <c:tx>
            <c:strRef>
              <c:f>Sheet1!$B$1</c:f>
              <c:strCache>
                <c:ptCount val="1"/>
                <c:pt idx="0">
                  <c:v>uMRD, blood, flow </c:v>
                </c:pt>
              </c:strCache>
            </c:strRef>
          </c:tx>
          <c:spPr>
            <a:solidFill>
              <a:srgbClr val="009FBA"/>
            </a:solidFill>
            <a:ln>
              <a:noFill/>
            </a:ln>
            <a:effectLst/>
          </c:spPr>
          <c:invertIfNegative val="0"/>
          <c:dLbls>
            <c:dLbl>
              <c:idx val="0"/>
              <c:tx>
                <c:rich>
                  <a:bodyPr/>
                  <a:lstStyle/>
                  <a:p>
                    <a:fld id="{DF83905C-02CD-478E-ABDD-AEB8CAE7D5EF}" type="VALUE">
                      <a:rPr lang="en-US" sz="1100" smtClean="0"/>
                      <a:pPr/>
                      <a:t>[VALUE]</a:t>
                    </a:fld>
                    <a:r>
                      <a:rPr lang="en-US" sz="1100" dirty="0"/>
                      <a:t>%</a:t>
                    </a:r>
                    <a:br>
                      <a:rPr lang="en-US" sz="1100" dirty="0"/>
                    </a:br>
                    <a:r>
                      <a:rPr lang="en-US" sz="1100" dirty="0"/>
                      <a:t>(n = 17)</a:t>
                    </a:r>
                  </a:p>
                </c:rich>
              </c:tx>
              <c:dLblPos val="ct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35B9-47AE-94C4-86A027B7FFCE}"/>
                </c:ext>
              </c:extLst>
            </c:dLbl>
            <c:dLbl>
              <c:idx val="1"/>
              <c:tx>
                <c:rich>
                  <a:bodyPr/>
                  <a:lstStyle/>
                  <a:p>
                    <a:fld id="{CEB3673F-BD7D-4316-9F65-0995B3295B42}" type="VALUE">
                      <a:rPr lang="en-US" sz="1100" smtClean="0"/>
                      <a:pPr/>
                      <a:t>[VALUE]</a:t>
                    </a:fld>
                    <a:r>
                      <a:rPr lang="en-US" sz="1100" dirty="0"/>
                      <a:t>%</a:t>
                    </a:r>
                  </a:p>
                  <a:p>
                    <a:r>
                      <a:rPr lang="en-US" sz="1100" dirty="0"/>
                      <a:t>(n = 3)</a:t>
                    </a:r>
                  </a:p>
                </c:rich>
              </c:tx>
              <c:dLblPos val="ct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35B9-47AE-94C4-86A027B7FFCE}"/>
                </c:ext>
              </c:extLst>
            </c:dLbl>
            <c:dLbl>
              <c:idx val="2"/>
              <c:tx>
                <c:rich>
                  <a:bodyPr/>
                  <a:lstStyle/>
                  <a:p>
                    <a:fld id="{7934B6D5-5E76-4E91-9BBC-8989938A4D67}" type="VALUE">
                      <a:rPr lang="en-US" smtClean="0"/>
                      <a:pPr/>
                      <a:t>[VALUE]</a:t>
                    </a:fld>
                    <a:r>
                      <a:rPr lang="en-US" dirty="0"/>
                      <a:t>%</a:t>
                    </a:r>
                  </a:p>
                  <a:p>
                    <a:r>
                      <a:rPr lang="en-US" dirty="0"/>
                      <a:t>(n = 14)</a:t>
                    </a:r>
                  </a:p>
                </c:rich>
              </c:tx>
              <c:dLblPos val="ct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744C-4349-8ABE-AEE20F2135C8}"/>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bg1"/>
                    </a:solidFill>
                    <a:latin typeface="+mn-lt"/>
                    <a:ea typeface="+mn-ea"/>
                    <a:cs typeface="Calibri" panose="020F0502020204030204" pitchFamily="34" charset="0"/>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DL1</c:v>
                </c:pt>
                <c:pt idx="2">
                  <c:v>DL2</c:v>
                </c:pt>
              </c:strCache>
            </c:strRef>
          </c:cat>
          <c:val>
            <c:numRef>
              <c:f>Sheet1!$B$2:$B$4</c:f>
              <c:numCache>
                <c:formatCode>General</c:formatCode>
                <c:ptCount val="3"/>
                <c:pt idx="0">
                  <c:v>89</c:v>
                </c:pt>
                <c:pt idx="1">
                  <c:v>75</c:v>
                </c:pt>
                <c:pt idx="2">
                  <c:v>93</c:v>
                </c:pt>
              </c:numCache>
            </c:numRef>
          </c:val>
          <c:extLst>
            <c:ext xmlns:c16="http://schemas.microsoft.com/office/drawing/2014/chart" uri="{C3380CC4-5D6E-409C-BE32-E72D297353CC}">
              <c16:uniqueId val="{00000002-35B9-47AE-94C4-86A027B7FFCE}"/>
            </c:ext>
          </c:extLst>
        </c:ser>
        <c:ser>
          <c:idx val="1"/>
          <c:order val="1"/>
          <c:tx>
            <c:strRef>
              <c:f>Sheet1!$C$1</c:f>
              <c:strCache>
                <c:ptCount val="1"/>
                <c:pt idx="0">
                  <c:v>uMRD, marrow, NGS</c:v>
                </c:pt>
              </c:strCache>
            </c:strRef>
          </c:tx>
          <c:spPr>
            <a:solidFill>
              <a:srgbClr val="FFAC25"/>
            </a:solidFill>
            <a:ln>
              <a:noFill/>
            </a:ln>
            <a:effectLst/>
          </c:spPr>
          <c:invertIfNegative val="0"/>
          <c:dLbls>
            <c:dLbl>
              <c:idx val="0"/>
              <c:tx>
                <c:rich>
                  <a:bodyPr/>
                  <a:lstStyle/>
                  <a:p>
                    <a:fld id="{52ED2F0C-89F9-4680-A4E9-3A2A090EFC3B}" type="VALUE">
                      <a:rPr lang="en-US" sz="1050" smtClean="0"/>
                      <a:pPr/>
                      <a:t>[VALUE]</a:t>
                    </a:fld>
                    <a:r>
                      <a:rPr lang="en-US" sz="1050" dirty="0"/>
                      <a:t>%</a:t>
                    </a:r>
                  </a:p>
                  <a:p>
                    <a:r>
                      <a:rPr lang="en-US" sz="1050" dirty="0"/>
                      <a:t>(n = 15)</a:t>
                    </a:r>
                  </a:p>
                </c:rich>
              </c:tx>
              <c:dLblPos val="ct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35B9-47AE-94C4-86A027B7FFCE}"/>
                </c:ext>
              </c:extLst>
            </c:dLbl>
            <c:dLbl>
              <c:idx val="1"/>
              <c:tx>
                <c:rich>
                  <a:bodyPr/>
                  <a:lstStyle/>
                  <a:p>
                    <a:fld id="{4C153E0B-FE9E-4B36-8B2B-FBE8A31C3F99}" type="VALUE">
                      <a:rPr lang="en-US" sz="1050" smtClean="0"/>
                      <a:pPr/>
                      <a:t>[VALUE]</a:t>
                    </a:fld>
                    <a:r>
                      <a:rPr lang="en-US" sz="1050" dirty="0"/>
                      <a:t>%</a:t>
                    </a:r>
                  </a:p>
                  <a:p>
                    <a:r>
                      <a:rPr lang="en-US" sz="1050" dirty="0"/>
                      <a:t>(n = 3)</a:t>
                    </a:r>
                  </a:p>
                </c:rich>
              </c:tx>
              <c:dLblPos val="ct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4-35B9-47AE-94C4-86A027B7FFCE}"/>
                </c:ext>
              </c:extLst>
            </c:dLbl>
            <c:dLbl>
              <c:idx val="2"/>
              <c:tx>
                <c:rich>
                  <a:bodyPr/>
                  <a:lstStyle/>
                  <a:p>
                    <a:fld id="{B5D12E77-A655-406B-97F0-E5EDE2DE31CB}" type="VALUE">
                      <a:rPr lang="en-US" smtClean="0"/>
                      <a:pPr/>
                      <a:t>[VALUE]</a:t>
                    </a:fld>
                    <a:r>
                      <a:rPr lang="en-US" dirty="0"/>
                      <a:t>%</a:t>
                    </a:r>
                  </a:p>
                  <a:p>
                    <a:r>
                      <a:rPr lang="en-US" dirty="0"/>
                      <a:t>(n = 12)</a:t>
                    </a:r>
                  </a:p>
                </c:rich>
              </c:tx>
              <c:dLblPos val="ct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744C-4349-8ABE-AEE20F2135C8}"/>
                </c:ext>
              </c:extLst>
            </c:dLbl>
            <c:spPr>
              <a:noFill/>
              <a:ln>
                <a:noFill/>
              </a:ln>
              <a:effectLst/>
            </c:spPr>
            <c:txPr>
              <a:bodyPr rot="0" spcFirstLastPara="1" vertOverflow="ellipsis" vert="horz" wrap="square" lIns="38100" tIns="19050" rIns="38100" bIns="19050" anchor="ctr" anchorCtr="1">
                <a:spAutoFit/>
              </a:bodyPr>
              <a:lstStyle/>
              <a:p>
                <a:pPr>
                  <a:defRPr sz="1050" b="1" i="0" u="none" strike="noStrike" kern="1200" baseline="0">
                    <a:solidFill>
                      <a:schemeClr val="tx1"/>
                    </a:solidFill>
                    <a:latin typeface="+mn-lt"/>
                    <a:ea typeface="+mn-ea"/>
                    <a:cs typeface="Calibri" panose="020F0502020204030204" pitchFamily="34" charset="0"/>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DL1</c:v>
                </c:pt>
                <c:pt idx="2">
                  <c:v>DL2</c:v>
                </c:pt>
              </c:strCache>
            </c:strRef>
          </c:cat>
          <c:val>
            <c:numRef>
              <c:f>Sheet1!$C$2:$C$4</c:f>
              <c:numCache>
                <c:formatCode>General</c:formatCode>
                <c:ptCount val="3"/>
                <c:pt idx="0">
                  <c:v>79</c:v>
                </c:pt>
                <c:pt idx="1">
                  <c:v>75</c:v>
                </c:pt>
                <c:pt idx="2">
                  <c:v>80</c:v>
                </c:pt>
              </c:numCache>
            </c:numRef>
          </c:val>
          <c:extLst>
            <c:ext xmlns:c16="http://schemas.microsoft.com/office/drawing/2014/chart" uri="{C3380CC4-5D6E-409C-BE32-E72D297353CC}">
              <c16:uniqueId val="{00000005-35B9-47AE-94C4-86A027B7FFCE}"/>
            </c:ext>
          </c:extLst>
        </c:ser>
        <c:dLbls>
          <c:showLegendKey val="0"/>
          <c:showVal val="0"/>
          <c:showCatName val="0"/>
          <c:showSerName val="0"/>
          <c:showPercent val="0"/>
          <c:showBubbleSize val="0"/>
        </c:dLbls>
        <c:gapWidth val="54"/>
        <c:overlap val="-10"/>
        <c:axId val="429712816"/>
        <c:axId val="429713208"/>
      </c:barChart>
      <c:dateAx>
        <c:axId val="429712816"/>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197" b="0" i="0" u="none" strike="noStrike" kern="1200" baseline="0">
                <a:solidFill>
                  <a:schemeClr val="bg1"/>
                </a:solidFill>
                <a:latin typeface="Calibri" panose="020F0502020204030204" pitchFamily="34" charset="0"/>
                <a:ea typeface="+mn-ea"/>
                <a:cs typeface="Calibri" panose="020F0502020204030204" pitchFamily="34" charset="0"/>
              </a:defRPr>
            </a:pPr>
            <a:endParaRPr lang="en-US"/>
          </a:p>
        </c:txPr>
        <c:crossAx val="429713208"/>
        <c:crosses val="autoZero"/>
        <c:auto val="0"/>
        <c:lblOffset val="100"/>
        <c:baseTimeUnit val="days"/>
      </c:dateAx>
      <c:valAx>
        <c:axId val="429713208"/>
        <c:scaling>
          <c:orientation val="minMax"/>
          <c:max val="100"/>
        </c:scaling>
        <c:delete val="0"/>
        <c:axPos val="l"/>
        <c:numFmt formatCode="General"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1000" b="1" i="0" u="none" strike="noStrike" kern="1200" baseline="0">
                <a:ln>
                  <a:noFill/>
                </a:ln>
                <a:solidFill>
                  <a:schemeClr val="tx1"/>
                </a:solidFill>
                <a:latin typeface="+mn-lt"/>
                <a:ea typeface="+mn-ea"/>
                <a:cs typeface="Arial" panose="020B0604020202020204" pitchFamily="34" charset="0"/>
              </a:defRPr>
            </a:pPr>
            <a:endParaRPr lang="en-US"/>
          </a:p>
        </c:txPr>
        <c:crossAx val="429712816"/>
        <c:crosses val="autoZero"/>
        <c:crossBetween val="between"/>
      </c:valAx>
      <c:spPr>
        <a:noFill/>
        <a:ln>
          <a:noFill/>
        </a:ln>
        <a:effectLst/>
      </c:spPr>
    </c:plotArea>
    <c:legend>
      <c:legendPos val="b"/>
      <c:layout>
        <c:manualLayout>
          <c:xMode val="edge"/>
          <c:yMode val="edge"/>
          <c:x val="0.11434821929042317"/>
          <c:y val="2.5095781232989996E-2"/>
          <c:w val="0.82349544543895314"/>
          <c:h val="8.0528586204182656E-2"/>
        </c:manualLayout>
      </c:layout>
      <c:overlay val="0"/>
      <c:spPr>
        <a:noFill/>
        <a:ln>
          <a:noFill/>
        </a:ln>
        <a:effectLst/>
      </c:spPr>
      <c:txPr>
        <a:bodyPr rot="0" spcFirstLastPara="1" vertOverflow="ellipsis" vert="horz" wrap="square" anchor="ctr" anchorCtr="1"/>
        <a:lstStyle/>
        <a:p>
          <a:pPr>
            <a:defRPr sz="1200" b="1" i="0" u="none" strike="noStrike" kern="1200" baseline="0">
              <a:solidFill>
                <a:schemeClr val="tx1"/>
              </a:solidFill>
              <a:latin typeface="+mn-lt"/>
              <a:ea typeface="+mn-ea"/>
              <a:cs typeface="Calibri" panose="020F0502020204030204" pitchFamily="34"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solidFill>
            <a:schemeClr val="tx1"/>
          </a:solidFill>
          <a:latin typeface="Calibri" panose="020F0502020204030204" pitchFamily="34" charset="0"/>
          <a:cs typeface="Calibri" panose="020F0502020204030204" pitchFamily="34" charset="0"/>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020C377-0D39-4B5F-99D1-EC48899BEC75}" type="datetimeFigureOut">
              <a:rPr lang="en-US" smtClean="0"/>
              <a:t>9/2/21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F488CDC-A872-4E54-BB6A-B694999C79A4}" type="slidenum">
              <a:rPr lang="en-US" smtClean="0"/>
              <a:t>‹#›</a:t>
            </a:fld>
            <a:endParaRPr lang="en-US"/>
          </a:p>
        </p:txBody>
      </p:sp>
    </p:spTree>
    <p:extLst>
      <p:ext uri="{BB962C8B-B14F-4D97-AF65-F5344CB8AC3E}">
        <p14:creationId xmlns:p14="http://schemas.microsoft.com/office/powerpoint/2010/main" val="14807382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F488CDC-A872-4E54-BB6A-B694999C79A4}" type="slidenum">
              <a:rPr lang="en-US" smtClean="0"/>
              <a:t>1</a:t>
            </a:fld>
            <a:endParaRPr lang="en-US"/>
          </a:p>
        </p:txBody>
      </p:sp>
    </p:spTree>
    <p:extLst>
      <p:ext uri="{BB962C8B-B14F-4D97-AF65-F5344CB8AC3E}">
        <p14:creationId xmlns:p14="http://schemas.microsoft.com/office/powerpoint/2010/main" val="11376845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798653-B567-46B3-BD61-D7979477986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420705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659F98-61ED-469D-96AB-CB51EAE2B1F3}" type="slidenum">
              <a:rPr lang="en-US" smtClean="0"/>
              <a:t>16</a:t>
            </a:fld>
            <a:endParaRPr lang="en-US"/>
          </a:p>
        </p:txBody>
      </p:sp>
    </p:spTree>
    <p:extLst>
      <p:ext uri="{BB962C8B-B14F-4D97-AF65-F5344CB8AC3E}">
        <p14:creationId xmlns:p14="http://schemas.microsoft.com/office/powerpoint/2010/main" val="23196028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659F98-61ED-469D-96AB-CB51EAE2B1F3}" type="slidenum">
              <a:rPr lang="en-US" smtClean="0"/>
              <a:t>17</a:t>
            </a:fld>
            <a:endParaRPr lang="en-US"/>
          </a:p>
        </p:txBody>
      </p:sp>
    </p:spTree>
    <p:extLst>
      <p:ext uri="{BB962C8B-B14F-4D97-AF65-F5344CB8AC3E}">
        <p14:creationId xmlns:p14="http://schemas.microsoft.com/office/powerpoint/2010/main" val="29335851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F488CDC-A872-4E54-BB6A-B694999C79A4}" type="slidenum">
              <a:rPr lang="en-US" smtClean="0"/>
              <a:t>18</a:t>
            </a:fld>
            <a:endParaRPr lang="en-US"/>
          </a:p>
        </p:txBody>
      </p:sp>
    </p:spTree>
    <p:extLst>
      <p:ext uri="{BB962C8B-B14F-4D97-AF65-F5344CB8AC3E}">
        <p14:creationId xmlns:p14="http://schemas.microsoft.com/office/powerpoint/2010/main" val="12920306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F488CDC-A872-4E54-BB6A-B694999C79A4}" type="slidenum">
              <a:rPr lang="en-US" smtClean="0"/>
              <a:t>19</a:t>
            </a:fld>
            <a:endParaRPr lang="en-US"/>
          </a:p>
        </p:txBody>
      </p:sp>
    </p:spTree>
    <p:extLst>
      <p:ext uri="{BB962C8B-B14F-4D97-AF65-F5344CB8AC3E}">
        <p14:creationId xmlns:p14="http://schemas.microsoft.com/office/powerpoint/2010/main" val="8295362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5"/>
          </p:nvPr>
        </p:nvSpPr>
        <p:spPr/>
        <p:txBody>
          <a:bodyPr/>
          <a:lstStyle/>
          <a:p>
            <a:pPr marL="0" marR="0" lvl="0" indent="0" algn="r" defTabSz="1219170" rtl="0" eaLnBrk="1" fontAlgn="auto" latinLnBrk="0" hangingPunct="1">
              <a:lnSpc>
                <a:spcPct val="100000"/>
              </a:lnSpc>
              <a:spcBef>
                <a:spcPts val="0"/>
              </a:spcBef>
              <a:spcAft>
                <a:spcPts val="0"/>
              </a:spcAft>
              <a:buClrTx/>
              <a:buSzTx/>
              <a:buFontTx/>
              <a:buNone/>
              <a:tabLst/>
              <a:defRPr/>
            </a:pPr>
            <a:fld id="{7F253411-8C2A-4963-85EE-13D20AFB644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1917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
        <p:nvSpPr>
          <p:cNvPr id="7" name="Notes Placeholder 6">
            <a:extLst>
              <a:ext uri="{FF2B5EF4-FFF2-40B4-BE49-F238E27FC236}">
                <a16:creationId xmlns:a16="http://schemas.microsoft.com/office/drawing/2014/main" id="{E07FDC7D-6697-4CB3-A7FD-7D45F09C77EA}"/>
              </a:ext>
            </a:extLst>
          </p:cNvPr>
          <p:cNvSpPr>
            <a:spLocks noGrp="1"/>
          </p:cNvSpPr>
          <p:nvPr>
            <p:ph type="body" idx="1"/>
          </p:nvPr>
        </p:nvSpPr>
        <p:spPr/>
        <p:txBody>
          <a:bodyPr/>
          <a:lstStyle/>
          <a:p>
            <a:endParaRPr lang="en-US" dirty="0"/>
          </a:p>
        </p:txBody>
      </p:sp>
      <p:sp>
        <p:nvSpPr>
          <p:cNvPr id="5" name="Slide Image Placeholder 4">
            <a:extLst>
              <a:ext uri="{FF2B5EF4-FFF2-40B4-BE49-F238E27FC236}">
                <a16:creationId xmlns:a16="http://schemas.microsoft.com/office/drawing/2014/main" id="{7AAAE9ED-F3F9-4143-A265-928957608A52}"/>
              </a:ext>
            </a:extLst>
          </p:cNvPr>
          <p:cNvSpPr>
            <a:spLocks noGrp="1" noRot="1" noChangeAspect="1"/>
          </p:cNvSpPr>
          <p:nvPr>
            <p:ph type="sldImg"/>
          </p:nvPr>
        </p:nvSpPr>
        <p:spPr/>
      </p:sp>
    </p:spTree>
    <p:extLst>
      <p:ext uri="{BB962C8B-B14F-4D97-AF65-F5344CB8AC3E}">
        <p14:creationId xmlns:p14="http://schemas.microsoft.com/office/powerpoint/2010/main" val="8854549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1219170" rtl="0" eaLnBrk="1" fontAlgn="auto" latinLnBrk="0" hangingPunct="1">
              <a:lnSpc>
                <a:spcPct val="100000"/>
              </a:lnSpc>
              <a:spcBef>
                <a:spcPts val="0"/>
              </a:spcBef>
              <a:spcAft>
                <a:spcPts val="0"/>
              </a:spcAft>
              <a:buClrTx/>
              <a:buSzTx/>
              <a:buFontTx/>
              <a:buNone/>
              <a:tabLst/>
              <a:defRPr/>
            </a:pPr>
            <a:fld id="{F2E4953F-501C-498F-811F-52E153962CB2}"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1917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9901488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1219170" rtl="0" eaLnBrk="1" fontAlgn="auto" latinLnBrk="0" hangingPunct="1">
              <a:lnSpc>
                <a:spcPct val="100000"/>
              </a:lnSpc>
              <a:spcBef>
                <a:spcPts val="0"/>
              </a:spcBef>
              <a:spcAft>
                <a:spcPts val="0"/>
              </a:spcAft>
              <a:buClrTx/>
              <a:buSzTx/>
              <a:buFontTx/>
              <a:buNone/>
              <a:tabLst/>
              <a:defRPr/>
            </a:pPr>
            <a:fld id="{F2E4953F-501C-498F-811F-52E153962CB2}"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121917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651444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2E4953F-501C-498F-811F-52E153962CB2}" type="slidenum">
              <a:rPr lang="en-US" smtClean="0"/>
              <a:t>25</a:t>
            </a:fld>
            <a:endParaRPr lang="en-US" dirty="0"/>
          </a:p>
        </p:txBody>
      </p:sp>
    </p:spTree>
    <p:extLst>
      <p:ext uri="{BB962C8B-B14F-4D97-AF65-F5344CB8AC3E}">
        <p14:creationId xmlns:p14="http://schemas.microsoft.com/office/powerpoint/2010/main" val="42113668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2E4953F-501C-498F-811F-52E153962CB2}" type="slidenum">
              <a:rPr lang="en-US" smtClean="0"/>
              <a:t>26</a:t>
            </a:fld>
            <a:endParaRPr lang="en-US" dirty="0"/>
          </a:p>
        </p:txBody>
      </p:sp>
    </p:spTree>
    <p:extLst>
      <p:ext uri="{BB962C8B-B14F-4D97-AF65-F5344CB8AC3E}">
        <p14:creationId xmlns:p14="http://schemas.microsoft.com/office/powerpoint/2010/main" val="26458407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F488CDC-A872-4E54-BB6A-B694999C79A4}" type="slidenum">
              <a:rPr lang="en-US" smtClean="0"/>
              <a:t>7</a:t>
            </a:fld>
            <a:endParaRPr lang="en-US"/>
          </a:p>
        </p:txBody>
      </p:sp>
    </p:spTree>
    <p:extLst>
      <p:ext uri="{BB962C8B-B14F-4D97-AF65-F5344CB8AC3E}">
        <p14:creationId xmlns:p14="http://schemas.microsoft.com/office/powerpoint/2010/main" val="23565860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F488CDC-A872-4E54-BB6A-B694999C79A4}" type="slidenum">
              <a:rPr lang="en-US" smtClean="0"/>
              <a:t>28</a:t>
            </a:fld>
            <a:endParaRPr lang="en-US"/>
          </a:p>
        </p:txBody>
      </p:sp>
    </p:spTree>
    <p:extLst>
      <p:ext uri="{BB962C8B-B14F-4D97-AF65-F5344CB8AC3E}">
        <p14:creationId xmlns:p14="http://schemas.microsoft.com/office/powerpoint/2010/main" val="33875353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B3444B1-158A-4BF6-99BF-61DE2EB2E352}"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2743961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Sunesis Pharmaceuticals, Inc.</a:t>
            </a:r>
          </a:p>
        </p:txBody>
      </p:sp>
      <p:sp>
        <p:nvSpPr>
          <p:cNvPr id="5" name="Slide Number Placeholder 4"/>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D653C4-7C8A-489F-9287-5503BB39390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648685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798653-B567-46B3-BD61-D7979477986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661049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798653-B567-46B3-BD61-D7979477986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22435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798653-B567-46B3-BD61-D7979477986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376323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798653-B567-46B3-BD61-D7979477986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265101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798653-B567-46B3-BD61-D7979477986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589255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3.xml"/></Relationships>
</file>

<file path=ppt/slideLayouts/_rels/slideLayout15.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4.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Master" Target="../slideMasters/slideMaster3.xml"/><Relationship Id="rId4" Type="http://schemas.openxmlformats.org/officeDocument/2006/relationships/image" Target="../media/image3.jp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B51F24-E17A-4077-80F8-EDF00705595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24EBEC9-5003-4A15-B6D0-B718B65498A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7E8A7DB-7D60-4977-9531-9EDA3DFA1344}"/>
              </a:ext>
            </a:extLst>
          </p:cNvPr>
          <p:cNvSpPr>
            <a:spLocks noGrp="1"/>
          </p:cNvSpPr>
          <p:nvPr>
            <p:ph type="dt" sz="half" idx="10"/>
          </p:nvPr>
        </p:nvSpPr>
        <p:spPr/>
        <p:txBody>
          <a:bodyPr/>
          <a:lstStyle/>
          <a:p>
            <a:fld id="{5A22E7B0-C3BC-4332-A606-3822F2090E0D}" type="datetimeFigureOut">
              <a:rPr lang="en-US" smtClean="0"/>
              <a:t>9/2/21</a:t>
            </a:fld>
            <a:endParaRPr lang="en-US"/>
          </a:p>
        </p:txBody>
      </p:sp>
      <p:sp>
        <p:nvSpPr>
          <p:cNvPr id="5" name="Footer Placeholder 4">
            <a:extLst>
              <a:ext uri="{FF2B5EF4-FFF2-40B4-BE49-F238E27FC236}">
                <a16:creationId xmlns:a16="http://schemas.microsoft.com/office/drawing/2014/main" id="{B20D859C-E9E9-4780-B5B5-4B3EC23127C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08CF3B9-DEA6-4923-A1B9-4BD7CEC0599F}"/>
              </a:ext>
            </a:extLst>
          </p:cNvPr>
          <p:cNvSpPr>
            <a:spLocks noGrp="1"/>
          </p:cNvSpPr>
          <p:nvPr>
            <p:ph type="sldNum" sz="quarter" idx="12"/>
          </p:nvPr>
        </p:nvSpPr>
        <p:spPr/>
        <p:txBody>
          <a:bodyPr/>
          <a:lstStyle/>
          <a:p>
            <a:fld id="{82B7EBDD-F272-447A-AF65-CDBA5C9D8AAD}" type="slidenum">
              <a:rPr lang="en-US" smtClean="0"/>
              <a:t>‹#›</a:t>
            </a:fld>
            <a:endParaRPr lang="en-US"/>
          </a:p>
        </p:txBody>
      </p:sp>
    </p:spTree>
    <p:extLst>
      <p:ext uri="{BB962C8B-B14F-4D97-AF65-F5344CB8AC3E}">
        <p14:creationId xmlns:p14="http://schemas.microsoft.com/office/powerpoint/2010/main" val="18872130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F1D6C1-5A54-4CED-845C-17EE9CD94A4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B03CC8E-D411-4E73-84F2-0A52F5FE7C5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BEEC079-F1EE-41A8-8501-342B1105D3EE}"/>
              </a:ext>
            </a:extLst>
          </p:cNvPr>
          <p:cNvSpPr>
            <a:spLocks noGrp="1"/>
          </p:cNvSpPr>
          <p:nvPr>
            <p:ph type="dt" sz="half" idx="10"/>
          </p:nvPr>
        </p:nvSpPr>
        <p:spPr/>
        <p:txBody>
          <a:bodyPr/>
          <a:lstStyle/>
          <a:p>
            <a:fld id="{5A22E7B0-C3BC-4332-A606-3822F2090E0D}" type="datetimeFigureOut">
              <a:rPr lang="en-US" smtClean="0"/>
              <a:t>9/2/21</a:t>
            </a:fld>
            <a:endParaRPr lang="en-US"/>
          </a:p>
        </p:txBody>
      </p:sp>
      <p:sp>
        <p:nvSpPr>
          <p:cNvPr id="5" name="Footer Placeholder 4">
            <a:extLst>
              <a:ext uri="{FF2B5EF4-FFF2-40B4-BE49-F238E27FC236}">
                <a16:creationId xmlns:a16="http://schemas.microsoft.com/office/drawing/2014/main" id="{413B7F36-8B5A-476E-B37C-EAE1C4B1B62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360673E-BDC6-4529-AFC6-3B6CDF8A6A27}"/>
              </a:ext>
            </a:extLst>
          </p:cNvPr>
          <p:cNvSpPr>
            <a:spLocks noGrp="1"/>
          </p:cNvSpPr>
          <p:nvPr>
            <p:ph type="sldNum" sz="quarter" idx="12"/>
          </p:nvPr>
        </p:nvSpPr>
        <p:spPr/>
        <p:txBody>
          <a:bodyPr/>
          <a:lstStyle/>
          <a:p>
            <a:fld id="{82B7EBDD-F272-447A-AF65-CDBA5C9D8AAD}" type="slidenum">
              <a:rPr lang="en-US" smtClean="0"/>
              <a:t>‹#›</a:t>
            </a:fld>
            <a:endParaRPr lang="en-US"/>
          </a:p>
        </p:txBody>
      </p:sp>
    </p:spTree>
    <p:extLst>
      <p:ext uri="{BB962C8B-B14F-4D97-AF65-F5344CB8AC3E}">
        <p14:creationId xmlns:p14="http://schemas.microsoft.com/office/powerpoint/2010/main" val="22995156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D068E12-7333-4691-A7EC-52BFA799CD2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3096993-F112-4AFE-9366-4EBFCDD87CD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77DFE7C-1845-4378-8B84-ECACCB68D249}"/>
              </a:ext>
            </a:extLst>
          </p:cNvPr>
          <p:cNvSpPr>
            <a:spLocks noGrp="1"/>
          </p:cNvSpPr>
          <p:nvPr>
            <p:ph type="dt" sz="half" idx="10"/>
          </p:nvPr>
        </p:nvSpPr>
        <p:spPr/>
        <p:txBody>
          <a:bodyPr/>
          <a:lstStyle/>
          <a:p>
            <a:fld id="{5A22E7B0-C3BC-4332-A606-3822F2090E0D}" type="datetimeFigureOut">
              <a:rPr lang="en-US" smtClean="0"/>
              <a:t>9/2/21</a:t>
            </a:fld>
            <a:endParaRPr lang="en-US"/>
          </a:p>
        </p:txBody>
      </p:sp>
      <p:sp>
        <p:nvSpPr>
          <p:cNvPr id="5" name="Footer Placeholder 4">
            <a:extLst>
              <a:ext uri="{FF2B5EF4-FFF2-40B4-BE49-F238E27FC236}">
                <a16:creationId xmlns:a16="http://schemas.microsoft.com/office/drawing/2014/main" id="{FD4521A7-183D-453F-8D1A-E4BAA4093F7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142A811-4127-482F-B576-25934789B50C}"/>
              </a:ext>
            </a:extLst>
          </p:cNvPr>
          <p:cNvSpPr>
            <a:spLocks noGrp="1"/>
          </p:cNvSpPr>
          <p:nvPr>
            <p:ph type="sldNum" sz="quarter" idx="12"/>
          </p:nvPr>
        </p:nvSpPr>
        <p:spPr/>
        <p:txBody>
          <a:bodyPr/>
          <a:lstStyle/>
          <a:p>
            <a:fld id="{82B7EBDD-F272-447A-AF65-CDBA5C9D8AAD}" type="slidenum">
              <a:rPr lang="en-US" smtClean="0"/>
              <a:t>‹#›</a:t>
            </a:fld>
            <a:endParaRPr lang="en-US"/>
          </a:p>
        </p:txBody>
      </p:sp>
    </p:spTree>
    <p:extLst>
      <p:ext uri="{BB962C8B-B14F-4D97-AF65-F5344CB8AC3E}">
        <p14:creationId xmlns:p14="http://schemas.microsoft.com/office/powerpoint/2010/main" val="22950543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One to Use">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E6C95D4A-3CC5-4C27-823A-CAA475AFD2E8}"/>
              </a:ext>
            </a:extLst>
          </p:cNvPr>
          <p:cNvSpPr>
            <a:spLocks noGrp="1"/>
          </p:cNvSpPr>
          <p:nvPr>
            <p:ph sz="quarter" idx="13"/>
          </p:nvPr>
        </p:nvSpPr>
        <p:spPr>
          <a:xfrm>
            <a:off x="378000" y="1396800"/>
            <a:ext cx="11433600" cy="4622400"/>
          </a:xfrm>
        </p:spPr>
        <p:txBody>
          <a:bodyPr/>
          <a:lstStyle>
            <a:lvl2pPr>
              <a:defRPr/>
            </a:lvl2pPr>
            <a:lvl3pPr>
              <a:defRPr/>
            </a:lvl3pPr>
            <a:lvl4pPr>
              <a:defRPr/>
            </a:lvl4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3" name="Footer Placeholder 2">
            <a:extLst>
              <a:ext uri="{FF2B5EF4-FFF2-40B4-BE49-F238E27FC236}">
                <a16:creationId xmlns:a16="http://schemas.microsoft.com/office/drawing/2014/main" id="{54F6C107-2807-3D4A-B5BA-6472274711C4}"/>
              </a:ext>
            </a:extLst>
          </p:cNvPr>
          <p:cNvSpPr>
            <a:spLocks noGrp="1"/>
          </p:cNvSpPr>
          <p:nvPr>
            <p:ph type="ftr" sz="quarter" idx="14"/>
          </p:nvPr>
        </p:nvSpPr>
        <p:spPr/>
        <p:txBody>
          <a:bodyPr/>
          <a:lstStyle/>
          <a:p>
            <a:endParaRPr lang="en-US" sz="1000"/>
          </a:p>
        </p:txBody>
      </p:sp>
      <p:sp>
        <p:nvSpPr>
          <p:cNvPr id="4" name="Title 3">
            <a:extLst>
              <a:ext uri="{FF2B5EF4-FFF2-40B4-BE49-F238E27FC236}">
                <a16:creationId xmlns:a16="http://schemas.microsoft.com/office/drawing/2014/main" id="{A1548E86-E793-9D42-97F3-9D66AF149D3C}"/>
              </a:ext>
            </a:extLst>
          </p:cNvPr>
          <p:cNvSpPr>
            <a:spLocks noGrp="1"/>
          </p:cNvSpPr>
          <p:nvPr>
            <p:ph type="title"/>
          </p:nvPr>
        </p:nvSpPr>
        <p:spPr/>
        <p:txBody>
          <a:bodyPr/>
          <a:lstStyle/>
          <a:p>
            <a:r>
              <a:rPr lang="en-US"/>
              <a:t>Click to edit Master title style</a:t>
            </a:r>
          </a:p>
        </p:txBody>
      </p:sp>
      <p:sp>
        <p:nvSpPr>
          <p:cNvPr id="8" name="Slide Number Placeholder 7">
            <a:extLst>
              <a:ext uri="{FF2B5EF4-FFF2-40B4-BE49-F238E27FC236}">
                <a16:creationId xmlns:a16="http://schemas.microsoft.com/office/drawing/2014/main" id="{D9913EC7-12B1-8D4C-9A64-462BBD9B3F0C}"/>
              </a:ext>
            </a:extLst>
          </p:cNvPr>
          <p:cNvSpPr>
            <a:spLocks noGrp="1"/>
          </p:cNvSpPr>
          <p:nvPr>
            <p:ph type="sldNum" sz="quarter" idx="15"/>
          </p:nvPr>
        </p:nvSpPr>
        <p:spPr/>
        <p:txBody>
          <a:bodyPr/>
          <a:lstStyle/>
          <a:p>
            <a:fld id="{AF1AFCDA-ABCC-4704-AB71-48FDE4F2FA4C}" type="slidenum">
              <a:rPr lang="en-GB" smtClean="0"/>
              <a:pPr/>
              <a:t>‹#›</a:t>
            </a:fld>
            <a:endParaRPr lang="en-GB" sz="1000" dirty="0"/>
          </a:p>
        </p:txBody>
      </p:sp>
    </p:spTree>
    <p:custDataLst>
      <p:tags r:id="rId1"/>
    </p:custDataLst>
    <p:extLst>
      <p:ext uri="{BB962C8B-B14F-4D97-AF65-F5344CB8AC3E}">
        <p14:creationId xmlns:p14="http://schemas.microsoft.com/office/powerpoint/2010/main" val="1202134599"/>
      </p:ext>
    </p:extLst>
  </p:cSld>
  <p:clrMapOvr>
    <a:masterClrMapping/>
  </p:clrMapOvr>
  <p:transition>
    <p:fade/>
  </p:transition>
  <p:extLst>
    <p:ext uri="{DCECCB84-F9BA-43D5-87BE-67443E8EF086}">
      <p15:sldGuideLst xmlns:p15="http://schemas.microsoft.com/office/powerpoint/2012/main">
        <p15:guide id="1" orient="horz" pos="88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3" name="Content Placeholder 2"/>
          <p:cNvSpPr>
            <a:spLocks noGrp="1"/>
          </p:cNvSpPr>
          <p:nvPr>
            <p:ph sz="quarter" idx="12"/>
          </p:nvPr>
        </p:nvSpPr>
        <p:spPr>
          <a:xfrm>
            <a:off x="620184" y="1425600"/>
            <a:ext cx="10963200" cy="4525200"/>
          </a:xfrm>
        </p:spPr>
        <p:txBody>
          <a:bodyPr>
            <a:noAutofit/>
          </a:bodyPr>
          <a:lstStyle>
            <a:lvl1pPr>
              <a:defRPr>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5" name="Title 4"/>
          <p:cNvSpPr>
            <a:spLocks noGrp="1"/>
          </p:cNvSpPr>
          <p:nvPr>
            <p:ph type="title"/>
          </p:nvPr>
        </p:nvSpPr>
        <p:spPr/>
        <p:txBody>
          <a:bodyPr anchor="t"/>
          <a:lstStyle>
            <a:lvl1pPr>
              <a:lnSpc>
                <a:spcPts val="3000"/>
              </a:lnSpc>
              <a:defRPr>
                <a:latin typeface="+mj-lt"/>
              </a:defRPr>
            </a:lvl1pPr>
          </a:lstStyle>
          <a:p>
            <a:r>
              <a:rPr lang="en-GB" dirty="0"/>
              <a:t>Click to edit Master title style</a:t>
            </a:r>
            <a:endParaRPr lang="en-US" dirty="0"/>
          </a:p>
        </p:txBody>
      </p:sp>
      <p:sp>
        <p:nvSpPr>
          <p:cNvPr id="8" name="Espace réservé du numéro de diapositive 6">
            <a:extLst>
              <a:ext uri="{FF2B5EF4-FFF2-40B4-BE49-F238E27FC236}">
                <a16:creationId xmlns:a16="http://schemas.microsoft.com/office/drawing/2014/main" id="{85DA814E-187E-4E86-9496-B67EBCAD23B3}"/>
              </a:ext>
            </a:extLst>
          </p:cNvPr>
          <p:cNvSpPr>
            <a:spLocks noGrp="1"/>
          </p:cNvSpPr>
          <p:nvPr>
            <p:ph type="sldNum" sz="quarter" idx="4"/>
          </p:nvPr>
        </p:nvSpPr>
        <p:spPr>
          <a:xfrm>
            <a:off x="10800523" y="6428359"/>
            <a:ext cx="781877" cy="365125"/>
          </a:xfrm>
          <a:prstGeom prst="rect">
            <a:avLst/>
          </a:prstGeom>
        </p:spPr>
        <p:txBody>
          <a:bodyPr vert="horz" lIns="0" tIns="0" rIns="0" bIns="0" rtlCol="0" anchor="ctr"/>
          <a:lstStyle>
            <a:lvl1pPr algn="r">
              <a:defRPr sz="1100">
                <a:solidFill>
                  <a:srgbClr val="5D8298"/>
                </a:solidFill>
                <a:latin typeface="+mj-lt"/>
                <a:ea typeface="Verdana" panose="020B0604030504040204" pitchFamily="34" charset="0"/>
                <a:cs typeface="Verdana" panose="020B0604030504040204" pitchFamily="34" charset="0"/>
              </a:defRPr>
            </a:lvl1pPr>
          </a:lstStyle>
          <a:p>
            <a:fld id="{FCE43C0F-8A7B-3A4B-9DB5-B3472E36E833}" type="slidenum">
              <a:rPr lang="en-GB" smtClean="0"/>
              <a:pPr/>
              <a:t>‹#›</a:t>
            </a:fld>
            <a:endParaRPr lang="en-GB" dirty="0"/>
          </a:p>
        </p:txBody>
      </p:sp>
      <p:sp>
        <p:nvSpPr>
          <p:cNvPr id="6" name="Content Placeholder 5">
            <a:extLst>
              <a:ext uri="{FF2B5EF4-FFF2-40B4-BE49-F238E27FC236}">
                <a16:creationId xmlns:a16="http://schemas.microsoft.com/office/drawing/2014/main" id="{B3AD8C50-BE0F-3F49-AF5D-6D489CDFE28E}"/>
              </a:ext>
            </a:extLst>
          </p:cNvPr>
          <p:cNvSpPr>
            <a:spLocks noGrp="1"/>
          </p:cNvSpPr>
          <p:nvPr>
            <p:ph sz="quarter" idx="15"/>
          </p:nvPr>
        </p:nvSpPr>
        <p:spPr>
          <a:xfrm>
            <a:off x="620184" y="6356351"/>
            <a:ext cx="8116800" cy="365125"/>
          </a:xfrm>
          <a:prstGeom prst="rect">
            <a:avLst/>
          </a:prstGeom>
        </p:spPr>
        <p:txBody>
          <a:bodyPr anchor="ctr" anchorCtr="0">
            <a:noAutofit/>
          </a:bodyPr>
          <a:lstStyle>
            <a:lvl1pPr marL="0" indent="0">
              <a:buNone/>
              <a:defRPr sz="1000">
                <a:solidFill>
                  <a:srgbClr val="5D8298"/>
                </a:solidFill>
                <a:latin typeface="Calibri" panose="020F0502020204030204" pitchFamily="34" charset="0"/>
                <a:cs typeface="Calibri" panose="020F0502020204030204" pitchFamily="34" charset="0"/>
              </a:defRPr>
            </a:lvl1pPr>
            <a:lvl2pPr marL="457200" indent="0">
              <a:buNone/>
              <a:defRPr sz="1200">
                <a:latin typeface="PT Sans Narrow"/>
                <a:cs typeface="PT Sans Narrow"/>
              </a:defRPr>
            </a:lvl2pPr>
            <a:lvl3pPr marL="914400" indent="0">
              <a:buNone/>
              <a:defRPr sz="1200">
                <a:latin typeface="PT Sans Narrow"/>
                <a:cs typeface="PT Sans Narrow"/>
              </a:defRPr>
            </a:lvl3pPr>
            <a:lvl4pPr marL="1371600" indent="0">
              <a:buNone/>
              <a:defRPr sz="1200">
                <a:latin typeface="PT Sans Narrow"/>
                <a:cs typeface="PT Sans Narrow"/>
              </a:defRPr>
            </a:lvl4pPr>
            <a:lvl5pPr marL="1828800" indent="0">
              <a:buNone/>
              <a:defRPr sz="1200">
                <a:latin typeface="PT Sans Narrow"/>
                <a:cs typeface="PT Sans Narrow"/>
              </a:defRPr>
            </a:lvl5pPr>
          </a:lstStyle>
          <a:p>
            <a:pPr lvl="0"/>
            <a:r>
              <a:rPr lang="en-GB" dirty="0"/>
              <a:t>Click to edit Master text styles</a:t>
            </a:r>
          </a:p>
        </p:txBody>
      </p:sp>
    </p:spTree>
    <p:extLst>
      <p:ext uri="{BB962C8B-B14F-4D97-AF65-F5344CB8AC3E}">
        <p14:creationId xmlns:p14="http://schemas.microsoft.com/office/powerpoint/2010/main" val="3771578508"/>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7" name="Slide Number Placeholder 5"/>
          <p:cNvSpPr>
            <a:spLocks noGrp="1"/>
          </p:cNvSpPr>
          <p:nvPr>
            <p:ph type="sldNum" sz="quarter" idx="4"/>
          </p:nvPr>
        </p:nvSpPr>
        <p:spPr>
          <a:xfrm>
            <a:off x="11253472" y="6413122"/>
            <a:ext cx="662940" cy="365125"/>
          </a:xfrm>
          <a:prstGeom prst="rect">
            <a:avLst/>
          </a:prstGeom>
        </p:spPr>
        <p:txBody>
          <a:bodyPr vert="horz" lIns="91440" tIns="45720" rIns="91440" bIns="45720" rtlCol="0" anchor="ctr"/>
          <a:lstStyle>
            <a:lvl1pPr algn="r">
              <a:defRPr lang="en-US" sz="1197" smtClean="0"/>
            </a:lvl1pPr>
          </a:lstStyle>
          <a:p>
            <a:fld id="{AF1AFCDA-ABCC-4704-AB71-48FDE4F2FA4C}" type="slidenum">
              <a:rPr lang="en-GB" smtClean="0"/>
              <a:pPr/>
              <a:t>‹#›</a:t>
            </a:fld>
            <a:endParaRPr lang="en-GB" dirty="0"/>
          </a:p>
        </p:txBody>
      </p:sp>
      <p:sp>
        <p:nvSpPr>
          <p:cNvPr id="6" name="Content Placeholder 5">
            <a:extLst>
              <a:ext uri="{FF2B5EF4-FFF2-40B4-BE49-F238E27FC236}">
                <a16:creationId xmlns:a16="http://schemas.microsoft.com/office/drawing/2014/main" id="{E6C95D4A-3CC5-4C27-823A-CAA475AFD2E8}"/>
              </a:ext>
            </a:extLst>
          </p:cNvPr>
          <p:cNvSpPr>
            <a:spLocks noGrp="1"/>
          </p:cNvSpPr>
          <p:nvPr>
            <p:ph sz="quarter" idx="13"/>
          </p:nvPr>
        </p:nvSpPr>
        <p:spPr>
          <a:xfrm>
            <a:off x="378000" y="1372986"/>
            <a:ext cx="11433600" cy="4684915"/>
          </a:xfrm>
        </p:spPr>
        <p:txBody>
          <a:bodyPr/>
          <a:lstStyle>
            <a:lvl2pPr>
              <a:defRPr/>
            </a:lvl2pPr>
            <a:lvl3pPr>
              <a:defRPr/>
            </a:lvl3pPr>
            <a:lvl4pPr>
              <a:defRPr/>
            </a:lvl4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Content Placeholder 23">
            <a:extLst>
              <a:ext uri="{FF2B5EF4-FFF2-40B4-BE49-F238E27FC236}">
                <a16:creationId xmlns:a16="http://schemas.microsoft.com/office/drawing/2014/main" id="{62D7759D-E1DD-422C-B4C8-3052598741E5}"/>
              </a:ext>
            </a:extLst>
          </p:cNvPr>
          <p:cNvSpPr>
            <a:spLocks noGrp="1"/>
          </p:cNvSpPr>
          <p:nvPr>
            <p:ph sz="quarter" idx="14"/>
          </p:nvPr>
        </p:nvSpPr>
        <p:spPr>
          <a:xfrm>
            <a:off x="376239" y="6488885"/>
            <a:ext cx="10872787" cy="145424"/>
          </a:xfrm>
          <a:prstGeom prst="rect">
            <a:avLst/>
          </a:prstGeom>
        </p:spPr>
        <p:txBody>
          <a:bodyPr wrap="square" lIns="0" tIns="0" rIns="0" bIns="0" anchor="b" anchorCtr="0">
            <a:spAutoFit/>
          </a:bodyPr>
          <a:lstStyle>
            <a:lvl1pPr marL="0" indent="0">
              <a:lnSpc>
                <a:spcPct val="90000"/>
              </a:lnSpc>
              <a:spcBef>
                <a:spcPts val="0"/>
              </a:spcBef>
              <a:spcAft>
                <a:spcPts val="0"/>
              </a:spcAft>
              <a:buFontTx/>
              <a:buNone/>
              <a:defRPr sz="1047"/>
            </a:lvl1pPr>
            <a:lvl2pPr marL="456057" indent="0">
              <a:buFontTx/>
              <a:buNone/>
              <a:defRPr sz="798"/>
            </a:lvl2pPr>
            <a:lvl3pPr marL="912114" indent="0">
              <a:buFontTx/>
              <a:buNone/>
              <a:defRPr sz="798"/>
            </a:lvl3pPr>
            <a:lvl4pPr marL="1368171" indent="0">
              <a:buFontTx/>
              <a:buNone/>
              <a:defRPr sz="798"/>
            </a:lvl4pPr>
            <a:lvl5pPr marL="1824228" indent="0">
              <a:buFontTx/>
              <a:buNone/>
              <a:defRPr sz="798"/>
            </a:lvl5pPr>
          </a:lstStyle>
          <a:p>
            <a:pPr lvl="0"/>
            <a:r>
              <a:rPr lang="en-US" dirty="0"/>
              <a:t>Click to edit Master text styles</a:t>
            </a:r>
          </a:p>
        </p:txBody>
      </p:sp>
    </p:spTree>
    <p:custDataLst>
      <p:tags r:id="rId1"/>
    </p:custDataLst>
    <p:extLst>
      <p:ext uri="{BB962C8B-B14F-4D97-AF65-F5344CB8AC3E}">
        <p14:creationId xmlns:p14="http://schemas.microsoft.com/office/powerpoint/2010/main" val="3220887996"/>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7" name="Slide Number Placeholder 5"/>
          <p:cNvSpPr>
            <a:spLocks noGrp="1"/>
          </p:cNvSpPr>
          <p:nvPr>
            <p:ph type="sldNum" sz="quarter" idx="4"/>
          </p:nvPr>
        </p:nvSpPr>
        <p:spPr>
          <a:xfrm>
            <a:off x="11253472" y="6413122"/>
            <a:ext cx="662940" cy="365125"/>
          </a:xfrm>
          <a:prstGeom prst="rect">
            <a:avLst/>
          </a:prstGeom>
        </p:spPr>
        <p:txBody>
          <a:bodyPr vert="horz" lIns="91440" tIns="45720" rIns="91440" bIns="45720" rtlCol="0" anchor="ctr"/>
          <a:lstStyle>
            <a:lvl1pPr algn="r">
              <a:defRPr lang="en-US" sz="1197" smtClean="0"/>
            </a:lvl1pPr>
          </a:lstStyle>
          <a:p>
            <a:fld id="{AF1AFCDA-ABCC-4704-AB71-48FDE4F2FA4C}" type="slidenum">
              <a:rPr lang="en-GB" smtClean="0"/>
              <a:pPr/>
              <a:t>‹#›</a:t>
            </a:fld>
            <a:endParaRPr lang="en-GB" dirty="0"/>
          </a:p>
        </p:txBody>
      </p:sp>
      <p:sp>
        <p:nvSpPr>
          <p:cNvPr id="6" name="Content Placeholder 5">
            <a:extLst>
              <a:ext uri="{FF2B5EF4-FFF2-40B4-BE49-F238E27FC236}">
                <a16:creationId xmlns:a16="http://schemas.microsoft.com/office/drawing/2014/main" id="{E6C95D4A-3CC5-4C27-823A-CAA475AFD2E8}"/>
              </a:ext>
            </a:extLst>
          </p:cNvPr>
          <p:cNvSpPr>
            <a:spLocks noGrp="1"/>
          </p:cNvSpPr>
          <p:nvPr>
            <p:ph sz="quarter" idx="13"/>
          </p:nvPr>
        </p:nvSpPr>
        <p:spPr>
          <a:xfrm>
            <a:off x="378000" y="1372986"/>
            <a:ext cx="11433600" cy="4684915"/>
          </a:xfrm>
        </p:spPr>
        <p:txBody>
          <a:bodyPr/>
          <a:lstStyle>
            <a:lvl2pPr>
              <a:defRPr/>
            </a:lvl2pPr>
            <a:lvl3pPr>
              <a:defRPr/>
            </a:lvl3pPr>
            <a:lvl4pPr>
              <a:defRPr/>
            </a:lvl4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Content Placeholder 23">
            <a:extLst>
              <a:ext uri="{FF2B5EF4-FFF2-40B4-BE49-F238E27FC236}">
                <a16:creationId xmlns:a16="http://schemas.microsoft.com/office/drawing/2014/main" id="{62D7759D-E1DD-422C-B4C8-3052598741E5}"/>
              </a:ext>
            </a:extLst>
          </p:cNvPr>
          <p:cNvSpPr>
            <a:spLocks noGrp="1"/>
          </p:cNvSpPr>
          <p:nvPr>
            <p:ph sz="quarter" idx="14"/>
          </p:nvPr>
        </p:nvSpPr>
        <p:spPr>
          <a:xfrm>
            <a:off x="376239" y="6488885"/>
            <a:ext cx="10872787" cy="145424"/>
          </a:xfrm>
          <a:prstGeom prst="rect">
            <a:avLst/>
          </a:prstGeom>
        </p:spPr>
        <p:txBody>
          <a:bodyPr wrap="square" lIns="0" tIns="0" rIns="0" bIns="0" anchor="b" anchorCtr="0">
            <a:spAutoFit/>
          </a:bodyPr>
          <a:lstStyle>
            <a:lvl1pPr marL="0" indent="0">
              <a:lnSpc>
                <a:spcPct val="90000"/>
              </a:lnSpc>
              <a:spcBef>
                <a:spcPts val="0"/>
              </a:spcBef>
              <a:spcAft>
                <a:spcPts val="0"/>
              </a:spcAft>
              <a:buFontTx/>
              <a:buNone/>
              <a:defRPr sz="1047"/>
            </a:lvl1pPr>
            <a:lvl2pPr marL="456057" indent="0">
              <a:buFontTx/>
              <a:buNone/>
              <a:defRPr sz="798"/>
            </a:lvl2pPr>
            <a:lvl3pPr marL="912114" indent="0">
              <a:buFontTx/>
              <a:buNone/>
              <a:defRPr sz="798"/>
            </a:lvl3pPr>
            <a:lvl4pPr marL="1368171" indent="0">
              <a:buFontTx/>
              <a:buNone/>
              <a:defRPr sz="798"/>
            </a:lvl4pPr>
            <a:lvl5pPr marL="1824228" indent="0">
              <a:buFontTx/>
              <a:buNone/>
              <a:defRPr sz="798"/>
            </a:lvl5pPr>
          </a:lstStyle>
          <a:p>
            <a:pPr lvl="0"/>
            <a:r>
              <a:rPr lang="en-US" dirty="0"/>
              <a:t>Click to edit Master text styles</a:t>
            </a:r>
          </a:p>
        </p:txBody>
      </p:sp>
    </p:spTree>
    <p:custDataLst>
      <p:tags r:id="rId1"/>
    </p:custDataLst>
    <p:extLst>
      <p:ext uri="{BB962C8B-B14F-4D97-AF65-F5344CB8AC3E}">
        <p14:creationId xmlns:p14="http://schemas.microsoft.com/office/powerpoint/2010/main" val="2832234206"/>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pic>
        <p:nvPicPr>
          <p:cNvPr id="22" name="Picture 21">
            <a:extLst>
              <a:ext uri="{FF2B5EF4-FFF2-40B4-BE49-F238E27FC236}">
                <a16:creationId xmlns:a16="http://schemas.microsoft.com/office/drawing/2014/main" id="{3811F168-5851-4164-A476-942919F07F4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121400" y="3662363"/>
            <a:ext cx="6078537"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54"/>
          <p:cNvSpPr>
            <a:spLocks noGrp="1" noChangeArrowheads="1"/>
          </p:cNvSpPr>
          <p:nvPr>
            <p:ph type="subTitle" idx="1"/>
          </p:nvPr>
        </p:nvSpPr>
        <p:spPr>
          <a:xfrm>
            <a:off x="609600" y="4041650"/>
            <a:ext cx="5181600" cy="1120775"/>
          </a:xfrm>
        </p:spPr>
        <p:txBody>
          <a:bodyPr/>
          <a:lstStyle>
            <a:lvl1pPr marL="0" indent="0">
              <a:lnSpc>
                <a:spcPct val="100000"/>
              </a:lnSpc>
              <a:buFont typeface="Wingdings" pitchFamily="2" charset="2"/>
              <a:buNone/>
              <a:defRPr sz="2000" b="1">
                <a:solidFill>
                  <a:schemeClr val="bg2"/>
                </a:solidFill>
              </a:defRPr>
            </a:lvl1pPr>
          </a:lstStyle>
          <a:p>
            <a:r>
              <a:rPr lang="en-US"/>
              <a:t>Click to edit Master subtitle style</a:t>
            </a:r>
            <a:endParaRPr lang="en-US" dirty="0"/>
          </a:p>
        </p:txBody>
      </p:sp>
      <p:sp>
        <p:nvSpPr>
          <p:cNvPr id="8" name="Rectangle 7">
            <a:extLst>
              <a:ext uri="{FF2B5EF4-FFF2-40B4-BE49-F238E27FC236}">
                <a16:creationId xmlns:a16="http://schemas.microsoft.com/office/drawing/2014/main" id="{02294B36-D511-4E23-A768-EAFA149B5CC7}"/>
              </a:ext>
            </a:extLst>
          </p:cNvPr>
          <p:cNvSpPr/>
          <p:nvPr/>
        </p:nvSpPr>
        <p:spPr>
          <a:xfrm>
            <a:off x="1" y="1620838"/>
            <a:ext cx="12192000" cy="2057400"/>
          </a:xfrm>
          <a:prstGeom prst="rect">
            <a:avLst/>
          </a:prstGeom>
          <a:solidFill>
            <a:srgbClr val="CDCDCF">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9" name="Straight Connector 8">
            <a:extLst>
              <a:ext uri="{FF2B5EF4-FFF2-40B4-BE49-F238E27FC236}">
                <a16:creationId xmlns:a16="http://schemas.microsoft.com/office/drawing/2014/main" id="{A5B42F6D-719A-45C6-BB57-84887368226C}"/>
              </a:ext>
            </a:extLst>
          </p:cNvPr>
          <p:cNvCxnSpPr/>
          <p:nvPr/>
        </p:nvCxnSpPr>
        <p:spPr bwMode="auto">
          <a:xfrm>
            <a:off x="-14291" y="1620838"/>
            <a:ext cx="12214232" cy="0"/>
          </a:xfrm>
          <a:prstGeom prst="line">
            <a:avLst/>
          </a:prstGeom>
          <a:ln w="12700">
            <a:solidFill>
              <a:schemeClr val="bg2"/>
            </a:solidFill>
            <a:headEnd type="none" w="med" len="med"/>
            <a:tailEnd type="none" w="med" len="med"/>
          </a:ln>
          <a:effectLst/>
        </p:spPr>
        <p:style>
          <a:lnRef idx="2">
            <a:schemeClr val="accent6"/>
          </a:lnRef>
          <a:fillRef idx="0">
            <a:schemeClr val="accent6"/>
          </a:fillRef>
          <a:effectRef idx="1">
            <a:schemeClr val="accent6"/>
          </a:effectRef>
          <a:fontRef idx="minor">
            <a:schemeClr val="tx1"/>
          </a:fontRef>
        </p:style>
      </p:cxnSp>
      <p:cxnSp>
        <p:nvCxnSpPr>
          <p:cNvPr id="12" name="Straight Connector 11">
            <a:extLst>
              <a:ext uri="{FF2B5EF4-FFF2-40B4-BE49-F238E27FC236}">
                <a16:creationId xmlns:a16="http://schemas.microsoft.com/office/drawing/2014/main" id="{9ACD6CB8-625C-44F5-9B90-77A60BCC4A2E}"/>
              </a:ext>
            </a:extLst>
          </p:cNvPr>
          <p:cNvCxnSpPr/>
          <p:nvPr/>
        </p:nvCxnSpPr>
        <p:spPr bwMode="auto">
          <a:xfrm>
            <a:off x="-14291" y="3662363"/>
            <a:ext cx="12214232" cy="0"/>
          </a:xfrm>
          <a:prstGeom prst="line">
            <a:avLst/>
          </a:prstGeom>
          <a:ln w="12700">
            <a:solidFill>
              <a:schemeClr val="bg2"/>
            </a:solidFill>
            <a:headEnd type="none" w="med" len="med"/>
            <a:tailEnd type="none" w="med" len="med"/>
          </a:ln>
          <a:effectLst/>
        </p:spPr>
        <p:style>
          <a:lnRef idx="2">
            <a:schemeClr val="accent6"/>
          </a:lnRef>
          <a:fillRef idx="0">
            <a:schemeClr val="accent6"/>
          </a:fillRef>
          <a:effectRef idx="1">
            <a:schemeClr val="accent6"/>
          </a:effectRef>
          <a:fontRef idx="minor">
            <a:schemeClr val="tx1"/>
          </a:fontRef>
        </p:style>
      </p:cxnSp>
      <p:sp>
        <p:nvSpPr>
          <p:cNvPr id="13" name="Rectangle 55">
            <a:extLst>
              <a:ext uri="{FF2B5EF4-FFF2-40B4-BE49-F238E27FC236}">
                <a16:creationId xmlns:a16="http://schemas.microsoft.com/office/drawing/2014/main" id="{078B106A-3121-420B-B2D9-854FF204BD0F}"/>
              </a:ext>
            </a:extLst>
          </p:cNvPr>
          <p:cNvSpPr>
            <a:spLocks noGrp="1" noChangeArrowheads="1"/>
          </p:cNvSpPr>
          <p:nvPr>
            <p:ph type="ctrTitle"/>
          </p:nvPr>
        </p:nvSpPr>
        <p:spPr bwMode="invGray">
          <a:xfrm>
            <a:off x="609600" y="1600200"/>
            <a:ext cx="11264901" cy="2057400"/>
          </a:xfrm>
          <a:prstGeom prst="rect">
            <a:avLst/>
          </a:prstGeom>
        </p:spPr>
        <p:txBody>
          <a:bodyPr/>
          <a:lstStyle>
            <a:lvl1pPr>
              <a:defRPr sz="3900">
                <a:solidFill>
                  <a:srgbClr val="455560"/>
                </a:solidFill>
              </a:defRPr>
            </a:lvl1pPr>
          </a:lstStyle>
          <a:p>
            <a:r>
              <a:rPr lang="en-US"/>
              <a:t>Click to edit Master title style</a:t>
            </a:r>
            <a:endParaRPr lang="en-US" dirty="0"/>
          </a:p>
        </p:txBody>
      </p:sp>
      <p:sp>
        <p:nvSpPr>
          <p:cNvPr id="14" name="Rectangle 13">
            <a:extLst>
              <a:ext uri="{FF2B5EF4-FFF2-40B4-BE49-F238E27FC236}">
                <a16:creationId xmlns:a16="http://schemas.microsoft.com/office/drawing/2014/main" id="{C6C33664-ACD6-44A3-95A5-32325CBC9685}"/>
              </a:ext>
            </a:extLst>
          </p:cNvPr>
          <p:cNvSpPr/>
          <p:nvPr userDrawn="1"/>
        </p:nvSpPr>
        <p:spPr>
          <a:xfrm>
            <a:off x="1" y="1620838"/>
            <a:ext cx="12192000" cy="2057400"/>
          </a:xfrm>
          <a:prstGeom prst="rect">
            <a:avLst/>
          </a:prstGeom>
          <a:solidFill>
            <a:srgbClr val="CDCDCF">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15" name="Straight Connector 14">
            <a:extLst>
              <a:ext uri="{FF2B5EF4-FFF2-40B4-BE49-F238E27FC236}">
                <a16:creationId xmlns:a16="http://schemas.microsoft.com/office/drawing/2014/main" id="{5EECCBFD-9ED3-4167-961B-65218739F1A5}"/>
              </a:ext>
            </a:extLst>
          </p:cNvPr>
          <p:cNvCxnSpPr/>
          <p:nvPr userDrawn="1"/>
        </p:nvCxnSpPr>
        <p:spPr bwMode="auto">
          <a:xfrm>
            <a:off x="-14291" y="1620838"/>
            <a:ext cx="12214232" cy="0"/>
          </a:xfrm>
          <a:prstGeom prst="line">
            <a:avLst/>
          </a:prstGeom>
          <a:ln w="12700">
            <a:solidFill>
              <a:schemeClr val="bg2"/>
            </a:solidFill>
            <a:headEnd type="none" w="med" len="med"/>
            <a:tailEnd type="none" w="med" len="med"/>
          </a:ln>
          <a:effectLst/>
        </p:spPr>
        <p:style>
          <a:lnRef idx="2">
            <a:schemeClr val="accent6"/>
          </a:lnRef>
          <a:fillRef idx="0">
            <a:schemeClr val="accent6"/>
          </a:fillRef>
          <a:effectRef idx="1">
            <a:schemeClr val="accent6"/>
          </a:effectRef>
          <a:fontRef idx="minor">
            <a:schemeClr val="tx1"/>
          </a:fontRef>
        </p:style>
      </p:cxnSp>
      <p:pic>
        <p:nvPicPr>
          <p:cNvPr id="16" name="Picture 15">
            <a:extLst>
              <a:ext uri="{FF2B5EF4-FFF2-40B4-BE49-F238E27FC236}">
                <a16:creationId xmlns:a16="http://schemas.microsoft.com/office/drawing/2014/main" id="{FA66A9F5-09EF-41DA-9109-8000D4A9FF3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981289" y="328613"/>
            <a:ext cx="1740838" cy="938609"/>
          </a:xfrm>
          <a:prstGeom prst="rect">
            <a:avLst/>
          </a:prstGeom>
        </p:spPr>
      </p:pic>
      <p:pic>
        <p:nvPicPr>
          <p:cNvPr id="4" name="Picture 3" descr="A close up of a sandy beach&#10;&#10;Description automatically generated">
            <a:extLst>
              <a:ext uri="{FF2B5EF4-FFF2-40B4-BE49-F238E27FC236}">
                <a16:creationId xmlns:a16="http://schemas.microsoft.com/office/drawing/2014/main" id="{F3C4FA0E-2516-4772-83E3-EE8D8A13C0B6}"/>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13462" y="3662363"/>
            <a:ext cx="6086475" cy="3200400"/>
          </a:xfrm>
          <a:prstGeom prst="rect">
            <a:avLst/>
          </a:prstGeom>
        </p:spPr>
      </p:pic>
      <p:cxnSp>
        <p:nvCxnSpPr>
          <p:cNvPr id="19" name="Straight Connector 18">
            <a:extLst>
              <a:ext uri="{FF2B5EF4-FFF2-40B4-BE49-F238E27FC236}">
                <a16:creationId xmlns:a16="http://schemas.microsoft.com/office/drawing/2014/main" id="{F95A2832-7EB2-44CE-B43D-FCA9D107E325}"/>
              </a:ext>
            </a:extLst>
          </p:cNvPr>
          <p:cNvCxnSpPr/>
          <p:nvPr userDrawn="1"/>
        </p:nvCxnSpPr>
        <p:spPr bwMode="auto">
          <a:xfrm>
            <a:off x="-14291" y="3662363"/>
            <a:ext cx="12214232" cy="0"/>
          </a:xfrm>
          <a:prstGeom prst="line">
            <a:avLst/>
          </a:prstGeom>
          <a:ln w="12700">
            <a:solidFill>
              <a:schemeClr val="bg2"/>
            </a:solidFill>
            <a:headEnd type="none" w="med" len="med"/>
            <a:tailEnd type="none" w="med" len="med"/>
          </a:ln>
          <a:effectLst/>
        </p:spPr>
        <p:style>
          <a:lnRef idx="2">
            <a:schemeClr val="accent6"/>
          </a:lnRef>
          <a:fillRef idx="0">
            <a:schemeClr val="accent6"/>
          </a:fillRef>
          <a:effectRef idx="1">
            <a:schemeClr val="accent6"/>
          </a:effectRef>
          <a:fontRef idx="minor">
            <a:schemeClr val="tx1"/>
          </a:fontRef>
        </p:style>
      </p:cxnSp>
    </p:spTree>
    <p:extLst>
      <p:ext uri="{BB962C8B-B14F-4D97-AF65-F5344CB8AC3E}">
        <p14:creationId xmlns:p14="http://schemas.microsoft.com/office/powerpoint/2010/main" val="382162471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759" y="238127"/>
            <a:ext cx="10872444" cy="1103313"/>
          </a:xfrm>
          <a:prstGeom prst="rect">
            <a:avLst/>
          </a:prstGeom>
        </p:spPr>
        <p:txBody>
          <a:bodyPr/>
          <a:lstStyle>
            <a:lvl1pPr>
              <a:defRPr/>
            </a:lvl1pPr>
          </a:lstStyle>
          <a:p>
            <a:r>
              <a:rPr lang="en-US"/>
              <a:t>Click to edit Master title style</a:t>
            </a:r>
            <a:endParaRPr lang="en-US" dirty="0"/>
          </a:p>
        </p:txBody>
      </p:sp>
      <p:sp>
        <p:nvSpPr>
          <p:cNvPr id="3" name="Content Placeholder 2"/>
          <p:cNvSpPr>
            <a:spLocks noGrp="1"/>
          </p:cNvSpPr>
          <p:nvPr>
            <p:ph idx="1"/>
          </p:nvPr>
        </p:nvSpPr>
        <p:spPr>
          <a:xfrm>
            <a:off x="604675" y="1513047"/>
            <a:ext cx="10877529" cy="4650686"/>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0739744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ransition Slide">
    <p:spTree>
      <p:nvGrpSpPr>
        <p:cNvPr id="1" name=""/>
        <p:cNvGrpSpPr/>
        <p:nvPr/>
      </p:nvGrpSpPr>
      <p:grpSpPr>
        <a:xfrm>
          <a:off x="0" y="0"/>
          <a:ext cx="0" cy="0"/>
          <a:chOff x="0" y="0"/>
          <a:chExt cx="0" cy="0"/>
        </a:xfrm>
      </p:grpSpPr>
      <p:sp>
        <p:nvSpPr>
          <p:cNvPr id="5" name="Title 1"/>
          <p:cNvSpPr>
            <a:spLocks noGrp="1"/>
          </p:cNvSpPr>
          <p:nvPr>
            <p:ph type="title"/>
          </p:nvPr>
        </p:nvSpPr>
        <p:spPr>
          <a:xfrm>
            <a:off x="514352" y="330201"/>
            <a:ext cx="11244149" cy="5250792"/>
          </a:xfrm>
          <a:prstGeom prst="rect">
            <a:avLst/>
          </a:prstGeom>
        </p:spPr>
        <p:txBody>
          <a:bodyPr anchorCtr="1"/>
          <a:lstStyle>
            <a:lvl1pPr algn="ctr">
              <a:defRPr sz="4000" b="1" cap="none">
                <a:solidFill>
                  <a:schemeClr val="bg2"/>
                </a:solidFill>
              </a:defRPr>
            </a:lvl1pPr>
          </a:lstStyle>
          <a:p>
            <a:r>
              <a:rPr lang="en-US"/>
              <a:t>Click to edit Master title style</a:t>
            </a:r>
            <a:endParaRPr lang="en-US" dirty="0"/>
          </a:p>
        </p:txBody>
      </p:sp>
      <p:sp>
        <p:nvSpPr>
          <p:cNvPr id="4" name="Rectangle 3">
            <a:extLst>
              <a:ext uri="{FF2B5EF4-FFF2-40B4-BE49-F238E27FC236}">
                <a16:creationId xmlns:a16="http://schemas.microsoft.com/office/drawing/2014/main" id="{CF8F8BDA-1A03-445B-A76B-525DE8317C18}"/>
              </a:ext>
            </a:extLst>
          </p:cNvPr>
          <p:cNvSpPr/>
          <p:nvPr userDrawn="1"/>
        </p:nvSpPr>
        <p:spPr>
          <a:xfrm>
            <a:off x="1" y="6590270"/>
            <a:ext cx="12192000" cy="267732"/>
          </a:xfrm>
          <a:prstGeom prst="rect">
            <a:avLst/>
          </a:prstGeom>
          <a:solidFill>
            <a:schemeClr val="tx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9" name="Picture 8">
            <a:extLst>
              <a:ext uri="{FF2B5EF4-FFF2-40B4-BE49-F238E27FC236}">
                <a16:creationId xmlns:a16="http://schemas.microsoft.com/office/drawing/2014/main" id="{49293BAA-8C62-4F73-8124-D4D6BEBF884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64581" y="5345430"/>
            <a:ext cx="3827419" cy="1247410"/>
          </a:xfrm>
          <a:prstGeom prst="rect">
            <a:avLst/>
          </a:prstGeom>
        </p:spPr>
      </p:pic>
      <p:cxnSp>
        <p:nvCxnSpPr>
          <p:cNvPr id="10" name="Straight Connector 9">
            <a:extLst>
              <a:ext uri="{FF2B5EF4-FFF2-40B4-BE49-F238E27FC236}">
                <a16:creationId xmlns:a16="http://schemas.microsoft.com/office/drawing/2014/main" id="{F7E97A50-08EF-437E-A636-931428B27154}"/>
              </a:ext>
            </a:extLst>
          </p:cNvPr>
          <p:cNvCxnSpPr/>
          <p:nvPr userDrawn="1"/>
        </p:nvCxnSpPr>
        <p:spPr>
          <a:xfrm>
            <a:off x="1" y="6589713"/>
            <a:ext cx="12192000" cy="0"/>
          </a:xfrm>
          <a:prstGeom prst="line">
            <a:avLst/>
          </a:prstGeom>
          <a:ln w="19050">
            <a:solidFill>
              <a:srgbClr val="7F3F9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0390878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759" y="238127"/>
            <a:ext cx="10872445" cy="1103313"/>
          </a:xfrm>
          <a:prstGeom prst="rect">
            <a:avLst/>
          </a:prstGeom>
        </p:spPr>
        <p:txBody>
          <a:bodyPr/>
          <a:lstStyle/>
          <a:p>
            <a:r>
              <a:rPr lang="en-US"/>
              <a:t>Click to edit Master title style</a:t>
            </a:r>
            <a:endParaRPr lang="en-US" dirty="0"/>
          </a:p>
        </p:txBody>
      </p:sp>
      <p:sp>
        <p:nvSpPr>
          <p:cNvPr id="3" name="Content Placeholder 2"/>
          <p:cNvSpPr>
            <a:spLocks noGrp="1"/>
          </p:cNvSpPr>
          <p:nvPr>
            <p:ph sz="half" idx="1"/>
          </p:nvPr>
        </p:nvSpPr>
        <p:spPr>
          <a:xfrm>
            <a:off x="601820" y="1510730"/>
            <a:ext cx="5309278" cy="4678738"/>
          </a:xfrm>
          <a:prstGeom prst="rect">
            <a:avLst/>
          </a:prstGeom>
        </p:spPr>
        <p:txBody>
          <a:bodyPr/>
          <a:lstStyle>
            <a:lvl1pPr>
              <a:defRPr sz="2800"/>
            </a:lvl1pPr>
            <a:lvl2pPr>
              <a:defRPr sz="2600"/>
            </a:lvl2pPr>
            <a:lvl3pPr>
              <a:defRPr sz="2400"/>
            </a:lvl3pPr>
            <a:lvl4pPr>
              <a:defRPr sz="2200"/>
            </a:lvl4pPr>
            <a:lvl5pPr>
              <a:defRPr sz="20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52634" y="1510730"/>
            <a:ext cx="5229570" cy="4679462"/>
          </a:xfrm>
          <a:prstGeom prst="rect">
            <a:avLst/>
          </a:prstGeom>
        </p:spPr>
        <p:txBody>
          <a:bodyPr/>
          <a:lstStyle>
            <a:lvl1pPr>
              <a:defRPr sz="2800"/>
            </a:lvl1pPr>
            <a:lvl2pPr>
              <a:defRPr sz="2600"/>
            </a:lvl2pPr>
            <a:lvl3pPr>
              <a:defRPr sz="2400"/>
            </a:lvl3pPr>
            <a:lvl4pPr>
              <a:defRPr sz="2200"/>
            </a:lvl4pPr>
            <a:lvl5pPr>
              <a:defRPr sz="20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213940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F81C0C-A2AF-4996-A04C-37D12745B1A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22B4557-30D0-4632-BCCC-D6FEA9D18FE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4276DF4-5CB5-4BDB-BA64-51F3E3B0EEEE}"/>
              </a:ext>
            </a:extLst>
          </p:cNvPr>
          <p:cNvSpPr>
            <a:spLocks noGrp="1"/>
          </p:cNvSpPr>
          <p:nvPr>
            <p:ph type="dt" sz="half" idx="10"/>
          </p:nvPr>
        </p:nvSpPr>
        <p:spPr/>
        <p:txBody>
          <a:bodyPr/>
          <a:lstStyle/>
          <a:p>
            <a:fld id="{5A22E7B0-C3BC-4332-A606-3822F2090E0D}" type="datetimeFigureOut">
              <a:rPr lang="en-US" smtClean="0"/>
              <a:t>9/2/21</a:t>
            </a:fld>
            <a:endParaRPr lang="en-US"/>
          </a:p>
        </p:txBody>
      </p:sp>
      <p:sp>
        <p:nvSpPr>
          <p:cNvPr id="5" name="Footer Placeholder 4">
            <a:extLst>
              <a:ext uri="{FF2B5EF4-FFF2-40B4-BE49-F238E27FC236}">
                <a16:creationId xmlns:a16="http://schemas.microsoft.com/office/drawing/2014/main" id="{D99A9C6C-867A-4348-809E-24ADA9BF191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DEBCA30-FF9B-40D1-B1D7-C4F05EBBF3DF}"/>
              </a:ext>
            </a:extLst>
          </p:cNvPr>
          <p:cNvSpPr>
            <a:spLocks noGrp="1"/>
          </p:cNvSpPr>
          <p:nvPr>
            <p:ph type="sldNum" sz="quarter" idx="12"/>
          </p:nvPr>
        </p:nvSpPr>
        <p:spPr/>
        <p:txBody>
          <a:bodyPr/>
          <a:lstStyle/>
          <a:p>
            <a:fld id="{82B7EBDD-F272-447A-AF65-CDBA5C9D8AAD}" type="slidenum">
              <a:rPr lang="en-US" smtClean="0"/>
              <a:t>‹#›</a:t>
            </a:fld>
            <a:endParaRPr lang="en-US"/>
          </a:p>
        </p:txBody>
      </p:sp>
    </p:spTree>
    <p:extLst>
      <p:ext uri="{BB962C8B-B14F-4D97-AF65-F5344CB8AC3E}">
        <p14:creationId xmlns:p14="http://schemas.microsoft.com/office/powerpoint/2010/main" val="259766679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Title, Text and Chart">
    <p:spTree>
      <p:nvGrpSpPr>
        <p:cNvPr id="1" name=""/>
        <p:cNvGrpSpPr/>
        <p:nvPr/>
      </p:nvGrpSpPr>
      <p:grpSpPr>
        <a:xfrm>
          <a:off x="0" y="0"/>
          <a:ext cx="0" cy="0"/>
          <a:chOff x="0" y="0"/>
          <a:chExt cx="0" cy="0"/>
        </a:xfrm>
      </p:grpSpPr>
      <p:sp>
        <p:nvSpPr>
          <p:cNvPr id="9" name="Content Placeholder 3"/>
          <p:cNvSpPr>
            <a:spLocks noGrp="1"/>
          </p:cNvSpPr>
          <p:nvPr>
            <p:ph sz="half" idx="2"/>
          </p:nvPr>
        </p:nvSpPr>
        <p:spPr>
          <a:xfrm>
            <a:off x="6252634" y="1510730"/>
            <a:ext cx="5229570" cy="4665746"/>
          </a:xfrm>
          <a:prstGeom prst="rect">
            <a:avLst/>
          </a:prstGeom>
        </p:spPr>
        <p:txBody>
          <a:bodyPr/>
          <a:lstStyle>
            <a:lvl1pPr>
              <a:defRPr sz="2800"/>
            </a:lvl1pPr>
            <a:lvl2pPr>
              <a:defRPr sz="2400"/>
            </a:lvl2pPr>
            <a:lvl3pPr>
              <a:defRPr sz="2200"/>
            </a:lvl3pPr>
            <a:lvl4pPr>
              <a:defRPr sz="2000"/>
            </a:lvl4pPr>
            <a:lvl5pPr>
              <a:defRPr sz="1800"/>
            </a:lvl5pPr>
            <a:lvl6pPr>
              <a:defRPr sz="1800"/>
            </a:lvl6pPr>
            <a:lvl7pPr>
              <a:defRPr sz="1800"/>
            </a:lvl7pPr>
            <a:lvl8pPr>
              <a:defRPr sz="1800"/>
            </a:lvl8pPr>
            <a:lvl9pPr>
              <a:defRPr sz="1800"/>
            </a:lvl9pPr>
          </a:lstStyle>
          <a:p>
            <a:pPr lvl="0"/>
            <a:r>
              <a:rPr lang="en-US"/>
              <a:t>Edit Master text styles</a:t>
            </a:r>
          </a:p>
        </p:txBody>
      </p:sp>
      <p:sp>
        <p:nvSpPr>
          <p:cNvPr id="10" name="Title 1"/>
          <p:cNvSpPr>
            <a:spLocks noGrp="1"/>
          </p:cNvSpPr>
          <p:nvPr>
            <p:ph type="title"/>
          </p:nvPr>
        </p:nvSpPr>
        <p:spPr>
          <a:xfrm>
            <a:off x="609759" y="238127"/>
            <a:ext cx="10872444" cy="1103313"/>
          </a:xfrm>
          <a:prstGeom prst="rect">
            <a:avLst/>
          </a:prstGeom>
        </p:spPr>
        <p:txBody>
          <a:bodyPr/>
          <a:lstStyle/>
          <a:p>
            <a:r>
              <a:rPr lang="en-US"/>
              <a:t>Click to edit Master title style</a:t>
            </a:r>
            <a:endParaRPr lang="en-US" dirty="0"/>
          </a:p>
        </p:txBody>
      </p:sp>
      <p:sp>
        <p:nvSpPr>
          <p:cNvPr id="11" name="Content Placeholder 2"/>
          <p:cNvSpPr>
            <a:spLocks noGrp="1"/>
          </p:cNvSpPr>
          <p:nvPr>
            <p:ph sz="half" idx="1"/>
          </p:nvPr>
        </p:nvSpPr>
        <p:spPr>
          <a:xfrm>
            <a:off x="601820" y="1510730"/>
            <a:ext cx="5309278" cy="4678738"/>
          </a:xfrm>
          <a:prstGeom prst="rect">
            <a:avLst/>
          </a:prstGeom>
        </p:spPr>
        <p:txBody>
          <a:bodyPr/>
          <a:lstStyle>
            <a:lvl1pPr>
              <a:defRPr sz="2800"/>
            </a:lvl1pPr>
            <a:lvl2pPr>
              <a:defRPr sz="2600"/>
            </a:lvl2pPr>
            <a:lvl3pPr>
              <a:defRPr sz="2400"/>
            </a:lvl3pPr>
            <a:lvl4pPr>
              <a:defRPr sz="2200"/>
            </a:lvl4pPr>
            <a:lvl5pPr>
              <a:defRPr sz="20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51209927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759" y="238127"/>
            <a:ext cx="11141055" cy="1103313"/>
          </a:xfrm>
          <a:prstGeom prst="rect">
            <a:avLst/>
          </a:prstGeom>
        </p:spPr>
        <p:txBody>
          <a:bodyPr/>
          <a:lstStyle/>
          <a:p>
            <a:r>
              <a:rPr lang="en-US"/>
              <a:t>Click to edit Master title style</a:t>
            </a:r>
            <a:endParaRPr lang="en-US" dirty="0"/>
          </a:p>
        </p:txBody>
      </p:sp>
    </p:spTree>
    <p:extLst>
      <p:ext uri="{BB962C8B-B14F-4D97-AF65-F5344CB8AC3E}">
        <p14:creationId xmlns:p14="http://schemas.microsoft.com/office/powerpoint/2010/main" val="33091389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433830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Promo Slide">
    <p:spTree>
      <p:nvGrpSpPr>
        <p:cNvPr id="1" name=""/>
        <p:cNvGrpSpPr/>
        <p:nvPr/>
      </p:nvGrpSpPr>
      <p:grpSpPr>
        <a:xfrm>
          <a:off x="0" y="0"/>
          <a:ext cx="0" cy="0"/>
          <a:chOff x="0" y="0"/>
          <a:chExt cx="0" cy="0"/>
        </a:xfrm>
      </p:grpSpPr>
      <p:sp>
        <p:nvSpPr>
          <p:cNvPr id="10" name="Content Placeholder 9"/>
          <p:cNvSpPr>
            <a:spLocks noGrp="1"/>
          </p:cNvSpPr>
          <p:nvPr>
            <p:ph sz="quarter" idx="11"/>
          </p:nvPr>
        </p:nvSpPr>
        <p:spPr>
          <a:xfrm>
            <a:off x="514351" y="4856674"/>
            <a:ext cx="11283950" cy="1155939"/>
          </a:xfrm>
          <a:prstGeom prst="rect">
            <a:avLst/>
          </a:prstGeom>
        </p:spPr>
        <p:txBody>
          <a:bodyPr/>
          <a:lstStyle>
            <a:lvl1pPr>
              <a:buFontTx/>
              <a:buNone/>
              <a:defRPr sz="2400" b="1">
                <a:solidFill>
                  <a:srgbClr val="8B3D9A"/>
                </a:solidFill>
              </a:defRPr>
            </a:lvl1pPr>
            <a:lvl2pPr>
              <a:buFontTx/>
              <a:buNone/>
              <a:defRPr sz="2400"/>
            </a:lvl2pPr>
            <a:lvl3pPr>
              <a:buFontTx/>
              <a:buNone/>
              <a:defRPr sz="2400"/>
            </a:lvl3pPr>
            <a:lvl4pPr>
              <a:buFontTx/>
              <a:buNone/>
              <a:defRPr sz="2400"/>
            </a:lvl4pPr>
            <a:lvl5pPr>
              <a:buFontTx/>
              <a:buNone/>
              <a:defRPr sz="2400"/>
            </a:lvl5pPr>
          </a:lstStyle>
          <a:p>
            <a:pPr lvl="0"/>
            <a:r>
              <a:rPr lang="en-US" dirty="0"/>
              <a:t>Edit Master text styles</a:t>
            </a:r>
          </a:p>
        </p:txBody>
      </p:sp>
      <p:sp>
        <p:nvSpPr>
          <p:cNvPr id="2" name="Title 1"/>
          <p:cNvSpPr>
            <a:spLocks noGrp="1"/>
          </p:cNvSpPr>
          <p:nvPr>
            <p:ph type="title"/>
          </p:nvPr>
        </p:nvSpPr>
        <p:spPr>
          <a:xfrm>
            <a:off x="514484" y="239715"/>
            <a:ext cx="11244016" cy="1674813"/>
          </a:xfrm>
          <a:prstGeom prst="rect">
            <a:avLst/>
          </a:prstGeom>
        </p:spPr>
        <p:txBody>
          <a:bodyPr/>
          <a:lstStyle>
            <a:lvl1pPr algn="ctr">
              <a:defRPr sz="3900">
                <a:solidFill>
                  <a:schemeClr val="bg2"/>
                </a:solidFill>
              </a:defRPr>
            </a:lvl1pPr>
          </a:lstStyle>
          <a:p>
            <a:r>
              <a:rPr lang="en-US"/>
              <a:t>Click to edit Master title style</a:t>
            </a:r>
            <a:endParaRPr lang="en-US" dirty="0"/>
          </a:p>
        </p:txBody>
      </p:sp>
      <p:sp>
        <p:nvSpPr>
          <p:cNvPr id="8" name="Content Placeholder 7"/>
          <p:cNvSpPr>
            <a:spLocks noGrp="1"/>
          </p:cNvSpPr>
          <p:nvPr>
            <p:ph sz="quarter" idx="10"/>
          </p:nvPr>
        </p:nvSpPr>
        <p:spPr>
          <a:xfrm>
            <a:off x="609759" y="1895477"/>
            <a:ext cx="10872444" cy="2605717"/>
          </a:xfrm>
          <a:prstGeom prst="rect">
            <a:avLst/>
          </a:prstGeom>
        </p:spPr>
        <p:txBody>
          <a:bodyPr/>
          <a:lstStyle>
            <a:lvl1pPr marL="0" indent="0">
              <a:buFontTx/>
              <a:buNone/>
              <a:defRPr sz="2000" b="1">
                <a:solidFill>
                  <a:schemeClr val="bg2"/>
                </a:solidFill>
              </a:defRPr>
            </a:lvl1pPr>
            <a:lvl2pPr>
              <a:buFontTx/>
              <a:buNone/>
              <a:defRPr/>
            </a:lvl2pPr>
            <a:lvl3pPr>
              <a:buFontTx/>
              <a:buNone/>
              <a:defRPr/>
            </a:lvl3pPr>
            <a:lvl4pPr>
              <a:buFontTx/>
              <a:buNone/>
              <a:defRPr/>
            </a:lvl4pPr>
            <a:lvl5pPr>
              <a:buFontTx/>
              <a:buNone/>
              <a:defRPr/>
            </a:lvl5pPr>
          </a:lstStyle>
          <a:p>
            <a:pPr lvl="0"/>
            <a:r>
              <a:rPr lang="en-US" dirty="0"/>
              <a:t>Edit Master text styles</a:t>
            </a:r>
          </a:p>
        </p:txBody>
      </p:sp>
      <p:pic>
        <p:nvPicPr>
          <p:cNvPr id="12" name="Picture 11">
            <a:extLst>
              <a:ext uri="{FF2B5EF4-FFF2-40B4-BE49-F238E27FC236}">
                <a16:creationId xmlns:a16="http://schemas.microsoft.com/office/drawing/2014/main" id="{5EDCE80E-A528-4F84-999C-167B7BD87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61406" y="3355525"/>
            <a:ext cx="3827419" cy="1247410"/>
          </a:xfrm>
          <a:prstGeom prst="rect">
            <a:avLst/>
          </a:prstGeom>
        </p:spPr>
      </p:pic>
      <p:cxnSp>
        <p:nvCxnSpPr>
          <p:cNvPr id="11" name="Straight Connector 10">
            <a:extLst>
              <a:ext uri="{FF2B5EF4-FFF2-40B4-BE49-F238E27FC236}">
                <a16:creationId xmlns:a16="http://schemas.microsoft.com/office/drawing/2014/main" id="{5FB50470-EA3D-49B4-8F28-4C9C1E0D226A}"/>
              </a:ext>
            </a:extLst>
          </p:cNvPr>
          <p:cNvCxnSpPr/>
          <p:nvPr userDrawn="1"/>
        </p:nvCxnSpPr>
        <p:spPr bwMode="auto">
          <a:xfrm>
            <a:off x="-22231" y="4605619"/>
            <a:ext cx="12214231" cy="0"/>
          </a:xfrm>
          <a:prstGeom prst="line">
            <a:avLst/>
          </a:prstGeom>
          <a:ln w="28575">
            <a:solidFill>
              <a:schemeClr val="tx1">
                <a:lumMod val="75000"/>
              </a:schemeClr>
            </a:solidFill>
            <a:headEnd type="none" w="med" len="med"/>
            <a:tailEnd type="none" w="med" len="med"/>
          </a:ln>
          <a:effectLst/>
        </p:spPr>
        <p:style>
          <a:lnRef idx="2">
            <a:schemeClr val="accent6"/>
          </a:lnRef>
          <a:fillRef idx="0">
            <a:schemeClr val="accent6"/>
          </a:fillRef>
          <a:effectRef idx="1">
            <a:schemeClr val="accent6"/>
          </a:effectRef>
          <a:fontRef idx="minor">
            <a:schemeClr val="tx1"/>
          </a:fontRef>
        </p:style>
      </p:cxnSp>
      <p:pic>
        <p:nvPicPr>
          <p:cNvPr id="9" name="Picture 5" descr="CCO_ONC_RGB.jpg">
            <a:extLst>
              <a:ext uri="{FF2B5EF4-FFF2-40B4-BE49-F238E27FC236}">
                <a16:creationId xmlns:a16="http://schemas.microsoft.com/office/drawing/2014/main" id="{A8FCC512-B9D6-45E5-83A8-5B1B4BEE1414}"/>
              </a:ext>
            </a:extLst>
          </p:cNvPr>
          <p:cNvPicPr>
            <a:picLocks noChangeAspect="1"/>
          </p:cNvPicPr>
          <p:nvPr userDrawn="1"/>
        </p:nvPicPr>
        <p:blipFill>
          <a:blip r:embed="rId3">
            <a:extLst>
              <a:ext uri="{28A0092B-C50C-407E-A947-70E740481C1C}">
                <a14:useLocalDpi xmlns:a14="http://schemas.microsoft.com/office/drawing/2010/main" val="0"/>
              </a:ext>
            </a:extLst>
          </a:blip>
          <a:srcRect t="44931"/>
          <a:stretch>
            <a:fillRect/>
          </a:stretch>
        </p:blipFill>
        <p:spPr bwMode="auto">
          <a:xfrm>
            <a:off x="8150225" y="5876925"/>
            <a:ext cx="3673475"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6801765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471932" y="6356351"/>
            <a:ext cx="3860800" cy="365125"/>
          </a:xfrm>
        </p:spPr>
        <p:txBody>
          <a:bodyPr/>
          <a:lstStyle>
            <a:lvl1pPr>
              <a:defRPr>
                <a:solidFill>
                  <a:srgbClr val="000000"/>
                </a:solidFill>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4" name="Slide Number Placeholder 3"/>
          <p:cNvSpPr>
            <a:spLocks noGrp="1"/>
          </p:cNvSpPr>
          <p:nvPr>
            <p:ph type="sldNum" sz="quarter" idx="12"/>
          </p:nvPr>
        </p:nvSpPr>
        <p:spPr>
          <a:xfrm>
            <a:off x="4900084" y="6356351"/>
            <a:ext cx="2844800" cy="365125"/>
          </a:xfrm>
        </p:spPr>
        <p:txBody>
          <a:bodyPr/>
          <a:lstStyle>
            <a:lvl1pPr algn="ctr">
              <a:defRPr>
                <a:solidFill>
                  <a:srgbClr val="000000"/>
                </a:solidFill>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fld id="{D9DADDD7-F6DB-DE43-84D3-BDE65D6DBA61}" type="slidenum">
              <a:rPr kumimoji="0" lang="en-US" sz="1800" b="1"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pPr marL="0" marR="0" lvl="0" indent="0" algn="ctr" defTabSz="914400" rtl="0" eaLnBrk="0" fontAlgn="base" latinLnBrk="0" hangingPunct="0">
                <a:lnSpc>
                  <a:spcPct val="100000"/>
                </a:lnSpc>
                <a:spcBef>
                  <a:spcPct val="0"/>
                </a:spcBef>
                <a:spcAft>
                  <a:spcPct val="0"/>
                </a:spcAft>
                <a:buClrTx/>
                <a:buSzTx/>
                <a:buFontTx/>
                <a:buNone/>
                <a:tabLst/>
                <a:defRPr/>
              </a:pPr>
              <a:t>‹#›</a:t>
            </a:fld>
            <a:endParaRPr kumimoji="0" lang="en-US" sz="18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6" name="Title 1"/>
          <p:cNvSpPr>
            <a:spLocks noGrp="1"/>
          </p:cNvSpPr>
          <p:nvPr>
            <p:ph type="title"/>
          </p:nvPr>
        </p:nvSpPr>
        <p:spPr>
          <a:xfrm>
            <a:off x="471933" y="161668"/>
            <a:ext cx="11394276" cy="685234"/>
          </a:xfrm>
        </p:spPr>
        <p:txBody>
          <a:bodyPr/>
          <a:lstStyle>
            <a:lvl1pPr>
              <a:defRPr/>
            </a:lvl1pPr>
          </a:lstStyle>
          <a:p>
            <a:r>
              <a:rPr lang="en-US"/>
              <a:t>Click to edit Master title style</a:t>
            </a:r>
          </a:p>
        </p:txBody>
      </p:sp>
    </p:spTree>
    <p:extLst>
      <p:ext uri="{BB962C8B-B14F-4D97-AF65-F5344CB8AC3E}">
        <p14:creationId xmlns:p14="http://schemas.microsoft.com/office/powerpoint/2010/main" val="197631135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A11221-AEC8-4F20-A19B-7F1DDF899361}"/>
              </a:ext>
            </a:extLst>
          </p:cNvPr>
          <p:cNvSpPr>
            <a:spLocks noGrp="1"/>
          </p:cNvSpPr>
          <p:nvPr>
            <p:ph type="ctrTitle"/>
          </p:nvPr>
        </p:nvSpPr>
        <p:spPr>
          <a:xfrm>
            <a:off x="763929" y="607061"/>
            <a:ext cx="10683433" cy="2078266"/>
          </a:xfrm>
        </p:spPr>
        <p:txBody>
          <a:bodyPr anchor="ctr">
            <a:normAutofit/>
          </a:bodyPr>
          <a:lstStyle>
            <a:lvl1pPr algn="ctr">
              <a:defRPr sz="3600"/>
            </a:lvl1pPr>
          </a:lstStyle>
          <a:p>
            <a:r>
              <a:rPr lang="en-US"/>
              <a:t>Click to edit Master title style</a:t>
            </a:r>
          </a:p>
        </p:txBody>
      </p:sp>
      <p:sp>
        <p:nvSpPr>
          <p:cNvPr id="3" name="Subtitle 2">
            <a:extLst>
              <a:ext uri="{FF2B5EF4-FFF2-40B4-BE49-F238E27FC236}">
                <a16:creationId xmlns:a16="http://schemas.microsoft.com/office/drawing/2014/main" id="{DBE16377-A904-4475-ACD2-C5EE764AB30C}"/>
              </a:ext>
            </a:extLst>
          </p:cNvPr>
          <p:cNvSpPr>
            <a:spLocks noGrp="1"/>
          </p:cNvSpPr>
          <p:nvPr>
            <p:ph type="subTitle" idx="1"/>
          </p:nvPr>
        </p:nvSpPr>
        <p:spPr>
          <a:xfrm>
            <a:off x="763929" y="3124874"/>
            <a:ext cx="10683433" cy="1655762"/>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 Placeholder 8">
            <a:extLst>
              <a:ext uri="{FF2B5EF4-FFF2-40B4-BE49-F238E27FC236}">
                <a16:creationId xmlns:a16="http://schemas.microsoft.com/office/drawing/2014/main" id="{665874EA-58E4-43D8-83A9-0F00DC593793}"/>
              </a:ext>
            </a:extLst>
          </p:cNvPr>
          <p:cNvSpPr>
            <a:spLocks noGrp="1"/>
          </p:cNvSpPr>
          <p:nvPr>
            <p:ph type="body" sz="quarter" idx="10"/>
          </p:nvPr>
        </p:nvSpPr>
        <p:spPr>
          <a:xfrm>
            <a:off x="763928" y="5220183"/>
            <a:ext cx="10683434" cy="1181100"/>
          </a:xfrm>
        </p:spPr>
        <p:txBody>
          <a:bodyPr>
            <a:normAutofit/>
          </a:bodyPr>
          <a:lstStyle>
            <a:lvl1pPr marL="0" indent="0" algn="ctr">
              <a:buFontTx/>
              <a:buNone/>
              <a:defRPr sz="1200"/>
            </a:lvl1pPr>
            <a:lvl2pPr marL="457200" indent="0" algn="ctr">
              <a:buFontTx/>
              <a:buNone/>
              <a:defRPr/>
            </a:lvl2pPr>
            <a:lvl3pPr marL="914400" indent="0" algn="ctr">
              <a:buFontTx/>
              <a:buNone/>
              <a:defRPr/>
            </a:lvl3pPr>
            <a:lvl4pPr marL="1371600" indent="0" algn="ctr">
              <a:buFontTx/>
              <a:buNone/>
              <a:defRPr/>
            </a:lvl4pPr>
            <a:lvl5pPr marL="1828800" indent="0" algn="ctr">
              <a:buFontTx/>
              <a:buNone/>
              <a:defRPr/>
            </a:lvl5pPr>
          </a:lstStyle>
          <a:p>
            <a:pPr lvl="0"/>
            <a:endParaRPr lang="en-US"/>
          </a:p>
        </p:txBody>
      </p:sp>
    </p:spTree>
    <p:extLst>
      <p:ext uri="{BB962C8B-B14F-4D97-AF65-F5344CB8AC3E}">
        <p14:creationId xmlns:p14="http://schemas.microsoft.com/office/powerpoint/2010/main" val="410628853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40465E-7546-4319-8E0A-F0198347350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7FF2F85-38C2-44CB-8EC7-1DA14BF4505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E40B8613-B7C2-4572-A12E-2FB12DD30B02}"/>
              </a:ext>
            </a:extLst>
          </p:cNvPr>
          <p:cNvSpPr>
            <a:spLocks noGrp="1"/>
          </p:cNvSpPr>
          <p:nvPr>
            <p:ph type="ftr" sz="quarter" idx="11"/>
          </p:nvPr>
        </p:nvSpPr>
        <p:spPr>
          <a:xfrm>
            <a:off x="272322" y="6472555"/>
            <a:ext cx="11647357" cy="365125"/>
          </a:xfrm>
          <a:prstGeom prst="rect">
            <a:avLst/>
          </a:prstGeom>
        </p:spPr>
        <p:txBody>
          <a:bodyPr/>
          <a:lstStyle/>
          <a:p>
            <a:endParaRPr lang="en-US"/>
          </a:p>
        </p:txBody>
      </p:sp>
    </p:spTree>
    <p:extLst>
      <p:ext uri="{BB962C8B-B14F-4D97-AF65-F5344CB8AC3E}">
        <p14:creationId xmlns:p14="http://schemas.microsoft.com/office/powerpoint/2010/main" val="390571462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313888-DF8C-489D-987F-729603F3FB5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CE725F3-9437-4D9A-B74D-1BC71F6D14D9}"/>
              </a:ext>
            </a:extLst>
          </p:cNvPr>
          <p:cNvSpPr>
            <a:spLocks noGrp="1"/>
          </p:cNvSpPr>
          <p:nvPr>
            <p:ph sz="half" idx="1"/>
          </p:nvPr>
        </p:nvSpPr>
        <p:spPr>
          <a:xfrm>
            <a:off x="838200" y="1331089"/>
            <a:ext cx="5181600" cy="484587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1D32895-EC93-4478-81D3-F1A92B5AAFC0}"/>
              </a:ext>
            </a:extLst>
          </p:cNvPr>
          <p:cNvSpPr>
            <a:spLocks noGrp="1"/>
          </p:cNvSpPr>
          <p:nvPr>
            <p:ph sz="half" idx="2"/>
          </p:nvPr>
        </p:nvSpPr>
        <p:spPr>
          <a:xfrm>
            <a:off x="6172200" y="1331089"/>
            <a:ext cx="5181600" cy="484587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9065BE89-9DD0-412D-B91D-FEFA9EE4B2EF}"/>
              </a:ext>
            </a:extLst>
          </p:cNvPr>
          <p:cNvSpPr>
            <a:spLocks noGrp="1"/>
          </p:cNvSpPr>
          <p:nvPr>
            <p:ph type="ftr" sz="quarter" idx="11"/>
          </p:nvPr>
        </p:nvSpPr>
        <p:spPr>
          <a:xfrm>
            <a:off x="272322" y="6472555"/>
            <a:ext cx="11647357" cy="365125"/>
          </a:xfrm>
          <a:prstGeom prst="rect">
            <a:avLst/>
          </a:prstGeom>
        </p:spPr>
        <p:txBody>
          <a:bodyPr/>
          <a:lstStyle/>
          <a:p>
            <a:endParaRPr lang="en-US"/>
          </a:p>
        </p:txBody>
      </p:sp>
    </p:spTree>
    <p:extLst>
      <p:ext uri="{BB962C8B-B14F-4D97-AF65-F5344CB8AC3E}">
        <p14:creationId xmlns:p14="http://schemas.microsoft.com/office/powerpoint/2010/main" val="84735601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C8DDF29-F9EF-4C76-9060-6B75AA550E0D}"/>
              </a:ext>
            </a:extLst>
          </p:cNvPr>
          <p:cNvSpPr>
            <a:spLocks noGrp="1"/>
          </p:cNvSpPr>
          <p:nvPr>
            <p:ph type="body" idx="1"/>
          </p:nvPr>
        </p:nvSpPr>
        <p:spPr>
          <a:xfrm>
            <a:off x="972937" y="1425044"/>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A5F0E98-669A-494C-8C73-FD5365573A4B}"/>
              </a:ext>
            </a:extLst>
          </p:cNvPr>
          <p:cNvSpPr>
            <a:spLocks noGrp="1"/>
          </p:cNvSpPr>
          <p:nvPr>
            <p:ph sz="half" idx="2"/>
          </p:nvPr>
        </p:nvSpPr>
        <p:spPr>
          <a:xfrm>
            <a:off x="972937" y="2248956"/>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D9C060F-C12B-4187-8998-4897EC0090B0}"/>
              </a:ext>
            </a:extLst>
          </p:cNvPr>
          <p:cNvSpPr>
            <a:spLocks noGrp="1"/>
          </p:cNvSpPr>
          <p:nvPr>
            <p:ph type="body" sz="quarter" idx="3"/>
          </p:nvPr>
        </p:nvSpPr>
        <p:spPr>
          <a:xfrm>
            <a:off x="6305349" y="1425044"/>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640590A-E1D3-4EB5-AF4F-AEA78BE4B098}"/>
              </a:ext>
            </a:extLst>
          </p:cNvPr>
          <p:cNvSpPr>
            <a:spLocks noGrp="1"/>
          </p:cNvSpPr>
          <p:nvPr>
            <p:ph sz="quarter" idx="4"/>
          </p:nvPr>
        </p:nvSpPr>
        <p:spPr>
          <a:xfrm>
            <a:off x="6305349" y="2248956"/>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7">
            <a:extLst>
              <a:ext uri="{FF2B5EF4-FFF2-40B4-BE49-F238E27FC236}">
                <a16:creationId xmlns:a16="http://schemas.microsoft.com/office/drawing/2014/main" id="{E9CD5F32-5ABD-4CA2-A5F1-9681E4BD81F2}"/>
              </a:ext>
            </a:extLst>
          </p:cNvPr>
          <p:cNvSpPr>
            <a:spLocks noGrp="1"/>
          </p:cNvSpPr>
          <p:nvPr>
            <p:ph type="ftr" sz="quarter" idx="11"/>
          </p:nvPr>
        </p:nvSpPr>
        <p:spPr>
          <a:xfrm>
            <a:off x="272322" y="6472555"/>
            <a:ext cx="11647357" cy="365125"/>
          </a:xfrm>
          <a:prstGeom prst="rect">
            <a:avLst/>
          </a:prstGeom>
        </p:spPr>
        <p:txBody>
          <a:bodyPr/>
          <a:lstStyle/>
          <a:p>
            <a:endParaRPr lang="en-US"/>
          </a:p>
        </p:txBody>
      </p:sp>
      <p:sp>
        <p:nvSpPr>
          <p:cNvPr id="10" name="Title Placeholder 1">
            <a:extLst>
              <a:ext uri="{FF2B5EF4-FFF2-40B4-BE49-F238E27FC236}">
                <a16:creationId xmlns:a16="http://schemas.microsoft.com/office/drawing/2014/main" id="{D88FB59D-A481-4154-A62F-9C33CAD59292}"/>
              </a:ext>
            </a:extLst>
          </p:cNvPr>
          <p:cNvSpPr>
            <a:spLocks noGrp="1"/>
          </p:cNvSpPr>
          <p:nvPr>
            <p:ph type="title"/>
          </p:nvPr>
        </p:nvSpPr>
        <p:spPr>
          <a:xfrm>
            <a:off x="272322" y="156876"/>
            <a:ext cx="11647357" cy="729157"/>
          </a:xfrm>
          <a:prstGeom prst="rect">
            <a:avLst/>
          </a:prstGeom>
        </p:spPr>
        <p:txBody>
          <a:bodyPr vert="horz" lIns="91440" tIns="45720" rIns="91440" bIns="45720" rtlCol="0" anchor="ctr">
            <a:normAutofit/>
          </a:bodyPr>
          <a:lstStyle/>
          <a:p>
            <a:r>
              <a:rPr lang="en-US"/>
              <a:t>Click to edit Master title style</a:t>
            </a:r>
          </a:p>
        </p:txBody>
      </p:sp>
    </p:spTree>
    <p:extLst>
      <p:ext uri="{BB962C8B-B14F-4D97-AF65-F5344CB8AC3E}">
        <p14:creationId xmlns:p14="http://schemas.microsoft.com/office/powerpoint/2010/main" val="40580548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F45C13-B04B-4400-9032-A2DE5858040A}"/>
              </a:ext>
            </a:extLst>
          </p:cNvPr>
          <p:cNvSpPr>
            <a:spLocks noGrp="1"/>
          </p:cNvSpPr>
          <p:nvPr>
            <p:ph type="title"/>
          </p:nvPr>
        </p:nvSpPr>
        <p:spPr/>
        <p:txBody>
          <a:bodyPr/>
          <a:lstStyle>
            <a:lvl1pPr>
              <a:defRPr u="none"/>
            </a:lvl1pPr>
          </a:lstStyle>
          <a:p>
            <a:r>
              <a:rPr lang="en-US"/>
              <a:t>Click to edit Master title style</a:t>
            </a:r>
          </a:p>
        </p:txBody>
      </p:sp>
      <p:sp>
        <p:nvSpPr>
          <p:cNvPr id="4" name="Footer Placeholder 3">
            <a:extLst>
              <a:ext uri="{FF2B5EF4-FFF2-40B4-BE49-F238E27FC236}">
                <a16:creationId xmlns:a16="http://schemas.microsoft.com/office/drawing/2014/main" id="{38D946A7-BFAB-4424-A7CD-609C1A1E8C16}"/>
              </a:ext>
            </a:extLst>
          </p:cNvPr>
          <p:cNvSpPr>
            <a:spLocks noGrp="1"/>
          </p:cNvSpPr>
          <p:nvPr>
            <p:ph type="ftr" sz="quarter" idx="11"/>
          </p:nvPr>
        </p:nvSpPr>
        <p:spPr>
          <a:xfrm>
            <a:off x="272322" y="6472555"/>
            <a:ext cx="11647357" cy="365125"/>
          </a:xfrm>
          <a:prstGeom prst="rect">
            <a:avLst/>
          </a:prstGeom>
        </p:spPr>
        <p:txBody>
          <a:bodyPr/>
          <a:lstStyle/>
          <a:p>
            <a:endParaRPr lang="en-US"/>
          </a:p>
        </p:txBody>
      </p:sp>
    </p:spTree>
    <p:extLst>
      <p:ext uri="{BB962C8B-B14F-4D97-AF65-F5344CB8AC3E}">
        <p14:creationId xmlns:p14="http://schemas.microsoft.com/office/powerpoint/2010/main" val="23134458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29E96A-ADA3-430B-98A8-BCD62CCE615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A78D594-5DCF-4CC6-8986-B49B51C6EE5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6A9C921-2D9A-4BFE-A314-968482F00692}"/>
              </a:ext>
            </a:extLst>
          </p:cNvPr>
          <p:cNvSpPr>
            <a:spLocks noGrp="1"/>
          </p:cNvSpPr>
          <p:nvPr>
            <p:ph type="dt" sz="half" idx="10"/>
          </p:nvPr>
        </p:nvSpPr>
        <p:spPr/>
        <p:txBody>
          <a:bodyPr/>
          <a:lstStyle/>
          <a:p>
            <a:fld id="{5A22E7B0-C3BC-4332-A606-3822F2090E0D}" type="datetimeFigureOut">
              <a:rPr lang="en-US" smtClean="0"/>
              <a:t>9/2/21</a:t>
            </a:fld>
            <a:endParaRPr lang="en-US"/>
          </a:p>
        </p:txBody>
      </p:sp>
      <p:sp>
        <p:nvSpPr>
          <p:cNvPr id="5" name="Footer Placeholder 4">
            <a:extLst>
              <a:ext uri="{FF2B5EF4-FFF2-40B4-BE49-F238E27FC236}">
                <a16:creationId xmlns:a16="http://schemas.microsoft.com/office/drawing/2014/main" id="{E53F07CB-EC4B-4BC5-8156-F2DE6EAF0DE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5E938DE-B6CD-4DB3-BB82-D77665FC715C}"/>
              </a:ext>
            </a:extLst>
          </p:cNvPr>
          <p:cNvSpPr>
            <a:spLocks noGrp="1"/>
          </p:cNvSpPr>
          <p:nvPr>
            <p:ph type="sldNum" sz="quarter" idx="12"/>
          </p:nvPr>
        </p:nvSpPr>
        <p:spPr/>
        <p:txBody>
          <a:bodyPr/>
          <a:lstStyle/>
          <a:p>
            <a:fld id="{82B7EBDD-F272-447A-AF65-CDBA5C9D8AAD}" type="slidenum">
              <a:rPr lang="en-US" smtClean="0"/>
              <a:t>‹#›</a:t>
            </a:fld>
            <a:endParaRPr lang="en-US"/>
          </a:p>
        </p:txBody>
      </p:sp>
    </p:spTree>
    <p:extLst>
      <p:ext uri="{BB962C8B-B14F-4D97-AF65-F5344CB8AC3E}">
        <p14:creationId xmlns:p14="http://schemas.microsoft.com/office/powerpoint/2010/main" val="339935747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890E0A84-6D2F-4642-9DDE-5B7FEEE8425E}"/>
              </a:ext>
            </a:extLst>
          </p:cNvPr>
          <p:cNvSpPr>
            <a:spLocks noGrp="1"/>
          </p:cNvSpPr>
          <p:nvPr>
            <p:ph type="ftr" sz="quarter" idx="11"/>
          </p:nvPr>
        </p:nvSpPr>
        <p:spPr>
          <a:xfrm>
            <a:off x="272322" y="6472555"/>
            <a:ext cx="11647357" cy="365125"/>
          </a:xfrm>
          <a:prstGeom prst="rect">
            <a:avLst/>
          </a:prstGeom>
        </p:spPr>
        <p:txBody>
          <a:bodyPr/>
          <a:lstStyle/>
          <a:p>
            <a:endParaRPr lang="en-US"/>
          </a:p>
        </p:txBody>
      </p:sp>
    </p:spTree>
    <p:extLst>
      <p:ext uri="{BB962C8B-B14F-4D97-AF65-F5344CB8AC3E}">
        <p14:creationId xmlns:p14="http://schemas.microsoft.com/office/powerpoint/2010/main" val="290954864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1DA185-72CD-4D51-B1A6-8D3E3006DB4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1074B22-0AD6-48E0-8DE3-1B06F43AA43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6B047C8-AAFD-43D9-939E-25C34C19F2B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8359B58-0E79-4C4D-9341-E190451DBE2A}"/>
              </a:ext>
            </a:extLst>
          </p:cNvPr>
          <p:cNvSpPr>
            <a:spLocks noGrp="1"/>
          </p:cNvSpPr>
          <p:nvPr>
            <p:ph type="dt" sz="half" idx="10"/>
          </p:nvPr>
        </p:nvSpPr>
        <p:spPr>
          <a:xfrm>
            <a:off x="838200" y="6356350"/>
            <a:ext cx="2743200" cy="365125"/>
          </a:xfrm>
          <a:prstGeom prst="rect">
            <a:avLst/>
          </a:prstGeom>
        </p:spPr>
        <p:txBody>
          <a:bodyPr/>
          <a:lstStyle/>
          <a:p>
            <a:fld id="{EFD988FC-402C-49A3-ABEA-41504ABA42A2}" type="datetimeFigureOut">
              <a:rPr lang="en-US" smtClean="0"/>
              <a:t>9/2/21</a:t>
            </a:fld>
            <a:endParaRPr lang="en-US"/>
          </a:p>
        </p:txBody>
      </p:sp>
      <p:sp>
        <p:nvSpPr>
          <p:cNvPr id="6" name="Footer Placeholder 5">
            <a:extLst>
              <a:ext uri="{FF2B5EF4-FFF2-40B4-BE49-F238E27FC236}">
                <a16:creationId xmlns:a16="http://schemas.microsoft.com/office/drawing/2014/main" id="{0F588B84-8194-44AD-BC10-7648832F55F9}"/>
              </a:ext>
            </a:extLst>
          </p:cNvPr>
          <p:cNvSpPr>
            <a:spLocks noGrp="1"/>
          </p:cNvSpPr>
          <p:nvPr>
            <p:ph type="ftr" sz="quarter" idx="11"/>
          </p:nvPr>
        </p:nvSpPr>
        <p:spPr>
          <a:xfrm>
            <a:off x="272322" y="6472555"/>
            <a:ext cx="11647357"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7A886D14-4541-4A8E-A2F3-9E73FD77AD5A}"/>
              </a:ext>
            </a:extLst>
          </p:cNvPr>
          <p:cNvSpPr>
            <a:spLocks noGrp="1"/>
          </p:cNvSpPr>
          <p:nvPr>
            <p:ph type="sldNum" sz="quarter" idx="12"/>
          </p:nvPr>
        </p:nvSpPr>
        <p:spPr>
          <a:xfrm>
            <a:off x="8610600" y="6356350"/>
            <a:ext cx="2743200" cy="365125"/>
          </a:xfrm>
          <a:prstGeom prst="rect">
            <a:avLst/>
          </a:prstGeom>
        </p:spPr>
        <p:txBody>
          <a:bodyPr/>
          <a:lstStyle/>
          <a:p>
            <a:fld id="{D3D388AA-3247-470F-AA51-2741C4045EE1}" type="slidenum">
              <a:rPr lang="en-US" smtClean="0"/>
              <a:t>‹#›</a:t>
            </a:fld>
            <a:endParaRPr lang="en-US"/>
          </a:p>
        </p:txBody>
      </p:sp>
    </p:spTree>
    <p:extLst>
      <p:ext uri="{BB962C8B-B14F-4D97-AF65-F5344CB8AC3E}">
        <p14:creationId xmlns:p14="http://schemas.microsoft.com/office/powerpoint/2010/main" val="315985573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5FC6A2-2136-4218-9EC7-C03A5C62CD7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FD90F44-E5DF-4DF1-A01D-7237A846095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A00AE84-2FAA-460C-B0D0-692BC8761A7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714EB2E-5304-4E3D-B3EB-77A71FDB2F5E}"/>
              </a:ext>
            </a:extLst>
          </p:cNvPr>
          <p:cNvSpPr>
            <a:spLocks noGrp="1"/>
          </p:cNvSpPr>
          <p:nvPr>
            <p:ph type="dt" sz="half" idx="10"/>
          </p:nvPr>
        </p:nvSpPr>
        <p:spPr>
          <a:xfrm>
            <a:off x="838200" y="6356350"/>
            <a:ext cx="2743200" cy="365125"/>
          </a:xfrm>
          <a:prstGeom prst="rect">
            <a:avLst/>
          </a:prstGeom>
        </p:spPr>
        <p:txBody>
          <a:bodyPr/>
          <a:lstStyle/>
          <a:p>
            <a:fld id="{EFD988FC-402C-49A3-ABEA-41504ABA42A2}" type="datetimeFigureOut">
              <a:rPr lang="en-US" smtClean="0"/>
              <a:t>9/2/21</a:t>
            </a:fld>
            <a:endParaRPr lang="en-US"/>
          </a:p>
        </p:txBody>
      </p:sp>
      <p:sp>
        <p:nvSpPr>
          <p:cNvPr id="6" name="Footer Placeholder 5">
            <a:extLst>
              <a:ext uri="{FF2B5EF4-FFF2-40B4-BE49-F238E27FC236}">
                <a16:creationId xmlns:a16="http://schemas.microsoft.com/office/drawing/2014/main" id="{A07F4B61-E916-4D21-9BA3-34DF522C48DF}"/>
              </a:ext>
            </a:extLst>
          </p:cNvPr>
          <p:cNvSpPr>
            <a:spLocks noGrp="1"/>
          </p:cNvSpPr>
          <p:nvPr>
            <p:ph type="ftr" sz="quarter" idx="11"/>
          </p:nvPr>
        </p:nvSpPr>
        <p:spPr>
          <a:xfrm>
            <a:off x="272322" y="6472555"/>
            <a:ext cx="11647357"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D6A5B6CC-D034-406F-A7B7-3334A9B19582}"/>
              </a:ext>
            </a:extLst>
          </p:cNvPr>
          <p:cNvSpPr>
            <a:spLocks noGrp="1"/>
          </p:cNvSpPr>
          <p:nvPr>
            <p:ph type="sldNum" sz="quarter" idx="12"/>
          </p:nvPr>
        </p:nvSpPr>
        <p:spPr>
          <a:xfrm>
            <a:off x="8610600" y="6356350"/>
            <a:ext cx="2743200" cy="365125"/>
          </a:xfrm>
          <a:prstGeom prst="rect">
            <a:avLst/>
          </a:prstGeom>
        </p:spPr>
        <p:txBody>
          <a:bodyPr/>
          <a:lstStyle/>
          <a:p>
            <a:fld id="{D3D388AA-3247-470F-AA51-2741C4045EE1}" type="slidenum">
              <a:rPr lang="en-US" smtClean="0"/>
              <a:t>‹#›</a:t>
            </a:fld>
            <a:endParaRPr lang="en-US"/>
          </a:p>
        </p:txBody>
      </p:sp>
    </p:spTree>
    <p:extLst>
      <p:ext uri="{BB962C8B-B14F-4D97-AF65-F5344CB8AC3E}">
        <p14:creationId xmlns:p14="http://schemas.microsoft.com/office/powerpoint/2010/main" val="129040108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827270-96C8-4A2F-BD02-DFF7B669CEA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33784C8-E6B9-4A7A-AB13-FFB00E9C5D3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9C2E1413-B152-4057-A574-926D8EC75621}"/>
              </a:ext>
            </a:extLst>
          </p:cNvPr>
          <p:cNvSpPr>
            <a:spLocks noGrp="1"/>
          </p:cNvSpPr>
          <p:nvPr>
            <p:ph type="ftr" sz="quarter" idx="11"/>
          </p:nvPr>
        </p:nvSpPr>
        <p:spPr>
          <a:xfrm>
            <a:off x="272322" y="6472555"/>
            <a:ext cx="11647357" cy="365125"/>
          </a:xfrm>
          <a:prstGeom prst="rect">
            <a:avLst/>
          </a:prstGeom>
        </p:spPr>
        <p:txBody>
          <a:bodyPr/>
          <a:lstStyle/>
          <a:p>
            <a:endParaRPr lang="en-US"/>
          </a:p>
        </p:txBody>
      </p:sp>
    </p:spTree>
    <p:extLst>
      <p:ext uri="{BB962C8B-B14F-4D97-AF65-F5344CB8AC3E}">
        <p14:creationId xmlns:p14="http://schemas.microsoft.com/office/powerpoint/2010/main" val="230132414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AFC6DCD-7A11-49E1-A731-AEBB47F1EAC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0F29720-385C-4673-9F8E-9A26E827BA8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DACCFCF3-C4CC-4E2D-A250-48918660941B}"/>
              </a:ext>
            </a:extLst>
          </p:cNvPr>
          <p:cNvSpPr>
            <a:spLocks noGrp="1"/>
          </p:cNvSpPr>
          <p:nvPr>
            <p:ph type="ftr" sz="quarter" idx="11"/>
          </p:nvPr>
        </p:nvSpPr>
        <p:spPr>
          <a:xfrm>
            <a:off x="272322" y="6472555"/>
            <a:ext cx="11647357" cy="365125"/>
          </a:xfrm>
          <a:prstGeom prst="rect">
            <a:avLst/>
          </a:prstGeom>
        </p:spPr>
        <p:txBody>
          <a:bodyPr/>
          <a:lstStyle/>
          <a:p>
            <a:endParaRPr lang="en-US"/>
          </a:p>
        </p:txBody>
      </p:sp>
    </p:spTree>
    <p:extLst>
      <p:ext uri="{BB962C8B-B14F-4D97-AF65-F5344CB8AC3E}">
        <p14:creationId xmlns:p14="http://schemas.microsoft.com/office/powerpoint/2010/main" val="242196814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4" name="Title Placeholder 1">
            <a:extLst>
              <a:ext uri="{FF2B5EF4-FFF2-40B4-BE49-F238E27FC236}">
                <a16:creationId xmlns:a16="http://schemas.microsoft.com/office/drawing/2014/main" id="{09794308-319B-44E6-8CEE-5FCA26505932}"/>
              </a:ext>
            </a:extLst>
          </p:cNvPr>
          <p:cNvSpPr>
            <a:spLocks noGrp="1"/>
          </p:cNvSpPr>
          <p:nvPr>
            <p:ph type="title"/>
          </p:nvPr>
        </p:nvSpPr>
        <p:spPr>
          <a:xfrm>
            <a:off x="272322" y="156876"/>
            <a:ext cx="11647357" cy="729157"/>
          </a:xfrm>
          <a:prstGeom prst="rect">
            <a:avLst/>
          </a:prstGeom>
        </p:spPr>
        <p:txBody>
          <a:bodyPr vert="horz" lIns="91440" tIns="45720" rIns="91440" bIns="45720" rtlCol="0" anchor="ctr">
            <a:normAutofit/>
          </a:bodyPr>
          <a:lstStyle/>
          <a:p>
            <a:r>
              <a:rPr lang="en-US"/>
              <a:t>Click to edit Master title style</a:t>
            </a:r>
          </a:p>
        </p:txBody>
      </p:sp>
      <p:sp>
        <p:nvSpPr>
          <p:cNvPr id="5" name="Footer Placeholder 2">
            <a:extLst>
              <a:ext uri="{FF2B5EF4-FFF2-40B4-BE49-F238E27FC236}">
                <a16:creationId xmlns:a16="http://schemas.microsoft.com/office/drawing/2014/main" id="{D061F295-CD7C-4385-89B6-69CCC3FDBAF7}"/>
              </a:ext>
            </a:extLst>
          </p:cNvPr>
          <p:cNvSpPr>
            <a:spLocks noGrp="1"/>
          </p:cNvSpPr>
          <p:nvPr>
            <p:ph type="ftr" sz="quarter" idx="11"/>
          </p:nvPr>
        </p:nvSpPr>
        <p:spPr>
          <a:xfrm>
            <a:off x="272322" y="6472555"/>
            <a:ext cx="11647357" cy="365125"/>
          </a:xfrm>
          <a:prstGeom prst="rect">
            <a:avLst/>
          </a:prstGeom>
        </p:spPr>
        <p:txBody>
          <a:bodyPr/>
          <a:lstStyle/>
          <a:p>
            <a:endParaRPr lang="en-US"/>
          </a:p>
        </p:txBody>
      </p:sp>
    </p:spTree>
    <p:extLst>
      <p:ext uri="{BB962C8B-B14F-4D97-AF65-F5344CB8AC3E}">
        <p14:creationId xmlns:p14="http://schemas.microsoft.com/office/powerpoint/2010/main" val="360200982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2_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890E0A84-6D2F-4642-9DDE-5B7FEEE8425E}"/>
              </a:ext>
            </a:extLst>
          </p:cNvPr>
          <p:cNvSpPr>
            <a:spLocks noGrp="1"/>
          </p:cNvSpPr>
          <p:nvPr>
            <p:ph type="ftr" sz="quarter" idx="11"/>
          </p:nvPr>
        </p:nvSpPr>
        <p:spPr>
          <a:xfrm>
            <a:off x="272322" y="6472555"/>
            <a:ext cx="11647357" cy="365125"/>
          </a:xfrm>
          <a:prstGeom prst="rect">
            <a:avLst/>
          </a:prstGeom>
        </p:spPr>
        <p:txBody>
          <a:bodyPr/>
          <a:lstStyle/>
          <a:p>
            <a:endParaRPr lang="en-US"/>
          </a:p>
        </p:txBody>
      </p:sp>
    </p:spTree>
    <p:extLst>
      <p:ext uri="{BB962C8B-B14F-4D97-AF65-F5344CB8AC3E}">
        <p14:creationId xmlns:p14="http://schemas.microsoft.com/office/powerpoint/2010/main" val="115902580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38531E2E-1198-4F07-B18E-4792981864DB}" type="datetimeFigureOut">
              <a:rPr lang="en-US" smtClean="0"/>
              <a:t>9/2/21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12B0810-80A9-4849-9A6D-60E4B5FDEF59}" type="slidenum">
              <a:rPr lang="en-US" smtClean="0"/>
              <a:t>‹#›</a:t>
            </a:fld>
            <a:endParaRPr lang="en-US"/>
          </a:p>
        </p:txBody>
      </p:sp>
    </p:spTree>
    <p:extLst>
      <p:ext uri="{BB962C8B-B14F-4D97-AF65-F5344CB8AC3E}">
        <p14:creationId xmlns:p14="http://schemas.microsoft.com/office/powerpoint/2010/main" val="217455432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8531E2E-1198-4F07-B18E-4792981864DB}" type="datetimeFigureOut">
              <a:rPr lang="en-US" smtClean="0"/>
              <a:t>9/2/21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12B0810-80A9-4849-9A6D-60E4B5FDEF59}" type="slidenum">
              <a:rPr lang="en-US" smtClean="0"/>
              <a:t>‹#›</a:t>
            </a:fld>
            <a:endParaRPr lang="en-US"/>
          </a:p>
        </p:txBody>
      </p:sp>
    </p:spTree>
    <p:extLst>
      <p:ext uri="{BB962C8B-B14F-4D97-AF65-F5344CB8AC3E}">
        <p14:creationId xmlns:p14="http://schemas.microsoft.com/office/powerpoint/2010/main" val="160804924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38531E2E-1198-4F07-B18E-4792981864DB}" type="datetimeFigureOut">
              <a:rPr lang="en-US" smtClean="0"/>
              <a:t>9/2/21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12B0810-80A9-4849-9A6D-60E4B5FDEF59}" type="slidenum">
              <a:rPr lang="en-US" smtClean="0"/>
              <a:t>‹#›</a:t>
            </a:fld>
            <a:endParaRPr lang="en-US"/>
          </a:p>
        </p:txBody>
      </p:sp>
    </p:spTree>
    <p:extLst>
      <p:ext uri="{BB962C8B-B14F-4D97-AF65-F5344CB8AC3E}">
        <p14:creationId xmlns:p14="http://schemas.microsoft.com/office/powerpoint/2010/main" val="10503790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5F3AA8-0B3E-483B-B819-353EF42375D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B774756-B998-4C28-981A-50542E2348A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2EE8D9E-C8BD-4894-B2E5-BB4132E9AA0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12B7779-5E55-4ADE-89A4-B5D9EBD2B4AF}"/>
              </a:ext>
            </a:extLst>
          </p:cNvPr>
          <p:cNvSpPr>
            <a:spLocks noGrp="1"/>
          </p:cNvSpPr>
          <p:nvPr>
            <p:ph type="dt" sz="half" idx="10"/>
          </p:nvPr>
        </p:nvSpPr>
        <p:spPr/>
        <p:txBody>
          <a:bodyPr/>
          <a:lstStyle/>
          <a:p>
            <a:fld id="{5A22E7B0-C3BC-4332-A606-3822F2090E0D}" type="datetimeFigureOut">
              <a:rPr lang="en-US" smtClean="0"/>
              <a:t>9/2/21</a:t>
            </a:fld>
            <a:endParaRPr lang="en-US"/>
          </a:p>
        </p:txBody>
      </p:sp>
      <p:sp>
        <p:nvSpPr>
          <p:cNvPr id="6" name="Footer Placeholder 5">
            <a:extLst>
              <a:ext uri="{FF2B5EF4-FFF2-40B4-BE49-F238E27FC236}">
                <a16:creationId xmlns:a16="http://schemas.microsoft.com/office/drawing/2014/main" id="{A9367DE9-1667-4AF5-8848-5E0DEBAE514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4F2ADF6-26B1-4731-82C0-EE7956DFDD6F}"/>
              </a:ext>
            </a:extLst>
          </p:cNvPr>
          <p:cNvSpPr>
            <a:spLocks noGrp="1"/>
          </p:cNvSpPr>
          <p:nvPr>
            <p:ph type="sldNum" sz="quarter" idx="12"/>
          </p:nvPr>
        </p:nvSpPr>
        <p:spPr/>
        <p:txBody>
          <a:bodyPr/>
          <a:lstStyle/>
          <a:p>
            <a:fld id="{82B7EBDD-F272-447A-AF65-CDBA5C9D8AAD}" type="slidenum">
              <a:rPr lang="en-US" smtClean="0"/>
              <a:t>‹#›</a:t>
            </a:fld>
            <a:endParaRPr lang="en-US"/>
          </a:p>
        </p:txBody>
      </p:sp>
    </p:spTree>
    <p:extLst>
      <p:ext uri="{BB962C8B-B14F-4D97-AF65-F5344CB8AC3E}">
        <p14:creationId xmlns:p14="http://schemas.microsoft.com/office/powerpoint/2010/main" val="62041212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38531E2E-1198-4F07-B18E-4792981864DB}" type="datetimeFigureOut">
              <a:rPr lang="en-US" smtClean="0"/>
              <a:t>9/2/21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12B0810-80A9-4849-9A6D-60E4B5FDEF59}" type="slidenum">
              <a:rPr lang="en-US" smtClean="0"/>
              <a:t>‹#›</a:t>
            </a:fld>
            <a:endParaRPr lang="en-US"/>
          </a:p>
        </p:txBody>
      </p:sp>
    </p:spTree>
    <p:extLst>
      <p:ext uri="{BB962C8B-B14F-4D97-AF65-F5344CB8AC3E}">
        <p14:creationId xmlns:p14="http://schemas.microsoft.com/office/powerpoint/2010/main" val="383757629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38531E2E-1198-4F07-B18E-4792981864DB}" type="datetimeFigureOut">
              <a:rPr lang="en-US" smtClean="0"/>
              <a:t>9/2/21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12B0810-80A9-4849-9A6D-60E4B5FDEF59}" type="slidenum">
              <a:rPr lang="en-US" smtClean="0"/>
              <a:t>‹#›</a:t>
            </a:fld>
            <a:endParaRPr lang="en-US"/>
          </a:p>
        </p:txBody>
      </p:sp>
    </p:spTree>
    <p:extLst>
      <p:ext uri="{BB962C8B-B14F-4D97-AF65-F5344CB8AC3E}">
        <p14:creationId xmlns:p14="http://schemas.microsoft.com/office/powerpoint/2010/main" val="211026346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38531E2E-1198-4F07-B18E-4792981864DB}" type="datetimeFigureOut">
              <a:rPr lang="en-US" smtClean="0"/>
              <a:t>9/2/21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12B0810-80A9-4849-9A6D-60E4B5FDEF59}" type="slidenum">
              <a:rPr lang="en-US" smtClean="0"/>
              <a:t>‹#›</a:t>
            </a:fld>
            <a:endParaRPr lang="en-US"/>
          </a:p>
        </p:txBody>
      </p:sp>
    </p:spTree>
    <p:extLst>
      <p:ext uri="{BB962C8B-B14F-4D97-AF65-F5344CB8AC3E}">
        <p14:creationId xmlns:p14="http://schemas.microsoft.com/office/powerpoint/2010/main" val="221161133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8531E2E-1198-4F07-B18E-4792981864DB}" type="datetimeFigureOut">
              <a:rPr lang="en-US" smtClean="0"/>
              <a:t>9/2/21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12B0810-80A9-4849-9A6D-60E4B5FDEF59}" type="slidenum">
              <a:rPr lang="en-US" smtClean="0"/>
              <a:t>‹#›</a:t>
            </a:fld>
            <a:endParaRPr lang="en-US"/>
          </a:p>
        </p:txBody>
      </p:sp>
    </p:spTree>
    <p:extLst>
      <p:ext uri="{BB962C8B-B14F-4D97-AF65-F5344CB8AC3E}">
        <p14:creationId xmlns:p14="http://schemas.microsoft.com/office/powerpoint/2010/main" val="81983988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38531E2E-1198-4F07-B18E-4792981864DB}" type="datetimeFigureOut">
              <a:rPr lang="en-US" smtClean="0"/>
              <a:t>9/2/21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12B0810-80A9-4849-9A6D-60E4B5FDEF59}" type="slidenum">
              <a:rPr lang="en-US" smtClean="0"/>
              <a:t>‹#›</a:t>
            </a:fld>
            <a:endParaRPr lang="en-US"/>
          </a:p>
        </p:txBody>
      </p:sp>
    </p:spTree>
    <p:extLst>
      <p:ext uri="{BB962C8B-B14F-4D97-AF65-F5344CB8AC3E}">
        <p14:creationId xmlns:p14="http://schemas.microsoft.com/office/powerpoint/2010/main" val="341774831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38531E2E-1198-4F07-B18E-4792981864DB}" type="datetimeFigureOut">
              <a:rPr lang="en-US" smtClean="0"/>
              <a:t>9/2/21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12B0810-80A9-4849-9A6D-60E4B5FDEF59}" type="slidenum">
              <a:rPr lang="en-US" smtClean="0"/>
              <a:t>‹#›</a:t>
            </a:fld>
            <a:endParaRPr lang="en-US"/>
          </a:p>
        </p:txBody>
      </p:sp>
    </p:spTree>
    <p:extLst>
      <p:ext uri="{BB962C8B-B14F-4D97-AF65-F5344CB8AC3E}">
        <p14:creationId xmlns:p14="http://schemas.microsoft.com/office/powerpoint/2010/main" val="37407319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8531E2E-1198-4F07-B18E-4792981864DB}" type="datetimeFigureOut">
              <a:rPr lang="en-US" smtClean="0"/>
              <a:t>9/2/21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12B0810-80A9-4849-9A6D-60E4B5FDEF59}" type="slidenum">
              <a:rPr lang="en-US" smtClean="0"/>
              <a:t>‹#›</a:t>
            </a:fld>
            <a:endParaRPr lang="en-US"/>
          </a:p>
        </p:txBody>
      </p:sp>
    </p:spTree>
    <p:extLst>
      <p:ext uri="{BB962C8B-B14F-4D97-AF65-F5344CB8AC3E}">
        <p14:creationId xmlns:p14="http://schemas.microsoft.com/office/powerpoint/2010/main" val="315564361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8531E2E-1198-4F07-B18E-4792981864DB}" type="datetimeFigureOut">
              <a:rPr lang="en-US" smtClean="0"/>
              <a:t>9/2/21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12B0810-80A9-4849-9A6D-60E4B5FDEF59}" type="slidenum">
              <a:rPr lang="en-US" smtClean="0"/>
              <a:t>‹#›</a:t>
            </a:fld>
            <a:endParaRPr lang="en-US"/>
          </a:p>
        </p:txBody>
      </p:sp>
    </p:spTree>
    <p:extLst>
      <p:ext uri="{BB962C8B-B14F-4D97-AF65-F5344CB8AC3E}">
        <p14:creationId xmlns:p14="http://schemas.microsoft.com/office/powerpoint/2010/main" val="70552155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a:xfrm>
            <a:off x="527054" y="241929"/>
            <a:ext cx="11137900" cy="907252"/>
          </a:xfrm>
        </p:spPr>
        <p:txBody>
          <a:bodyPr/>
          <a:lstStyle>
            <a:lvl1pPr>
              <a:lnSpc>
                <a:spcPts val="2249"/>
              </a:lnSpc>
              <a:defRPr sz="2800">
                <a:solidFill>
                  <a:schemeClr val="accent6"/>
                </a:solidFill>
                <a:latin typeface="+mj-lt"/>
              </a:defRPr>
            </a:lvl1pPr>
          </a:lstStyle>
          <a:p>
            <a:r>
              <a:rPr lang="en-US" dirty="0"/>
              <a:t>Click to edit Master title style</a:t>
            </a:r>
            <a:endParaRPr lang="en-GB" dirty="0"/>
          </a:p>
        </p:txBody>
      </p:sp>
      <p:cxnSp>
        <p:nvCxnSpPr>
          <p:cNvPr id="10" name="Straight Connector 9"/>
          <p:cNvCxnSpPr/>
          <p:nvPr userDrawn="1"/>
        </p:nvCxnSpPr>
        <p:spPr>
          <a:xfrm flipV="1">
            <a:off x="548641" y="1268966"/>
            <a:ext cx="11135360" cy="9525"/>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sp>
        <p:nvSpPr>
          <p:cNvPr id="12" name="Text Placeholder 15"/>
          <p:cNvSpPr>
            <a:spLocks noGrp="1"/>
          </p:cNvSpPr>
          <p:nvPr>
            <p:ph type="body" sz="quarter" idx="11" hasCustomPrompt="1"/>
          </p:nvPr>
        </p:nvSpPr>
        <p:spPr>
          <a:xfrm>
            <a:off x="527049" y="6259600"/>
            <a:ext cx="4800000" cy="360000"/>
          </a:xfrm>
          <a:prstGeom prst="rect">
            <a:avLst/>
          </a:prstGeom>
        </p:spPr>
        <p:txBody>
          <a:bodyPr lIns="91280" tIns="45640" rIns="91280" bIns="45640" anchor="b"/>
          <a:lstStyle>
            <a:lvl1pPr marL="0" indent="0">
              <a:buNone/>
              <a:defRPr sz="750">
                <a:solidFill>
                  <a:schemeClr val="tx1"/>
                </a:solidFill>
                <a:latin typeface="+mj-lt"/>
                <a:cs typeface="Arial" panose="020B0604020202020204" pitchFamily="34" charset="0"/>
              </a:defRPr>
            </a:lvl1pPr>
          </a:lstStyle>
          <a:p>
            <a:pPr lvl="0"/>
            <a:r>
              <a:rPr lang="en-US" dirty="0"/>
              <a:t>Footnote</a:t>
            </a:r>
          </a:p>
        </p:txBody>
      </p:sp>
      <p:sp>
        <p:nvSpPr>
          <p:cNvPr id="15" name="Text Placeholder 17"/>
          <p:cNvSpPr>
            <a:spLocks noGrp="1"/>
          </p:cNvSpPr>
          <p:nvPr>
            <p:ph type="body" sz="quarter" idx="12" hasCustomPrompt="1"/>
          </p:nvPr>
        </p:nvSpPr>
        <p:spPr>
          <a:xfrm>
            <a:off x="6864951" y="6259600"/>
            <a:ext cx="4800000" cy="360000"/>
          </a:xfrm>
          <a:prstGeom prst="rect">
            <a:avLst/>
          </a:prstGeom>
        </p:spPr>
        <p:txBody>
          <a:bodyPr lIns="91280" tIns="45640" rIns="91280" bIns="45640" anchor="b"/>
          <a:lstStyle>
            <a:lvl1pPr marL="159259" indent="-159259" algn="r">
              <a:buNone/>
              <a:defRPr lang="en-GB" sz="750" dirty="0">
                <a:solidFill>
                  <a:schemeClr val="tx1"/>
                </a:solidFill>
                <a:latin typeface="+mj-lt"/>
              </a:defRPr>
            </a:lvl1pPr>
          </a:lstStyle>
          <a:p>
            <a:pPr marL="0" lvl="0" indent="0"/>
            <a:r>
              <a:rPr lang="en-GB" dirty="0"/>
              <a:t>Reference</a:t>
            </a:r>
          </a:p>
        </p:txBody>
      </p:sp>
    </p:spTree>
    <p:extLst>
      <p:ext uri="{BB962C8B-B14F-4D97-AF65-F5344CB8AC3E}">
        <p14:creationId xmlns:p14="http://schemas.microsoft.com/office/powerpoint/2010/main" val="1795158163"/>
      </p:ext>
    </p:extLst>
  </p:cSld>
  <p:clrMapOvr>
    <a:masterClrMapping/>
  </p:clrMapOvr>
  <p:transition>
    <p:fade/>
  </p:transition>
  <p:extLst>
    <p:ext uri="{DCECCB84-F9BA-43D5-87BE-67443E8EF086}">
      <p15:sldGuideLst xmlns:p15="http://schemas.microsoft.com/office/powerpoint/2012/main">
        <p15:guide id="2" pos="249">
          <p15:clr>
            <a:srgbClr val="FBAE40"/>
          </p15:clr>
        </p15:guide>
        <p15:guide id="3" pos="5511">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Content">
    <p:spTree>
      <p:nvGrpSpPr>
        <p:cNvPr id="1" name=""/>
        <p:cNvGrpSpPr/>
        <p:nvPr/>
      </p:nvGrpSpPr>
      <p:grpSpPr>
        <a:xfrm>
          <a:off x="0" y="0"/>
          <a:ext cx="0" cy="0"/>
          <a:chOff x="0" y="0"/>
          <a:chExt cx="0" cy="0"/>
        </a:xfrm>
      </p:grpSpPr>
      <p:sp>
        <p:nvSpPr>
          <p:cNvPr id="2" name="Title 1"/>
          <p:cNvSpPr>
            <a:spLocks noGrp="1"/>
          </p:cNvSpPr>
          <p:nvPr>
            <p:ph type="title"/>
          </p:nvPr>
        </p:nvSpPr>
        <p:spPr>
          <a:xfrm>
            <a:off x="508000" y="321540"/>
            <a:ext cx="9838267" cy="387414"/>
          </a:xfrm>
          <a:prstGeom prst="rect">
            <a:avLst/>
          </a:prstGeom>
        </p:spPr>
        <p:txBody>
          <a:bodyPr wrap="square" lIns="0" tIns="0" rIns="0" bIns="0">
            <a:spAutoFit/>
          </a:bodyPr>
          <a:lstStyle>
            <a:lvl1pPr algn="l">
              <a:lnSpc>
                <a:spcPts val="3300"/>
              </a:lnSpc>
              <a:defRPr sz="2400" b="0">
                <a:solidFill>
                  <a:srgbClr val="A81620"/>
                </a:solidFill>
                <a:latin typeface="Helvetica" charset="0"/>
                <a:ea typeface="Helvetica" charset="0"/>
                <a:cs typeface="Helvetica" charset="0"/>
              </a:defRPr>
            </a:lvl1pPr>
          </a:lstStyle>
          <a:p>
            <a:r>
              <a:rPr lang="en-US" dirty="0"/>
              <a:t>Click to edit Master title style</a:t>
            </a:r>
          </a:p>
        </p:txBody>
      </p:sp>
      <p:cxnSp>
        <p:nvCxnSpPr>
          <p:cNvPr id="4" name="Straight Connector 3"/>
          <p:cNvCxnSpPr/>
          <p:nvPr userDrawn="1"/>
        </p:nvCxnSpPr>
        <p:spPr>
          <a:xfrm>
            <a:off x="0" y="977900"/>
            <a:ext cx="12192000" cy="0"/>
          </a:xfrm>
          <a:prstGeom prst="line">
            <a:avLst/>
          </a:prstGeom>
          <a:ln>
            <a:solidFill>
              <a:schemeClr val="bg1">
                <a:lumMod val="65000"/>
              </a:schemeClr>
            </a:solidFill>
          </a:ln>
        </p:spPr>
        <p:style>
          <a:lnRef idx="1">
            <a:schemeClr val="dk1"/>
          </a:lnRef>
          <a:fillRef idx="0">
            <a:schemeClr val="dk1"/>
          </a:fillRef>
          <a:effectRef idx="0">
            <a:schemeClr val="dk1"/>
          </a:effectRef>
          <a:fontRef idx="minor">
            <a:schemeClr val="tx1"/>
          </a:fontRef>
        </p:style>
      </p:cxnSp>
      <p:sp>
        <p:nvSpPr>
          <p:cNvPr id="7" name="Content Placeholder 3">
            <a:extLst>
              <a:ext uri="{FF2B5EF4-FFF2-40B4-BE49-F238E27FC236}">
                <a16:creationId xmlns:a16="http://schemas.microsoft.com/office/drawing/2014/main" id="{99A36540-E77D-4800-A4B1-0CE25144CF09}"/>
              </a:ext>
            </a:extLst>
          </p:cNvPr>
          <p:cNvSpPr>
            <a:spLocks noGrp="1"/>
          </p:cNvSpPr>
          <p:nvPr>
            <p:ph sz="quarter" idx="10"/>
          </p:nvPr>
        </p:nvSpPr>
        <p:spPr>
          <a:xfrm>
            <a:off x="1054100" y="1531594"/>
            <a:ext cx="10819371" cy="4646784"/>
          </a:xfrm>
          <a:prstGeom prst="rect">
            <a:avLst/>
          </a:prstGeom>
        </p:spPr>
        <p:txBody>
          <a:bodyPr/>
          <a:lstStyle>
            <a:lvl1pPr>
              <a:buClr>
                <a:srgbClr val="C00000"/>
              </a:buClr>
              <a:defRPr sz="2000"/>
            </a:lvl1pPr>
            <a:lvl2pPr marL="742950" indent="-285750">
              <a:buClr>
                <a:srgbClr val="C00000"/>
              </a:buClr>
              <a:buFont typeface="Calibri" panose="020F0502020204030204" pitchFamily="34" charset="0"/>
              <a:buChar char="⁻"/>
              <a:defRPr sz="1800"/>
            </a:lvl2pPr>
            <a:lvl3pPr>
              <a:buClr>
                <a:srgbClr val="C00000"/>
              </a:buClr>
              <a:defRPr sz="1600"/>
            </a:lvl3pPr>
            <a:lvl4pPr marL="1600200" indent="-228600">
              <a:buClr>
                <a:srgbClr val="C00000"/>
              </a:buClr>
              <a:buFont typeface="Calibri" panose="020F0502020204030204" pitchFamily="34" charset="0"/>
              <a:buChar char="⁻"/>
              <a:defRPr sz="1400"/>
            </a:lvl4pPr>
            <a:lvl5pPr marL="2057400" indent="-228600">
              <a:buClr>
                <a:srgbClr val="C00000"/>
              </a:buClr>
              <a:buFont typeface="Arial" panose="020B0604020202020204" pitchFamily="34" charset="0"/>
              <a:buChar char="•"/>
              <a:defRPr sz="12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5815599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FFB7C0-867D-4AE5-A4C1-321ACF600D5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902E0A9-5470-4A9D-A390-D172D6116D8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0CA4636-8FFA-4BF9-815D-3C69E836BC5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72D6045-3C81-4154-93B2-D702F7C1628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633EB38-90B2-49D9-BD4D-61A0031CEBC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67E3411-6765-4521-BF83-A1E3A7614232}"/>
              </a:ext>
            </a:extLst>
          </p:cNvPr>
          <p:cNvSpPr>
            <a:spLocks noGrp="1"/>
          </p:cNvSpPr>
          <p:nvPr>
            <p:ph type="dt" sz="half" idx="10"/>
          </p:nvPr>
        </p:nvSpPr>
        <p:spPr/>
        <p:txBody>
          <a:bodyPr/>
          <a:lstStyle/>
          <a:p>
            <a:fld id="{5A22E7B0-C3BC-4332-A606-3822F2090E0D}" type="datetimeFigureOut">
              <a:rPr lang="en-US" smtClean="0"/>
              <a:t>9/2/21</a:t>
            </a:fld>
            <a:endParaRPr lang="en-US"/>
          </a:p>
        </p:txBody>
      </p:sp>
      <p:sp>
        <p:nvSpPr>
          <p:cNvPr id="8" name="Footer Placeholder 7">
            <a:extLst>
              <a:ext uri="{FF2B5EF4-FFF2-40B4-BE49-F238E27FC236}">
                <a16:creationId xmlns:a16="http://schemas.microsoft.com/office/drawing/2014/main" id="{B5A6A9B3-8A5E-4A7B-8E4C-79D73CC05B7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3F46384-BB2F-4A9F-A737-FEE9C0F66C55}"/>
              </a:ext>
            </a:extLst>
          </p:cNvPr>
          <p:cNvSpPr>
            <a:spLocks noGrp="1"/>
          </p:cNvSpPr>
          <p:nvPr>
            <p:ph type="sldNum" sz="quarter" idx="12"/>
          </p:nvPr>
        </p:nvSpPr>
        <p:spPr/>
        <p:txBody>
          <a:bodyPr/>
          <a:lstStyle/>
          <a:p>
            <a:fld id="{82B7EBDD-F272-447A-AF65-CDBA5C9D8AAD}" type="slidenum">
              <a:rPr lang="en-US" smtClean="0"/>
              <a:t>‹#›</a:t>
            </a:fld>
            <a:endParaRPr lang="en-US"/>
          </a:p>
        </p:txBody>
      </p:sp>
    </p:spTree>
    <p:extLst>
      <p:ext uri="{BB962C8B-B14F-4D97-AF65-F5344CB8AC3E}">
        <p14:creationId xmlns:p14="http://schemas.microsoft.com/office/powerpoint/2010/main" val="414015263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3" name="Picture 2" descr="A picture containing screenshot&#10;&#10;Description automatically generated">
            <a:extLst>
              <a:ext uri="{FF2B5EF4-FFF2-40B4-BE49-F238E27FC236}">
                <a16:creationId xmlns:a16="http://schemas.microsoft.com/office/drawing/2014/main" id="{A339E2B2-F6DA-1D45-B9D8-044B10C238C0}"/>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4098" name="Rectangle 2"/>
          <p:cNvSpPr>
            <a:spLocks noGrp="1" noChangeArrowheads="1"/>
          </p:cNvSpPr>
          <p:nvPr>
            <p:ph type="ctrTitle"/>
          </p:nvPr>
        </p:nvSpPr>
        <p:spPr>
          <a:xfrm>
            <a:off x="914400" y="1981200"/>
            <a:ext cx="10363200" cy="1143000"/>
          </a:xfrm>
        </p:spPr>
        <p:txBody>
          <a:bodyPr/>
          <a:lstStyle>
            <a:lvl1pPr algn="ctr">
              <a:defRPr sz="2300">
                <a:solidFill>
                  <a:srgbClr val="002060"/>
                </a:solidFill>
              </a:defRPr>
            </a:lvl1pPr>
          </a:lstStyle>
          <a:p>
            <a:pPr lvl="0"/>
            <a:r>
              <a:rPr lang="en-US" noProof="0"/>
              <a:t>Click to edit Master title style</a:t>
            </a:r>
          </a:p>
        </p:txBody>
      </p:sp>
      <p:sp>
        <p:nvSpPr>
          <p:cNvPr id="4099" name="Rectangle 3"/>
          <p:cNvSpPr>
            <a:spLocks noGrp="1" noChangeArrowheads="1"/>
          </p:cNvSpPr>
          <p:nvPr>
            <p:ph type="subTitle" idx="1"/>
          </p:nvPr>
        </p:nvSpPr>
        <p:spPr>
          <a:xfrm>
            <a:off x="1828800" y="3886200"/>
            <a:ext cx="8534400" cy="1752600"/>
          </a:xfrm>
        </p:spPr>
        <p:txBody>
          <a:bodyPr/>
          <a:lstStyle>
            <a:lvl1pPr marL="0" indent="0" algn="ctr">
              <a:buFontTx/>
              <a:buNone/>
              <a:defRPr>
                <a:solidFill>
                  <a:srgbClr val="002060"/>
                </a:solidFill>
              </a:defRPr>
            </a:lvl1pPr>
          </a:lstStyle>
          <a:p>
            <a:pPr lvl="0"/>
            <a:r>
              <a:rPr lang="en-US" noProof="0"/>
              <a:t>Click to edit Master subtitle style</a:t>
            </a:r>
          </a:p>
        </p:txBody>
      </p:sp>
    </p:spTree>
    <p:extLst>
      <p:ext uri="{BB962C8B-B14F-4D97-AF65-F5344CB8AC3E}">
        <p14:creationId xmlns:p14="http://schemas.microsoft.com/office/powerpoint/2010/main" val="2376357445"/>
      </p:ext>
    </p:extLst>
  </p:cSld>
  <p:clrMapOvr>
    <a:masterClrMapping/>
  </p:clrMapOvr>
  <p:transition spd="slow" advClick="0"/>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38270595"/>
      </p:ext>
    </p:extLst>
  </p:cSld>
  <p:clrMapOvr>
    <a:masterClrMapping/>
  </p:clrMapOvr>
  <p:transition spd="slow" advClick="0"/>
</p:sldLayout>
</file>

<file path=ppt/slideLayouts/slideLayout5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3"/>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8" indent="0">
              <a:buNone/>
              <a:defRPr sz="1800"/>
            </a:lvl2pPr>
            <a:lvl3pPr marL="914415" indent="0">
              <a:buNone/>
              <a:defRPr sz="1600"/>
            </a:lvl3pPr>
            <a:lvl4pPr marL="1371623" indent="0">
              <a:buNone/>
              <a:defRPr sz="1400"/>
            </a:lvl4pPr>
            <a:lvl5pPr marL="1828830" indent="0">
              <a:buNone/>
              <a:defRPr sz="1400"/>
            </a:lvl5pPr>
            <a:lvl6pPr marL="2286038" indent="0">
              <a:buNone/>
              <a:defRPr sz="1400"/>
            </a:lvl6pPr>
            <a:lvl7pPr marL="2743246" indent="0">
              <a:buNone/>
              <a:defRPr sz="1400"/>
            </a:lvl7pPr>
            <a:lvl8pPr marL="3200453" indent="0">
              <a:buNone/>
              <a:defRPr sz="1400"/>
            </a:lvl8pPr>
            <a:lvl9pPr marL="3657661" indent="0">
              <a:buNone/>
              <a:defRPr sz="1400"/>
            </a:lvl9pPr>
          </a:lstStyle>
          <a:p>
            <a:pPr lvl="0"/>
            <a:r>
              <a:rPr lang="en-US"/>
              <a:t>Click to edit Master text styles</a:t>
            </a:r>
          </a:p>
        </p:txBody>
      </p:sp>
    </p:spTree>
    <p:extLst>
      <p:ext uri="{BB962C8B-B14F-4D97-AF65-F5344CB8AC3E}">
        <p14:creationId xmlns:p14="http://schemas.microsoft.com/office/powerpoint/2010/main" val="3683937105"/>
      </p:ext>
    </p:extLst>
  </p:cSld>
  <p:clrMapOvr>
    <a:masterClrMapping/>
  </p:clrMapOvr>
  <p:transition spd="slow" advClick="0"/>
</p:sldLayout>
</file>

<file path=ppt/slideLayouts/slideLayout5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14400" y="1462088"/>
            <a:ext cx="5080000" cy="5027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462088"/>
            <a:ext cx="5080000" cy="5027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75604098"/>
      </p:ext>
    </p:extLst>
  </p:cSld>
  <p:clrMapOvr>
    <a:masterClrMapping/>
  </p:clrMapOvr>
  <p:transition spd="slow" advClick="0"/>
</p:sldLayout>
</file>

<file path=ppt/slideLayouts/slideLayout5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8" indent="0">
              <a:buNone/>
              <a:defRPr sz="2000" b="1"/>
            </a:lvl2pPr>
            <a:lvl3pPr marL="914415" indent="0">
              <a:buNone/>
              <a:defRPr sz="1800" b="1"/>
            </a:lvl3pPr>
            <a:lvl4pPr marL="1371623" indent="0">
              <a:buNone/>
              <a:defRPr sz="1600" b="1"/>
            </a:lvl4pPr>
            <a:lvl5pPr marL="1828830" indent="0">
              <a:buNone/>
              <a:defRPr sz="1600" b="1"/>
            </a:lvl5pPr>
            <a:lvl6pPr marL="2286038" indent="0">
              <a:buNone/>
              <a:defRPr sz="1600" b="1"/>
            </a:lvl6pPr>
            <a:lvl7pPr marL="2743246" indent="0">
              <a:buNone/>
              <a:defRPr sz="1600" b="1"/>
            </a:lvl7pPr>
            <a:lvl8pPr marL="3200453" indent="0">
              <a:buNone/>
              <a:defRPr sz="1600" b="1"/>
            </a:lvl8pPr>
            <a:lvl9pPr marL="3657661"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8" indent="0">
              <a:buNone/>
              <a:defRPr sz="2000" b="1"/>
            </a:lvl2pPr>
            <a:lvl3pPr marL="914415" indent="0">
              <a:buNone/>
              <a:defRPr sz="1800" b="1"/>
            </a:lvl3pPr>
            <a:lvl4pPr marL="1371623" indent="0">
              <a:buNone/>
              <a:defRPr sz="1600" b="1"/>
            </a:lvl4pPr>
            <a:lvl5pPr marL="1828830" indent="0">
              <a:buNone/>
              <a:defRPr sz="1600" b="1"/>
            </a:lvl5pPr>
            <a:lvl6pPr marL="2286038" indent="0">
              <a:buNone/>
              <a:defRPr sz="1600" b="1"/>
            </a:lvl6pPr>
            <a:lvl7pPr marL="2743246" indent="0">
              <a:buNone/>
              <a:defRPr sz="1600" b="1"/>
            </a:lvl7pPr>
            <a:lvl8pPr marL="3200453" indent="0">
              <a:buNone/>
              <a:defRPr sz="1600" b="1"/>
            </a:lvl8pPr>
            <a:lvl9pPr marL="3657661"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8637427"/>
      </p:ext>
    </p:extLst>
  </p:cSld>
  <p:clrMapOvr>
    <a:masterClrMapping/>
  </p:clrMapOvr>
  <p:transition spd="slow" advClick="0"/>
</p:sldLayout>
</file>

<file path=ppt/slideLayouts/slideLayout5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0" y="0"/>
            <a:ext cx="10972800" cy="1143000"/>
          </a:xfrm>
        </p:spPr>
        <p:txBody>
          <a:bodyPr/>
          <a:lstStyle/>
          <a:p>
            <a:r>
              <a:rPr lang="en-US" dirty="0"/>
              <a:t>Click to edit Master title style</a:t>
            </a:r>
          </a:p>
        </p:txBody>
      </p:sp>
    </p:spTree>
    <p:extLst>
      <p:ext uri="{BB962C8B-B14F-4D97-AF65-F5344CB8AC3E}">
        <p14:creationId xmlns:p14="http://schemas.microsoft.com/office/powerpoint/2010/main" val="3373098385"/>
      </p:ext>
    </p:extLst>
  </p:cSld>
  <p:clrMapOvr>
    <a:masterClrMapping/>
  </p:clrMapOvr>
  <p:transition spd="slow" advClick="0"/>
</p:sldLayout>
</file>

<file path=ppt/slideLayouts/slideLayout5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73484244"/>
      </p:ext>
    </p:extLst>
  </p:cSld>
  <p:clrMapOvr>
    <a:masterClrMapping/>
  </p:clrMapOvr>
  <p:transition spd="slow" advClick="0"/>
</p:sldLayout>
</file>

<file path=ppt/slideLayouts/slideLayout5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9"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9" y="1435103"/>
            <a:ext cx="4011084" cy="4691063"/>
          </a:xfrm>
        </p:spPr>
        <p:txBody>
          <a:bodyPr/>
          <a:lstStyle>
            <a:lvl1pPr marL="0" indent="0">
              <a:buNone/>
              <a:defRPr sz="1400"/>
            </a:lvl1pPr>
            <a:lvl2pPr marL="457208" indent="0">
              <a:buNone/>
              <a:defRPr sz="1200"/>
            </a:lvl2pPr>
            <a:lvl3pPr marL="914415" indent="0">
              <a:buNone/>
              <a:defRPr sz="1000"/>
            </a:lvl3pPr>
            <a:lvl4pPr marL="1371623" indent="0">
              <a:buNone/>
              <a:defRPr sz="900"/>
            </a:lvl4pPr>
            <a:lvl5pPr marL="1828830" indent="0">
              <a:buNone/>
              <a:defRPr sz="900"/>
            </a:lvl5pPr>
            <a:lvl6pPr marL="2286038" indent="0">
              <a:buNone/>
              <a:defRPr sz="900"/>
            </a:lvl6pPr>
            <a:lvl7pPr marL="2743246" indent="0">
              <a:buNone/>
              <a:defRPr sz="900"/>
            </a:lvl7pPr>
            <a:lvl8pPr marL="3200453" indent="0">
              <a:buNone/>
              <a:defRPr sz="900"/>
            </a:lvl8pPr>
            <a:lvl9pPr marL="3657661" indent="0">
              <a:buNone/>
              <a:defRPr sz="900"/>
            </a:lvl9pPr>
          </a:lstStyle>
          <a:p>
            <a:pPr lvl="0"/>
            <a:r>
              <a:rPr lang="en-US"/>
              <a:t>Click to edit Master text styles</a:t>
            </a:r>
          </a:p>
        </p:txBody>
      </p:sp>
    </p:spTree>
    <p:extLst>
      <p:ext uri="{BB962C8B-B14F-4D97-AF65-F5344CB8AC3E}">
        <p14:creationId xmlns:p14="http://schemas.microsoft.com/office/powerpoint/2010/main" val="2796690150"/>
      </p:ext>
    </p:extLst>
  </p:cSld>
  <p:clrMapOvr>
    <a:masterClrMapping/>
  </p:clrMapOvr>
  <p:transition spd="slow" advClick="0"/>
</p:sldLayout>
</file>

<file path=ppt/slideLayouts/slideLayout5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8" indent="0">
              <a:buNone/>
              <a:defRPr sz="2800"/>
            </a:lvl2pPr>
            <a:lvl3pPr marL="914415" indent="0">
              <a:buNone/>
              <a:defRPr sz="2400"/>
            </a:lvl3pPr>
            <a:lvl4pPr marL="1371623" indent="0">
              <a:buNone/>
              <a:defRPr sz="2000"/>
            </a:lvl4pPr>
            <a:lvl5pPr marL="1828830" indent="0">
              <a:buNone/>
              <a:defRPr sz="2000"/>
            </a:lvl5pPr>
            <a:lvl6pPr marL="2286038" indent="0">
              <a:buNone/>
              <a:defRPr sz="2000"/>
            </a:lvl6pPr>
            <a:lvl7pPr marL="2743246" indent="0">
              <a:buNone/>
              <a:defRPr sz="2000"/>
            </a:lvl7pPr>
            <a:lvl8pPr marL="3200453" indent="0">
              <a:buNone/>
              <a:defRPr sz="2000"/>
            </a:lvl8pPr>
            <a:lvl9pPr marL="3657661"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8" indent="0">
              <a:buNone/>
              <a:defRPr sz="1200"/>
            </a:lvl2pPr>
            <a:lvl3pPr marL="914415" indent="0">
              <a:buNone/>
              <a:defRPr sz="1000"/>
            </a:lvl3pPr>
            <a:lvl4pPr marL="1371623" indent="0">
              <a:buNone/>
              <a:defRPr sz="900"/>
            </a:lvl4pPr>
            <a:lvl5pPr marL="1828830" indent="0">
              <a:buNone/>
              <a:defRPr sz="900"/>
            </a:lvl5pPr>
            <a:lvl6pPr marL="2286038" indent="0">
              <a:buNone/>
              <a:defRPr sz="900"/>
            </a:lvl6pPr>
            <a:lvl7pPr marL="2743246" indent="0">
              <a:buNone/>
              <a:defRPr sz="900"/>
            </a:lvl7pPr>
            <a:lvl8pPr marL="3200453" indent="0">
              <a:buNone/>
              <a:defRPr sz="900"/>
            </a:lvl8pPr>
            <a:lvl9pPr marL="3657661" indent="0">
              <a:buNone/>
              <a:defRPr sz="900"/>
            </a:lvl9pPr>
          </a:lstStyle>
          <a:p>
            <a:pPr lvl="0"/>
            <a:r>
              <a:rPr lang="en-US"/>
              <a:t>Click to edit Master text styles</a:t>
            </a:r>
          </a:p>
        </p:txBody>
      </p:sp>
    </p:spTree>
    <p:extLst>
      <p:ext uri="{BB962C8B-B14F-4D97-AF65-F5344CB8AC3E}">
        <p14:creationId xmlns:p14="http://schemas.microsoft.com/office/powerpoint/2010/main" val="2981067942"/>
      </p:ext>
    </p:extLst>
  </p:cSld>
  <p:clrMapOvr>
    <a:masterClrMapping/>
  </p:clrMapOvr>
  <p:transition spd="slow" advClick="0"/>
</p:sldLayout>
</file>

<file path=ppt/slideLayouts/slideLayout5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66559341"/>
      </p:ext>
    </p:extLst>
  </p:cSld>
  <p:clrMapOvr>
    <a:masterClrMapping/>
  </p:clrMapOvr>
  <p:transition spd="slow" advClick="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712C0A-4DD1-44CC-81C3-49DFC1FA007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BCC1079-B680-4368-9D72-32D6D31B9C35}"/>
              </a:ext>
            </a:extLst>
          </p:cNvPr>
          <p:cNvSpPr>
            <a:spLocks noGrp="1"/>
          </p:cNvSpPr>
          <p:nvPr>
            <p:ph type="dt" sz="half" idx="10"/>
          </p:nvPr>
        </p:nvSpPr>
        <p:spPr/>
        <p:txBody>
          <a:bodyPr/>
          <a:lstStyle/>
          <a:p>
            <a:fld id="{5A22E7B0-C3BC-4332-A606-3822F2090E0D}" type="datetimeFigureOut">
              <a:rPr lang="en-US" smtClean="0"/>
              <a:t>9/2/21</a:t>
            </a:fld>
            <a:endParaRPr lang="en-US"/>
          </a:p>
        </p:txBody>
      </p:sp>
      <p:sp>
        <p:nvSpPr>
          <p:cNvPr id="4" name="Footer Placeholder 3">
            <a:extLst>
              <a:ext uri="{FF2B5EF4-FFF2-40B4-BE49-F238E27FC236}">
                <a16:creationId xmlns:a16="http://schemas.microsoft.com/office/drawing/2014/main" id="{FC732917-792B-41BE-9B50-F59F17129FE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6C151C9-B249-40E5-A7BF-886F7FA7AF4C}"/>
              </a:ext>
            </a:extLst>
          </p:cNvPr>
          <p:cNvSpPr>
            <a:spLocks noGrp="1"/>
          </p:cNvSpPr>
          <p:nvPr>
            <p:ph type="sldNum" sz="quarter" idx="12"/>
          </p:nvPr>
        </p:nvSpPr>
        <p:spPr/>
        <p:txBody>
          <a:bodyPr/>
          <a:lstStyle/>
          <a:p>
            <a:fld id="{82B7EBDD-F272-447A-AF65-CDBA5C9D8AAD}" type="slidenum">
              <a:rPr lang="en-US" smtClean="0"/>
              <a:t>‹#›</a:t>
            </a:fld>
            <a:endParaRPr lang="en-US"/>
          </a:p>
        </p:txBody>
      </p:sp>
    </p:spTree>
    <p:extLst>
      <p:ext uri="{BB962C8B-B14F-4D97-AF65-F5344CB8AC3E}">
        <p14:creationId xmlns:p14="http://schemas.microsoft.com/office/powerpoint/2010/main" val="381477949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6800" y="0"/>
            <a:ext cx="2590800" cy="64897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14401" y="0"/>
            <a:ext cx="7569200" cy="64897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59310306"/>
      </p:ext>
    </p:extLst>
  </p:cSld>
  <p:clrMapOvr>
    <a:masterClrMapping/>
  </p:clrMapOvr>
  <p:transition spd="slow" advClick="0"/>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NEW Title Only">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GB"/>
          </a:p>
        </p:txBody>
      </p:sp>
      <p:sp>
        <p:nvSpPr>
          <p:cNvPr id="7" name="Text Placeholder 6"/>
          <p:cNvSpPr>
            <a:spLocks noGrp="1"/>
          </p:cNvSpPr>
          <p:nvPr>
            <p:ph type="body" sz="quarter" idx="12"/>
          </p:nvPr>
        </p:nvSpPr>
        <p:spPr>
          <a:xfrm>
            <a:off x="630769" y="6631088"/>
            <a:ext cx="7738116" cy="153888"/>
          </a:xfrm>
        </p:spPr>
        <p:txBody>
          <a:bodyPr lIns="0" tIns="0" rIns="0" bIns="0" anchor="b">
            <a:spAutoFit/>
          </a:bodyPr>
          <a:lstStyle>
            <a:lvl1pPr marL="0" indent="0">
              <a:spcBef>
                <a:spcPts val="0"/>
              </a:spcBef>
              <a:buFontTx/>
              <a:buNone/>
              <a:defRPr sz="1000">
                <a:solidFill>
                  <a:srgbClr val="000066"/>
                </a:solidFill>
              </a:defRPr>
            </a:lvl1pPr>
          </a:lstStyle>
          <a:p>
            <a:pPr lvl="0"/>
            <a:r>
              <a:rPr lang="en-US" dirty="0"/>
              <a:t>Click to edit Master text styles</a:t>
            </a:r>
            <a:endParaRPr lang="en-GB" dirty="0"/>
          </a:p>
        </p:txBody>
      </p:sp>
      <p:sp>
        <p:nvSpPr>
          <p:cNvPr id="5" name="Slide Number Placeholder 2"/>
          <p:cNvSpPr>
            <a:spLocks noGrp="1"/>
          </p:cNvSpPr>
          <p:nvPr>
            <p:ph type="sldNum" sz="quarter" idx="13"/>
          </p:nvPr>
        </p:nvSpPr>
        <p:spPr>
          <a:xfrm>
            <a:off x="4233" y="6489703"/>
            <a:ext cx="5334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FFFFFF"/>
                </a:solidFill>
                <a:cs typeface="+mn-cs"/>
              </a:defRPr>
            </a:lvl1pPr>
          </a:lstStyle>
          <a:p>
            <a:pPr>
              <a:defRPr/>
            </a:pPr>
            <a:fld id="{796EC0D8-CF13-B54F-AABB-1280F8E58F14}" type="slidenum">
              <a:rPr lang="en-GB">
                <a:cs typeface="ＭＳ Ｐゴシック"/>
              </a:rPr>
              <a:pPr>
                <a:defRPr/>
              </a:pPr>
              <a:t>‹#›</a:t>
            </a:fld>
            <a:endParaRPr lang="en-GB">
              <a:cs typeface="ＭＳ Ｐゴシック"/>
            </a:endParaRPr>
          </a:p>
        </p:txBody>
      </p:sp>
    </p:spTree>
    <p:extLst>
      <p:ext uri="{BB962C8B-B14F-4D97-AF65-F5344CB8AC3E}">
        <p14:creationId xmlns:p14="http://schemas.microsoft.com/office/powerpoint/2010/main" val="2131248150"/>
      </p:ext>
    </p:extLst>
  </p:cSld>
  <p:clrMapOvr>
    <a:masterClrMapping/>
  </p:clrMapOvr>
  <p:transition spd="slow" advClick="0"/>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7486" y="115890"/>
            <a:ext cx="10991849" cy="779671"/>
          </a:xfrm>
        </p:spPr>
        <p:txBody>
          <a:bodyPr>
            <a:normAutofit/>
          </a:bodyPr>
          <a:lstStyle>
            <a:lvl1pPr algn="l">
              <a:defRPr sz="2800" b="1" i="0">
                <a:solidFill>
                  <a:srgbClr val="064F59"/>
                </a:solidFill>
                <a:latin typeface="Arial"/>
              </a:defRPr>
            </a:lvl1pPr>
          </a:lstStyle>
          <a:p>
            <a:r>
              <a:rPr lang="en-US" dirty="0"/>
              <a:t>Click to edit Master title style</a:t>
            </a:r>
          </a:p>
        </p:txBody>
      </p:sp>
      <p:sp>
        <p:nvSpPr>
          <p:cNvPr id="3" name="Content Placeholder 2"/>
          <p:cNvSpPr>
            <a:spLocks noGrp="1"/>
          </p:cNvSpPr>
          <p:nvPr>
            <p:ph idx="1"/>
          </p:nvPr>
        </p:nvSpPr>
        <p:spPr>
          <a:xfrm>
            <a:off x="617284" y="1376989"/>
            <a:ext cx="10972800" cy="4525963"/>
          </a:xfrm>
        </p:spPr>
        <p:txBody>
          <a:bodyPr lIns="0" rtlCol="0">
            <a:normAutofit/>
          </a:bodyPr>
          <a:lstStyle>
            <a:lvl1pPr>
              <a:defRPr lang="en-US" sz="2100" dirty="0" smtClean="0"/>
            </a:lvl1pPr>
            <a:lvl2pPr>
              <a:defRPr lang="en-US" sz="2000" dirty="0" smtClean="0"/>
            </a:lvl2pPr>
            <a:lvl3pPr>
              <a:defRPr lang="en-US" sz="2000" dirty="0" smtClean="0"/>
            </a:lvl3pPr>
            <a:lvl4pPr>
              <a:defRPr lang="en-US" dirty="0" smtClean="0"/>
            </a:lvl4pPr>
            <a:lvl5pPr>
              <a:defRPr lang="en-US" dirty="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21"/>
          <p:cNvSpPr>
            <a:spLocks noGrp="1"/>
          </p:cNvSpPr>
          <p:nvPr>
            <p:ph type="body" sz="quarter" idx="10"/>
          </p:nvPr>
        </p:nvSpPr>
        <p:spPr>
          <a:xfrm>
            <a:off x="615953" y="6289942"/>
            <a:ext cx="10993967" cy="463313"/>
          </a:xfrm>
        </p:spPr>
        <p:txBody>
          <a:bodyPr lIns="0" tIns="0" rIns="0" bIns="0" anchor="b">
            <a:noAutofit/>
          </a:bodyPr>
          <a:lstStyle>
            <a:lvl1pPr marL="0" indent="0">
              <a:lnSpc>
                <a:spcPct val="100000"/>
              </a:lnSpc>
              <a:spcBef>
                <a:spcPts val="200"/>
              </a:spcBef>
              <a:buNone/>
              <a:defRPr sz="1000" b="0">
                <a:solidFill>
                  <a:srgbClr val="064F59"/>
                </a:solidFill>
              </a:defRPr>
            </a:lvl1pPr>
            <a:lvl2pPr marL="457208" indent="0">
              <a:buNone/>
              <a:defRPr/>
            </a:lvl2pPr>
            <a:lvl3pPr marL="914415" indent="0">
              <a:buNone/>
              <a:defRPr/>
            </a:lvl3pPr>
            <a:lvl4pPr marL="1371623" indent="0">
              <a:buNone/>
              <a:defRPr/>
            </a:lvl4pPr>
            <a:lvl5pPr marL="1828830" indent="0">
              <a:buNone/>
              <a:defRPr/>
            </a:lvl5pPr>
          </a:lstStyle>
          <a:p>
            <a:pPr lvl="0"/>
            <a:r>
              <a:rPr lang="en-US" noProof="0" dirty="0"/>
              <a:t>Click to edit Master text styles</a:t>
            </a:r>
          </a:p>
        </p:txBody>
      </p:sp>
      <p:sp>
        <p:nvSpPr>
          <p:cNvPr id="5" name="Slide Number Placeholder 5"/>
          <p:cNvSpPr>
            <a:spLocks noGrp="1"/>
          </p:cNvSpPr>
          <p:nvPr>
            <p:ph type="sldNum" sz="quarter" idx="11"/>
          </p:nvPr>
        </p:nvSpPr>
        <p:spPr>
          <a:xfrm>
            <a:off x="9012768" y="6491291"/>
            <a:ext cx="2844800" cy="365125"/>
          </a:xfrm>
          <a:prstGeom prst="rect">
            <a:avLst/>
          </a:prstGeom>
        </p:spPr>
        <p:txBody>
          <a:bodyPr/>
          <a:lstStyle>
            <a:lvl1pPr>
              <a:defRPr sz="1100" b="0" i="0">
                <a:solidFill>
                  <a:srgbClr val="064F59"/>
                </a:solidFill>
                <a:latin typeface="Arial"/>
                <a:cs typeface="Arial"/>
              </a:defRPr>
            </a:lvl1pPr>
          </a:lstStyle>
          <a:p>
            <a:pPr>
              <a:defRPr/>
            </a:pPr>
            <a:fld id="{865B40A2-B197-3B46-BE14-65D655D54854}" type="slidenum">
              <a:rPr lang="en-US"/>
              <a:pPr>
                <a:defRPr/>
              </a:pPr>
              <a:t>‹#›</a:t>
            </a:fld>
            <a:endParaRPr lang="en-US" dirty="0"/>
          </a:p>
        </p:txBody>
      </p:sp>
      <p:sp>
        <p:nvSpPr>
          <p:cNvPr id="6" name="Footer Placeholder 7"/>
          <p:cNvSpPr>
            <a:spLocks noGrp="1"/>
          </p:cNvSpPr>
          <p:nvPr>
            <p:ph type="ftr" sz="quarter" idx="12"/>
          </p:nvPr>
        </p:nvSpPr>
        <p:spPr>
          <a:xfrm>
            <a:off x="4165600" y="6356353"/>
            <a:ext cx="3860800" cy="365125"/>
          </a:xfrm>
          <a:prstGeom prst="rect">
            <a:avLst/>
          </a:prstGeom>
        </p:spPr>
        <p:txBody>
          <a:bodyPr/>
          <a:lstStyle>
            <a:lvl1pPr>
              <a:defRPr>
                <a:solidFill>
                  <a:srgbClr val="064F59">
                    <a:tint val="75000"/>
                  </a:srgbClr>
                </a:solidFill>
              </a:defRPr>
            </a:lvl1pPr>
          </a:lstStyle>
          <a:p>
            <a:pPr>
              <a:defRPr/>
            </a:pPr>
            <a:endParaRPr lang="en-US"/>
          </a:p>
        </p:txBody>
      </p:sp>
    </p:spTree>
    <p:extLst>
      <p:ext uri="{BB962C8B-B14F-4D97-AF65-F5344CB8AC3E}">
        <p14:creationId xmlns:p14="http://schemas.microsoft.com/office/powerpoint/2010/main" val="2002326567"/>
      </p:ext>
    </p:extLst>
  </p:cSld>
  <p:clrMapOvr>
    <a:masterClrMapping/>
  </p:clrMapOvr>
  <p:transition spd="slow" advClick="0"/>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4" name="Text Placeholder 4"/>
          <p:cNvSpPr>
            <a:spLocks noGrp="1"/>
          </p:cNvSpPr>
          <p:nvPr>
            <p:ph type="body" sz="quarter" idx="10"/>
          </p:nvPr>
        </p:nvSpPr>
        <p:spPr>
          <a:xfrm>
            <a:off x="609600" y="6210780"/>
            <a:ext cx="5488517" cy="447993"/>
          </a:xfrm>
        </p:spPr>
        <p:txBody>
          <a:bodyPr anchor="b"/>
          <a:lstStyle>
            <a:lvl1pPr marL="0" indent="0">
              <a:spcAft>
                <a:spcPts val="0"/>
              </a:spcAft>
              <a:buNone/>
              <a:defRPr sz="1200"/>
            </a:lvl1pPr>
            <a:lvl2pPr marL="376244" indent="0">
              <a:buNone/>
              <a:defRPr/>
            </a:lvl2pPr>
            <a:lvl3pPr marL="722324" indent="0">
              <a:buNone/>
              <a:defRPr/>
            </a:lvl3pPr>
            <a:lvl4pPr marL="995380" indent="0">
              <a:buNone/>
              <a:defRPr/>
            </a:lvl4pPr>
            <a:lvl5pPr marL="1395435" indent="0">
              <a:buFont typeface="Arial" pitchFamily="34" charset="0"/>
              <a:buNone/>
              <a:defRPr/>
            </a:lvl5pPr>
          </a:lstStyle>
          <a:p>
            <a:pPr lvl="0"/>
            <a:r>
              <a:rPr lang="en-US" dirty="0"/>
              <a:t>Click to edit Master text styles</a:t>
            </a:r>
            <a:endParaRPr lang="en-GB" dirty="0"/>
          </a:p>
        </p:txBody>
      </p:sp>
      <p:sp>
        <p:nvSpPr>
          <p:cNvPr id="5" name="Text Placeholder 4"/>
          <p:cNvSpPr>
            <a:spLocks noGrp="1"/>
          </p:cNvSpPr>
          <p:nvPr>
            <p:ph type="body" sz="quarter" idx="11"/>
          </p:nvPr>
        </p:nvSpPr>
        <p:spPr>
          <a:xfrm>
            <a:off x="6098118" y="6210780"/>
            <a:ext cx="5488517" cy="447993"/>
          </a:xfrm>
        </p:spPr>
        <p:txBody>
          <a:bodyPr anchor="b"/>
          <a:lstStyle>
            <a:lvl1pPr marL="0" indent="0" algn="r">
              <a:spcAft>
                <a:spcPts val="0"/>
              </a:spcAft>
              <a:buNone/>
              <a:defRPr sz="1200"/>
            </a:lvl1pPr>
            <a:lvl2pPr marL="376244" indent="0">
              <a:buNone/>
              <a:defRPr/>
            </a:lvl2pPr>
            <a:lvl3pPr marL="722324" indent="0">
              <a:buNone/>
              <a:defRPr/>
            </a:lvl3pPr>
            <a:lvl4pPr marL="995380" indent="0">
              <a:buNone/>
              <a:defRPr/>
            </a:lvl4pPr>
            <a:lvl5pPr marL="1395435" indent="0">
              <a:buFont typeface="Arial" pitchFamily="34" charset="0"/>
              <a:buNone/>
              <a:defRPr/>
            </a:lvl5pPr>
          </a:lstStyle>
          <a:p>
            <a:pPr lvl="0"/>
            <a:r>
              <a:rPr lang="en-US" dirty="0"/>
              <a:t>Click to edit Master text styles</a:t>
            </a:r>
            <a:endParaRPr lang="en-GB" dirty="0"/>
          </a:p>
        </p:txBody>
      </p:sp>
    </p:spTree>
    <p:extLst>
      <p:ext uri="{BB962C8B-B14F-4D97-AF65-F5344CB8AC3E}">
        <p14:creationId xmlns:p14="http://schemas.microsoft.com/office/powerpoint/2010/main" val="455393738"/>
      </p:ext>
    </p:extLst>
  </p:cSld>
  <p:clrMapOvr>
    <a:masterClrMapping/>
  </p:clrMapOvr>
  <p:transition spd="slow" advClick="0"/>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800"/>
            </a:lvl1pPr>
          </a:lstStyle>
          <a:p>
            <a:r>
              <a:rPr lang="en-US"/>
              <a:t>Click to edit Master title style</a:t>
            </a:r>
            <a:endParaRPr lang="en-GB"/>
          </a:p>
        </p:txBody>
      </p:sp>
      <p:sp>
        <p:nvSpPr>
          <p:cNvPr id="5" name="Content Placeholder 4"/>
          <p:cNvSpPr>
            <a:spLocks noGrp="1"/>
          </p:cNvSpPr>
          <p:nvPr>
            <p:ph sz="quarter" idx="10"/>
          </p:nvPr>
        </p:nvSpPr>
        <p:spPr>
          <a:xfrm>
            <a:off x="207264" y="6322423"/>
            <a:ext cx="5350933" cy="304800"/>
          </a:xfrm>
        </p:spPr>
        <p:txBody>
          <a:bodyPr anchor="b"/>
          <a:lstStyle>
            <a:lvl1pPr marL="0" indent="0">
              <a:spcBef>
                <a:spcPts val="0"/>
              </a:spcBef>
              <a:buNone/>
              <a:defRPr sz="1000"/>
            </a:lvl1pPr>
            <a:lvl2pPr marL="457200" indent="0">
              <a:buNone/>
              <a:defRPr sz="1050"/>
            </a:lvl2pPr>
            <a:lvl3pPr marL="914400" indent="0">
              <a:buNone/>
              <a:defRPr sz="1000"/>
            </a:lvl3pPr>
            <a:lvl4pPr marL="1371600" indent="0">
              <a:buNone/>
              <a:defRPr sz="900"/>
            </a:lvl4pPr>
            <a:lvl5pPr marL="1828800" indent="0">
              <a:buNone/>
              <a:defRPr sz="900"/>
            </a:lvl5pPr>
          </a:lstStyle>
          <a:p>
            <a:pPr lvl="0"/>
            <a:r>
              <a:rPr lang="en-US" dirty="0"/>
              <a:t>Click to edit Master text style</a:t>
            </a:r>
          </a:p>
        </p:txBody>
      </p:sp>
      <p:sp>
        <p:nvSpPr>
          <p:cNvPr id="6" name="Content Placeholder 4"/>
          <p:cNvSpPr>
            <a:spLocks noGrp="1"/>
          </p:cNvSpPr>
          <p:nvPr>
            <p:ph sz="quarter" idx="11"/>
          </p:nvPr>
        </p:nvSpPr>
        <p:spPr>
          <a:xfrm>
            <a:off x="6624320" y="6323295"/>
            <a:ext cx="5350933" cy="304800"/>
          </a:xfrm>
        </p:spPr>
        <p:txBody>
          <a:bodyPr anchor="b"/>
          <a:lstStyle>
            <a:lvl1pPr marL="0" indent="0" algn="r">
              <a:spcBef>
                <a:spcPts val="0"/>
              </a:spcBef>
              <a:buNone/>
              <a:defRPr sz="1000"/>
            </a:lvl1pPr>
            <a:lvl2pPr marL="457200" indent="0">
              <a:buNone/>
              <a:defRPr sz="1050"/>
            </a:lvl2pPr>
            <a:lvl3pPr marL="914400" indent="0">
              <a:buNone/>
              <a:defRPr sz="1000"/>
            </a:lvl3pPr>
            <a:lvl4pPr marL="1371600" indent="0">
              <a:buNone/>
              <a:defRPr sz="900"/>
            </a:lvl4pPr>
            <a:lvl5pPr marL="1828800" indent="0">
              <a:buNone/>
              <a:defRPr sz="900"/>
            </a:lvl5pPr>
          </a:lstStyle>
          <a:p>
            <a:pPr lvl="0"/>
            <a:r>
              <a:rPr lang="en-US" dirty="0"/>
              <a:t>Click to edit Master text style</a:t>
            </a:r>
          </a:p>
        </p:txBody>
      </p:sp>
    </p:spTree>
    <p:extLst>
      <p:ext uri="{BB962C8B-B14F-4D97-AF65-F5344CB8AC3E}">
        <p14:creationId xmlns:p14="http://schemas.microsoft.com/office/powerpoint/2010/main" val="4184464488"/>
      </p:ext>
    </p:extLst>
  </p:cSld>
  <p:clrMapOvr>
    <a:masterClrMapping/>
  </p:clrMapOvr>
  <p:transition spd="slow" advClick="0"/>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userDrawn="1">
  <p:cSld name="1_Custom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16366377"/>
      </p:ext>
    </p:extLst>
  </p:cSld>
  <p:clrMapOvr>
    <a:masterClrMapping/>
  </p:clrMapOvr>
  <p:transition spd="slow" advClick="0"/>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1_NEW Title Only">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GB"/>
          </a:p>
        </p:txBody>
      </p:sp>
      <p:sp>
        <p:nvSpPr>
          <p:cNvPr id="7" name="Text Placeholder 6"/>
          <p:cNvSpPr>
            <a:spLocks noGrp="1"/>
          </p:cNvSpPr>
          <p:nvPr>
            <p:ph type="body" sz="quarter" idx="12"/>
          </p:nvPr>
        </p:nvSpPr>
        <p:spPr>
          <a:xfrm>
            <a:off x="630767" y="6631087"/>
            <a:ext cx="7738116" cy="153888"/>
          </a:xfrm>
        </p:spPr>
        <p:txBody>
          <a:bodyPr lIns="0" tIns="0" rIns="0" bIns="0" anchor="b">
            <a:spAutoFit/>
          </a:bodyPr>
          <a:lstStyle>
            <a:lvl1pPr marL="0" indent="0">
              <a:spcBef>
                <a:spcPts val="0"/>
              </a:spcBef>
              <a:buFontTx/>
              <a:buNone/>
              <a:defRPr sz="1000">
                <a:solidFill>
                  <a:srgbClr val="000066"/>
                </a:solidFill>
              </a:defRPr>
            </a:lvl1pPr>
          </a:lstStyle>
          <a:p>
            <a:pPr lvl="0"/>
            <a:r>
              <a:rPr lang="en-US" dirty="0"/>
              <a:t>Click to edit Master text styles</a:t>
            </a:r>
            <a:endParaRPr lang="en-GB" dirty="0"/>
          </a:p>
        </p:txBody>
      </p:sp>
      <p:sp>
        <p:nvSpPr>
          <p:cNvPr id="5" name="Slide Number Placeholder 2"/>
          <p:cNvSpPr>
            <a:spLocks noGrp="1"/>
          </p:cNvSpPr>
          <p:nvPr>
            <p:ph type="sldNum" sz="quarter" idx="13"/>
          </p:nvPr>
        </p:nvSpPr>
        <p:spPr>
          <a:xfrm>
            <a:off x="4233" y="6489701"/>
            <a:ext cx="5334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FFFFFF"/>
                </a:solidFill>
                <a:cs typeface="+mn-cs"/>
              </a:defRPr>
            </a:lvl1pPr>
          </a:lstStyle>
          <a:p>
            <a:pPr>
              <a:defRPr/>
            </a:pPr>
            <a:fld id="{659D2F7D-FC5C-3F46-9C72-E18FC1D7FFE0}" type="slidenum">
              <a:rPr lang="en-GB"/>
              <a:pPr>
                <a:defRPr/>
              </a:pPr>
              <a:t>‹#›</a:t>
            </a:fld>
            <a:endParaRPr lang="en-GB"/>
          </a:p>
        </p:txBody>
      </p:sp>
    </p:spTree>
    <p:extLst>
      <p:ext uri="{BB962C8B-B14F-4D97-AF65-F5344CB8AC3E}">
        <p14:creationId xmlns:p14="http://schemas.microsoft.com/office/powerpoint/2010/main" val="2767236890"/>
      </p:ext>
    </p:extLst>
  </p:cSld>
  <p:clrMapOvr>
    <a:masterClrMapping/>
  </p:clrMapOvr>
  <p:transition spd="slow" advClick="0"/>
</p:sldLayout>
</file>

<file path=ppt/slideLayouts/slideLayout67.xml><?xml version="1.0" encoding="utf-8"?>
<p:sldLayout xmlns:a="http://schemas.openxmlformats.org/drawingml/2006/main" xmlns:r="http://schemas.openxmlformats.org/officeDocument/2006/relationships" xmlns:p="http://schemas.openxmlformats.org/presentationml/2006/main" userDrawn="1">
  <p:cSld name="5_NEW Title Only">
    <p:spTree>
      <p:nvGrpSpPr>
        <p:cNvPr id="1" name=""/>
        <p:cNvGrpSpPr/>
        <p:nvPr/>
      </p:nvGrpSpPr>
      <p:grpSpPr>
        <a:xfrm>
          <a:off x="0" y="0"/>
          <a:ext cx="0" cy="0"/>
          <a:chOff x="0" y="0"/>
          <a:chExt cx="0" cy="0"/>
        </a:xfrm>
      </p:grpSpPr>
      <p:sp>
        <p:nvSpPr>
          <p:cNvPr id="4" name="Title 3"/>
          <p:cNvSpPr>
            <a:spLocks noGrp="1"/>
          </p:cNvSpPr>
          <p:nvPr>
            <p:ph type="title"/>
          </p:nvPr>
        </p:nvSpPr>
        <p:spPr>
          <a:xfrm>
            <a:off x="609600" y="0"/>
            <a:ext cx="10972800" cy="1143000"/>
          </a:xfrm>
        </p:spPr>
        <p:txBody>
          <a:bodyPr/>
          <a:lstStyle/>
          <a:p>
            <a:r>
              <a:rPr lang="en-US" dirty="0"/>
              <a:t>Click to edit Master title style</a:t>
            </a:r>
            <a:endParaRPr lang="en-GB" dirty="0"/>
          </a:p>
        </p:txBody>
      </p:sp>
      <p:sp>
        <p:nvSpPr>
          <p:cNvPr id="7" name="Text Placeholder 6"/>
          <p:cNvSpPr>
            <a:spLocks noGrp="1"/>
          </p:cNvSpPr>
          <p:nvPr>
            <p:ph type="body" sz="quarter" idx="12"/>
          </p:nvPr>
        </p:nvSpPr>
        <p:spPr>
          <a:xfrm>
            <a:off x="630767" y="6631087"/>
            <a:ext cx="7738116" cy="153888"/>
          </a:xfrm>
        </p:spPr>
        <p:txBody>
          <a:bodyPr lIns="0" tIns="0" rIns="0" bIns="0" anchor="b">
            <a:spAutoFit/>
          </a:bodyPr>
          <a:lstStyle>
            <a:lvl1pPr marL="0" indent="0">
              <a:spcBef>
                <a:spcPts val="0"/>
              </a:spcBef>
              <a:buFontTx/>
              <a:buNone/>
              <a:defRPr sz="1000">
                <a:solidFill>
                  <a:srgbClr val="000066"/>
                </a:solidFill>
              </a:defRPr>
            </a:lvl1pPr>
          </a:lstStyle>
          <a:p>
            <a:pPr lvl="0"/>
            <a:r>
              <a:rPr lang="en-US" dirty="0"/>
              <a:t>Click to edit Master text styles</a:t>
            </a:r>
            <a:endParaRPr lang="en-GB" dirty="0"/>
          </a:p>
        </p:txBody>
      </p:sp>
      <p:sp>
        <p:nvSpPr>
          <p:cNvPr id="5" name="Slide Number Placeholder 2"/>
          <p:cNvSpPr>
            <a:spLocks noGrp="1"/>
          </p:cNvSpPr>
          <p:nvPr>
            <p:ph type="sldNum" sz="quarter" idx="13"/>
          </p:nvPr>
        </p:nvSpPr>
        <p:spPr>
          <a:xfrm>
            <a:off x="4233" y="6489701"/>
            <a:ext cx="5334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FFFFFF"/>
                </a:solidFill>
                <a:cs typeface="+mn-cs"/>
              </a:defRPr>
            </a:lvl1pPr>
          </a:lstStyle>
          <a:p>
            <a:pPr>
              <a:defRPr/>
            </a:pPr>
            <a:fld id="{796EC0D8-CF13-B54F-AABB-1280F8E58F14}" type="slidenum">
              <a:rPr lang="en-GB"/>
              <a:pPr>
                <a:defRPr/>
              </a:pPr>
              <a:t>‹#›</a:t>
            </a:fld>
            <a:endParaRPr lang="en-GB"/>
          </a:p>
        </p:txBody>
      </p:sp>
    </p:spTree>
    <p:extLst>
      <p:ext uri="{BB962C8B-B14F-4D97-AF65-F5344CB8AC3E}">
        <p14:creationId xmlns:p14="http://schemas.microsoft.com/office/powerpoint/2010/main" val="2254306308"/>
      </p:ext>
    </p:extLst>
  </p:cSld>
  <p:clrMapOvr>
    <a:masterClrMapping/>
  </p:clrMapOvr>
  <p:transition spd="slow" advClick="0"/>
</p:sldLayout>
</file>

<file path=ppt/slideLayouts/slideLayout68.xml><?xml version="1.0" encoding="utf-8"?>
<p:sldLayout xmlns:a="http://schemas.openxmlformats.org/drawingml/2006/main" xmlns:r="http://schemas.openxmlformats.org/officeDocument/2006/relationships" xmlns:p="http://schemas.openxmlformats.org/presentationml/2006/main" userDrawn="1">
  <p:cSld name="16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828804"/>
            <a:ext cx="10515600" cy="4348163"/>
          </a:xfrm>
          <a:prstGeom prst="rect">
            <a:avLst/>
          </a:prstGeom>
        </p:spPr>
        <p:txBody>
          <a:bodyPr/>
          <a:lstStyle>
            <a:lvl1pPr>
              <a:buClr>
                <a:srgbClr val="7F358F"/>
              </a:buClr>
              <a:defRPr>
                <a:solidFill>
                  <a:schemeClr val="tx1"/>
                </a:solidFill>
              </a:defRPr>
            </a:lvl1pPr>
            <a:lvl2pPr>
              <a:buClr>
                <a:srgbClr val="7F358F"/>
              </a:buClr>
              <a:defRPr>
                <a:solidFill>
                  <a:schemeClr val="tx1"/>
                </a:solidFill>
              </a:defRPr>
            </a:lvl2pPr>
            <a:lvl3pPr>
              <a:buClr>
                <a:srgbClr val="7F358F"/>
              </a:buClr>
              <a:defRPr>
                <a:solidFill>
                  <a:schemeClr val="tx1"/>
                </a:solidFill>
              </a:defRPr>
            </a:lvl3pPr>
            <a:lvl4pPr>
              <a:buClr>
                <a:srgbClr val="7F358F"/>
              </a:buClr>
              <a:defRPr>
                <a:solidFill>
                  <a:schemeClr val="tx1"/>
                </a:solidFill>
              </a:defRPr>
            </a:lvl4pPr>
            <a:lvl5pPr>
              <a:buClr>
                <a:srgbClr val="7F358F"/>
              </a:buCl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838200" y="6356356"/>
            <a:ext cx="2743200" cy="365125"/>
          </a:xfrm>
          <a:prstGeom prst="rect">
            <a:avLst/>
          </a:prstGeo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fld id="{7BFDD0E2-6CB1-432A-9358-86D9565BDBC4}" type="datetime1">
              <a:rPr kumimoji="0" lang="en-US" sz="2400" b="0" i="0" u="none" strike="noStrike" kern="1200" cap="none" spc="0" normalizeH="0" baseline="0" noProof="0" smtClean="0">
                <a:ln>
                  <a:noFill/>
                </a:ln>
                <a:solidFill>
                  <a:srgbClr val="FFFFFF"/>
                </a:solidFill>
                <a:effectLst/>
                <a:uLnTx/>
                <a:uFillTx/>
                <a:latin typeface="Arial" charset="0"/>
                <a:ea typeface="ＭＳ Ｐゴシック" charset="0"/>
              </a:rPr>
              <a:pPr marL="0" marR="0" lvl="0" indent="0" algn="l" defTabSz="914400" rtl="0" eaLnBrk="0" fontAlgn="base" latinLnBrk="0" hangingPunct="0">
                <a:lnSpc>
                  <a:spcPct val="100000"/>
                </a:lnSpc>
                <a:spcBef>
                  <a:spcPct val="0"/>
                </a:spcBef>
                <a:spcAft>
                  <a:spcPct val="0"/>
                </a:spcAft>
                <a:buClrTx/>
                <a:buSzTx/>
                <a:buFontTx/>
                <a:buNone/>
                <a:tabLst/>
                <a:defRPr/>
              </a:pPr>
              <a:t>9/2/21</a:t>
            </a:fld>
            <a:endParaRPr kumimoji="0" lang="en-US" sz="2400" b="0" i="0" u="none" strike="noStrike" kern="1200" cap="none" spc="0" normalizeH="0" baseline="0" noProof="0">
              <a:ln>
                <a:noFill/>
              </a:ln>
              <a:solidFill>
                <a:srgbClr val="FFFFFF"/>
              </a:solidFill>
              <a:effectLst/>
              <a:uLnTx/>
              <a:uFillTx/>
              <a:latin typeface="Arial" charset="0"/>
              <a:ea typeface="ＭＳ Ｐゴシック" charset="0"/>
            </a:endParaRPr>
          </a:p>
        </p:txBody>
      </p:sp>
      <p:sp>
        <p:nvSpPr>
          <p:cNvPr id="5" name="Footer Placeholder 4"/>
          <p:cNvSpPr>
            <a:spLocks noGrp="1"/>
          </p:cNvSpPr>
          <p:nvPr>
            <p:ph type="ftr" sz="quarter" idx="11"/>
          </p:nvPr>
        </p:nvSpPr>
        <p:spPr>
          <a:xfrm>
            <a:off x="4038600" y="6356356"/>
            <a:ext cx="4114800" cy="365125"/>
          </a:xfrm>
          <a:prstGeom prst="rect">
            <a:avLst/>
          </a:prstGeo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charset="0"/>
              <a:ea typeface="ＭＳ Ｐゴシック" charset="0"/>
            </a:endParaRPr>
          </a:p>
        </p:txBody>
      </p:sp>
      <p:sp>
        <p:nvSpPr>
          <p:cNvPr id="6" name="Slide Number Placeholder 5"/>
          <p:cNvSpPr>
            <a:spLocks noGrp="1"/>
          </p:cNvSpPr>
          <p:nvPr>
            <p:ph type="sldNum" sz="quarter" idx="12"/>
          </p:nvPr>
        </p:nvSpPr>
        <p:spPr>
          <a:xfrm>
            <a:off x="8610600" y="6356356"/>
            <a:ext cx="2743200" cy="365125"/>
          </a:xfrm>
          <a:prstGeom prst="rect">
            <a:avLst/>
          </a:prstGeo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fld id="{AABA51E9-B33F-9D48-8D99-5D122A0A7D32}" type="slidenum">
              <a:rPr kumimoji="0" lang="en-US" sz="2400" b="0" i="0" u="none" strike="noStrike" kern="1200" cap="none" spc="0" normalizeH="0" baseline="0" noProof="0" smtClean="0">
                <a:ln>
                  <a:noFill/>
                </a:ln>
                <a:solidFill>
                  <a:srgbClr val="FFFFFF"/>
                </a:solidFill>
                <a:effectLst/>
                <a:uLnTx/>
                <a:uFillTx/>
                <a:latin typeface="Arial" charset="0"/>
                <a:ea typeface="ＭＳ Ｐゴシック" charset="0"/>
              </a:rPr>
              <a:pPr marL="0" marR="0" lvl="0" indent="0" algn="l" defTabSz="914400" rtl="0" eaLnBrk="0" fontAlgn="base" latinLnBrk="0" hangingPunct="0">
                <a:lnSpc>
                  <a:spcPct val="100000"/>
                </a:lnSpc>
                <a:spcBef>
                  <a:spcPct val="0"/>
                </a:spcBef>
                <a:spcAft>
                  <a:spcPct val="0"/>
                </a:spcAft>
                <a:buClrTx/>
                <a:buSzTx/>
                <a:buFontTx/>
                <a:buNone/>
                <a:tabLst/>
                <a:defRPr/>
              </a:pPr>
              <a:t>‹#›</a:t>
            </a:fld>
            <a:endParaRPr kumimoji="0" lang="en-US" sz="2400" b="0" i="0" u="none" strike="noStrike" kern="1200" cap="none" spc="0" normalizeH="0" baseline="0" noProof="0">
              <a:ln>
                <a:noFill/>
              </a:ln>
              <a:solidFill>
                <a:srgbClr val="FFFFFF"/>
              </a:solidFill>
              <a:effectLst/>
              <a:uLnTx/>
              <a:uFillTx/>
              <a:latin typeface="Arial" charset="0"/>
              <a:ea typeface="ＭＳ Ｐゴシック" charset="0"/>
            </a:endParaRPr>
          </a:p>
        </p:txBody>
      </p:sp>
      <p:sp>
        <p:nvSpPr>
          <p:cNvPr id="7" name="Title 1"/>
          <p:cNvSpPr>
            <a:spLocks noGrp="1"/>
          </p:cNvSpPr>
          <p:nvPr>
            <p:ph type="ctrTitle"/>
          </p:nvPr>
        </p:nvSpPr>
        <p:spPr>
          <a:xfrm>
            <a:off x="0" y="135512"/>
            <a:ext cx="12192000" cy="1000275"/>
          </a:xfrm>
          <a:prstGeom prst="rect">
            <a:avLst/>
          </a:prstGeom>
        </p:spPr>
        <p:txBody>
          <a:bodyPr anchor="b"/>
          <a:lstStyle>
            <a:lvl1pPr algn="ctr">
              <a:defRPr sz="3375">
                <a:solidFill>
                  <a:schemeClr val="bg1"/>
                </a:solidFill>
              </a:defRPr>
            </a:lvl1pPr>
          </a:lstStyle>
          <a:p>
            <a:r>
              <a:rPr lang="en-US" dirty="0"/>
              <a:t>Click to edit Master title style</a:t>
            </a:r>
          </a:p>
        </p:txBody>
      </p:sp>
    </p:spTree>
    <p:extLst>
      <p:ext uri="{BB962C8B-B14F-4D97-AF65-F5344CB8AC3E}">
        <p14:creationId xmlns:p14="http://schemas.microsoft.com/office/powerpoint/2010/main" val="76697540"/>
      </p:ext>
    </p:extLst>
  </p:cSld>
  <p:clrMapOvr>
    <a:masterClrMapping/>
  </p:clrMapOvr>
  <p:transition spd="slow" advClick="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87D56EA-7985-4C02-8FEA-240190649896}"/>
              </a:ext>
            </a:extLst>
          </p:cNvPr>
          <p:cNvSpPr>
            <a:spLocks noGrp="1"/>
          </p:cNvSpPr>
          <p:nvPr>
            <p:ph type="dt" sz="half" idx="10"/>
          </p:nvPr>
        </p:nvSpPr>
        <p:spPr/>
        <p:txBody>
          <a:bodyPr/>
          <a:lstStyle/>
          <a:p>
            <a:fld id="{5A22E7B0-C3BC-4332-A606-3822F2090E0D}" type="datetimeFigureOut">
              <a:rPr lang="en-US" smtClean="0"/>
              <a:t>9/2/21</a:t>
            </a:fld>
            <a:endParaRPr lang="en-US"/>
          </a:p>
        </p:txBody>
      </p:sp>
      <p:sp>
        <p:nvSpPr>
          <p:cNvPr id="3" name="Footer Placeholder 2">
            <a:extLst>
              <a:ext uri="{FF2B5EF4-FFF2-40B4-BE49-F238E27FC236}">
                <a16:creationId xmlns:a16="http://schemas.microsoft.com/office/drawing/2014/main" id="{362130CF-3E8F-4A58-A027-B10E2482272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133E931-5361-4F2A-AA9F-887D738A2C4E}"/>
              </a:ext>
            </a:extLst>
          </p:cNvPr>
          <p:cNvSpPr>
            <a:spLocks noGrp="1"/>
          </p:cNvSpPr>
          <p:nvPr>
            <p:ph type="sldNum" sz="quarter" idx="12"/>
          </p:nvPr>
        </p:nvSpPr>
        <p:spPr/>
        <p:txBody>
          <a:bodyPr/>
          <a:lstStyle/>
          <a:p>
            <a:fld id="{82B7EBDD-F272-447A-AF65-CDBA5C9D8AAD}" type="slidenum">
              <a:rPr lang="en-US" smtClean="0"/>
              <a:t>‹#›</a:t>
            </a:fld>
            <a:endParaRPr lang="en-US"/>
          </a:p>
        </p:txBody>
      </p:sp>
    </p:spTree>
    <p:extLst>
      <p:ext uri="{BB962C8B-B14F-4D97-AF65-F5344CB8AC3E}">
        <p14:creationId xmlns:p14="http://schemas.microsoft.com/office/powerpoint/2010/main" val="37189012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0104B2-DA8A-43B8-854B-8082AEA78BB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B905C71-D7CD-4830-9445-373CBA47E2D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C6E26D8-26D7-4B53-95CE-8E281EDD299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4B5ABDA-180A-4472-B812-BA1E7E623A73}"/>
              </a:ext>
            </a:extLst>
          </p:cNvPr>
          <p:cNvSpPr>
            <a:spLocks noGrp="1"/>
          </p:cNvSpPr>
          <p:nvPr>
            <p:ph type="dt" sz="half" idx="10"/>
          </p:nvPr>
        </p:nvSpPr>
        <p:spPr/>
        <p:txBody>
          <a:bodyPr/>
          <a:lstStyle/>
          <a:p>
            <a:fld id="{5A22E7B0-C3BC-4332-A606-3822F2090E0D}" type="datetimeFigureOut">
              <a:rPr lang="en-US" smtClean="0"/>
              <a:t>9/2/21</a:t>
            </a:fld>
            <a:endParaRPr lang="en-US"/>
          </a:p>
        </p:txBody>
      </p:sp>
      <p:sp>
        <p:nvSpPr>
          <p:cNvPr id="6" name="Footer Placeholder 5">
            <a:extLst>
              <a:ext uri="{FF2B5EF4-FFF2-40B4-BE49-F238E27FC236}">
                <a16:creationId xmlns:a16="http://schemas.microsoft.com/office/drawing/2014/main" id="{555ED2A6-F062-40C6-AA30-8E332A18754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B98BF94-2948-45AF-A3AE-0A2B7B9A3A20}"/>
              </a:ext>
            </a:extLst>
          </p:cNvPr>
          <p:cNvSpPr>
            <a:spLocks noGrp="1"/>
          </p:cNvSpPr>
          <p:nvPr>
            <p:ph type="sldNum" sz="quarter" idx="12"/>
          </p:nvPr>
        </p:nvSpPr>
        <p:spPr/>
        <p:txBody>
          <a:bodyPr/>
          <a:lstStyle/>
          <a:p>
            <a:fld id="{82B7EBDD-F272-447A-AF65-CDBA5C9D8AAD}" type="slidenum">
              <a:rPr lang="en-US" smtClean="0"/>
              <a:t>‹#›</a:t>
            </a:fld>
            <a:endParaRPr lang="en-US"/>
          </a:p>
        </p:txBody>
      </p:sp>
    </p:spTree>
    <p:extLst>
      <p:ext uri="{BB962C8B-B14F-4D97-AF65-F5344CB8AC3E}">
        <p14:creationId xmlns:p14="http://schemas.microsoft.com/office/powerpoint/2010/main" val="393078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C90314-6A69-486A-85C9-59A6BC25040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825C3BC-C04D-43B1-9DD8-ED4D012F226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BF77084-DE95-4179-98F6-BC2417C0D86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51CB815-CF72-4F34-ADCB-80AFDD78B6D2}"/>
              </a:ext>
            </a:extLst>
          </p:cNvPr>
          <p:cNvSpPr>
            <a:spLocks noGrp="1"/>
          </p:cNvSpPr>
          <p:nvPr>
            <p:ph type="dt" sz="half" idx="10"/>
          </p:nvPr>
        </p:nvSpPr>
        <p:spPr/>
        <p:txBody>
          <a:bodyPr/>
          <a:lstStyle/>
          <a:p>
            <a:fld id="{5A22E7B0-C3BC-4332-A606-3822F2090E0D}" type="datetimeFigureOut">
              <a:rPr lang="en-US" smtClean="0"/>
              <a:t>9/2/21</a:t>
            </a:fld>
            <a:endParaRPr lang="en-US"/>
          </a:p>
        </p:txBody>
      </p:sp>
      <p:sp>
        <p:nvSpPr>
          <p:cNvPr id="6" name="Footer Placeholder 5">
            <a:extLst>
              <a:ext uri="{FF2B5EF4-FFF2-40B4-BE49-F238E27FC236}">
                <a16:creationId xmlns:a16="http://schemas.microsoft.com/office/drawing/2014/main" id="{66F9CE3B-A588-4F7A-8BF6-572BAE834DF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1F4EE08-18A0-4979-B909-249803DDAA91}"/>
              </a:ext>
            </a:extLst>
          </p:cNvPr>
          <p:cNvSpPr>
            <a:spLocks noGrp="1"/>
          </p:cNvSpPr>
          <p:nvPr>
            <p:ph type="sldNum" sz="quarter" idx="12"/>
          </p:nvPr>
        </p:nvSpPr>
        <p:spPr/>
        <p:txBody>
          <a:bodyPr/>
          <a:lstStyle/>
          <a:p>
            <a:fld id="{82B7EBDD-F272-447A-AF65-CDBA5C9D8AAD}" type="slidenum">
              <a:rPr lang="en-US" smtClean="0"/>
              <a:t>‹#›</a:t>
            </a:fld>
            <a:endParaRPr lang="en-US"/>
          </a:p>
        </p:txBody>
      </p:sp>
    </p:spTree>
    <p:extLst>
      <p:ext uri="{BB962C8B-B14F-4D97-AF65-F5344CB8AC3E}">
        <p14:creationId xmlns:p14="http://schemas.microsoft.com/office/powerpoint/2010/main" val="1803555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ags" Target="../tags/tag1.xml"/><Relationship Id="rId5" Type="http://schemas.openxmlformats.org/officeDocument/2006/relationships/theme" Target="../theme/theme2.xml"/><Relationship Id="rId4"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5" Type="http://schemas.openxmlformats.org/officeDocument/2006/relationships/slideLayout" Target="../slideLayouts/slideLayout20.xml"/><Relationship Id="rId10" Type="http://schemas.openxmlformats.org/officeDocument/2006/relationships/theme" Target="../theme/theme3.xml"/><Relationship Id="rId4" Type="http://schemas.openxmlformats.org/officeDocument/2006/relationships/slideLayout" Target="../slideLayouts/slideLayout19.xml"/><Relationship Id="rId9" Type="http://schemas.openxmlformats.org/officeDocument/2006/relationships/slideLayout" Target="../slideLayouts/slideLayout2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4.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slideLayout" Target="../slideLayouts/slideLayout49.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57.xml"/><Relationship Id="rId13" Type="http://schemas.openxmlformats.org/officeDocument/2006/relationships/slideLayout" Target="../slideLayouts/slideLayout62.xml"/><Relationship Id="rId18" Type="http://schemas.openxmlformats.org/officeDocument/2006/relationships/slideLayout" Target="../slideLayouts/slideLayout67.xml"/><Relationship Id="rId3" Type="http://schemas.openxmlformats.org/officeDocument/2006/relationships/slideLayout" Target="../slideLayouts/slideLayout52.xml"/><Relationship Id="rId21" Type="http://schemas.openxmlformats.org/officeDocument/2006/relationships/image" Target="../media/image6.jpg"/><Relationship Id="rId7" Type="http://schemas.openxmlformats.org/officeDocument/2006/relationships/slideLayout" Target="../slideLayouts/slideLayout56.xml"/><Relationship Id="rId12" Type="http://schemas.openxmlformats.org/officeDocument/2006/relationships/slideLayout" Target="../slideLayouts/slideLayout61.xml"/><Relationship Id="rId17" Type="http://schemas.openxmlformats.org/officeDocument/2006/relationships/slideLayout" Target="../slideLayouts/slideLayout66.xml"/><Relationship Id="rId2" Type="http://schemas.openxmlformats.org/officeDocument/2006/relationships/slideLayout" Target="../slideLayouts/slideLayout51.xml"/><Relationship Id="rId16" Type="http://schemas.openxmlformats.org/officeDocument/2006/relationships/slideLayout" Target="../slideLayouts/slideLayout65.xml"/><Relationship Id="rId20" Type="http://schemas.openxmlformats.org/officeDocument/2006/relationships/theme" Target="../theme/theme6.xml"/><Relationship Id="rId1" Type="http://schemas.openxmlformats.org/officeDocument/2006/relationships/slideLayout" Target="../slideLayouts/slideLayout50.xml"/><Relationship Id="rId6" Type="http://schemas.openxmlformats.org/officeDocument/2006/relationships/slideLayout" Target="../slideLayouts/slideLayout55.xml"/><Relationship Id="rId11" Type="http://schemas.openxmlformats.org/officeDocument/2006/relationships/slideLayout" Target="../slideLayouts/slideLayout60.xml"/><Relationship Id="rId5" Type="http://schemas.openxmlformats.org/officeDocument/2006/relationships/slideLayout" Target="../slideLayouts/slideLayout54.xml"/><Relationship Id="rId15" Type="http://schemas.openxmlformats.org/officeDocument/2006/relationships/slideLayout" Target="../slideLayouts/slideLayout64.xml"/><Relationship Id="rId10" Type="http://schemas.openxmlformats.org/officeDocument/2006/relationships/slideLayout" Target="../slideLayouts/slideLayout59.xml"/><Relationship Id="rId19" Type="http://schemas.openxmlformats.org/officeDocument/2006/relationships/slideLayout" Target="../slideLayouts/slideLayout68.xml"/><Relationship Id="rId4" Type="http://schemas.openxmlformats.org/officeDocument/2006/relationships/slideLayout" Target="../slideLayouts/slideLayout53.xml"/><Relationship Id="rId9" Type="http://schemas.openxmlformats.org/officeDocument/2006/relationships/slideLayout" Target="../slideLayouts/slideLayout58.xml"/><Relationship Id="rId14" Type="http://schemas.openxmlformats.org/officeDocument/2006/relationships/slideLayout" Target="../slideLayouts/slideLayout6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61D61EB-40FD-443D-8DEF-4C12824C9A8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8B9D4B2-2F15-44A9-8001-24B94E4C824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CC8AD92-45B0-43A9-ABC1-9E9F82D9B7B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A22E7B0-C3BC-4332-A606-3822F2090E0D}" type="datetimeFigureOut">
              <a:rPr lang="en-US" smtClean="0"/>
              <a:t>9/2/21</a:t>
            </a:fld>
            <a:endParaRPr lang="en-US"/>
          </a:p>
        </p:txBody>
      </p:sp>
      <p:sp>
        <p:nvSpPr>
          <p:cNvPr id="5" name="Footer Placeholder 4">
            <a:extLst>
              <a:ext uri="{FF2B5EF4-FFF2-40B4-BE49-F238E27FC236}">
                <a16:creationId xmlns:a16="http://schemas.microsoft.com/office/drawing/2014/main" id="{5DE77F76-4723-4D59-8CB8-0414296A41F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79C51998-BE18-41B9-9C14-107E83FA808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2B7EBDD-F272-447A-AF65-CDBA5C9D8AAD}" type="slidenum">
              <a:rPr lang="en-US" smtClean="0"/>
              <a:t>‹#›</a:t>
            </a:fld>
            <a:endParaRPr lang="en-US"/>
          </a:p>
        </p:txBody>
      </p:sp>
    </p:spTree>
    <p:extLst>
      <p:ext uri="{BB962C8B-B14F-4D97-AF65-F5344CB8AC3E}">
        <p14:creationId xmlns:p14="http://schemas.microsoft.com/office/powerpoint/2010/main" val="17174583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78462" y="1373184"/>
            <a:ext cx="11435077" cy="4684715"/>
          </a:xfrm>
          <a:prstGeom prst="rect">
            <a:avLst/>
          </a:prstGeom>
        </p:spPr>
        <p:txBody>
          <a:bodyPr vert="horz" lIns="126000" tIns="54000" rIns="9144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Placeholder 1"/>
          <p:cNvSpPr>
            <a:spLocks noGrp="1"/>
          </p:cNvSpPr>
          <p:nvPr>
            <p:ph type="title"/>
          </p:nvPr>
        </p:nvSpPr>
        <p:spPr>
          <a:xfrm>
            <a:off x="378462" y="160868"/>
            <a:ext cx="9703751" cy="677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4800" tIns="46038" rIns="45720" bIns="64800" numCol="1" anchor="b" anchorCtr="0" compatLnSpc="1">
            <a:prstTxWarp prst="textNoShape">
              <a:avLst/>
            </a:prstTxWarp>
            <a:normAutofit/>
          </a:bodyPr>
          <a:lstStyle/>
          <a:p>
            <a:pPr lvl="0" fontAlgn="base">
              <a:spcAft>
                <a:spcPct val="0"/>
              </a:spcAft>
            </a:pPr>
            <a:r>
              <a:rPr lang="en-US" dirty="0"/>
              <a:t>Click to edit Master title style</a:t>
            </a:r>
          </a:p>
        </p:txBody>
      </p:sp>
      <p:cxnSp>
        <p:nvCxnSpPr>
          <p:cNvPr id="6" name="Straight Connector 5">
            <a:extLst>
              <a:ext uri="{FF2B5EF4-FFF2-40B4-BE49-F238E27FC236}">
                <a16:creationId xmlns:a16="http://schemas.microsoft.com/office/drawing/2014/main" id="{DFE3E71B-E4E4-41CF-A614-6050F92BAF2C}"/>
              </a:ext>
            </a:extLst>
          </p:cNvPr>
          <p:cNvCxnSpPr>
            <a:cxnSpLocks/>
          </p:cNvCxnSpPr>
          <p:nvPr userDrawn="1"/>
        </p:nvCxnSpPr>
        <p:spPr>
          <a:xfrm>
            <a:off x="355601" y="846799"/>
            <a:ext cx="11459633" cy="0"/>
          </a:xfrm>
          <a:prstGeom prst="line">
            <a:avLst/>
          </a:prstGeom>
          <a:ln w="34925">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Slide Number Placeholder 5">
            <a:extLst>
              <a:ext uri="{FF2B5EF4-FFF2-40B4-BE49-F238E27FC236}">
                <a16:creationId xmlns:a16="http://schemas.microsoft.com/office/drawing/2014/main" id="{6F95907B-72C8-43A8-BF4B-A27942AA7FCF}"/>
              </a:ext>
            </a:extLst>
          </p:cNvPr>
          <p:cNvSpPr>
            <a:spLocks noGrp="1"/>
          </p:cNvSpPr>
          <p:nvPr>
            <p:ph type="sldNum" sz="quarter" idx="4"/>
          </p:nvPr>
        </p:nvSpPr>
        <p:spPr>
          <a:xfrm>
            <a:off x="11253472" y="6356350"/>
            <a:ext cx="662940" cy="365125"/>
          </a:xfrm>
          <a:prstGeom prst="rect">
            <a:avLst/>
          </a:prstGeom>
        </p:spPr>
        <p:txBody>
          <a:bodyPr vert="horz" lIns="91440" tIns="45720" rIns="91440" bIns="45720" rtlCol="0" anchor="b"/>
          <a:lstStyle>
            <a:lvl1pPr algn="r">
              <a:defRPr lang="en-US" sz="1000" smtClean="0"/>
            </a:lvl1pPr>
          </a:lstStyle>
          <a:p>
            <a:fld id="{AF1AFCDA-ABCC-4704-AB71-48FDE4F2FA4C}" type="slidenum">
              <a:rPr lang="en-GB" smtClean="0"/>
              <a:pPr/>
              <a:t>‹#›</a:t>
            </a:fld>
            <a:endParaRPr lang="en-GB" sz="1000" dirty="0"/>
          </a:p>
        </p:txBody>
      </p:sp>
      <p:sp>
        <p:nvSpPr>
          <p:cNvPr id="5" name="Footer Placeholder 4">
            <a:extLst>
              <a:ext uri="{FF2B5EF4-FFF2-40B4-BE49-F238E27FC236}">
                <a16:creationId xmlns:a16="http://schemas.microsoft.com/office/drawing/2014/main" id="{F93A5A7E-395E-8743-B1CA-087CA5C2E801}"/>
              </a:ext>
            </a:extLst>
          </p:cNvPr>
          <p:cNvSpPr>
            <a:spLocks noGrp="1"/>
          </p:cNvSpPr>
          <p:nvPr>
            <p:ph type="ftr" sz="quarter" idx="3"/>
          </p:nvPr>
        </p:nvSpPr>
        <p:spPr>
          <a:xfrm>
            <a:off x="364209" y="6356350"/>
            <a:ext cx="10926305" cy="365125"/>
          </a:xfrm>
          <a:prstGeom prst="rect">
            <a:avLst/>
          </a:prstGeom>
        </p:spPr>
        <p:txBody>
          <a:bodyPr vert="horz" lIns="91440" tIns="45720" rIns="91440" bIns="45720" rtlCol="0" anchor="b"/>
          <a:lstStyle>
            <a:lvl1pPr algn="l">
              <a:defRPr sz="1000">
                <a:solidFill>
                  <a:srgbClr val="9A9999"/>
                </a:solidFill>
              </a:defRPr>
            </a:lvl1pPr>
          </a:lstStyle>
          <a:p>
            <a:endParaRPr lang="en-US" dirty="0">
              <a:solidFill>
                <a:srgbClr val="9A9999"/>
              </a:solidFill>
            </a:endParaRPr>
          </a:p>
        </p:txBody>
      </p:sp>
    </p:spTree>
    <p:custDataLst>
      <p:tags r:id="rId6"/>
    </p:custDataLst>
    <p:extLst>
      <p:ext uri="{BB962C8B-B14F-4D97-AF65-F5344CB8AC3E}">
        <p14:creationId xmlns:p14="http://schemas.microsoft.com/office/powerpoint/2010/main" val="38390411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700" r:id="rId3"/>
    <p:sldLayoutId id="2147483701" r:id="rId4"/>
  </p:sldLayoutIdLst>
  <p:transition>
    <p:fade/>
  </p:transition>
  <p:hf hdr="0" dt="0"/>
  <p:txStyles>
    <p:titleStyle>
      <a:lvl1pPr algn="l" defTabSz="1219170" rtl="0" eaLnBrk="1" latinLnBrk="0" hangingPunct="1">
        <a:lnSpc>
          <a:spcPct val="90000"/>
        </a:lnSpc>
        <a:spcBef>
          <a:spcPct val="0"/>
        </a:spcBef>
        <a:buNone/>
        <a:defRPr lang="en-US" sz="3200" b="0" kern="1200">
          <a:solidFill>
            <a:schemeClr val="tx1"/>
          </a:solidFill>
          <a:latin typeface="+mj-lt"/>
          <a:ea typeface="+mj-ea"/>
          <a:cs typeface="+mj-cs"/>
        </a:defRPr>
      </a:lvl1pPr>
    </p:titleStyle>
    <p:bodyStyle>
      <a:lvl1pPr marL="0" indent="0" algn="l" defTabSz="1219170" rtl="0" eaLnBrk="1" latinLnBrk="0" hangingPunct="1">
        <a:lnSpc>
          <a:spcPct val="90000"/>
        </a:lnSpc>
        <a:spcBef>
          <a:spcPts val="600"/>
        </a:spcBef>
        <a:spcAft>
          <a:spcPts val="600"/>
        </a:spcAft>
        <a:buClr>
          <a:schemeClr val="tx2"/>
        </a:buClr>
        <a:buFont typeface="Arial" panose="020B0604020202020204" pitchFamily="34" charset="0"/>
        <a:buNone/>
        <a:defRPr sz="2400" b="0" kern="1200">
          <a:solidFill>
            <a:schemeClr val="tx1"/>
          </a:solidFill>
          <a:latin typeface="+mn-lt"/>
          <a:ea typeface="+mn-ea"/>
          <a:cs typeface="+mn-cs"/>
        </a:defRPr>
      </a:lvl1pPr>
      <a:lvl2pPr marL="219075" indent="-219075" algn="l" defTabSz="1219170" rtl="0" eaLnBrk="1" latinLnBrk="0" hangingPunct="1">
        <a:lnSpc>
          <a:spcPct val="90000"/>
        </a:lnSpc>
        <a:spcBef>
          <a:spcPts val="0"/>
        </a:spcBef>
        <a:spcAft>
          <a:spcPts val="600"/>
        </a:spcAft>
        <a:buClr>
          <a:schemeClr val="tx2"/>
        </a:buClr>
        <a:buFont typeface="Arial" panose="020B0604020202020204" pitchFamily="34" charset="0"/>
        <a:buChar char="•"/>
        <a:defRPr sz="2000" kern="1200">
          <a:solidFill>
            <a:schemeClr val="tx1"/>
          </a:solidFill>
          <a:latin typeface="Trebuchet MS" panose="020B0603020202020204" pitchFamily="34" charset="0"/>
          <a:ea typeface="+mn-ea"/>
          <a:cs typeface="Arial" panose="020B0604020202020204" pitchFamily="34" charset="0"/>
        </a:defRPr>
      </a:lvl2pPr>
      <a:lvl3pPr marL="484188" indent="-250825" algn="l" defTabSz="1219170" rtl="0" eaLnBrk="1" latinLnBrk="0" hangingPunct="1">
        <a:lnSpc>
          <a:spcPct val="90000"/>
        </a:lnSpc>
        <a:spcBef>
          <a:spcPts val="0"/>
        </a:spcBef>
        <a:spcAft>
          <a:spcPts val="600"/>
        </a:spcAft>
        <a:buClr>
          <a:schemeClr val="tx2"/>
        </a:buClr>
        <a:buFont typeface="Arial" panose="020B0604020202020204" pitchFamily="34" charset="0"/>
        <a:buChar char="–"/>
        <a:defRPr sz="1800" kern="1200">
          <a:solidFill>
            <a:schemeClr val="tx1"/>
          </a:solidFill>
          <a:latin typeface="Trebuchet MS" panose="020B0603020202020204" pitchFamily="34" charset="0"/>
          <a:ea typeface="+mn-ea"/>
          <a:cs typeface="Arial" panose="020B0604020202020204" pitchFamily="34" charset="0"/>
        </a:defRPr>
      </a:lvl3pPr>
      <a:lvl4pPr marL="636588" indent="-161925" algn="l" defTabSz="1219170" rtl="0" eaLnBrk="1" latinLnBrk="0" hangingPunct="1">
        <a:lnSpc>
          <a:spcPct val="90000"/>
        </a:lnSpc>
        <a:spcBef>
          <a:spcPts val="0"/>
        </a:spcBef>
        <a:spcAft>
          <a:spcPts val="600"/>
        </a:spcAft>
        <a:buClr>
          <a:schemeClr val="tx2"/>
        </a:buClr>
        <a:buFont typeface="Arial" panose="020B0604020202020204" pitchFamily="34" charset="0"/>
        <a:buChar char="•"/>
        <a:defRPr sz="1600" kern="1200">
          <a:solidFill>
            <a:schemeClr val="tx1"/>
          </a:solidFill>
          <a:latin typeface="Trebuchet MS" panose="020B0603020202020204" pitchFamily="34" charset="0"/>
          <a:ea typeface="+mn-ea"/>
          <a:cs typeface="Arial" panose="020B0604020202020204" pitchFamily="34" charset="0"/>
        </a:defRPr>
      </a:lvl4pPr>
      <a:lvl5pPr marL="833438" indent="-182563" algn="l" defTabSz="1219170" rtl="0" eaLnBrk="1" latinLnBrk="0" hangingPunct="1">
        <a:lnSpc>
          <a:spcPct val="90000"/>
        </a:lnSpc>
        <a:spcBef>
          <a:spcPts val="0"/>
        </a:spcBef>
        <a:spcAft>
          <a:spcPts val="600"/>
        </a:spcAft>
        <a:buClr>
          <a:schemeClr val="tx2"/>
        </a:buClr>
        <a:buFont typeface="Arial" panose="020B0604020202020204" pitchFamily="34" charset="0"/>
        <a:buChar char="–"/>
        <a:tabLst/>
        <a:defRPr sz="1400" kern="1200">
          <a:solidFill>
            <a:schemeClr val="tx1"/>
          </a:solidFill>
          <a:latin typeface="+mn-lt"/>
          <a:ea typeface="+mn-ea"/>
          <a:cs typeface="+mn-cs"/>
        </a:defRPr>
      </a:lvl5pPr>
      <a:lvl6pPr marL="335271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860">
          <p15:clr>
            <a:srgbClr val="F26B43"/>
          </p15:clr>
        </p15:guide>
        <p15:guide id="2" pos="234">
          <p15:clr>
            <a:srgbClr val="F26B43"/>
          </p15:clr>
        </p15:guide>
        <p15:guide id="3" pos="7439">
          <p15:clr>
            <a:srgbClr val="F26B43"/>
          </p15:clr>
        </p15:guide>
        <p15:guide id="4" pos="3840">
          <p15:clr>
            <a:srgbClr val="F26B43"/>
          </p15:clr>
        </p15:guide>
        <p15:guide id="5" orient="horz" pos="2160">
          <p15:clr>
            <a:srgbClr val="F26B43"/>
          </p15:clr>
        </p15:guide>
        <p15:guide id="6" orient="horz" pos="3816">
          <p15:clr>
            <a:srgbClr val="F26B43"/>
          </p15:clr>
        </p15:guide>
        <p15:guide id="7" orient="horz" pos="4178">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Title Placeholder 6">
            <a:extLst>
              <a:ext uri="{FF2B5EF4-FFF2-40B4-BE49-F238E27FC236}">
                <a16:creationId xmlns:a16="http://schemas.microsoft.com/office/drawing/2014/main" id="{1FBA405B-91D7-455B-838E-7390C471CAC4}"/>
              </a:ext>
            </a:extLst>
          </p:cNvPr>
          <p:cNvSpPr>
            <a:spLocks noGrp="1"/>
          </p:cNvSpPr>
          <p:nvPr>
            <p:ph type="title"/>
          </p:nvPr>
        </p:nvSpPr>
        <p:spPr bwMode="auto">
          <a:xfrm>
            <a:off x="609759" y="238125"/>
            <a:ext cx="10872444" cy="1106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7">
            <a:extLst>
              <a:ext uri="{FF2B5EF4-FFF2-40B4-BE49-F238E27FC236}">
                <a16:creationId xmlns:a16="http://schemas.microsoft.com/office/drawing/2014/main" id="{5E3FA78F-9815-470C-AAC7-65118010A9A9}"/>
              </a:ext>
            </a:extLst>
          </p:cNvPr>
          <p:cNvSpPr>
            <a:spLocks noGrp="1"/>
          </p:cNvSpPr>
          <p:nvPr>
            <p:ph type="body" idx="1"/>
          </p:nvPr>
        </p:nvSpPr>
        <p:spPr bwMode="auto">
          <a:xfrm>
            <a:off x="600231" y="1517650"/>
            <a:ext cx="10881972" cy="4654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US" altLang="en-US" dirty="0"/>
          </a:p>
        </p:txBody>
      </p:sp>
      <p:sp>
        <p:nvSpPr>
          <p:cNvPr id="4" name="Rectangle 3">
            <a:extLst>
              <a:ext uri="{FF2B5EF4-FFF2-40B4-BE49-F238E27FC236}">
                <a16:creationId xmlns:a16="http://schemas.microsoft.com/office/drawing/2014/main" id="{2928AFCB-3188-4961-AAEE-DB4C7846ECE6}"/>
              </a:ext>
            </a:extLst>
          </p:cNvPr>
          <p:cNvSpPr/>
          <p:nvPr/>
        </p:nvSpPr>
        <p:spPr>
          <a:xfrm>
            <a:off x="1" y="1"/>
            <a:ext cx="12192000" cy="144463"/>
          </a:xfrm>
          <a:prstGeom prst="rect">
            <a:avLst/>
          </a:prstGeom>
          <a:gradFill>
            <a:gsLst>
              <a:gs pos="0">
                <a:schemeClr val="tx1"/>
              </a:gs>
              <a:gs pos="50000">
                <a:schemeClr val="tx1">
                  <a:lumMod val="50000"/>
                </a:schemeClr>
              </a:gs>
              <a:gs pos="100000">
                <a:schemeClr val="tx1"/>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cxnSp>
        <p:nvCxnSpPr>
          <p:cNvPr id="5" name="Straight Connector 4">
            <a:extLst>
              <a:ext uri="{FF2B5EF4-FFF2-40B4-BE49-F238E27FC236}">
                <a16:creationId xmlns:a16="http://schemas.microsoft.com/office/drawing/2014/main" id="{5D43CC73-466D-4F58-8CB4-E7D562EE94BD}"/>
              </a:ext>
            </a:extLst>
          </p:cNvPr>
          <p:cNvCxnSpPr/>
          <p:nvPr/>
        </p:nvCxnSpPr>
        <p:spPr>
          <a:xfrm>
            <a:off x="1" y="6745288"/>
            <a:ext cx="12192000" cy="0"/>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507A185B-7FCD-47CF-95BF-44DC96F2E8FE}"/>
              </a:ext>
            </a:extLst>
          </p:cNvPr>
          <p:cNvSpPr/>
          <p:nvPr userDrawn="1"/>
        </p:nvSpPr>
        <p:spPr>
          <a:xfrm>
            <a:off x="1" y="1"/>
            <a:ext cx="12192000" cy="144463"/>
          </a:xfrm>
          <a:prstGeom prst="rect">
            <a:avLst/>
          </a:prstGeom>
          <a:gradFill>
            <a:gsLst>
              <a:gs pos="0">
                <a:schemeClr val="tx1"/>
              </a:gs>
              <a:gs pos="50000">
                <a:schemeClr val="tx1">
                  <a:lumMod val="75000"/>
                </a:schemeClr>
              </a:gs>
              <a:gs pos="100000">
                <a:schemeClr val="tx1"/>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Tree>
    <p:extLst>
      <p:ext uri="{BB962C8B-B14F-4D97-AF65-F5344CB8AC3E}">
        <p14:creationId xmlns:p14="http://schemas.microsoft.com/office/powerpoint/2010/main" val="3810644388"/>
      </p:ext>
    </p:extLst>
  </p:cSld>
  <p:clrMap bg1="dk2" tx1="lt1" bg2="dk1" tx2="lt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Lst>
  <p:txStyles>
    <p:titleStyle>
      <a:lvl1pPr algn="l" rtl="0" eaLnBrk="1" fontAlgn="base" hangingPunct="1">
        <a:spcBef>
          <a:spcPct val="0"/>
        </a:spcBef>
        <a:spcAft>
          <a:spcPct val="0"/>
        </a:spcAft>
        <a:defRPr sz="3600" b="1">
          <a:solidFill>
            <a:schemeClr val="bg2"/>
          </a:solidFill>
          <a:latin typeface="Calibri" panose="020F0502020204030204" pitchFamily="34" charset="0"/>
          <a:ea typeface="+mj-ea"/>
          <a:cs typeface="+mj-cs"/>
        </a:defRPr>
      </a:lvl1pPr>
      <a:lvl2pPr algn="l" rtl="0" eaLnBrk="1" fontAlgn="base" hangingPunct="1">
        <a:spcBef>
          <a:spcPct val="0"/>
        </a:spcBef>
        <a:spcAft>
          <a:spcPct val="0"/>
        </a:spcAft>
        <a:defRPr sz="3600" b="1">
          <a:solidFill>
            <a:schemeClr val="tx2"/>
          </a:solidFill>
          <a:latin typeface="Arial" charset="0"/>
        </a:defRPr>
      </a:lvl2pPr>
      <a:lvl3pPr algn="l" rtl="0" eaLnBrk="1" fontAlgn="base" hangingPunct="1">
        <a:spcBef>
          <a:spcPct val="0"/>
        </a:spcBef>
        <a:spcAft>
          <a:spcPct val="0"/>
        </a:spcAft>
        <a:defRPr sz="3600" b="1">
          <a:solidFill>
            <a:schemeClr val="tx2"/>
          </a:solidFill>
          <a:latin typeface="Arial" charset="0"/>
        </a:defRPr>
      </a:lvl3pPr>
      <a:lvl4pPr algn="l" rtl="0" eaLnBrk="1" fontAlgn="base" hangingPunct="1">
        <a:spcBef>
          <a:spcPct val="0"/>
        </a:spcBef>
        <a:spcAft>
          <a:spcPct val="0"/>
        </a:spcAft>
        <a:defRPr sz="3600" b="1">
          <a:solidFill>
            <a:schemeClr val="tx2"/>
          </a:solidFill>
          <a:latin typeface="Arial" charset="0"/>
        </a:defRPr>
      </a:lvl4pPr>
      <a:lvl5pPr algn="l" rtl="0" eaLnBrk="1" fontAlgn="base" hangingPunct="1">
        <a:spcBef>
          <a:spcPct val="0"/>
        </a:spcBef>
        <a:spcAft>
          <a:spcPct val="0"/>
        </a:spcAft>
        <a:defRPr sz="3600" b="1">
          <a:solidFill>
            <a:schemeClr val="tx2"/>
          </a:solidFill>
          <a:latin typeface="Arial" charset="0"/>
        </a:defRPr>
      </a:lvl5pPr>
      <a:lvl6pPr marL="457200" algn="l" rtl="0" eaLnBrk="1" fontAlgn="base" hangingPunct="1">
        <a:spcBef>
          <a:spcPct val="0"/>
        </a:spcBef>
        <a:spcAft>
          <a:spcPct val="0"/>
        </a:spcAft>
        <a:defRPr sz="3500" b="1">
          <a:solidFill>
            <a:schemeClr val="tx2"/>
          </a:solidFill>
          <a:latin typeface="Arial" charset="0"/>
        </a:defRPr>
      </a:lvl6pPr>
      <a:lvl7pPr marL="914400" algn="l" rtl="0" eaLnBrk="1" fontAlgn="base" hangingPunct="1">
        <a:spcBef>
          <a:spcPct val="0"/>
        </a:spcBef>
        <a:spcAft>
          <a:spcPct val="0"/>
        </a:spcAft>
        <a:defRPr sz="3500" b="1">
          <a:solidFill>
            <a:schemeClr val="tx2"/>
          </a:solidFill>
          <a:latin typeface="Arial" charset="0"/>
        </a:defRPr>
      </a:lvl7pPr>
      <a:lvl8pPr marL="1371600" algn="l" rtl="0" eaLnBrk="1" fontAlgn="base" hangingPunct="1">
        <a:spcBef>
          <a:spcPct val="0"/>
        </a:spcBef>
        <a:spcAft>
          <a:spcPct val="0"/>
        </a:spcAft>
        <a:defRPr sz="3500" b="1">
          <a:solidFill>
            <a:schemeClr val="tx2"/>
          </a:solidFill>
          <a:latin typeface="Arial" charset="0"/>
        </a:defRPr>
      </a:lvl8pPr>
      <a:lvl9pPr marL="1828800" algn="l" rtl="0" eaLnBrk="1" fontAlgn="base" hangingPunct="1">
        <a:spcBef>
          <a:spcPct val="0"/>
        </a:spcBef>
        <a:spcAft>
          <a:spcPct val="0"/>
        </a:spcAft>
        <a:defRPr sz="3500" b="1">
          <a:solidFill>
            <a:schemeClr val="tx2"/>
          </a:solidFill>
          <a:latin typeface="Arial" charset="0"/>
        </a:defRPr>
      </a:lvl9pPr>
    </p:titleStyle>
    <p:bodyStyle>
      <a:lvl1pPr marL="342900" indent="-342900" algn="l" rtl="0" eaLnBrk="1" fontAlgn="base" hangingPunct="1">
        <a:lnSpc>
          <a:spcPct val="90000"/>
        </a:lnSpc>
        <a:spcBef>
          <a:spcPts val="1000"/>
        </a:spcBef>
        <a:spcAft>
          <a:spcPts val="700"/>
        </a:spcAft>
        <a:buClr>
          <a:schemeClr val="bg1"/>
        </a:buClr>
        <a:buFont typeface="Wingdings" panose="05000000000000000000" pitchFamily="2" charset="2"/>
        <a:buChar char="§"/>
        <a:defRPr sz="2800">
          <a:solidFill>
            <a:schemeClr val="bg1"/>
          </a:solidFill>
          <a:latin typeface="Calibri" panose="020F0502020204030204" pitchFamily="34" charset="0"/>
          <a:ea typeface="+mn-ea"/>
          <a:cs typeface="+mn-cs"/>
        </a:defRPr>
      </a:lvl1pPr>
      <a:lvl2pPr marL="742950" indent="-285750" algn="l" rtl="0" eaLnBrk="1" fontAlgn="base" hangingPunct="1">
        <a:lnSpc>
          <a:spcPct val="90000"/>
        </a:lnSpc>
        <a:spcBef>
          <a:spcPts val="1000"/>
        </a:spcBef>
        <a:spcAft>
          <a:spcPts val="700"/>
        </a:spcAft>
        <a:buClr>
          <a:schemeClr val="bg1"/>
        </a:buClr>
        <a:buFont typeface="Arial" panose="020B0604020202020204" pitchFamily="34" charset="0"/>
        <a:buChar char="‒"/>
        <a:defRPr sz="2600">
          <a:solidFill>
            <a:schemeClr val="bg1"/>
          </a:solidFill>
          <a:latin typeface="Calibri" panose="020F0502020204030204" pitchFamily="34" charset="0"/>
        </a:defRPr>
      </a:lvl2pPr>
      <a:lvl3pPr marL="1143000" indent="-228600" algn="l" rtl="0" eaLnBrk="1" fontAlgn="base" hangingPunct="1">
        <a:lnSpc>
          <a:spcPct val="90000"/>
        </a:lnSpc>
        <a:spcBef>
          <a:spcPts val="1000"/>
        </a:spcBef>
        <a:spcAft>
          <a:spcPts val="700"/>
        </a:spcAft>
        <a:buClr>
          <a:schemeClr val="bg1"/>
        </a:buClr>
        <a:buFont typeface="Arial" panose="020B0604020202020204" pitchFamily="34" charset="0"/>
        <a:buChar char="‒"/>
        <a:defRPr sz="2400">
          <a:solidFill>
            <a:schemeClr val="bg1"/>
          </a:solidFill>
          <a:latin typeface="Calibri" panose="020F0502020204030204" pitchFamily="34" charset="0"/>
        </a:defRPr>
      </a:lvl3pPr>
      <a:lvl4pPr marL="1600200" indent="-228600" algn="l" rtl="0" eaLnBrk="1" fontAlgn="base" hangingPunct="1">
        <a:lnSpc>
          <a:spcPct val="90000"/>
        </a:lnSpc>
        <a:spcBef>
          <a:spcPts val="1000"/>
        </a:spcBef>
        <a:spcAft>
          <a:spcPts val="700"/>
        </a:spcAft>
        <a:buClr>
          <a:schemeClr val="bg1"/>
        </a:buClr>
        <a:buFont typeface="Arial" panose="020B0604020202020204" pitchFamily="34" charset="0"/>
        <a:buChar char="‒"/>
        <a:defRPr sz="2200">
          <a:solidFill>
            <a:schemeClr val="bg1"/>
          </a:solidFill>
          <a:latin typeface="Calibri" panose="020F0502020204030204" pitchFamily="34" charset="0"/>
        </a:defRPr>
      </a:lvl4pPr>
      <a:lvl5pPr marL="2057400" indent="-228600" algn="l" rtl="0" eaLnBrk="1" fontAlgn="base" hangingPunct="1">
        <a:lnSpc>
          <a:spcPct val="90000"/>
        </a:lnSpc>
        <a:spcBef>
          <a:spcPts val="1000"/>
        </a:spcBef>
        <a:spcAft>
          <a:spcPts val="700"/>
        </a:spcAft>
        <a:buClr>
          <a:schemeClr val="bg1"/>
        </a:buClr>
        <a:buFont typeface="Arial" panose="020B0604020202020204" pitchFamily="34" charset="0"/>
        <a:buChar char="‒"/>
        <a:defRPr sz="2000">
          <a:solidFill>
            <a:schemeClr val="bg1"/>
          </a:solidFill>
          <a:latin typeface="Calibri" panose="020F0502020204030204" pitchFamily="34" charset="0"/>
        </a:defRPr>
      </a:lvl5pPr>
      <a:lvl6pPr marL="2514600" indent="-228600" algn="l" rtl="0" eaLnBrk="1" fontAlgn="base" hangingPunct="1">
        <a:lnSpc>
          <a:spcPct val="90000"/>
        </a:lnSpc>
        <a:spcBef>
          <a:spcPct val="35000"/>
        </a:spcBef>
        <a:spcAft>
          <a:spcPct val="25000"/>
        </a:spcAft>
        <a:buClr>
          <a:schemeClr val="accent2"/>
        </a:buClr>
        <a:buFont typeface="Arial" charset="0"/>
        <a:buChar char="–"/>
        <a:defRPr sz="1400">
          <a:solidFill>
            <a:schemeClr val="tx1"/>
          </a:solidFill>
          <a:latin typeface="+mn-lt"/>
        </a:defRPr>
      </a:lvl6pPr>
      <a:lvl7pPr marL="2971800" indent="-228600" algn="l" rtl="0" eaLnBrk="1" fontAlgn="base" hangingPunct="1">
        <a:lnSpc>
          <a:spcPct val="90000"/>
        </a:lnSpc>
        <a:spcBef>
          <a:spcPct val="35000"/>
        </a:spcBef>
        <a:spcAft>
          <a:spcPct val="25000"/>
        </a:spcAft>
        <a:buClr>
          <a:schemeClr val="accent2"/>
        </a:buClr>
        <a:buFont typeface="Arial" charset="0"/>
        <a:buChar char="–"/>
        <a:defRPr sz="1400">
          <a:solidFill>
            <a:schemeClr val="tx1"/>
          </a:solidFill>
          <a:latin typeface="+mn-lt"/>
        </a:defRPr>
      </a:lvl7pPr>
      <a:lvl8pPr marL="3429000" indent="-228600" algn="l" rtl="0" eaLnBrk="1" fontAlgn="base" hangingPunct="1">
        <a:lnSpc>
          <a:spcPct val="90000"/>
        </a:lnSpc>
        <a:spcBef>
          <a:spcPct val="35000"/>
        </a:spcBef>
        <a:spcAft>
          <a:spcPct val="25000"/>
        </a:spcAft>
        <a:buClr>
          <a:schemeClr val="accent2"/>
        </a:buClr>
        <a:buFont typeface="Arial" charset="0"/>
        <a:buChar char="–"/>
        <a:defRPr sz="1400">
          <a:solidFill>
            <a:schemeClr val="tx1"/>
          </a:solidFill>
          <a:latin typeface="+mn-lt"/>
        </a:defRPr>
      </a:lvl8pPr>
      <a:lvl9pPr marL="3886200" indent="-228600" algn="l" rtl="0" eaLnBrk="1" fontAlgn="base" hangingPunct="1">
        <a:lnSpc>
          <a:spcPct val="90000"/>
        </a:lnSpc>
        <a:spcBef>
          <a:spcPct val="35000"/>
        </a:spcBef>
        <a:spcAft>
          <a:spcPct val="25000"/>
        </a:spcAft>
        <a:buClr>
          <a:schemeClr val="accent2"/>
        </a:buClr>
        <a:buFont typeface="Arial"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D985E8E-22A6-40E8-92D2-F3022EBCA8B3}"/>
              </a:ext>
            </a:extLst>
          </p:cNvPr>
          <p:cNvSpPr>
            <a:spLocks noGrp="1"/>
          </p:cNvSpPr>
          <p:nvPr>
            <p:ph type="title"/>
          </p:nvPr>
        </p:nvSpPr>
        <p:spPr>
          <a:xfrm>
            <a:off x="272322" y="156876"/>
            <a:ext cx="11647357" cy="729157"/>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B7C09B4-0DA4-475D-ABDB-2A11248BE9BB}"/>
              </a:ext>
            </a:extLst>
          </p:cNvPr>
          <p:cNvSpPr>
            <a:spLocks noGrp="1"/>
          </p:cNvSpPr>
          <p:nvPr>
            <p:ph type="body" idx="1"/>
          </p:nvPr>
        </p:nvSpPr>
        <p:spPr>
          <a:xfrm>
            <a:off x="838200" y="1181625"/>
            <a:ext cx="10515600" cy="4995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Rectangle 10">
            <a:extLst>
              <a:ext uri="{FF2B5EF4-FFF2-40B4-BE49-F238E27FC236}">
                <a16:creationId xmlns:a16="http://schemas.microsoft.com/office/drawing/2014/main" id="{4AB927FD-642E-4767-982F-732878FD921A}"/>
              </a:ext>
            </a:extLst>
          </p:cNvPr>
          <p:cNvSpPr/>
          <p:nvPr userDrawn="1"/>
        </p:nvSpPr>
        <p:spPr>
          <a:xfrm rot="10800000">
            <a:off x="-1" y="0"/>
            <a:ext cx="165253" cy="6858000"/>
          </a:xfrm>
          <a:prstGeom prst="rect">
            <a:avLst/>
          </a:prstGeom>
          <a:gradFill>
            <a:gsLst>
              <a:gs pos="0">
                <a:srgbClr val="58595B"/>
              </a:gs>
              <a:gs pos="50000">
                <a:schemeClr val="accent1">
                  <a:lumMod val="45000"/>
                  <a:lumOff val="55000"/>
                </a:schemeClr>
              </a:gs>
              <a:gs pos="100000">
                <a:srgbClr val="D85C31"/>
              </a:gs>
              <a:gs pos="100000">
                <a:srgbClr val="D85C3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ooter Placeholder 11">
            <a:extLst>
              <a:ext uri="{FF2B5EF4-FFF2-40B4-BE49-F238E27FC236}">
                <a16:creationId xmlns:a16="http://schemas.microsoft.com/office/drawing/2014/main" id="{8748F301-CEA8-4446-B615-F88848C24A27}"/>
              </a:ext>
            </a:extLst>
          </p:cNvPr>
          <p:cNvSpPr>
            <a:spLocks noGrp="1"/>
          </p:cNvSpPr>
          <p:nvPr>
            <p:ph type="ftr" sz="quarter" idx="3"/>
          </p:nvPr>
        </p:nvSpPr>
        <p:spPr>
          <a:xfrm>
            <a:off x="272323" y="6469108"/>
            <a:ext cx="11647356" cy="365125"/>
          </a:xfrm>
          <a:prstGeom prst="rect">
            <a:avLst/>
          </a:prstGeom>
        </p:spPr>
        <p:txBody>
          <a:bodyPr vert="horz" lIns="91440" tIns="45720" rIns="91440" bIns="45720" rtlCol="0" anchor="b"/>
          <a:lstStyle>
            <a:lvl1pPr algn="l">
              <a:defRPr sz="1000">
                <a:solidFill>
                  <a:srgbClr val="3C3D3E"/>
                </a:solidFill>
                <a:latin typeface="Arial Narrow" panose="020B0606020202030204" pitchFamily="34" charset="0"/>
              </a:defRPr>
            </a:lvl1pPr>
          </a:lstStyle>
          <a:p>
            <a:r>
              <a:rPr lang="en-US"/>
              <a:t>Reference/footnote</a:t>
            </a:r>
          </a:p>
        </p:txBody>
      </p:sp>
    </p:spTree>
    <p:extLst>
      <p:ext uri="{BB962C8B-B14F-4D97-AF65-F5344CB8AC3E}">
        <p14:creationId xmlns:p14="http://schemas.microsoft.com/office/powerpoint/2010/main" val="927694667"/>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Lst>
  <p:txStyles>
    <p:titleStyle>
      <a:lvl1pPr algn="l" defTabSz="914400" rtl="0" eaLnBrk="1" latinLnBrk="0" hangingPunct="1">
        <a:lnSpc>
          <a:spcPct val="90000"/>
        </a:lnSpc>
        <a:spcBef>
          <a:spcPct val="0"/>
        </a:spcBef>
        <a:buNone/>
        <a:defRPr sz="2800" b="1" kern="1200">
          <a:solidFill>
            <a:srgbClr val="3C3D3E"/>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rgbClr val="3C3D3E"/>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rgbClr val="3C3D3E"/>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3C3D3E"/>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3C3D3E"/>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3C3D3E"/>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8531E2E-1198-4F07-B18E-4792981864DB}" type="datetimeFigureOut">
              <a:rPr lang="en-US" smtClean="0"/>
              <a:t>9/2/21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12B0810-80A9-4849-9A6D-60E4B5FDEF59}" type="slidenum">
              <a:rPr lang="en-US" smtClean="0"/>
              <a:t>‹#›</a:t>
            </a:fld>
            <a:endParaRPr lang="en-US"/>
          </a:p>
        </p:txBody>
      </p:sp>
    </p:spTree>
    <p:extLst>
      <p:ext uri="{BB962C8B-B14F-4D97-AF65-F5344CB8AC3E}">
        <p14:creationId xmlns:p14="http://schemas.microsoft.com/office/powerpoint/2010/main" val="1959515783"/>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 id="2147483699"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descr="A close up of a logo&#10;&#10;Description automatically generated">
            <a:extLst>
              <a:ext uri="{FF2B5EF4-FFF2-40B4-BE49-F238E27FC236}">
                <a16:creationId xmlns:a16="http://schemas.microsoft.com/office/drawing/2014/main" id="{FAB0FB4E-0B98-D14C-8FFE-6B84020301A7}"/>
              </a:ext>
            </a:extLst>
          </p:cNvPr>
          <p:cNvPicPr>
            <a:picLocks noChangeAspect="1"/>
          </p:cNvPicPr>
          <p:nvPr userDrawn="1"/>
        </p:nvPicPr>
        <p:blipFill>
          <a:blip r:embed="rId21"/>
          <a:stretch>
            <a:fillRect/>
          </a:stretch>
        </p:blipFill>
        <p:spPr>
          <a:xfrm>
            <a:off x="0" y="0"/>
            <a:ext cx="12192000" cy="6858000"/>
          </a:xfrm>
          <a:prstGeom prst="rect">
            <a:avLst/>
          </a:prstGeom>
        </p:spPr>
      </p:pic>
      <p:sp>
        <p:nvSpPr>
          <p:cNvPr id="1027" name="Rectangle 2"/>
          <p:cNvSpPr>
            <a:spLocks noGrp="1" noChangeArrowheads="1"/>
          </p:cNvSpPr>
          <p:nvPr>
            <p:ph type="title"/>
          </p:nvPr>
        </p:nvSpPr>
        <p:spPr bwMode="auto">
          <a:xfrm>
            <a:off x="609600" y="0"/>
            <a:ext cx="10972800" cy="1143000"/>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dirty="0"/>
              <a:t>Click to edit Master title style</a:t>
            </a:r>
          </a:p>
        </p:txBody>
      </p:sp>
      <p:sp>
        <p:nvSpPr>
          <p:cNvPr id="1028" name="Rectangle 3"/>
          <p:cNvSpPr>
            <a:spLocks noGrp="1" noChangeArrowheads="1"/>
          </p:cNvSpPr>
          <p:nvPr>
            <p:ph type="body" idx="1"/>
          </p:nvPr>
        </p:nvSpPr>
        <p:spPr bwMode="auto">
          <a:xfrm>
            <a:off x="609600" y="1371600"/>
            <a:ext cx="10972800" cy="5029200"/>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879024344"/>
      </p:ext>
    </p:extLst>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 id="2147483714" r:id="rId12"/>
    <p:sldLayoutId id="2147483715" r:id="rId13"/>
    <p:sldLayoutId id="2147483716" r:id="rId14"/>
    <p:sldLayoutId id="2147483717" r:id="rId15"/>
    <p:sldLayoutId id="2147483718" r:id="rId16"/>
    <p:sldLayoutId id="2147483719" r:id="rId17"/>
    <p:sldLayoutId id="2147483720" r:id="rId18"/>
    <p:sldLayoutId id="2147483721" r:id="rId19"/>
  </p:sldLayoutIdLst>
  <p:transition spd="slow" advClick="0"/>
  <p:txStyles>
    <p:titleStyle>
      <a:lvl1pPr algn="l" rtl="0" eaLnBrk="0" fontAlgn="base" hangingPunct="0">
        <a:spcBef>
          <a:spcPct val="0"/>
        </a:spcBef>
        <a:spcAft>
          <a:spcPct val="0"/>
        </a:spcAft>
        <a:defRPr sz="2600" b="1">
          <a:solidFill>
            <a:srgbClr val="0432FF"/>
          </a:solidFill>
          <a:latin typeface="+mj-lt"/>
          <a:ea typeface="+mj-ea"/>
          <a:cs typeface="+mj-cs"/>
        </a:defRPr>
      </a:lvl1pPr>
      <a:lvl2pPr algn="l" rtl="0" eaLnBrk="0" fontAlgn="base" hangingPunct="0">
        <a:spcBef>
          <a:spcPct val="0"/>
        </a:spcBef>
        <a:spcAft>
          <a:spcPct val="0"/>
        </a:spcAft>
        <a:defRPr sz="2600" b="1">
          <a:solidFill>
            <a:srgbClr val="EFC53D"/>
          </a:solidFill>
          <a:latin typeface="Arial" charset="0"/>
          <a:ea typeface="ＭＳ Ｐゴシック" charset="0"/>
          <a:cs typeface="ＭＳ Ｐゴシック" charset="0"/>
        </a:defRPr>
      </a:lvl2pPr>
      <a:lvl3pPr algn="l" rtl="0" eaLnBrk="0" fontAlgn="base" hangingPunct="0">
        <a:spcBef>
          <a:spcPct val="0"/>
        </a:spcBef>
        <a:spcAft>
          <a:spcPct val="0"/>
        </a:spcAft>
        <a:defRPr sz="2600" b="1">
          <a:solidFill>
            <a:srgbClr val="EFC53D"/>
          </a:solidFill>
          <a:latin typeface="Arial" charset="0"/>
          <a:ea typeface="ＭＳ Ｐゴシック" charset="0"/>
          <a:cs typeface="ＭＳ Ｐゴシック" charset="0"/>
        </a:defRPr>
      </a:lvl3pPr>
      <a:lvl4pPr algn="l" rtl="0" eaLnBrk="0" fontAlgn="base" hangingPunct="0">
        <a:spcBef>
          <a:spcPct val="0"/>
        </a:spcBef>
        <a:spcAft>
          <a:spcPct val="0"/>
        </a:spcAft>
        <a:defRPr sz="2600" b="1">
          <a:solidFill>
            <a:srgbClr val="EFC53D"/>
          </a:solidFill>
          <a:latin typeface="Arial" charset="0"/>
          <a:ea typeface="ＭＳ Ｐゴシック" charset="0"/>
          <a:cs typeface="ＭＳ Ｐゴシック" charset="0"/>
        </a:defRPr>
      </a:lvl4pPr>
      <a:lvl5pPr algn="l" rtl="0" eaLnBrk="0" fontAlgn="base" hangingPunct="0">
        <a:spcBef>
          <a:spcPct val="0"/>
        </a:spcBef>
        <a:spcAft>
          <a:spcPct val="0"/>
        </a:spcAft>
        <a:defRPr sz="2600" b="1">
          <a:solidFill>
            <a:srgbClr val="EFC53D"/>
          </a:solidFill>
          <a:latin typeface="Arial" charset="0"/>
          <a:ea typeface="ＭＳ Ｐゴシック" charset="0"/>
          <a:cs typeface="ＭＳ Ｐゴシック" charset="0"/>
        </a:defRPr>
      </a:lvl5pPr>
      <a:lvl6pPr marL="457208" algn="l" rtl="0" fontAlgn="base">
        <a:spcBef>
          <a:spcPct val="0"/>
        </a:spcBef>
        <a:spcAft>
          <a:spcPct val="0"/>
        </a:spcAft>
        <a:defRPr sz="2600" b="1">
          <a:solidFill>
            <a:srgbClr val="EFC53D"/>
          </a:solidFill>
          <a:latin typeface="Arial" charset="0"/>
          <a:ea typeface="ＭＳ Ｐゴシック" charset="0"/>
          <a:cs typeface="ＭＳ Ｐゴシック" charset="0"/>
        </a:defRPr>
      </a:lvl6pPr>
      <a:lvl7pPr marL="914415" algn="l" rtl="0" fontAlgn="base">
        <a:spcBef>
          <a:spcPct val="0"/>
        </a:spcBef>
        <a:spcAft>
          <a:spcPct val="0"/>
        </a:spcAft>
        <a:defRPr sz="2600" b="1">
          <a:solidFill>
            <a:srgbClr val="EFC53D"/>
          </a:solidFill>
          <a:latin typeface="Arial" charset="0"/>
          <a:ea typeface="ＭＳ Ｐゴシック" charset="0"/>
          <a:cs typeface="ＭＳ Ｐゴシック" charset="0"/>
        </a:defRPr>
      </a:lvl7pPr>
      <a:lvl8pPr marL="1371623" algn="l" rtl="0" fontAlgn="base">
        <a:spcBef>
          <a:spcPct val="0"/>
        </a:spcBef>
        <a:spcAft>
          <a:spcPct val="0"/>
        </a:spcAft>
        <a:defRPr sz="2600" b="1">
          <a:solidFill>
            <a:srgbClr val="EFC53D"/>
          </a:solidFill>
          <a:latin typeface="Arial" charset="0"/>
          <a:ea typeface="ＭＳ Ｐゴシック" charset="0"/>
          <a:cs typeface="ＭＳ Ｐゴシック" charset="0"/>
        </a:defRPr>
      </a:lvl8pPr>
      <a:lvl9pPr marL="1828830" algn="l" rtl="0" fontAlgn="base">
        <a:spcBef>
          <a:spcPct val="0"/>
        </a:spcBef>
        <a:spcAft>
          <a:spcPct val="0"/>
        </a:spcAft>
        <a:defRPr sz="2600" b="1">
          <a:solidFill>
            <a:srgbClr val="EFC53D"/>
          </a:solidFill>
          <a:latin typeface="Arial" charset="0"/>
          <a:ea typeface="ＭＳ Ｐゴシック" charset="0"/>
          <a:cs typeface="ＭＳ Ｐゴシック" charset="0"/>
        </a:defRPr>
      </a:lvl9pPr>
    </p:titleStyle>
    <p:bodyStyle>
      <a:lvl1pPr marL="342906" indent="-342906" algn="l" rtl="0" eaLnBrk="0" fontAlgn="base" hangingPunct="0">
        <a:spcBef>
          <a:spcPct val="20000"/>
        </a:spcBef>
        <a:spcAft>
          <a:spcPct val="0"/>
        </a:spcAft>
        <a:buChar char="•"/>
        <a:defRPr sz="2500">
          <a:solidFill>
            <a:srgbClr val="002060"/>
          </a:solidFill>
          <a:latin typeface="+mn-lt"/>
          <a:ea typeface="+mn-ea"/>
          <a:cs typeface="+mn-cs"/>
        </a:defRPr>
      </a:lvl1pPr>
      <a:lvl2pPr marL="742962" indent="-285755" algn="l" rtl="0" eaLnBrk="0" fontAlgn="base" hangingPunct="0">
        <a:spcBef>
          <a:spcPct val="20000"/>
        </a:spcBef>
        <a:spcAft>
          <a:spcPct val="0"/>
        </a:spcAft>
        <a:buChar char="–"/>
        <a:defRPr sz="2500">
          <a:solidFill>
            <a:srgbClr val="002060"/>
          </a:solidFill>
          <a:latin typeface="+mn-lt"/>
          <a:ea typeface="+mn-ea"/>
        </a:defRPr>
      </a:lvl2pPr>
      <a:lvl3pPr marL="1143019" indent="-228604" algn="l" rtl="0" eaLnBrk="0" fontAlgn="base" hangingPunct="0">
        <a:spcBef>
          <a:spcPct val="20000"/>
        </a:spcBef>
        <a:spcAft>
          <a:spcPct val="0"/>
        </a:spcAft>
        <a:buChar char="•"/>
        <a:defRPr sz="2500">
          <a:solidFill>
            <a:srgbClr val="002060"/>
          </a:solidFill>
          <a:latin typeface="+mn-lt"/>
          <a:ea typeface="+mn-ea"/>
        </a:defRPr>
      </a:lvl3pPr>
      <a:lvl4pPr marL="1600227" indent="-228604" algn="l" rtl="0" eaLnBrk="0" fontAlgn="base" hangingPunct="0">
        <a:spcBef>
          <a:spcPct val="20000"/>
        </a:spcBef>
        <a:spcAft>
          <a:spcPct val="0"/>
        </a:spcAft>
        <a:buChar char="–"/>
        <a:defRPr sz="2500">
          <a:solidFill>
            <a:srgbClr val="002060"/>
          </a:solidFill>
          <a:latin typeface="+mn-lt"/>
          <a:ea typeface="+mn-ea"/>
        </a:defRPr>
      </a:lvl4pPr>
      <a:lvl5pPr marL="2057434" indent="-228604" algn="l" rtl="0" eaLnBrk="0" fontAlgn="base" hangingPunct="0">
        <a:spcBef>
          <a:spcPct val="20000"/>
        </a:spcBef>
        <a:spcAft>
          <a:spcPct val="0"/>
        </a:spcAft>
        <a:buChar char="»"/>
        <a:defRPr sz="2500">
          <a:solidFill>
            <a:srgbClr val="002060"/>
          </a:solidFill>
          <a:latin typeface="+mn-lt"/>
          <a:ea typeface="+mn-ea"/>
        </a:defRPr>
      </a:lvl5pPr>
      <a:lvl6pPr marL="2514642" indent="-228604" algn="l" rtl="0" fontAlgn="base">
        <a:spcBef>
          <a:spcPct val="20000"/>
        </a:spcBef>
        <a:spcAft>
          <a:spcPct val="0"/>
        </a:spcAft>
        <a:buChar char="»"/>
        <a:defRPr sz="2500">
          <a:solidFill>
            <a:schemeClr val="bg1"/>
          </a:solidFill>
          <a:latin typeface="+mn-lt"/>
          <a:ea typeface="+mn-ea"/>
        </a:defRPr>
      </a:lvl6pPr>
      <a:lvl7pPr marL="2971849" indent="-228604" algn="l" rtl="0" fontAlgn="base">
        <a:spcBef>
          <a:spcPct val="20000"/>
        </a:spcBef>
        <a:spcAft>
          <a:spcPct val="0"/>
        </a:spcAft>
        <a:buChar char="»"/>
        <a:defRPr sz="2500">
          <a:solidFill>
            <a:schemeClr val="bg1"/>
          </a:solidFill>
          <a:latin typeface="+mn-lt"/>
          <a:ea typeface="+mn-ea"/>
        </a:defRPr>
      </a:lvl7pPr>
      <a:lvl8pPr marL="3429057" indent="-228604" algn="l" rtl="0" fontAlgn="base">
        <a:spcBef>
          <a:spcPct val="20000"/>
        </a:spcBef>
        <a:spcAft>
          <a:spcPct val="0"/>
        </a:spcAft>
        <a:buChar char="»"/>
        <a:defRPr sz="2500">
          <a:solidFill>
            <a:schemeClr val="bg1"/>
          </a:solidFill>
          <a:latin typeface="+mn-lt"/>
          <a:ea typeface="+mn-ea"/>
        </a:defRPr>
      </a:lvl8pPr>
      <a:lvl9pPr marL="3886265" indent="-228604" algn="l" rtl="0" fontAlgn="base">
        <a:spcBef>
          <a:spcPct val="20000"/>
        </a:spcBef>
        <a:spcAft>
          <a:spcPct val="0"/>
        </a:spcAft>
        <a:buChar char="»"/>
        <a:defRPr sz="2500">
          <a:solidFill>
            <a:schemeClr val="bg1"/>
          </a:solidFill>
          <a:latin typeface="+mn-lt"/>
          <a:ea typeface="+mn-ea"/>
        </a:defRPr>
      </a:lvl9pPr>
    </p:bodyStyle>
    <p:otherStyle>
      <a:defPPr>
        <a:defRPr lang="en-US"/>
      </a:defPPr>
      <a:lvl1pPr marL="0" algn="l" defTabSz="457208" rtl="0" eaLnBrk="1" latinLnBrk="0" hangingPunct="1">
        <a:defRPr sz="1800" kern="1200">
          <a:solidFill>
            <a:schemeClr val="tx1"/>
          </a:solidFill>
          <a:latin typeface="+mn-lt"/>
          <a:ea typeface="+mn-ea"/>
          <a:cs typeface="+mn-cs"/>
        </a:defRPr>
      </a:lvl1pPr>
      <a:lvl2pPr marL="457208" algn="l" defTabSz="457208" rtl="0" eaLnBrk="1" latinLnBrk="0" hangingPunct="1">
        <a:defRPr sz="1800" kern="1200">
          <a:solidFill>
            <a:schemeClr val="tx1"/>
          </a:solidFill>
          <a:latin typeface="+mn-lt"/>
          <a:ea typeface="+mn-ea"/>
          <a:cs typeface="+mn-cs"/>
        </a:defRPr>
      </a:lvl2pPr>
      <a:lvl3pPr marL="914415" algn="l" defTabSz="457208" rtl="0" eaLnBrk="1" latinLnBrk="0" hangingPunct="1">
        <a:defRPr sz="1800" kern="1200">
          <a:solidFill>
            <a:schemeClr val="tx1"/>
          </a:solidFill>
          <a:latin typeface="+mn-lt"/>
          <a:ea typeface="+mn-ea"/>
          <a:cs typeface="+mn-cs"/>
        </a:defRPr>
      </a:lvl3pPr>
      <a:lvl4pPr marL="1371623" algn="l" defTabSz="457208" rtl="0" eaLnBrk="1" latinLnBrk="0" hangingPunct="1">
        <a:defRPr sz="1800" kern="1200">
          <a:solidFill>
            <a:schemeClr val="tx1"/>
          </a:solidFill>
          <a:latin typeface="+mn-lt"/>
          <a:ea typeface="+mn-ea"/>
          <a:cs typeface="+mn-cs"/>
        </a:defRPr>
      </a:lvl4pPr>
      <a:lvl5pPr marL="1828830" algn="l" defTabSz="457208" rtl="0" eaLnBrk="1" latinLnBrk="0" hangingPunct="1">
        <a:defRPr sz="1800" kern="1200">
          <a:solidFill>
            <a:schemeClr val="tx1"/>
          </a:solidFill>
          <a:latin typeface="+mn-lt"/>
          <a:ea typeface="+mn-ea"/>
          <a:cs typeface="+mn-cs"/>
        </a:defRPr>
      </a:lvl5pPr>
      <a:lvl6pPr marL="2286038" algn="l" defTabSz="457208" rtl="0" eaLnBrk="1" latinLnBrk="0" hangingPunct="1">
        <a:defRPr sz="1800" kern="1200">
          <a:solidFill>
            <a:schemeClr val="tx1"/>
          </a:solidFill>
          <a:latin typeface="+mn-lt"/>
          <a:ea typeface="+mn-ea"/>
          <a:cs typeface="+mn-cs"/>
        </a:defRPr>
      </a:lvl6pPr>
      <a:lvl7pPr marL="2743246" algn="l" defTabSz="457208" rtl="0" eaLnBrk="1" latinLnBrk="0" hangingPunct="1">
        <a:defRPr sz="1800" kern="1200">
          <a:solidFill>
            <a:schemeClr val="tx1"/>
          </a:solidFill>
          <a:latin typeface="+mn-lt"/>
          <a:ea typeface="+mn-ea"/>
          <a:cs typeface="+mn-cs"/>
        </a:defRPr>
      </a:lvl7pPr>
      <a:lvl8pPr marL="3200453" algn="l" defTabSz="457208" rtl="0" eaLnBrk="1" latinLnBrk="0" hangingPunct="1">
        <a:defRPr sz="1800" kern="1200">
          <a:solidFill>
            <a:schemeClr val="tx1"/>
          </a:solidFill>
          <a:latin typeface="+mn-lt"/>
          <a:ea typeface="+mn-ea"/>
          <a:cs typeface="+mn-cs"/>
        </a:defRPr>
      </a:lvl8pPr>
      <a:lvl9pPr marL="3657661" algn="l" defTabSz="457208"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5.xml"/><Relationship Id="rId1" Type="http://schemas.openxmlformats.org/officeDocument/2006/relationships/slideLayout" Target="../slideLayouts/slideLayout6.xml"/><Relationship Id="rId5" Type="http://schemas.openxmlformats.org/officeDocument/2006/relationships/image" Target="../media/image20.png"/><Relationship Id="rId4" Type="http://schemas.openxmlformats.org/officeDocument/2006/relationships/image" Target="../media/image19.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9.xml"/><Relationship Id="rId1" Type="http://schemas.openxmlformats.org/officeDocument/2006/relationships/slideLayout" Target="../slideLayouts/slideLayout29.xml"/><Relationship Id="rId4" Type="http://schemas.openxmlformats.org/officeDocument/2006/relationships/image" Target="../media/image22.jpeg"/></Relationships>
</file>

<file path=ppt/slides/_rels/slide15.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0.xml"/><Relationship Id="rId1" Type="http://schemas.openxmlformats.org/officeDocument/2006/relationships/slideLayout" Target="../slideLayouts/slideLayout6.xml"/><Relationship Id="rId4" Type="http://schemas.openxmlformats.org/officeDocument/2006/relationships/image" Target="../media/image24.jpeg"/></Relationships>
</file>

<file path=ppt/slides/_rels/slide16.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27.emf"/><Relationship Id="rId4" Type="http://schemas.openxmlformats.org/officeDocument/2006/relationships/image" Target="../media/image26.emf"/></Relationships>
</file>

<file path=ppt/slides/_rels/slide17.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image" Target="../media/image34.tiff"/><Relationship Id="rId13" Type="http://schemas.openxmlformats.org/officeDocument/2006/relationships/image" Target="../media/image39.jpeg"/><Relationship Id="rId18" Type="http://schemas.openxmlformats.org/officeDocument/2006/relationships/image" Target="../media/image44.tiff"/><Relationship Id="rId26" Type="http://schemas.openxmlformats.org/officeDocument/2006/relationships/image" Target="../media/image42.png"/><Relationship Id="rId3" Type="http://schemas.openxmlformats.org/officeDocument/2006/relationships/image" Target="../media/image29.emf"/><Relationship Id="rId21" Type="http://schemas.openxmlformats.org/officeDocument/2006/relationships/image" Target="../media/image47.tiff"/><Relationship Id="rId7" Type="http://schemas.openxmlformats.org/officeDocument/2006/relationships/image" Target="../media/image33.tiff"/><Relationship Id="rId12" Type="http://schemas.openxmlformats.org/officeDocument/2006/relationships/image" Target="../media/image38.tiff"/><Relationship Id="rId17" Type="http://schemas.openxmlformats.org/officeDocument/2006/relationships/image" Target="../media/image43.jpeg"/><Relationship Id="rId25" Type="http://schemas.openxmlformats.org/officeDocument/2006/relationships/image" Target="../media/image41.png"/><Relationship Id="rId2" Type="http://schemas.openxmlformats.org/officeDocument/2006/relationships/notesSlide" Target="../notesSlides/notesSlide13.xml"/><Relationship Id="rId16" Type="http://schemas.openxmlformats.org/officeDocument/2006/relationships/image" Target="../media/image42.jpeg"/><Relationship Id="rId20" Type="http://schemas.openxmlformats.org/officeDocument/2006/relationships/image" Target="../media/image46.jpeg"/><Relationship Id="rId1" Type="http://schemas.openxmlformats.org/officeDocument/2006/relationships/slideLayout" Target="../slideLayouts/slideLayout2.xml"/><Relationship Id="rId6" Type="http://schemas.openxmlformats.org/officeDocument/2006/relationships/image" Target="../media/image32.tiff"/><Relationship Id="rId11" Type="http://schemas.openxmlformats.org/officeDocument/2006/relationships/image" Target="../media/image37.tiff"/><Relationship Id="rId24" Type="http://schemas.openxmlformats.org/officeDocument/2006/relationships/image" Target="../media/image50.jpeg"/><Relationship Id="rId5" Type="http://schemas.openxmlformats.org/officeDocument/2006/relationships/image" Target="../media/image31.jpeg"/><Relationship Id="rId15" Type="http://schemas.openxmlformats.org/officeDocument/2006/relationships/image" Target="../media/image41.jpeg"/><Relationship Id="rId23" Type="http://schemas.openxmlformats.org/officeDocument/2006/relationships/image" Target="../media/image49.jpeg"/><Relationship Id="rId28" Type="http://schemas.openxmlformats.org/officeDocument/2006/relationships/image" Target="../media/image44.png"/><Relationship Id="rId10" Type="http://schemas.openxmlformats.org/officeDocument/2006/relationships/image" Target="../media/image36.jpeg"/><Relationship Id="rId19" Type="http://schemas.openxmlformats.org/officeDocument/2006/relationships/image" Target="../media/image45.tiff"/><Relationship Id="rId4" Type="http://schemas.openxmlformats.org/officeDocument/2006/relationships/image" Target="../media/image30.tiff"/><Relationship Id="rId9" Type="http://schemas.openxmlformats.org/officeDocument/2006/relationships/image" Target="../media/image35.tiff"/><Relationship Id="rId14" Type="http://schemas.openxmlformats.org/officeDocument/2006/relationships/image" Target="../media/image40.tiff"/><Relationship Id="rId22" Type="http://schemas.openxmlformats.org/officeDocument/2006/relationships/image" Target="../media/image48.jpeg"/><Relationship Id="rId27" Type="http://schemas.openxmlformats.org/officeDocument/2006/relationships/image" Target="../media/image43.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10.tiff"/><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9.xml"/><Relationship Id="rId1" Type="http://schemas.openxmlformats.org/officeDocument/2006/relationships/slideLayout" Target="../slideLayouts/slideLayout14.xml"/><Relationship Id="rId4" Type="http://schemas.openxmlformats.org/officeDocument/2006/relationships/chart" Target="../charts/chart2.xml"/></Relationships>
</file>

<file path=ppt/slides/_rels/slide27.xml.rels><?xml version="1.0" encoding="UTF-8" standalone="yes"?>
<Relationships xmlns="http://schemas.openxmlformats.org/package/2006/relationships"><Relationship Id="rId2" Type="http://schemas.openxmlformats.org/officeDocument/2006/relationships/image" Target="../media/image51.emf"/><Relationship Id="rId1" Type="http://schemas.openxmlformats.org/officeDocument/2006/relationships/slideLayout" Target="../slideLayouts/slideLayout3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8.xml"/></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65.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65.xml"/></Relationships>
</file>

<file path=ppt/slides/_rels/slide5.xml.rels><?xml version="1.0" encoding="UTF-8" standalone="yes"?>
<Relationships xmlns="http://schemas.openxmlformats.org/package/2006/relationships"><Relationship Id="rId2" Type="http://schemas.openxmlformats.org/officeDocument/2006/relationships/image" Target="../media/image13.tiff"/><Relationship Id="rId1" Type="http://schemas.openxmlformats.org/officeDocument/2006/relationships/slideLayout" Target="../slideLayouts/slideLayout56.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65.xml"/><Relationship Id="rId5" Type="http://schemas.openxmlformats.org/officeDocument/2006/relationships/image" Target="../media/image16.png"/><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95423" y="972272"/>
            <a:ext cx="9919504" cy="1608881"/>
          </a:xfrm>
        </p:spPr>
        <p:txBody>
          <a:bodyPr>
            <a:normAutofit/>
          </a:bodyPr>
          <a:lstStyle/>
          <a:p>
            <a:r>
              <a:rPr lang="en-US" sz="4200" b="1" dirty="0">
                <a:latin typeface="Arial Narrow" panose="020B0606020202030204" pitchFamily="34" charset="0"/>
              </a:rPr>
              <a:t>Promising Investigational Agents </a:t>
            </a:r>
            <a:br>
              <a:rPr lang="en-US" sz="4200" b="1" dirty="0">
                <a:latin typeface="Arial Narrow" panose="020B0606020202030204" pitchFamily="34" charset="0"/>
              </a:rPr>
            </a:br>
            <a:r>
              <a:rPr lang="en-US" sz="4200" b="1" dirty="0">
                <a:latin typeface="Arial Narrow" panose="020B0606020202030204" pitchFamily="34" charset="0"/>
              </a:rPr>
              <a:t>and Strategies in CLL</a:t>
            </a:r>
          </a:p>
        </p:txBody>
      </p:sp>
      <p:sp>
        <p:nvSpPr>
          <p:cNvPr id="8" name="Title 1">
            <a:extLst>
              <a:ext uri="{FF2B5EF4-FFF2-40B4-BE49-F238E27FC236}">
                <a16:creationId xmlns:a16="http://schemas.microsoft.com/office/drawing/2014/main" id="{F4D71E00-CCCD-44C6-8C1F-DAA72DC95ED8}"/>
              </a:ext>
            </a:extLst>
          </p:cNvPr>
          <p:cNvSpPr txBox="1">
            <a:spLocks/>
          </p:cNvSpPr>
          <p:nvPr/>
        </p:nvSpPr>
        <p:spPr>
          <a:xfrm>
            <a:off x="680280" y="3320942"/>
            <a:ext cx="10831440" cy="1935333"/>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br>
              <a:rPr lang="en-US" sz="2800" b="1" i="1" dirty="0"/>
            </a:br>
            <a:r>
              <a:rPr lang="en-US" sz="2800" b="1" dirty="0">
                <a:solidFill>
                  <a:schemeClr val="bg1">
                    <a:lumMod val="50000"/>
                  </a:schemeClr>
                </a:solidFill>
                <a:latin typeface="Helvetica" panose="020B0604020202020204" pitchFamily="34" charset="0"/>
                <a:ea typeface="+mn-ea"/>
                <a:cs typeface="Helvetica" panose="020B0604020202020204" pitchFamily="34" charset="0"/>
              </a:rPr>
              <a:t>Alexey V. Danilov, MD, PhD</a:t>
            </a:r>
            <a:br>
              <a:rPr lang="en-US" sz="2800" dirty="0">
                <a:solidFill>
                  <a:schemeClr val="bg1">
                    <a:lumMod val="50000"/>
                  </a:schemeClr>
                </a:solidFill>
                <a:latin typeface="Helvetica" panose="020B0604020202020204" pitchFamily="34" charset="0"/>
                <a:ea typeface="+mn-ea"/>
                <a:cs typeface="Helvetica" panose="020B0604020202020204" pitchFamily="34" charset="0"/>
              </a:rPr>
            </a:br>
            <a:r>
              <a:rPr lang="en-US" sz="2800" dirty="0">
                <a:solidFill>
                  <a:schemeClr val="bg1">
                    <a:lumMod val="50000"/>
                  </a:schemeClr>
                </a:solidFill>
                <a:latin typeface="Helvetica" panose="020B0604020202020204" pitchFamily="34" charset="0"/>
                <a:cs typeface="Helvetica" panose="020B0604020202020204" pitchFamily="34" charset="0"/>
              </a:rPr>
              <a:t>Professor, Department of Hematology and Transplantation</a:t>
            </a:r>
            <a:br>
              <a:rPr lang="en-US" sz="2800" dirty="0">
                <a:solidFill>
                  <a:schemeClr val="bg1">
                    <a:lumMod val="50000"/>
                  </a:schemeClr>
                </a:solidFill>
                <a:latin typeface="Helvetica" panose="020B0604020202020204" pitchFamily="34" charset="0"/>
                <a:cs typeface="Helvetica" panose="020B0604020202020204" pitchFamily="34" charset="0"/>
              </a:rPr>
            </a:br>
            <a:r>
              <a:rPr lang="en-US" sz="2800" dirty="0">
                <a:solidFill>
                  <a:schemeClr val="bg1">
                    <a:lumMod val="50000"/>
                  </a:schemeClr>
                </a:solidFill>
                <a:latin typeface="Helvetica" panose="020B0604020202020204" pitchFamily="34" charset="0"/>
                <a:ea typeface="+mn-ea"/>
                <a:cs typeface="Helvetica" panose="020B0604020202020204" pitchFamily="34" charset="0"/>
              </a:rPr>
              <a:t>Co-Director, Toni Stephenson Lymphoma Center</a:t>
            </a:r>
            <a:br>
              <a:rPr lang="en-US" sz="2800" dirty="0">
                <a:solidFill>
                  <a:schemeClr val="bg1">
                    <a:lumMod val="50000"/>
                  </a:schemeClr>
                </a:solidFill>
                <a:latin typeface="Helvetica" panose="020B0604020202020204" pitchFamily="34" charset="0"/>
                <a:ea typeface="+mn-ea"/>
                <a:cs typeface="Helvetica" panose="020B0604020202020204" pitchFamily="34" charset="0"/>
              </a:rPr>
            </a:br>
            <a:r>
              <a:rPr lang="en-US" sz="2800" dirty="0">
                <a:solidFill>
                  <a:schemeClr val="bg1">
                    <a:lumMod val="50000"/>
                  </a:schemeClr>
                </a:solidFill>
                <a:latin typeface="Helvetica" panose="020B0604020202020204" pitchFamily="34" charset="0"/>
                <a:ea typeface="+mn-ea"/>
                <a:cs typeface="Helvetica" panose="020B0604020202020204" pitchFamily="34" charset="0"/>
              </a:rPr>
              <a:t>City of Hope National Medical Center</a:t>
            </a:r>
            <a:endParaRPr lang="en-US" sz="2800" dirty="0">
              <a:solidFill>
                <a:schemeClr val="bg1">
                  <a:lumMod val="50000"/>
                </a:schemeClr>
              </a:solidFill>
            </a:endParaRPr>
          </a:p>
        </p:txBody>
      </p:sp>
      <p:pic>
        <p:nvPicPr>
          <p:cNvPr id="9" name="Picture 8" descr="A close up of a logo&#10;&#10;Description automatically generated">
            <a:extLst>
              <a:ext uri="{FF2B5EF4-FFF2-40B4-BE49-F238E27FC236}">
                <a16:creationId xmlns:a16="http://schemas.microsoft.com/office/drawing/2014/main" id="{69ED6376-3468-4395-A74C-29F03610F56D}"/>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0136221" y="5996064"/>
            <a:ext cx="1960531" cy="861936"/>
          </a:xfrm>
          <a:prstGeom prst="rect">
            <a:avLst/>
          </a:prstGeom>
          <a:noFill/>
          <a:ln>
            <a:noFill/>
          </a:ln>
        </p:spPr>
      </p:pic>
    </p:spTree>
    <p:extLst>
      <p:ext uri="{BB962C8B-B14F-4D97-AF65-F5344CB8AC3E}">
        <p14:creationId xmlns:p14="http://schemas.microsoft.com/office/powerpoint/2010/main" val="2664438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Chart, line chart&#10;&#10;Description automatically generated">
            <a:extLst>
              <a:ext uri="{FF2B5EF4-FFF2-40B4-BE49-F238E27FC236}">
                <a16:creationId xmlns:a16="http://schemas.microsoft.com/office/drawing/2014/main" id="{4A706FD1-A515-45FD-9CDC-4DE4A2939EF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88586" y="1896707"/>
            <a:ext cx="3327573" cy="2699335"/>
          </a:xfrm>
          <a:prstGeom prst="rect">
            <a:avLst/>
          </a:prstGeom>
        </p:spPr>
      </p:pic>
      <p:pic>
        <p:nvPicPr>
          <p:cNvPr id="8" name="Picture 7" descr="Chart, line chart&#10;&#10;Description automatically generated">
            <a:extLst>
              <a:ext uri="{FF2B5EF4-FFF2-40B4-BE49-F238E27FC236}">
                <a16:creationId xmlns:a16="http://schemas.microsoft.com/office/drawing/2014/main" id="{E81C5E0A-8278-451B-A34A-23ABDB5758E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63365" y="1923122"/>
            <a:ext cx="3297420" cy="2641718"/>
          </a:xfrm>
          <a:prstGeom prst="rect">
            <a:avLst/>
          </a:prstGeom>
        </p:spPr>
      </p:pic>
      <p:sp>
        <p:nvSpPr>
          <p:cNvPr id="2" name="Title 1">
            <a:extLst>
              <a:ext uri="{FF2B5EF4-FFF2-40B4-BE49-F238E27FC236}">
                <a16:creationId xmlns:a16="http://schemas.microsoft.com/office/drawing/2014/main" id="{E8EDDD6D-B8BC-42C2-A2B9-3C4848E9038E}"/>
              </a:ext>
            </a:extLst>
          </p:cNvPr>
          <p:cNvSpPr>
            <a:spLocks noGrp="1"/>
          </p:cNvSpPr>
          <p:nvPr>
            <p:ph type="title"/>
          </p:nvPr>
        </p:nvSpPr>
        <p:spPr>
          <a:xfrm>
            <a:off x="272322" y="0"/>
            <a:ext cx="11842445" cy="1267178"/>
          </a:xfrm>
        </p:spPr>
        <p:txBody>
          <a:bodyPr>
            <a:noAutofit/>
          </a:bodyPr>
          <a:lstStyle/>
          <a:p>
            <a:r>
              <a:rPr lang="en-US" sz="2800" b="1" dirty="0" err="1">
                <a:solidFill>
                  <a:srgbClr val="000000"/>
                </a:solidFill>
                <a:latin typeface="Arial Narrow" panose="020B0606020202030204" pitchFamily="34" charset="0"/>
              </a:rPr>
              <a:t>Pirtobrutinib</a:t>
            </a:r>
            <a:r>
              <a:rPr lang="en-US" sz="2800" b="1" dirty="0">
                <a:solidFill>
                  <a:srgbClr val="000000"/>
                </a:solidFill>
                <a:latin typeface="Arial Narrow" panose="020B0606020202030204" pitchFamily="34" charset="0"/>
              </a:rPr>
              <a:t> (LOXO-305) is a Highly Potent &amp; selective Non-Covalent BTK Inhibitor</a:t>
            </a:r>
            <a:br>
              <a:rPr lang="en-US" sz="2800" b="1" dirty="0">
                <a:solidFill>
                  <a:srgbClr val="000000"/>
                </a:solidFill>
                <a:latin typeface="Arial Narrow" panose="020B0606020202030204" pitchFamily="34" charset="0"/>
              </a:rPr>
            </a:br>
            <a:r>
              <a:rPr lang="en-US" sz="2800" b="1" dirty="0">
                <a:solidFill>
                  <a:srgbClr val="000000"/>
                </a:solidFill>
                <a:latin typeface="Arial Narrow" panose="020B0606020202030204" pitchFamily="34" charset="0"/>
              </a:rPr>
              <a:t>Phase 1/2 BRUIN study</a:t>
            </a:r>
            <a:endParaRPr lang="en-US" sz="2800" b="1" baseline="30000" dirty="0">
              <a:solidFill>
                <a:srgbClr val="000000"/>
              </a:solidFill>
              <a:latin typeface="Arial Narrow" panose="020B0606020202030204" pitchFamily="34" charset="0"/>
            </a:endParaRPr>
          </a:p>
        </p:txBody>
      </p:sp>
      <p:sp>
        <p:nvSpPr>
          <p:cNvPr id="10" name="TextBox 25">
            <a:extLst>
              <a:ext uri="{FF2B5EF4-FFF2-40B4-BE49-F238E27FC236}">
                <a16:creationId xmlns:a16="http://schemas.microsoft.com/office/drawing/2014/main" id="{19D6F384-6141-4206-8B04-5052EB481369}"/>
              </a:ext>
            </a:extLst>
          </p:cNvPr>
          <p:cNvSpPr txBox="1">
            <a:spLocks noChangeArrowheads="1"/>
          </p:cNvSpPr>
          <p:nvPr/>
        </p:nvSpPr>
        <p:spPr bwMode="auto">
          <a:xfrm>
            <a:off x="1030451" y="1155401"/>
            <a:ext cx="2000585" cy="707886"/>
          </a:xfrm>
          <a:prstGeom prst="rect">
            <a:avLst/>
          </a:prstGeom>
          <a:noFill/>
          <a:ln>
            <a:noFill/>
          </a:ln>
        </p:spPr>
        <p:txBody>
          <a:bodyPr wrap="square">
            <a:spAutoFit/>
          </a:bodyPr>
          <a:lstStyle>
            <a:lvl1pPr>
              <a:defRPr sz="1200">
                <a:solidFill>
                  <a:srgbClr val="000000"/>
                </a:solidFill>
                <a:latin typeface="Gill Sans" pitchFamily="2" charset="0"/>
                <a:ea typeface="Heiti SC Light" pitchFamily="2" charset="-122"/>
                <a:sym typeface="Gill Sans" pitchFamily="2" charset="0"/>
              </a:defRPr>
            </a:lvl1pPr>
            <a:lvl2pPr marL="742950" indent="-285750">
              <a:defRPr sz="1200">
                <a:solidFill>
                  <a:srgbClr val="000000"/>
                </a:solidFill>
                <a:latin typeface="Gill Sans" pitchFamily="2" charset="0"/>
                <a:ea typeface="Heiti SC Light" pitchFamily="2" charset="-122"/>
                <a:sym typeface="Gill Sans" pitchFamily="2" charset="0"/>
              </a:defRPr>
            </a:lvl2pPr>
            <a:lvl3pPr marL="1143000" indent="-228600">
              <a:defRPr sz="1200">
                <a:solidFill>
                  <a:srgbClr val="000000"/>
                </a:solidFill>
                <a:latin typeface="Gill Sans" pitchFamily="2" charset="0"/>
                <a:ea typeface="Heiti SC Light" pitchFamily="2" charset="-122"/>
                <a:sym typeface="Gill Sans" pitchFamily="2" charset="0"/>
              </a:defRPr>
            </a:lvl3pPr>
            <a:lvl4pPr marL="1600200" indent="-228600">
              <a:defRPr sz="1200">
                <a:solidFill>
                  <a:srgbClr val="000000"/>
                </a:solidFill>
                <a:latin typeface="Gill Sans" pitchFamily="2" charset="0"/>
                <a:ea typeface="Heiti SC Light" pitchFamily="2" charset="-122"/>
                <a:sym typeface="Gill Sans" pitchFamily="2" charset="0"/>
              </a:defRPr>
            </a:lvl4pPr>
            <a:lvl5pPr marL="2057400" indent="-228600">
              <a:defRPr sz="1200">
                <a:solidFill>
                  <a:srgbClr val="000000"/>
                </a:solidFill>
                <a:latin typeface="Gill Sans" pitchFamily="2" charset="0"/>
                <a:ea typeface="Heiti SC Light" pitchFamily="2" charset="-122"/>
                <a:sym typeface="Gill Sans" pitchFamily="2" charset="0"/>
              </a:defRPr>
            </a:lvl5pPr>
            <a:lvl6pPr marL="2514600" indent="-228600" eaLnBrk="0" fontAlgn="base" hangingPunct="0">
              <a:spcBef>
                <a:spcPct val="0"/>
              </a:spcBef>
              <a:spcAft>
                <a:spcPct val="0"/>
              </a:spcAft>
              <a:defRPr sz="1200">
                <a:solidFill>
                  <a:srgbClr val="000000"/>
                </a:solidFill>
                <a:latin typeface="Gill Sans" pitchFamily="2" charset="0"/>
                <a:ea typeface="Heiti SC Light" pitchFamily="2" charset="-122"/>
                <a:sym typeface="Gill Sans" pitchFamily="2" charset="0"/>
              </a:defRPr>
            </a:lvl6pPr>
            <a:lvl7pPr marL="2971800" indent="-228600" eaLnBrk="0" fontAlgn="base" hangingPunct="0">
              <a:spcBef>
                <a:spcPct val="0"/>
              </a:spcBef>
              <a:spcAft>
                <a:spcPct val="0"/>
              </a:spcAft>
              <a:defRPr sz="1200">
                <a:solidFill>
                  <a:srgbClr val="000000"/>
                </a:solidFill>
                <a:latin typeface="Gill Sans" pitchFamily="2" charset="0"/>
                <a:ea typeface="Heiti SC Light" pitchFamily="2" charset="-122"/>
                <a:sym typeface="Gill Sans" pitchFamily="2" charset="0"/>
              </a:defRPr>
            </a:lvl7pPr>
            <a:lvl8pPr marL="3429000" indent="-228600" eaLnBrk="0" fontAlgn="base" hangingPunct="0">
              <a:spcBef>
                <a:spcPct val="0"/>
              </a:spcBef>
              <a:spcAft>
                <a:spcPct val="0"/>
              </a:spcAft>
              <a:defRPr sz="1200">
                <a:solidFill>
                  <a:srgbClr val="000000"/>
                </a:solidFill>
                <a:latin typeface="Gill Sans" pitchFamily="2" charset="0"/>
                <a:ea typeface="Heiti SC Light" pitchFamily="2" charset="-122"/>
                <a:sym typeface="Gill Sans" pitchFamily="2" charset="0"/>
              </a:defRPr>
            </a:lvl8pPr>
            <a:lvl9pPr marL="3886200" indent="-228600" eaLnBrk="0" fontAlgn="base" hangingPunct="0">
              <a:spcBef>
                <a:spcPct val="0"/>
              </a:spcBef>
              <a:spcAft>
                <a:spcPct val="0"/>
              </a:spcAft>
              <a:defRPr sz="1200">
                <a:solidFill>
                  <a:srgbClr val="000000"/>
                </a:solidFill>
                <a:latin typeface="Gill Sans" pitchFamily="2" charset="0"/>
                <a:ea typeface="Heiti SC Light" pitchFamily="2" charset="-122"/>
                <a:sym typeface="Gill Sans" pitchFamily="2"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1600" b="1" i="0" u="none" strike="noStrike" kern="1200" cap="none" spc="0" normalizeH="0" baseline="0" noProof="0" dirty="0" err="1">
                <a:ln>
                  <a:noFill/>
                </a:ln>
                <a:solidFill>
                  <a:srgbClr val="000000"/>
                </a:solidFill>
                <a:effectLst/>
                <a:uLnTx/>
                <a:uFillTx/>
                <a:latin typeface="Arial" panose="020B0604020202020204" pitchFamily="34" charset="0"/>
                <a:ea typeface="Heiti SC Light" pitchFamily="2" charset="-122"/>
                <a:cs typeface="Arial" panose="020B0604020202020204" pitchFamily="34" charset="0"/>
                <a:sym typeface="Gill Sans" pitchFamily="2" charset="0"/>
              </a:rPr>
              <a:t>Kinome</a:t>
            </a:r>
            <a:r>
              <a:rPr kumimoji="0" lang="en-US" altLang="en-US" sz="1600" b="1" i="0" u="none" strike="noStrike" kern="1200" cap="none" spc="0" normalizeH="0" baseline="0" noProof="0" dirty="0">
                <a:ln>
                  <a:noFill/>
                </a:ln>
                <a:solidFill>
                  <a:srgbClr val="000000"/>
                </a:solidFill>
                <a:effectLst/>
                <a:uLnTx/>
                <a:uFillTx/>
                <a:latin typeface="Arial" panose="020B0604020202020204" pitchFamily="34" charset="0"/>
                <a:ea typeface="Heiti SC Light" pitchFamily="2" charset="-122"/>
                <a:cs typeface="Arial" panose="020B0604020202020204" pitchFamily="34" charset="0"/>
                <a:sym typeface="Gill Sans" pitchFamily="2" charset="0"/>
              </a:rPr>
              <a:t> selectivity</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1200" b="0" i="0" u="none" strike="noStrike" kern="1200" cap="none" spc="0" normalizeH="0" baseline="0" noProof="0" dirty="0">
                <a:ln>
                  <a:noFill/>
                </a:ln>
                <a:solidFill>
                  <a:srgbClr val="000000"/>
                </a:solidFill>
                <a:effectLst/>
                <a:uLnTx/>
                <a:uFillTx/>
                <a:latin typeface="Arial" panose="020B0604020202020204" pitchFamily="34" charset="0"/>
                <a:ea typeface="Heiti SC Light" pitchFamily="2" charset="-122"/>
                <a:cs typeface="Arial" panose="020B0604020202020204" pitchFamily="34" charset="0"/>
                <a:sym typeface="Gill Sans" pitchFamily="2" charset="0"/>
              </a:rPr>
              <a:t>Highly selective for BTK</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en-US" sz="1200" b="0" i="1" u="none" strike="noStrike" kern="1200" cap="none" spc="0" normalizeH="0" baseline="0" noProof="0" dirty="0">
              <a:ln>
                <a:noFill/>
              </a:ln>
              <a:solidFill>
                <a:srgbClr val="000000"/>
              </a:solidFill>
              <a:effectLst/>
              <a:uLnTx/>
              <a:uFillTx/>
              <a:latin typeface="Arial" panose="020B0604020202020204" pitchFamily="34" charset="0"/>
              <a:ea typeface="Heiti SC Light" pitchFamily="2" charset="-122"/>
              <a:cs typeface="Arial" panose="020B0604020202020204" pitchFamily="34" charset="0"/>
              <a:sym typeface="Gill Sans" pitchFamily="2" charset="0"/>
            </a:endParaRPr>
          </a:p>
        </p:txBody>
      </p:sp>
      <p:sp>
        <p:nvSpPr>
          <p:cNvPr id="11" name="TextBox 25">
            <a:extLst>
              <a:ext uri="{FF2B5EF4-FFF2-40B4-BE49-F238E27FC236}">
                <a16:creationId xmlns:a16="http://schemas.microsoft.com/office/drawing/2014/main" id="{DEE64091-0203-43D8-8F70-4CDC03E52754}"/>
              </a:ext>
            </a:extLst>
          </p:cNvPr>
          <p:cNvSpPr txBox="1">
            <a:spLocks noChangeArrowheads="1"/>
          </p:cNvSpPr>
          <p:nvPr/>
        </p:nvSpPr>
        <p:spPr bwMode="auto">
          <a:xfrm>
            <a:off x="3613108" y="1153423"/>
            <a:ext cx="791958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200">
                <a:solidFill>
                  <a:srgbClr val="000000"/>
                </a:solidFill>
                <a:latin typeface="Gill Sans" pitchFamily="2" charset="0"/>
                <a:ea typeface="Heiti SC Light" pitchFamily="2" charset="-122"/>
                <a:sym typeface="Gill Sans" pitchFamily="2" charset="0"/>
              </a:defRPr>
            </a:lvl1pPr>
            <a:lvl2pPr marL="742950" indent="-285750">
              <a:defRPr sz="1200">
                <a:solidFill>
                  <a:srgbClr val="000000"/>
                </a:solidFill>
                <a:latin typeface="Gill Sans" pitchFamily="2" charset="0"/>
                <a:ea typeface="Heiti SC Light" pitchFamily="2" charset="-122"/>
                <a:sym typeface="Gill Sans" pitchFamily="2" charset="0"/>
              </a:defRPr>
            </a:lvl2pPr>
            <a:lvl3pPr marL="1143000" indent="-228600">
              <a:defRPr sz="1200">
                <a:solidFill>
                  <a:srgbClr val="000000"/>
                </a:solidFill>
                <a:latin typeface="Gill Sans" pitchFamily="2" charset="0"/>
                <a:ea typeface="Heiti SC Light" pitchFamily="2" charset="-122"/>
                <a:sym typeface="Gill Sans" pitchFamily="2" charset="0"/>
              </a:defRPr>
            </a:lvl3pPr>
            <a:lvl4pPr marL="1600200" indent="-228600">
              <a:defRPr sz="1200">
                <a:solidFill>
                  <a:srgbClr val="000000"/>
                </a:solidFill>
                <a:latin typeface="Gill Sans" pitchFamily="2" charset="0"/>
                <a:ea typeface="Heiti SC Light" pitchFamily="2" charset="-122"/>
                <a:sym typeface="Gill Sans" pitchFamily="2" charset="0"/>
              </a:defRPr>
            </a:lvl4pPr>
            <a:lvl5pPr marL="2057400" indent="-228600">
              <a:defRPr sz="1200">
                <a:solidFill>
                  <a:srgbClr val="000000"/>
                </a:solidFill>
                <a:latin typeface="Gill Sans" pitchFamily="2" charset="0"/>
                <a:ea typeface="Heiti SC Light" pitchFamily="2" charset="-122"/>
                <a:sym typeface="Gill Sans" pitchFamily="2" charset="0"/>
              </a:defRPr>
            </a:lvl5pPr>
            <a:lvl6pPr marL="2514600" indent="-228600" eaLnBrk="0" fontAlgn="base" hangingPunct="0">
              <a:spcBef>
                <a:spcPct val="0"/>
              </a:spcBef>
              <a:spcAft>
                <a:spcPct val="0"/>
              </a:spcAft>
              <a:defRPr sz="1200">
                <a:solidFill>
                  <a:srgbClr val="000000"/>
                </a:solidFill>
                <a:latin typeface="Gill Sans" pitchFamily="2" charset="0"/>
                <a:ea typeface="Heiti SC Light" pitchFamily="2" charset="-122"/>
                <a:sym typeface="Gill Sans" pitchFamily="2" charset="0"/>
              </a:defRPr>
            </a:lvl6pPr>
            <a:lvl7pPr marL="2971800" indent="-228600" eaLnBrk="0" fontAlgn="base" hangingPunct="0">
              <a:spcBef>
                <a:spcPct val="0"/>
              </a:spcBef>
              <a:spcAft>
                <a:spcPct val="0"/>
              </a:spcAft>
              <a:defRPr sz="1200">
                <a:solidFill>
                  <a:srgbClr val="000000"/>
                </a:solidFill>
                <a:latin typeface="Gill Sans" pitchFamily="2" charset="0"/>
                <a:ea typeface="Heiti SC Light" pitchFamily="2" charset="-122"/>
                <a:sym typeface="Gill Sans" pitchFamily="2" charset="0"/>
              </a:defRPr>
            </a:lvl7pPr>
            <a:lvl8pPr marL="3429000" indent="-228600" eaLnBrk="0" fontAlgn="base" hangingPunct="0">
              <a:spcBef>
                <a:spcPct val="0"/>
              </a:spcBef>
              <a:spcAft>
                <a:spcPct val="0"/>
              </a:spcAft>
              <a:defRPr sz="1200">
                <a:solidFill>
                  <a:srgbClr val="000000"/>
                </a:solidFill>
                <a:latin typeface="Gill Sans" pitchFamily="2" charset="0"/>
                <a:ea typeface="Heiti SC Light" pitchFamily="2" charset="-122"/>
                <a:sym typeface="Gill Sans" pitchFamily="2" charset="0"/>
              </a:defRPr>
            </a:lvl8pPr>
            <a:lvl9pPr marL="3886200" indent="-228600" eaLnBrk="0" fontAlgn="base" hangingPunct="0">
              <a:spcBef>
                <a:spcPct val="0"/>
              </a:spcBef>
              <a:spcAft>
                <a:spcPct val="0"/>
              </a:spcAft>
              <a:defRPr sz="1200">
                <a:solidFill>
                  <a:srgbClr val="000000"/>
                </a:solidFill>
                <a:latin typeface="Gill Sans" pitchFamily="2" charset="0"/>
                <a:ea typeface="Heiti SC Light" pitchFamily="2" charset="-122"/>
                <a:sym typeface="Gill Sans" pitchFamily="2"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1600" b="1" i="0" u="none" strike="noStrike" kern="1200" cap="none" spc="0" normalizeH="0" baseline="0" noProof="0" dirty="0">
                <a:ln>
                  <a:noFill/>
                </a:ln>
                <a:solidFill>
                  <a:srgbClr val="000000"/>
                </a:solidFill>
                <a:effectLst/>
                <a:uLnTx/>
                <a:uFillTx/>
                <a:latin typeface="Arial" panose="020B0604020202020204" pitchFamily="34" charset="0"/>
                <a:ea typeface="Heiti SC Light" pitchFamily="2" charset="-122"/>
                <a:cs typeface="Arial" panose="020B0604020202020204" pitchFamily="34" charset="0"/>
                <a:sym typeface="Gill Sans" pitchFamily="2" charset="0"/>
              </a:rPr>
              <a:t>Xenograft models</a:t>
            </a:r>
            <a:br>
              <a:rPr kumimoji="0" lang="en-US" altLang="en-US" sz="1200" b="1" i="0" u="none" strike="noStrike" kern="1200" cap="none" spc="0" normalizeH="0" baseline="0" noProof="0" dirty="0">
                <a:ln>
                  <a:noFill/>
                </a:ln>
                <a:solidFill>
                  <a:srgbClr val="000000"/>
                </a:solidFill>
                <a:effectLst/>
                <a:uLnTx/>
                <a:uFillTx/>
                <a:latin typeface="Arial" panose="020B0604020202020204" pitchFamily="34" charset="0"/>
                <a:ea typeface="Heiti SC Light" pitchFamily="2" charset="-122"/>
                <a:cs typeface="Arial" panose="020B0604020202020204" pitchFamily="34" charset="0"/>
                <a:sym typeface="Gill Sans" pitchFamily="2" charset="0"/>
              </a:rPr>
            </a:br>
            <a:r>
              <a:rPr kumimoji="0" lang="en-US" altLang="en-US" sz="1200" b="0" i="1" u="none" strike="noStrike" kern="1200" cap="none" spc="0" normalizeH="0" baseline="0" noProof="0" dirty="0">
                <a:ln>
                  <a:noFill/>
                </a:ln>
                <a:solidFill>
                  <a:srgbClr val="000000"/>
                </a:solidFill>
                <a:effectLst/>
                <a:uLnTx/>
                <a:uFillTx/>
                <a:latin typeface="Arial" panose="020B0604020202020204" pitchFamily="34" charset="0"/>
                <a:ea typeface="Heiti SC Light" pitchFamily="2" charset="-122"/>
                <a:cs typeface="Arial" panose="020B0604020202020204" pitchFamily="34" charset="0"/>
                <a:sym typeface="Gill Sans" pitchFamily="2" charset="0"/>
              </a:rPr>
              <a:t>In vivo </a:t>
            </a:r>
            <a:r>
              <a:rPr kumimoji="0" lang="en-US" altLang="en-US" sz="1200" b="0" i="0" u="none" strike="noStrike" kern="1200" cap="none" spc="0" normalizeH="0" baseline="0" noProof="0" dirty="0">
                <a:ln>
                  <a:noFill/>
                </a:ln>
                <a:solidFill>
                  <a:srgbClr val="000000"/>
                </a:solidFill>
                <a:effectLst/>
                <a:uLnTx/>
                <a:uFillTx/>
                <a:latin typeface="Arial" panose="020B0604020202020204" pitchFamily="34" charset="0"/>
                <a:ea typeface="Heiti SC Light" pitchFamily="2" charset="-122"/>
                <a:cs typeface="Arial" panose="020B0604020202020204" pitchFamily="34" charset="0"/>
                <a:sym typeface="Gill Sans" pitchFamily="2" charset="0"/>
              </a:rPr>
              <a:t>activity similarly efficacious as ibrutinib in WT; superior in C481S</a:t>
            </a:r>
          </a:p>
        </p:txBody>
      </p:sp>
      <p:sp>
        <p:nvSpPr>
          <p:cNvPr id="13" name="Text Placeholder 1">
            <a:extLst>
              <a:ext uri="{FF2B5EF4-FFF2-40B4-BE49-F238E27FC236}">
                <a16:creationId xmlns:a16="http://schemas.microsoft.com/office/drawing/2014/main" id="{0FA9A72C-6C56-4AE7-B253-7B712CE7A451}"/>
              </a:ext>
            </a:extLst>
          </p:cNvPr>
          <p:cNvSpPr txBox="1">
            <a:spLocks/>
          </p:cNvSpPr>
          <p:nvPr/>
        </p:nvSpPr>
        <p:spPr>
          <a:xfrm>
            <a:off x="272322" y="4172084"/>
            <a:ext cx="5563725" cy="996101"/>
          </a:xfrm>
          <a:prstGeom prst="rect">
            <a:avLst/>
          </a:prstGeom>
        </p:spPr>
        <p:txBody>
          <a:bodyPr vert="horz" lIns="91438" tIns="45720" rIns="91438" bIns="45720" rtlCol="0">
            <a:noAutofit/>
          </a:bodyPr>
          <a:lstStyle>
            <a:defPPr>
              <a:defRPr lang="en-US"/>
            </a:defPPr>
            <a:lvl1pPr indent="0" defTabSz="342893">
              <a:spcBef>
                <a:spcPts val="450"/>
              </a:spcBef>
              <a:buClr>
                <a:srgbClr val="3C3D3E"/>
              </a:buClr>
              <a:buFont typeface="Arial"/>
              <a:buNone/>
              <a:defRPr sz="1200">
                <a:solidFill>
                  <a:srgbClr val="3C3D3E"/>
                </a:solidFill>
                <a:latin typeface="Tahoma" panose="020B0604030504040204" pitchFamily="34" charset="0"/>
                <a:ea typeface="Tahoma" panose="020B0604030504040204" pitchFamily="34" charset="0"/>
                <a:cs typeface="Tahoma" panose="020B0604030504040204" pitchFamily="34" charset="0"/>
              </a:defRPr>
            </a:lvl1pPr>
            <a:lvl2pPr marL="557201" indent="-214308" defTabSz="342893">
              <a:spcBef>
                <a:spcPts val="225"/>
              </a:spcBef>
              <a:buClr>
                <a:srgbClr val="1F497D"/>
              </a:buClr>
              <a:buFont typeface="Arial"/>
              <a:buChar char="–"/>
              <a:defRPr sz="1650"/>
            </a:lvl2pPr>
            <a:lvl3pPr marL="857234" indent="-171447" defTabSz="342893">
              <a:spcBef>
                <a:spcPts val="225"/>
              </a:spcBef>
              <a:buClr>
                <a:srgbClr val="1F497D"/>
              </a:buClr>
              <a:buFont typeface="Arial"/>
              <a:buChar char="•"/>
              <a:defRPr sz="1500"/>
            </a:lvl3pPr>
            <a:lvl4pPr marL="1200128" indent="-171447" defTabSz="342893">
              <a:spcBef>
                <a:spcPts val="225"/>
              </a:spcBef>
              <a:buClr>
                <a:srgbClr val="1F497D"/>
              </a:buClr>
              <a:buFont typeface="Arial"/>
              <a:buChar char="–"/>
              <a:defRPr sz="1350"/>
            </a:lvl4pPr>
            <a:lvl5pPr marL="1543021" indent="-171447" defTabSz="342893">
              <a:spcBef>
                <a:spcPts val="225"/>
              </a:spcBef>
              <a:buClr>
                <a:srgbClr val="1F497D"/>
              </a:buClr>
              <a:buFont typeface="Arial"/>
              <a:buChar char="»"/>
              <a:defRPr sz="1200"/>
            </a:lvl5pPr>
            <a:lvl6pPr marL="1885914" indent="-171447" defTabSz="342893">
              <a:spcBef>
                <a:spcPct val="20000"/>
              </a:spcBef>
              <a:buFont typeface="Arial"/>
              <a:buChar char="•"/>
              <a:defRPr sz="1500"/>
            </a:lvl6pPr>
            <a:lvl7pPr marL="2228809" indent="-171447" defTabSz="342893">
              <a:spcBef>
                <a:spcPct val="20000"/>
              </a:spcBef>
              <a:buFont typeface="Arial"/>
              <a:buChar char="•"/>
              <a:defRPr sz="1500"/>
            </a:lvl7pPr>
            <a:lvl8pPr marL="2571702" indent="-171447" defTabSz="342893">
              <a:spcBef>
                <a:spcPct val="20000"/>
              </a:spcBef>
              <a:buFont typeface="Arial"/>
              <a:buChar char="•"/>
              <a:defRPr sz="1500"/>
            </a:lvl8pPr>
            <a:lvl9pPr marL="2914596" indent="-171447" defTabSz="342893">
              <a:spcBef>
                <a:spcPct val="20000"/>
              </a:spcBef>
              <a:buFont typeface="Arial"/>
              <a:buChar char="•"/>
              <a:defRPr sz="1500"/>
            </a:lvl9pPr>
          </a:lstStyle>
          <a:p>
            <a:pPr marL="171450" marR="0" lvl="0" indent="-171450" algn="l" defTabSz="342893" rtl="0" eaLnBrk="1" fontAlgn="auto" latinLnBrk="0" hangingPunct="1">
              <a:lnSpc>
                <a:spcPct val="100000"/>
              </a:lnSpc>
              <a:spcBef>
                <a:spcPts val="450"/>
              </a:spcBef>
              <a:spcAft>
                <a:spcPts val="0"/>
              </a:spcAft>
              <a:buClr>
                <a:srgbClr val="3C3D3E"/>
              </a:buClr>
              <a:buSzTx/>
              <a:buFont typeface="Arial" panose="020B0604020202020204" pitchFamily="34" charset="0"/>
              <a:buChar char="•"/>
              <a:tabLst/>
              <a:defRPr/>
            </a:pPr>
            <a:endParaRPr kumimoji="0" lang="en-US" sz="1200" b="0" i="0" u="none" strike="noStrike" kern="1200" cap="none" spc="0" normalizeH="0" baseline="0" noProof="0">
              <a:ln>
                <a:noFill/>
              </a:ln>
              <a:solidFill>
                <a:srgbClr val="000000"/>
              </a:solidFill>
              <a:effectLst/>
              <a:uLnTx/>
              <a:uFillTx/>
              <a:latin typeface="Arial"/>
              <a:ea typeface="Tahoma" panose="020B0604030504040204" pitchFamily="34" charset="0"/>
              <a:cs typeface="Tahoma" panose="020B0604030504040204" pitchFamily="34" charset="0"/>
            </a:endParaRPr>
          </a:p>
        </p:txBody>
      </p:sp>
      <p:sp>
        <p:nvSpPr>
          <p:cNvPr id="19" name="TextBox 18">
            <a:extLst>
              <a:ext uri="{FF2B5EF4-FFF2-40B4-BE49-F238E27FC236}">
                <a16:creationId xmlns:a16="http://schemas.microsoft.com/office/drawing/2014/main" id="{D8519129-A7F3-4DDB-AE15-66BBEE16423A}"/>
              </a:ext>
            </a:extLst>
          </p:cNvPr>
          <p:cNvSpPr txBox="1"/>
          <p:nvPr/>
        </p:nvSpPr>
        <p:spPr>
          <a:xfrm>
            <a:off x="330152" y="6411724"/>
            <a:ext cx="11727436" cy="446276"/>
          </a:xfrm>
          <a:prstGeom prst="rect">
            <a:avLst/>
          </a:prstGeom>
          <a:noFill/>
        </p:spPr>
        <p:txBody>
          <a:bodyPr wrap="square" rtlCol="0" anchor="b">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50" b="0" i="0" u="none" strike="noStrike" kern="1200" cap="none" spc="0" normalizeH="0" baseline="0" noProof="0" dirty="0">
                <a:ln>
                  <a:noFill/>
                </a:ln>
                <a:solidFill>
                  <a:srgbClr val="000000"/>
                </a:solidFill>
                <a:effectLst/>
                <a:uLnTx/>
                <a:uFillTx/>
                <a:latin typeface="Arial Narrow" panose="020B0606020202030204" pitchFamily="34" charset="0"/>
                <a:ea typeface="+mn-ea"/>
                <a:cs typeface="+mn-cs"/>
              </a:rPr>
              <a:t>BID, twice-daily; BTK, Bruton tyrosine kinase. </a:t>
            </a:r>
            <a:r>
              <a:rPr kumimoji="0" lang="en-US" sz="1150" b="0" i="0" u="none" strike="noStrike" kern="1200" cap="none" spc="0" normalizeH="0" baseline="0" noProof="0" dirty="0">
                <a:ln>
                  <a:noFill/>
                </a:ln>
                <a:solidFill>
                  <a:srgbClr val="000000"/>
                </a:solidFill>
                <a:effectLst/>
                <a:uLnTx/>
                <a:uFillTx/>
                <a:latin typeface="Arial Narrow" panose="020B0606020202030204" pitchFamily="34" charset="0"/>
                <a:ea typeface="Calibri" panose="020F0502020204030204" pitchFamily="34" charset="0"/>
                <a:cs typeface="+mn-cs"/>
              </a:rPr>
              <a:t>Illustration reproduced courtesy of Cell Signaling Technology, Inc. (www.cellsignal.com).</a:t>
            </a:r>
            <a:r>
              <a:rPr kumimoji="0" lang="en-US" sz="1150" b="0" i="0" u="none" strike="noStrike" kern="1200" cap="none" spc="0" normalizeH="0" baseline="0" noProof="0" dirty="0">
                <a:ln>
                  <a:noFill/>
                </a:ln>
                <a:solidFill>
                  <a:srgbClr val="000000"/>
                </a:solidFill>
                <a:effectLst/>
                <a:uLnTx/>
                <a:uFillTx/>
                <a:latin typeface="Arial Narrow" panose="020B0606020202030204" pitchFamily="34" charset="0"/>
                <a:ea typeface="+mn-ea"/>
                <a:cs typeface="+mn-cs"/>
              </a:rPr>
              <a:t> </a:t>
            </a:r>
            <a:r>
              <a:rPr kumimoji="0" lang="en-US" sz="1150" b="0" i="0" u="none" strike="noStrike" kern="1200" cap="none" spc="0" normalizeH="0" baseline="30000" noProof="0" dirty="0">
                <a:ln>
                  <a:noFill/>
                </a:ln>
                <a:solidFill>
                  <a:srgbClr val="000000"/>
                </a:solidFill>
                <a:effectLst/>
                <a:uLnTx/>
                <a:uFillTx/>
                <a:latin typeface="Arial Narrow" panose="020B0606020202030204" pitchFamily="34" charset="0"/>
                <a:ea typeface="Tahoma" panose="020B0604030504040204" pitchFamily="34" charset="0"/>
                <a:cs typeface="Tahoma" panose="020B0604030504040204" pitchFamily="34" charset="0"/>
              </a:rPr>
              <a:t>1</a:t>
            </a:r>
            <a:r>
              <a:rPr kumimoji="0" lang="en-US" sz="1150" b="0" i="0" u="none" strike="noStrike" kern="0" cap="none" spc="0" normalizeH="0" baseline="0" noProof="0" dirty="0">
                <a:ln>
                  <a:noFill/>
                </a:ln>
                <a:solidFill>
                  <a:srgbClr val="000000"/>
                </a:solidFill>
                <a:effectLst/>
                <a:uLnTx/>
                <a:uFillTx/>
                <a:latin typeface="Arial Narrow" panose="020B0606020202030204" pitchFamily="34" charset="0"/>
                <a:ea typeface="Roboto Regular" panose="02000000000000000000" pitchFamily="2" charset="0"/>
                <a:cs typeface="Arial" panose="020B0604020202020204" pitchFamily="34" charset="0"/>
              </a:rPr>
              <a:t>Brandhuber et al. </a:t>
            </a:r>
            <a:r>
              <a:rPr kumimoji="0" lang="en-US" sz="1150" b="0" i="1" u="none" strike="noStrike" kern="1200" cap="none" spc="0" normalizeH="0" baseline="0" noProof="0" dirty="0">
                <a:ln>
                  <a:noFill/>
                </a:ln>
                <a:solidFill>
                  <a:srgbClr val="000000"/>
                </a:solidFill>
                <a:effectLst/>
                <a:uLnTx/>
                <a:uFillTx/>
                <a:latin typeface="Arial Narrow" panose="020B0606020202030204" pitchFamily="34" charset="0"/>
                <a:ea typeface="Roboto Regular" panose="02000000000000000000" pitchFamily="2" charset="0"/>
                <a:cs typeface="Arial" panose="020B0604020202020204" pitchFamily="34" charset="0"/>
              </a:rPr>
              <a:t>Clin. Lymphoma Myeloma </a:t>
            </a:r>
            <a:r>
              <a:rPr kumimoji="0" lang="en-US" sz="1150" b="0" i="1" u="none" strike="noStrike" kern="1200" cap="none" spc="0" normalizeH="0" baseline="0" noProof="0" dirty="0" err="1">
                <a:ln>
                  <a:noFill/>
                </a:ln>
                <a:solidFill>
                  <a:srgbClr val="000000"/>
                </a:solidFill>
                <a:effectLst/>
                <a:uLnTx/>
                <a:uFillTx/>
                <a:latin typeface="Arial Narrow" panose="020B0606020202030204" pitchFamily="34" charset="0"/>
                <a:ea typeface="Roboto Regular" panose="02000000000000000000" pitchFamily="2" charset="0"/>
                <a:cs typeface="Arial" panose="020B0604020202020204" pitchFamily="34" charset="0"/>
              </a:rPr>
              <a:t>Leuk</a:t>
            </a:r>
            <a:r>
              <a:rPr kumimoji="0" lang="en-US" sz="1150" b="0" i="0" u="none" strike="noStrike" kern="1200" cap="none" spc="0" normalizeH="0" baseline="0" noProof="0" dirty="0">
                <a:ln>
                  <a:noFill/>
                </a:ln>
                <a:solidFill>
                  <a:srgbClr val="000000"/>
                </a:solidFill>
                <a:effectLst/>
                <a:uLnTx/>
                <a:uFillTx/>
                <a:latin typeface="Arial Narrow" panose="020B0606020202030204" pitchFamily="34" charset="0"/>
                <a:ea typeface="Roboto Regular" panose="02000000000000000000" pitchFamily="2" charset="0"/>
                <a:cs typeface="Arial" panose="020B0604020202020204" pitchFamily="34" charset="0"/>
              </a:rPr>
              <a:t>. 2018;18:S216. </a:t>
            </a:r>
            <a:r>
              <a:rPr kumimoji="0" lang="en-US" sz="1150" b="0" i="0" u="none" strike="noStrike" kern="1200" cap="none" spc="0" normalizeH="0" baseline="30000" noProof="0" dirty="0">
                <a:ln>
                  <a:noFill/>
                </a:ln>
                <a:solidFill>
                  <a:srgbClr val="000000"/>
                </a:solidFill>
                <a:effectLst/>
                <a:uLnTx/>
                <a:uFillTx/>
                <a:latin typeface="Arial Narrow" panose="020B0606020202030204" pitchFamily="34" charset="0"/>
                <a:ea typeface="Tahoma" panose="020B0604030504040204" pitchFamily="34" charset="0"/>
                <a:cs typeface="Tahoma" panose="020B0604030504040204" pitchFamily="34" charset="0"/>
              </a:rPr>
              <a:t>2</a:t>
            </a:r>
            <a:r>
              <a:rPr kumimoji="0" lang="en-US" sz="1150" b="0" i="0" u="none" strike="noStrike" kern="1200" cap="none" spc="0" normalizeH="0" baseline="0" noProof="0" dirty="0">
                <a:ln>
                  <a:noFill/>
                </a:ln>
                <a:solidFill>
                  <a:srgbClr val="000000"/>
                </a:solidFill>
                <a:effectLst/>
                <a:uLnTx/>
                <a:uFillTx/>
                <a:latin typeface="Arial Narrow" panose="020B0606020202030204" pitchFamily="34" charset="0"/>
                <a:ea typeface="Roboto Regular" panose="02000000000000000000" pitchFamily="2" charset="0"/>
                <a:cs typeface="Arial" panose="020B0604020202020204" pitchFamily="34" charset="0"/>
              </a:rPr>
              <a:t>Mato et al. </a:t>
            </a:r>
            <a:r>
              <a:rPr kumimoji="0" lang="en-US" sz="1150" b="0" i="1" u="none" strike="noStrike" kern="1200" cap="none" spc="0" normalizeH="0" baseline="0" noProof="0" dirty="0">
                <a:ln>
                  <a:noFill/>
                </a:ln>
                <a:solidFill>
                  <a:srgbClr val="000000"/>
                </a:solidFill>
                <a:effectLst/>
                <a:uLnTx/>
                <a:uFillTx/>
                <a:latin typeface="Arial Narrow" panose="020B0606020202030204" pitchFamily="34" charset="0"/>
                <a:ea typeface="Roboto Regular" panose="02000000000000000000" pitchFamily="2" charset="0"/>
                <a:cs typeface="Arial" panose="020B0604020202020204" pitchFamily="34" charset="0"/>
              </a:rPr>
              <a:t>Blood.</a:t>
            </a:r>
            <a:r>
              <a:rPr kumimoji="0" lang="en-US" sz="1150" b="0" i="0" u="none" strike="noStrike" kern="1200" cap="none" spc="0" normalizeH="0" baseline="0" noProof="0" dirty="0">
                <a:ln>
                  <a:noFill/>
                </a:ln>
                <a:solidFill>
                  <a:srgbClr val="000000"/>
                </a:solidFill>
                <a:effectLst/>
                <a:uLnTx/>
                <a:uFillTx/>
                <a:latin typeface="Arial Narrow" panose="020B0606020202030204" pitchFamily="34" charset="0"/>
                <a:ea typeface="Roboto Regular" panose="02000000000000000000" pitchFamily="2" charset="0"/>
                <a:cs typeface="Arial" panose="020B0604020202020204" pitchFamily="34" charset="0"/>
              </a:rPr>
              <a:t> 2019:134 (Suppl 1):501.</a:t>
            </a:r>
            <a:endParaRPr kumimoji="0" lang="en-US" sz="1150" b="0" i="0" u="none" strike="noStrike" kern="0" cap="none" spc="0" normalizeH="0" baseline="0" noProof="0" dirty="0">
              <a:ln>
                <a:noFill/>
              </a:ln>
              <a:solidFill>
                <a:srgbClr val="000000"/>
              </a:solidFill>
              <a:effectLst/>
              <a:uLnTx/>
              <a:uFillTx/>
              <a:latin typeface="Arial Narrow" panose="020B0606020202030204" pitchFamily="34" charset="0"/>
              <a:ea typeface="Roboto Regular" panose="02000000000000000000" pitchFamily="2" charset="0"/>
              <a:cs typeface="Arial" panose="020B0604020202020204" pitchFamily="34" charset="0"/>
            </a:endParaRPr>
          </a:p>
        </p:txBody>
      </p:sp>
      <p:pic>
        <p:nvPicPr>
          <p:cNvPr id="22" name="Picture 21">
            <a:extLst>
              <a:ext uri="{FF2B5EF4-FFF2-40B4-BE49-F238E27FC236}">
                <a16:creationId xmlns:a16="http://schemas.microsoft.com/office/drawing/2014/main" id="{09F37D18-64EE-49F1-B62F-CE4070AA2838}"/>
              </a:ext>
            </a:extLst>
          </p:cNvPr>
          <p:cNvPicPr/>
          <p:nvPr/>
        </p:nvPicPr>
        <p:blipFill>
          <a:blip r:embed="rId5">
            <a:extLst>
              <a:ext uri="{28A0092B-C50C-407E-A947-70E740481C1C}">
                <a14:useLocalDpi xmlns:a14="http://schemas.microsoft.com/office/drawing/2010/main" val="0"/>
              </a:ext>
            </a:extLst>
          </a:blip>
          <a:srcRect/>
          <a:stretch>
            <a:fillRect/>
          </a:stretch>
        </p:blipFill>
        <p:spPr bwMode="auto">
          <a:xfrm>
            <a:off x="274102" y="1764845"/>
            <a:ext cx="3699969" cy="4218267"/>
          </a:xfrm>
          <a:prstGeom prst="rect">
            <a:avLst/>
          </a:prstGeom>
          <a:noFill/>
        </p:spPr>
      </p:pic>
      <p:sp>
        <p:nvSpPr>
          <p:cNvPr id="418" name="AutoShape 460">
            <a:extLst>
              <a:ext uri="{FF2B5EF4-FFF2-40B4-BE49-F238E27FC236}">
                <a16:creationId xmlns:a16="http://schemas.microsoft.com/office/drawing/2014/main" id="{A2271CC1-DB5F-479C-A25F-AC2D9B154935}"/>
              </a:ext>
            </a:extLst>
          </p:cNvPr>
          <p:cNvSpPr>
            <a:spLocks noChangeAspect="1" noChangeArrowheads="1" noTextEdit="1"/>
          </p:cNvSpPr>
          <p:nvPr/>
        </p:nvSpPr>
        <p:spPr bwMode="auto">
          <a:xfrm>
            <a:off x="10216861" y="1847334"/>
            <a:ext cx="18764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
        <p:nvSpPr>
          <p:cNvPr id="429" name="Rectangle 848">
            <a:extLst>
              <a:ext uri="{FF2B5EF4-FFF2-40B4-BE49-F238E27FC236}">
                <a16:creationId xmlns:a16="http://schemas.microsoft.com/office/drawing/2014/main" id="{7C679F3B-A627-46A8-8C18-5C5EEA8B3A77}"/>
              </a:ext>
            </a:extLst>
          </p:cNvPr>
          <p:cNvSpPr>
            <a:spLocks noChangeArrowheads="1"/>
          </p:cNvSpPr>
          <p:nvPr/>
        </p:nvSpPr>
        <p:spPr bwMode="auto">
          <a:xfrm>
            <a:off x="10550236" y="2418834"/>
            <a:ext cx="156453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1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LOXO-305 30 mg/kg BID</a:t>
            </a:r>
            <a:endParaRPr kumimoji="0" lang="en-US" alt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5" name="Rectangle 4">
            <a:extLst>
              <a:ext uri="{FF2B5EF4-FFF2-40B4-BE49-F238E27FC236}">
                <a16:creationId xmlns:a16="http://schemas.microsoft.com/office/drawing/2014/main" id="{F10EB451-8C9C-47C6-98BF-4E28D4A650A1}"/>
              </a:ext>
            </a:extLst>
          </p:cNvPr>
          <p:cNvSpPr/>
          <p:nvPr/>
        </p:nvSpPr>
        <p:spPr>
          <a:xfrm>
            <a:off x="4148927" y="4630186"/>
            <a:ext cx="6096000" cy="1600438"/>
          </a:xfrm>
          <a:prstGeom prst="rect">
            <a:avLst/>
          </a:prstGeom>
        </p:spPr>
        <p:txBody>
          <a:bodyPr>
            <a:spAutoFit/>
          </a:bodyPr>
          <a:lstStyle/>
          <a:p>
            <a:pPr marL="346075" marR="0" lvl="0" indent="-1111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000000"/>
                </a:solidFill>
                <a:effectLst/>
                <a:uLnTx/>
                <a:uFillTx/>
                <a:latin typeface="Arial"/>
                <a:ea typeface="+mn-ea"/>
                <a:cs typeface="+mn-cs"/>
              </a:rPr>
              <a:t>Nanomolar potency against WT &amp; C481-mutant BTK in cell and enzyme assays</a:t>
            </a:r>
            <a:r>
              <a:rPr kumimoji="0" lang="en-US" sz="1400" b="0" i="0" u="none" strike="noStrike" kern="1200" cap="none" spc="0" normalizeH="0" baseline="30000" noProof="0" dirty="0">
                <a:ln>
                  <a:noFill/>
                </a:ln>
                <a:solidFill>
                  <a:srgbClr val="000000"/>
                </a:solidFill>
                <a:effectLst/>
                <a:uLnTx/>
                <a:uFillTx/>
                <a:latin typeface="Arial"/>
                <a:ea typeface="+mn-ea"/>
                <a:cs typeface="+mn-cs"/>
              </a:rPr>
              <a:t>1,2</a:t>
            </a:r>
            <a:endParaRPr kumimoji="0" lang="en-US" sz="1400" b="0" i="0" u="none" strike="noStrike" kern="1200" cap="none" spc="0" normalizeH="0" baseline="0" noProof="0" dirty="0">
              <a:ln>
                <a:noFill/>
              </a:ln>
              <a:solidFill>
                <a:srgbClr val="000000"/>
              </a:solidFill>
              <a:effectLst/>
              <a:uLnTx/>
              <a:uFillTx/>
              <a:latin typeface="Arial"/>
              <a:ea typeface="+mn-ea"/>
              <a:cs typeface="+mn-cs"/>
            </a:endParaRPr>
          </a:p>
          <a:p>
            <a:pPr marL="346075" marR="0" lvl="0" indent="-1111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000000"/>
                </a:solidFill>
                <a:effectLst/>
                <a:uLnTx/>
                <a:uFillTx/>
                <a:latin typeface="Arial"/>
                <a:ea typeface="+mn-ea"/>
                <a:cs typeface="+mn-cs"/>
              </a:rPr>
              <a:t>&gt;300-fold selectivity for BTK vs 370 other kinases</a:t>
            </a:r>
            <a:r>
              <a:rPr kumimoji="0" lang="en-US" sz="1400" b="0" i="0" u="none" strike="noStrike" kern="1200" cap="none" spc="0" normalizeH="0" baseline="30000" noProof="0" dirty="0">
                <a:ln>
                  <a:noFill/>
                </a:ln>
                <a:solidFill>
                  <a:srgbClr val="000000"/>
                </a:solidFill>
                <a:effectLst/>
                <a:uLnTx/>
                <a:uFillTx/>
                <a:latin typeface="Arial"/>
                <a:ea typeface="+mn-ea"/>
                <a:cs typeface="+mn-cs"/>
              </a:rPr>
              <a:t>1</a:t>
            </a:r>
            <a:endParaRPr kumimoji="0" lang="en-US" sz="1400" b="0" i="0" u="none" strike="noStrike" kern="1200" cap="none" spc="0" normalizeH="0" baseline="0" noProof="0" dirty="0">
              <a:ln>
                <a:noFill/>
              </a:ln>
              <a:solidFill>
                <a:srgbClr val="000000"/>
              </a:solidFill>
              <a:effectLst/>
              <a:uLnTx/>
              <a:uFillTx/>
              <a:latin typeface="Arial"/>
              <a:ea typeface="+mn-ea"/>
              <a:cs typeface="+mn-cs"/>
            </a:endParaRPr>
          </a:p>
          <a:p>
            <a:pPr marL="346075" marR="0" lvl="0" indent="-1111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000000"/>
                </a:solidFill>
                <a:effectLst/>
                <a:uLnTx/>
                <a:uFillTx/>
                <a:latin typeface="Arial"/>
                <a:ea typeface="+mn-ea"/>
                <a:cs typeface="+mn-cs"/>
              </a:rPr>
              <a:t>Due to reversible binding mode, BTK inhibition not impacted by intrinsic rate of BTK turnover</a:t>
            </a:r>
            <a:r>
              <a:rPr kumimoji="0" lang="en-US" sz="1400" b="0" i="0" u="none" strike="noStrike" kern="1200" cap="none" spc="0" normalizeH="0" baseline="30000" noProof="0" dirty="0">
                <a:ln>
                  <a:noFill/>
                </a:ln>
                <a:solidFill>
                  <a:srgbClr val="000000"/>
                </a:solidFill>
                <a:effectLst/>
                <a:uLnTx/>
                <a:uFillTx/>
                <a:latin typeface="Arial"/>
                <a:ea typeface="+mn-ea"/>
                <a:cs typeface="+mn-cs"/>
              </a:rPr>
              <a:t>1</a:t>
            </a:r>
            <a:endParaRPr kumimoji="0" lang="en-US" sz="1400" b="0" i="0" u="none" strike="noStrike" kern="1200" cap="none" spc="0" normalizeH="0" baseline="0" noProof="0" dirty="0">
              <a:ln>
                <a:noFill/>
              </a:ln>
              <a:solidFill>
                <a:srgbClr val="000000"/>
              </a:solidFill>
              <a:effectLst/>
              <a:uLnTx/>
              <a:uFillTx/>
              <a:latin typeface="Arial"/>
              <a:ea typeface="+mn-ea"/>
              <a:cs typeface="+mn-cs"/>
            </a:endParaRPr>
          </a:p>
          <a:p>
            <a:pPr marL="346075" marR="0" lvl="0" indent="-1111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000000"/>
                </a:solidFill>
                <a:effectLst/>
                <a:uLnTx/>
                <a:uFillTx/>
                <a:latin typeface="Arial"/>
                <a:ea typeface="+mn-ea"/>
                <a:cs typeface="+mn-cs"/>
              </a:rPr>
              <a:t>Favorable pharmacologic properties allow sustained BTK inhibition throughout dosing interval</a:t>
            </a:r>
            <a:r>
              <a:rPr kumimoji="0" lang="en-US" sz="1400" b="0" i="0" u="none" strike="noStrike" kern="1200" cap="none" spc="0" normalizeH="0" baseline="30000" noProof="0" dirty="0">
                <a:ln>
                  <a:noFill/>
                </a:ln>
                <a:solidFill>
                  <a:srgbClr val="000000"/>
                </a:solidFill>
                <a:effectLst/>
                <a:uLnTx/>
                <a:uFillTx/>
                <a:latin typeface="Arial"/>
                <a:ea typeface="+mn-ea"/>
                <a:cs typeface="+mn-cs"/>
              </a:rPr>
              <a:t>1</a:t>
            </a:r>
          </a:p>
        </p:txBody>
      </p:sp>
      <p:grpSp>
        <p:nvGrpSpPr>
          <p:cNvPr id="28" name="Group 27">
            <a:extLst>
              <a:ext uri="{FF2B5EF4-FFF2-40B4-BE49-F238E27FC236}">
                <a16:creationId xmlns:a16="http://schemas.microsoft.com/office/drawing/2014/main" id="{AD1740B2-752D-4AE7-97B0-859F6F2E0D6A}"/>
              </a:ext>
            </a:extLst>
          </p:cNvPr>
          <p:cNvGrpSpPr/>
          <p:nvPr/>
        </p:nvGrpSpPr>
        <p:grpSpPr>
          <a:xfrm>
            <a:off x="10244927" y="2198649"/>
            <a:ext cx="1690382" cy="608537"/>
            <a:chOff x="10244927" y="2198649"/>
            <a:chExt cx="1690382" cy="608537"/>
          </a:xfrm>
        </p:grpSpPr>
        <p:grpSp>
          <p:nvGrpSpPr>
            <p:cNvPr id="817" name="Group 816">
              <a:extLst>
                <a:ext uri="{FF2B5EF4-FFF2-40B4-BE49-F238E27FC236}">
                  <a16:creationId xmlns:a16="http://schemas.microsoft.com/office/drawing/2014/main" id="{68274DE8-D995-4BC1-93BA-D6A73DB400F4}"/>
                </a:ext>
              </a:extLst>
            </p:cNvPr>
            <p:cNvGrpSpPr/>
            <p:nvPr/>
          </p:nvGrpSpPr>
          <p:grpSpPr>
            <a:xfrm>
              <a:off x="10244927" y="2198649"/>
              <a:ext cx="1690382" cy="608537"/>
              <a:chOff x="10244927" y="2198649"/>
              <a:chExt cx="1690382" cy="608537"/>
            </a:xfrm>
          </p:grpSpPr>
          <p:sp>
            <p:nvSpPr>
              <p:cNvPr id="421" name="Rectangle 840">
                <a:extLst>
                  <a:ext uri="{FF2B5EF4-FFF2-40B4-BE49-F238E27FC236}">
                    <a16:creationId xmlns:a16="http://schemas.microsoft.com/office/drawing/2014/main" id="{E1B7A4EF-801C-436D-BA87-8A247024846F}"/>
                  </a:ext>
                </a:extLst>
              </p:cNvPr>
              <p:cNvSpPr>
                <a:spLocks noChangeArrowheads="1"/>
              </p:cNvSpPr>
              <p:nvPr/>
            </p:nvSpPr>
            <p:spPr bwMode="auto">
              <a:xfrm>
                <a:off x="10536238" y="2198649"/>
                <a:ext cx="440826"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1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vehicle</a:t>
                </a:r>
                <a:endParaRPr kumimoji="0" lang="en-US" alt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422" name="Line 841">
                <a:extLst>
                  <a:ext uri="{FF2B5EF4-FFF2-40B4-BE49-F238E27FC236}">
                    <a16:creationId xmlns:a16="http://schemas.microsoft.com/office/drawing/2014/main" id="{D59BCCAD-4456-4198-9374-39DA887CFF17}"/>
                  </a:ext>
                </a:extLst>
              </p:cNvPr>
              <p:cNvSpPr>
                <a:spLocks noChangeShapeType="1"/>
              </p:cNvSpPr>
              <p:nvPr/>
            </p:nvSpPr>
            <p:spPr bwMode="auto">
              <a:xfrm>
                <a:off x="10244927" y="2273261"/>
                <a:ext cx="169863" cy="0"/>
              </a:xfrm>
              <a:prstGeom prst="line">
                <a:avLst/>
              </a:prstGeom>
              <a:noFill/>
              <a:ln w="4763"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
            <p:nvSpPr>
              <p:cNvPr id="423" name="Oval 842">
                <a:extLst>
                  <a:ext uri="{FF2B5EF4-FFF2-40B4-BE49-F238E27FC236}">
                    <a16:creationId xmlns:a16="http://schemas.microsoft.com/office/drawing/2014/main" id="{F3D01852-DEC1-47FE-A9BD-CB9DED278782}"/>
                  </a:ext>
                </a:extLst>
              </p:cNvPr>
              <p:cNvSpPr>
                <a:spLocks noChangeArrowheads="1"/>
              </p:cNvSpPr>
              <p:nvPr/>
            </p:nvSpPr>
            <p:spPr bwMode="auto">
              <a:xfrm>
                <a:off x="10298902" y="2237398"/>
                <a:ext cx="63500" cy="65088"/>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
            <p:nvSpPr>
              <p:cNvPr id="425" name="Rectangle 844">
                <a:extLst>
                  <a:ext uri="{FF2B5EF4-FFF2-40B4-BE49-F238E27FC236}">
                    <a16:creationId xmlns:a16="http://schemas.microsoft.com/office/drawing/2014/main" id="{EC1DA205-DC9B-47E9-8B58-BE90C1265667}"/>
                  </a:ext>
                </a:extLst>
              </p:cNvPr>
              <p:cNvSpPr>
                <a:spLocks noChangeArrowheads="1"/>
              </p:cNvSpPr>
              <p:nvPr/>
            </p:nvSpPr>
            <p:spPr bwMode="auto">
              <a:xfrm>
                <a:off x="10531186" y="2406134"/>
                <a:ext cx="6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431" name="Freeform 850">
                <a:extLst>
                  <a:ext uri="{FF2B5EF4-FFF2-40B4-BE49-F238E27FC236}">
                    <a16:creationId xmlns:a16="http://schemas.microsoft.com/office/drawing/2014/main" id="{B30782D2-4780-4169-8E97-0D175085C15F}"/>
                  </a:ext>
                </a:extLst>
              </p:cNvPr>
              <p:cNvSpPr>
                <a:spLocks/>
              </p:cNvSpPr>
              <p:nvPr/>
            </p:nvSpPr>
            <p:spPr bwMode="auto">
              <a:xfrm>
                <a:off x="10304174" y="2458522"/>
                <a:ext cx="63500" cy="63500"/>
              </a:xfrm>
              <a:custGeom>
                <a:avLst/>
                <a:gdLst>
                  <a:gd name="T0" fmla="*/ 19 w 40"/>
                  <a:gd name="T1" fmla="*/ 0 h 40"/>
                  <a:gd name="T2" fmla="*/ 40 w 40"/>
                  <a:gd name="T3" fmla="*/ 40 h 40"/>
                  <a:gd name="T4" fmla="*/ 0 w 40"/>
                  <a:gd name="T5" fmla="*/ 40 h 40"/>
                  <a:gd name="T6" fmla="*/ 19 w 40"/>
                  <a:gd name="T7" fmla="*/ 0 h 40"/>
                </a:gdLst>
                <a:ahLst/>
                <a:cxnLst>
                  <a:cxn ang="0">
                    <a:pos x="T0" y="T1"/>
                  </a:cxn>
                  <a:cxn ang="0">
                    <a:pos x="T2" y="T3"/>
                  </a:cxn>
                  <a:cxn ang="0">
                    <a:pos x="T4" y="T5"/>
                  </a:cxn>
                  <a:cxn ang="0">
                    <a:pos x="T6" y="T7"/>
                  </a:cxn>
                </a:cxnLst>
                <a:rect l="0" t="0" r="r" b="b"/>
                <a:pathLst>
                  <a:path w="40" h="40">
                    <a:moveTo>
                      <a:pt x="19" y="0"/>
                    </a:moveTo>
                    <a:lnTo>
                      <a:pt x="40" y="40"/>
                    </a:lnTo>
                    <a:lnTo>
                      <a:pt x="0" y="40"/>
                    </a:lnTo>
                    <a:lnTo>
                      <a:pt x="19"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
            <p:nvSpPr>
              <p:cNvPr id="432" name="Freeform 851">
                <a:extLst>
                  <a:ext uri="{FF2B5EF4-FFF2-40B4-BE49-F238E27FC236}">
                    <a16:creationId xmlns:a16="http://schemas.microsoft.com/office/drawing/2014/main" id="{65B8630E-E764-4E74-9101-19AF72C800C4}"/>
                  </a:ext>
                </a:extLst>
              </p:cNvPr>
              <p:cNvSpPr>
                <a:spLocks/>
              </p:cNvSpPr>
              <p:nvPr/>
            </p:nvSpPr>
            <p:spPr bwMode="auto">
              <a:xfrm>
                <a:off x="10304174" y="2458522"/>
                <a:ext cx="63500" cy="63500"/>
              </a:xfrm>
              <a:custGeom>
                <a:avLst/>
                <a:gdLst>
                  <a:gd name="T0" fmla="*/ 19 w 40"/>
                  <a:gd name="T1" fmla="*/ 0 h 40"/>
                  <a:gd name="T2" fmla="*/ 40 w 40"/>
                  <a:gd name="T3" fmla="*/ 40 h 40"/>
                  <a:gd name="T4" fmla="*/ 0 w 40"/>
                  <a:gd name="T5" fmla="*/ 40 h 40"/>
                  <a:gd name="T6" fmla="*/ 19 w 40"/>
                  <a:gd name="T7" fmla="*/ 0 h 40"/>
                </a:gdLst>
                <a:ahLst/>
                <a:cxnLst>
                  <a:cxn ang="0">
                    <a:pos x="T0" y="T1"/>
                  </a:cxn>
                  <a:cxn ang="0">
                    <a:pos x="T2" y="T3"/>
                  </a:cxn>
                  <a:cxn ang="0">
                    <a:pos x="T4" y="T5"/>
                  </a:cxn>
                  <a:cxn ang="0">
                    <a:pos x="T6" y="T7"/>
                  </a:cxn>
                </a:cxnLst>
                <a:rect l="0" t="0" r="r" b="b"/>
                <a:pathLst>
                  <a:path w="40" h="40">
                    <a:moveTo>
                      <a:pt x="19" y="0"/>
                    </a:moveTo>
                    <a:lnTo>
                      <a:pt x="40" y="40"/>
                    </a:lnTo>
                    <a:lnTo>
                      <a:pt x="0" y="40"/>
                    </a:lnTo>
                    <a:lnTo>
                      <a:pt x="19" y="0"/>
                    </a:lnTo>
                    <a:close/>
                  </a:path>
                </a:pathLst>
              </a:custGeom>
              <a:noFill/>
              <a:ln w="1588" cap="flat">
                <a:solidFill>
                  <a:srgbClr val="0000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
            <p:nvSpPr>
              <p:cNvPr id="433" name="Rectangle 852">
                <a:extLst>
                  <a:ext uri="{FF2B5EF4-FFF2-40B4-BE49-F238E27FC236}">
                    <a16:creationId xmlns:a16="http://schemas.microsoft.com/office/drawing/2014/main" id="{B59BD73B-F1F4-4492-BF26-717BABD2A40B}"/>
                  </a:ext>
                </a:extLst>
              </p:cNvPr>
              <p:cNvSpPr>
                <a:spLocks noChangeArrowheads="1"/>
              </p:cNvSpPr>
              <p:nvPr/>
            </p:nvSpPr>
            <p:spPr bwMode="auto">
              <a:xfrm>
                <a:off x="10542299" y="2637909"/>
                <a:ext cx="139301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1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Ibrutinib 50 mg/kg BID</a:t>
                </a:r>
                <a:endParaRPr kumimoji="0" lang="en-US" alt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434" name="Line 853">
                <a:extLst>
                  <a:ext uri="{FF2B5EF4-FFF2-40B4-BE49-F238E27FC236}">
                    <a16:creationId xmlns:a16="http://schemas.microsoft.com/office/drawing/2014/main" id="{0FDABCCC-F966-49A3-B3D5-38793AAC3363}"/>
                  </a:ext>
                </a:extLst>
              </p:cNvPr>
              <p:cNvSpPr>
                <a:spLocks noChangeShapeType="1"/>
              </p:cNvSpPr>
              <p:nvPr/>
            </p:nvSpPr>
            <p:spPr bwMode="auto">
              <a:xfrm>
                <a:off x="10247453" y="2731791"/>
                <a:ext cx="169863" cy="0"/>
              </a:xfrm>
              <a:prstGeom prst="line">
                <a:avLst/>
              </a:prstGeom>
              <a:noFill/>
              <a:ln w="4763" cap="flat">
                <a:solidFill>
                  <a:srgbClr val="00C00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sp>
            <p:nvSpPr>
              <p:cNvPr id="435" name="Freeform 854">
                <a:extLst>
                  <a:ext uri="{FF2B5EF4-FFF2-40B4-BE49-F238E27FC236}">
                    <a16:creationId xmlns:a16="http://schemas.microsoft.com/office/drawing/2014/main" id="{609496A5-2D85-49AA-BEA0-7B5B22BB1A24}"/>
                  </a:ext>
                </a:extLst>
              </p:cNvPr>
              <p:cNvSpPr>
                <a:spLocks/>
              </p:cNvSpPr>
              <p:nvPr/>
            </p:nvSpPr>
            <p:spPr bwMode="auto">
              <a:xfrm>
                <a:off x="10303954" y="2701409"/>
                <a:ext cx="63500" cy="63500"/>
              </a:xfrm>
              <a:custGeom>
                <a:avLst/>
                <a:gdLst>
                  <a:gd name="T0" fmla="*/ 19 w 40"/>
                  <a:gd name="T1" fmla="*/ 0 h 40"/>
                  <a:gd name="T2" fmla="*/ 40 w 40"/>
                  <a:gd name="T3" fmla="*/ 20 h 40"/>
                  <a:gd name="T4" fmla="*/ 19 w 40"/>
                  <a:gd name="T5" fmla="*/ 40 h 40"/>
                  <a:gd name="T6" fmla="*/ 0 w 40"/>
                  <a:gd name="T7" fmla="*/ 20 h 40"/>
                  <a:gd name="T8" fmla="*/ 19 w 40"/>
                  <a:gd name="T9" fmla="*/ 0 h 40"/>
                </a:gdLst>
                <a:ahLst/>
                <a:cxnLst>
                  <a:cxn ang="0">
                    <a:pos x="T0" y="T1"/>
                  </a:cxn>
                  <a:cxn ang="0">
                    <a:pos x="T2" y="T3"/>
                  </a:cxn>
                  <a:cxn ang="0">
                    <a:pos x="T4" y="T5"/>
                  </a:cxn>
                  <a:cxn ang="0">
                    <a:pos x="T6" y="T7"/>
                  </a:cxn>
                  <a:cxn ang="0">
                    <a:pos x="T8" y="T9"/>
                  </a:cxn>
                </a:cxnLst>
                <a:rect l="0" t="0" r="r" b="b"/>
                <a:pathLst>
                  <a:path w="40" h="40">
                    <a:moveTo>
                      <a:pt x="19" y="0"/>
                    </a:moveTo>
                    <a:lnTo>
                      <a:pt x="40" y="20"/>
                    </a:lnTo>
                    <a:lnTo>
                      <a:pt x="19" y="40"/>
                    </a:lnTo>
                    <a:lnTo>
                      <a:pt x="0" y="20"/>
                    </a:lnTo>
                    <a:lnTo>
                      <a:pt x="19" y="0"/>
                    </a:lnTo>
                    <a:close/>
                  </a:path>
                </a:pathLst>
              </a:custGeom>
              <a:solidFill>
                <a:srgbClr val="00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Arial"/>
                  <a:ea typeface="+mn-ea"/>
                  <a:cs typeface="+mn-cs"/>
                </a:endParaRPr>
              </a:p>
            </p:txBody>
          </p:sp>
        </p:grpSp>
        <p:sp>
          <p:nvSpPr>
            <p:cNvPr id="3" name="Line 853">
              <a:extLst>
                <a:ext uri="{FF2B5EF4-FFF2-40B4-BE49-F238E27FC236}">
                  <a16:creationId xmlns:a16="http://schemas.microsoft.com/office/drawing/2014/main" id="{6BACBCAB-16E4-44BB-B914-7DB156E652CE}"/>
                </a:ext>
              </a:extLst>
            </p:cNvPr>
            <p:cNvSpPr>
              <a:spLocks noChangeShapeType="1"/>
            </p:cNvSpPr>
            <p:nvPr/>
          </p:nvSpPr>
          <p:spPr bwMode="auto">
            <a:xfrm>
              <a:off x="10246808" y="2492666"/>
              <a:ext cx="169863" cy="0"/>
            </a:xfrm>
            <a:prstGeom prst="line">
              <a:avLst/>
            </a:prstGeom>
            <a:noFill/>
            <a:ln w="4763" cap="flat">
              <a:solidFill>
                <a:srgbClr val="3333F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a:ea typeface="+mn-ea"/>
                <a:cs typeface="+mn-cs"/>
              </a:endParaRPr>
            </a:p>
          </p:txBody>
        </p:sp>
      </p:grpSp>
    </p:spTree>
    <p:extLst>
      <p:ext uri="{BB962C8B-B14F-4D97-AF65-F5344CB8AC3E}">
        <p14:creationId xmlns:p14="http://schemas.microsoft.com/office/powerpoint/2010/main" val="11162579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F1924A-3BE9-4B94-BE6F-30D1EE2778E3}"/>
              </a:ext>
            </a:extLst>
          </p:cNvPr>
          <p:cNvSpPr>
            <a:spLocks noGrp="1"/>
          </p:cNvSpPr>
          <p:nvPr>
            <p:ph type="title"/>
          </p:nvPr>
        </p:nvSpPr>
        <p:spPr>
          <a:xfrm>
            <a:off x="272322" y="3524"/>
            <a:ext cx="11647357" cy="729157"/>
          </a:xfrm>
        </p:spPr>
        <p:txBody>
          <a:bodyPr>
            <a:normAutofit/>
          </a:bodyPr>
          <a:lstStyle/>
          <a:p>
            <a:r>
              <a:rPr lang="en-US" sz="2400" b="1" dirty="0">
                <a:solidFill>
                  <a:srgbClr val="000000"/>
                </a:solidFill>
              </a:rPr>
              <a:t>Phase 1/2 BRUIN Study: Design, Eligibility and Enrollment</a:t>
            </a:r>
          </a:p>
        </p:txBody>
      </p:sp>
      <p:sp>
        <p:nvSpPr>
          <p:cNvPr id="46" name="TextBox 45">
            <a:extLst>
              <a:ext uri="{FF2B5EF4-FFF2-40B4-BE49-F238E27FC236}">
                <a16:creationId xmlns:a16="http://schemas.microsoft.com/office/drawing/2014/main" id="{22DB3E79-349F-400A-873C-CA2C2AE16170}"/>
              </a:ext>
            </a:extLst>
          </p:cNvPr>
          <p:cNvSpPr txBox="1"/>
          <p:nvPr/>
        </p:nvSpPr>
        <p:spPr>
          <a:xfrm>
            <a:off x="335832" y="6391656"/>
            <a:ext cx="11806946"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50" b="0" i="0" u="none" strike="noStrike" kern="1200" cap="none" spc="0" normalizeH="0" baseline="0" noProof="0" dirty="0">
                <a:ln>
                  <a:noFill/>
                </a:ln>
                <a:solidFill>
                  <a:srgbClr val="000000"/>
                </a:solidFill>
                <a:effectLst/>
                <a:uLnTx/>
                <a:uFillTx/>
                <a:latin typeface="Arial Narrow" panose="020B0606020202030204" pitchFamily="34" charset="0"/>
                <a:ea typeface="+mn-ea"/>
                <a:cs typeface="+mn-cs"/>
              </a:rPr>
              <a:t>Data cutoff date of 27 September 2020. </a:t>
            </a:r>
            <a:r>
              <a:rPr kumimoji="0" lang="en-US" sz="1150" b="0" i="0" u="none" strike="noStrike" kern="1200" cap="none" spc="0" normalizeH="0" baseline="30000" noProof="0" dirty="0" err="1">
                <a:ln>
                  <a:noFill/>
                </a:ln>
                <a:solidFill>
                  <a:srgbClr val="000000"/>
                </a:solidFill>
                <a:effectLst/>
                <a:uLnTx/>
                <a:uFillTx/>
                <a:latin typeface="Arial Narrow" panose="020B0606020202030204" pitchFamily="34" charset="0"/>
                <a:ea typeface="Times New Roman" panose="02020603050405020304" pitchFamily="18" charset="0"/>
                <a:cs typeface="Arial" panose="020B0604020202020204" pitchFamily="34" charset="0"/>
              </a:rPr>
              <a:t>a</a:t>
            </a:r>
            <a:r>
              <a:rPr kumimoji="0" lang="en-US" sz="1150" b="0" i="0" u="none" strike="noStrike" kern="1200" cap="none" spc="0" normalizeH="0" baseline="0" noProof="0" dirty="0" err="1">
                <a:ln>
                  <a:noFill/>
                </a:ln>
                <a:solidFill>
                  <a:srgbClr val="000000"/>
                </a:solidFill>
                <a:effectLst/>
                <a:uLnTx/>
                <a:uFillTx/>
                <a:latin typeface="Arial Narrow" panose="020B0606020202030204" pitchFamily="34" charset="0"/>
                <a:ea typeface="Times New Roman" panose="02020603050405020304" pitchFamily="18" charset="0"/>
                <a:cs typeface="Arial" panose="020B0604020202020204" pitchFamily="34" charset="0"/>
              </a:rPr>
              <a:t>Efficacy</a:t>
            </a:r>
            <a:r>
              <a:rPr kumimoji="0" lang="en-US" sz="1150" b="0" i="0" u="none" strike="noStrike" kern="1200" cap="none" spc="0" normalizeH="0" baseline="0" noProof="0" dirty="0">
                <a:ln>
                  <a:noFill/>
                </a:ln>
                <a:solidFill>
                  <a:srgbClr val="000000"/>
                </a:solidFill>
                <a:effectLst/>
                <a:uLnTx/>
                <a:uFillTx/>
                <a:latin typeface="Arial Narrow" panose="020B0606020202030204" pitchFamily="34" charset="0"/>
                <a:ea typeface="Times New Roman" panose="02020603050405020304" pitchFamily="18" charset="0"/>
                <a:cs typeface="Arial" panose="020B0604020202020204" pitchFamily="34" charset="0"/>
              </a:rPr>
              <a:t> evaluable patients are those who had at least one post-baseline response assessment or had discontinued treatment prior to first post-baseline response assessment. </a:t>
            </a:r>
            <a:r>
              <a:rPr kumimoji="0" lang="en-US" sz="1150" b="0" i="0" u="none" strike="noStrike" kern="1200" cap="none" spc="0" normalizeH="0" baseline="30000" noProof="0" dirty="0" err="1">
                <a:ln>
                  <a:noFill/>
                </a:ln>
                <a:solidFill>
                  <a:srgbClr val="000000"/>
                </a:solidFill>
                <a:effectLst/>
                <a:uLnTx/>
                <a:uFillTx/>
                <a:latin typeface="Arial Narrow" panose="020B0606020202030204" pitchFamily="34" charset="0"/>
                <a:ea typeface="+mn-ea"/>
                <a:cs typeface="Arial" panose="020B0604020202020204" pitchFamily="34" charset="0"/>
              </a:rPr>
              <a:t>b</a:t>
            </a:r>
            <a:r>
              <a:rPr kumimoji="0" lang="en-US" sz="1150" b="0" i="0" u="none" strike="noStrike" kern="1200" cap="none" spc="0" normalizeH="0" baseline="0" noProof="0" dirty="0" err="1">
                <a:ln>
                  <a:noFill/>
                </a:ln>
                <a:solidFill>
                  <a:srgbClr val="000000"/>
                </a:solidFill>
                <a:effectLst/>
                <a:uLnTx/>
                <a:uFillTx/>
                <a:latin typeface="Arial Narrow" panose="020B0606020202030204" pitchFamily="34" charset="0"/>
                <a:ea typeface="Times New Roman" panose="02020603050405020304" pitchFamily="18" charset="0"/>
                <a:cs typeface="Arial" panose="020B0604020202020204" pitchFamily="34" charset="0"/>
              </a:rPr>
              <a:t>Other</a:t>
            </a:r>
            <a:r>
              <a:rPr kumimoji="0" lang="en-US" sz="1150" b="0" i="0" u="none" strike="noStrike" kern="1200" cap="none" spc="0" normalizeH="0" baseline="0" noProof="0" dirty="0">
                <a:ln>
                  <a:noFill/>
                </a:ln>
                <a:solidFill>
                  <a:srgbClr val="000000"/>
                </a:solidFill>
                <a:effectLst/>
                <a:uLnTx/>
                <a:uFillTx/>
                <a:latin typeface="Arial Narrow" panose="020B0606020202030204" pitchFamily="34" charset="0"/>
                <a:ea typeface="Times New Roman" panose="02020603050405020304" pitchFamily="18" charset="0"/>
                <a:cs typeface="Arial" panose="020B0604020202020204" pitchFamily="34" charset="0"/>
              </a:rPr>
              <a:t> includes DLBCL, FL, MZL, Richter’s transformation, B-PLL, Hairy Cell Leukemia, and other transformation. All response data presented based on investigator assessment. </a:t>
            </a:r>
            <a:endParaRPr kumimoji="0" lang="en-US" sz="1150" b="0" i="0" u="none" strike="noStrike" kern="1200" cap="none" spc="0" normalizeH="0" baseline="0" noProof="0" dirty="0">
              <a:ln>
                <a:noFill/>
              </a:ln>
              <a:solidFill>
                <a:srgbClr val="000000"/>
              </a:solidFill>
              <a:effectLst/>
              <a:uLnTx/>
              <a:uFillTx/>
              <a:latin typeface="Arial Narrow" panose="020B0606020202030204" pitchFamily="34" charset="0"/>
              <a:ea typeface="Arial"/>
              <a:cs typeface="Arial" panose="020B0604020202020204" pitchFamily="34" charset="0"/>
              <a:sym typeface="Arial"/>
            </a:endParaRPr>
          </a:p>
        </p:txBody>
      </p:sp>
      <p:grpSp>
        <p:nvGrpSpPr>
          <p:cNvPr id="23" name="Group 22">
            <a:extLst>
              <a:ext uri="{FF2B5EF4-FFF2-40B4-BE49-F238E27FC236}">
                <a16:creationId xmlns:a16="http://schemas.microsoft.com/office/drawing/2014/main" id="{2935D022-BF69-45C2-9309-7AC3A9FEC930}"/>
              </a:ext>
            </a:extLst>
          </p:cNvPr>
          <p:cNvGrpSpPr/>
          <p:nvPr/>
        </p:nvGrpSpPr>
        <p:grpSpPr>
          <a:xfrm>
            <a:off x="8517303" y="924919"/>
            <a:ext cx="2758598" cy="5082498"/>
            <a:chOff x="8517303" y="924919"/>
            <a:chExt cx="2758598" cy="5082498"/>
          </a:xfrm>
        </p:grpSpPr>
        <p:grpSp>
          <p:nvGrpSpPr>
            <p:cNvPr id="30" name="Group 29">
              <a:extLst>
                <a:ext uri="{FF2B5EF4-FFF2-40B4-BE49-F238E27FC236}">
                  <a16:creationId xmlns:a16="http://schemas.microsoft.com/office/drawing/2014/main" id="{5A762B92-175F-4DA6-9856-1C9B1DD3F787}"/>
                </a:ext>
              </a:extLst>
            </p:cNvPr>
            <p:cNvGrpSpPr/>
            <p:nvPr/>
          </p:nvGrpSpPr>
          <p:grpSpPr>
            <a:xfrm>
              <a:off x="8517303" y="2382210"/>
              <a:ext cx="2758597" cy="1770939"/>
              <a:chOff x="304237" y="1639875"/>
              <a:chExt cx="2758597" cy="1770939"/>
            </a:xfrm>
          </p:grpSpPr>
          <p:sp>
            <p:nvSpPr>
              <p:cNvPr id="31" name="Rectangle: Rounded Corners 30">
                <a:extLst>
                  <a:ext uri="{FF2B5EF4-FFF2-40B4-BE49-F238E27FC236}">
                    <a16:creationId xmlns:a16="http://schemas.microsoft.com/office/drawing/2014/main" id="{01A2E09C-C186-4117-9E8F-299C7D94D6D8}"/>
                  </a:ext>
                </a:extLst>
              </p:cNvPr>
              <p:cNvSpPr/>
              <p:nvPr/>
            </p:nvSpPr>
            <p:spPr>
              <a:xfrm>
                <a:off x="304237" y="1774664"/>
                <a:ext cx="2758597" cy="1636150"/>
              </a:xfrm>
              <a:prstGeom prst="roundRect">
                <a:avLst/>
              </a:prstGeom>
              <a:noFill/>
              <a:ln w="9525" cap="flat" cmpd="sng" algn="ctr">
                <a:solidFill>
                  <a:srgbClr val="3C3D3E"/>
                </a:solidFill>
                <a:prstDash val="solid"/>
              </a:ln>
              <a:effectLst/>
            </p:spPr>
            <p:txBody>
              <a:bodyPr rtlCol="0" anchor="ctr"/>
              <a:lstStyle/>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0" cap="none" spc="0" normalizeH="0" baseline="0" noProof="0" dirty="0">
                    <a:ln>
                      <a:noFill/>
                    </a:ln>
                    <a:solidFill>
                      <a:srgbClr val="000000"/>
                    </a:solidFill>
                    <a:effectLst/>
                    <a:uLnTx/>
                    <a:uFillTx/>
                    <a:latin typeface="Arial"/>
                    <a:ea typeface="Tahoma" panose="020B0604030504040204" pitchFamily="34" charset="0"/>
                    <a:cs typeface="Tahoma" panose="020B0604030504040204" pitchFamily="34" charset="0"/>
                  </a:rPr>
                  <a:t>Age ≥18 </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0" cap="none" spc="0" normalizeH="0" baseline="0" noProof="0" dirty="0">
                    <a:ln>
                      <a:noFill/>
                    </a:ln>
                    <a:solidFill>
                      <a:srgbClr val="000000"/>
                    </a:solidFill>
                    <a:effectLst/>
                    <a:uLnTx/>
                    <a:uFillTx/>
                    <a:latin typeface="Arial"/>
                    <a:ea typeface="Tahoma" panose="020B0604030504040204" pitchFamily="34" charset="0"/>
                    <a:cs typeface="Tahoma" panose="020B0604030504040204" pitchFamily="34" charset="0"/>
                  </a:rPr>
                  <a:t>ECOG PS 0-2</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0" cap="none" spc="0" normalizeH="0" baseline="0" noProof="0" dirty="0">
                    <a:ln>
                      <a:noFill/>
                    </a:ln>
                    <a:solidFill>
                      <a:srgbClr val="000000"/>
                    </a:solidFill>
                    <a:effectLst/>
                    <a:uLnTx/>
                    <a:uFillTx/>
                    <a:latin typeface="Arial"/>
                    <a:ea typeface="Tahoma" panose="020B0604030504040204" pitchFamily="34" charset="0"/>
                    <a:cs typeface="Tahoma" panose="020B0604030504040204" pitchFamily="34" charset="0"/>
                  </a:rPr>
                  <a:t>CLL or other B-cell NHL</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0" cap="none" spc="0" normalizeH="0" baseline="0" noProof="0" dirty="0">
                    <a:ln>
                      <a:noFill/>
                    </a:ln>
                    <a:solidFill>
                      <a:srgbClr val="000000"/>
                    </a:solidFill>
                    <a:effectLst/>
                    <a:uLnTx/>
                    <a:uFillTx/>
                    <a:latin typeface="Arial"/>
                    <a:ea typeface="Tahoma" panose="020B0604030504040204" pitchFamily="34" charset="0"/>
                    <a:cs typeface="Tahoma" panose="020B0604030504040204" pitchFamily="34" charset="0"/>
                  </a:rPr>
                  <a:t>Active disease and in need of treatment</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0" cap="none" spc="0" normalizeH="0" baseline="0" noProof="0" dirty="0">
                    <a:ln>
                      <a:noFill/>
                    </a:ln>
                    <a:solidFill>
                      <a:srgbClr val="000000"/>
                    </a:solidFill>
                    <a:effectLst/>
                    <a:uLnTx/>
                    <a:uFillTx/>
                    <a:latin typeface="Arial"/>
                    <a:ea typeface="Tahoma" panose="020B0604030504040204" pitchFamily="34" charset="0"/>
                    <a:cs typeface="Tahoma" panose="020B0604030504040204" pitchFamily="34" charset="0"/>
                  </a:rPr>
                  <a:t>Previously treated</a:t>
                </a:r>
              </a:p>
            </p:txBody>
          </p:sp>
          <p:sp>
            <p:nvSpPr>
              <p:cNvPr id="32" name="Rectangle: Rounded Corners 31">
                <a:extLst>
                  <a:ext uri="{FF2B5EF4-FFF2-40B4-BE49-F238E27FC236}">
                    <a16:creationId xmlns:a16="http://schemas.microsoft.com/office/drawing/2014/main" id="{24E08C6D-1EAE-4DDF-B4E9-B0BF0E68EAF1}"/>
                  </a:ext>
                </a:extLst>
              </p:cNvPr>
              <p:cNvSpPr/>
              <p:nvPr/>
            </p:nvSpPr>
            <p:spPr>
              <a:xfrm>
                <a:off x="1467830" y="1639875"/>
                <a:ext cx="1469289" cy="284006"/>
              </a:xfrm>
              <a:prstGeom prst="roundRect">
                <a:avLst/>
              </a:prstGeom>
              <a:solidFill>
                <a:schemeClr val="bg1">
                  <a:lumMod val="95000"/>
                </a:schemeClr>
              </a:solidFill>
              <a:ln w="9525" cap="flat" cmpd="sng" algn="ctr">
                <a:solidFill>
                  <a:schemeClr val="accent5">
                    <a:lumMod val="50000"/>
                  </a:schemeClr>
                </a:solidFill>
                <a:prstDash val="soli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1F497D"/>
                    </a:solidFill>
                    <a:effectLst/>
                    <a:uLnTx/>
                    <a:uFillTx/>
                    <a:latin typeface="Arial"/>
                    <a:ea typeface="Tahoma" panose="020B0604030504040204" pitchFamily="34" charset="0"/>
                    <a:cs typeface="Tahoma" panose="020B0604030504040204" pitchFamily="34" charset="0"/>
                  </a:rPr>
                  <a:t>Eligibility</a:t>
                </a:r>
              </a:p>
            </p:txBody>
          </p:sp>
        </p:grpSp>
        <p:grpSp>
          <p:nvGrpSpPr>
            <p:cNvPr id="33" name="Group 32">
              <a:extLst>
                <a:ext uri="{FF2B5EF4-FFF2-40B4-BE49-F238E27FC236}">
                  <a16:creationId xmlns:a16="http://schemas.microsoft.com/office/drawing/2014/main" id="{388E6F79-7BBC-40A8-962B-ED8D10EBDB76}"/>
                </a:ext>
              </a:extLst>
            </p:cNvPr>
            <p:cNvGrpSpPr/>
            <p:nvPr/>
          </p:nvGrpSpPr>
          <p:grpSpPr>
            <a:xfrm>
              <a:off x="8517303" y="924919"/>
              <a:ext cx="2758597" cy="1367332"/>
              <a:chOff x="304237" y="3717763"/>
              <a:chExt cx="2758597" cy="1367332"/>
            </a:xfrm>
          </p:grpSpPr>
          <p:sp>
            <p:nvSpPr>
              <p:cNvPr id="38" name="Rectangle: Rounded Corners 37">
                <a:extLst>
                  <a:ext uri="{FF2B5EF4-FFF2-40B4-BE49-F238E27FC236}">
                    <a16:creationId xmlns:a16="http://schemas.microsoft.com/office/drawing/2014/main" id="{4CDD5D6A-A28E-48CA-B99D-08C8EE6EC6AA}"/>
                  </a:ext>
                </a:extLst>
              </p:cNvPr>
              <p:cNvSpPr/>
              <p:nvPr/>
            </p:nvSpPr>
            <p:spPr>
              <a:xfrm>
                <a:off x="304237" y="3893694"/>
                <a:ext cx="2758597" cy="1191401"/>
              </a:xfrm>
              <a:prstGeom prst="roundRect">
                <a:avLst/>
              </a:prstGeom>
              <a:noFill/>
              <a:ln w="9525" cap="flat" cmpd="sng" algn="ctr">
                <a:solidFill>
                  <a:srgbClr val="3C3D3E"/>
                </a:solidFill>
                <a:prstDash val="solid"/>
              </a:ln>
              <a:effectLst/>
            </p:spPr>
            <p:txBody>
              <a:bodyPr rtlCol="0" anchor="ctr"/>
              <a:lstStyle/>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0" cap="none" spc="0" normalizeH="0" baseline="0" noProof="0" dirty="0">
                    <a:ln>
                      <a:noFill/>
                    </a:ln>
                    <a:solidFill>
                      <a:srgbClr val="000000"/>
                    </a:solidFill>
                    <a:effectLst/>
                    <a:uLnTx/>
                    <a:uFillTx/>
                    <a:latin typeface="Arial"/>
                    <a:ea typeface="Tahoma" panose="020B0604030504040204" pitchFamily="34" charset="0"/>
                    <a:cs typeface="Tahoma" panose="020B0604030504040204" pitchFamily="34" charset="0"/>
                  </a:rPr>
                  <a:t>28-day cycles</a:t>
                </a:r>
                <a:endParaRPr kumimoji="0" lang="en-US" sz="1200" b="1" i="0" u="none" strike="noStrike" kern="0" cap="none" spc="0" normalizeH="0" baseline="0" noProof="0" dirty="0">
                  <a:ln>
                    <a:noFill/>
                  </a:ln>
                  <a:solidFill>
                    <a:srgbClr val="000000"/>
                  </a:solidFill>
                  <a:effectLst/>
                  <a:uLnTx/>
                  <a:uFillTx/>
                  <a:latin typeface="Arial"/>
                  <a:ea typeface="Tahoma" panose="020B0604030504040204" pitchFamily="34" charset="0"/>
                  <a:cs typeface="Tahoma" panose="020B0604030504040204" pitchFamily="34" charset="0"/>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0" cap="none" spc="0" normalizeH="0" baseline="0" noProof="0" dirty="0">
                    <a:ln>
                      <a:noFill/>
                    </a:ln>
                    <a:solidFill>
                      <a:srgbClr val="000000"/>
                    </a:solidFill>
                    <a:effectLst/>
                    <a:uLnTx/>
                    <a:uFillTx/>
                    <a:latin typeface="Arial"/>
                    <a:ea typeface="Tahoma" panose="020B0604030504040204" pitchFamily="34" charset="0"/>
                    <a:cs typeface="Tahoma" panose="020B0604030504040204" pitchFamily="34" charset="0"/>
                  </a:rPr>
                  <a:t>Intra-patient dose escalation allowed</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0" cap="none" spc="0" normalizeH="0" baseline="0" noProof="0" dirty="0">
                    <a:ln>
                      <a:noFill/>
                    </a:ln>
                    <a:solidFill>
                      <a:srgbClr val="000000"/>
                    </a:solidFill>
                    <a:effectLst/>
                    <a:uLnTx/>
                    <a:uFillTx/>
                    <a:latin typeface="Arial"/>
                    <a:ea typeface="Tahoma" panose="020B0604030504040204" pitchFamily="34" charset="0"/>
                    <a:cs typeface="Tahoma" panose="020B0604030504040204" pitchFamily="34" charset="0"/>
                  </a:rPr>
                  <a:t>Cohort expansion permitted at doses deemed safe</a:t>
                </a:r>
              </a:p>
            </p:txBody>
          </p:sp>
          <p:sp>
            <p:nvSpPr>
              <p:cNvPr id="39" name="Rectangle: Rounded Corners 38">
                <a:extLst>
                  <a:ext uri="{FF2B5EF4-FFF2-40B4-BE49-F238E27FC236}">
                    <a16:creationId xmlns:a16="http://schemas.microsoft.com/office/drawing/2014/main" id="{1EB9847B-D1E1-4BBF-8875-33396FD0380B}"/>
                  </a:ext>
                </a:extLst>
              </p:cNvPr>
              <p:cNvSpPr/>
              <p:nvPr/>
            </p:nvSpPr>
            <p:spPr>
              <a:xfrm>
                <a:off x="1393045" y="3717763"/>
                <a:ext cx="1575835" cy="323314"/>
              </a:xfrm>
              <a:prstGeom prst="roundRect">
                <a:avLst/>
              </a:prstGeom>
              <a:solidFill>
                <a:schemeClr val="bg1">
                  <a:lumMod val="95000"/>
                </a:schemeClr>
              </a:solidFill>
              <a:ln w="9525" cap="flat" cmpd="sng" algn="ctr">
                <a:solidFill>
                  <a:schemeClr val="accent5">
                    <a:lumMod val="50000"/>
                  </a:schemeClr>
                </a:solidFill>
                <a:prstDash val="soli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rgbClr val="1F497D"/>
                    </a:solidFill>
                    <a:effectLst/>
                    <a:uLnTx/>
                    <a:uFillTx/>
                    <a:latin typeface="Arial"/>
                    <a:ea typeface="Tahoma" panose="020B0604030504040204" pitchFamily="34" charset="0"/>
                    <a:cs typeface="Tahoma" panose="020B0604030504040204" pitchFamily="34" charset="0"/>
                  </a:rPr>
                  <a:t>Phase 1 3+3 design</a:t>
                </a:r>
              </a:p>
            </p:txBody>
          </p:sp>
        </p:grpSp>
        <p:grpSp>
          <p:nvGrpSpPr>
            <p:cNvPr id="42" name="Group 41">
              <a:extLst>
                <a:ext uri="{FF2B5EF4-FFF2-40B4-BE49-F238E27FC236}">
                  <a16:creationId xmlns:a16="http://schemas.microsoft.com/office/drawing/2014/main" id="{56E04972-BEE9-4E98-8761-25E51CE8F99E}"/>
                </a:ext>
              </a:extLst>
            </p:cNvPr>
            <p:cNvGrpSpPr/>
            <p:nvPr/>
          </p:nvGrpSpPr>
          <p:grpSpPr>
            <a:xfrm>
              <a:off x="8517303" y="4245473"/>
              <a:ext cx="2758598" cy="1761944"/>
              <a:chOff x="4604659" y="5180103"/>
              <a:chExt cx="2831517" cy="1761944"/>
            </a:xfrm>
          </p:grpSpPr>
          <p:sp>
            <p:nvSpPr>
              <p:cNvPr id="44" name="Rectangle: Rounded Corners 43">
                <a:extLst>
                  <a:ext uri="{FF2B5EF4-FFF2-40B4-BE49-F238E27FC236}">
                    <a16:creationId xmlns:a16="http://schemas.microsoft.com/office/drawing/2014/main" id="{320C60B0-0AB1-4E53-A186-24CA831BF02C}"/>
                  </a:ext>
                </a:extLst>
              </p:cNvPr>
              <p:cNvSpPr/>
              <p:nvPr/>
            </p:nvSpPr>
            <p:spPr>
              <a:xfrm>
                <a:off x="4604659" y="5318892"/>
                <a:ext cx="2831517" cy="1623155"/>
              </a:xfrm>
              <a:prstGeom prst="roundRect">
                <a:avLst/>
              </a:prstGeom>
              <a:noFill/>
              <a:ln w="9525" cap="flat" cmpd="sng" algn="ctr">
                <a:solidFill>
                  <a:srgbClr val="3C3D3E"/>
                </a:solidFill>
                <a:prstDash val="solid"/>
              </a:ln>
              <a:effectLst/>
            </p:spPr>
            <p:txBody>
              <a:bodyPr rtlCol="0" anchor="ctr"/>
              <a:lstStyle/>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0" cap="none" spc="0" normalizeH="0" baseline="0" noProof="0" dirty="0">
                    <a:ln>
                      <a:noFill/>
                    </a:ln>
                    <a:solidFill>
                      <a:srgbClr val="000000"/>
                    </a:solidFill>
                    <a:effectLst/>
                    <a:uLnTx/>
                    <a:uFillTx/>
                    <a:latin typeface="Arial"/>
                    <a:ea typeface="Tahoma" panose="020B0604030504040204" pitchFamily="34" charset="0"/>
                    <a:cs typeface="Tahoma" panose="020B0604030504040204" pitchFamily="34" charset="0"/>
                  </a:rPr>
                  <a:t>Safety/tolerability</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0" cap="none" spc="0" normalizeH="0" baseline="0" noProof="0" dirty="0">
                    <a:ln>
                      <a:noFill/>
                    </a:ln>
                    <a:solidFill>
                      <a:srgbClr val="000000"/>
                    </a:solidFill>
                    <a:effectLst/>
                    <a:uLnTx/>
                    <a:uFillTx/>
                    <a:latin typeface="Arial"/>
                    <a:ea typeface="Tahoma" panose="020B0604030504040204" pitchFamily="34" charset="0"/>
                    <a:cs typeface="Tahoma" panose="020B0604030504040204" pitchFamily="34" charset="0"/>
                  </a:rPr>
                  <a:t>Determine MTD &amp; recommended phase 2 dose</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0" cap="none" spc="0" normalizeH="0" baseline="0" noProof="0" dirty="0">
                    <a:ln>
                      <a:noFill/>
                    </a:ln>
                    <a:solidFill>
                      <a:srgbClr val="000000"/>
                    </a:solidFill>
                    <a:effectLst/>
                    <a:uLnTx/>
                    <a:uFillTx/>
                    <a:latin typeface="Arial"/>
                    <a:ea typeface="Tahoma" panose="020B0604030504040204" pitchFamily="34" charset="0"/>
                    <a:cs typeface="Tahoma" panose="020B0604030504040204" pitchFamily="34" charset="0"/>
                  </a:rPr>
                  <a:t>Pharmacokinetics</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0" cap="none" spc="0" normalizeH="0" baseline="0" noProof="0" dirty="0">
                    <a:ln>
                      <a:noFill/>
                    </a:ln>
                    <a:solidFill>
                      <a:srgbClr val="000000"/>
                    </a:solidFill>
                    <a:effectLst/>
                    <a:uLnTx/>
                    <a:uFillTx/>
                    <a:latin typeface="Arial"/>
                    <a:ea typeface="Tahoma" panose="020B0604030504040204" pitchFamily="34" charset="0"/>
                    <a:cs typeface="Tahoma" panose="020B0604030504040204" pitchFamily="34" charset="0"/>
                  </a:rPr>
                  <a:t>Efficacy according to ORR &amp; DOR based on disease criteria (</a:t>
                </a:r>
                <a:r>
                  <a:rPr kumimoji="0" lang="en-US" sz="1200" b="0" i="0" u="none" strike="noStrike" kern="0" cap="none" spc="0" normalizeH="0" baseline="0" noProof="0" dirty="0" err="1">
                    <a:ln>
                      <a:noFill/>
                    </a:ln>
                    <a:solidFill>
                      <a:srgbClr val="000000"/>
                    </a:solidFill>
                    <a:effectLst/>
                    <a:uLnTx/>
                    <a:uFillTx/>
                    <a:latin typeface="Arial"/>
                    <a:ea typeface="Tahoma" panose="020B0604030504040204" pitchFamily="34" charset="0"/>
                    <a:cs typeface="Tahoma" panose="020B0604030504040204" pitchFamily="34" charset="0"/>
                  </a:rPr>
                  <a:t>iwCLL</a:t>
                </a:r>
                <a:r>
                  <a:rPr kumimoji="0" lang="en-US" sz="1200" b="0" i="0" u="none" strike="noStrike" kern="0" cap="none" spc="0" normalizeH="0" baseline="0" noProof="0" dirty="0">
                    <a:ln>
                      <a:noFill/>
                    </a:ln>
                    <a:solidFill>
                      <a:srgbClr val="000000"/>
                    </a:solidFill>
                    <a:effectLst/>
                    <a:uLnTx/>
                    <a:uFillTx/>
                    <a:latin typeface="Arial"/>
                    <a:ea typeface="Tahoma" panose="020B0604030504040204" pitchFamily="34" charset="0"/>
                    <a:cs typeface="Tahoma" panose="020B0604030504040204" pitchFamily="34" charset="0"/>
                  </a:rPr>
                  <a:t>, IWWM, Lugano)</a:t>
                </a:r>
              </a:p>
            </p:txBody>
          </p:sp>
          <p:sp>
            <p:nvSpPr>
              <p:cNvPr id="45" name="Rectangle: Rounded Corners 44">
                <a:extLst>
                  <a:ext uri="{FF2B5EF4-FFF2-40B4-BE49-F238E27FC236}">
                    <a16:creationId xmlns:a16="http://schemas.microsoft.com/office/drawing/2014/main" id="{C7D0843F-1E1A-451D-83DB-8F5B93CA4A54}"/>
                  </a:ext>
                </a:extLst>
              </p:cNvPr>
              <p:cNvSpPr/>
              <p:nvPr/>
            </p:nvSpPr>
            <p:spPr>
              <a:xfrm>
                <a:off x="5944207" y="5180103"/>
                <a:ext cx="1395531" cy="301722"/>
              </a:xfrm>
              <a:prstGeom prst="roundRect">
                <a:avLst/>
              </a:prstGeom>
              <a:solidFill>
                <a:schemeClr val="bg1">
                  <a:lumMod val="95000"/>
                </a:schemeClr>
              </a:solidFill>
              <a:ln w="9525" cap="flat" cmpd="sng" algn="ctr">
                <a:solidFill>
                  <a:schemeClr val="accent5">
                    <a:lumMod val="50000"/>
                  </a:schemeClr>
                </a:solidFill>
                <a:prstDash val="soli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1F497D"/>
                    </a:solidFill>
                    <a:effectLst/>
                    <a:uLnTx/>
                    <a:uFillTx/>
                    <a:latin typeface="Arial"/>
                    <a:ea typeface="Tahoma" panose="020B0604030504040204" pitchFamily="34" charset="0"/>
                    <a:cs typeface="Tahoma" panose="020B0604030504040204" pitchFamily="34" charset="0"/>
                  </a:rPr>
                  <a:t>Key endpoints</a:t>
                </a:r>
              </a:p>
            </p:txBody>
          </p:sp>
        </p:grpSp>
      </p:grpSp>
      <p:grpSp>
        <p:nvGrpSpPr>
          <p:cNvPr id="3" name="Group 2">
            <a:extLst>
              <a:ext uri="{FF2B5EF4-FFF2-40B4-BE49-F238E27FC236}">
                <a16:creationId xmlns:a16="http://schemas.microsoft.com/office/drawing/2014/main" id="{F63151E8-C229-4754-B086-A29980A86ADE}"/>
              </a:ext>
            </a:extLst>
          </p:cNvPr>
          <p:cNvGrpSpPr/>
          <p:nvPr/>
        </p:nvGrpSpPr>
        <p:grpSpPr>
          <a:xfrm>
            <a:off x="407774" y="1751208"/>
            <a:ext cx="7650264" cy="3443523"/>
            <a:chOff x="407774" y="1447612"/>
            <a:chExt cx="7650264" cy="3443523"/>
          </a:xfrm>
        </p:grpSpPr>
        <p:sp>
          <p:nvSpPr>
            <p:cNvPr id="4" name="Rectangle: Rounded Corners 3">
              <a:extLst>
                <a:ext uri="{FF2B5EF4-FFF2-40B4-BE49-F238E27FC236}">
                  <a16:creationId xmlns:a16="http://schemas.microsoft.com/office/drawing/2014/main" id="{1D82DE83-0E48-44B3-A1A3-461552AA1092}"/>
                </a:ext>
              </a:extLst>
            </p:cNvPr>
            <p:cNvSpPr/>
            <p:nvPr/>
          </p:nvSpPr>
          <p:spPr>
            <a:xfrm>
              <a:off x="2347124" y="1447612"/>
              <a:ext cx="2422522" cy="855081"/>
            </a:xfrm>
            <a:prstGeom prst="roundRect">
              <a:avLst/>
            </a:prstGeom>
            <a:solidFill>
              <a:srgbClr val="1E4A7D"/>
            </a:solidFill>
            <a:ln w="9525">
              <a:solidFill>
                <a:srgbClr val="3C3D3E"/>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rPr>
                <a:t>Phase 1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rPr>
                <a:t>Escalation + Expansion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rPr>
                <a:t>(25 to 300 mg QD)</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rPr>
                <a:t>n=203</a:t>
              </a:r>
            </a:p>
          </p:txBody>
        </p:sp>
        <p:sp>
          <p:nvSpPr>
            <p:cNvPr id="5" name="Rectangle: Rounded Corners 4">
              <a:extLst>
                <a:ext uri="{FF2B5EF4-FFF2-40B4-BE49-F238E27FC236}">
                  <a16:creationId xmlns:a16="http://schemas.microsoft.com/office/drawing/2014/main" id="{A22E1557-B540-4E9F-984E-8ADEEEE083AC}"/>
                </a:ext>
              </a:extLst>
            </p:cNvPr>
            <p:cNvSpPr/>
            <p:nvPr/>
          </p:nvSpPr>
          <p:spPr>
            <a:xfrm>
              <a:off x="5214921" y="1447612"/>
              <a:ext cx="2422522" cy="855081"/>
            </a:xfrm>
            <a:prstGeom prst="roundRect">
              <a:avLst/>
            </a:prstGeom>
            <a:solidFill>
              <a:srgbClr val="1E4A7D"/>
            </a:solidFill>
            <a:ln w="9525">
              <a:solidFill>
                <a:srgbClr val="3C3D3E"/>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rPr>
                <a:t>Phase 2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rPr>
                <a:t>(200 mg QD)</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rPr>
                <a:t>n=120</a:t>
              </a:r>
            </a:p>
          </p:txBody>
        </p:sp>
        <p:cxnSp>
          <p:nvCxnSpPr>
            <p:cNvPr id="6" name="Straight Connector 5">
              <a:extLst>
                <a:ext uri="{FF2B5EF4-FFF2-40B4-BE49-F238E27FC236}">
                  <a16:creationId xmlns:a16="http://schemas.microsoft.com/office/drawing/2014/main" id="{1CEF264C-D560-44A0-A2BF-CB6A13BBF678}"/>
                </a:ext>
              </a:extLst>
            </p:cNvPr>
            <p:cNvCxnSpPr>
              <a:cxnSpLocks/>
            </p:cNvCxnSpPr>
            <p:nvPr/>
          </p:nvCxnSpPr>
          <p:spPr>
            <a:xfrm>
              <a:off x="3612154" y="2304010"/>
              <a:ext cx="0" cy="359921"/>
            </a:xfrm>
            <a:prstGeom prst="line">
              <a:avLst/>
            </a:prstGeom>
            <a:ln>
              <a:solidFill>
                <a:srgbClr val="000000"/>
              </a:solidFill>
            </a:ln>
          </p:spPr>
          <p:style>
            <a:lnRef idx="1">
              <a:schemeClr val="dk1"/>
            </a:lnRef>
            <a:fillRef idx="0">
              <a:schemeClr val="dk1"/>
            </a:fillRef>
            <a:effectRef idx="0">
              <a:schemeClr val="dk1"/>
            </a:effectRef>
            <a:fontRef idx="minor">
              <a:schemeClr val="tx1"/>
            </a:fontRef>
          </p:style>
        </p:cxnSp>
        <p:cxnSp>
          <p:nvCxnSpPr>
            <p:cNvPr id="7" name="Straight Connector 6">
              <a:extLst>
                <a:ext uri="{FF2B5EF4-FFF2-40B4-BE49-F238E27FC236}">
                  <a16:creationId xmlns:a16="http://schemas.microsoft.com/office/drawing/2014/main" id="{7647EAB5-87CA-43C5-99B8-627888730EE6}"/>
                </a:ext>
              </a:extLst>
            </p:cNvPr>
            <p:cNvCxnSpPr>
              <a:cxnSpLocks/>
            </p:cNvCxnSpPr>
            <p:nvPr/>
          </p:nvCxnSpPr>
          <p:spPr>
            <a:xfrm>
              <a:off x="3610566" y="2663931"/>
              <a:ext cx="2898648" cy="11648"/>
            </a:xfrm>
            <a:prstGeom prst="line">
              <a:avLst/>
            </a:prstGeom>
            <a:ln>
              <a:solidFill>
                <a:srgbClr val="000000"/>
              </a:solidFill>
            </a:ln>
          </p:spPr>
          <p:style>
            <a:lnRef idx="1">
              <a:schemeClr val="dk1"/>
            </a:lnRef>
            <a:fillRef idx="0">
              <a:schemeClr val="dk1"/>
            </a:fillRef>
            <a:effectRef idx="0">
              <a:schemeClr val="dk1"/>
            </a:effectRef>
            <a:fontRef idx="minor">
              <a:schemeClr val="tx1"/>
            </a:fontRef>
          </p:style>
        </p:cxnSp>
        <p:cxnSp>
          <p:nvCxnSpPr>
            <p:cNvPr id="8" name="Straight Connector 7">
              <a:extLst>
                <a:ext uri="{FF2B5EF4-FFF2-40B4-BE49-F238E27FC236}">
                  <a16:creationId xmlns:a16="http://schemas.microsoft.com/office/drawing/2014/main" id="{481A7BC3-FA54-4862-A4EA-D15063740B15}"/>
                </a:ext>
              </a:extLst>
            </p:cNvPr>
            <p:cNvCxnSpPr>
              <a:cxnSpLocks/>
            </p:cNvCxnSpPr>
            <p:nvPr/>
          </p:nvCxnSpPr>
          <p:spPr>
            <a:xfrm>
              <a:off x="5040513" y="2666602"/>
              <a:ext cx="0" cy="475488"/>
            </a:xfrm>
            <a:prstGeom prst="line">
              <a:avLst/>
            </a:prstGeom>
            <a:ln>
              <a:solidFill>
                <a:srgbClr val="3C3D3E"/>
              </a:solidFill>
            </a:ln>
          </p:spPr>
          <p:style>
            <a:lnRef idx="1">
              <a:schemeClr val="dk1"/>
            </a:lnRef>
            <a:fillRef idx="0">
              <a:schemeClr val="dk1"/>
            </a:fillRef>
            <a:effectRef idx="0">
              <a:schemeClr val="dk1"/>
            </a:effectRef>
            <a:fontRef idx="minor">
              <a:schemeClr val="tx1"/>
            </a:fontRef>
          </p:style>
        </p:cxnSp>
        <p:sp>
          <p:nvSpPr>
            <p:cNvPr id="9" name="Rectangle 8">
              <a:extLst>
                <a:ext uri="{FF2B5EF4-FFF2-40B4-BE49-F238E27FC236}">
                  <a16:creationId xmlns:a16="http://schemas.microsoft.com/office/drawing/2014/main" id="{5E9E21EF-544F-4830-8968-24B6A981B8D7}"/>
                </a:ext>
              </a:extLst>
            </p:cNvPr>
            <p:cNvSpPr/>
            <p:nvPr/>
          </p:nvSpPr>
          <p:spPr>
            <a:xfrm>
              <a:off x="3992387" y="2781808"/>
              <a:ext cx="1025864" cy="234729"/>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n=323</a:t>
              </a:r>
              <a:endPar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cxnSp>
          <p:nvCxnSpPr>
            <p:cNvPr id="10" name="Straight Connector 9">
              <a:extLst>
                <a:ext uri="{FF2B5EF4-FFF2-40B4-BE49-F238E27FC236}">
                  <a16:creationId xmlns:a16="http://schemas.microsoft.com/office/drawing/2014/main" id="{7874B5FE-11EF-4D6C-9834-592D2709A37E}"/>
                </a:ext>
              </a:extLst>
            </p:cNvPr>
            <p:cNvCxnSpPr>
              <a:cxnSpLocks/>
            </p:cNvCxnSpPr>
            <p:nvPr/>
          </p:nvCxnSpPr>
          <p:spPr>
            <a:xfrm flipV="1">
              <a:off x="2358957" y="3135166"/>
              <a:ext cx="5200118" cy="7935"/>
            </a:xfrm>
            <a:prstGeom prst="line">
              <a:avLst/>
            </a:prstGeom>
            <a:ln>
              <a:solidFill>
                <a:srgbClr val="3C3D3E"/>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30BE964B-70E6-4D64-B7EA-835C9B12688F}"/>
                </a:ext>
              </a:extLst>
            </p:cNvPr>
            <p:cNvCxnSpPr>
              <a:cxnSpLocks/>
            </p:cNvCxnSpPr>
            <p:nvPr/>
          </p:nvCxnSpPr>
          <p:spPr>
            <a:xfrm>
              <a:off x="2358957" y="3142191"/>
              <a:ext cx="0" cy="384048"/>
            </a:xfrm>
            <a:prstGeom prst="line">
              <a:avLst/>
            </a:prstGeom>
            <a:ln>
              <a:solidFill>
                <a:srgbClr val="000000"/>
              </a:solidFill>
            </a:ln>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8FCA820E-9C37-41B2-8299-0DF6FA0DC151}"/>
                </a:ext>
              </a:extLst>
            </p:cNvPr>
            <p:cNvCxnSpPr>
              <a:cxnSpLocks/>
            </p:cNvCxnSpPr>
            <p:nvPr/>
          </p:nvCxnSpPr>
          <p:spPr>
            <a:xfrm>
              <a:off x="4711810" y="3143309"/>
              <a:ext cx="0" cy="375796"/>
            </a:xfrm>
            <a:prstGeom prst="line">
              <a:avLst/>
            </a:prstGeom>
            <a:ln>
              <a:solidFill>
                <a:schemeClr val="tx2">
                  <a:lumMod val="65000"/>
                </a:schemeClr>
              </a:solidFill>
            </a:ln>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B22A7A57-0EF8-48A3-9086-61DD32ADDD7A}"/>
                </a:ext>
              </a:extLst>
            </p:cNvPr>
            <p:cNvCxnSpPr/>
            <p:nvPr/>
          </p:nvCxnSpPr>
          <p:spPr>
            <a:xfrm>
              <a:off x="6049618" y="3141796"/>
              <a:ext cx="0" cy="384048"/>
            </a:xfrm>
            <a:prstGeom prst="line">
              <a:avLst/>
            </a:prstGeom>
            <a:ln>
              <a:solidFill>
                <a:schemeClr val="tx2">
                  <a:lumMod val="6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C7A5E650-E059-4E53-B07F-9CAED7F15596}"/>
                </a:ext>
              </a:extLst>
            </p:cNvPr>
            <p:cNvCxnSpPr/>
            <p:nvPr/>
          </p:nvCxnSpPr>
          <p:spPr>
            <a:xfrm>
              <a:off x="7556994" y="3131988"/>
              <a:ext cx="0" cy="402336"/>
            </a:xfrm>
            <a:prstGeom prst="line">
              <a:avLst/>
            </a:prstGeom>
            <a:ln>
              <a:solidFill>
                <a:schemeClr val="tx2">
                  <a:lumMod val="65000"/>
                </a:schemeClr>
              </a:solidFill>
            </a:ln>
          </p:spPr>
          <p:style>
            <a:lnRef idx="1">
              <a:schemeClr val="dk1"/>
            </a:lnRef>
            <a:fillRef idx="0">
              <a:schemeClr val="dk1"/>
            </a:fillRef>
            <a:effectRef idx="0">
              <a:schemeClr val="dk1"/>
            </a:effectRef>
            <a:fontRef idx="minor">
              <a:schemeClr val="tx1"/>
            </a:fontRef>
          </p:style>
        </p:cxnSp>
        <p:sp>
          <p:nvSpPr>
            <p:cNvPr id="15" name="Rectangle: Rounded Corners 14">
              <a:extLst>
                <a:ext uri="{FF2B5EF4-FFF2-40B4-BE49-F238E27FC236}">
                  <a16:creationId xmlns:a16="http://schemas.microsoft.com/office/drawing/2014/main" id="{8A0544F5-CF3B-4D69-9145-1ACF8520863C}"/>
                </a:ext>
              </a:extLst>
            </p:cNvPr>
            <p:cNvSpPr/>
            <p:nvPr/>
          </p:nvSpPr>
          <p:spPr>
            <a:xfrm>
              <a:off x="1869332" y="3523700"/>
              <a:ext cx="989777" cy="491924"/>
            </a:xfrm>
            <a:prstGeom prst="roundRect">
              <a:avLst/>
            </a:prstGeom>
            <a:ln w="19050">
              <a:solidFill>
                <a:srgbClr val="000000"/>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CLL/SLL</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n=170</a:t>
              </a:r>
            </a:p>
          </p:txBody>
        </p:sp>
        <p:sp>
          <p:nvSpPr>
            <p:cNvPr id="16" name="Rectangle 15">
              <a:extLst>
                <a:ext uri="{FF2B5EF4-FFF2-40B4-BE49-F238E27FC236}">
                  <a16:creationId xmlns:a16="http://schemas.microsoft.com/office/drawing/2014/main" id="{BF77FC46-771B-4FCA-88B3-B874ED3020A3}"/>
                </a:ext>
              </a:extLst>
            </p:cNvPr>
            <p:cNvSpPr/>
            <p:nvPr/>
          </p:nvSpPr>
          <p:spPr>
            <a:xfrm>
              <a:off x="4229407" y="3516271"/>
              <a:ext cx="989777" cy="491924"/>
            </a:xfrm>
            <a:prstGeom prst="rect">
              <a:avLst/>
            </a:prstGeom>
            <a:ln w="9525">
              <a:solidFill>
                <a:schemeClr val="tx2">
                  <a:lumMod val="65000"/>
                </a:schemeClr>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FFFFFF">
                      <a:lumMod val="65000"/>
                    </a:srgbClr>
                  </a:solidFill>
                  <a:effectLst/>
                  <a:uLnTx/>
                  <a:uFillTx/>
                  <a:latin typeface="Arial" panose="020B0604020202020204" pitchFamily="34" charset="0"/>
                  <a:ea typeface="+mn-ea"/>
                  <a:cs typeface="Arial" panose="020B0604020202020204" pitchFamily="34" charset="0"/>
                </a:rPr>
                <a:t>MCL</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lumMod val="65000"/>
                    </a:srgbClr>
                  </a:solidFill>
                  <a:effectLst/>
                  <a:uLnTx/>
                  <a:uFillTx/>
                  <a:latin typeface="Arial" panose="020B0604020202020204" pitchFamily="34" charset="0"/>
                  <a:ea typeface="+mn-ea"/>
                  <a:cs typeface="Arial" panose="020B0604020202020204" pitchFamily="34" charset="0"/>
                </a:rPr>
                <a:t>n=61</a:t>
              </a:r>
            </a:p>
          </p:txBody>
        </p:sp>
        <p:sp>
          <p:nvSpPr>
            <p:cNvPr id="17" name="Rectangle 16">
              <a:extLst>
                <a:ext uri="{FF2B5EF4-FFF2-40B4-BE49-F238E27FC236}">
                  <a16:creationId xmlns:a16="http://schemas.microsoft.com/office/drawing/2014/main" id="{14DD9E43-BE18-4A4D-A0AC-F970C50BE711}"/>
                </a:ext>
              </a:extLst>
            </p:cNvPr>
            <p:cNvSpPr/>
            <p:nvPr/>
          </p:nvSpPr>
          <p:spPr>
            <a:xfrm>
              <a:off x="5558930" y="3523700"/>
              <a:ext cx="989777" cy="491924"/>
            </a:xfrm>
            <a:prstGeom prst="rect">
              <a:avLst/>
            </a:prstGeom>
            <a:ln w="9525">
              <a:solidFill>
                <a:schemeClr val="tx2">
                  <a:lumMod val="65000"/>
                </a:schemeClr>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FFFFFF">
                      <a:lumMod val="65000"/>
                    </a:srgbClr>
                  </a:solidFill>
                  <a:effectLst/>
                  <a:uLnTx/>
                  <a:uFillTx/>
                  <a:latin typeface="Arial" panose="020B0604020202020204" pitchFamily="34" charset="0"/>
                  <a:ea typeface="+mn-ea"/>
                  <a:cs typeface="Arial" panose="020B0604020202020204" pitchFamily="34" charset="0"/>
                </a:rPr>
                <a:t>WM</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lumMod val="65000"/>
                    </a:srgbClr>
                  </a:solidFill>
                  <a:effectLst/>
                  <a:uLnTx/>
                  <a:uFillTx/>
                  <a:latin typeface="Arial" panose="020B0604020202020204" pitchFamily="34" charset="0"/>
                  <a:ea typeface="+mn-ea"/>
                  <a:cs typeface="Arial" panose="020B0604020202020204" pitchFamily="34" charset="0"/>
                </a:rPr>
                <a:t>n=26</a:t>
              </a:r>
            </a:p>
          </p:txBody>
        </p:sp>
        <p:sp>
          <p:nvSpPr>
            <p:cNvPr id="18" name="Rectangle 17">
              <a:extLst>
                <a:ext uri="{FF2B5EF4-FFF2-40B4-BE49-F238E27FC236}">
                  <a16:creationId xmlns:a16="http://schemas.microsoft.com/office/drawing/2014/main" id="{86F1405C-70DD-4DF6-968A-6190AFC06415}"/>
                </a:ext>
              </a:extLst>
            </p:cNvPr>
            <p:cNvSpPr/>
            <p:nvPr/>
          </p:nvSpPr>
          <p:spPr>
            <a:xfrm>
              <a:off x="7064253" y="3523700"/>
              <a:ext cx="989777" cy="491924"/>
            </a:xfrm>
            <a:prstGeom prst="rect">
              <a:avLst/>
            </a:prstGeom>
            <a:ln w="9525">
              <a:solidFill>
                <a:schemeClr val="tx2">
                  <a:lumMod val="65000"/>
                </a:schemeClr>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err="1">
                  <a:ln>
                    <a:noFill/>
                  </a:ln>
                  <a:solidFill>
                    <a:srgbClr val="FFFFFF">
                      <a:lumMod val="65000"/>
                    </a:srgbClr>
                  </a:solidFill>
                  <a:effectLst/>
                  <a:uLnTx/>
                  <a:uFillTx/>
                  <a:latin typeface="Arial" panose="020B0604020202020204" pitchFamily="34" charset="0"/>
                  <a:ea typeface="+mn-ea"/>
                  <a:cs typeface="Arial" panose="020B0604020202020204" pitchFamily="34" charset="0"/>
                </a:rPr>
                <a:t>Other</a:t>
              </a:r>
              <a:r>
                <a:rPr kumimoji="0" lang="en-US" sz="1200" b="1" i="0" u="none" strike="noStrike" kern="1200" cap="none" spc="0" normalizeH="0" baseline="30000" noProof="0" dirty="0" err="1">
                  <a:ln>
                    <a:noFill/>
                  </a:ln>
                  <a:solidFill>
                    <a:srgbClr val="FFFFFF">
                      <a:lumMod val="65000"/>
                    </a:srgbClr>
                  </a:solidFill>
                  <a:effectLst/>
                  <a:uLnTx/>
                  <a:uFillTx/>
                  <a:latin typeface="Arial" panose="020B0604020202020204" pitchFamily="34" charset="0"/>
                  <a:ea typeface="+mn-ea"/>
                  <a:cs typeface="Arial" panose="020B0604020202020204" pitchFamily="34" charset="0"/>
                </a:rPr>
                <a:t>b</a:t>
              </a:r>
              <a:endParaRPr kumimoji="0" lang="en-US" sz="1200" b="1" i="0" u="none" strike="noStrike" kern="1200" cap="none" spc="0" normalizeH="0" baseline="30000" noProof="0" dirty="0">
                <a:ln>
                  <a:noFill/>
                </a:ln>
                <a:solidFill>
                  <a:srgbClr val="FFFFFF">
                    <a:lumMod val="65000"/>
                  </a:srgbClr>
                </a:solidFill>
                <a:effectLst/>
                <a:uLnTx/>
                <a:uFillTx/>
                <a:latin typeface="Arial" panose="020B0604020202020204" pitchFamily="34" charset="0"/>
                <a:ea typeface="+mn-ea"/>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lumMod val="65000"/>
                    </a:srgbClr>
                  </a:solidFill>
                  <a:effectLst/>
                  <a:uLnTx/>
                  <a:uFillTx/>
                  <a:latin typeface="Arial" panose="020B0604020202020204" pitchFamily="34" charset="0"/>
                  <a:ea typeface="+mn-ea"/>
                  <a:cs typeface="Arial" panose="020B0604020202020204" pitchFamily="34" charset="0"/>
                </a:rPr>
                <a:t>n=66</a:t>
              </a:r>
            </a:p>
          </p:txBody>
        </p:sp>
        <p:cxnSp>
          <p:nvCxnSpPr>
            <p:cNvPr id="19" name="Straight Connector 18">
              <a:extLst>
                <a:ext uri="{FF2B5EF4-FFF2-40B4-BE49-F238E27FC236}">
                  <a16:creationId xmlns:a16="http://schemas.microsoft.com/office/drawing/2014/main" id="{E49966F3-51F5-4D26-A5B4-FA65EDCFB69A}"/>
                </a:ext>
              </a:extLst>
            </p:cNvPr>
            <p:cNvCxnSpPr>
              <a:cxnSpLocks/>
            </p:cNvCxnSpPr>
            <p:nvPr/>
          </p:nvCxnSpPr>
          <p:spPr>
            <a:xfrm>
              <a:off x="2358957" y="4015376"/>
              <a:ext cx="0" cy="384048"/>
            </a:xfrm>
            <a:prstGeom prst="line">
              <a:avLst/>
            </a:prstGeom>
            <a:ln>
              <a:solidFill>
                <a:srgbClr val="3C3D3E"/>
              </a:solidFill>
            </a:ln>
          </p:spPr>
          <p:style>
            <a:lnRef idx="1">
              <a:schemeClr val="dk1"/>
            </a:lnRef>
            <a:fillRef idx="0">
              <a:schemeClr val="dk1"/>
            </a:fillRef>
            <a:effectRef idx="0">
              <a:schemeClr val="dk1"/>
            </a:effectRef>
            <a:fontRef idx="minor">
              <a:schemeClr val="tx1"/>
            </a:fontRef>
          </p:style>
        </p:cxnSp>
        <p:cxnSp>
          <p:nvCxnSpPr>
            <p:cNvPr id="20" name="Straight Connector 19">
              <a:extLst>
                <a:ext uri="{FF2B5EF4-FFF2-40B4-BE49-F238E27FC236}">
                  <a16:creationId xmlns:a16="http://schemas.microsoft.com/office/drawing/2014/main" id="{F4227CD6-FD92-428F-B89F-CE761735733B}"/>
                </a:ext>
              </a:extLst>
            </p:cNvPr>
            <p:cNvCxnSpPr>
              <a:cxnSpLocks/>
            </p:cNvCxnSpPr>
            <p:nvPr/>
          </p:nvCxnSpPr>
          <p:spPr>
            <a:xfrm>
              <a:off x="4709056" y="4008195"/>
              <a:ext cx="4200" cy="357453"/>
            </a:xfrm>
            <a:prstGeom prst="line">
              <a:avLst/>
            </a:prstGeom>
            <a:ln>
              <a:solidFill>
                <a:schemeClr val="tx2">
                  <a:lumMod val="65000"/>
                </a:schemeClr>
              </a:solidFill>
            </a:ln>
          </p:spPr>
          <p:style>
            <a:lnRef idx="1">
              <a:schemeClr val="dk1"/>
            </a:lnRef>
            <a:fillRef idx="0">
              <a:schemeClr val="dk1"/>
            </a:fillRef>
            <a:effectRef idx="0">
              <a:schemeClr val="dk1"/>
            </a:effectRef>
            <a:fontRef idx="minor">
              <a:schemeClr val="tx1"/>
            </a:fontRef>
          </p:style>
        </p:cxnSp>
        <p:cxnSp>
          <p:nvCxnSpPr>
            <p:cNvPr id="21" name="Straight Connector 20">
              <a:extLst>
                <a:ext uri="{FF2B5EF4-FFF2-40B4-BE49-F238E27FC236}">
                  <a16:creationId xmlns:a16="http://schemas.microsoft.com/office/drawing/2014/main" id="{B9E696DB-B909-420F-B1ED-159FA37BE87F}"/>
                </a:ext>
              </a:extLst>
            </p:cNvPr>
            <p:cNvCxnSpPr>
              <a:cxnSpLocks/>
            </p:cNvCxnSpPr>
            <p:nvPr/>
          </p:nvCxnSpPr>
          <p:spPr>
            <a:xfrm>
              <a:off x="6057160" y="4014252"/>
              <a:ext cx="2" cy="346203"/>
            </a:xfrm>
            <a:prstGeom prst="line">
              <a:avLst/>
            </a:prstGeom>
            <a:ln>
              <a:solidFill>
                <a:schemeClr val="tx2">
                  <a:lumMod val="65000"/>
                </a:schemeClr>
              </a:solidFill>
            </a:ln>
          </p:spPr>
          <p:style>
            <a:lnRef idx="1">
              <a:schemeClr val="dk1"/>
            </a:lnRef>
            <a:fillRef idx="0">
              <a:schemeClr val="dk1"/>
            </a:fillRef>
            <a:effectRef idx="0">
              <a:schemeClr val="dk1"/>
            </a:effectRef>
            <a:fontRef idx="minor">
              <a:schemeClr val="tx1"/>
            </a:fontRef>
          </p:style>
        </p:cxnSp>
        <p:cxnSp>
          <p:nvCxnSpPr>
            <p:cNvPr id="22" name="Straight Connector 21">
              <a:extLst>
                <a:ext uri="{FF2B5EF4-FFF2-40B4-BE49-F238E27FC236}">
                  <a16:creationId xmlns:a16="http://schemas.microsoft.com/office/drawing/2014/main" id="{681FEF6B-27F3-488C-99C2-DBE517FA6CE5}"/>
                </a:ext>
              </a:extLst>
            </p:cNvPr>
            <p:cNvCxnSpPr/>
            <p:nvPr/>
          </p:nvCxnSpPr>
          <p:spPr>
            <a:xfrm>
              <a:off x="7559075" y="4010693"/>
              <a:ext cx="0" cy="375796"/>
            </a:xfrm>
            <a:prstGeom prst="line">
              <a:avLst/>
            </a:prstGeom>
            <a:ln>
              <a:solidFill>
                <a:schemeClr val="tx2">
                  <a:lumMod val="65000"/>
                </a:schemeClr>
              </a:solidFill>
            </a:ln>
          </p:spPr>
          <p:style>
            <a:lnRef idx="1">
              <a:schemeClr val="dk1"/>
            </a:lnRef>
            <a:fillRef idx="0">
              <a:schemeClr val="dk1"/>
            </a:fillRef>
            <a:effectRef idx="0">
              <a:schemeClr val="dk1"/>
            </a:effectRef>
            <a:fontRef idx="minor">
              <a:schemeClr val="tx1"/>
            </a:fontRef>
          </p:style>
        </p:cxnSp>
        <p:sp>
          <p:nvSpPr>
            <p:cNvPr id="34" name="Rectangle: Rounded Corners 33">
              <a:extLst>
                <a:ext uri="{FF2B5EF4-FFF2-40B4-BE49-F238E27FC236}">
                  <a16:creationId xmlns:a16="http://schemas.microsoft.com/office/drawing/2014/main" id="{1F311094-686F-4D72-B777-57259FA4F017}"/>
                </a:ext>
              </a:extLst>
            </p:cNvPr>
            <p:cNvSpPr/>
            <p:nvPr/>
          </p:nvSpPr>
          <p:spPr>
            <a:xfrm>
              <a:off x="1869332" y="4399211"/>
              <a:ext cx="989777" cy="491924"/>
            </a:xfrm>
            <a:prstGeom prst="roundRect">
              <a:avLst/>
            </a:prstGeom>
            <a:ln w="19050">
              <a:solidFill>
                <a:srgbClr val="000000"/>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CLL/SLL</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n=139</a:t>
              </a:r>
            </a:p>
          </p:txBody>
        </p:sp>
        <p:sp>
          <p:nvSpPr>
            <p:cNvPr id="35" name="Rectangle 34">
              <a:extLst>
                <a:ext uri="{FF2B5EF4-FFF2-40B4-BE49-F238E27FC236}">
                  <a16:creationId xmlns:a16="http://schemas.microsoft.com/office/drawing/2014/main" id="{02C638FD-480D-4840-8EFD-F931E78E1681}"/>
                </a:ext>
              </a:extLst>
            </p:cNvPr>
            <p:cNvSpPr/>
            <p:nvPr/>
          </p:nvSpPr>
          <p:spPr>
            <a:xfrm>
              <a:off x="4233607" y="4365648"/>
              <a:ext cx="989777" cy="491924"/>
            </a:xfrm>
            <a:prstGeom prst="rect">
              <a:avLst/>
            </a:prstGeom>
            <a:ln w="9525">
              <a:solidFill>
                <a:schemeClr val="tx2">
                  <a:lumMod val="65000"/>
                </a:schemeClr>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FFFFFF">
                      <a:lumMod val="65000"/>
                    </a:srgbClr>
                  </a:solidFill>
                  <a:effectLst/>
                  <a:uLnTx/>
                  <a:uFillTx/>
                  <a:latin typeface="Arial" panose="020B0604020202020204" pitchFamily="34" charset="0"/>
                  <a:ea typeface="+mn-ea"/>
                  <a:cs typeface="Arial" panose="020B0604020202020204" pitchFamily="34" charset="0"/>
                </a:rPr>
                <a:t>MCL</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lumMod val="65000"/>
                    </a:srgbClr>
                  </a:solidFill>
                  <a:effectLst/>
                  <a:uLnTx/>
                  <a:uFillTx/>
                  <a:latin typeface="Arial" panose="020B0604020202020204" pitchFamily="34" charset="0"/>
                  <a:ea typeface="+mn-ea"/>
                  <a:cs typeface="Arial" panose="020B0604020202020204" pitchFamily="34" charset="0"/>
                </a:rPr>
                <a:t>n=56</a:t>
              </a:r>
            </a:p>
          </p:txBody>
        </p:sp>
        <p:sp>
          <p:nvSpPr>
            <p:cNvPr id="36" name="Rectangle 35">
              <a:extLst>
                <a:ext uri="{FF2B5EF4-FFF2-40B4-BE49-F238E27FC236}">
                  <a16:creationId xmlns:a16="http://schemas.microsoft.com/office/drawing/2014/main" id="{09A49262-A0EC-43F1-98BB-326AC5D0190C}"/>
                </a:ext>
              </a:extLst>
            </p:cNvPr>
            <p:cNvSpPr/>
            <p:nvPr/>
          </p:nvSpPr>
          <p:spPr>
            <a:xfrm>
              <a:off x="5564168" y="4359420"/>
              <a:ext cx="989777" cy="491924"/>
            </a:xfrm>
            <a:prstGeom prst="rect">
              <a:avLst/>
            </a:prstGeom>
            <a:ln w="9525">
              <a:solidFill>
                <a:schemeClr val="tx2">
                  <a:lumMod val="65000"/>
                </a:schemeClr>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FFFFFF">
                      <a:lumMod val="65000"/>
                    </a:srgbClr>
                  </a:solidFill>
                  <a:effectLst/>
                  <a:uLnTx/>
                  <a:uFillTx/>
                  <a:latin typeface="Arial" panose="020B0604020202020204" pitchFamily="34" charset="0"/>
                  <a:ea typeface="+mn-ea"/>
                  <a:cs typeface="Arial" panose="020B0604020202020204" pitchFamily="34" charset="0"/>
                </a:rPr>
                <a:t>WM</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lumMod val="65000"/>
                    </a:srgbClr>
                  </a:solidFill>
                  <a:effectLst/>
                  <a:uLnTx/>
                  <a:uFillTx/>
                  <a:latin typeface="Arial" panose="020B0604020202020204" pitchFamily="34" charset="0"/>
                  <a:ea typeface="+mn-ea"/>
                  <a:cs typeface="Arial" panose="020B0604020202020204" pitchFamily="34" charset="0"/>
                </a:rPr>
                <a:t>n=19</a:t>
              </a:r>
            </a:p>
          </p:txBody>
        </p:sp>
        <p:sp>
          <p:nvSpPr>
            <p:cNvPr id="37" name="Rectangle 36">
              <a:extLst>
                <a:ext uri="{FF2B5EF4-FFF2-40B4-BE49-F238E27FC236}">
                  <a16:creationId xmlns:a16="http://schemas.microsoft.com/office/drawing/2014/main" id="{2553A951-1536-4B3F-AA2B-F27D0C19E12D}"/>
                </a:ext>
              </a:extLst>
            </p:cNvPr>
            <p:cNvSpPr/>
            <p:nvPr/>
          </p:nvSpPr>
          <p:spPr>
            <a:xfrm>
              <a:off x="7068261" y="4359420"/>
              <a:ext cx="989777" cy="491924"/>
            </a:xfrm>
            <a:prstGeom prst="rect">
              <a:avLst/>
            </a:prstGeom>
            <a:ln w="9525">
              <a:solidFill>
                <a:schemeClr val="tx2">
                  <a:lumMod val="65000"/>
                </a:schemeClr>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FFFFFF">
                      <a:lumMod val="65000"/>
                    </a:srgbClr>
                  </a:solidFill>
                  <a:effectLst/>
                  <a:uLnTx/>
                  <a:uFillTx/>
                  <a:latin typeface="Arial" panose="020B0604020202020204" pitchFamily="34" charset="0"/>
                  <a:ea typeface="+mn-ea"/>
                  <a:cs typeface="Arial" panose="020B0604020202020204" pitchFamily="34" charset="0"/>
                </a:rPr>
                <a:t>Other</a:t>
              </a:r>
              <a:endParaRPr kumimoji="0" lang="en-US" sz="1200" b="1" i="0" u="none" strike="noStrike" kern="1200" cap="none" spc="0" normalizeH="0" baseline="30000" noProof="0">
                <a:ln>
                  <a:noFill/>
                </a:ln>
                <a:solidFill>
                  <a:srgbClr val="FFFFFF">
                    <a:lumMod val="65000"/>
                  </a:srgbClr>
                </a:solidFill>
                <a:effectLst/>
                <a:uLnTx/>
                <a:uFillTx/>
                <a:latin typeface="Arial" panose="020B0604020202020204" pitchFamily="34" charset="0"/>
                <a:ea typeface="+mn-ea"/>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lumMod val="65000"/>
                    </a:srgbClr>
                  </a:solidFill>
                  <a:effectLst/>
                  <a:uLnTx/>
                  <a:uFillTx/>
                  <a:latin typeface="Arial" panose="020B0604020202020204" pitchFamily="34" charset="0"/>
                  <a:ea typeface="+mn-ea"/>
                  <a:cs typeface="Arial" panose="020B0604020202020204" pitchFamily="34" charset="0"/>
                </a:rPr>
                <a:t>n=55</a:t>
              </a:r>
            </a:p>
          </p:txBody>
        </p:sp>
        <p:sp>
          <p:nvSpPr>
            <p:cNvPr id="40" name="TextBox 39">
              <a:extLst>
                <a:ext uri="{FF2B5EF4-FFF2-40B4-BE49-F238E27FC236}">
                  <a16:creationId xmlns:a16="http://schemas.microsoft.com/office/drawing/2014/main" id="{64741880-24EE-426E-9A63-8CBAC7DA88A6}"/>
                </a:ext>
              </a:extLst>
            </p:cNvPr>
            <p:cNvSpPr txBox="1"/>
            <p:nvPr/>
          </p:nvSpPr>
          <p:spPr>
            <a:xfrm>
              <a:off x="512699" y="3528405"/>
              <a:ext cx="1136113" cy="464622"/>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Safety population</a:t>
              </a:r>
            </a:p>
          </p:txBody>
        </p:sp>
        <p:sp>
          <p:nvSpPr>
            <p:cNvPr id="41" name="TextBox 40">
              <a:extLst>
                <a:ext uri="{FF2B5EF4-FFF2-40B4-BE49-F238E27FC236}">
                  <a16:creationId xmlns:a16="http://schemas.microsoft.com/office/drawing/2014/main" id="{7F8316C4-CAD5-4370-A904-D5DC84858405}"/>
                </a:ext>
              </a:extLst>
            </p:cNvPr>
            <p:cNvSpPr txBox="1"/>
            <p:nvPr/>
          </p:nvSpPr>
          <p:spPr>
            <a:xfrm>
              <a:off x="407774" y="4397509"/>
              <a:ext cx="1345963" cy="464622"/>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Efficacy </a:t>
              </a:r>
              <a:r>
                <a:rPr kumimoji="0" lang="en-US" sz="1200" b="1" i="0" u="none" strike="noStrike" kern="1200" cap="none" spc="0" normalizeH="0" baseline="0" noProof="0" dirty="0" err="1">
                  <a:ln>
                    <a:noFill/>
                  </a:ln>
                  <a:solidFill>
                    <a:srgbClr val="000000"/>
                  </a:solidFill>
                  <a:effectLst/>
                  <a:uLnTx/>
                  <a:uFillTx/>
                  <a:latin typeface="Arial" panose="020B0604020202020204" pitchFamily="34" charset="0"/>
                  <a:ea typeface="+mn-ea"/>
                  <a:cs typeface="Arial" panose="020B0604020202020204" pitchFamily="34" charset="0"/>
                </a:rPr>
                <a:t>population</a:t>
              </a:r>
              <a:r>
                <a:rPr kumimoji="0" lang="en-US" sz="1200" b="1" i="0" u="none" strike="noStrike" kern="1200" cap="none" spc="0" normalizeH="0" baseline="30000" noProof="0" dirty="0" err="1">
                  <a:ln>
                    <a:noFill/>
                  </a:ln>
                  <a:solidFill>
                    <a:srgbClr val="000000"/>
                  </a:solidFill>
                  <a:effectLst/>
                  <a:uLnTx/>
                  <a:uFillTx/>
                  <a:latin typeface="Arial" panose="020B0604020202020204" pitchFamily="34" charset="0"/>
                  <a:ea typeface="+mn-ea"/>
                  <a:cs typeface="Arial" panose="020B0604020202020204" pitchFamily="34" charset="0"/>
                </a:rPr>
                <a:t>a</a:t>
              </a:r>
              <a:endParaRPr kumimoji="0" lang="en-US" sz="1200" b="1" i="0" u="none" strike="noStrike" kern="1200" cap="none" spc="0" normalizeH="0" baseline="3000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cxnSp>
          <p:nvCxnSpPr>
            <p:cNvPr id="43" name="Straight Connector 42">
              <a:extLst>
                <a:ext uri="{FF2B5EF4-FFF2-40B4-BE49-F238E27FC236}">
                  <a16:creationId xmlns:a16="http://schemas.microsoft.com/office/drawing/2014/main" id="{7AFD03B5-475B-4CF5-AA06-A606A1E04AA2}"/>
                </a:ext>
              </a:extLst>
            </p:cNvPr>
            <p:cNvCxnSpPr>
              <a:cxnSpLocks/>
            </p:cNvCxnSpPr>
            <p:nvPr/>
          </p:nvCxnSpPr>
          <p:spPr>
            <a:xfrm>
              <a:off x="6509904" y="2302693"/>
              <a:ext cx="0" cy="372886"/>
            </a:xfrm>
            <a:prstGeom prst="line">
              <a:avLst/>
            </a:prstGeom>
            <a:ln>
              <a:solidFill>
                <a:srgbClr val="000000"/>
              </a:solidFill>
            </a:ln>
          </p:spPr>
          <p:style>
            <a:lnRef idx="1">
              <a:schemeClr val="dk1"/>
            </a:lnRef>
            <a:fillRef idx="0">
              <a:schemeClr val="dk1"/>
            </a:fillRef>
            <a:effectRef idx="0">
              <a:schemeClr val="dk1"/>
            </a:effectRef>
            <a:fontRef idx="minor">
              <a:schemeClr val="tx1"/>
            </a:fontRef>
          </p:style>
        </p:cxnSp>
        <p:cxnSp>
          <p:nvCxnSpPr>
            <p:cNvPr id="47" name="Straight Connector 46">
              <a:extLst>
                <a:ext uri="{FF2B5EF4-FFF2-40B4-BE49-F238E27FC236}">
                  <a16:creationId xmlns:a16="http://schemas.microsoft.com/office/drawing/2014/main" id="{95D6576F-FAF8-CB43-B9BD-7CB08AC91601}"/>
                </a:ext>
              </a:extLst>
            </p:cNvPr>
            <p:cNvCxnSpPr>
              <a:cxnSpLocks/>
            </p:cNvCxnSpPr>
            <p:nvPr/>
          </p:nvCxnSpPr>
          <p:spPr>
            <a:xfrm flipH="1">
              <a:off x="2358959" y="4206765"/>
              <a:ext cx="553085" cy="0"/>
            </a:xfrm>
            <a:prstGeom prst="line">
              <a:avLst/>
            </a:prstGeom>
            <a:ln>
              <a:solidFill>
                <a:srgbClr val="3C3D3E"/>
              </a:solidFill>
              <a:headEnd type="triangle"/>
            </a:ln>
          </p:spPr>
          <p:style>
            <a:lnRef idx="1">
              <a:schemeClr val="dk1"/>
            </a:lnRef>
            <a:fillRef idx="0">
              <a:schemeClr val="dk1"/>
            </a:fillRef>
            <a:effectRef idx="0">
              <a:schemeClr val="dk1"/>
            </a:effectRef>
            <a:fontRef idx="minor">
              <a:schemeClr val="tx1"/>
            </a:fontRef>
          </p:style>
        </p:cxnSp>
        <p:sp>
          <p:nvSpPr>
            <p:cNvPr id="48" name="Rectangle: Rounded Corners 47">
              <a:extLst>
                <a:ext uri="{FF2B5EF4-FFF2-40B4-BE49-F238E27FC236}">
                  <a16:creationId xmlns:a16="http://schemas.microsoft.com/office/drawing/2014/main" id="{8F13018A-C293-8841-9E31-8C4287E96BFC}"/>
                </a:ext>
              </a:extLst>
            </p:cNvPr>
            <p:cNvSpPr/>
            <p:nvPr/>
          </p:nvSpPr>
          <p:spPr>
            <a:xfrm>
              <a:off x="2946165" y="3947886"/>
              <a:ext cx="1110850" cy="517757"/>
            </a:xfrm>
            <a:prstGeom prst="roundRect">
              <a:avLst/>
            </a:prstGeom>
            <a:ln w="19050">
              <a:solidFill>
                <a:srgbClr val="000000"/>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Ongoing, prior to 1</a:t>
              </a:r>
              <a:r>
                <a:rPr kumimoji="0" lang="en-US" sz="900" b="1" i="0" u="none" strike="noStrike" kern="1200" cap="none" spc="0" normalizeH="0" baseline="30000" noProof="0" dirty="0">
                  <a:ln>
                    <a:noFill/>
                  </a:ln>
                  <a:solidFill>
                    <a:srgbClr val="000000"/>
                  </a:solidFill>
                  <a:effectLst/>
                  <a:uLnTx/>
                  <a:uFillTx/>
                  <a:latin typeface="Arial" panose="020B0604020202020204" pitchFamily="34" charset="0"/>
                  <a:ea typeface="+mn-ea"/>
                  <a:cs typeface="Arial" panose="020B0604020202020204" pitchFamily="34" charset="0"/>
                </a:rPr>
                <a:t>st</a:t>
              </a:r>
              <a:r>
                <a:rPr kumimoji="0" lang="en-US" sz="9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restaging</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n=31</a:t>
              </a:r>
            </a:p>
          </p:txBody>
        </p:sp>
      </p:grpSp>
    </p:spTree>
    <p:extLst>
      <p:ext uri="{BB962C8B-B14F-4D97-AF65-F5344CB8AC3E}">
        <p14:creationId xmlns:p14="http://schemas.microsoft.com/office/powerpoint/2010/main" val="41239351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559A32-FB9C-4F81-9C5A-F68FED13A15D}"/>
              </a:ext>
            </a:extLst>
          </p:cNvPr>
          <p:cNvSpPr>
            <a:spLocks noGrp="1"/>
          </p:cNvSpPr>
          <p:nvPr>
            <p:ph type="title"/>
          </p:nvPr>
        </p:nvSpPr>
        <p:spPr>
          <a:xfrm>
            <a:off x="272322" y="0"/>
            <a:ext cx="11647357" cy="729157"/>
          </a:xfrm>
        </p:spPr>
        <p:txBody>
          <a:bodyPr>
            <a:normAutofit/>
          </a:bodyPr>
          <a:lstStyle/>
          <a:p>
            <a:r>
              <a:rPr lang="en-US" sz="2400" b="1" dirty="0">
                <a:solidFill>
                  <a:srgbClr val="000000"/>
                </a:solidFill>
              </a:rPr>
              <a:t>BRUIN: CLL/SLL Patient Characteristics</a:t>
            </a:r>
          </a:p>
        </p:txBody>
      </p:sp>
      <p:graphicFrame>
        <p:nvGraphicFramePr>
          <p:cNvPr id="3" name="Table 2">
            <a:extLst>
              <a:ext uri="{FF2B5EF4-FFF2-40B4-BE49-F238E27FC236}">
                <a16:creationId xmlns:a16="http://schemas.microsoft.com/office/drawing/2014/main" id="{418BFE45-A264-4E54-B448-5D7198D7E172}"/>
              </a:ext>
            </a:extLst>
          </p:cNvPr>
          <p:cNvGraphicFramePr>
            <a:graphicFrameLocks noGrp="1"/>
          </p:cNvGraphicFramePr>
          <p:nvPr/>
        </p:nvGraphicFramePr>
        <p:xfrm>
          <a:off x="1027942" y="795402"/>
          <a:ext cx="5089219" cy="4899660"/>
        </p:xfrm>
        <a:graphic>
          <a:graphicData uri="http://schemas.openxmlformats.org/drawingml/2006/table">
            <a:tbl>
              <a:tblPr firstRow="1" bandRow="1"/>
              <a:tblGrid>
                <a:gridCol w="3488199">
                  <a:extLst>
                    <a:ext uri="{9D8B030D-6E8A-4147-A177-3AD203B41FA5}">
                      <a16:colId xmlns:a16="http://schemas.microsoft.com/office/drawing/2014/main" val="2307363387"/>
                    </a:ext>
                  </a:extLst>
                </a:gridCol>
                <a:gridCol w="1601020">
                  <a:extLst>
                    <a:ext uri="{9D8B030D-6E8A-4147-A177-3AD203B41FA5}">
                      <a16:colId xmlns:a16="http://schemas.microsoft.com/office/drawing/2014/main" val="3230303715"/>
                    </a:ext>
                  </a:extLst>
                </a:gridCol>
              </a:tblGrid>
              <a:tr h="11479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r>
                        <a:rPr lang="en-US" sz="1400" dirty="0">
                          <a:latin typeface="Arial" panose="020B0604020202020204" pitchFamily="34" charset="0"/>
                          <a:cs typeface="Arial" panose="020B0604020202020204" pitchFamily="34" charset="0"/>
                        </a:rPr>
                        <a:t>Characteristics</a:t>
                      </a:r>
                      <a:endParaRPr lang="en-US" sz="1400" dirty="0">
                        <a:solidFill>
                          <a:schemeClr val="bg1"/>
                        </a:solidFill>
                        <a:latin typeface="Arial" panose="020B0604020202020204" pitchFamily="34" charset="0"/>
                        <a:cs typeface="Arial" panose="020B0604020202020204" pitchFamily="34" charset="0"/>
                      </a:endParaRPr>
                    </a:p>
                  </a:txBody>
                  <a:tcPr marL="68580" marR="68580" marT="34290" marB="34290">
                    <a:lnL w="12700" cap="flat" cmpd="sng" algn="ctr">
                      <a:solidFill>
                        <a:schemeClr val="bg1">
                          <a:lumMod val="50000"/>
                        </a:schemeClr>
                      </a:solidFill>
                      <a:prstDash val="solid"/>
                      <a:round/>
                      <a:headEnd type="none" w="med" len="med"/>
                      <a:tailEnd type="none" w="med" len="med"/>
                    </a:lnL>
                    <a:lnR>
                      <a:noFill/>
                    </a:lnR>
                    <a:lnT w="12700" cap="flat" cmpd="sng" algn="ctr">
                      <a:solidFill>
                        <a:schemeClr val="bg1">
                          <a:lumMod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253E6A"/>
                    </a:solidFill>
                  </a:tcPr>
                </a:tc>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a:r>
                        <a:rPr lang="en-US" sz="1400" dirty="0">
                          <a:latin typeface="Arial" panose="020B0604020202020204" pitchFamily="34" charset="0"/>
                          <a:cs typeface="Arial" panose="020B0604020202020204" pitchFamily="34" charset="0"/>
                        </a:rPr>
                        <a:t>n=170</a:t>
                      </a:r>
                    </a:p>
                  </a:txBody>
                  <a:tcPr marL="68580" marR="68580" marT="34290" marB="34290">
                    <a:lnL>
                      <a:noFill/>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253E6A"/>
                    </a:solidFill>
                  </a:tcPr>
                </a:tc>
                <a:extLst>
                  <a:ext uri="{0D108BD9-81ED-4DB2-BD59-A6C34878D82A}">
                    <a16:rowId xmlns:a16="http://schemas.microsoft.com/office/drawing/2014/main" val="3953418089"/>
                  </a:ext>
                </a:extLst>
              </a:tr>
              <a:tr h="114790">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l" defTabSz="914400" rtl="0" eaLnBrk="1" latinLnBrk="0" hangingPunct="1"/>
                      <a:r>
                        <a:rPr lang="en-US" sz="1200" kern="1200" dirty="0">
                          <a:solidFill>
                            <a:srgbClr val="000000"/>
                          </a:solidFill>
                          <a:latin typeface="Arial" panose="020B0604020202020204" pitchFamily="34" charset="0"/>
                          <a:ea typeface="Tahoma" panose="020B0604030504040204" pitchFamily="34" charset="0"/>
                          <a:cs typeface="Arial" panose="020B0604020202020204" pitchFamily="34" charset="0"/>
                        </a:rPr>
                        <a:t>Median age, years (range)</a:t>
                      </a:r>
                    </a:p>
                  </a:txBody>
                  <a:tcPr marL="68580" marR="68580" marT="34290" marB="34290">
                    <a:lnL w="12700" cap="flat" cmpd="sng" algn="ctr">
                      <a:solidFill>
                        <a:schemeClr val="bg1">
                          <a:lumMod val="5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latinLnBrk="0" hangingPunct="1"/>
                      <a:r>
                        <a:rPr lang="en-US" sz="1200" kern="1200" dirty="0">
                          <a:solidFill>
                            <a:srgbClr val="000000"/>
                          </a:solidFill>
                          <a:latin typeface="Arial" panose="020B0604020202020204" pitchFamily="34" charset="0"/>
                          <a:ea typeface="Tahoma" panose="020B0604030504040204" pitchFamily="34" charset="0"/>
                          <a:cs typeface="Arial" panose="020B0604020202020204" pitchFamily="34" charset="0"/>
                        </a:rPr>
                        <a:t>69 (36-88)</a:t>
                      </a:r>
                    </a:p>
                  </a:txBody>
                  <a:tcPr marL="68580" marR="68580" marT="34290" marB="34290">
                    <a:lnL w="12700" cap="flat" cmpd="sng" algn="ctr">
                      <a:no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0532294"/>
                  </a:ext>
                </a:extLst>
              </a:tr>
              <a:tr h="188255">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l" defTabSz="914400" rtl="0" eaLnBrk="1" latinLnBrk="0" hangingPunct="1"/>
                      <a:r>
                        <a:rPr lang="en-US" sz="1200" kern="1200" dirty="0">
                          <a:solidFill>
                            <a:srgbClr val="000000"/>
                          </a:solidFill>
                          <a:latin typeface="Arial" panose="020B0604020202020204" pitchFamily="34" charset="0"/>
                          <a:ea typeface="Tahoma" panose="020B0604030504040204" pitchFamily="34" charset="0"/>
                          <a:cs typeface="Arial" panose="020B0604020202020204" pitchFamily="34" charset="0"/>
                        </a:rPr>
                        <a:t>Female, n (%)</a:t>
                      </a:r>
                    </a:p>
                    <a:p>
                      <a:pPr marL="0" algn="l" defTabSz="914400" rtl="0" eaLnBrk="1" latinLnBrk="0" hangingPunct="1"/>
                      <a:r>
                        <a:rPr lang="en-US" sz="1200" kern="1200" dirty="0">
                          <a:solidFill>
                            <a:srgbClr val="000000"/>
                          </a:solidFill>
                          <a:latin typeface="Arial" panose="020B0604020202020204" pitchFamily="34" charset="0"/>
                          <a:ea typeface="Tahoma" panose="020B0604030504040204" pitchFamily="34" charset="0"/>
                          <a:cs typeface="Arial" panose="020B0604020202020204" pitchFamily="34" charset="0"/>
                        </a:rPr>
                        <a:t>Male, n (%)</a:t>
                      </a:r>
                    </a:p>
                  </a:txBody>
                  <a:tcPr marL="68580" marR="68580" marT="34290" marB="34290">
                    <a:lnL w="12700" cap="flat" cmpd="sng" algn="ctr">
                      <a:solidFill>
                        <a:schemeClr val="bg1">
                          <a:lumMod val="5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rgbClr val="E7E7E7"/>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latinLnBrk="0" hangingPunct="1"/>
                      <a:r>
                        <a:rPr lang="en-US" sz="1200" kern="1200" dirty="0">
                          <a:solidFill>
                            <a:srgbClr val="000000"/>
                          </a:solidFill>
                          <a:latin typeface="Arial" panose="020B0604020202020204" pitchFamily="34" charset="0"/>
                          <a:ea typeface="Tahoma" panose="020B0604030504040204" pitchFamily="34" charset="0"/>
                          <a:cs typeface="Arial" panose="020B0604020202020204" pitchFamily="34" charset="0"/>
                        </a:rPr>
                        <a:t>61 (36)</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i="0" u="none" strike="noStrike" kern="1200" cap="none" spc="0" baseline="0" dirty="0">
                          <a:solidFill>
                            <a:srgbClr val="000000"/>
                          </a:solidFill>
                          <a:uFillTx/>
                          <a:latin typeface="Arial" panose="020B0604020202020204" pitchFamily="34" charset="0"/>
                          <a:ea typeface="Tahoma" panose="020B0604030504040204" pitchFamily="34" charset="0"/>
                          <a:cs typeface="Arial" panose="020B0604020202020204" pitchFamily="34" charset="0"/>
                          <a:sym typeface="Roboto Regular"/>
                        </a:rPr>
                        <a:t>109 (64)</a:t>
                      </a:r>
                    </a:p>
                  </a:txBody>
                  <a:tcPr marL="68580" marR="68580" marT="34290" marB="34290">
                    <a:lnL w="12700" cap="flat" cmpd="sng" algn="ctr">
                      <a:no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rgbClr val="E7E7E7"/>
                    </a:solidFill>
                  </a:tcPr>
                </a:tc>
                <a:extLst>
                  <a:ext uri="{0D108BD9-81ED-4DB2-BD59-A6C34878D82A}">
                    <a16:rowId xmlns:a16="http://schemas.microsoft.com/office/drawing/2014/main" val="2895991119"/>
                  </a:ext>
                </a:extLst>
              </a:tr>
              <a:tr h="335186">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l" defTabSz="914400" rtl="0" eaLnBrk="1" latinLnBrk="0" hangingPunct="1"/>
                      <a:r>
                        <a:rPr lang="en-US" sz="1200" kern="1200" dirty="0">
                          <a:solidFill>
                            <a:srgbClr val="000000"/>
                          </a:solidFill>
                          <a:latin typeface="Arial" panose="020B0604020202020204" pitchFamily="34" charset="0"/>
                          <a:ea typeface="Tahoma" panose="020B0604030504040204" pitchFamily="34" charset="0"/>
                          <a:cs typeface="Arial" panose="020B0604020202020204" pitchFamily="34" charset="0"/>
                        </a:rPr>
                        <a:t>ECOG </a:t>
                      </a:r>
                      <a:r>
                        <a:rPr lang="en-US" sz="1200" kern="1200" dirty="0" err="1">
                          <a:solidFill>
                            <a:srgbClr val="000000"/>
                          </a:solidFill>
                          <a:latin typeface="Arial" panose="020B0604020202020204" pitchFamily="34" charset="0"/>
                          <a:ea typeface="Tahoma" panose="020B0604030504040204" pitchFamily="34" charset="0"/>
                          <a:cs typeface="Arial" panose="020B0604020202020204" pitchFamily="34" charset="0"/>
                        </a:rPr>
                        <a:t>PS</a:t>
                      </a:r>
                      <a:r>
                        <a:rPr lang="en-US" sz="1200" baseline="300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a</a:t>
                      </a:r>
                      <a:r>
                        <a:rPr lang="en-US" sz="1200" kern="1200" dirty="0">
                          <a:solidFill>
                            <a:srgbClr val="000000"/>
                          </a:solidFill>
                          <a:latin typeface="Arial" panose="020B0604020202020204" pitchFamily="34" charset="0"/>
                          <a:ea typeface="Tahoma" panose="020B0604030504040204" pitchFamily="34" charset="0"/>
                          <a:cs typeface="Arial" panose="020B0604020202020204" pitchFamily="34" charset="0"/>
                        </a:rPr>
                        <a:t>, n (%)</a:t>
                      </a:r>
                    </a:p>
                    <a:p>
                      <a:pPr marL="457200" lvl="2" algn="l" defTabSz="914400" rtl="0" eaLnBrk="1" latinLnBrk="0" hangingPunct="1"/>
                      <a:r>
                        <a:rPr lang="en-US" sz="1200" kern="1200" dirty="0">
                          <a:solidFill>
                            <a:srgbClr val="000000"/>
                          </a:solidFill>
                          <a:latin typeface="Arial" panose="020B0604020202020204" pitchFamily="34" charset="0"/>
                          <a:ea typeface="Tahoma" panose="020B0604030504040204" pitchFamily="34" charset="0"/>
                          <a:cs typeface="Arial" panose="020B0604020202020204" pitchFamily="34" charset="0"/>
                        </a:rPr>
                        <a:t> 0</a:t>
                      </a:r>
                    </a:p>
                    <a:p>
                      <a:pPr marL="457200" lvl="2" algn="l" defTabSz="914400" rtl="0" eaLnBrk="1" latinLnBrk="0" hangingPunct="1"/>
                      <a:r>
                        <a:rPr lang="en-US" sz="1200" kern="1200" dirty="0">
                          <a:solidFill>
                            <a:srgbClr val="000000"/>
                          </a:solidFill>
                          <a:latin typeface="Arial" panose="020B0604020202020204" pitchFamily="34" charset="0"/>
                          <a:ea typeface="Tahoma" panose="020B0604030504040204" pitchFamily="34" charset="0"/>
                          <a:cs typeface="Arial" panose="020B0604020202020204" pitchFamily="34" charset="0"/>
                        </a:rPr>
                        <a:t> 1</a:t>
                      </a:r>
                    </a:p>
                    <a:p>
                      <a:pPr marL="457200" lvl="2" algn="l" defTabSz="914400" rtl="0" eaLnBrk="1" latinLnBrk="0" hangingPunct="1"/>
                      <a:r>
                        <a:rPr lang="en-US" sz="1200" kern="1200" dirty="0">
                          <a:solidFill>
                            <a:srgbClr val="000000"/>
                          </a:solidFill>
                          <a:latin typeface="Arial" panose="020B0604020202020204" pitchFamily="34" charset="0"/>
                          <a:ea typeface="Tahoma" panose="020B0604030504040204" pitchFamily="34" charset="0"/>
                          <a:cs typeface="Arial" panose="020B0604020202020204" pitchFamily="34" charset="0"/>
                        </a:rPr>
                        <a:t> 2   </a:t>
                      </a:r>
                    </a:p>
                  </a:txBody>
                  <a:tcPr marL="68580" marR="68580" marT="34290" marB="34290">
                    <a:lnL w="12700" cap="flat" cmpd="sng" algn="ctr">
                      <a:solidFill>
                        <a:schemeClr val="bg1">
                          <a:lumMod val="5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latinLnBrk="0" hangingPunct="1"/>
                      <a:endParaRPr lang="en-US" sz="1200" kern="1200">
                        <a:solidFill>
                          <a:srgbClr val="000000"/>
                        </a:solidFill>
                        <a:latin typeface="Arial" panose="020B0604020202020204" pitchFamily="34" charset="0"/>
                        <a:ea typeface="Tahoma" panose="020B0604030504040204" pitchFamily="34" charset="0"/>
                        <a:cs typeface="Arial" panose="020B0604020202020204" pitchFamily="34" charset="0"/>
                      </a:endParaRPr>
                    </a:p>
                    <a:p>
                      <a:pPr marL="0" algn="ctr" defTabSz="914400" rtl="0" eaLnBrk="1" latinLnBrk="0" hangingPunct="1"/>
                      <a:r>
                        <a:rPr lang="en-US" sz="1200" kern="1200">
                          <a:solidFill>
                            <a:srgbClr val="000000"/>
                          </a:solidFill>
                          <a:latin typeface="Arial" panose="020B0604020202020204" pitchFamily="34" charset="0"/>
                          <a:ea typeface="Tahoma" panose="020B0604030504040204" pitchFamily="34" charset="0"/>
                          <a:cs typeface="Arial" panose="020B0604020202020204" pitchFamily="34" charset="0"/>
                        </a:rPr>
                        <a:t>87 (51)</a:t>
                      </a:r>
                    </a:p>
                    <a:p>
                      <a:pPr marL="0" algn="ctr" defTabSz="914400" rtl="0" eaLnBrk="1" latinLnBrk="0" hangingPunct="1"/>
                      <a:r>
                        <a:rPr lang="en-US" sz="1200" kern="1200">
                          <a:solidFill>
                            <a:srgbClr val="000000"/>
                          </a:solidFill>
                          <a:latin typeface="Arial" panose="020B0604020202020204" pitchFamily="34" charset="0"/>
                          <a:ea typeface="Tahoma" panose="020B0604030504040204" pitchFamily="34" charset="0"/>
                          <a:cs typeface="Arial" panose="020B0604020202020204" pitchFamily="34" charset="0"/>
                        </a:rPr>
                        <a:t>69 (41)</a:t>
                      </a:r>
                    </a:p>
                    <a:p>
                      <a:pPr marL="0" algn="ctr" defTabSz="914400" rtl="0" eaLnBrk="1" latinLnBrk="0" hangingPunct="1"/>
                      <a:r>
                        <a:rPr lang="en-US" sz="1200" kern="1200">
                          <a:solidFill>
                            <a:srgbClr val="000000"/>
                          </a:solidFill>
                          <a:latin typeface="Arial" panose="020B0604020202020204" pitchFamily="34" charset="0"/>
                          <a:ea typeface="Tahoma" panose="020B0604030504040204" pitchFamily="34" charset="0"/>
                          <a:cs typeface="Arial" panose="020B0604020202020204" pitchFamily="34" charset="0"/>
                        </a:rPr>
                        <a:t>13 (8)</a:t>
                      </a:r>
                    </a:p>
                  </a:txBody>
                  <a:tcPr marL="68580" marR="68580" marT="34290" marB="34290">
                    <a:lnL w="12700" cap="flat" cmpd="sng" algn="ctr">
                      <a:no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80428834"/>
                  </a:ext>
                </a:extLst>
              </a:tr>
              <a:tr h="114790">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l" defTabSz="914400" rtl="0" eaLnBrk="1" latinLnBrk="0" hangingPunct="1"/>
                      <a:r>
                        <a:rPr lang="en-US" sz="1200" kern="1200" dirty="0">
                          <a:solidFill>
                            <a:srgbClr val="000000"/>
                          </a:solidFill>
                          <a:latin typeface="Arial" panose="020B0604020202020204" pitchFamily="34" charset="0"/>
                          <a:ea typeface="Tahoma" panose="020B0604030504040204" pitchFamily="34" charset="0"/>
                          <a:cs typeface="Arial" panose="020B0604020202020204" pitchFamily="34" charset="0"/>
                        </a:rPr>
                        <a:t>Median number prior lines of systemic therapy (range)</a:t>
                      </a:r>
                    </a:p>
                    <a:p>
                      <a:pPr marL="0" indent="457200" algn="l" defTabSz="914400" rtl="0" eaLnBrk="1" latinLnBrk="0" hangingPunct="1"/>
                      <a:r>
                        <a:rPr lang="en-US" sz="1200" kern="1200" dirty="0">
                          <a:solidFill>
                            <a:srgbClr val="000000"/>
                          </a:solidFill>
                          <a:latin typeface="Arial" panose="020B0604020202020204" pitchFamily="34" charset="0"/>
                          <a:ea typeface="Tahoma" panose="020B0604030504040204" pitchFamily="34" charset="0"/>
                          <a:cs typeface="Arial" panose="020B0604020202020204" pitchFamily="34" charset="0"/>
                        </a:rPr>
                        <a:t>BTK pre-treated</a:t>
                      </a:r>
                    </a:p>
                  </a:txBody>
                  <a:tcPr marL="68580" marR="68580" marT="34290" marB="34290">
                    <a:lnL w="12700" cap="flat" cmpd="sng" algn="ctr">
                      <a:solidFill>
                        <a:schemeClr val="bg1">
                          <a:lumMod val="5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rgbClr val="E7E7E7"/>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latinLnBrk="0" hangingPunct="1"/>
                      <a:endParaRPr lang="en-US" sz="1200" kern="1200" dirty="0">
                        <a:solidFill>
                          <a:srgbClr val="000000"/>
                        </a:solidFill>
                        <a:latin typeface="Arial" panose="020B0604020202020204" pitchFamily="34" charset="0"/>
                        <a:ea typeface="Tahoma" panose="020B0604030504040204" pitchFamily="34" charset="0"/>
                        <a:cs typeface="Arial" panose="020B0604020202020204" pitchFamily="34" charset="0"/>
                      </a:endParaRPr>
                    </a:p>
                    <a:p>
                      <a:pPr marL="0" algn="ctr" defTabSz="914400" rtl="0" eaLnBrk="1" latinLnBrk="0" hangingPunct="1"/>
                      <a:r>
                        <a:rPr lang="en-US" sz="1200" kern="1200" dirty="0">
                          <a:solidFill>
                            <a:srgbClr val="000000"/>
                          </a:solidFill>
                          <a:latin typeface="Arial" panose="020B0604020202020204" pitchFamily="34" charset="0"/>
                          <a:ea typeface="Tahoma" panose="020B0604030504040204" pitchFamily="34" charset="0"/>
                          <a:cs typeface="Arial" panose="020B0604020202020204" pitchFamily="34" charset="0"/>
                        </a:rPr>
                        <a:t>3 (1-11)</a:t>
                      </a:r>
                    </a:p>
                    <a:p>
                      <a:pPr marL="0" algn="ctr" defTabSz="914400" rtl="0" eaLnBrk="1" latinLnBrk="0" hangingPunct="1"/>
                      <a:r>
                        <a:rPr lang="en-US" sz="1200" kern="1200" dirty="0">
                          <a:solidFill>
                            <a:srgbClr val="000000"/>
                          </a:solidFill>
                          <a:latin typeface="Arial" panose="020B0604020202020204" pitchFamily="34" charset="0"/>
                          <a:ea typeface="Tahoma" panose="020B0604030504040204" pitchFamily="34" charset="0"/>
                          <a:cs typeface="Arial" panose="020B0604020202020204" pitchFamily="34" charset="0"/>
                        </a:rPr>
                        <a:t>4 (1-11)</a:t>
                      </a:r>
                    </a:p>
                  </a:txBody>
                  <a:tcPr marL="68580" marR="68580" marT="34290" marB="34290">
                    <a:lnL w="12700" cap="flat" cmpd="sng" algn="ctr">
                      <a:no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rgbClr val="E7E7E7"/>
                    </a:solidFill>
                  </a:tcPr>
                </a:tc>
                <a:extLst>
                  <a:ext uri="{0D108BD9-81ED-4DB2-BD59-A6C34878D82A}">
                    <a16:rowId xmlns:a16="http://schemas.microsoft.com/office/drawing/2014/main" val="1600667999"/>
                  </a:ext>
                </a:extLst>
              </a:tr>
              <a:tr h="775978">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rgbClr val="000000"/>
                          </a:solidFill>
                          <a:latin typeface="Arial" panose="020B0604020202020204" pitchFamily="34" charset="0"/>
                          <a:ea typeface="Tahoma" panose="020B0604030504040204" pitchFamily="34" charset="0"/>
                          <a:cs typeface="Arial" panose="020B0604020202020204" pitchFamily="34" charset="0"/>
                        </a:rPr>
                        <a:t>Prior therapy, n (%)</a:t>
                      </a:r>
                    </a:p>
                    <a:p>
                      <a:pPr marL="457200" marR="0" lvl="2"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FF0000"/>
                          </a:solidFill>
                          <a:latin typeface="Arial" panose="020B0604020202020204" pitchFamily="34" charset="0"/>
                          <a:ea typeface="Tahoma" panose="020B0604030504040204" pitchFamily="34" charset="0"/>
                          <a:cs typeface="Arial" panose="020B0604020202020204" pitchFamily="34" charset="0"/>
                        </a:rPr>
                        <a:t>BTK inhibitor</a:t>
                      </a:r>
                    </a:p>
                    <a:p>
                      <a:pPr marL="457200" marR="0" lvl="2"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rgbClr val="000000"/>
                          </a:solidFill>
                          <a:latin typeface="Arial" panose="020B0604020202020204" pitchFamily="34" charset="0"/>
                          <a:ea typeface="Tahoma" panose="020B0604030504040204" pitchFamily="34" charset="0"/>
                          <a:cs typeface="Arial" panose="020B0604020202020204" pitchFamily="34" charset="0"/>
                        </a:rPr>
                        <a:t>Chemotherapy</a:t>
                      </a:r>
                    </a:p>
                    <a:p>
                      <a:pPr marL="457200" marR="0" lvl="2"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rgbClr val="000000"/>
                          </a:solidFill>
                          <a:latin typeface="Arial" panose="020B0604020202020204" pitchFamily="34" charset="0"/>
                          <a:ea typeface="Tahoma" panose="020B0604030504040204" pitchFamily="34" charset="0"/>
                          <a:cs typeface="Arial" panose="020B0604020202020204" pitchFamily="34" charset="0"/>
                        </a:rPr>
                        <a:t>Anti-CD20 antibody</a:t>
                      </a:r>
                    </a:p>
                    <a:p>
                      <a:pPr marL="457200" marR="0" lvl="2"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rgbClr val="000000"/>
                          </a:solidFill>
                          <a:latin typeface="Arial" panose="020B0604020202020204" pitchFamily="34" charset="0"/>
                          <a:ea typeface="Tahoma" panose="020B0604030504040204" pitchFamily="34" charset="0"/>
                          <a:cs typeface="Arial" panose="020B0604020202020204" pitchFamily="34" charset="0"/>
                        </a:rPr>
                        <a:t>BCL2 inhibitor</a:t>
                      </a:r>
                    </a:p>
                    <a:p>
                      <a:pPr marL="457200" marR="0" lvl="2"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rgbClr val="000000"/>
                          </a:solidFill>
                          <a:latin typeface="Arial" panose="020B0604020202020204" pitchFamily="34" charset="0"/>
                          <a:ea typeface="Tahoma" panose="020B0604030504040204" pitchFamily="34" charset="0"/>
                          <a:cs typeface="Arial" panose="020B0604020202020204" pitchFamily="34" charset="0"/>
                        </a:rPr>
                        <a:t>PI3K inhibitor</a:t>
                      </a:r>
                    </a:p>
                    <a:p>
                      <a:pPr marL="457200" marR="0" lvl="2"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rgbClr val="000000"/>
                          </a:solidFill>
                          <a:latin typeface="Arial" panose="020B0604020202020204" pitchFamily="34" charset="0"/>
                          <a:ea typeface="Tahoma" panose="020B0604030504040204" pitchFamily="34" charset="0"/>
                          <a:cs typeface="Arial" panose="020B0604020202020204" pitchFamily="34" charset="0"/>
                        </a:rPr>
                        <a:t>Lenalidomide</a:t>
                      </a:r>
                    </a:p>
                    <a:p>
                      <a:pPr marL="457200" marR="0" lvl="2"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rgbClr val="000000"/>
                          </a:solidFill>
                          <a:latin typeface="Arial" panose="020B0604020202020204" pitchFamily="34" charset="0"/>
                          <a:ea typeface="Tahoma" panose="020B0604030504040204" pitchFamily="34" charset="0"/>
                          <a:cs typeface="Arial" panose="020B0604020202020204" pitchFamily="34" charset="0"/>
                        </a:rPr>
                        <a:t>Autologous stem cell transplant</a:t>
                      </a:r>
                    </a:p>
                    <a:p>
                      <a:pPr marL="457200" marR="0" lvl="2"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rgbClr val="000000"/>
                          </a:solidFill>
                          <a:latin typeface="Arial" panose="020B0604020202020204" pitchFamily="34" charset="0"/>
                          <a:ea typeface="Tahoma" panose="020B0604030504040204" pitchFamily="34" charset="0"/>
                          <a:cs typeface="Arial" panose="020B0604020202020204" pitchFamily="34" charset="0"/>
                        </a:rPr>
                        <a:t>Allogeneic stem cell transplant</a:t>
                      </a:r>
                    </a:p>
                    <a:p>
                      <a:pPr marL="457200" marR="0" lvl="2"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rgbClr val="000000"/>
                          </a:solidFill>
                          <a:latin typeface="Arial" panose="020B0604020202020204" pitchFamily="34" charset="0"/>
                          <a:ea typeface="Tahoma" panose="020B0604030504040204" pitchFamily="34" charset="0"/>
                          <a:cs typeface="Arial" panose="020B0604020202020204" pitchFamily="34" charset="0"/>
                        </a:rPr>
                        <a:t>CAR-T</a:t>
                      </a:r>
                    </a:p>
                  </a:txBody>
                  <a:tcPr marL="68580" marR="68580" marT="34290" marB="34290">
                    <a:lnL w="12700" cap="flat" cmpd="sng" algn="ctr">
                      <a:solidFill>
                        <a:schemeClr val="bg1">
                          <a:lumMod val="5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200" kern="1200" dirty="0">
                        <a:solidFill>
                          <a:srgbClr val="000000"/>
                        </a:solidFill>
                        <a:latin typeface="Arial" panose="020B0604020202020204" pitchFamily="34" charset="0"/>
                        <a:ea typeface="Tahoma" panose="020B060403050404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FF0000"/>
                          </a:solidFill>
                          <a:latin typeface="Arial" panose="020B0604020202020204" pitchFamily="34" charset="0"/>
                          <a:ea typeface="Tahoma" panose="020B0604030504040204" pitchFamily="34" charset="0"/>
                          <a:cs typeface="Arial" panose="020B0604020202020204" pitchFamily="34" charset="0"/>
                        </a:rPr>
                        <a:t>146 (86)</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kern="1200" dirty="0">
                          <a:solidFill>
                            <a:srgbClr val="000000"/>
                          </a:solidFill>
                          <a:latin typeface="Arial" panose="020B0604020202020204" pitchFamily="34" charset="0"/>
                          <a:ea typeface="Tahoma" panose="020B0604030504040204" pitchFamily="34" charset="0"/>
                          <a:cs typeface="Arial" panose="020B0604020202020204" pitchFamily="34" charset="0"/>
                        </a:rPr>
                        <a:t>140 (82)</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kern="1200" dirty="0">
                          <a:solidFill>
                            <a:srgbClr val="000000"/>
                          </a:solidFill>
                          <a:latin typeface="Arial" panose="020B0604020202020204" pitchFamily="34" charset="0"/>
                          <a:ea typeface="Tahoma" panose="020B0604030504040204" pitchFamily="34" charset="0"/>
                          <a:cs typeface="Arial" panose="020B0604020202020204" pitchFamily="34" charset="0"/>
                        </a:rPr>
                        <a:t>153 (90)</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kern="1200" dirty="0">
                          <a:solidFill>
                            <a:srgbClr val="000000"/>
                          </a:solidFill>
                          <a:latin typeface="Arial" panose="020B0604020202020204" pitchFamily="34" charset="0"/>
                          <a:ea typeface="Tahoma" panose="020B0604030504040204" pitchFamily="34" charset="0"/>
                          <a:cs typeface="Arial" panose="020B0604020202020204" pitchFamily="34" charset="0"/>
                        </a:rPr>
                        <a:t>57 (34)</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kern="1200" dirty="0">
                          <a:solidFill>
                            <a:srgbClr val="000000"/>
                          </a:solidFill>
                          <a:latin typeface="Arial" panose="020B0604020202020204" pitchFamily="34" charset="0"/>
                          <a:ea typeface="Tahoma" panose="020B0604030504040204" pitchFamily="34" charset="0"/>
                          <a:cs typeface="Arial" panose="020B0604020202020204" pitchFamily="34" charset="0"/>
                        </a:rPr>
                        <a:t>36 (21)</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kern="1200" dirty="0">
                          <a:solidFill>
                            <a:srgbClr val="000000"/>
                          </a:solidFill>
                          <a:latin typeface="Arial" panose="020B0604020202020204" pitchFamily="34" charset="0"/>
                          <a:ea typeface="Tahoma" panose="020B0604030504040204" pitchFamily="34" charset="0"/>
                          <a:cs typeface="Arial" panose="020B0604020202020204" pitchFamily="34" charset="0"/>
                        </a:rPr>
                        <a:t>14 (8)</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kern="1200" dirty="0">
                          <a:solidFill>
                            <a:srgbClr val="000000"/>
                          </a:solidFill>
                          <a:latin typeface="Arial" panose="020B0604020202020204" pitchFamily="34" charset="0"/>
                          <a:ea typeface="Tahoma" panose="020B0604030504040204" pitchFamily="34" charset="0"/>
                          <a:cs typeface="Arial" panose="020B0604020202020204" pitchFamily="34" charset="0"/>
                        </a:rPr>
                        <a:t>0</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kern="1200" dirty="0">
                          <a:solidFill>
                            <a:srgbClr val="000000"/>
                          </a:solidFill>
                          <a:latin typeface="Arial" panose="020B0604020202020204" pitchFamily="34" charset="0"/>
                          <a:ea typeface="Tahoma" panose="020B0604030504040204" pitchFamily="34" charset="0"/>
                          <a:cs typeface="Arial" panose="020B0604020202020204" pitchFamily="34" charset="0"/>
                        </a:rPr>
                        <a:t>3 (2)</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kern="1200" dirty="0">
                          <a:solidFill>
                            <a:srgbClr val="000000"/>
                          </a:solidFill>
                          <a:latin typeface="Arial" panose="020B0604020202020204" pitchFamily="34" charset="0"/>
                          <a:ea typeface="Tahoma" panose="020B0604030504040204" pitchFamily="34" charset="0"/>
                          <a:cs typeface="Arial" panose="020B0604020202020204" pitchFamily="34" charset="0"/>
                        </a:rPr>
                        <a:t>10 (6)</a:t>
                      </a:r>
                    </a:p>
                  </a:txBody>
                  <a:tcPr marL="68580" marR="68580" marT="34290" marB="34290">
                    <a:lnL w="12700" cap="flat" cmpd="sng" algn="ctr">
                      <a:no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275667"/>
                  </a:ext>
                </a:extLst>
              </a:tr>
              <a:tr h="261720">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FF0000"/>
                          </a:solidFill>
                          <a:latin typeface="Arial" panose="020B0604020202020204" pitchFamily="34" charset="0"/>
                          <a:ea typeface="Tahoma" panose="020B0604030504040204" pitchFamily="34" charset="0"/>
                          <a:cs typeface="Arial" panose="020B0604020202020204" pitchFamily="34" charset="0"/>
                        </a:rPr>
                        <a:t>Reason discontinued any prior </a:t>
                      </a:r>
                      <a:r>
                        <a:rPr lang="en-US" sz="1200" b="1" kern="1200" dirty="0" err="1">
                          <a:solidFill>
                            <a:srgbClr val="FF0000"/>
                          </a:solidFill>
                          <a:latin typeface="Arial" panose="020B0604020202020204" pitchFamily="34" charset="0"/>
                          <a:ea typeface="Tahoma" panose="020B0604030504040204" pitchFamily="34" charset="0"/>
                          <a:cs typeface="Arial" panose="020B0604020202020204" pitchFamily="34" charset="0"/>
                        </a:rPr>
                        <a:t>BTKi</a:t>
                      </a:r>
                      <a:r>
                        <a:rPr lang="en-US" sz="1200" b="1" kern="1200" dirty="0">
                          <a:solidFill>
                            <a:srgbClr val="FF0000"/>
                          </a:solidFill>
                          <a:latin typeface="Arial" panose="020B0604020202020204" pitchFamily="34" charset="0"/>
                          <a:ea typeface="Tahoma" panose="020B0604030504040204" pitchFamily="34" charset="0"/>
                          <a:cs typeface="Arial" panose="020B0604020202020204" pitchFamily="34" charset="0"/>
                        </a:rPr>
                        <a:t>, n (%)</a:t>
                      </a:r>
                      <a:r>
                        <a:rPr lang="en-US" sz="1200" b="1" baseline="300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b</a:t>
                      </a:r>
                      <a:endParaRPr lang="en-US" sz="1200" b="1" kern="1200" baseline="30000" dirty="0">
                        <a:solidFill>
                          <a:srgbClr val="FF0000"/>
                        </a:solidFill>
                        <a:latin typeface="Arial" panose="020B0604020202020204" pitchFamily="34" charset="0"/>
                        <a:ea typeface="Tahoma" panose="020B060403050404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FF0000"/>
                          </a:solidFill>
                          <a:latin typeface="Arial" panose="020B0604020202020204" pitchFamily="34" charset="0"/>
                          <a:ea typeface="Tahoma" panose="020B0604030504040204" pitchFamily="34" charset="0"/>
                          <a:cs typeface="Arial" panose="020B0604020202020204" pitchFamily="34" charset="0"/>
                        </a:rPr>
                        <a:t>          Progressive disease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FF0000"/>
                          </a:solidFill>
                          <a:latin typeface="Arial" panose="020B0604020202020204" pitchFamily="34" charset="0"/>
                          <a:ea typeface="Tahoma" panose="020B0604030504040204" pitchFamily="34" charset="0"/>
                          <a:cs typeface="Arial" panose="020B0604020202020204" pitchFamily="34" charset="0"/>
                        </a:rPr>
                        <a:t>          Toxicity/</a:t>
                      </a:r>
                      <a:r>
                        <a:rPr lang="en-US" sz="1200" b="1" kern="1200" dirty="0" err="1">
                          <a:solidFill>
                            <a:srgbClr val="FF0000"/>
                          </a:solidFill>
                          <a:latin typeface="Arial" panose="020B0604020202020204" pitchFamily="34" charset="0"/>
                          <a:ea typeface="Tahoma" panose="020B0604030504040204" pitchFamily="34" charset="0"/>
                          <a:cs typeface="Arial" panose="020B0604020202020204" pitchFamily="34" charset="0"/>
                        </a:rPr>
                        <a:t>other</a:t>
                      </a:r>
                      <a:r>
                        <a:rPr lang="en-US" sz="1200" b="1" kern="1200" baseline="30000" dirty="0" err="1">
                          <a:solidFill>
                            <a:srgbClr val="FF0000"/>
                          </a:solidFill>
                          <a:latin typeface="Arial" panose="020B0604020202020204" pitchFamily="34" charset="0"/>
                          <a:ea typeface="Tahoma" panose="020B0604030504040204" pitchFamily="34" charset="0"/>
                          <a:cs typeface="Arial" panose="020B0604020202020204" pitchFamily="34" charset="0"/>
                        </a:rPr>
                        <a:t>c</a:t>
                      </a:r>
                      <a:endParaRPr lang="en-US" sz="1200" b="1" kern="1200" baseline="30000" dirty="0">
                        <a:solidFill>
                          <a:srgbClr val="FF0000"/>
                        </a:solidFill>
                        <a:latin typeface="Arial" panose="020B0604020202020204" pitchFamily="34" charset="0"/>
                        <a:ea typeface="Tahoma" panose="020B0604030504040204" pitchFamily="34" charset="0"/>
                        <a:cs typeface="Arial" panose="020B0604020202020204" pitchFamily="34" charset="0"/>
                      </a:endParaRPr>
                    </a:p>
                  </a:txBody>
                  <a:tcPr marL="68580" marR="68580" marT="34290" marB="34290">
                    <a:lnL w="12700" cap="flat" cmpd="sng" algn="ctr">
                      <a:solidFill>
                        <a:schemeClr val="bg1">
                          <a:lumMod val="5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E7E7E7"/>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algn="ctr" defTabSz="914400" rtl="0" eaLnBrk="1" latinLnBrk="0" hangingPunct="1"/>
                      <a:endParaRPr lang="en-US" sz="1200" b="1" kern="1200" dirty="0">
                        <a:solidFill>
                          <a:srgbClr val="FF0000"/>
                        </a:solidFill>
                        <a:latin typeface="Arial" panose="020B0604020202020204" pitchFamily="34" charset="0"/>
                        <a:ea typeface="Tahoma" panose="020B0604030504040204" pitchFamily="34" charset="0"/>
                        <a:cs typeface="Arial" panose="020B0604020202020204" pitchFamily="34" charset="0"/>
                      </a:endParaRPr>
                    </a:p>
                    <a:p>
                      <a:pPr marL="0" algn="ctr" defTabSz="914400" rtl="0" eaLnBrk="1" latinLnBrk="0" hangingPunct="1"/>
                      <a:r>
                        <a:rPr lang="en-US" sz="1200" b="1" kern="1200" dirty="0">
                          <a:solidFill>
                            <a:srgbClr val="FF0000"/>
                          </a:solidFill>
                          <a:latin typeface="Arial" panose="020B0604020202020204" pitchFamily="34" charset="0"/>
                          <a:ea typeface="Tahoma" panose="020B0604030504040204" pitchFamily="34" charset="0"/>
                          <a:cs typeface="Arial" panose="020B0604020202020204" pitchFamily="34" charset="0"/>
                        </a:rPr>
                        <a:t>98 (67)</a:t>
                      </a:r>
                    </a:p>
                    <a:p>
                      <a:pPr marL="0" algn="ctr" defTabSz="914400" rtl="0" eaLnBrk="1" latinLnBrk="0" hangingPunct="1"/>
                      <a:r>
                        <a:rPr lang="en-US" sz="1200" b="1" kern="1200" dirty="0">
                          <a:solidFill>
                            <a:srgbClr val="FF0000"/>
                          </a:solidFill>
                          <a:latin typeface="Arial" panose="020B0604020202020204" pitchFamily="34" charset="0"/>
                          <a:ea typeface="Tahoma" panose="020B0604030504040204" pitchFamily="34" charset="0"/>
                          <a:cs typeface="Arial" panose="020B0604020202020204" pitchFamily="34" charset="0"/>
                        </a:rPr>
                        <a:t>48 (33)</a:t>
                      </a:r>
                    </a:p>
                  </a:txBody>
                  <a:tcPr marL="68580" marR="68580" marT="34290" marB="34290">
                    <a:lnL w="12700" cap="flat" cmpd="sng" algn="ctr">
                      <a:no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E7E7E7"/>
                    </a:solidFill>
                  </a:tcPr>
                </a:tc>
                <a:extLst>
                  <a:ext uri="{0D108BD9-81ED-4DB2-BD59-A6C34878D82A}">
                    <a16:rowId xmlns:a16="http://schemas.microsoft.com/office/drawing/2014/main" val="1357855428"/>
                  </a:ext>
                </a:extLst>
              </a:tr>
            </a:tbl>
          </a:graphicData>
        </a:graphic>
      </p:graphicFrame>
      <p:graphicFrame>
        <p:nvGraphicFramePr>
          <p:cNvPr id="5" name="Table 4">
            <a:extLst>
              <a:ext uri="{FF2B5EF4-FFF2-40B4-BE49-F238E27FC236}">
                <a16:creationId xmlns:a16="http://schemas.microsoft.com/office/drawing/2014/main" id="{CD60C993-379D-4B82-927A-31E73ED559D4}"/>
              </a:ext>
            </a:extLst>
          </p:cNvPr>
          <p:cNvGraphicFramePr>
            <a:graphicFrameLocks noGrp="1"/>
          </p:cNvGraphicFramePr>
          <p:nvPr/>
        </p:nvGraphicFramePr>
        <p:xfrm>
          <a:off x="6976873" y="795402"/>
          <a:ext cx="4291995" cy="3017379"/>
        </p:xfrm>
        <a:graphic>
          <a:graphicData uri="http://schemas.openxmlformats.org/drawingml/2006/table">
            <a:tbl>
              <a:tblPr firstRow="1" bandRow="1">
                <a:tableStyleId>{5940675A-B579-460E-94D1-54222C63F5DA}</a:tableStyleId>
              </a:tblPr>
              <a:tblGrid>
                <a:gridCol w="2959998">
                  <a:extLst>
                    <a:ext uri="{9D8B030D-6E8A-4147-A177-3AD203B41FA5}">
                      <a16:colId xmlns:a16="http://schemas.microsoft.com/office/drawing/2014/main" val="3748058746"/>
                    </a:ext>
                  </a:extLst>
                </a:gridCol>
                <a:gridCol w="1331997">
                  <a:extLst>
                    <a:ext uri="{9D8B030D-6E8A-4147-A177-3AD203B41FA5}">
                      <a16:colId xmlns:a16="http://schemas.microsoft.com/office/drawing/2014/main" val="3483873641"/>
                    </a:ext>
                  </a:extLst>
                </a:gridCol>
              </a:tblGrid>
              <a:tr h="294844">
                <a:tc gridSpan="2">
                  <a:txBody>
                    <a:bodyPr/>
                    <a:lstStyle/>
                    <a:p>
                      <a:pPr marL="0" marR="0">
                        <a:lnSpc>
                          <a:spcPct val="100000"/>
                        </a:lnSpc>
                        <a:spcBef>
                          <a:spcPts val="0"/>
                        </a:spcBef>
                        <a:spcAft>
                          <a:spcPts val="0"/>
                        </a:spcAft>
                      </a:pPr>
                      <a:r>
                        <a:rPr lang="en-US" sz="1400" b="1" dirty="0">
                          <a:solidFill>
                            <a:schemeClr val="bg1"/>
                          </a:solidFill>
                          <a:effectLst/>
                          <a:latin typeface="Arial" panose="020B0604020202020204" pitchFamily="34" charset="0"/>
                          <a:cs typeface="Arial" panose="020B0604020202020204" pitchFamily="34" charset="0"/>
                        </a:rPr>
                        <a:t>Baseline Molecular </a:t>
                      </a:r>
                      <a:r>
                        <a:rPr lang="en-US" sz="1400" b="1" dirty="0" err="1">
                          <a:solidFill>
                            <a:schemeClr val="bg1"/>
                          </a:solidFill>
                          <a:effectLst/>
                          <a:latin typeface="Arial" panose="020B0604020202020204" pitchFamily="34" charset="0"/>
                          <a:cs typeface="Arial" panose="020B0604020202020204" pitchFamily="34" charset="0"/>
                        </a:rPr>
                        <a:t>Characteristics</a:t>
                      </a:r>
                      <a:r>
                        <a:rPr lang="en-US" sz="1400" b="1" baseline="30000" dirty="0" err="1">
                          <a:solidFill>
                            <a:schemeClr val="bg1"/>
                          </a:solidFill>
                          <a:effectLst/>
                          <a:latin typeface="Arial" panose="020B0604020202020204" pitchFamily="34" charset="0"/>
                          <a:cs typeface="Arial" panose="020B0604020202020204" pitchFamily="34" charset="0"/>
                        </a:rPr>
                        <a:t>d</a:t>
                      </a:r>
                      <a:r>
                        <a:rPr lang="en-US" sz="1400" b="1" dirty="0">
                          <a:solidFill>
                            <a:schemeClr val="bg1"/>
                          </a:solidFill>
                          <a:effectLst/>
                          <a:latin typeface="Arial" panose="020B0604020202020204" pitchFamily="34" charset="0"/>
                          <a:cs typeface="Arial" panose="020B0604020202020204" pitchFamily="34" charset="0"/>
                        </a:rPr>
                        <a:t> </a:t>
                      </a:r>
                      <a:endParaRPr lang="en-US" sz="1400" b="1"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solidFill>
                      <a:srgbClr val="253E6A"/>
                    </a:solidFill>
                  </a:tcPr>
                </a:tc>
                <a:tc hMerge="1">
                  <a:txBody>
                    <a:bodyPr/>
                    <a:lstStyle/>
                    <a:p>
                      <a:pPr marL="0" marR="0" algn="ctr">
                        <a:lnSpc>
                          <a:spcPct val="100000"/>
                        </a:lnSpc>
                        <a:spcBef>
                          <a:spcPts val="0"/>
                        </a:spcBef>
                        <a:spcAft>
                          <a:spcPts val="0"/>
                        </a:spcAft>
                      </a:pPr>
                      <a:endParaRPr lang="en-US" sz="1400" b="1"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no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solidFill>
                      <a:srgbClr val="253E6A"/>
                    </a:solidFill>
                  </a:tcPr>
                </a:tc>
                <a:extLst>
                  <a:ext uri="{0D108BD9-81ED-4DB2-BD59-A6C34878D82A}">
                    <a16:rowId xmlns:a16="http://schemas.microsoft.com/office/drawing/2014/main" val="1812871482"/>
                  </a:ext>
                </a:extLst>
              </a:tr>
              <a:tr h="1082126">
                <a:tc>
                  <a:txBody>
                    <a:bodyPr/>
                    <a:lstStyle/>
                    <a:p>
                      <a:pPr marL="0" marR="0" algn="l">
                        <a:lnSpc>
                          <a:spcPct val="150000"/>
                        </a:lnSpc>
                        <a:spcBef>
                          <a:spcPts val="0"/>
                        </a:spcBef>
                        <a:spcAft>
                          <a:spcPts val="0"/>
                        </a:spcAft>
                      </a:pPr>
                      <a:r>
                        <a:rPr lang="en-US" sz="1200" b="0" dirty="0">
                          <a:solidFill>
                            <a:srgbClr val="000000"/>
                          </a:solidFill>
                          <a:effectLst/>
                          <a:latin typeface="Arial" panose="020B0604020202020204" pitchFamily="34" charset="0"/>
                          <a:cs typeface="Arial" panose="020B0604020202020204" pitchFamily="34" charset="0"/>
                        </a:rPr>
                        <a:t>Mutation status, n (%)</a:t>
                      </a:r>
                    </a:p>
                    <a:p>
                      <a:pPr marL="0" marR="0" indent="227330">
                        <a:lnSpc>
                          <a:spcPct val="150000"/>
                        </a:lnSpc>
                        <a:spcBef>
                          <a:spcPts val="0"/>
                        </a:spcBef>
                        <a:spcAft>
                          <a:spcPts val="0"/>
                        </a:spcAft>
                      </a:pPr>
                      <a:r>
                        <a:rPr lang="en-US" sz="1200" b="1" dirty="0">
                          <a:solidFill>
                            <a:srgbClr val="FF0000"/>
                          </a:solidFill>
                          <a:effectLst/>
                          <a:latin typeface="Arial" panose="020B0604020202020204" pitchFamily="34" charset="0"/>
                          <a:cs typeface="Arial" panose="020B0604020202020204" pitchFamily="34" charset="0"/>
                        </a:rPr>
                        <a:t>BTK C481-mutant</a:t>
                      </a:r>
                    </a:p>
                    <a:p>
                      <a:pPr marL="0" marR="0" indent="227330">
                        <a:lnSpc>
                          <a:spcPct val="150000"/>
                        </a:lnSpc>
                        <a:spcBef>
                          <a:spcPts val="0"/>
                        </a:spcBef>
                        <a:spcAft>
                          <a:spcPts val="0"/>
                        </a:spcAft>
                      </a:pPr>
                      <a:r>
                        <a:rPr lang="en-US" sz="1200" b="1" dirty="0">
                          <a:solidFill>
                            <a:srgbClr val="FF0000"/>
                          </a:solidFill>
                          <a:effectLst/>
                          <a:latin typeface="Arial" panose="020B0604020202020204" pitchFamily="34" charset="0"/>
                          <a:cs typeface="Arial" panose="020B0604020202020204" pitchFamily="34" charset="0"/>
                        </a:rPr>
                        <a:t>BTK Wildtype</a:t>
                      </a:r>
                    </a:p>
                    <a:p>
                      <a:pPr marL="0" marR="0" indent="227330">
                        <a:lnSpc>
                          <a:spcPct val="150000"/>
                        </a:lnSpc>
                        <a:spcBef>
                          <a:spcPts val="0"/>
                        </a:spcBef>
                        <a:spcAft>
                          <a:spcPts val="0"/>
                        </a:spcAft>
                      </a:pPr>
                      <a:r>
                        <a:rPr lang="en-US" sz="1200" b="0" dirty="0">
                          <a:solidFill>
                            <a:srgbClr val="000000"/>
                          </a:solidFill>
                          <a:effectLst/>
                          <a:latin typeface="Arial" panose="020B0604020202020204" pitchFamily="34" charset="0"/>
                          <a:cs typeface="Arial" panose="020B0604020202020204" pitchFamily="34" charset="0"/>
                        </a:rPr>
                        <a:t>PLCG2-mutant</a:t>
                      </a:r>
                      <a:endParaRPr lang="en-US" sz="1200" b="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bg1">
                          <a:lumMod val="5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bg1">
                          <a:lumMod val="75000"/>
                        </a:schemeClr>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US" sz="1200" dirty="0">
                          <a:solidFill>
                            <a:srgbClr val="000000"/>
                          </a:solidFill>
                          <a:effectLst/>
                          <a:latin typeface="Arial" panose="020B0604020202020204" pitchFamily="34" charset="0"/>
                          <a:cs typeface="Arial" panose="020B0604020202020204" pitchFamily="34" charset="0"/>
                        </a:rPr>
                        <a:t> </a:t>
                      </a:r>
                    </a:p>
                    <a:p>
                      <a:pPr marL="0" marR="0" algn="ctr">
                        <a:lnSpc>
                          <a:spcPct val="150000"/>
                        </a:lnSpc>
                        <a:spcBef>
                          <a:spcPts val="0"/>
                        </a:spcBef>
                        <a:spcAft>
                          <a:spcPts val="0"/>
                        </a:spcAft>
                      </a:pPr>
                      <a:r>
                        <a:rPr lang="en-US" sz="1200" dirty="0">
                          <a:solidFill>
                            <a:srgbClr val="000000"/>
                          </a:solidFill>
                          <a:effectLst/>
                          <a:latin typeface="Arial" panose="020B0604020202020204" pitchFamily="34" charset="0"/>
                          <a:cs typeface="Arial" panose="020B0604020202020204" pitchFamily="34" charset="0"/>
                        </a:rPr>
                        <a:t>25 (27)</a:t>
                      </a:r>
                    </a:p>
                    <a:p>
                      <a:pPr marL="0" marR="0" algn="ctr">
                        <a:lnSpc>
                          <a:spcPct val="150000"/>
                        </a:lnSpc>
                        <a:spcBef>
                          <a:spcPts val="0"/>
                        </a:spcBef>
                        <a:spcAft>
                          <a:spcPts val="0"/>
                        </a:spcAft>
                      </a:pPr>
                      <a:r>
                        <a:rPr lang="en-US" sz="1200" dirty="0">
                          <a:solidFill>
                            <a:srgbClr val="000000"/>
                          </a:solidFill>
                          <a:effectLst/>
                          <a:latin typeface="Arial" panose="020B0604020202020204" pitchFamily="34" charset="0"/>
                          <a:cs typeface="Arial" panose="020B0604020202020204" pitchFamily="34" charset="0"/>
                        </a:rPr>
                        <a:t>66 (73)</a:t>
                      </a:r>
                    </a:p>
                    <a:p>
                      <a:pPr marL="0" marR="0" algn="ctr">
                        <a:lnSpc>
                          <a:spcPct val="150000"/>
                        </a:lnSpc>
                        <a:spcBef>
                          <a:spcPts val="0"/>
                        </a:spcBef>
                        <a:spcAft>
                          <a:spcPts val="0"/>
                        </a:spcAft>
                      </a:pPr>
                      <a:r>
                        <a:rPr lang="en-US" sz="1200" dirty="0">
                          <a:solidFill>
                            <a:srgbClr val="000000"/>
                          </a:solidFill>
                          <a:effectLst/>
                          <a:latin typeface="Arial" panose="020B0604020202020204" pitchFamily="34" charset="0"/>
                          <a:cs typeface="Arial" panose="020B0604020202020204" pitchFamily="34" charset="0"/>
                        </a:rPr>
                        <a:t>4 (4)</a:t>
                      </a:r>
                      <a:endPar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2844942477"/>
                  </a:ext>
                </a:extLst>
              </a:tr>
              <a:tr h="1640409">
                <a:tc>
                  <a:txBody>
                    <a:bodyPr/>
                    <a:lstStyle/>
                    <a:p>
                      <a:pPr marL="0" marR="0" algn="l">
                        <a:lnSpc>
                          <a:spcPct val="150000"/>
                        </a:lnSpc>
                        <a:spcBef>
                          <a:spcPts val="0"/>
                        </a:spcBef>
                        <a:spcAft>
                          <a:spcPts val="0"/>
                        </a:spcAft>
                      </a:pPr>
                      <a:r>
                        <a:rPr lang="en-US" sz="1200" b="0" dirty="0">
                          <a:solidFill>
                            <a:srgbClr val="000000"/>
                          </a:solidFill>
                          <a:effectLst/>
                          <a:latin typeface="Arial" panose="020B0604020202020204" pitchFamily="34" charset="0"/>
                          <a:cs typeface="Arial" panose="020B0604020202020204" pitchFamily="34" charset="0"/>
                        </a:rPr>
                        <a:t>High Risk Molecular Findings</a:t>
                      </a:r>
                      <a:r>
                        <a:rPr lang="en-US" sz="1200" b="0" baseline="30000" dirty="0">
                          <a:solidFill>
                            <a:srgbClr val="000000"/>
                          </a:solidFill>
                          <a:effectLst/>
                          <a:latin typeface="Arial" panose="020B0604020202020204" pitchFamily="34" charset="0"/>
                          <a:cs typeface="Arial" panose="020B0604020202020204" pitchFamily="34" charset="0"/>
                        </a:rPr>
                        <a:t>, </a:t>
                      </a:r>
                      <a:r>
                        <a:rPr lang="en-US" sz="1200" b="0" baseline="0" dirty="0">
                          <a:solidFill>
                            <a:srgbClr val="000000"/>
                          </a:solidFill>
                          <a:effectLst/>
                          <a:latin typeface="Arial" panose="020B0604020202020204" pitchFamily="34" charset="0"/>
                          <a:cs typeface="Arial" panose="020B0604020202020204" pitchFamily="34" charset="0"/>
                        </a:rPr>
                        <a:t>n (%)</a:t>
                      </a:r>
                    </a:p>
                    <a:p>
                      <a:pPr marL="0" marR="0" indent="227330">
                        <a:lnSpc>
                          <a:spcPct val="150000"/>
                        </a:lnSpc>
                        <a:spcBef>
                          <a:spcPts val="0"/>
                        </a:spcBef>
                        <a:spcAft>
                          <a:spcPts val="0"/>
                        </a:spcAft>
                      </a:pPr>
                      <a:r>
                        <a:rPr lang="en-US" sz="1200" b="0" dirty="0">
                          <a:solidFill>
                            <a:srgbClr val="000000"/>
                          </a:solidFill>
                          <a:effectLst/>
                          <a:latin typeface="Arial" panose="020B0604020202020204" pitchFamily="34" charset="0"/>
                          <a:cs typeface="Arial" panose="020B0604020202020204" pitchFamily="34" charset="0"/>
                        </a:rPr>
                        <a:t>17p deletion</a:t>
                      </a:r>
                    </a:p>
                    <a:p>
                      <a:pPr marL="0" marR="0" indent="227330">
                        <a:lnSpc>
                          <a:spcPct val="150000"/>
                        </a:lnSpc>
                        <a:spcBef>
                          <a:spcPts val="0"/>
                        </a:spcBef>
                        <a:spcAft>
                          <a:spcPts val="0"/>
                        </a:spcAft>
                      </a:pPr>
                      <a:r>
                        <a:rPr lang="en-US" sz="1200" b="0" dirty="0">
                          <a:solidFill>
                            <a:srgbClr val="000000"/>
                          </a:solidFill>
                          <a:effectLst/>
                          <a:latin typeface="Arial" panose="020B0604020202020204" pitchFamily="34" charset="0"/>
                          <a:cs typeface="Arial" panose="020B0604020202020204" pitchFamily="34" charset="0"/>
                        </a:rPr>
                        <a:t>TP53 mutation</a:t>
                      </a:r>
                    </a:p>
                    <a:p>
                      <a:pPr marL="0" marR="0" indent="344170">
                        <a:lnSpc>
                          <a:spcPct val="150000"/>
                        </a:lnSpc>
                        <a:spcBef>
                          <a:spcPts val="0"/>
                        </a:spcBef>
                        <a:spcAft>
                          <a:spcPts val="0"/>
                        </a:spcAft>
                      </a:pPr>
                      <a:r>
                        <a:rPr lang="en-US" sz="1200" b="0" dirty="0">
                          <a:solidFill>
                            <a:srgbClr val="000000"/>
                          </a:solidFill>
                          <a:effectLst/>
                          <a:latin typeface="Arial" panose="020B0604020202020204" pitchFamily="34" charset="0"/>
                          <a:cs typeface="Arial" panose="020B0604020202020204" pitchFamily="34" charset="0"/>
                        </a:rPr>
                        <a:t>17p13 deletion + TP53 mutant</a:t>
                      </a:r>
                    </a:p>
                    <a:p>
                      <a:pPr marL="0" marR="0" indent="227330">
                        <a:lnSpc>
                          <a:spcPct val="150000"/>
                        </a:lnSpc>
                        <a:spcBef>
                          <a:spcPts val="0"/>
                        </a:spcBef>
                        <a:spcAft>
                          <a:spcPts val="0"/>
                        </a:spcAft>
                      </a:pPr>
                      <a:r>
                        <a:rPr lang="en-US" sz="1200" b="0" dirty="0">
                          <a:solidFill>
                            <a:srgbClr val="000000"/>
                          </a:solidFill>
                          <a:effectLst/>
                          <a:latin typeface="Arial" panose="020B0604020202020204" pitchFamily="34" charset="0"/>
                          <a:cs typeface="Arial" panose="020B0604020202020204" pitchFamily="34" charset="0"/>
                        </a:rPr>
                        <a:t>IGHV unmutated</a:t>
                      </a:r>
                    </a:p>
                    <a:p>
                      <a:pPr marL="0" marR="0" indent="227330">
                        <a:lnSpc>
                          <a:spcPct val="150000"/>
                        </a:lnSpc>
                        <a:spcBef>
                          <a:spcPts val="0"/>
                        </a:spcBef>
                        <a:spcAft>
                          <a:spcPts val="0"/>
                        </a:spcAft>
                      </a:pPr>
                      <a:r>
                        <a:rPr lang="en-US" sz="1200" b="0" dirty="0">
                          <a:solidFill>
                            <a:srgbClr val="000000"/>
                          </a:solidFill>
                          <a:effectLst/>
                          <a:latin typeface="Arial" panose="020B0604020202020204" pitchFamily="34" charset="0"/>
                          <a:cs typeface="Arial" panose="020B0604020202020204" pitchFamily="34" charset="0"/>
                        </a:rPr>
                        <a:t>11q deletion</a:t>
                      </a:r>
                      <a:endParaRPr lang="en-US" sz="1200" b="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bg1">
                          <a:lumMod val="5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rgbClr val="E7E7E7"/>
                    </a:solidFill>
                  </a:tcPr>
                </a:tc>
                <a:tc>
                  <a:txBody>
                    <a:bodyPr/>
                    <a:lstStyle/>
                    <a:p>
                      <a:pPr marL="0" marR="0" algn="ctr">
                        <a:lnSpc>
                          <a:spcPct val="150000"/>
                        </a:lnSpc>
                        <a:spcBef>
                          <a:spcPts val="0"/>
                        </a:spcBef>
                        <a:spcAft>
                          <a:spcPts val="0"/>
                        </a:spcAft>
                      </a:pPr>
                      <a:r>
                        <a:rPr lang="en-US" sz="1200" dirty="0">
                          <a:solidFill>
                            <a:srgbClr val="000000"/>
                          </a:solidFill>
                          <a:effectLst/>
                          <a:highlight>
                            <a:srgbClr val="FFFF00"/>
                          </a:highlight>
                          <a:latin typeface="Arial" panose="020B0604020202020204" pitchFamily="34" charset="0"/>
                          <a:cs typeface="Arial" panose="020B0604020202020204" pitchFamily="34" charset="0"/>
                        </a:rPr>
                        <a:t> </a:t>
                      </a:r>
                      <a:endParaRPr lang="en-US" sz="1200" dirty="0">
                        <a:solidFill>
                          <a:srgbClr val="000000"/>
                        </a:solidFill>
                        <a:effectLst/>
                        <a:latin typeface="Arial" panose="020B0604020202020204" pitchFamily="34" charset="0"/>
                        <a:cs typeface="Arial" panose="020B0604020202020204" pitchFamily="34" charset="0"/>
                      </a:endParaRPr>
                    </a:p>
                    <a:p>
                      <a:pPr marL="0" marR="0" algn="ctr">
                        <a:lnSpc>
                          <a:spcPct val="150000"/>
                        </a:lnSpc>
                        <a:spcBef>
                          <a:spcPts val="0"/>
                        </a:spcBef>
                        <a:spcAft>
                          <a:spcPts val="0"/>
                        </a:spcAft>
                      </a:pPr>
                      <a:r>
                        <a:rPr lang="en-US" sz="1200" dirty="0">
                          <a:solidFill>
                            <a:srgbClr val="000000"/>
                          </a:solidFill>
                          <a:effectLst/>
                          <a:latin typeface="Arial" panose="020B0604020202020204" pitchFamily="34" charset="0"/>
                          <a:cs typeface="Arial" panose="020B0604020202020204" pitchFamily="34" charset="0"/>
                        </a:rPr>
                        <a:t>20 (25)</a:t>
                      </a:r>
                      <a:br>
                        <a:rPr lang="en-US" sz="1200" dirty="0">
                          <a:solidFill>
                            <a:srgbClr val="000000"/>
                          </a:solidFill>
                          <a:effectLst/>
                          <a:latin typeface="Arial" panose="020B0604020202020204" pitchFamily="34" charset="0"/>
                          <a:cs typeface="Arial" panose="020B0604020202020204" pitchFamily="34" charset="0"/>
                        </a:rPr>
                      </a:br>
                      <a:r>
                        <a:rPr lang="en-US" sz="1200" dirty="0">
                          <a:solidFill>
                            <a:srgbClr val="000000"/>
                          </a:solidFill>
                          <a:effectLst/>
                          <a:latin typeface="Arial" panose="020B0604020202020204" pitchFamily="34" charset="0"/>
                          <a:cs typeface="Arial" panose="020B0604020202020204" pitchFamily="34" charset="0"/>
                        </a:rPr>
                        <a:t>27 (30)</a:t>
                      </a:r>
                      <a:br>
                        <a:rPr lang="en-US" sz="1200" dirty="0">
                          <a:solidFill>
                            <a:srgbClr val="000000"/>
                          </a:solidFill>
                          <a:effectLst/>
                          <a:latin typeface="Arial" panose="020B0604020202020204" pitchFamily="34" charset="0"/>
                          <a:cs typeface="Arial" panose="020B0604020202020204" pitchFamily="34" charset="0"/>
                        </a:rPr>
                      </a:br>
                      <a:r>
                        <a:rPr lang="en-US" sz="1200" dirty="0">
                          <a:solidFill>
                            <a:srgbClr val="000000"/>
                          </a:solidFill>
                          <a:effectLst/>
                          <a:latin typeface="Arial" panose="020B0604020202020204" pitchFamily="34" charset="0"/>
                          <a:cs typeface="Arial" panose="020B0604020202020204" pitchFamily="34" charset="0"/>
                        </a:rPr>
                        <a:t>18 (22)</a:t>
                      </a:r>
                    </a:p>
                    <a:p>
                      <a:pPr marL="0" marR="0" algn="ctr">
                        <a:lnSpc>
                          <a:spcPct val="150000"/>
                        </a:lnSpc>
                        <a:spcBef>
                          <a:spcPts val="0"/>
                        </a:spcBef>
                        <a:spcAft>
                          <a:spcPts val="0"/>
                        </a:spcAft>
                      </a:pPr>
                      <a:r>
                        <a:rPr lang="en-US" sz="1200" dirty="0">
                          <a:solidFill>
                            <a:srgbClr val="000000"/>
                          </a:solidFill>
                          <a:effectLst/>
                          <a:latin typeface="Arial" panose="020B0604020202020204" pitchFamily="34" charset="0"/>
                          <a:cs typeface="Arial" panose="020B0604020202020204" pitchFamily="34" charset="0"/>
                        </a:rPr>
                        <a:t>71 (88)</a:t>
                      </a:r>
                    </a:p>
                    <a:p>
                      <a:pPr marL="0" marR="0" algn="ctr">
                        <a:lnSpc>
                          <a:spcPct val="150000"/>
                        </a:lnSpc>
                        <a:spcBef>
                          <a:spcPts val="0"/>
                        </a:spcBef>
                        <a:spcAft>
                          <a:spcPts val="0"/>
                        </a:spcAft>
                      </a:pPr>
                      <a:r>
                        <a:rPr lang="en-US" sz="1200" dirty="0">
                          <a:solidFill>
                            <a:srgbClr val="000000"/>
                          </a:solidFill>
                          <a:effectLst/>
                          <a:latin typeface="Arial" panose="020B0604020202020204" pitchFamily="34" charset="0"/>
                          <a:cs typeface="Arial" panose="020B0604020202020204" pitchFamily="34" charset="0"/>
                        </a:rPr>
                        <a:t>15 (19)</a:t>
                      </a:r>
                      <a:endPar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no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rgbClr val="E7E7E7"/>
                    </a:solidFill>
                  </a:tcPr>
                </a:tc>
                <a:extLst>
                  <a:ext uri="{0D108BD9-81ED-4DB2-BD59-A6C34878D82A}">
                    <a16:rowId xmlns:a16="http://schemas.microsoft.com/office/drawing/2014/main" val="1797968994"/>
                  </a:ext>
                </a:extLst>
              </a:tr>
            </a:tbl>
          </a:graphicData>
        </a:graphic>
      </p:graphicFrame>
      <p:sp>
        <p:nvSpPr>
          <p:cNvPr id="7" name="TextBox 6">
            <a:extLst>
              <a:ext uri="{FF2B5EF4-FFF2-40B4-BE49-F238E27FC236}">
                <a16:creationId xmlns:a16="http://schemas.microsoft.com/office/drawing/2014/main" id="{37351144-A005-4FDE-AF59-3F82FC2330B7}"/>
              </a:ext>
            </a:extLst>
          </p:cNvPr>
          <p:cNvSpPr txBox="1"/>
          <p:nvPr/>
        </p:nvSpPr>
        <p:spPr>
          <a:xfrm>
            <a:off x="335832" y="6025809"/>
            <a:ext cx="11839638" cy="83099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50" b="0" i="0" u="none" strike="noStrike" kern="1200" cap="none" spc="0" normalizeH="0" baseline="0" noProof="0" dirty="0">
                <a:ln>
                  <a:noFill/>
                </a:ln>
                <a:solidFill>
                  <a:srgbClr val="000000"/>
                </a:solidFill>
                <a:effectLst/>
                <a:uLnTx/>
                <a:uFillTx/>
                <a:latin typeface="Arial Narrow" panose="020B0606020202030204" pitchFamily="34" charset="0"/>
                <a:ea typeface="+mn-ea"/>
                <a:cs typeface="+mn-cs"/>
              </a:rPr>
              <a:t>Data cutoff date of 27 September 2020. Total % may be different than the sum of the individual components due to rounding. </a:t>
            </a:r>
            <a:r>
              <a:rPr kumimoji="0" lang="en-US" sz="1150" b="0" i="0" u="none" strike="noStrike" kern="1200" cap="none" spc="0" normalizeH="0" baseline="30000" noProof="0" dirty="0" err="1">
                <a:ln>
                  <a:noFill/>
                </a:ln>
                <a:solidFill>
                  <a:srgbClr val="000000"/>
                </a:solidFill>
                <a:effectLst/>
                <a:uLnTx/>
                <a:uFillTx/>
                <a:latin typeface="Arial Narrow" panose="020B0606020202030204" pitchFamily="34" charset="0"/>
                <a:ea typeface="Times New Roman" panose="02020603050405020304" pitchFamily="18" charset="0"/>
                <a:cs typeface="Arial" panose="020B0604020202020204" pitchFamily="34" charset="0"/>
              </a:rPr>
              <a:t>a</a:t>
            </a:r>
            <a:r>
              <a:rPr kumimoji="0" lang="en-US" sz="1150" b="0" i="0" u="none" strike="noStrike" kern="1200" cap="none" spc="0" normalizeH="0" baseline="0" noProof="0" dirty="0" err="1">
                <a:ln>
                  <a:noFill/>
                </a:ln>
                <a:solidFill>
                  <a:srgbClr val="000000"/>
                </a:solidFill>
                <a:effectLst/>
                <a:uLnTx/>
                <a:uFillTx/>
                <a:latin typeface="Arial Narrow" panose="020B0606020202030204" pitchFamily="34" charset="0"/>
                <a:ea typeface="Times New Roman" panose="02020603050405020304" pitchFamily="18" charset="0"/>
                <a:cs typeface="Arial" panose="020B0604020202020204" pitchFamily="34" charset="0"/>
              </a:rPr>
              <a:t>Patients</a:t>
            </a:r>
            <a:r>
              <a:rPr kumimoji="0" lang="en-US" sz="1150" b="0" i="0" u="none" strike="noStrike" kern="1200" cap="none" spc="0" normalizeH="0" baseline="0" noProof="0" dirty="0">
                <a:ln>
                  <a:noFill/>
                </a:ln>
                <a:solidFill>
                  <a:srgbClr val="000000"/>
                </a:solidFill>
                <a:effectLst/>
                <a:uLnTx/>
                <a:uFillTx/>
                <a:latin typeface="Arial Narrow" panose="020B0606020202030204" pitchFamily="34" charset="0"/>
                <a:ea typeface="Times New Roman" panose="02020603050405020304" pitchFamily="18" charset="0"/>
                <a:cs typeface="Arial" panose="020B0604020202020204" pitchFamily="34" charset="0"/>
              </a:rPr>
              <a:t> with missing ECOG PS status: n=1. </a:t>
            </a:r>
            <a:r>
              <a:rPr kumimoji="0" lang="en-US" sz="1150" b="0" i="0" u="none" strike="noStrike" kern="1200" cap="none" spc="0" normalizeH="0" baseline="30000" noProof="0" dirty="0" err="1">
                <a:ln>
                  <a:noFill/>
                </a:ln>
                <a:solidFill>
                  <a:srgbClr val="000000"/>
                </a:solidFill>
                <a:effectLst/>
                <a:uLnTx/>
                <a:uFillTx/>
                <a:latin typeface="Arial Narrow" panose="020B0606020202030204" pitchFamily="34" charset="0"/>
                <a:ea typeface="Times New Roman" panose="02020603050405020304" pitchFamily="18" charset="0"/>
                <a:cs typeface="Arial" panose="020B0604020202020204" pitchFamily="34" charset="0"/>
              </a:rPr>
              <a:t>b</a:t>
            </a:r>
            <a:r>
              <a:rPr kumimoji="0" lang="en-US" sz="1150" b="0" i="0" u="none" strike="noStrike" kern="1200" cap="none" spc="0" normalizeH="0" baseline="0" noProof="0" dirty="0" err="1">
                <a:ln>
                  <a:noFill/>
                </a:ln>
                <a:solidFill>
                  <a:srgbClr val="000000"/>
                </a:solidFill>
                <a:effectLst/>
                <a:uLnTx/>
                <a:uFillTx/>
                <a:latin typeface="Arial Narrow" panose="020B0606020202030204" pitchFamily="34" charset="0"/>
                <a:ea typeface="Times New Roman" panose="02020603050405020304" pitchFamily="18" charset="0"/>
                <a:cs typeface="Arial" panose="020B0604020202020204" pitchFamily="34" charset="0"/>
              </a:rPr>
              <a:t>Calculated</a:t>
            </a:r>
            <a:r>
              <a:rPr kumimoji="0" lang="en-US" sz="1150" b="0" i="0" u="none" strike="noStrike" kern="1200" cap="none" spc="0" normalizeH="0" baseline="0" noProof="0" dirty="0">
                <a:ln>
                  <a:noFill/>
                </a:ln>
                <a:solidFill>
                  <a:srgbClr val="000000"/>
                </a:solidFill>
                <a:effectLst/>
                <a:uLnTx/>
                <a:uFillTx/>
                <a:latin typeface="Arial Narrow" panose="020B0606020202030204" pitchFamily="34" charset="0"/>
                <a:ea typeface="Times New Roman" panose="02020603050405020304" pitchFamily="18" charset="0"/>
                <a:cs typeface="Arial" panose="020B0604020202020204" pitchFamily="34" charset="0"/>
              </a:rPr>
              <a:t> as percent of patients who received prior BTK inhibitor. </a:t>
            </a:r>
            <a:r>
              <a:rPr kumimoji="0" lang="en-US" sz="1150" b="0" i="0" u="none" strike="noStrike" kern="1200" cap="none" spc="0" normalizeH="0" baseline="30000" noProof="0" dirty="0" err="1">
                <a:ln>
                  <a:noFill/>
                </a:ln>
                <a:solidFill>
                  <a:srgbClr val="000000"/>
                </a:solidFill>
                <a:effectLst/>
                <a:uLnTx/>
                <a:uFillTx/>
                <a:latin typeface="Arial Narrow" panose="020B0606020202030204" pitchFamily="34" charset="0"/>
                <a:ea typeface="Times New Roman" panose="02020603050405020304" pitchFamily="18" charset="0"/>
                <a:cs typeface="Arial" panose="020B0604020202020204" pitchFamily="34" charset="0"/>
              </a:rPr>
              <a:t>c</a:t>
            </a:r>
            <a:r>
              <a:rPr kumimoji="0" lang="en-US" sz="1150" b="0" i="0" u="none" strike="noStrike" kern="1200" cap="none" spc="0" normalizeH="0" baseline="0" noProof="0" dirty="0" err="1">
                <a:ln>
                  <a:noFill/>
                </a:ln>
                <a:solidFill>
                  <a:srgbClr val="000000"/>
                </a:solidFill>
                <a:effectLst/>
                <a:uLnTx/>
                <a:uFillTx/>
                <a:latin typeface="Arial Narrow" panose="020B0606020202030204" pitchFamily="34" charset="0"/>
                <a:ea typeface="Times New Roman" panose="02020603050405020304" pitchFamily="18" charset="0"/>
                <a:cs typeface="+mn-cs"/>
              </a:rPr>
              <a:t>Other</a:t>
            </a:r>
            <a:r>
              <a:rPr kumimoji="0" lang="en-US" sz="1150" b="0" i="0" u="none" strike="noStrike" kern="1200" cap="none" spc="0" normalizeH="0" baseline="0" noProof="0" dirty="0">
                <a:ln>
                  <a:noFill/>
                </a:ln>
                <a:solidFill>
                  <a:srgbClr val="000000"/>
                </a:solidFill>
                <a:effectLst/>
                <a:uLnTx/>
                <a:uFillTx/>
                <a:latin typeface="Arial Narrow" panose="020B0606020202030204" pitchFamily="34" charset="0"/>
                <a:ea typeface="Times New Roman" panose="02020603050405020304" pitchFamily="18" charset="0"/>
                <a:cs typeface="+mn-cs"/>
              </a:rPr>
              <a:t> includes patients who completed treatment and those who discontinued voluntarily or due to physician’s decision. </a:t>
            </a:r>
            <a:r>
              <a:rPr kumimoji="0" lang="en-US" sz="1150" b="0" i="0" u="none" strike="noStrike" kern="1200" cap="none" spc="0" normalizeH="0" baseline="30000" noProof="0" dirty="0" err="1">
                <a:ln>
                  <a:noFill/>
                </a:ln>
                <a:solidFill>
                  <a:srgbClr val="000000"/>
                </a:solidFill>
                <a:effectLst/>
                <a:uLnTx/>
                <a:uFillTx/>
                <a:latin typeface="Arial Narrow" panose="020B0606020202030204" pitchFamily="34" charset="0"/>
                <a:ea typeface="Times New Roman" panose="02020603050405020304" pitchFamily="18" charset="0"/>
                <a:cs typeface="Arial" panose="020B0604020202020204" pitchFamily="34" charset="0"/>
              </a:rPr>
              <a:t>d</a:t>
            </a:r>
            <a:r>
              <a:rPr kumimoji="0" lang="en-US" sz="1150" b="0" i="0" u="none" strike="noStrike" kern="1200" cap="none" spc="0" normalizeH="0" baseline="0" noProof="0" dirty="0" err="1">
                <a:ln>
                  <a:noFill/>
                </a:ln>
                <a:solidFill>
                  <a:srgbClr val="000000"/>
                </a:solidFill>
                <a:effectLst/>
                <a:uLnTx/>
                <a:uFillTx/>
                <a:latin typeface="Arial Narrow" panose="020B0606020202030204" pitchFamily="34" charset="0"/>
                <a:ea typeface="Times New Roman" panose="02020603050405020304" pitchFamily="18" charset="0"/>
                <a:cs typeface="Arial" panose="020B0604020202020204" pitchFamily="34" charset="0"/>
              </a:rPr>
              <a:t>Molecular</a:t>
            </a:r>
            <a:r>
              <a:rPr kumimoji="0" lang="en-US" sz="1150" b="0" i="0" u="none" strike="noStrike" kern="1200" cap="none" spc="0" normalizeH="0" baseline="0" noProof="0" dirty="0">
                <a:ln>
                  <a:noFill/>
                </a:ln>
                <a:solidFill>
                  <a:srgbClr val="000000"/>
                </a:solidFill>
                <a:effectLst/>
                <a:uLnTx/>
                <a:uFillTx/>
                <a:latin typeface="Arial Narrow" panose="020B0606020202030204" pitchFamily="34" charset="0"/>
                <a:ea typeface="Times New Roman" panose="02020603050405020304" pitchFamily="18" charset="0"/>
                <a:cs typeface="Arial" panose="020B0604020202020204" pitchFamily="34" charset="0"/>
              </a:rPr>
              <a:t> characteristics were determined centrally, in those patients with sufficient sample to pass assay quality control. 91 patients were tested for BTK and PLCG2, 81 patients for 17p13 deletion, 91 patients for TP53, 81 patients for 17p13 deletion + TP53, 81 patients for IGHV and 81 patients for 11q deletion. </a:t>
            </a:r>
            <a:endParaRPr kumimoji="0" lang="en-US" sz="1150" b="0" i="0" u="none" strike="noStrike" kern="1200" cap="none" spc="0" normalizeH="0" baseline="0" noProof="0" dirty="0">
              <a:ln>
                <a:noFill/>
              </a:ln>
              <a:solidFill>
                <a:srgbClr val="000000"/>
              </a:solidFill>
              <a:effectLst/>
              <a:uLnTx/>
              <a:uFillTx/>
              <a:latin typeface="Arial Narrow" panose="020B0606020202030204" pitchFamily="34" charset="0"/>
              <a:ea typeface="+mn-ea"/>
              <a:cs typeface="+mn-cs"/>
            </a:endParaRPr>
          </a:p>
        </p:txBody>
      </p:sp>
    </p:spTree>
    <p:extLst>
      <p:ext uri="{BB962C8B-B14F-4D97-AF65-F5344CB8AC3E}">
        <p14:creationId xmlns:p14="http://schemas.microsoft.com/office/powerpoint/2010/main" val="27727558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69FA32-2954-4E9C-9860-FDE495D96BA1}"/>
              </a:ext>
            </a:extLst>
          </p:cNvPr>
          <p:cNvSpPr>
            <a:spLocks noGrp="1"/>
          </p:cNvSpPr>
          <p:nvPr>
            <p:ph type="title"/>
          </p:nvPr>
        </p:nvSpPr>
        <p:spPr>
          <a:xfrm>
            <a:off x="272322" y="0"/>
            <a:ext cx="11647357" cy="729157"/>
          </a:xfrm>
        </p:spPr>
        <p:txBody>
          <a:bodyPr>
            <a:noAutofit/>
          </a:bodyPr>
          <a:lstStyle/>
          <a:p>
            <a:r>
              <a:rPr lang="en-US" sz="2400" b="1" dirty="0">
                <a:solidFill>
                  <a:srgbClr val="000000"/>
                </a:solidFill>
              </a:rPr>
              <a:t>BRUIN: </a:t>
            </a:r>
            <a:r>
              <a:rPr lang="en-US" sz="2400" b="1" dirty="0" err="1">
                <a:solidFill>
                  <a:srgbClr val="000000"/>
                </a:solidFill>
              </a:rPr>
              <a:t>Pirtobrutinib</a:t>
            </a:r>
            <a:r>
              <a:rPr lang="en-US" sz="2400" b="1" dirty="0">
                <a:solidFill>
                  <a:srgbClr val="000000"/>
                </a:solidFill>
              </a:rPr>
              <a:t> (LOXO-305) Safety Profile</a:t>
            </a:r>
          </a:p>
        </p:txBody>
      </p:sp>
      <p:sp>
        <p:nvSpPr>
          <p:cNvPr id="4" name="TextBox 3">
            <a:extLst>
              <a:ext uri="{FF2B5EF4-FFF2-40B4-BE49-F238E27FC236}">
                <a16:creationId xmlns:a16="http://schemas.microsoft.com/office/drawing/2014/main" id="{2730DD68-CDBB-4BA5-AF93-DB2ADFC66E5D}"/>
              </a:ext>
            </a:extLst>
          </p:cNvPr>
          <p:cNvSpPr txBox="1"/>
          <p:nvPr/>
        </p:nvSpPr>
        <p:spPr>
          <a:xfrm>
            <a:off x="657547" y="4729171"/>
            <a:ext cx="10952252" cy="1015663"/>
          </a:xfrm>
          <a:prstGeom prst="rect">
            <a:avLst/>
          </a:prstGeom>
          <a:noFill/>
        </p:spPr>
        <p:txBody>
          <a:bodyPr wrap="square" rtlCol="0">
            <a:spAutoFit/>
          </a:bodyPr>
          <a:lstStyle/>
          <a:p>
            <a:pPr marL="457200" marR="0" lvl="1"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Arial"/>
                <a:ea typeface="Tahoma" panose="020B0604030504040204" pitchFamily="34" charset="0"/>
                <a:cs typeface="Tahoma" panose="020B0604030504040204" pitchFamily="34" charset="0"/>
              </a:rPr>
              <a:t>No DLTs reported and MTD not reached </a:t>
            </a:r>
          </a:p>
          <a:p>
            <a:pPr marL="457200" marR="0" lvl="1"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Arial"/>
                <a:ea typeface="Tahoma" panose="020B0604030504040204" pitchFamily="34" charset="0"/>
                <a:cs typeface="Tahoma" panose="020B0604030504040204" pitchFamily="34" charset="0"/>
              </a:rPr>
              <a:t>5 of 323 patients (1.5%) discontinued due to treatment-related AEs</a:t>
            </a:r>
          </a:p>
          <a:p>
            <a:pPr marL="457200" marR="0" lvl="1"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Arial"/>
                <a:ea typeface="Tahoma" panose="020B0604030504040204" pitchFamily="34" charset="0"/>
                <a:cs typeface="Tahoma" panose="020B0604030504040204" pitchFamily="34" charset="0"/>
              </a:rPr>
              <a:t>200mg QD selected as recommended Phase 2 dose</a:t>
            </a:r>
          </a:p>
        </p:txBody>
      </p:sp>
      <p:sp>
        <p:nvSpPr>
          <p:cNvPr id="5" name="TextBox 4">
            <a:extLst>
              <a:ext uri="{FF2B5EF4-FFF2-40B4-BE49-F238E27FC236}">
                <a16:creationId xmlns:a16="http://schemas.microsoft.com/office/drawing/2014/main" id="{C5BF5403-B6A0-45D2-B574-7DA8ABA7EE23}"/>
              </a:ext>
            </a:extLst>
          </p:cNvPr>
          <p:cNvSpPr txBox="1"/>
          <p:nvPr/>
        </p:nvSpPr>
        <p:spPr>
          <a:xfrm>
            <a:off x="336598" y="5844196"/>
            <a:ext cx="11818961" cy="1015663"/>
          </a:xfrm>
          <a:prstGeom prst="rect">
            <a:avLst/>
          </a:prstGeom>
          <a:noFill/>
        </p:spPr>
        <p:txBody>
          <a:bodyPr wrap="square" rtlCol="0" anchor="b">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50" b="0" i="0" u="none" strike="noStrike" kern="1200" cap="none" spc="0" normalizeH="0" baseline="0" noProof="0" dirty="0">
                <a:ln>
                  <a:noFill/>
                </a:ln>
                <a:solidFill>
                  <a:srgbClr val="000000"/>
                </a:solidFill>
                <a:effectLst/>
                <a:uLnTx/>
                <a:uFillTx/>
                <a:latin typeface="Arial Narrow" panose="020B0606020202030204" pitchFamily="34" charset="0"/>
                <a:ea typeface="+mn-ea"/>
                <a:cs typeface="+mn-cs"/>
              </a:rPr>
              <a:t>Data cutoff date of 27 September 2020.</a:t>
            </a:r>
            <a:r>
              <a:rPr kumimoji="0" lang="en-US" sz="1150" b="0" i="0" u="none" strike="noStrike" kern="1200" cap="none" spc="0" normalizeH="0" baseline="0" noProof="0" dirty="0">
                <a:ln>
                  <a:noFill/>
                </a:ln>
                <a:solidFill>
                  <a:srgbClr val="000000"/>
                </a:solidFill>
                <a:effectLst/>
                <a:uLnTx/>
                <a:uFillTx/>
                <a:latin typeface="Arial Narrow" panose="020B0606020202030204" pitchFamily="34" charset="0"/>
                <a:ea typeface="Tahoma" panose="020B0604030504040204" pitchFamily="34" charset="0"/>
                <a:cs typeface="Tahoma" panose="020B0604030504040204" pitchFamily="34" charset="0"/>
              </a:rPr>
              <a:t> </a:t>
            </a:r>
            <a:r>
              <a:rPr kumimoji="0" lang="en-US" sz="1150" b="0" i="0" u="none" strike="noStrike" kern="1200" cap="none" spc="0" normalizeH="0" baseline="0" noProof="0" dirty="0">
                <a:ln>
                  <a:noFill/>
                </a:ln>
                <a:solidFill>
                  <a:srgbClr val="000000"/>
                </a:solidFill>
                <a:effectLst/>
                <a:uLnTx/>
                <a:uFillTx/>
                <a:latin typeface="Arial Narrow" panose="020B0606020202030204" pitchFamily="34" charset="0"/>
                <a:ea typeface="+mn-ea"/>
                <a:cs typeface="+mn-cs"/>
              </a:rPr>
              <a:t>Total % may be different than the sum of the individual components due to rounding.</a:t>
            </a:r>
            <a:r>
              <a:rPr kumimoji="0" lang="en-US" sz="1150" b="0" i="0" u="none" strike="noStrike" kern="1200" cap="none" spc="0" normalizeH="0" baseline="0" noProof="0" dirty="0">
                <a:ln>
                  <a:noFill/>
                </a:ln>
                <a:solidFill>
                  <a:srgbClr val="000000"/>
                </a:solidFill>
                <a:effectLst/>
                <a:uLnTx/>
                <a:uFillTx/>
                <a:latin typeface="Arial Narrow" panose="020B0606020202030204" pitchFamily="34" charset="0"/>
                <a:ea typeface="Tahoma" panose="020B0604030504040204" pitchFamily="34" charset="0"/>
                <a:cs typeface="Tahoma" panose="020B0604030504040204" pitchFamily="34" charset="0"/>
              </a:rPr>
              <a:t> </a:t>
            </a:r>
            <a:r>
              <a:rPr kumimoji="0" lang="en-US" sz="1150" b="0" i="0" u="none" strike="noStrike" kern="1200" cap="none" spc="0" normalizeH="0" baseline="30000" noProof="0" dirty="0" err="1">
                <a:ln>
                  <a:noFill/>
                </a:ln>
                <a:solidFill>
                  <a:srgbClr val="000000"/>
                </a:solidFill>
                <a:effectLst/>
                <a:uLnTx/>
                <a:uFillTx/>
                <a:latin typeface="Arial Narrow" panose="020B0606020202030204" pitchFamily="34" charset="0"/>
                <a:ea typeface="Tahoma" panose="020B0604030504040204" pitchFamily="34" charset="0"/>
                <a:cs typeface="Arial" panose="020B0604020202020204" pitchFamily="34" charset="0"/>
              </a:rPr>
              <a:t>a</a:t>
            </a:r>
            <a:r>
              <a:rPr kumimoji="0" lang="en-US" sz="1150" b="0" i="0" u="none" strike="noStrike" kern="1200" cap="none" spc="0" normalizeH="0" baseline="0" noProof="0" dirty="0" err="1">
                <a:ln>
                  <a:noFill/>
                </a:ln>
                <a:solidFill>
                  <a:srgbClr val="000000"/>
                </a:solidFill>
                <a:effectLst/>
                <a:uLnTx/>
                <a:uFillTx/>
                <a:latin typeface="Arial Narrow" panose="020B0606020202030204" pitchFamily="34" charset="0"/>
                <a:ea typeface="Times New Roman" panose="02020603050405020304" pitchFamily="18" charset="0"/>
                <a:cs typeface="Arial" panose="020B0604020202020204" pitchFamily="34" charset="0"/>
              </a:rPr>
              <a:t>The</a:t>
            </a:r>
            <a:r>
              <a:rPr kumimoji="0" lang="en-US" sz="1150" b="0" i="0" u="none" strike="noStrike" kern="1200" cap="none" spc="0" normalizeH="0" baseline="0" noProof="0" dirty="0">
                <a:ln>
                  <a:noFill/>
                </a:ln>
                <a:solidFill>
                  <a:srgbClr val="000000"/>
                </a:solidFill>
                <a:effectLst/>
                <a:uLnTx/>
                <a:uFillTx/>
                <a:latin typeface="Arial Narrow" panose="020B0606020202030204" pitchFamily="34" charset="0"/>
                <a:ea typeface="Times New Roman" panose="02020603050405020304" pitchFamily="18" charset="0"/>
                <a:cs typeface="Arial" panose="020B0604020202020204" pitchFamily="34" charset="0"/>
              </a:rPr>
              <a:t> AEs listed are the most common that occurred at any grade in at least 10% of the patients, regardless of attribution. </a:t>
            </a:r>
            <a:r>
              <a:rPr kumimoji="0" lang="en-US" sz="1150" b="0" i="0" u="none" strike="noStrike" kern="1200" cap="none" spc="0" normalizeH="0" baseline="30000" noProof="0" dirty="0" err="1">
                <a:ln>
                  <a:noFill/>
                </a:ln>
                <a:solidFill>
                  <a:srgbClr val="000000"/>
                </a:solidFill>
                <a:effectLst/>
                <a:uLnTx/>
                <a:uFillTx/>
                <a:latin typeface="Arial Narrow" panose="020B0606020202030204" pitchFamily="34" charset="0"/>
                <a:ea typeface="Tahoma" panose="020B0604030504040204" pitchFamily="34" charset="0"/>
                <a:cs typeface="Arial" panose="020B0604020202020204" pitchFamily="34" charset="0"/>
              </a:rPr>
              <a:t>b</a:t>
            </a:r>
            <a:r>
              <a:rPr kumimoji="0" lang="en-US" sz="1150" b="0" i="0" u="none" strike="noStrike" kern="1200" cap="none" spc="0" normalizeH="0" baseline="0" noProof="0" dirty="0" err="1">
                <a:ln>
                  <a:noFill/>
                </a:ln>
                <a:solidFill>
                  <a:srgbClr val="000000"/>
                </a:solidFill>
                <a:effectLst/>
                <a:uLnTx/>
                <a:uFillTx/>
                <a:latin typeface="Arial Narrow" panose="020B0606020202030204" pitchFamily="34" charset="0"/>
                <a:ea typeface="Times New Roman" panose="02020603050405020304" pitchFamily="18" charset="0"/>
                <a:cs typeface="Arial" panose="020B0604020202020204" pitchFamily="34" charset="0"/>
              </a:rPr>
              <a:t>AEs</a:t>
            </a:r>
            <a:r>
              <a:rPr kumimoji="0" lang="en-US" sz="1150" b="0" i="0" u="none" strike="noStrike" kern="1200" cap="none" spc="0" normalizeH="0" baseline="0" noProof="0" dirty="0">
                <a:ln>
                  <a:noFill/>
                </a:ln>
                <a:solidFill>
                  <a:srgbClr val="000000"/>
                </a:solidFill>
                <a:effectLst/>
                <a:uLnTx/>
                <a:uFillTx/>
                <a:latin typeface="Arial Narrow" panose="020B0606020202030204" pitchFamily="34" charset="0"/>
                <a:ea typeface="Times New Roman" panose="02020603050405020304" pitchFamily="18" charset="0"/>
                <a:cs typeface="Arial" panose="020B0604020202020204" pitchFamily="34" charset="0"/>
              </a:rPr>
              <a:t> of special interest are those that were previously associated with covalent BTK inhibitors. </a:t>
            </a:r>
            <a:r>
              <a:rPr kumimoji="0" lang="en-US" sz="1150" b="0" i="0" u="none" strike="noStrike" kern="1200" cap="none" spc="0" normalizeH="0" baseline="30000" noProof="0" dirty="0" err="1">
                <a:ln>
                  <a:noFill/>
                </a:ln>
                <a:solidFill>
                  <a:srgbClr val="000000"/>
                </a:solidFill>
                <a:effectLst/>
                <a:uLnTx/>
                <a:uFillTx/>
                <a:latin typeface="Arial Narrow" panose="020B0606020202030204" pitchFamily="34" charset="0"/>
                <a:ea typeface="Tahoma" panose="020B0604030504040204" pitchFamily="34" charset="0"/>
                <a:cs typeface="Arial" panose="020B0604020202020204" pitchFamily="34" charset="0"/>
              </a:rPr>
              <a:t>c</a:t>
            </a:r>
            <a:r>
              <a:rPr kumimoji="0" lang="en-US" sz="1150" b="0" i="0" u="none" strike="noStrike" kern="1200" cap="none" spc="0" normalizeH="0" baseline="0" noProof="0" dirty="0" err="1">
                <a:ln>
                  <a:noFill/>
                </a:ln>
                <a:solidFill>
                  <a:srgbClr val="000000"/>
                </a:solidFill>
                <a:effectLst/>
                <a:uLnTx/>
                <a:uFillTx/>
                <a:latin typeface="Arial Narrow" panose="020B0606020202030204" pitchFamily="34" charset="0"/>
                <a:ea typeface="Times New Roman" panose="02020603050405020304" pitchFamily="18" charset="0"/>
                <a:cs typeface="Arial" panose="020B0604020202020204" pitchFamily="34" charset="0"/>
              </a:rPr>
              <a:t>Bruising</a:t>
            </a:r>
            <a:r>
              <a:rPr kumimoji="0" lang="en-US" sz="1150" b="0" i="0" u="none" strike="noStrike" kern="1200" cap="none" spc="0" normalizeH="0" baseline="0" noProof="0" dirty="0">
                <a:ln>
                  <a:noFill/>
                </a:ln>
                <a:solidFill>
                  <a:srgbClr val="000000"/>
                </a:solidFill>
                <a:effectLst/>
                <a:uLnTx/>
                <a:uFillTx/>
                <a:latin typeface="Arial Narrow" panose="020B0606020202030204" pitchFamily="34" charset="0"/>
                <a:ea typeface="Times New Roman" panose="02020603050405020304" pitchFamily="18" charset="0"/>
                <a:cs typeface="Arial" panose="020B0604020202020204" pitchFamily="34" charset="0"/>
              </a:rPr>
              <a:t> includes contusion, petechia, ecchymosis and increased tendency to bruise. Hemorrhage includes hematoma, epistaxis, rectal hemorrhage, subarachnoid hemorrhage, upper gastrointestinal hemorrhage, vitreous hemorrhage and wound hemorrhage. Rash includes rash maculo-papular, rash, rash macular, rash erythematous, rash popular, rash pruritic and rash pustular. </a:t>
            </a:r>
            <a:r>
              <a:rPr kumimoji="0" lang="en-US" sz="1150" b="0" i="0" u="none" strike="noStrike" kern="1200" cap="none" spc="0" normalizeH="0" baseline="30000" noProof="0" dirty="0" err="1">
                <a:ln>
                  <a:noFill/>
                </a:ln>
                <a:solidFill>
                  <a:srgbClr val="000000"/>
                </a:solidFill>
                <a:effectLst/>
                <a:uLnTx/>
                <a:uFillTx/>
                <a:latin typeface="Arial Narrow" panose="020B0606020202030204" pitchFamily="34" charset="0"/>
                <a:ea typeface="Times New Roman" panose="02020603050405020304" pitchFamily="18" charset="0"/>
                <a:cs typeface="Arial" panose="020B0604020202020204" pitchFamily="34" charset="0"/>
              </a:rPr>
              <a:t>d</a:t>
            </a:r>
            <a:r>
              <a:rPr kumimoji="0" lang="en-US" sz="1150" b="0" i="0" u="none" strike="noStrike" kern="1200" cap="none" spc="0" normalizeH="0" baseline="0" noProof="0" dirty="0" err="1">
                <a:ln>
                  <a:noFill/>
                </a:ln>
                <a:solidFill>
                  <a:srgbClr val="000000"/>
                </a:solidFill>
                <a:effectLst/>
                <a:uLnTx/>
                <a:uFillTx/>
                <a:latin typeface="Arial Narrow" panose="020B0606020202030204" pitchFamily="34" charset="0"/>
                <a:ea typeface="Times New Roman" panose="02020603050405020304" pitchFamily="18" charset="0"/>
                <a:cs typeface="Arial" panose="020B0604020202020204" pitchFamily="34" charset="0"/>
              </a:rPr>
              <a:t>Subarachnoid</a:t>
            </a:r>
            <a:r>
              <a:rPr kumimoji="0" lang="en-US" sz="1150" b="0" i="0" u="none" strike="noStrike" kern="1200" cap="none" spc="0" normalizeH="0" baseline="0" noProof="0" dirty="0">
                <a:ln>
                  <a:noFill/>
                </a:ln>
                <a:solidFill>
                  <a:srgbClr val="000000"/>
                </a:solidFill>
                <a:effectLst/>
                <a:uLnTx/>
                <a:uFillTx/>
                <a:latin typeface="Arial Narrow" panose="020B0606020202030204" pitchFamily="34" charset="0"/>
                <a:ea typeface="Times New Roman" panose="02020603050405020304" pitchFamily="18" charset="0"/>
                <a:cs typeface="Arial" panose="020B0604020202020204" pitchFamily="34" charset="0"/>
              </a:rPr>
              <a:t> bleed sustained during a bicycle accident, considered by investigator as unrelated to LOXO-305. </a:t>
            </a:r>
            <a:r>
              <a:rPr kumimoji="0" lang="en-US" sz="1150" b="0" i="0" u="none" strike="noStrike" kern="1200" cap="none" spc="0" normalizeH="0" baseline="30000" noProof="0" dirty="0" err="1">
                <a:ln>
                  <a:noFill/>
                </a:ln>
                <a:solidFill>
                  <a:srgbClr val="000000"/>
                </a:solidFill>
                <a:effectLst/>
                <a:uLnTx/>
                <a:uFillTx/>
                <a:latin typeface="Arial Narrow" panose="020B0606020202030204" pitchFamily="34" charset="0"/>
                <a:ea typeface="Times New Roman" panose="02020603050405020304" pitchFamily="18" charset="0"/>
                <a:cs typeface="Arial" panose="020B0604020202020204" pitchFamily="34" charset="0"/>
              </a:rPr>
              <a:t>e</a:t>
            </a:r>
            <a:r>
              <a:rPr kumimoji="0" lang="en-US" sz="1150" b="0" i="0" u="none" strike="noStrike" kern="1200" cap="none" spc="0" normalizeH="0" baseline="0" noProof="0" dirty="0" err="1">
                <a:ln>
                  <a:noFill/>
                </a:ln>
                <a:solidFill>
                  <a:srgbClr val="000000"/>
                </a:solidFill>
                <a:effectLst/>
                <a:uLnTx/>
                <a:uFillTx/>
                <a:latin typeface="Arial Narrow" panose="020B0606020202030204" pitchFamily="34" charset="0"/>
                <a:ea typeface="Times New Roman" panose="02020603050405020304" pitchFamily="18" charset="0"/>
                <a:cs typeface="Arial" panose="020B0604020202020204" pitchFamily="34" charset="0"/>
              </a:rPr>
              <a:t>Both</a:t>
            </a:r>
            <a:r>
              <a:rPr kumimoji="0" lang="en-US" sz="1150" b="0" i="0" u="none" strike="noStrike" kern="1200" cap="none" spc="0" normalizeH="0" baseline="0" noProof="0" dirty="0">
                <a:ln>
                  <a:noFill/>
                </a:ln>
                <a:solidFill>
                  <a:srgbClr val="000000"/>
                </a:solidFill>
                <a:effectLst/>
                <a:uLnTx/>
                <a:uFillTx/>
                <a:latin typeface="Arial Narrow" panose="020B0606020202030204" pitchFamily="34" charset="0"/>
                <a:ea typeface="Times New Roman" panose="02020603050405020304" pitchFamily="18" charset="0"/>
                <a:cs typeface="Arial" panose="020B0604020202020204" pitchFamily="34" charset="0"/>
              </a:rPr>
              <a:t> events considered by investigators as unrelated to LOXO-305 due to a history of prior atrial fibrillation in each.</a:t>
            </a:r>
            <a:endParaRPr kumimoji="0" lang="en-US" sz="1150" b="0" i="0" u="none" strike="noStrike" kern="1200" cap="none" spc="0" normalizeH="0" baseline="0" noProof="0" dirty="0">
              <a:ln>
                <a:noFill/>
              </a:ln>
              <a:solidFill>
                <a:srgbClr val="000000"/>
              </a:solidFill>
              <a:effectLst/>
              <a:uLnTx/>
              <a:uFillTx/>
              <a:latin typeface="Arial Narrow" panose="020B0606020202030204" pitchFamily="34" charset="0"/>
              <a:ea typeface="Tahoma" panose="020B0604030504040204" pitchFamily="34" charset="0"/>
              <a:cs typeface="Tahoma" panose="020B0604030504040204" pitchFamily="34" charset="0"/>
            </a:endParaRPr>
          </a:p>
        </p:txBody>
      </p:sp>
      <p:sp>
        <p:nvSpPr>
          <p:cNvPr id="3" name="Rectangle 2">
            <a:extLst>
              <a:ext uri="{FF2B5EF4-FFF2-40B4-BE49-F238E27FC236}">
                <a16:creationId xmlns:a16="http://schemas.microsoft.com/office/drawing/2014/main" id="{3FE21CDE-1EDB-49F0-90CE-A3AD8F0FC66B}"/>
              </a:ext>
            </a:extLst>
          </p:cNvPr>
          <p:cNvSpPr/>
          <p:nvPr/>
        </p:nvSpPr>
        <p:spPr>
          <a:xfrm>
            <a:off x="1169063" y="747879"/>
            <a:ext cx="9853873" cy="344870"/>
          </a:xfrm>
          <a:prstGeom prst="rect">
            <a:avLst/>
          </a:prstGeom>
          <a:solidFill>
            <a:srgbClr val="254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FFFFFF"/>
                </a:solidFill>
                <a:effectLst/>
                <a:uLnTx/>
                <a:uFillTx/>
                <a:latin typeface="Arial" panose="020B0604020202020204" pitchFamily="34" charset="0"/>
                <a:ea typeface="Times New Roman" panose="02020603050405020304" pitchFamily="18" charset="0"/>
                <a:cs typeface="Arial" panose="020B0604020202020204" pitchFamily="34" charset="0"/>
              </a:rPr>
              <a:t>All doses and patients (n=323)</a:t>
            </a:r>
          </a:p>
        </p:txBody>
      </p:sp>
      <p:graphicFrame>
        <p:nvGraphicFramePr>
          <p:cNvPr id="7" name="Table 6">
            <a:extLst>
              <a:ext uri="{FF2B5EF4-FFF2-40B4-BE49-F238E27FC236}">
                <a16:creationId xmlns:a16="http://schemas.microsoft.com/office/drawing/2014/main" id="{234DC2F5-9160-44F3-A117-741523EEF850}"/>
              </a:ext>
            </a:extLst>
          </p:cNvPr>
          <p:cNvGraphicFramePr>
            <a:graphicFrameLocks noGrp="1"/>
          </p:cNvGraphicFramePr>
          <p:nvPr/>
        </p:nvGraphicFramePr>
        <p:xfrm>
          <a:off x="1169063" y="1117600"/>
          <a:ext cx="9853873" cy="3396371"/>
        </p:xfrm>
        <a:graphic>
          <a:graphicData uri="http://schemas.openxmlformats.org/drawingml/2006/table">
            <a:tbl>
              <a:tblPr firstRow="1" bandRow="1"/>
              <a:tblGrid>
                <a:gridCol w="1865317">
                  <a:extLst>
                    <a:ext uri="{9D8B030D-6E8A-4147-A177-3AD203B41FA5}">
                      <a16:colId xmlns:a16="http://schemas.microsoft.com/office/drawing/2014/main" val="3111146231"/>
                    </a:ext>
                  </a:extLst>
                </a:gridCol>
                <a:gridCol w="1050341">
                  <a:extLst>
                    <a:ext uri="{9D8B030D-6E8A-4147-A177-3AD203B41FA5}">
                      <a16:colId xmlns:a16="http://schemas.microsoft.com/office/drawing/2014/main" val="3102780998"/>
                    </a:ext>
                  </a:extLst>
                </a:gridCol>
                <a:gridCol w="1100891">
                  <a:extLst>
                    <a:ext uri="{9D8B030D-6E8A-4147-A177-3AD203B41FA5}">
                      <a16:colId xmlns:a16="http://schemas.microsoft.com/office/drawing/2014/main" val="1930682404"/>
                    </a:ext>
                  </a:extLst>
                </a:gridCol>
                <a:gridCol w="1094872">
                  <a:extLst>
                    <a:ext uri="{9D8B030D-6E8A-4147-A177-3AD203B41FA5}">
                      <a16:colId xmlns:a16="http://schemas.microsoft.com/office/drawing/2014/main" val="1609320767"/>
                    </a:ext>
                  </a:extLst>
                </a:gridCol>
                <a:gridCol w="1112921">
                  <a:extLst>
                    <a:ext uri="{9D8B030D-6E8A-4147-A177-3AD203B41FA5}">
                      <a16:colId xmlns:a16="http://schemas.microsoft.com/office/drawing/2014/main" val="3116976278"/>
                    </a:ext>
                  </a:extLst>
                </a:gridCol>
                <a:gridCol w="1088858">
                  <a:extLst>
                    <a:ext uri="{9D8B030D-6E8A-4147-A177-3AD203B41FA5}">
                      <a16:colId xmlns:a16="http://schemas.microsoft.com/office/drawing/2014/main" val="265867719"/>
                    </a:ext>
                  </a:extLst>
                </a:gridCol>
                <a:gridCol w="276726">
                  <a:extLst>
                    <a:ext uri="{9D8B030D-6E8A-4147-A177-3AD203B41FA5}">
                      <a16:colId xmlns:a16="http://schemas.microsoft.com/office/drawing/2014/main" val="3817963672"/>
                    </a:ext>
                  </a:extLst>
                </a:gridCol>
                <a:gridCol w="1076827">
                  <a:extLst>
                    <a:ext uri="{9D8B030D-6E8A-4147-A177-3AD203B41FA5}">
                      <a16:colId xmlns:a16="http://schemas.microsoft.com/office/drawing/2014/main" val="1203440458"/>
                    </a:ext>
                  </a:extLst>
                </a:gridCol>
                <a:gridCol w="1187120">
                  <a:extLst>
                    <a:ext uri="{9D8B030D-6E8A-4147-A177-3AD203B41FA5}">
                      <a16:colId xmlns:a16="http://schemas.microsoft.com/office/drawing/2014/main" val="2779654470"/>
                    </a:ext>
                  </a:extLst>
                </a:gridCol>
              </a:tblGrid>
              <a:tr h="280809">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0" marR="0" algn="ctr">
                        <a:lnSpc>
                          <a:spcPct val="90000"/>
                        </a:lnSpc>
                        <a:spcBef>
                          <a:spcPts val="0"/>
                        </a:spcBef>
                        <a:spcAft>
                          <a:spcPts val="0"/>
                        </a:spcAft>
                      </a:pPr>
                      <a:endParaRPr lang="en-US" sz="1200" b="0"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txBody>
                  <a:tcPr marL="29370" marR="29370" marT="14527" marB="14527" anchor="ctr">
                    <a:lnL w="12700" cap="flat" cmpd="sng" algn="ctr">
                      <a:solidFill>
                        <a:schemeClr val="bg1">
                          <a:lumMod val="5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234061"/>
                    </a:solidFill>
                  </a:tcPr>
                </a:tc>
                <a:tc gridSpan="5">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marL="0" marR="0" algn="ctr">
                        <a:lnSpc>
                          <a:spcPct val="90000"/>
                        </a:lnSpc>
                        <a:spcBef>
                          <a:spcPts val="0"/>
                        </a:spcBef>
                        <a:spcAft>
                          <a:spcPts val="0"/>
                        </a:spcAft>
                      </a:pPr>
                      <a:r>
                        <a:rPr lang="en-US" sz="1200" b="0">
                          <a:solidFill>
                            <a:schemeClr val="bg1"/>
                          </a:solidFill>
                          <a:effectLst/>
                          <a:latin typeface="Arial" panose="020B0604020202020204" pitchFamily="34" charset="0"/>
                          <a:cs typeface="Arial" panose="020B0604020202020204" pitchFamily="34" charset="0"/>
                        </a:rPr>
                        <a:t>Treatment-emergent AEs, (≥10%), n (%)</a:t>
                      </a:r>
                      <a:r>
                        <a:rPr lang="en-US" sz="1200" b="0" baseline="30000">
                          <a:solidFill>
                            <a:schemeClr val="bg1"/>
                          </a:solidFill>
                          <a:effectLst/>
                          <a:latin typeface="Arial" panose="020B0604020202020204" pitchFamily="34" charset="0"/>
                          <a:cs typeface="Arial" panose="020B0604020202020204" pitchFamily="34" charset="0"/>
                        </a:rPr>
                        <a:t>a</a:t>
                      </a:r>
                      <a:endParaRPr lang="en-US" sz="1200" b="0" baseline="3000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txBody>
                  <a:tcPr marL="29370" marR="29370" marT="14527" marB="14527" anchor="ctr">
                    <a:lnL w="12700" cap="flat" cmpd="sng" algn="ctr">
                      <a:solidFill>
                        <a:schemeClr val="tx1"/>
                      </a:solidFill>
                      <a:prstDash val="solid"/>
                      <a:round/>
                      <a:headEnd type="none" w="med" len="med"/>
                      <a:tailEnd type="none" w="med" len="med"/>
                    </a:lnL>
                    <a:lnR>
                      <a:noFill/>
                    </a:lnR>
                    <a:lnT w="12700" cap="flat" cmpd="sng" algn="ctr">
                      <a:solidFill>
                        <a:schemeClr val="bg1">
                          <a:lumMod val="50000"/>
                        </a:schemeClr>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4F81BD">
                        <a:lumMod val="50000"/>
                      </a:srgb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algn="ctr">
                        <a:lnSpc>
                          <a:spcPct val="90000"/>
                        </a:lnSpc>
                        <a:spcBef>
                          <a:spcPts val="0"/>
                        </a:spcBef>
                        <a:spcAft>
                          <a:spcPts val="0"/>
                        </a:spcAft>
                      </a:pPr>
                      <a:endParaRPr lang="en-US" sz="120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txBody>
                  <a:tcPr marL="29370" marR="29370" marT="14527" marB="14527" anchor="ctr">
                    <a:lnL>
                      <a:noFill/>
                    </a:lnL>
                    <a:lnR w="3175"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marL="0" marR="0" algn="ctr">
                        <a:lnSpc>
                          <a:spcPct val="90000"/>
                        </a:lnSpc>
                        <a:spcBef>
                          <a:spcPts val="0"/>
                        </a:spcBef>
                        <a:spcAft>
                          <a:spcPts val="0"/>
                        </a:spcAft>
                      </a:pPr>
                      <a:r>
                        <a:rPr lang="en-US" sz="1200">
                          <a:solidFill>
                            <a:schemeClr val="bg1"/>
                          </a:solidFill>
                          <a:effectLst/>
                          <a:latin typeface="Arial" panose="020B0604020202020204" pitchFamily="34" charset="0"/>
                          <a:cs typeface="Arial" panose="020B0604020202020204" pitchFamily="34" charset="0"/>
                        </a:rPr>
                        <a:t>Treatment-related AEs, n (%)</a:t>
                      </a:r>
                      <a:endParaRPr lang="en-US" sz="120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txBody>
                  <a:tcPr marL="29370" marR="29370" marT="14527" marB="14527" anchor="ctr">
                    <a:lnL>
                      <a:noFill/>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4F81BD">
                        <a:lumMod val="50000"/>
                      </a:srgbClr>
                    </a:solidFill>
                  </a:tcPr>
                </a:tc>
                <a:tc hMerge="1">
                  <a:txBody>
                    <a:bodyPr/>
                    <a:lstStyle/>
                    <a:p>
                      <a:endParaRPr lang="en-US"/>
                    </a:p>
                  </a:txBody>
                  <a:tcPr>
                    <a:lnL w="3175" cap="flat" cmpd="sng" algn="ctr">
                      <a:solidFill>
                        <a:srgbClr val="4F81BD"/>
                      </a:solidFill>
                      <a:prstDash val="solid"/>
                      <a:round/>
                      <a:headEnd type="none" w="med" len="med"/>
                      <a:tailEnd type="none" w="med" len="med"/>
                    </a:lnL>
                  </a:tcPr>
                </a:tc>
                <a:extLst>
                  <a:ext uri="{0D108BD9-81ED-4DB2-BD59-A6C34878D82A}">
                    <a16:rowId xmlns:a16="http://schemas.microsoft.com/office/drawing/2014/main" val="3316866125"/>
                  </a:ext>
                </a:extLst>
              </a:tr>
              <a:tr h="305397">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200" b="0" dirty="0">
                          <a:solidFill>
                            <a:schemeClr val="bg1"/>
                          </a:solidFill>
                          <a:effectLst/>
                          <a:latin typeface="Arial" panose="020B0604020202020204" pitchFamily="34" charset="0"/>
                          <a:cs typeface="Arial" panose="020B0604020202020204" pitchFamily="34" charset="0"/>
                        </a:rPr>
                        <a:t>Adverse Event</a:t>
                      </a:r>
                      <a:endParaRPr lang="en-US" sz="1200" b="0"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txBody>
                  <a:tcPr marL="29370" marR="29370" marT="14527" marB="14527" anchor="ctr">
                    <a:lnL w="12700" cap="flat" cmpd="sng" algn="ctr">
                      <a:solidFill>
                        <a:schemeClr val="bg1">
                          <a:lumMod val="5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234061"/>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a:solidFill>
                            <a:schemeClr val="bg1"/>
                          </a:solidFill>
                          <a:effectLst/>
                          <a:latin typeface="Arial" panose="020B0604020202020204" pitchFamily="34" charset="0"/>
                          <a:cs typeface="Arial" panose="020B0604020202020204" pitchFamily="34" charset="0"/>
                        </a:rPr>
                        <a:t>Grade 1</a:t>
                      </a:r>
                      <a:endParaRPr lang="en-US" sz="120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txBody>
                  <a:tcPr marL="29370" marR="29370" marT="14527" marB="145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bg1"/>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254061"/>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a:solidFill>
                            <a:schemeClr val="bg1"/>
                          </a:solidFill>
                          <a:effectLst/>
                          <a:latin typeface="Arial" panose="020B0604020202020204" pitchFamily="34" charset="0"/>
                          <a:cs typeface="Arial" panose="020B0604020202020204" pitchFamily="34" charset="0"/>
                        </a:rPr>
                        <a:t>Grade 2</a:t>
                      </a:r>
                      <a:endParaRPr lang="en-US" sz="120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txBody>
                  <a:tcPr marL="29370" marR="29370" marT="14527" marB="145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bg1"/>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254061"/>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a:solidFill>
                            <a:schemeClr val="bg1"/>
                          </a:solidFill>
                          <a:effectLst/>
                          <a:latin typeface="Arial" panose="020B0604020202020204" pitchFamily="34" charset="0"/>
                          <a:cs typeface="Arial" panose="020B0604020202020204" pitchFamily="34" charset="0"/>
                        </a:rPr>
                        <a:t>Grade 3</a:t>
                      </a:r>
                      <a:endParaRPr lang="en-US" sz="120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txBody>
                  <a:tcPr marL="29370" marR="29370" marT="14527" marB="145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bg1"/>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254061"/>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a:solidFill>
                            <a:schemeClr val="bg1"/>
                          </a:solidFill>
                          <a:effectLst/>
                          <a:latin typeface="Arial" panose="020B0604020202020204" pitchFamily="34" charset="0"/>
                          <a:cs typeface="Arial" panose="020B0604020202020204" pitchFamily="34" charset="0"/>
                        </a:rPr>
                        <a:t>Grade 4</a:t>
                      </a:r>
                      <a:endParaRPr lang="en-US" sz="120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txBody>
                  <a:tcPr marL="29370" marR="29370" marT="14527" marB="145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bg1"/>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254061"/>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a:solidFill>
                            <a:schemeClr val="bg1"/>
                          </a:solidFill>
                          <a:effectLst/>
                          <a:latin typeface="Arial" panose="020B0604020202020204" pitchFamily="34" charset="0"/>
                          <a:cs typeface="Arial" panose="020B0604020202020204" pitchFamily="34" charset="0"/>
                        </a:rPr>
                        <a:t>Any Grade</a:t>
                      </a:r>
                      <a:endParaRPr lang="en-US" sz="120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txBody>
                  <a:tcPr marL="29370" marR="29370" marT="14527" marB="14527" anchor="ctr">
                    <a:lnL w="12700" cap="flat" cmpd="sng" algn="ctr">
                      <a:solidFill>
                        <a:schemeClr val="tx1"/>
                      </a:solidFill>
                      <a:prstDash val="solid"/>
                      <a:round/>
                      <a:headEnd type="none" w="med" len="med"/>
                      <a:tailEnd type="none" w="med" len="med"/>
                    </a:lnL>
                    <a:lnR>
                      <a:noFill/>
                    </a:lnR>
                    <a:lnT w="19050" cap="flat" cmpd="sng" algn="ctr">
                      <a:solidFill>
                        <a:schemeClr val="bg1"/>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254061"/>
                    </a:solidFill>
                  </a:tcPr>
                </a:tc>
                <a:tc>
                  <a:txBody>
                    <a:bodyPr/>
                    <a:lstStyle/>
                    <a:p>
                      <a:pPr marL="0" marR="0" algn="ctr">
                        <a:lnSpc>
                          <a:spcPct val="90000"/>
                        </a:lnSpc>
                        <a:spcBef>
                          <a:spcPts val="0"/>
                        </a:spcBef>
                        <a:spcAft>
                          <a:spcPts val="0"/>
                        </a:spcAft>
                      </a:pPr>
                      <a:endParaRPr lang="en-US" sz="120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29370" marR="29370" marT="14527" marB="14527" anchor="ctr">
                    <a:lnL>
                      <a:noFill/>
                    </a:lnL>
                    <a:lnR>
                      <a:noFill/>
                    </a:lnR>
                    <a:lnT w="19050" cap="flat" cmpd="sng" algn="ctr">
                      <a:no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a:lnSpc>
                          <a:spcPct val="90000"/>
                        </a:lnSpc>
                        <a:spcBef>
                          <a:spcPts val="0"/>
                        </a:spcBef>
                        <a:spcAft>
                          <a:spcPts val="0"/>
                        </a:spcAft>
                      </a:pPr>
                      <a:r>
                        <a:rPr lang="en-US" sz="1200">
                          <a:solidFill>
                            <a:schemeClr val="bg1"/>
                          </a:solidFill>
                          <a:effectLst/>
                          <a:latin typeface="Arial" panose="020B0604020202020204" pitchFamily="34" charset="0"/>
                          <a:cs typeface="Arial" panose="020B0604020202020204" pitchFamily="34" charset="0"/>
                        </a:rPr>
                        <a:t>Grades 3/4</a:t>
                      </a:r>
                      <a:endParaRPr lang="en-US" sz="120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txBody>
                  <a:tcPr marL="29370" marR="29370" marT="14527" marB="14527" anchor="ctr">
                    <a:lnL>
                      <a:noFill/>
                    </a:lnL>
                    <a:lnR w="12700" cap="flat" cmpd="sng" algn="ctr">
                      <a:solidFill>
                        <a:schemeClr val="tx1"/>
                      </a:solidFill>
                      <a:prstDash val="solid"/>
                      <a:round/>
                      <a:headEnd type="none" w="med" len="med"/>
                      <a:tailEnd type="none" w="med" len="med"/>
                    </a:lnR>
                    <a:lnT w="19050" cap="flat" cmpd="sng" algn="ctr">
                      <a:solidFill>
                        <a:schemeClr val="bg1"/>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254061"/>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a:solidFill>
                            <a:schemeClr val="bg1"/>
                          </a:solidFill>
                          <a:effectLst/>
                          <a:latin typeface="Arial" panose="020B0604020202020204" pitchFamily="34" charset="0"/>
                          <a:cs typeface="Arial" panose="020B0604020202020204" pitchFamily="34" charset="0"/>
                        </a:rPr>
                        <a:t>Any Grade</a:t>
                      </a:r>
                      <a:endParaRPr lang="en-US" sz="120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txBody>
                  <a:tcPr marL="29370" marR="29370" marT="14527" marB="14527" anchor="ctr">
                    <a:lnL w="12700" cap="flat" cmpd="sng" algn="ctr">
                      <a:solidFill>
                        <a:schemeClr val="tx1"/>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9050" cap="flat" cmpd="sng" algn="ctr">
                      <a:solidFill>
                        <a:schemeClr val="bg1"/>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254061"/>
                    </a:solidFill>
                  </a:tcPr>
                </a:tc>
                <a:extLst>
                  <a:ext uri="{0D108BD9-81ED-4DB2-BD59-A6C34878D82A}">
                    <a16:rowId xmlns:a16="http://schemas.microsoft.com/office/drawing/2014/main" val="3596994493"/>
                  </a:ext>
                </a:extLst>
              </a:tr>
              <a:tr h="280809">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indent="115888">
                        <a:lnSpc>
                          <a:spcPct val="90000"/>
                        </a:lnSpc>
                        <a:spcBef>
                          <a:spcPts val="0"/>
                        </a:spcBef>
                        <a:spcAft>
                          <a:spcPts val="0"/>
                        </a:spcAft>
                      </a:pPr>
                      <a:r>
                        <a:rPr lang="en-US" sz="1200" dirty="0">
                          <a:solidFill>
                            <a:srgbClr val="000000"/>
                          </a:solidFill>
                          <a:effectLst/>
                          <a:latin typeface="Arial" panose="020B0604020202020204" pitchFamily="34" charset="0"/>
                          <a:cs typeface="Arial" panose="020B0604020202020204" pitchFamily="34" charset="0"/>
                        </a:rPr>
                        <a:t>Fatigue</a:t>
                      </a:r>
                      <a:endPar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29370" marR="29370" marT="14527" marB="14527" anchor="ctr">
                    <a:lnL w="12700" cap="flat" cmpd="sng" algn="ctr">
                      <a:solidFill>
                        <a:schemeClr val="bg1">
                          <a:lumMod val="5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Text" lastClr="000000">
                        <a:tint val="20000"/>
                      </a:sys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a:solidFill>
                            <a:srgbClr val="000000"/>
                          </a:solidFill>
                          <a:effectLst/>
                          <a:latin typeface="Arial" panose="020B0604020202020204" pitchFamily="34" charset="0"/>
                          <a:cs typeface="Arial" panose="020B0604020202020204" pitchFamily="34" charset="0"/>
                        </a:rPr>
                        <a:t>40 (12%)</a:t>
                      </a:r>
                      <a:endParaRPr lang="en-US" sz="120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29370" marR="29370" marT="14527" marB="145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Text" lastClr="000000">
                        <a:tint val="20000"/>
                      </a:sys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a:solidFill>
                            <a:srgbClr val="000000"/>
                          </a:solidFill>
                          <a:effectLst/>
                          <a:latin typeface="Arial" panose="020B0604020202020204" pitchFamily="34" charset="0"/>
                          <a:cs typeface="Arial" panose="020B0604020202020204" pitchFamily="34" charset="0"/>
                        </a:rPr>
                        <a:t>22 (7%)</a:t>
                      </a:r>
                      <a:endParaRPr lang="en-US" sz="120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29370" marR="29370" marT="14527" marB="145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Text" lastClr="000000">
                        <a:tint val="20000"/>
                      </a:sys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a:solidFill>
                            <a:srgbClr val="000000"/>
                          </a:solidFill>
                          <a:effectLst/>
                          <a:latin typeface="Arial" panose="020B0604020202020204" pitchFamily="34" charset="0"/>
                          <a:cs typeface="Arial" panose="020B0604020202020204" pitchFamily="34" charset="0"/>
                        </a:rPr>
                        <a:t>3 (1%)</a:t>
                      </a:r>
                      <a:endParaRPr lang="en-US" sz="120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29370" marR="29370" marT="14527" marB="145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Text" lastClr="000000">
                        <a:tint val="20000"/>
                      </a:sys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t>
                      </a:r>
                    </a:p>
                  </a:txBody>
                  <a:tcPr marL="29370" marR="29370" marT="14527" marB="145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7E7E7"/>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a:solidFill>
                            <a:srgbClr val="000000"/>
                          </a:solidFill>
                          <a:effectLst/>
                          <a:latin typeface="Arial" panose="020B0604020202020204" pitchFamily="34" charset="0"/>
                          <a:cs typeface="Arial" panose="020B0604020202020204" pitchFamily="34" charset="0"/>
                        </a:rPr>
                        <a:t>65 (20%)</a:t>
                      </a:r>
                      <a:endParaRPr lang="en-US" sz="120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29370" marR="29370" marT="14527" marB="145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Text" lastClr="000000">
                        <a:tint val="20000"/>
                      </a:sysClr>
                    </a:solidFill>
                  </a:tcPr>
                </a:tc>
                <a:tc>
                  <a:txBody>
                    <a:bodyPr/>
                    <a:lstStyle/>
                    <a:p>
                      <a:pPr marL="0" marR="0" algn="ctr">
                        <a:lnSpc>
                          <a:spcPct val="90000"/>
                        </a:lnSpc>
                        <a:spcBef>
                          <a:spcPts val="0"/>
                        </a:spcBef>
                        <a:spcAft>
                          <a:spcPts val="0"/>
                        </a:spcAft>
                      </a:pPr>
                      <a:endParaRPr lang="en-US" sz="120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29370" marR="29370" marT="14527" marB="145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a:lnSpc>
                          <a:spcPct val="90000"/>
                        </a:lnSpc>
                        <a:spcBef>
                          <a:spcPts val="0"/>
                        </a:spcBef>
                        <a:spcAft>
                          <a:spcPts val="0"/>
                        </a:spcAft>
                      </a:pPr>
                      <a:r>
                        <a:rPr lang="en-US" sz="1200">
                          <a:solidFill>
                            <a:srgbClr val="000000"/>
                          </a:solidFill>
                          <a:effectLst/>
                          <a:latin typeface="Arial" panose="020B0604020202020204" pitchFamily="34" charset="0"/>
                          <a:cs typeface="Arial" panose="020B0604020202020204" pitchFamily="34" charset="0"/>
                        </a:rPr>
                        <a:t>2 (&lt;1%)</a:t>
                      </a:r>
                      <a:endParaRPr lang="en-US" sz="120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29370" marR="29370" marT="14527" marB="145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Text" lastClr="000000">
                        <a:tint val="20000"/>
                      </a:sys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a:solidFill>
                            <a:srgbClr val="000000"/>
                          </a:solidFill>
                          <a:effectLst/>
                          <a:latin typeface="Arial" panose="020B0604020202020204" pitchFamily="34" charset="0"/>
                          <a:cs typeface="Arial" panose="020B0604020202020204" pitchFamily="34" charset="0"/>
                        </a:rPr>
                        <a:t>27 (8%)</a:t>
                      </a:r>
                      <a:endParaRPr lang="en-US" sz="120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29370" marR="29370" marT="14527" marB="14527" anchor="ctr">
                    <a:lnL w="12700" cap="flat" cmpd="sng" algn="ctr">
                      <a:solidFill>
                        <a:schemeClr val="tx1"/>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Text" lastClr="000000">
                        <a:tint val="20000"/>
                      </a:sysClr>
                    </a:solidFill>
                  </a:tcPr>
                </a:tc>
                <a:extLst>
                  <a:ext uri="{0D108BD9-81ED-4DB2-BD59-A6C34878D82A}">
                    <a16:rowId xmlns:a16="http://schemas.microsoft.com/office/drawing/2014/main" val="618564931"/>
                  </a:ext>
                </a:extLst>
              </a:tr>
              <a:tr h="280809">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indent="115888">
                        <a:lnSpc>
                          <a:spcPct val="90000"/>
                        </a:lnSpc>
                        <a:spcBef>
                          <a:spcPts val="0"/>
                        </a:spcBef>
                        <a:spcAft>
                          <a:spcPts val="0"/>
                        </a:spcAft>
                      </a:pPr>
                      <a:r>
                        <a:rPr lang="en-US" sz="1200" dirty="0">
                          <a:solidFill>
                            <a:srgbClr val="000000"/>
                          </a:solidFill>
                          <a:effectLst/>
                          <a:latin typeface="Arial" panose="020B0604020202020204" pitchFamily="34" charset="0"/>
                          <a:cs typeface="Arial" panose="020B0604020202020204" pitchFamily="34" charset="0"/>
                        </a:rPr>
                        <a:t>Diarrhea</a:t>
                      </a:r>
                      <a:endPar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29370" marR="29370" marT="14527" marB="14527" anchor="ctr">
                    <a:lnL w="12700" cap="flat" cmpd="sng" algn="ctr">
                      <a:solidFill>
                        <a:schemeClr val="bg1">
                          <a:lumMod val="5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cs typeface="Arial" panose="020B0604020202020204" pitchFamily="34" charset="0"/>
                        </a:rPr>
                        <a:t>45 (14%)</a:t>
                      </a:r>
                      <a:endPar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29370" marR="29370" marT="14527" marB="145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a:solidFill>
                            <a:srgbClr val="000000"/>
                          </a:solidFill>
                          <a:effectLst/>
                          <a:latin typeface="Arial" panose="020B0604020202020204" pitchFamily="34" charset="0"/>
                          <a:cs typeface="Arial" panose="020B0604020202020204" pitchFamily="34" charset="0"/>
                        </a:rPr>
                        <a:t>10 (3%)</a:t>
                      </a:r>
                      <a:endParaRPr lang="en-US" sz="120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29370" marR="29370" marT="14527" marB="145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a:solidFill>
                            <a:srgbClr val="000000"/>
                          </a:solidFill>
                          <a:effectLst/>
                          <a:latin typeface="Arial" panose="020B0604020202020204" pitchFamily="34" charset="0"/>
                          <a:ea typeface="Times New Roman" panose="02020603050405020304" pitchFamily="18" charset="0"/>
                          <a:cs typeface="Arial" panose="020B0604020202020204" pitchFamily="34" charset="0"/>
                        </a:rPr>
                        <a:t>-</a:t>
                      </a:r>
                    </a:p>
                  </a:txBody>
                  <a:tcPr marL="29370" marR="29370" marT="14527" marB="145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a:solidFill>
                            <a:srgbClr val="000000"/>
                          </a:solidFill>
                          <a:effectLst/>
                          <a:latin typeface="Arial" panose="020B0604020202020204" pitchFamily="34" charset="0"/>
                          <a:ea typeface="Times New Roman" panose="02020603050405020304" pitchFamily="18" charset="0"/>
                          <a:cs typeface="Arial" panose="020B0604020202020204" pitchFamily="34" charset="0"/>
                        </a:rPr>
                        <a:t>-</a:t>
                      </a:r>
                    </a:p>
                  </a:txBody>
                  <a:tcPr marL="29370" marR="29370" marT="14527" marB="145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a:solidFill>
                            <a:srgbClr val="000000"/>
                          </a:solidFill>
                          <a:effectLst/>
                          <a:latin typeface="Arial" panose="020B0604020202020204" pitchFamily="34" charset="0"/>
                          <a:cs typeface="Arial" panose="020B0604020202020204" pitchFamily="34" charset="0"/>
                        </a:rPr>
                        <a:t>55 (17%)</a:t>
                      </a:r>
                      <a:endParaRPr lang="en-US" sz="120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29370" marR="29370" marT="14527" marB="145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marL="0" marR="0" algn="ctr">
                        <a:lnSpc>
                          <a:spcPct val="90000"/>
                        </a:lnSpc>
                        <a:spcBef>
                          <a:spcPts val="0"/>
                        </a:spcBef>
                        <a:spcAft>
                          <a:spcPts val="0"/>
                        </a:spcAft>
                      </a:pPr>
                      <a:endParaRPr lang="en-US" sz="120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29370" marR="29370" marT="14527" marB="145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a:lnSpc>
                          <a:spcPct val="90000"/>
                        </a:lnSpc>
                        <a:spcBef>
                          <a:spcPts val="0"/>
                        </a:spcBef>
                        <a:spcAft>
                          <a:spcPts val="0"/>
                        </a:spcAft>
                      </a:pPr>
                      <a:r>
                        <a:rPr lang="en-US" sz="1200">
                          <a:solidFill>
                            <a:srgbClr val="000000"/>
                          </a:solidFill>
                          <a:effectLst/>
                          <a:latin typeface="Arial" panose="020B0604020202020204" pitchFamily="34" charset="0"/>
                          <a:cs typeface="Arial" panose="020B0604020202020204" pitchFamily="34" charset="0"/>
                        </a:rPr>
                        <a:t>-</a:t>
                      </a:r>
                      <a:endParaRPr lang="en-US" sz="120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29370" marR="29370" marT="14527" marB="145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a:solidFill>
                            <a:srgbClr val="000000"/>
                          </a:solidFill>
                          <a:effectLst/>
                          <a:latin typeface="Arial" panose="020B0604020202020204" pitchFamily="34" charset="0"/>
                          <a:cs typeface="Arial" panose="020B0604020202020204" pitchFamily="34" charset="0"/>
                        </a:rPr>
                        <a:t>28 (9%)</a:t>
                      </a:r>
                      <a:endParaRPr lang="en-US" sz="120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29370" marR="29370" marT="14527" marB="14527" anchor="ctr">
                    <a:lnL w="12700" cap="flat" cmpd="sng" algn="ctr">
                      <a:solidFill>
                        <a:schemeClr val="tx1"/>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992683327"/>
                  </a:ext>
                </a:extLst>
              </a:tr>
              <a:tr h="280809">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indent="115888">
                        <a:lnSpc>
                          <a:spcPct val="90000"/>
                        </a:lnSpc>
                        <a:spcBef>
                          <a:spcPts val="0"/>
                        </a:spcBef>
                        <a:spcAft>
                          <a:spcPts val="0"/>
                        </a:spcAft>
                      </a:pPr>
                      <a:r>
                        <a:rPr lang="en-US" sz="1200" dirty="0">
                          <a:solidFill>
                            <a:srgbClr val="000000"/>
                          </a:solidFill>
                          <a:effectLst/>
                          <a:latin typeface="Arial" panose="020B0604020202020204" pitchFamily="34" charset="0"/>
                          <a:cs typeface="Arial" panose="020B0604020202020204" pitchFamily="34" charset="0"/>
                        </a:rPr>
                        <a:t>Contusion</a:t>
                      </a:r>
                      <a:endPar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29370" marR="29370" marT="14527" marB="14527" anchor="ctr">
                    <a:lnL w="12700" cap="flat" cmpd="sng" algn="ctr">
                      <a:solidFill>
                        <a:schemeClr val="bg1">
                          <a:lumMod val="5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Text" lastClr="000000">
                        <a:tint val="20000"/>
                      </a:sys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cs typeface="Arial" panose="020B0604020202020204" pitchFamily="34" charset="0"/>
                        </a:rPr>
                        <a:t>37 (12%)</a:t>
                      </a:r>
                      <a:endPar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29370" marR="29370" marT="14527" marB="145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Text" lastClr="000000">
                        <a:tint val="20000"/>
                      </a:sys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cs typeface="Arial" panose="020B0604020202020204" pitchFamily="34" charset="0"/>
                        </a:rPr>
                        <a:t>5 (2%)</a:t>
                      </a:r>
                      <a:endPar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29370" marR="29370" marT="14527" marB="145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Text" lastClr="000000">
                        <a:tint val="20000"/>
                      </a:sys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t>
                      </a:r>
                    </a:p>
                  </a:txBody>
                  <a:tcPr marL="29370" marR="29370" marT="14527" marB="145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Text" lastClr="000000">
                        <a:tint val="20000"/>
                      </a:sys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a:solidFill>
                            <a:srgbClr val="000000"/>
                          </a:solidFill>
                          <a:effectLst/>
                          <a:latin typeface="Arial" panose="020B0604020202020204" pitchFamily="34" charset="0"/>
                          <a:ea typeface="Times New Roman" panose="02020603050405020304" pitchFamily="18" charset="0"/>
                          <a:cs typeface="Arial" panose="020B0604020202020204" pitchFamily="34" charset="0"/>
                        </a:rPr>
                        <a:t>-</a:t>
                      </a:r>
                    </a:p>
                  </a:txBody>
                  <a:tcPr marL="29370" marR="29370" marT="14527" marB="145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Text" lastClr="000000">
                        <a:tint val="20000"/>
                      </a:sys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a:solidFill>
                            <a:srgbClr val="000000"/>
                          </a:solidFill>
                          <a:effectLst/>
                          <a:latin typeface="Arial" panose="020B0604020202020204" pitchFamily="34" charset="0"/>
                          <a:cs typeface="Arial" panose="020B0604020202020204" pitchFamily="34" charset="0"/>
                        </a:rPr>
                        <a:t>42 (13%)</a:t>
                      </a:r>
                      <a:endParaRPr lang="en-US" sz="120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29370" marR="29370" marT="14527" marB="145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Text" lastClr="000000">
                        <a:tint val="20000"/>
                      </a:sysClr>
                    </a:solidFill>
                  </a:tcPr>
                </a:tc>
                <a:tc>
                  <a:txBody>
                    <a:bodyPr/>
                    <a:lstStyle/>
                    <a:p>
                      <a:pPr marL="0" marR="0" algn="ctr">
                        <a:lnSpc>
                          <a:spcPct val="90000"/>
                        </a:lnSpc>
                        <a:spcBef>
                          <a:spcPts val="0"/>
                        </a:spcBef>
                        <a:spcAft>
                          <a:spcPts val="0"/>
                        </a:spcAft>
                      </a:pPr>
                      <a:endParaRPr lang="en-US" sz="120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29370" marR="29370" marT="14527" marB="145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a:lnSpc>
                          <a:spcPct val="90000"/>
                        </a:lnSpc>
                        <a:spcBef>
                          <a:spcPts val="0"/>
                        </a:spcBef>
                        <a:spcAft>
                          <a:spcPts val="0"/>
                        </a:spcAft>
                      </a:pPr>
                      <a:r>
                        <a:rPr lang="en-US" sz="1200">
                          <a:solidFill>
                            <a:srgbClr val="000000"/>
                          </a:solidFill>
                          <a:effectLst/>
                          <a:latin typeface="Arial" panose="020B0604020202020204" pitchFamily="34" charset="0"/>
                          <a:ea typeface="Times New Roman" panose="02020603050405020304" pitchFamily="18" charset="0"/>
                          <a:cs typeface="Arial" panose="020B0604020202020204" pitchFamily="34" charset="0"/>
                        </a:rPr>
                        <a:t>-</a:t>
                      </a:r>
                    </a:p>
                  </a:txBody>
                  <a:tcPr marL="29370" marR="29370" marT="14527" marB="145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Text" lastClr="000000">
                        <a:tint val="20000"/>
                      </a:sysClr>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a:solidFill>
                            <a:srgbClr val="000000"/>
                          </a:solidFill>
                          <a:effectLst/>
                          <a:latin typeface="Arial" panose="020B0604020202020204" pitchFamily="34" charset="0"/>
                          <a:cs typeface="Arial" panose="020B0604020202020204" pitchFamily="34" charset="0"/>
                        </a:rPr>
                        <a:t>29 (9%)</a:t>
                      </a:r>
                      <a:endParaRPr lang="en-US" sz="120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29370" marR="29370" marT="14527" marB="14527" anchor="ctr">
                    <a:lnL w="12700" cap="flat" cmpd="sng" algn="ctr">
                      <a:solidFill>
                        <a:schemeClr val="tx1"/>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Text" lastClr="000000">
                        <a:tint val="20000"/>
                      </a:sysClr>
                    </a:solidFill>
                  </a:tcPr>
                </a:tc>
                <a:extLst>
                  <a:ext uri="{0D108BD9-81ED-4DB2-BD59-A6C34878D82A}">
                    <a16:rowId xmlns:a16="http://schemas.microsoft.com/office/drawing/2014/main" val="1065760621"/>
                  </a:ext>
                </a:extLst>
              </a:tr>
              <a:tr h="282884">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nSpc>
                          <a:spcPct val="90000"/>
                        </a:lnSpc>
                        <a:spcBef>
                          <a:spcPts val="0"/>
                        </a:spcBef>
                        <a:spcAft>
                          <a:spcPts val="0"/>
                        </a:spcAft>
                      </a:pPr>
                      <a:r>
                        <a:rPr lang="en-US" sz="1200" b="0">
                          <a:solidFill>
                            <a:schemeClr val="bg1"/>
                          </a:solidFill>
                          <a:effectLst/>
                          <a:latin typeface="Arial" panose="020B0604020202020204" pitchFamily="34" charset="0"/>
                          <a:cs typeface="Arial" panose="020B0604020202020204" pitchFamily="34" charset="0"/>
                        </a:rPr>
                        <a:t>AEs of special </a:t>
                      </a:r>
                      <a:r>
                        <a:rPr lang="en-US" sz="1200" b="0" err="1">
                          <a:solidFill>
                            <a:schemeClr val="bg1"/>
                          </a:solidFill>
                          <a:effectLst/>
                          <a:latin typeface="Arial" panose="020B0604020202020204" pitchFamily="34" charset="0"/>
                          <a:cs typeface="Arial" panose="020B0604020202020204" pitchFamily="34" charset="0"/>
                        </a:rPr>
                        <a:t>interest</a:t>
                      </a:r>
                      <a:r>
                        <a:rPr lang="en-US" sz="1200" b="0" baseline="30000" err="1">
                          <a:solidFill>
                            <a:schemeClr val="bg1"/>
                          </a:solidFill>
                          <a:effectLst/>
                          <a:latin typeface="Arial Narrow" panose="020B0606020202030204" pitchFamily="34" charset="0"/>
                          <a:ea typeface="Tahoma" panose="020B0604030504040204" pitchFamily="34" charset="0"/>
                          <a:cs typeface="Arial" panose="020B0604020202020204" pitchFamily="34" charset="0"/>
                        </a:rPr>
                        <a:t>b,c</a:t>
                      </a:r>
                      <a:endParaRPr lang="en-US" sz="1200" b="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txBody>
                  <a:tcPr marL="29370" marR="29370" marT="14527" marB="14527" anchor="ctr">
                    <a:lnL w="12700" cap="flat" cmpd="sng" algn="ctr">
                      <a:solidFill>
                        <a:schemeClr val="bg1">
                          <a:lumMod val="5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254061"/>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endParaRPr lang="en-US" sz="1400" dirty="0">
                        <a:solidFill>
                          <a:srgbClr val="3C3D3E"/>
                        </a:solidFill>
                        <a:effectLst/>
                        <a:latin typeface="Arial" panose="020B0604020202020204" pitchFamily="34" charset="0"/>
                        <a:ea typeface="Times New Roman" panose="02020603050405020304" pitchFamily="18" charset="0"/>
                        <a:cs typeface="Arial" panose="020B0604020202020204" pitchFamily="34" charset="0"/>
                      </a:endParaRPr>
                    </a:p>
                  </a:txBody>
                  <a:tcPr marL="29370" marR="29370" marT="14527" marB="145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a:solidFill>
                            <a:srgbClr val="000000"/>
                          </a:solidFill>
                          <a:effectLst/>
                          <a:latin typeface="Arial" panose="020B0604020202020204" pitchFamily="34" charset="0"/>
                          <a:cs typeface="Arial" panose="020B0604020202020204" pitchFamily="34" charset="0"/>
                        </a:rPr>
                        <a:t> </a:t>
                      </a:r>
                      <a:endParaRPr lang="en-US" sz="120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29370" marR="29370" marT="14527" marB="145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cs typeface="Arial" panose="020B0604020202020204" pitchFamily="34" charset="0"/>
                        </a:rPr>
                        <a:t> </a:t>
                      </a:r>
                      <a:endPar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29370" marR="29370" marT="14527" marB="145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cs typeface="Arial" panose="020B0604020202020204" pitchFamily="34" charset="0"/>
                        </a:rPr>
                        <a:t> </a:t>
                      </a:r>
                      <a:endPar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29370" marR="29370" marT="14527" marB="145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cs typeface="Arial" panose="020B0604020202020204" pitchFamily="34" charset="0"/>
                        </a:rPr>
                        <a:t> </a:t>
                      </a:r>
                      <a:endPar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29370" marR="29370" marT="14527" marB="145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90000"/>
                        </a:lnSpc>
                        <a:spcBef>
                          <a:spcPts val="0"/>
                        </a:spcBef>
                        <a:spcAft>
                          <a:spcPts val="0"/>
                        </a:spcAft>
                      </a:pPr>
                      <a:endParaRPr lang="en-US" sz="120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29370" marR="29370" marT="14527" marB="145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90000"/>
                        </a:lnSpc>
                        <a:spcBef>
                          <a:spcPts val="0"/>
                        </a:spcBef>
                        <a:spcAft>
                          <a:spcPts val="0"/>
                        </a:spcAft>
                      </a:pPr>
                      <a:endParaRPr lang="en-US" sz="120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29370" marR="29370" marT="14527" marB="145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cs typeface="Arial" panose="020B0604020202020204" pitchFamily="34" charset="0"/>
                        </a:rPr>
                        <a:t> </a:t>
                      </a:r>
                      <a:endPar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29370" marR="29370" marT="14527" marB="14527" anchor="ctr">
                    <a:lnL w="12700" cap="flat" cmpd="sng" algn="ctr">
                      <a:solidFill>
                        <a:schemeClr val="tx1"/>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11173425"/>
                  </a:ext>
                </a:extLst>
              </a:tr>
              <a:tr h="280809">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107950" marR="0">
                        <a:lnSpc>
                          <a:spcPct val="90000"/>
                        </a:lnSpc>
                        <a:spcBef>
                          <a:spcPts val="0"/>
                        </a:spcBef>
                        <a:spcAft>
                          <a:spcPts val="0"/>
                        </a:spcAft>
                      </a:pPr>
                      <a:r>
                        <a:rPr lang="en-US" sz="1200" dirty="0">
                          <a:solidFill>
                            <a:srgbClr val="000000"/>
                          </a:solidFill>
                          <a:effectLst/>
                          <a:latin typeface="Arial" panose="020B0604020202020204" pitchFamily="34" charset="0"/>
                          <a:cs typeface="Arial" panose="020B0604020202020204" pitchFamily="34" charset="0"/>
                        </a:rPr>
                        <a:t>Bruising</a:t>
                      </a:r>
                      <a:endPar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29370" marR="29370" marT="14527" marB="14527" anchor="ctr">
                    <a:lnL w="12700" cap="flat" cmpd="sng" algn="ctr">
                      <a:solidFill>
                        <a:schemeClr val="bg1">
                          <a:lumMod val="5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7E7E7"/>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cs typeface="Arial" panose="020B0604020202020204" pitchFamily="34" charset="0"/>
                        </a:rPr>
                        <a:t>48 (15%)</a:t>
                      </a:r>
                      <a:endPar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29370" marR="29370" marT="14527" marB="145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7E7E7"/>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cs typeface="Arial" panose="020B0604020202020204" pitchFamily="34" charset="0"/>
                        </a:rPr>
                        <a:t>5 (2%)</a:t>
                      </a:r>
                      <a:endPar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29370" marR="29370" marT="14527" marB="145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7E7E7"/>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t>
                      </a:r>
                    </a:p>
                  </a:txBody>
                  <a:tcPr marL="29370" marR="29370" marT="14527" marB="145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7E7E7"/>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t>
                      </a:r>
                    </a:p>
                  </a:txBody>
                  <a:tcPr marL="29370" marR="29370" marT="14527" marB="145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7E7E7"/>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cs typeface="Arial" panose="020B0604020202020204" pitchFamily="34" charset="0"/>
                        </a:rPr>
                        <a:t>53 (16%)</a:t>
                      </a:r>
                      <a:endPar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29370" marR="29370" marT="14527" marB="145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7E7E7"/>
                    </a:solidFill>
                  </a:tcPr>
                </a:tc>
                <a:tc>
                  <a:txBody>
                    <a:bodyPr/>
                    <a:lstStyle/>
                    <a:p>
                      <a:pPr marL="0" marR="0" algn="ctr">
                        <a:lnSpc>
                          <a:spcPct val="90000"/>
                        </a:lnSpc>
                        <a:spcBef>
                          <a:spcPts val="0"/>
                        </a:spcBef>
                        <a:spcAft>
                          <a:spcPts val="0"/>
                        </a:spcAft>
                      </a:pPr>
                      <a:endPar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29370" marR="29370" marT="14527" marB="145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t>
                      </a:r>
                    </a:p>
                  </a:txBody>
                  <a:tcPr marL="29370" marR="29370" marT="14527" marB="145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7E7E7"/>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cs typeface="Arial" panose="020B0604020202020204" pitchFamily="34" charset="0"/>
                        </a:rPr>
                        <a:t>37 (12%)</a:t>
                      </a:r>
                      <a:endPar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29370" marR="29370" marT="14527" marB="14527" anchor="ctr">
                    <a:lnL w="12700" cap="flat" cmpd="sng" algn="ctr">
                      <a:solidFill>
                        <a:schemeClr val="tx1"/>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7E7E7"/>
                    </a:solidFill>
                  </a:tcPr>
                </a:tc>
                <a:extLst>
                  <a:ext uri="{0D108BD9-81ED-4DB2-BD59-A6C34878D82A}">
                    <a16:rowId xmlns:a16="http://schemas.microsoft.com/office/drawing/2014/main" val="3255645462"/>
                  </a:ext>
                </a:extLst>
              </a:tr>
              <a:tr h="280809">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107950" marR="0">
                        <a:lnSpc>
                          <a:spcPct val="90000"/>
                        </a:lnSpc>
                        <a:spcBef>
                          <a:spcPts val="0"/>
                        </a:spcBef>
                        <a:spcAft>
                          <a:spcPts val="0"/>
                        </a:spcAft>
                      </a:pPr>
                      <a:r>
                        <a:rPr lang="en-US" sz="1200" dirty="0">
                          <a:solidFill>
                            <a:srgbClr val="000000"/>
                          </a:solidFill>
                          <a:effectLst/>
                          <a:latin typeface="Arial" panose="020B0604020202020204" pitchFamily="34" charset="0"/>
                          <a:cs typeface="Arial" panose="020B0604020202020204" pitchFamily="34" charset="0"/>
                        </a:rPr>
                        <a:t>Rash</a:t>
                      </a:r>
                      <a:endPar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29370" marR="29370" marT="14527" marB="14527" anchor="ctr">
                    <a:lnL w="12700" cap="flat" cmpd="sng" algn="ctr">
                      <a:solidFill>
                        <a:schemeClr val="bg1">
                          <a:lumMod val="5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a:solidFill>
                            <a:srgbClr val="000000"/>
                          </a:solidFill>
                          <a:effectLst/>
                          <a:latin typeface="Arial" panose="020B0604020202020204" pitchFamily="34" charset="0"/>
                          <a:cs typeface="Arial" panose="020B0604020202020204" pitchFamily="34" charset="0"/>
                        </a:rPr>
                        <a:t>30 (9%)</a:t>
                      </a:r>
                      <a:endParaRPr lang="en-US" sz="120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29370" marR="29370" marT="14527" marB="145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cs typeface="Arial" panose="020B0604020202020204" pitchFamily="34" charset="0"/>
                        </a:rPr>
                        <a:t>5 (2%)</a:t>
                      </a:r>
                      <a:endPar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29370" marR="29370" marT="14527" marB="145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t>
                      </a:r>
                    </a:p>
                  </a:txBody>
                  <a:tcPr marL="29370" marR="29370" marT="14527" marB="145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t>
                      </a:r>
                    </a:p>
                  </a:txBody>
                  <a:tcPr marL="29370" marR="29370" marT="14527" marB="145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cs typeface="Arial" panose="020B0604020202020204" pitchFamily="34" charset="0"/>
                        </a:rPr>
                        <a:t>35 (11%)</a:t>
                      </a:r>
                      <a:endPar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29370" marR="29370" marT="14527" marB="145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marL="0" marR="0" algn="ctr">
                        <a:lnSpc>
                          <a:spcPct val="90000"/>
                        </a:lnSpc>
                        <a:spcBef>
                          <a:spcPts val="0"/>
                        </a:spcBef>
                        <a:spcAft>
                          <a:spcPts val="0"/>
                        </a:spcAft>
                      </a:pPr>
                      <a:endPar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29370" marR="29370" marT="14527" marB="145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t>
                      </a:r>
                    </a:p>
                  </a:txBody>
                  <a:tcPr marL="29370" marR="29370" marT="14527" marB="145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cs typeface="Arial" panose="020B0604020202020204" pitchFamily="34" charset="0"/>
                        </a:rPr>
                        <a:t>18 (6%)</a:t>
                      </a:r>
                      <a:endPar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29370" marR="29370" marT="14527" marB="14527" anchor="ctr">
                    <a:lnL w="12700" cap="flat" cmpd="sng" algn="ctr">
                      <a:solidFill>
                        <a:schemeClr val="tx1"/>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944106407"/>
                  </a:ext>
                </a:extLst>
              </a:tr>
              <a:tr h="280809">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107950" marR="0">
                        <a:lnSpc>
                          <a:spcPct val="90000"/>
                        </a:lnSpc>
                        <a:spcBef>
                          <a:spcPts val="0"/>
                        </a:spcBef>
                        <a:spcAft>
                          <a:spcPts val="0"/>
                        </a:spcAft>
                      </a:pPr>
                      <a:r>
                        <a:rPr lang="en-US" sz="1200" dirty="0">
                          <a:solidFill>
                            <a:srgbClr val="000000"/>
                          </a:solidFill>
                          <a:effectLst/>
                          <a:latin typeface="Arial" panose="020B0604020202020204" pitchFamily="34" charset="0"/>
                          <a:cs typeface="Arial" panose="020B0604020202020204" pitchFamily="34" charset="0"/>
                        </a:rPr>
                        <a:t>Arthralgia</a:t>
                      </a:r>
                      <a:endPar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29370" marR="29370" marT="14527" marB="14527" anchor="ctr">
                    <a:lnL w="12700" cap="flat" cmpd="sng" algn="ctr">
                      <a:solidFill>
                        <a:schemeClr val="bg1">
                          <a:lumMod val="5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7E7E7"/>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cs typeface="Arial" panose="020B0604020202020204" pitchFamily="34" charset="0"/>
                        </a:rPr>
                        <a:t>13 (4%)</a:t>
                      </a:r>
                      <a:endPar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29370" marR="29370" marT="14527" marB="145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7E7E7"/>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cs typeface="Arial" panose="020B0604020202020204" pitchFamily="34" charset="0"/>
                        </a:rPr>
                        <a:t>3 (1%)</a:t>
                      </a:r>
                      <a:endPar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29370" marR="29370" marT="14527" marB="145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7E7E7"/>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t>
                      </a:r>
                    </a:p>
                  </a:txBody>
                  <a:tcPr marL="29370" marR="29370" marT="14527" marB="145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7E7E7"/>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t>
                      </a:r>
                    </a:p>
                  </a:txBody>
                  <a:tcPr marL="29370" marR="29370" marT="14527" marB="145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7E7E7"/>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cs typeface="Arial" panose="020B0604020202020204" pitchFamily="34" charset="0"/>
                        </a:rPr>
                        <a:t>16 (5%)</a:t>
                      </a:r>
                      <a:endPar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29370" marR="29370" marT="14527" marB="145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7E7E7"/>
                    </a:solidFill>
                  </a:tcPr>
                </a:tc>
                <a:tc>
                  <a:txBody>
                    <a:bodyPr/>
                    <a:lstStyle/>
                    <a:p>
                      <a:pPr marL="0" marR="0" algn="ctr">
                        <a:lnSpc>
                          <a:spcPct val="90000"/>
                        </a:lnSpc>
                        <a:spcBef>
                          <a:spcPts val="0"/>
                        </a:spcBef>
                        <a:spcAft>
                          <a:spcPts val="0"/>
                        </a:spcAft>
                      </a:pPr>
                      <a:endPar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29370" marR="29370" marT="14527" marB="145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t>
                      </a:r>
                    </a:p>
                  </a:txBody>
                  <a:tcPr marL="29370" marR="29370" marT="14527" marB="145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7E7E7"/>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cs typeface="Arial" panose="020B0604020202020204" pitchFamily="34" charset="0"/>
                        </a:rPr>
                        <a:t>5 (2%)</a:t>
                      </a:r>
                      <a:endPar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29370" marR="29370" marT="14527" marB="14527" anchor="ctr">
                    <a:lnL w="12700" cap="flat" cmpd="sng" algn="ctr">
                      <a:solidFill>
                        <a:schemeClr val="tx1"/>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7E7E7"/>
                    </a:solidFill>
                  </a:tcPr>
                </a:tc>
                <a:extLst>
                  <a:ext uri="{0D108BD9-81ED-4DB2-BD59-A6C34878D82A}">
                    <a16:rowId xmlns:a16="http://schemas.microsoft.com/office/drawing/2014/main" val="3695270175"/>
                  </a:ext>
                </a:extLst>
              </a:tr>
              <a:tr h="280809">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107950" marR="0">
                        <a:lnSpc>
                          <a:spcPct val="90000"/>
                        </a:lnSpc>
                        <a:spcBef>
                          <a:spcPts val="0"/>
                        </a:spcBef>
                        <a:spcAft>
                          <a:spcPts val="0"/>
                        </a:spcAft>
                      </a:pPr>
                      <a:r>
                        <a:rPr lang="en-US" sz="1200" dirty="0">
                          <a:solidFill>
                            <a:srgbClr val="000000"/>
                          </a:solidFill>
                          <a:effectLst/>
                          <a:latin typeface="Arial" panose="020B0604020202020204" pitchFamily="34" charset="0"/>
                          <a:cs typeface="Arial" panose="020B0604020202020204" pitchFamily="34" charset="0"/>
                        </a:rPr>
                        <a:t>Hemorrhage</a:t>
                      </a:r>
                      <a:endPar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29370" marR="29370" marT="14527" marB="14527" anchor="ctr">
                    <a:lnL w="12700" cap="flat" cmpd="sng" algn="ctr">
                      <a:solidFill>
                        <a:schemeClr val="bg1">
                          <a:lumMod val="5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cs typeface="Arial" panose="020B0604020202020204" pitchFamily="34" charset="0"/>
                        </a:rPr>
                        <a:t>10 (3%)</a:t>
                      </a:r>
                      <a:endPar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29370" marR="29370" marT="14527" marB="145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cs typeface="Arial" panose="020B0604020202020204" pitchFamily="34" charset="0"/>
                        </a:rPr>
                        <a:t>4 (1%)</a:t>
                      </a:r>
                      <a:endPar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29370" marR="29370" marT="14527" marB="145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cs typeface="Arial" panose="020B0604020202020204" pitchFamily="34" charset="0"/>
                        </a:rPr>
                        <a:t>1 (&lt;1%)</a:t>
                      </a:r>
                      <a:r>
                        <a:rPr lang="en-US" sz="1200" baseline="30000" dirty="0">
                          <a:solidFill>
                            <a:srgbClr val="000000"/>
                          </a:solidFill>
                          <a:effectLst/>
                          <a:latin typeface="Arial" panose="020B0604020202020204" pitchFamily="34" charset="0"/>
                          <a:cs typeface="Arial" panose="020B0604020202020204" pitchFamily="34" charset="0"/>
                        </a:rPr>
                        <a:t>d</a:t>
                      </a:r>
                      <a:endPar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29370" marR="29370" marT="14527" marB="145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t>
                      </a:r>
                    </a:p>
                  </a:txBody>
                  <a:tcPr marL="29370" marR="29370" marT="14527" marB="145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cs typeface="Arial" panose="020B0604020202020204" pitchFamily="34" charset="0"/>
                        </a:rPr>
                        <a:t>15 (5%)</a:t>
                      </a:r>
                      <a:endPar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29370" marR="29370" marT="14527" marB="145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marL="0" marR="0" algn="ctr">
                        <a:lnSpc>
                          <a:spcPct val="90000"/>
                        </a:lnSpc>
                        <a:spcBef>
                          <a:spcPts val="0"/>
                        </a:spcBef>
                        <a:spcAft>
                          <a:spcPts val="0"/>
                        </a:spcAft>
                      </a:pPr>
                      <a:endPar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29370" marR="29370" marT="14527" marB="145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t>
                      </a:r>
                    </a:p>
                  </a:txBody>
                  <a:tcPr marL="29370" marR="29370" marT="14527" marB="145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cs typeface="Arial" panose="020B0604020202020204" pitchFamily="34" charset="0"/>
                        </a:rPr>
                        <a:t>5 (2%)</a:t>
                      </a:r>
                      <a:endPar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29370" marR="29370" marT="14527" marB="14527" anchor="ctr">
                    <a:lnL w="12700" cap="flat" cmpd="sng" algn="ctr">
                      <a:solidFill>
                        <a:schemeClr val="tx1"/>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2092765708"/>
                  </a:ext>
                </a:extLst>
              </a:tr>
              <a:tr h="280809">
                <a:tc>
                  <a:txBody>
                    <a:bodyPr/>
                    <a:lstStyle/>
                    <a:p>
                      <a:pPr marL="107950" marR="0">
                        <a:lnSpc>
                          <a:spcPct val="90000"/>
                        </a:lnSpc>
                        <a:spcBef>
                          <a:spcPts val="0"/>
                        </a:spcBef>
                        <a:spcAft>
                          <a:spcPts val="0"/>
                        </a:spcAft>
                      </a:pPr>
                      <a:r>
                        <a:rPr lang="en-US" sz="12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Hypertension</a:t>
                      </a:r>
                    </a:p>
                  </a:txBody>
                  <a:tcPr marL="29370" marR="29370" marT="14527" marB="14527" anchor="ctr">
                    <a:lnL w="12700" cap="flat" cmpd="sng" algn="ctr">
                      <a:solidFill>
                        <a:schemeClr val="bg1">
                          <a:lumMod val="5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7E7E7"/>
                    </a:solidFill>
                  </a:tcPr>
                </a:tc>
                <a:tc>
                  <a:txBody>
                    <a:bodyPr/>
                    <a:lstStyle/>
                    <a:p>
                      <a:pPr marL="0" marR="0" algn="ctr">
                        <a:lnSpc>
                          <a:spcPct val="90000"/>
                        </a:lnSpc>
                        <a:spcBef>
                          <a:spcPts val="0"/>
                        </a:spcBef>
                        <a:spcAft>
                          <a:spcPts val="0"/>
                        </a:spcAft>
                      </a:pPr>
                      <a:r>
                        <a:rPr lang="en-US" sz="12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2 (&lt;1%)</a:t>
                      </a:r>
                    </a:p>
                  </a:txBody>
                  <a:tcPr marL="29370" marR="29370" marT="14527" marB="145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7E7E7"/>
                    </a:solidFill>
                  </a:tcPr>
                </a:tc>
                <a:tc>
                  <a:txBody>
                    <a:bodyPr/>
                    <a:lstStyle/>
                    <a:p>
                      <a:pPr marL="0" marR="0" algn="ctr">
                        <a:lnSpc>
                          <a:spcPct val="90000"/>
                        </a:lnSpc>
                        <a:spcBef>
                          <a:spcPts val="0"/>
                        </a:spcBef>
                        <a:spcAft>
                          <a:spcPts val="0"/>
                        </a:spcAft>
                      </a:pPr>
                      <a:r>
                        <a:rPr lang="en-US" sz="12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9 (3%)</a:t>
                      </a:r>
                    </a:p>
                  </a:txBody>
                  <a:tcPr marL="29370" marR="29370" marT="14527" marB="145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7E7E7"/>
                    </a:solidFill>
                  </a:tcPr>
                </a:tc>
                <a:tc>
                  <a:txBody>
                    <a:bodyPr/>
                    <a:lstStyle/>
                    <a:p>
                      <a:pPr marL="0" marR="0" algn="ctr">
                        <a:lnSpc>
                          <a:spcPct val="90000"/>
                        </a:lnSpc>
                        <a:spcBef>
                          <a:spcPts val="0"/>
                        </a:spcBef>
                        <a:spcAft>
                          <a:spcPts val="0"/>
                        </a:spcAft>
                      </a:pPr>
                      <a:r>
                        <a:rPr lang="en-US" sz="12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4 (1%)</a:t>
                      </a:r>
                    </a:p>
                  </a:txBody>
                  <a:tcPr marL="29370" marR="29370" marT="14527" marB="145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7E7E7"/>
                    </a:solidFill>
                  </a:tcPr>
                </a:tc>
                <a:tc>
                  <a:txBody>
                    <a:bodyPr/>
                    <a:lstStyle/>
                    <a:p>
                      <a:pPr marL="0" marR="0" algn="ctr">
                        <a:lnSpc>
                          <a:spcPct val="90000"/>
                        </a:lnSpc>
                        <a:spcBef>
                          <a:spcPts val="0"/>
                        </a:spcBef>
                        <a:spcAft>
                          <a:spcPts val="0"/>
                        </a:spcAft>
                      </a:pPr>
                      <a:r>
                        <a:rPr lang="en-US" sz="12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a:t>
                      </a:r>
                    </a:p>
                  </a:txBody>
                  <a:tcPr marL="29370" marR="29370" marT="14527" marB="145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7E7E7"/>
                    </a:solidFill>
                  </a:tcPr>
                </a:tc>
                <a:tc>
                  <a:txBody>
                    <a:bodyPr/>
                    <a:lstStyle/>
                    <a:p>
                      <a:pPr marL="0" marR="0" algn="ctr">
                        <a:lnSpc>
                          <a:spcPct val="90000"/>
                        </a:lnSpc>
                        <a:spcBef>
                          <a:spcPts val="0"/>
                        </a:spcBef>
                        <a:spcAft>
                          <a:spcPts val="0"/>
                        </a:spcAft>
                      </a:pPr>
                      <a:r>
                        <a:rPr lang="en-US" sz="12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15 (5%)</a:t>
                      </a:r>
                    </a:p>
                  </a:txBody>
                  <a:tcPr marL="29370" marR="29370" marT="14527" marB="145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7E7E7"/>
                    </a:solidFill>
                  </a:tcPr>
                </a:tc>
                <a:tc>
                  <a:txBody>
                    <a:bodyPr/>
                    <a:lstStyle/>
                    <a:p>
                      <a:pPr marL="0" marR="0" algn="ctr">
                        <a:lnSpc>
                          <a:spcPct val="90000"/>
                        </a:lnSpc>
                        <a:spcBef>
                          <a:spcPts val="0"/>
                        </a:spcBef>
                        <a:spcAft>
                          <a:spcPts val="0"/>
                        </a:spcAft>
                      </a:pPr>
                      <a:endPar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29370" marR="29370" marT="14527" marB="145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t>
                      </a:r>
                    </a:p>
                  </a:txBody>
                  <a:tcPr marL="29370" marR="29370" marT="14527" marB="1452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7E7E7"/>
                    </a:solidFill>
                  </a:tcPr>
                </a:tc>
                <a:tc>
                  <a:txBody>
                    <a:body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4 (1%)</a:t>
                      </a:r>
                    </a:p>
                  </a:txBody>
                  <a:tcPr marL="29370" marR="29370" marT="14527" marB="14527" anchor="ctr">
                    <a:lnL w="12700" cap="flat" cmpd="sng" algn="ctr">
                      <a:solidFill>
                        <a:schemeClr val="tx1"/>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7E7E7"/>
                    </a:solidFill>
                  </a:tcPr>
                </a:tc>
                <a:extLst>
                  <a:ext uri="{0D108BD9-81ED-4DB2-BD59-A6C34878D82A}">
                    <a16:rowId xmlns:a16="http://schemas.microsoft.com/office/drawing/2014/main" val="444707207"/>
                  </a:ext>
                </a:extLst>
              </a:tr>
              <a:tr h="280809">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107950" marR="0">
                        <a:lnSpc>
                          <a:spcPct val="90000"/>
                        </a:lnSpc>
                        <a:spcBef>
                          <a:spcPts val="0"/>
                        </a:spcBef>
                        <a:spcAft>
                          <a:spcPts val="0"/>
                        </a:spcAft>
                      </a:pPr>
                      <a:r>
                        <a:rPr lang="en-US" sz="1200" dirty="0">
                          <a:solidFill>
                            <a:srgbClr val="FF0000"/>
                          </a:solidFill>
                          <a:effectLst/>
                          <a:latin typeface="Arial" panose="020B0604020202020204" pitchFamily="34" charset="0"/>
                          <a:cs typeface="Arial" panose="020B0604020202020204" pitchFamily="34" charset="0"/>
                        </a:rPr>
                        <a:t>Atrial fibrillation/flutter</a:t>
                      </a:r>
                      <a:endParaRPr lang="en-US" sz="12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endParaRPr>
                    </a:p>
                  </a:txBody>
                  <a:tcPr marL="29370" marR="29370" marT="14527" marB="14527" anchor="ctr">
                    <a:lnL w="12700" cap="flat" cmpd="sng" algn="ctr">
                      <a:solidFill>
                        <a:schemeClr val="bg1">
                          <a:lumMod val="50000"/>
                        </a:schemeClr>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a:t>
                      </a:r>
                    </a:p>
                  </a:txBody>
                  <a:tcPr marL="29370" marR="29370" marT="14527" marB="14527" anchor="ctr">
                    <a:lnL>
                      <a:noFill/>
                    </a:lnL>
                    <a:lnR>
                      <a:noFill/>
                    </a:lnR>
                    <a:lnT w="12700" cap="flat" cmpd="sng" algn="ctr">
                      <a:solidFill>
                        <a:schemeClr val="tx1"/>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dirty="0">
                          <a:solidFill>
                            <a:srgbClr val="FF0000"/>
                          </a:solidFill>
                          <a:effectLst/>
                          <a:latin typeface="Arial" panose="020B0604020202020204" pitchFamily="34" charset="0"/>
                          <a:cs typeface="Arial" panose="020B0604020202020204" pitchFamily="34" charset="0"/>
                        </a:rPr>
                        <a:t>2 (&lt;1%)</a:t>
                      </a:r>
                      <a:r>
                        <a:rPr lang="en-US" sz="1200" baseline="30000" dirty="0">
                          <a:solidFill>
                            <a:srgbClr val="FF0000"/>
                          </a:solidFill>
                          <a:effectLst/>
                          <a:latin typeface="Arial" panose="020B0604020202020204" pitchFamily="34" charset="0"/>
                          <a:cs typeface="Arial" panose="020B0604020202020204" pitchFamily="34" charset="0"/>
                        </a:rPr>
                        <a:t>e</a:t>
                      </a:r>
                      <a:endParaRPr lang="en-US" sz="12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endParaRPr>
                    </a:p>
                  </a:txBody>
                  <a:tcPr marL="29370" marR="29370" marT="14527" marB="14527" anchor="ctr">
                    <a:lnL>
                      <a:noFill/>
                    </a:lnL>
                    <a:lnR>
                      <a:noFill/>
                    </a:lnR>
                    <a:lnT w="12700" cap="flat" cmpd="sng" algn="ctr">
                      <a:solidFill>
                        <a:schemeClr val="tx1"/>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a:t>
                      </a:r>
                    </a:p>
                  </a:txBody>
                  <a:tcPr marL="29370" marR="29370" marT="14527" marB="14527" anchor="ctr">
                    <a:lnL>
                      <a:noFill/>
                    </a:lnL>
                    <a:lnR>
                      <a:noFill/>
                    </a:lnR>
                    <a:lnT w="12700" cap="flat" cmpd="sng" algn="ctr">
                      <a:solidFill>
                        <a:schemeClr val="tx1"/>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a:t>
                      </a:r>
                    </a:p>
                  </a:txBody>
                  <a:tcPr marL="29370" marR="29370" marT="14527" marB="14527" anchor="ctr">
                    <a:lnL>
                      <a:noFill/>
                    </a:lnL>
                    <a:lnR>
                      <a:noFill/>
                    </a:lnR>
                    <a:lnT w="12700" cap="flat" cmpd="sng" algn="ctr">
                      <a:solidFill>
                        <a:schemeClr val="tx1"/>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dirty="0">
                          <a:solidFill>
                            <a:srgbClr val="FF0000"/>
                          </a:solidFill>
                          <a:effectLst/>
                          <a:latin typeface="Arial" panose="020B0604020202020204" pitchFamily="34" charset="0"/>
                          <a:cs typeface="Arial" panose="020B0604020202020204" pitchFamily="34" charset="0"/>
                        </a:rPr>
                        <a:t>2 (&lt;1%)</a:t>
                      </a:r>
                      <a:endParaRPr lang="en-US" sz="12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endParaRPr>
                    </a:p>
                  </a:txBody>
                  <a:tcPr marL="29370" marR="29370" marT="14527" marB="14527" anchor="ctr">
                    <a:lnL>
                      <a:noFill/>
                    </a:lnL>
                    <a:lnR>
                      <a:noFill/>
                    </a:lnR>
                    <a:lnT w="12700" cap="flat" cmpd="sng" algn="ctr">
                      <a:solidFill>
                        <a:schemeClr val="tx1"/>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p>
                      <a:pPr marL="0" marR="0" algn="ctr">
                        <a:lnSpc>
                          <a:spcPct val="90000"/>
                        </a:lnSpc>
                        <a:spcBef>
                          <a:spcPts val="0"/>
                        </a:spcBef>
                        <a:spcAft>
                          <a:spcPts val="0"/>
                        </a:spcAft>
                      </a:pPr>
                      <a:endPar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29370" marR="29370" marT="14527" marB="14527" anchor="ctr">
                    <a:lnL>
                      <a:noFill/>
                    </a:lnL>
                    <a:lnR>
                      <a:noFill/>
                    </a:lnR>
                    <a:lnT w="12700" cap="flat" cmpd="sng" algn="ctr">
                      <a:solidFill>
                        <a:schemeClr val="tx1"/>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t>
                      </a:r>
                    </a:p>
                  </a:txBody>
                  <a:tcPr marL="29370" marR="29370" marT="14527" marB="14527" anchor="ctr">
                    <a:lnL>
                      <a:noFill/>
                    </a:lnL>
                    <a:lnR>
                      <a:noFill/>
                    </a:lnR>
                    <a:lnT w="12700" cap="flat" cmpd="sng" algn="ctr">
                      <a:solidFill>
                        <a:schemeClr val="tx1"/>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ctr">
                        <a:lnSpc>
                          <a:spcPct val="90000"/>
                        </a:lnSpc>
                        <a:spcBef>
                          <a:spcPts val="0"/>
                        </a:spcBef>
                        <a:spcAft>
                          <a:spcPts val="0"/>
                        </a:spcAft>
                      </a:pPr>
                      <a:r>
                        <a:rPr lang="en-US" sz="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t>
                      </a:r>
                    </a:p>
                  </a:txBody>
                  <a:tcPr marL="29370" marR="29370" marT="14527" marB="14527" anchor="ctr">
                    <a:lnL>
                      <a:noFill/>
                    </a:lnL>
                    <a:lnR w="12700" cap="flat" cmpd="sng" algn="ctr">
                      <a:solidFill>
                        <a:schemeClr val="bg1">
                          <a:lumMod val="50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572357313"/>
                  </a:ext>
                </a:extLst>
              </a:tr>
            </a:tbl>
          </a:graphicData>
        </a:graphic>
      </p:graphicFrame>
    </p:spTree>
    <p:extLst>
      <p:ext uri="{BB962C8B-B14F-4D97-AF65-F5344CB8AC3E}">
        <p14:creationId xmlns:p14="http://schemas.microsoft.com/office/powerpoint/2010/main" val="40339223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hart, line chart&#10;&#10;Description automatically generated">
            <a:extLst>
              <a:ext uri="{FF2B5EF4-FFF2-40B4-BE49-F238E27FC236}">
                <a16:creationId xmlns:a16="http://schemas.microsoft.com/office/drawing/2014/main" id="{7B35E637-AC06-4A4D-AFCD-32E4E5C608D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3619" y="2293662"/>
            <a:ext cx="5750738" cy="3284736"/>
          </a:xfrm>
          <a:prstGeom prst="rect">
            <a:avLst/>
          </a:prstGeom>
        </p:spPr>
      </p:pic>
      <p:sp>
        <p:nvSpPr>
          <p:cNvPr id="2" name="Title 1">
            <a:extLst>
              <a:ext uri="{FF2B5EF4-FFF2-40B4-BE49-F238E27FC236}">
                <a16:creationId xmlns:a16="http://schemas.microsoft.com/office/drawing/2014/main" id="{4653966A-1164-4B15-B0B4-556140480598}"/>
              </a:ext>
            </a:extLst>
          </p:cNvPr>
          <p:cNvSpPr>
            <a:spLocks noGrp="1"/>
          </p:cNvSpPr>
          <p:nvPr>
            <p:ph type="title"/>
          </p:nvPr>
        </p:nvSpPr>
        <p:spPr>
          <a:xfrm>
            <a:off x="272322" y="0"/>
            <a:ext cx="11647357" cy="729157"/>
          </a:xfrm>
        </p:spPr>
        <p:txBody>
          <a:bodyPr>
            <a:noAutofit/>
          </a:bodyPr>
          <a:lstStyle/>
          <a:p>
            <a:r>
              <a:rPr lang="en-US" sz="2400" dirty="0">
                <a:solidFill>
                  <a:srgbClr val="000000"/>
                </a:solidFill>
              </a:rPr>
              <a:t>BRUIN: </a:t>
            </a:r>
            <a:r>
              <a:rPr lang="en-US" sz="2400" dirty="0" err="1">
                <a:solidFill>
                  <a:srgbClr val="000000"/>
                </a:solidFill>
              </a:rPr>
              <a:t>Pirtobrutinib</a:t>
            </a:r>
            <a:r>
              <a:rPr lang="en-US" sz="2400" dirty="0">
                <a:solidFill>
                  <a:srgbClr val="000000"/>
                </a:solidFill>
              </a:rPr>
              <a:t> Responses Deepen Over Time</a:t>
            </a:r>
          </a:p>
        </p:txBody>
      </p:sp>
      <p:sp>
        <p:nvSpPr>
          <p:cNvPr id="9" name="TextBox 25">
            <a:extLst>
              <a:ext uri="{FF2B5EF4-FFF2-40B4-BE49-F238E27FC236}">
                <a16:creationId xmlns:a16="http://schemas.microsoft.com/office/drawing/2014/main" id="{4F5D0FD0-48D0-40CB-BB2F-4EB411877363}"/>
              </a:ext>
            </a:extLst>
          </p:cNvPr>
          <p:cNvSpPr txBox="1">
            <a:spLocks noChangeArrowheads="1"/>
          </p:cNvSpPr>
          <p:nvPr/>
        </p:nvSpPr>
        <p:spPr bwMode="auto">
          <a:xfrm>
            <a:off x="6732795" y="1420929"/>
            <a:ext cx="433964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200">
                <a:solidFill>
                  <a:srgbClr val="000000"/>
                </a:solidFill>
                <a:latin typeface="Gill Sans" pitchFamily="2" charset="0"/>
                <a:ea typeface="Heiti SC Light" pitchFamily="2" charset="-122"/>
                <a:sym typeface="Gill Sans" pitchFamily="2" charset="0"/>
              </a:defRPr>
            </a:lvl1pPr>
            <a:lvl2pPr marL="742950" indent="-285750">
              <a:defRPr sz="1200">
                <a:solidFill>
                  <a:srgbClr val="000000"/>
                </a:solidFill>
                <a:latin typeface="Gill Sans" pitchFamily="2" charset="0"/>
                <a:ea typeface="Heiti SC Light" pitchFamily="2" charset="-122"/>
                <a:sym typeface="Gill Sans" pitchFamily="2" charset="0"/>
              </a:defRPr>
            </a:lvl2pPr>
            <a:lvl3pPr marL="1143000" indent="-228600">
              <a:defRPr sz="1200">
                <a:solidFill>
                  <a:srgbClr val="000000"/>
                </a:solidFill>
                <a:latin typeface="Gill Sans" pitchFamily="2" charset="0"/>
                <a:ea typeface="Heiti SC Light" pitchFamily="2" charset="-122"/>
                <a:sym typeface="Gill Sans" pitchFamily="2" charset="0"/>
              </a:defRPr>
            </a:lvl3pPr>
            <a:lvl4pPr marL="1600200" indent="-228600">
              <a:defRPr sz="1200">
                <a:solidFill>
                  <a:srgbClr val="000000"/>
                </a:solidFill>
                <a:latin typeface="Gill Sans" pitchFamily="2" charset="0"/>
                <a:ea typeface="Heiti SC Light" pitchFamily="2" charset="-122"/>
                <a:sym typeface="Gill Sans" pitchFamily="2" charset="0"/>
              </a:defRPr>
            </a:lvl4pPr>
            <a:lvl5pPr marL="2057400" indent="-228600">
              <a:defRPr sz="1200">
                <a:solidFill>
                  <a:srgbClr val="000000"/>
                </a:solidFill>
                <a:latin typeface="Gill Sans" pitchFamily="2" charset="0"/>
                <a:ea typeface="Heiti SC Light" pitchFamily="2" charset="-122"/>
                <a:sym typeface="Gill Sans" pitchFamily="2" charset="0"/>
              </a:defRPr>
            </a:lvl5pPr>
            <a:lvl6pPr marL="2514600" indent="-228600" eaLnBrk="0" fontAlgn="base" hangingPunct="0">
              <a:spcBef>
                <a:spcPct val="0"/>
              </a:spcBef>
              <a:spcAft>
                <a:spcPct val="0"/>
              </a:spcAft>
              <a:defRPr sz="1200">
                <a:solidFill>
                  <a:srgbClr val="000000"/>
                </a:solidFill>
                <a:latin typeface="Gill Sans" pitchFamily="2" charset="0"/>
                <a:ea typeface="Heiti SC Light" pitchFamily="2" charset="-122"/>
                <a:sym typeface="Gill Sans" pitchFamily="2" charset="0"/>
              </a:defRPr>
            </a:lvl6pPr>
            <a:lvl7pPr marL="2971800" indent="-228600" eaLnBrk="0" fontAlgn="base" hangingPunct="0">
              <a:spcBef>
                <a:spcPct val="0"/>
              </a:spcBef>
              <a:spcAft>
                <a:spcPct val="0"/>
              </a:spcAft>
              <a:defRPr sz="1200">
                <a:solidFill>
                  <a:srgbClr val="000000"/>
                </a:solidFill>
                <a:latin typeface="Gill Sans" pitchFamily="2" charset="0"/>
                <a:ea typeface="Heiti SC Light" pitchFamily="2" charset="-122"/>
                <a:sym typeface="Gill Sans" pitchFamily="2" charset="0"/>
              </a:defRPr>
            </a:lvl7pPr>
            <a:lvl8pPr marL="3429000" indent="-228600" eaLnBrk="0" fontAlgn="base" hangingPunct="0">
              <a:spcBef>
                <a:spcPct val="0"/>
              </a:spcBef>
              <a:spcAft>
                <a:spcPct val="0"/>
              </a:spcAft>
              <a:defRPr sz="1200">
                <a:solidFill>
                  <a:srgbClr val="000000"/>
                </a:solidFill>
                <a:latin typeface="Gill Sans" pitchFamily="2" charset="0"/>
                <a:ea typeface="Heiti SC Light" pitchFamily="2" charset="-122"/>
                <a:sym typeface="Gill Sans" pitchFamily="2" charset="0"/>
              </a:defRPr>
            </a:lvl8pPr>
            <a:lvl9pPr marL="3886200" indent="-228600" eaLnBrk="0" fontAlgn="base" hangingPunct="0">
              <a:spcBef>
                <a:spcPct val="0"/>
              </a:spcBef>
              <a:spcAft>
                <a:spcPct val="0"/>
              </a:spcAft>
              <a:defRPr sz="1200">
                <a:solidFill>
                  <a:srgbClr val="000000"/>
                </a:solidFill>
                <a:latin typeface="Gill Sans" pitchFamily="2" charset="0"/>
                <a:ea typeface="Heiti SC Light" pitchFamily="2" charset="-122"/>
                <a:sym typeface="Gill Sans" pitchFamily="2" charset="0"/>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en-US" sz="1600" b="1" i="0" u="none" strike="noStrike" kern="1200" cap="none" spc="0" normalizeH="0" baseline="0" noProof="0" dirty="0">
                <a:ln>
                  <a:noFill/>
                </a:ln>
                <a:solidFill>
                  <a:srgbClr val="000000"/>
                </a:solidFill>
                <a:effectLst/>
                <a:uLnTx/>
                <a:uFillTx/>
                <a:latin typeface="Arial" panose="020B0604020202020204" pitchFamily="34" charset="0"/>
                <a:ea typeface="Heiti SC Light" pitchFamily="2" charset="-122"/>
                <a:cs typeface="Arial" panose="020B0604020202020204" pitchFamily="34" charset="0"/>
                <a:sym typeface="Gill Sans" pitchFamily="2" charset="0"/>
              </a:rPr>
              <a:t>Overall Response Rate Increases </a:t>
            </a:r>
            <a:br>
              <a:rPr kumimoji="0" lang="en-US" altLang="en-US" sz="1600" b="1" i="0" u="none" strike="noStrike" kern="1200" cap="none" spc="0" normalizeH="0" baseline="0" noProof="0" dirty="0">
                <a:ln>
                  <a:noFill/>
                </a:ln>
                <a:solidFill>
                  <a:srgbClr val="000000"/>
                </a:solidFill>
                <a:effectLst/>
                <a:uLnTx/>
                <a:uFillTx/>
                <a:latin typeface="Arial" panose="020B0604020202020204" pitchFamily="34" charset="0"/>
                <a:ea typeface="Heiti SC Light" pitchFamily="2" charset="-122"/>
                <a:cs typeface="Arial" panose="020B0604020202020204" pitchFamily="34" charset="0"/>
                <a:sym typeface="Gill Sans" pitchFamily="2" charset="0"/>
              </a:rPr>
            </a:br>
            <a:r>
              <a:rPr kumimoji="0" lang="en-US" altLang="en-US" sz="1600" b="1" i="0" u="none" strike="noStrike" kern="1200" cap="none" spc="0" normalizeH="0" baseline="0" noProof="0" dirty="0">
                <a:ln>
                  <a:noFill/>
                </a:ln>
                <a:solidFill>
                  <a:srgbClr val="000000"/>
                </a:solidFill>
                <a:effectLst/>
                <a:uLnTx/>
                <a:uFillTx/>
                <a:latin typeface="Arial" panose="020B0604020202020204" pitchFamily="34" charset="0"/>
                <a:ea typeface="Heiti SC Light" pitchFamily="2" charset="-122"/>
                <a:cs typeface="Arial" panose="020B0604020202020204" pitchFamily="34" charset="0"/>
                <a:sym typeface="Gill Sans" pitchFamily="2" charset="0"/>
              </a:rPr>
              <a:t>Over Time</a:t>
            </a:r>
            <a:r>
              <a:rPr kumimoji="0" lang="en-US" altLang="en-US" sz="1600" b="1" i="0" u="none" strike="noStrike" kern="1200" cap="none" spc="0" normalizeH="0" baseline="30000" noProof="0" dirty="0">
                <a:ln>
                  <a:noFill/>
                </a:ln>
                <a:solidFill>
                  <a:srgbClr val="000000"/>
                </a:solidFill>
                <a:effectLst/>
                <a:uLnTx/>
                <a:uFillTx/>
                <a:latin typeface="Arial" panose="020B0604020202020204" pitchFamily="34" charset="0"/>
                <a:ea typeface="Heiti SC Light" pitchFamily="2" charset="-122"/>
                <a:cs typeface="Arial" panose="020B0604020202020204" pitchFamily="34" charset="0"/>
                <a:sym typeface="Gill Sans" pitchFamily="2" charset="0"/>
              </a:rPr>
              <a:t>b</a:t>
            </a:r>
            <a:endParaRPr kumimoji="0" lang="en-US" altLang="en-US" sz="1600" b="0" i="0" u="none" strike="noStrike" kern="1200" cap="none" spc="0" normalizeH="0" baseline="30000" noProof="0" dirty="0">
              <a:ln>
                <a:noFill/>
              </a:ln>
              <a:solidFill>
                <a:srgbClr val="000000"/>
              </a:solidFill>
              <a:effectLst/>
              <a:uLnTx/>
              <a:uFillTx/>
              <a:latin typeface="Arial" panose="020B0604020202020204" pitchFamily="34" charset="0"/>
              <a:ea typeface="Heiti SC Light" pitchFamily="2" charset="-122"/>
              <a:cs typeface="Arial" panose="020B0604020202020204" pitchFamily="34" charset="0"/>
              <a:sym typeface="Gill Sans" pitchFamily="2" charset="0"/>
            </a:endParaRPr>
          </a:p>
        </p:txBody>
      </p:sp>
      <p:sp>
        <p:nvSpPr>
          <p:cNvPr id="14" name="TextBox 13">
            <a:extLst>
              <a:ext uri="{FF2B5EF4-FFF2-40B4-BE49-F238E27FC236}">
                <a16:creationId xmlns:a16="http://schemas.microsoft.com/office/drawing/2014/main" id="{29AA0318-4DC2-47C9-B961-ABAA4CE3D27A}"/>
              </a:ext>
            </a:extLst>
          </p:cNvPr>
          <p:cNvSpPr txBox="1"/>
          <p:nvPr/>
        </p:nvSpPr>
        <p:spPr>
          <a:xfrm>
            <a:off x="301752" y="6388870"/>
            <a:ext cx="11699702" cy="461665"/>
          </a:xfrm>
          <a:prstGeom prst="rect">
            <a:avLst/>
          </a:prstGeom>
          <a:noFill/>
        </p:spPr>
        <p:txBody>
          <a:bodyPr wrap="square" rtlCol="0" anchor="b">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Arial Narrow" panose="020B0606020202030204" pitchFamily="34" charset="0"/>
                <a:ea typeface="+mn-ea"/>
                <a:cs typeface="Arial" panose="020B0604020202020204" pitchFamily="34" charset="0"/>
              </a:rPr>
              <a:t>Data cutoff date of 27 September 2020. </a:t>
            </a:r>
            <a:r>
              <a:rPr kumimoji="0" lang="en-US" sz="1200" b="0" i="0" u="none" strike="noStrike" kern="1200" cap="none" spc="0" normalizeH="0" baseline="30000" noProof="0" dirty="0" err="1">
                <a:ln>
                  <a:noFill/>
                </a:ln>
                <a:solidFill>
                  <a:srgbClr val="000000"/>
                </a:solidFill>
                <a:effectLst/>
                <a:uLnTx/>
                <a:uFillTx/>
                <a:latin typeface="Arial Narrow" panose="020B0606020202030204" pitchFamily="34" charset="0"/>
                <a:ea typeface="+mn-ea"/>
                <a:cs typeface="Arial" panose="020B0604020202020204" pitchFamily="34" charset="0"/>
              </a:rPr>
              <a:t>a</a:t>
            </a:r>
            <a:r>
              <a:rPr kumimoji="0" lang="en-US" sz="1200" b="0" i="0" u="none" strike="noStrike" kern="1200" cap="none" spc="0" normalizeH="0" baseline="0" noProof="0" dirty="0" err="1">
                <a:ln>
                  <a:noFill/>
                </a:ln>
                <a:solidFill>
                  <a:srgbClr val="000000"/>
                </a:solidFill>
                <a:effectLst/>
                <a:uLnTx/>
                <a:uFillTx/>
                <a:latin typeface="Arial Narrow" panose="020B0606020202030204" pitchFamily="34" charset="0"/>
                <a:ea typeface="+mn-ea"/>
                <a:cs typeface="+mn-cs"/>
              </a:rPr>
              <a:t>BTKi</a:t>
            </a:r>
            <a:r>
              <a:rPr kumimoji="0" lang="en-US" sz="1200" b="0" i="0" u="none" strike="noStrike" kern="1200" cap="none" spc="0" normalizeH="0" baseline="0" noProof="0" dirty="0">
                <a:ln>
                  <a:noFill/>
                </a:ln>
                <a:solidFill>
                  <a:srgbClr val="000000"/>
                </a:solidFill>
                <a:effectLst/>
                <a:uLnTx/>
                <a:uFillTx/>
                <a:latin typeface="Arial Narrow" panose="020B0606020202030204" pitchFamily="34" charset="0"/>
                <a:ea typeface="+mn-ea"/>
                <a:cs typeface="+mn-cs"/>
              </a:rPr>
              <a:t>-induced lymphocytosis is defined as absolute lymphocyte count increasing ≥50% from baseline and  ≥5x10^</a:t>
            </a:r>
            <a:r>
              <a:rPr kumimoji="0" lang="en-US" sz="1200" b="0" i="0" u="none" strike="noStrike" kern="1200" cap="none" spc="0" normalizeH="0" baseline="30000" noProof="0" dirty="0">
                <a:ln>
                  <a:noFill/>
                </a:ln>
                <a:solidFill>
                  <a:srgbClr val="000000"/>
                </a:solidFill>
                <a:effectLst/>
                <a:uLnTx/>
                <a:uFillTx/>
                <a:latin typeface="Arial Narrow" panose="020B0606020202030204" pitchFamily="34" charset="0"/>
                <a:ea typeface="+mn-ea"/>
                <a:cs typeface="+mn-cs"/>
              </a:rPr>
              <a:t>9</a:t>
            </a:r>
            <a:r>
              <a:rPr kumimoji="0" lang="en-US" sz="1200" b="0" i="0" u="none" strike="noStrike" kern="1200" cap="none" spc="0" normalizeH="0" baseline="0" noProof="0" dirty="0">
                <a:ln>
                  <a:noFill/>
                </a:ln>
                <a:solidFill>
                  <a:srgbClr val="000000"/>
                </a:solidFill>
                <a:effectLst/>
                <a:uLnTx/>
                <a:uFillTx/>
                <a:latin typeface="Arial Narrow" panose="020B0606020202030204" pitchFamily="34" charset="0"/>
                <a:ea typeface="+mn-ea"/>
                <a:cs typeface="+mn-cs"/>
              </a:rPr>
              <a:t>/L. </a:t>
            </a:r>
            <a:r>
              <a:rPr kumimoji="0" lang="en-US" sz="1200" b="0" i="0" u="none" strike="noStrike" kern="1200" cap="none" spc="0" normalizeH="0" baseline="30000" noProof="0" dirty="0" err="1">
                <a:ln>
                  <a:noFill/>
                </a:ln>
                <a:solidFill>
                  <a:srgbClr val="000000"/>
                </a:solidFill>
                <a:effectLst/>
                <a:uLnTx/>
                <a:uFillTx/>
                <a:latin typeface="Arial Narrow" panose="020B0606020202030204" pitchFamily="34" charset="0"/>
                <a:ea typeface="+mn-ea"/>
                <a:cs typeface="Arial" panose="020B0604020202020204" pitchFamily="34" charset="0"/>
              </a:rPr>
              <a:t>b</a:t>
            </a:r>
            <a:r>
              <a:rPr kumimoji="0" lang="en-US" sz="1200" b="0" i="0" u="none" strike="noStrike" kern="1200" cap="none" spc="0" normalizeH="0" baseline="0" noProof="0" dirty="0" err="1">
                <a:ln>
                  <a:noFill/>
                </a:ln>
                <a:solidFill>
                  <a:srgbClr val="000000"/>
                </a:solidFill>
                <a:effectLst/>
                <a:uLnTx/>
                <a:uFillTx/>
                <a:latin typeface="Arial Narrow" panose="020B0606020202030204" pitchFamily="34" charset="0"/>
                <a:ea typeface="+mn-ea"/>
                <a:cs typeface="Arial" panose="020B0604020202020204" pitchFamily="34" charset="0"/>
              </a:rPr>
              <a:t>I</a:t>
            </a:r>
            <a:r>
              <a:rPr kumimoji="0" lang="en-US" sz="1200" b="0" i="0" u="none" strike="noStrike" kern="1200" cap="none" spc="0" normalizeH="0" baseline="0" noProof="0" dirty="0" err="1">
                <a:ln>
                  <a:noFill/>
                </a:ln>
                <a:solidFill>
                  <a:srgbClr val="000000"/>
                </a:solidFill>
                <a:effectLst/>
                <a:uLnTx/>
                <a:uFillTx/>
                <a:latin typeface="Arial Narrow" panose="020B0606020202030204" pitchFamily="34" charset="0"/>
                <a:ea typeface="Times New Roman" panose="02020603050405020304" pitchFamily="18" charset="0"/>
                <a:cs typeface="+mn-cs"/>
              </a:rPr>
              <a:t>ncludes</a:t>
            </a:r>
            <a:r>
              <a:rPr kumimoji="0" lang="en-US" sz="1200" b="0" i="0" u="none" strike="noStrike" kern="1200" cap="none" spc="0" normalizeH="0" baseline="0" noProof="0" dirty="0">
                <a:ln>
                  <a:noFill/>
                </a:ln>
                <a:solidFill>
                  <a:srgbClr val="000000"/>
                </a:solidFill>
                <a:effectLst/>
                <a:uLnTx/>
                <a:uFillTx/>
                <a:latin typeface="Arial Narrow" panose="020B0606020202030204" pitchFamily="34" charset="0"/>
                <a:ea typeface="Times New Roman" panose="02020603050405020304" pitchFamily="18" charset="0"/>
                <a:cs typeface="+mn-cs"/>
              </a:rPr>
              <a:t> the efficacy-evaluable CLL/SLL patients at the time of data cutoff. Data at each timepoint includes the efficacy-evaluable CLL/SLL patients who had the opportunity to be followed for at least the indicated amount of time. </a:t>
            </a:r>
            <a:endParaRPr kumimoji="0" lang="en-US" sz="1200" b="0" i="0" u="none" strike="noStrike" kern="1200" cap="none" spc="0" normalizeH="0" baseline="0" noProof="0" dirty="0">
              <a:ln>
                <a:noFill/>
              </a:ln>
              <a:solidFill>
                <a:srgbClr val="000000"/>
              </a:solidFill>
              <a:effectLst/>
              <a:uLnTx/>
              <a:uFillTx/>
              <a:latin typeface="Arial"/>
              <a:ea typeface="+mn-ea"/>
              <a:cs typeface="+mn-cs"/>
            </a:endParaRPr>
          </a:p>
        </p:txBody>
      </p:sp>
      <p:sp>
        <p:nvSpPr>
          <p:cNvPr id="10" name="TextBox 25">
            <a:extLst>
              <a:ext uri="{FF2B5EF4-FFF2-40B4-BE49-F238E27FC236}">
                <a16:creationId xmlns:a16="http://schemas.microsoft.com/office/drawing/2014/main" id="{C5331D81-A0A1-004C-A914-66918CFFA748}"/>
              </a:ext>
            </a:extLst>
          </p:cNvPr>
          <p:cNvSpPr txBox="1">
            <a:spLocks noChangeArrowheads="1"/>
          </p:cNvSpPr>
          <p:nvPr/>
        </p:nvSpPr>
        <p:spPr bwMode="auto">
          <a:xfrm>
            <a:off x="1119559" y="1420929"/>
            <a:ext cx="420148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200">
                <a:solidFill>
                  <a:srgbClr val="000000"/>
                </a:solidFill>
                <a:latin typeface="Gill Sans" pitchFamily="2" charset="0"/>
                <a:ea typeface="Heiti SC Light" pitchFamily="2" charset="-122"/>
                <a:sym typeface="Gill Sans" pitchFamily="2" charset="0"/>
              </a:defRPr>
            </a:lvl1pPr>
            <a:lvl2pPr marL="742950" indent="-285750">
              <a:defRPr sz="1200">
                <a:solidFill>
                  <a:srgbClr val="000000"/>
                </a:solidFill>
                <a:latin typeface="Gill Sans" pitchFamily="2" charset="0"/>
                <a:ea typeface="Heiti SC Light" pitchFamily="2" charset="-122"/>
                <a:sym typeface="Gill Sans" pitchFamily="2" charset="0"/>
              </a:defRPr>
            </a:lvl2pPr>
            <a:lvl3pPr marL="1143000" indent="-228600">
              <a:defRPr sz="1200">
                <a:solidFill>
                  <a:srgbClr val="000000"/>
                </a:solidFill>
                <a:latin typeface="Gill Sans" pitchFamily="2" charset="0"/>
                <a:ea typeface="Heiti SC Light" pitchFamily="2" charset="-122"/>
                <a:sym typeface="Gill Sans" pitchFamily="2" charset="0"/>
              </a:defRPr>
            </a:lvl3pPr>
            <a:lvl4pPr marL="1600200" indent="-228600">
              <a:defRPr sz="1200">
                <a:solidFill>
                  <a:srgbClr val="000000"/>
                </a:solidFill>
                <a:latin typeface="Gill Sans" pitchFamily="2" charset="0"/>
                <a:ea typeface="Heiti SC Light" pitchFamily="2" charset="-122"/>
                <a:sym typeface="Gill Sans" pitchFamily="2" charset="0"/>
              </a:defRPr>
            </a:lvl4pPr>
            <a:lvl5pPr marL="2057400" indent="-228600">
              <a:defRPr sz="1200">
                <a:solidFill>
                  <a:srgbClr val="000000"/>
                </a:solidFill>
                <a:latin typeface="Gill Sans" pitchFamily="2" charset="0"/>
                <a:ea typeface="Heiti SC Light" pitchFamily="2" charset="-122"/>
                <a:sym typeface="Gill Sans" pitchFamily="2" charset="0"/>
              </a:defRPr>
            </a:lvl5pPr>
            <a:lvl6pPr marL="2514600" indent="-228600" eaLnBrk="0" fontAlgn="base" hangingPunct="0">
              <a:spcBef>
                <a:spcPct val="0"/>
              </a:spcBef>
              <a:spcAft>
                <a:spcPct val="0"/>
              </a:spcAft>
              <a:defRPr sz="1200">
                <a:solidFill>
                  <a:srgbClr val="000000"/>
                </a:solidFill>
                <a:latin typeface="Gill Sans" pitchFamily="2" charset="0"/>
                <a:ea typeface="Heiti SC Light" pitchFamily="2" charset="-122"/>
                <a:sym typeface="Gill Sans" pitchFamily="2" charset="0"/>
              </a:defRPr>
            </a:lvl6pPr>
            <a:lvl7pPr marL="2971800" indent="-228600" eaLnBrk="0" fontAlgn="base" hangingPunct="0">
              <a:spcBef>
                <a:spcPct val="0"/>
              </a:spcBef>
              <a:spcAft>
                <a:spcPct val="0"/>
              </a:spcAft>
              <a:defRPr sz="1200">
                <a:solidFill>
                  <a:srgbClr val="000000"/>
                </a:solidFill>
                <a:latin typeface="Gill Sans" pitchFamily="2" charset="0"/>
                <a:ea typeface="Heiti SC Light" pitchFamily="2" charset="-122"/>
                <a:sym typeface="Gill Sans" pitchFamily="2" charset="0"/>
              </a:defRPr>
            </a:lvl7pPr>
            <a:lvl8pPr marL="3429000" indent="-228600" eaLnBrk="0" fontAlgn="base" hangingPunct="0">
              <a:spcBef>
                <a:spcPct val="0"/>
              </a:spcBef>
              <a:spcAft>
                <a:spcPct val="0"/>
              </a:spcAft>
              <a:defRPr sz="1200">
                <a:solidFill>
                  <a:srgbClr val="000000"/>
                </a:solidFill>
                <a:latin typeface="Gill Sans" pitchFamily="2" charset="0"/>
                <a:ea typeface="Heiti SC Light" pitchFamily="2" charset="-122"/>
                <a:sym typeface="Gill Sans" pitchFamily="2" charset="0"/>
              </a:defRPr>
            </a:lvl8pPr>
            <a:lvl9pPr marL="3886200" indent="-228600" eaLnBrk="0" fontAlgn="base" hangingPunct="0">
              <a:spcBef>
                <a:spcPct val="0"/>
              </a:spcBef>
              <a:spcAft>
                <a:spcPct val="0"/>
              </a:spcAft>
              <a:defRPr sz="1200">
                <a:solidFill>
                  <a:srgbClr val="000000"/>
                </a:solidFill>
                <a:latin typeface="Gill Sans" pitchFamily="2" charset="0"/>
                <a:ea typeface="Heiti SC Light" pitchFamily="2" charset="-122"/>
                <a:sym typeface="Gill Sans" pitchFamily="2" charset="0"/>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en-US" sz="1600" b="1" i="0" u="none" strike="noStrike" kern="1200" cap="none" spc="0" normalizeH="0" baseline="0" noProof="0" dirty="0">
                <a:ln>
                  <a:noFill/>
                </a:ln>
                <a:solidFill>
                  <a:srgbClr val="000000"/>
                </a:solidFill>
                <a:effectLst/>
                <a:uLnTx/>
                <a:uFillTx/>
                <a:latin typeface="Arial" panose="020B0604020202020204" pitchFamily="34" charset="0"/>
                <a:ea typeface="Heiti SC Light" pitchFamily="2" charset="-122"/>
                <a:cs typeface="Arial" panose="020B0604020202020204" pitchFamily="34" charset="0"/>
                <a:sym typeface="Gill Sans" pitchFamily="2" charset="0"/>
              </a:rPr>
              <a:t>Lymphocytosis Precedes Tumor Reduction and Resolves Over </a:t>
            </a:r>
            <a:r>
              <a:rPr kumimoji="0" lang="en-US" altLang="en-US" sz="1600" b="1" i="0" u="none" strike="noStrike" kern="1200" cap="none" spc="0" normalizeH="0" baseline="0" noProof="0" dirty="0" err="1">
                <a:ln>
                  <a:noFill/>
                </a:ln>
                <a:solidFill>
                  <a:srgbClr val="000000"/>
                </a:solidFill>
                <a:effectLst/>
                <a:uLnTx/>
                <a:uFillTx/>
                <a:latin typeface="Arial" panose="020B0604020202020204" pitchFamily="34" charset="0"/>
                <a:ea typeface="Heiti SC Light" pitchFamily="2" charset="-122"/>
                <a:cs typeface="Arial" panose="020B0604020202020204" pitchFamily="34" charset="0"/>
                <a:sym typeface="Gill Sans" pitchFamily="2" charset="0"/>
              </a:rPr>
              <a:t>Time</a:t>
            </a:r>
            <a:r>
              <a:rPr kumimoji="0" lang="en-US" altLang="en-US" sz="1600" b="1" i="0" u="none" strike="noStrike" kern="1200" cap="none" spc="0" normalizeH="0" baseline="30000" noProof="0" dirty="0" err="1">
                <a:ln>
                  <a:noFill/>
                </a:ln>
                <a:solidFill>
                  <a:srgbClr val="000000"/>
                </a:solidFill>
                <a:effectLst/>
                <a:uLnTx/>
                <a:uFillTx/>
                <a:latin typeface="Arial" panose="020B0604020202020204" pitchFamily="34" charset="0"/>
                <a:ea typeface="Heiti SC Light" pitchFamily="2" charset="-122"/>
                <a:cs typeface="Arial" panose="020B0604020202020204" pitchFamily="34" charset="0"/>
                <a:sym typeface="Gill Sans" pitchFamily="2" charset="0"/>
              </a:rPr>
              <a:t>a</a:t>
            </a:r>
            <a:endParaRPr kumimoji="0" lang="en-US" altLang="en-US" sz="1600" b="0" i="0" u="none" strike="noStrike" kern="1200" cap="none" spc="0" normalizeH="0" baseline="30000" noProof="0" dirty="0">
              <a:ln>
                <a:noFill/>
              </a:ln>
              <a:solidFill>
                <a:srgbClr val="000000"/>
              </a:solidFill>
              <a:effectLst/>
              <a:uLnTx/>
              <a:uFillTx/>
              <a:latin typeface="Arial" panose="020B0604020202020204" pitchFamily="34" charset="0"/>
              <a:ea typeface="Heiti SC Light" pitchFamily="2" charset="-122"/>
              <a:cs typeface="Arial" panose="020B0604020202020204" pitchFamily="34" charset="0"/>
              <a:sym typeface="Gill Sans" pitchFamily="2" charset="0"/>
            </a:endParaRPr>
          </a:p>
        </p:txBody>
      </p:sp>
      <p:grpSp>
        <p:nvGrpSpPr>
          <p:cNvPr id="3" name="Group 2">
            <a:extLst>
              <a:ext uri="{FF2B5EF4-FFF2-40B4-BE49-F238E27FC236}">
                <a16:creationId xmlns:a16="http://schemas.microsoft.com/office/drawing/2014/main" id="{BFDA1895-8740-2046-B6C5-1B5EF67532B1}"/>
              </a:ext>
            </a:extLst>
          </p:cNvPr>
          <p:cNvGrpSpPr/>
          <p:nvPr/>
        </p:nvGrpSpPr>
        <p:grpSpPr>
          <a:xfrm>
            <a:off x="6288118" y="2143614"/>
            <a:ext cx="5652314" cy="3032199"/>
            <a:chOff x="6775704" y="2404872"/>
            <a:chExt cx="5164728" cy="2770632"/>
          </a:xfrm>
        </p:grpSpPr>
        <p:pic>
          <p:nvPicPr>
            <p:cNvPr id="7" name="Picture 6" descr="Chart, bar chart&#10;&#10;Description automatically generated">
              <a:extLst>
                <a:ext uri="{FF2B5EF4-FFF2-40B4-BE49-F238E27FC236}">
                  <a16:creationId xmlns:a16="http://schemas.microsoft.com/office/drawing/2014/main" id="{93181DFE-76A2-41AF-AB9F-DB45BFB6850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75704" y="2404872"/>
              <a:ext cx="5164728" cy="2770632"/>
            </a:xfrm>
            <a:prstGeom prst="rect">
              <a:avLst/>
            </a:prstGeom>
          </p:spPr>
        </p:pic>
        <p:sp>
          <p:nvSpPr>
            <p:cNvPr id="13" name="Rectangle 12">
              <a:extLst>
                <a:ext uri="{FF2B5EF4-FFF2-40B4-BE49-F238E27FC236}">
                  <a16:creationId xmlns:a16="http://schemas.microsoft.com/office/drawing/2014/main" id="{54291888-2F56-4783-9945-5A9D2B3BAE78}"/>
                </a:ext>
              </a:extLst>
            </p:cNvPr>
            <p:cNvSpPr/>
            <p:nvPr/>
          </p:nvSpPr>
          <p:spPr>
            <a:xfrm>
              <a:off x="11166282" y="3715909"/>
              <a:ext cx="174928" cy="106018"/>
            </a:xfrm>
            <a:prstGeom prst="rect">
              <a:avLst/>
            </a:prstGeom>
            <a:solidFill>
              <a:srgbClr val="FFFFCC"/>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mn-ea"/>
                <a:cs typeface="+mn-cs"/>
              </a:endParaRPr>
            </a:p>
          </p:txBody>
        </p:sp>
      </p:grpSp>
    </p:spTree>
    <p:extLst>
      <p:ext uri="{BB962C8B-B14F-4D97-AF65-F5344CB8AC3E}">
        <p14:creationId xmlns:p14="http://schemas.microsoft.com/office/powerpoint/2010/main" val="40306482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Chart, bar chart&#10;&#10;Description automatically generated">
            <a:extLst>
              <a:ext uri="{FF2B5EF4-FFF2-40B4-BE49-F238E27FC236}">
                <a16:creationId xmlns:a16="http://schemas.microsoft.com/office/drawing/2014/main" id="{896A1FE8-F082-4A26-96B7-F572D8F0A34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1480" y="1250191"/>
            <a:ext cx="11334539" cy="4718304"/>
          </a:xfrm>
          <a:prstGeom prst="rect">
            <a:avLst/>
          </a:prstGeom>
        </p:spPr>
      </p:pic>
      <p:sp>
        <p:nvSpPr>
          <p:cNvPr id="2" name="Title 1">
            <a:extLst>
              <a:ext uri="{FF2B5EF4-FFF2-40B4-BE49-F238E27FC236}">
                <a16:creationId xmlns:a16="http://schemas.microsoft.com/office/drawing/2014/main" id="{1F13D494-629A-4EE7-9548-B19B011B8766}"/>
              </a:ext>
            </a:extLst>
          </p:cNvPr>
          <p:cNvSpPr>
            <a:spLocks noGrp="1"/>
          </p:cNvSpPr>
          <p:nvPr>
            <p:ph type="title"/>
          </p:nvPr>
        </p:nvSpPr>
        <p:spPr>
          <a:xfrm>
            <a:off x="272322" y="0"/>
            <a:ext cx="11647357" cy="729157"/>
          </a:xfrm>
        </p:spPr>
        <p:txBody>
          <a:bodyPr>
            <a:normAutofit/>
          </a:bodyPr>
          <a:lstStyle/>
          <a:p>
            <a:r>
              <a:rPr lang="en-US" sz="2600" b="1" dirty="0">
                <a:solidFill>
                  <a:srgbClr val="000000"/>
                </a:solidFill>
              </a:rPr>
              <a:t>BRUIN: Efficacy of </a:t>
            </a:r>
            <a:r>
              <a:rPr lang="en-US" sz="2600" b="1" dirty="0" err="1">
                <a:solidFill>
                  <a:srgbClr val="000000"/>
                </a:solidFill>
              </a:rPr>
              <a:t>Pirtobrutinib</a:t>
            </a:r>
            <a:r>
              <a:rPr lang="en-US" sz="2600" b="1" dirty="0">
                <a:solidFill>
                  <a:srgbClr val="000000"/>
                </a:solidFill>
              </a:rPr>
              <a:t> in CLL/SLL</a:t>
            </a:r>
          </a:p>
        </p:txBody>
      </p:sp>
      <p:sp>
        <p:nvSpPr>
          <p:cNvPr id="6" name="TextBox 5">
            <a:extLst>
              <a:ext uri="{FF2B5EF4-FFF2-40B4-BE49-F238E27FC236}">
                <a16:creationId xmlns:a16="http://schemas.microsoft.com/office/drawing/2014/main" id="{450E17AE-4A4F-4DF1-9E56-A96A090AFDB8}"/>
              </a:ext>
            </a:extLst>
          </p:cNvPr>
          <p:cNvSpPr txBox="1"/>
          <p:nvPr/>
        </p:nvSpPr>
        <p:spPr>
          <a:xfrm>
            <a:off x="330152" y="6404706"/>
            <a:ext cx="11861848" cy="44627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50" b="0" i="0" u="none" strike="noStrike" kern="1200" cap="none" spc="0" normalizeH="0" baseline="0" noProof="0" dirty="0">
                <a:ln>
                  <a:noFill/>
                </a:ln>
                <a:solidFill>
                  <a:srgbClr val="000000"/>
                </a:solidFill>
                <a:effectLst/>
                <a:uLnTx/>
                <a:uFillTx/>
                <a:latin typeface="Arial Narrow" panose="020B0606020202030204" pitchFamily="34" charset="0"/>
                <a:ea typeface="+mn-ea"/>
                <a:cs typeface="+mn-cs"/>
              </a:rPr>
              <a:t>Data cutoff date of 27 September 2020. </a:t>
            </a:r>
            <a:r>
              <a:rPr kumimoji="0" lang="en-US" sz="1150" b="0" i="0" u="none" strike="noStrike" kern="1200" cap="none" spc="0" normalizeH="0" baseline="0" noProof="0" dirty="0">
                <a:ln>
                  <a:noFill/>
                </a:ln>
                <a:solidFill>
                  <a:srgbClr val="000000"/>
                </a:solidFill>
                <a:effectLst/>
                <a:uLnTx/>
                <a:uFillTx/>
                <a:latin typeface="Arial Narrow" panose="020B0606020202030204" pitchFamily="34" charset="0"/>
                <a:ea typeface="+mn-ea"/>
                <a:cs typeface="Arial" panose="020B0604020202020204" pitchFamily="34" charset="0"/>
              </a:rPr>
              <a:t>Total % may be different than the sum of the individual components due to rounding. Data for 13 CLL/SLL patients are not shown in the waterfall plot due to 4 having no target lesions identified at baseline, 5 with no/incomplete post-baseline lesion measurements, and 4 discontinued prior to first post-baseline disease assessment. </a:t>
            </a:r>
            <a:endParaRPr kumimoji="0" lang="en-US" sz="1150" b="0" i="0" u="none" strike="noStrike" kern="1200" cap="none" spc="0" normalizeH="0" baseline="0" noProof="0" dirty="0">
              <a:ln>
                <a:noFill/>
              </a:ln>
              <a:solidFill>
                <a:srgbClr val="000000"/>
              </a:solidFill>
              <a:effectLst/>
              <a:uLnTx/>
              <a:uFillTx/>
              <a:latin typeface="Arial"/>
              <a:ea typeface="+mn-ea"/>
              <a:cs typeface="+mn-cs"/>
            </a:endParaRPr>
          </a:p>
        </p:txBody>
      </p:sp>
      <p:pic>
        <p:nvPicPr>
          <p:cNvPr id="7" name="Picture 6" descr="Chart&#10;&#10;Description automatically generated">
            <a:extLst>
              <a:ext uri="{FF2B5EF4-FFF2-40B4-BE49-F238E27FC236}">
                <a16:creationId xmlns:a16="http://schemas.microsoft.com/office/drawing/2014/main" id="{169F6AD7-24D8-4D39-8D09-5747EC650B2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23648" y="983062"/>
            <a:ext cx="4914232" cy="1590928"/>
          </a:xfrm>
          <a:prstGeom prst="rect">
            <a:avLst/>
          </a:prstGeom>
        </p:spPr>
      </p:pic>
      <p:sp>
        <p:nvSpPr>
          <p:cNvPr id="8" name="TextBox 25">
            <a:extLst>
              <a:ext uri="{FF2B5EF4-FFF2-40B4-BE49-F238E27FC236}">
                <a16:creationId xmlns:a16="http://schemas.microsoft.com/office/drawing/2014/main" id="{A687A520-8A42-4B74-869B-6DD32E301F33}"/>
              </a:ext>
            </a:extLst>
          </p:cNvPr>
          <p:cNvSpPr txBox="1">
            <a:spLocks noChangeArrowheads="1"/>
          </p:cNvSpPr>
          <p:nvPr/>
        </p:nvSpPr>
        <p:spPr bwMode="auto">
          <a:xfrm>
            <a:off x="9129486" y="546851"/>
            <a:ext cx="306251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200">
                <a:solidFill>
                  <a:srgbClr val="000000"/>
                </a:solidFill>
                <a:latin typeface="Gill Sans" pitchFamily="2" charset="0"/>
                <a:ea typeface="Heiti SC Light" pitchFamily="2" charset="-122"/>
                <a:sym typeface="Gill Sans" pitchFamily="2" charset="0"/>
              </a:defRPr>
            </a:lvl1pPr>
            <a:lvl2pPr marL="742950" indent="-285750">
              <a:defRPr sz="1200">
                <a:solidFill>
                  <a:srgbClr val="000000"/>
                </a:solidFill>
                <a:latin typeface="Gill Sans" pitchFamily="2" charset="0"/>
                <a:ea typeface="Heiti SC Light" pitchFamily="2" charset="-122"/>
                <a:sym typeface="Gill Sans" pitchFamily="2" charset="0"/>
              </a:defRPr>
            </a:lvl2pPr>
            <a:lvl3pPr marL="1143000" indent="-228600">
              <a:defRPr sz="1200">
                <a:solidFill>
                  <a:srgbClr val="000000"/>
                </a:solidFill>
                <a:latin typeface="Gill Sans" pitchFamily="2" charset="0"/>
                <a:ea typeface="Heiti SC Light" pitchFamily="2" charset="-122"/>
                <a:sym typeface="Gill Sans" pitchFamily="2" charset="0"/>
              </a:defRPr>
            </a:lvl3pPr>
            <a:lvl4pPr marL="1600200" indent="-228600">
              <a:defRPr sz="1200">
                <a:solidFill>
                  <a:srgbClr val="000000"/>
                </a:solidFill>
                <a:latin typeface="Gill Sans" pitchFamily="2" charset="0"/>
                <a:ea typeface="Heiti SC Light" pitchFamily="2" charset="-122"/>
                <a:sym typeface="Gill Sans" pitchFamily="2" charset="0"/>
              </a:defRPr>
            </a:lvl4pPr>
            <a:lvl5pPr marL="2057400" indent="-228600">
              <a:defRPr sz="1200">
                <a:solidFill>
                  <a:srgbClr val="000000"/>
                </a:solidFill>
                <a:latin typeface="Gill Sans" pitchFamily="2" charset="0"/>
                <a:ea typeface="Heiti SC Light" pitchFamily="2" charset="-122"/>
                <a:sym typeface="Gill Sans" pitchFamily="2" charset="0"/>
              </a:defRPr>
            </a:lvl5pPr>
            <a:lvl6pPr marL="2514600" indent="-228600" eaLnBrk="0" fontAlgn="base" hangingPunct="0">
              <a:spcBef>
                <a:spcPct val="0"/>
              </a:spcBef>
              <a:spcAft>
                <a:spcPct val="0"/>
              </a:spcAft>
              <a:defRPr sz="1200">
                <a:solidFill>
                  <a:srgbClr val="000000"/>
                </a:solidFill>
                <a:latin typeface="Gill Sans" pitchFamily="2" charset="0"/>
                <a:ea typeface="Heiti SC Light" pitchFamily="2" charset="-122"/>
                <a:sym typeface="Gill Sans" pitchFamily="2" charset="0"/>
              </a:defRPr>
            </a:lvl6pPr>
            <a:lvl7pPr marL="2971800" indent="-228600" eaLnBrk="0" fontAlgn="base" hangingPunct="0">
              <a:spcBef>
                <a:spcPct val="0"/>
              </a:spcBef>
              <a:spcAft>
                <a:spcPct val="0"/>
              </a:spcAft>
              <a:defRPr sz="1200">
                <a:solidFill>
                  <a:srgbClr val="000000"/>
                </a:solidFill>
                <a:latin typeface="Gill Sans" pitchFamily="2" charset="0"/>
                <a:ea typeface="Heiti SC Light" pitchFamily="2" charset="-122"/>
                <a:sym typeface="Gill Sans" pitchFamily="2" charset="0"/>
              </a:defRPr>
            </a:lvl7pPr>
            <a:lvl8pPr marL="3429000" indent="-228600" eaLnBrk="0" fontAlgn="base" hangingPunct="0">
              <a:spcBef>
                <a:spcPct val="0"/>
              </a:spcBef>
              <a:spcAft>
                <a:spcPct val="0"/>
              </a:spcAft>
              <a:defRPr sz="1200">
                <a:solidFill>
                  <a:srgbClr val="000000"/>
                </a:solidFill>
                <a:latin typeface="Gill Sans" pitchFamily="2" charset="0"/>
                <a:ea typeface="Heiti SC Light" pitchFamily="2" charset="-122"/>
                <a:sym typeface="Gill Sans" pitchFamily="2" charset="0"/>
              </a:defRPr>
            </a:lvl8pPr>
            <a:lvl9pPr marL="3886200" indent="-228600" eaLnBrk="0" fontAlgn="base" hangingPunct="0">
              <a:spcBef>
                <a:spcPct val="0"/>
              </a:spcBef>
              <a:spcAft>
                <a:spcPct val="0"/>
              </a:spcAft>
              <a:defRPr sz="1200">
                <a:solidFill>
                  <a:srgbClr val="000000"/>
                </a:solidFill>
                <a:latin typeface="Gill Sans" pitchFamily="2" charset="0"/>
                <a:ea typeface="Heiti SC Light" pitchFamily="2" charset="-122"/>
                <a:sym typeface="Gill Sans" pitchFamily="2" charset="0"/>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en-US" sz="1600" b="1" i="0" u="none" strike="noStrike" kern="1200" cap="none" spc="0" normalizeH="0" baseline="0" noProof="0" dirty="0">
                <a:ln>
                  <a:noFill/>
                </a:ln>
                <a:solidFill>
                  <a:srgbClr val="000000"/>
                </a:solidFill>
                <a:effectLst/>
                <a:uLnTx/>
                <a:uFillTx/>
                <a:latin typeface="Arial" panose="020B0604020202020204" pitchFamily="34" charset="0"/>
                <a:ea typeface="Heiti SC Light" pitchFamily="2" charset="-122"/>
                <a:cs typeface="Arial" panose="020B0604020202020204" pitchFamily="34" charset="0"/>
                <a:sym typeface="Gill Sans" pitchFamily="2" charset="0"/>
              </a:rPr>
              <a:t>Progression-Free Survival</a:t>
            </a:r>
            <a:endParaRPr kumimoji="0" lang="en-US" altLang="en-US" sz="1600" b="0" i="0" u="none" strike="noStrike" kern="1200" cap="none" spc="0" normalizeH="0" baseline="30000" noProof="0" dirty="0">
              <a:ln>
                <a:noFill/>
              </a:ln>
              <a:solidFill>
                <a:srgbClr val="000000"/>
              </a:solidFill>
              <a:effectLst/>
              <a:uLnTx/>
              <a:uFillTx/>
              <a:latin typeface="Arial" panose="020B0604020202020204" pitchFamily="34" charset="0"/>
              <a:ea typeface="Heiti SC Light" pitchFamily="2" charset="-122"/>
              <a:cs typeface="Arial" panose="020B0604020202020204" pitchFamily="34" charset="0"/>
              <a:sym typeface="Gill Sans" pitchFamily="2" charset="0"/>
            </a:endParaRPr>
          </a:p>
        </p:txBody>
      </p:sp>
      <p:sp>
        <p:nvSpPr>
          <p:cNvPr id="9" name="TextBox 25">
            <a:extLst>
              <a:ext uri="{FF2B5EF4-FFF2-40B4-BE49-F238E27FC236}">
                <a16:creationId xmlns:a16="http://schemas.microsoft.com/office/drawing/2014/main" id="{F1C715E4-41EF-4B0A-AB5B-399168E79E5D}"/>
              </a:ext>
            </a:extLst>
          </p:cNvPr>
          <p:cNvSpPr txBox="1">
            <a:spLocks noChangeArrowheads="1"/>
          </p:cNvSpPr>
          <p:nvPr/>
        </p:nvSpPr>
        <p:spPr bwMode="auto">
          <a:xfrm>
            <a:off x="5812919" y="550951"/>
            <a:ext cx="420148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200">
                <a:solidFill>
                  <a:srgbClr val="000000"/>
                </a:solidFill>
                <a:latin typeface="Gill Sans" pitchFamily="2" charset="0"/>
                <a:ea typeface="Heiti SC Light" pitchFamily="2" charset="-122"/>
                <a:sym typeface="Gill Sans" pitchFamily="2" charset="0"/>
              </a:defRPr>
            </a:lvl1pPr>
            <a:lvl2pPr marL="742950" indent="-285750">
              <a:defRPr sz="1200">
                <a:solidFill>
                  <a:srgbClr val="000000"/>
                </a:solidFill>
                <a:latin typeface="Gill Sans" pitchFamily="2" charset="0"/>
                <a:ea typeface="Heiti SC Light" pitchFamily="2" charset="-122"/>
                <a:sym typeface="Gill Sans" pitchFamily="2" charset="0"/>
              </a:defRPr>
            </a:lvl2pPr>
            <a:lvl3pPr marL="1143000" indent="-228600">
              <a:defRPr sz="1200">
                <a:solidFill>
                  <a:srgbClr val="000000"/>
                </a:solidFill>
                <a:latin typeface="Gill Sans" pitchFamily="2" charset="0"/>
                <a:ea typeface="Heiti SC Light" pitchFamily="2" charset="-122"/>
                <a:sym typeface="Gill Sans" pitchFamily="2" charset="0"/>
              </a:defRPr>
            </a:lvl3pPr>
            <a:lvl4pPr marL="1600200" indent="-228600">
              <a:defRPr sz="1200">
                <a:solidFill>
                  <a:srgbClr val="000000"/>
                </a:solidFill>
                <a:latin typeface="Gill Sans" pitchFamily="2" charset="0"/>
                <a:ea typeface="Heiti SC Light" pitchFamily="2" charset="-122"/>
                <a:sym typeface="Gill Sans" pitchFamily="2" charset="0"/>
              </a:defRPr>
            </a:lvl4pPr>
            <a:lvl5pPr marL="2057400" indent="-228600">
              <a:defRPr sz="1200">
                <a:solidFill>
                  <a:srgbClr val="000000"/>
                </a:solidFill>
                <a:latin typeface="Gill Sans" pitchFamily="2" charset="0"/>
                <a:ea typeface="Heiti SC Light" pitchFamily="2" charset="-122"/>
                <a:sym typeface="Gill Sans" pitchFamily="2" charset="0"/>
              </a:defRPr>
            </a:lvl5pPr>
            <a:lvl6pPr marL="2514600" indent="-228600" eaLnBrk="0" fontAlgn="base" hangingPunct="0">
              <a:spcBef>
                <a:spcPct val="0"/>
              </a:spcBef>
              <a:spcAft>
                <a:spcPct val="0"/>
              </a:spcAft>
              <a:defRPr sz="1200">
                <a:solidFill>
                  <a:srgbClr val="000000"/>
                </a:solidFill>
                <a:latin typeface="Gill Sans" pitchFamily="2" charset="0"/>
                <a:ea typeface="Heiti SC Light" pitchFamily="2" charset="-122"/>
                <a:sym typeface="Gill Sans" pitchFamily="2" charset="0"/>
              </a:defRPr>
            </a:lvl6pPr>
            <a:lvl7pPr marL="2971800" indent="-228600" eaLnBrk="0" fontAlgn="base" hangingPunct="0">
              <a:spcBef>
                <a:spcPct val="0"/>
              </a:spcBef>
              <a:spcAft>
                <a:spcPct val="0"/>
              </a:spcAft>
              <a:defRPr sz="1200">
                <a:solidFill>
                  <a:srgbClr val="000000"/>
                </a:solidFill>
                <a:latin typeface="Gill Sans" pitchFamily="2" charset="0"/>
                <a:ea typeface="Heiti SC Light" pitchFamily="2" charset="-122"/>
                <a:sym typeface="Gill Sans" pitchFamily="2" charset="0"/>
              </a:defRPr>
            </a:lvl7pPr>
            <a:lvl8pPr marL="3429000" indent="-228600" eaLnBrk="0" fontAlgn="base" hangingPunct="0">
              <a:spcBef>
                <a:spcPct val="0"/>
              </a:spcBef>
              <a:spcAft>
                <a:spcPct val="0"/>
              </a:spcAft>
              <a:defRPr sz="1200">
                <a:solidFill>
                  <a:srgbClr val="000000"/>
                </a:solidFill>
                <a:latin typeface="Gill Sans" pitchFamily="2" charset="0"/>
                <a:ea typeface="Heiti SC Light" pitchFamily="2" charset="-122"/>
                <a:sym typeface="Gill Sans" pitchFamily="2" charset="0"/>
              </a:defRPr>
            </a:lvl8pPr>
            <a:lvl9pPr marL="3886200" indent="-228600" eaLnBrk="0" fontAlgn="base" hangingPunct="0">
              <a:spcBef>
                <a:spcPct val="0"/>
              </a:spcBef>
              <a:spcAft>
                <a:spcPct val="0"/>
              </a:spcAft>
              <a:defRPr sz="1200">
                <a:solidFill>
                  <a:srgbClr val="000000"/>
                </a:solidFill>
                <a:latin typeface="Gill Sans" pitchFamily="2" charset="0"/>
                <a:ea typeface="Heiti SC Light" pitchFamily="2" charset="-122"/>
                <a:sym typeface="Gill Sans" pitchFamily="2" charset="0"/>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en-US" sz="1600" b="1" i="0" u="none" strike="noStrike" kern="1200" cap="none" spc="0" normalizeH="0" baseline="0" noProof="0" dirty="0">
                <a:ln>
                  <a:noFill/>
                </a:ln>
                <a:solidFill>
                  <a:srgbClr val="000000"/>
                </a:solidFill>
                <a:effectLst/>
                <a:uLnTx/>
                <a:uFillTx/>
                <a:latin typeface="Arial" panose="020B0604020202020204" pitchFamily="34" charset="0"/>
                <a:ea typeface="Heiti SC Light" pitchFamily="2" charset="-122"/>
                <a:cs typeface="Arial" panose="020B0604020202020204" pitchFamily="34" charset="0"/>
                <a:sym typeface="Gill Sans" pitchFamily="2" charset="0"/>
              </a:rPr>
              <a:t>Duration of Response</a:t>
            </a:r>
            <a:endParaRPr kumimoji="0" lang="en-US" altLang="en-US" sz="1600" b="0" i="0" u="none" strike="noStrike" kern="1200" cap="none" spc="0" normalizeH="0" baseline="30000" noProof="0" dirty="0">
              <a:ln>
                <a:noFill/>
              </a:ln>
              <a:solidFill>
                <a:srgbClr val="000000"/>
              </a:solidFill>
              <a:effectLst/>
              <a:uLnTx/>
              <a:uFillTx/>
              <a:latin typeface="Arial" panose="020B0604020202020204" pitchFamily="34" charset="0"/>
              <a:ea typeface="Heiti SC Light" pitchFamily="2" charset="-122"/>
              <a:cs typeface="Arial" panose="020B0604020202020204" pitchFamily="34" charset="0"/>
              <a:sym typeface="Gill Sans" pitchFamily="2" charset="0"/>
            </a:endParaRPr>
          </a:p>
        </p:txBody>
      </p:sp>
    </p:spTree>
    <p:extLst>
      <p:ext uri="{BB962C8B-B14F-4D97-AF65-F5344CB8AC3E}">
        <p14:creationId xmlns:p14="http://schemas.microsoft.com/office/powerpoint/2010/main" val="17188492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BF3155-B97F-4D4A-8EB3-494AB6BC2493}"/>
              </a:ext>
            </a:extLst>
          </p:cNvPr>
          <p:cNvSpPr>
            <a:spLocks noGrp="1"/>
          </p:cNvSpPr>
          <p:nvPr>
            <p:ph type="title"/>
          </p:nvPr>
        </p:nvSpPr>
        <p:spPr>
          <a:xfrm>
            <a:off x="838200" y="36648"/>
            <a:ext cx="10515600" cy="973021"/>
          </a:xfrm>
        </p:spPr>
        <p:txBody>
          <a:bodyPr>
            <a:normAutofit/>
          </a:bodyPr>
          <a:lstStyle/>
          <a:p>
            <a:pPr algn="ctr"/>
            <a:r>
              <a:rPr lang="en-US" sz="3200" b="1" dirty="0">
                <a:latin typeface="Arial Narrow" panose="020B0606020202030204" pitchFamily="34" charset="0"/>
              </a:rPr>
              <a:t>Phase I/II Trial of </a:t>
            </a:r>
            <a:r>
              <a:rPr lang="en-US" sz="3200" b="1" dirty="0" err="1">
                <a:latin typeface="Arial Narrow" panose="020B0606020202030204" pitchFamily="34" charset="0"/>
              </a:rPr>
              <a:t>Pirtobrutinib</a:t>
            </a:r>
            <a:r>
              <a:rPr lang="en-US" sz="3200" b="1" dirty="0">
                <a:latin typeface="Arial Narrow" panose="020B0606020202030204" pitchFamily="34" charset="0"/>
              </a:rPr>
              <a:t> in Richter’s transformation</a:t>
            </a:r>
          </a:p>
        </p:txBody>
      </p:sp>
      <p:sp>
        <p:nvSpPr>
          <p:cNvPr id="5" name="TextBox 4">
            <a:extLst>
              <a:ext uri="{FF2B5EF4-FFF2-40B4-BE49-F238E27FC236}">
                <a16:creationId xmlns:a16="http://schemas.microsoft.com/office/drawing/2014/main" id="{4A566285-8209-4D26-8986-0CA8A0D45CDA}"/>
              </a:ext>
            </a:extLst>
          </p:cNvPr>
          <p:cNvSpPr txBox="1"/>
          <p:nvPr/>
        </p:nvSpPr>
        <p:spPr>
          <a:xfrm>
            <a:off x="10448249" y="6492875"/>
            <a:ext cx="1736437" cy="307777"/>
          </a:xfrm>
          <a:prstGeom prst="rect">
            <a:avLst/>
          </a:prstGeom>
          <a:noFill/>
        </p:spPr>
        <p:txBody>
          <a:bodyPr wrap="none" rtlCol="0">
            <a:spAutoFit/>
          </a:bodyPr>
          <a:lstStyle/>
          <a:p>
            <a:r>
              <a:rPr lang="en-US" sz="1400" i="1" dirty="0"/>
              <a:t>Mato et al, EHA 2021</a:t>
            </a:r>
          </a:p>
        </p:txBody>
      </p:sp>
      <p:pic>
        <p:nvPicPr>
          <p:cNvPr id="3" name="Picture 2">
            <a:extLst>
              <a:ext uri="{FF2B5EF4-FFF2-40B4-BE49-F238E27FC236}">
                <a16:creationId xmlns:a16="http://schemas.microsoft.com/office/drawing/2014/main" id="{F72AA494-B97E-491F-A62C-DFCE70D32827}"/>
              </a:ext>
            </a:extLst>
          </p:cNvPr>
          <p:cNvPicPr>
            <a:picLocks noChangeAspect="1"/>
          </p:cNvPicPr>
          <p:nvPr/>
        </p:nvPicPr>
        <p:blipFill>
          <a:blip r:embed="rId3"/>
          <a:stretch>
            <a:fillRect/>
          </a:stretch>
        </p:blipFill>
        <p:spPr>
          <a:xfrm>
            <a:off x="180232" y="1283126"/>
            <a:ext cx="3909854" cy="4512483"/>
          </a:xfrm>
          <a:prstGeom prst="rect">
            <a:avLst/>
          </a:prstGeom>
        </p:spPr>
      </p:pic>
      <p:pic>
        <p:nvPicPr>
          <p:cNvPr id="6" name="Picture 5">
            <a:extLst>
              <a:ext uri="{FF2B5EF4-FFF2-40B4-BE49-F238E27FC236}">
                <a16:creationId xmlns:a16="http://schemas.microsoft.com/office/drawing/2014/main" id="{D23A30D1-D4F5-4A24-95F7-364C911D6B1F}"/>
              </a:ext>
            </a:extLst>
          </p:cNvPr>
          <p:cNvPicPr>
            <a:picLocks noChangeAspect="1"/>
          </p:cNvPicPr>
          <p:nvPr/>
        </p:nvPicPr>
        <p:blipFill>
          <a:blip r:embed="rId4"/>
          <a:stretch>
            <a:fillRect/>
          </a:stretch>
        </p:blipFill>
        <p:spPr>
          <a:xfrm>
            <a:off x="4209143" y="977391"/>
            <a:ext cx="3415768" cy="5026367"/>
          </a:xfrm>
          <a:prstGeom prst="rect">
            <a:avLst/>
          </a:prstGeom>
        </p:spPr>
      </p:pic>
      <p:sp>
        <p:nvSpPr>
          <p:cNvPr id="7" name="TextBox 6">
            <a:extLst>
              <a:ext uri="{FF2B5EF4-FFF2-40B4-BE49-F238E27FC236}">
                <a16:creationId xmlns:a16="http://schemas.microsoft.com/office/drawing/2014/main" id="{36EA8272-3EEB-4A4D-B791-E55218AC5EEB}"/>
              </a:ext>
            </a:extLst>
          </p:cNvPr>
          <p:cNvSpPr txBox="1"/>
          <p:nvPr/>
        </p:nvSpPr>
        <p:spPr>
          <a:xfrm>
            <a:off x="4981074" y="6120902"/>
            <a:ext cx="2427268" cy="369332"/>
          </a:xfrm>
          <a:prstGeom prst="rect">
            <a:avLst/>
          </a:prstGeom>
          <a:noFill/>
        </p:spPr>
        <p:txBody>
          <a:bodyPr wrap="none" rtlCol="0">
            <a:spAutoFit/>
          </a:bodyPr>
          <a:lstStyle/>
          <a:p>
            <a:r>
              <a:rPr lang="en-US" b="1" dirty="0"/>
              <a:t>ORR 67%, CR 13% (n=2)</a:t>
            </a:r>
          </a:p>
        </p:txBody>
      </p:sp>
      <p:pic>
        <p:nvPicPr>
          <p:cNvPr id="8" name="Picture 7">
            <a:extLst>
              <a:ext uri="{FF2B5EF4-FFF2-40B4-BE49-F238E27FC236}">
                <a16:creationId xmlns:a16="http://schemas.microsoft.com/office/drawing/2014/main" id="{A4940B76-F7A1-4086-98BC-18231302425F}"/>
              </a:ext>
            </a:extLst>
          </p:cNvPr>
          <p:cNvPicPr>
            <a:picLocks noChangeAspect="1"/>
          </p:cNvPicPr>
          <p:nvPr/>
        </p:nvPicPr>
        <p:blipFill rotWithShape="1">
          <a:blip r:embed="rId5"/>
          <a:srcRect l="2956"/>
          <a:stretch/>
        </p:blipFill>
        <p:spPr>
          <a:xfrm>
            <a:off x="7518400" y="2252297"/>
            <a:ext cx="4595738" cy="2353406"/>
          </a:xfrm>
          <a:prstGeom prst="rect">
            <a:avLst/>
          </a:prstGeom>
        </p:spPr>
      </p:pic>
    </p:spTree>
    <p:extLst>
      <p:ext uri="{BB962C8B-B14F-4D97-AF65-F5344CB8AC3E}">
        <p14:creationId xmlns:p14="http://schemas.microsoft.com/office/powerpoint/2010/main" val="1745614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BF3155-B97F-4D4A-8EB3-494AB6BC2493}"/>
              </a:ext>
            </a:extLst>
          </p:cNvPr>
          <p:cNvSpPr>
            <a:spLocks noGrp="1"/>
          </p:cNvSpPr>
          <p:nvPr>
            <p:ph type="title"/>
          </p:nvPr>
        </p:nvSpPr>
        <p:spPr>
          <a:xfrm>
            <a:off x="838200" y="365125"/>
            <a:ext cx="10515600" cy="973021"/>
          </a:xfrm>
        </p:spPr>
        <p:txBody>
          <a:bodyPr>
            <a:normAutofit/>
          </a:bodyPr>
          <a:lstStyle/>
          <a:p>
            <a:pPr algn="ctr"/>
            <a:r>
              <a:rPr lang="en-US" sz="3200" b="1" dirty="0">
                <a:latin typeface="Arial Narrow" panose="020B0606020202030204" pitchFamily="34" charset="0"/>
              </a:rPr>
              <a:t>Potential resistance to non-covalent BTKi</a:t>
            </a:r>
          </a:p>
        </p:txBody>
      </p:sp>
      <p:pic>
        <p:nvPicPr>
          <p:cNvPr id="4" name="Picture 3">
            <a:extLst>
              <a:ext uri="{FF2B5EF4-FFF2-40B4-BE49-F238E27FC236}">
                <a16:creationId xmlns:a16="http://schemas.microsoft.com/office/drawing/2014/main" id="{3D42885E-1CD5-4447-89B4-123740742EE9}"/>
              </a:ext>
            </a:extLst>
          </p:cNvPr>
          <p:cNvPicPr>
            <a:picLocks noChangeAspect="1"/>
          </p:cNvPicPr>
          <p:nvPr/>
        </p:nvPicPr>
        <p:blipFill>
          <a:blip r:embed="rId3"/>
          <a:stretch>
            <a:fillRect/>
          </a:stretch>
        </p:blipFill>
        <p:spPr>
          <a:xfrm>
            <a:off x="1938296" y="1519626"/>
            <a:ext cx="8315408" cy="4111915"/>
          </a:xfrm>
          <a:prstGeom prst="rect">
            <a:avLst/>
          </a:prstGeom>
        </p:spPr>
      </p:pic>
      <p:sp>
        <p:nvSpPr>
          <p:cNvPr id="5" name="TextBox 4">
            <a:extLst>
              <a:ext uri="{FF2B5EF4-FFF2-40B4-BE49-F238E27FC236}">
                <a16:creationId xmlns:a16="http://schemas.microsoft.com/office/drawing/2014/main" id="{4A566285-8209-4D26-8986-0CA8A0D45CDA}"/>
              </a:ext>
            </a:extLst>
          </p:cNvPr>
          <p:cNvSpPr txBox="1"/>
          <p:nvPr/>
        </p:nvSpPr>
        <p:spPr>
          <a:xfrm>
            <a:off x="9870724" y="6492875"/>
            <a:ext cx="2321276" cy="307777"/>
          </a:xfrm>
          <a:prstGeom prst="rect">
            <a:avLst/>
          </a:prstGeom>
          <a:noFill/>
        </p:spPr>
        <p:txBody>
          <a:bodyPr wrap="none" rtlCol="0">
            <a:spAutoFit/>
          </a:bodyPr>
          <a:lstStyle/>
          <a:p>
            <a:r>
              <a:rPr lang="en-US" sz="1400" i="1" dirty="0"/>
              <a:t>Wang S et al, JCI Insight 2019</a:t>
            </a:r>
          </a:p>
        </p:txBody>
      </p:sp>
    </p:spTree>
    <p:extLst>
      <p:ext uri="{BB962C8B-B14F-4D97-AF65-F5344CB8AC3E}">
        <p14:creationId xmlns:p14="http://schemas.microsoft.com/office/powerpoint/2010/main" val="16004234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2B94FC-7306-47A0-9DB5-92F3F4908E6E}"/>
              </a:ext>
            </a:extLst>
          </p:cNvPr>
          <p:cNvSpPr>
            <a:spLocks noGrp="1"/>
          </p:cNvSpPr>
          <p:nvPr>
            <p:ph type="title"/>
          </p:nvPr>
        </p:nvSpPr>
        <p:spPr>
          <a:xfrm>
            <a:off x="838200" y="128572"/>
            <a:ext cx="10515600" cy="754758"/>
          </a:xfrm>
        </p:spPr>
        <p:txBody>
          <a:bodyPr>
            <a:normAutofit/>
          </a:bodyPr>
          <a:lstStyle/>
          <a:p>
            <a:pPr algn="ctr"/>
            <a:r>
              <a:rPr lang="en-US" sz="3200" b="1" dirty="0" err="1">
                <a:latin typeface="Arial Narrow" panose="020B0606020202030204" pitchFamily="34" charset="0"/>
              </a:rPr>
              <a:t>Luxeptinib</a:t>
            </a:r>
            <a:r>
              <a:rPr lang="en-US" sz="3200" b="1" dirty="0">
                <a:latin typeface="Arial Narrow" panose="020B0606020202030204" pitchFamily="34" charset="0"/>
              </a:rPr>
              <a:t> (CG-806) – a non-covalent BTK/SYK inhibitor</a:t>
            </a:r>
          </a:p>
        </p:txBody>
      </p:sp>
      <p:pic>
        <p:nvPicPr>
          <p:cNvPr id="4" name="Picture 3">
            <a:extLst>
              <a:ext uri="{FF2B5EF4-FFF2-40B4-BE49-F238E27FC236}">
                <a16:creationId xmlns:a16="http://schemas.microsoft.com/office/drawing/2014/main" id="{69DAA20F-A89C-47D5-8634-3928D714832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75949" y="973706"/>
            <a:ext cx="3522135" cy="2047477"/>
          </a:xfrm>
          <a:prstGeom prst="rect">
            <a:avLst/>
          </a:prstGeom>
        </p:spPr>
      </p:pic>
      <p:pic>
        <p:nvPicPr>
          <p:cNvPr id="7" name="Picture 6">
            <a:extLst>
              <a:ext uri="{FF2B5EF4-FFF2-40B4-BE49-F238E27FC236}">
                <a16:creationId xmlns:a16="http://schemas.microsoft.com/office/drawing/2014/main" id="{7E3F6373-4667-4349-9D6F-E5EAB5D0662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1201"/>
          <a:stretch/>
        </p:blipFill>
        <p:spPr>
          <a:xfrm>
            <a:off x="2765208" y="5672541"/>
            <a:ext cx="2641330" cy="224296"/>
          </a:xfrm>
          <a:prstGeom prst="rect">
            <a:avLst/>
          </a:prstGeom>
          <a:ln w="12700">
            <a:solidFill>
              <a:schemeClr val="tx1"/>
            </a:solidFill>
          </a:ln>
        </p:spPr>
      </p:pic>
      <p:pic>
        <p:nvPicPr>
          <p:cNvPr id="10" name="Picture 9">
            <a:extLst>
              <a:ext uri="{FF2B5EF4-FFF2-40B4-BE49-F238E27FC236}">
                <a16:creationId xmlns:a16="http://schemas.microsoft.com/office/drawing/2014/main" id="{4BA37355-974F-4088-842F-FDB8FCE9C2C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757311" y="4339531"/>
            <a:ext cx="2641331" cy="195018"/>
          </a:xfrm>
          <a:prstGeom prst="rect">
            <a:avLst/>
          </a:prstGeom>
          <a:ln w="12700">
            <a:solidFill>
              <a:schemeClr val="tx1"/>
            </a:solidFill>
          </a:ln>
        </p:spPr>
      </p:pic>
      <p:pic>
        <p:nvPicPr>
          <p:cNvPr id="11" name="Picture 10">
            <a:extLst>
              <a:ext uri="{FF2B5EF4-FFF2-40B4-BE49-F238E27FC236}">
                <a16:creationId xmlns:a16="http://schemas.microsoft.com/office/drawing/2014/main" id="{99371721-64E1-418F-850C-8656129F610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60642" y="5383628"/>
            <a:ext cx="2638000" cy="224297"/>
          </a:xfrm>
          <a:prstGeom prst="rect">
            <a:avLst/>
          </a:prstGeom>
          <a:ln w="12700">
            <a:solidFill>
              <a:schemeClr val="tx1"/>
            </a:solidFill>
          </a:ln>
        </p:spPr>
      </p:pic>
      <p:pic>
        <p:nvPicPr>
          <p:cNvPr id="12" name="Picture 11">
            <a:extLst>
              <a:ext uri="{FF2B5EF4-FFF2-40B4-BE49-F238E27FC236}">
                <a16:creationId xmlns:a16="http://schemas.microsoft.com/office/drawing/2014/main" id="{B7C82767-3706-41FE-ADD3-23D00A3D2248}"/>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r="381"/>
          <a:stretch/>
        </p:blipFill>
        <p:spPr>
          <a:xfrm>
            <a:off x="2757311" y="4842068"/>
            <a:ext cx="2641331" cy="198706"/>
          </a:xfrm>
          <a:prstGeom prst="rect">
            <a:avLst/>
          </a:prstGeom>
          <a:ln w="12700">
            <a:solidFill>
              <a:schemeClr val="tx1"/>
            </a:solidFill>
          </a:ln>
        </p:spPr>
      </p:pic>
      <p:pic>
        <p:nvPicPr>
          <p:cNvPr id="13" name="Picture 12">
            <a:extLst>
              <a:ext uri="{FF2B5EF4-FFF2-40B4-BE49-F238E27FC236}">
                <a16:creationId xmlns:a16="http://schemas.microsoft.com/office/drawing/2014/main" id="{665BE88C-ABC6-4FB5-9780-485846E3EE94}"/>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1" r="2315" b="7792"/>
          <a:stretch/>
        </p:blipFill>
        <p:spPr>
          <a:xfrm>
            <a:off x="2757311" y="4064229"/>
            <a:ext cx="2641331" cy="233813"/>
          </a:xfrm>
          <a:prstGeom prst="rect">
            <a:avLst/>
          </a:prstGeom>
          <a:ln w="12700">
            <a:solidFill>
              <a:schemeClr val="tx1"/>
            </a:solidFill>
          </a:ln>
        </p:spPr>
      </p:pic>
      <p:pic>
        <p:nvPicPr>
          <p:cNvPr id="14" name="Picture 13">
            <a:extLst>
              <a:ext uri="{FF2B5EF4-FFF2-40B4-BE49-F238E27FC236}">
                <a16:creationId xmlns:a16="http://schemas.microsoft.com/office/drawing/2014/main" id="{611890B4-81DA-4FC5-9160-9A95299F75D4}"/>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757311" y="4578504"/>
            <a:ext cx="2641331" cy="224297"/>
          </a:xfrm>
          <a:prstGeom prst="rect">
            <a:avLst/>
          </a:prstGeom>
          <a:ln w="12700">
            <a:solidFill>
              <a:schemeClr val="tx1"/>
            </a:solidFill>
          </a:ln>
        </p:spPr>
      </p:pic>
      <p:pic>
        <p:nvPicPr>
          <p:cNvPr id="15" name="Picture 14">
            <a:extLst>
              <a:ext uri="{FF2B5EF4-FFF2-40B4-BE49-F238E27FC236}">
                <a16:creationId xmlns:a16="http://schemas.microsoft.com/office/drawing/2014/main" id="{DCB82BE8-8BFD-41DB-A7F3-734C53A56389}"/>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r="2508"/>
          <a:stretch/>
        </p:blipFill>
        <p:spPr>
          <a:xfrm>
            <a:off x="2757309" y="5084984"/>
            <a:ext cx="2634669" cy="258820"/>
          </a:xfrm>
          <a:prstGeom prst="rect">
            <a:avLst/>
          </a:prstGeom>
          <a:ln w="12700">
            <a:solidFill>
              <a:schemeClr val="tx1"/>
            </a:solidFill>
          </a:ln>
        </p:spPr>
      </p:pic>
      <p:sp>
        <p:nvSpPr>
          <p:cNvPr id="16" name="TextBox 15">
            <a:extLst>
              <a:ext uri="{FF2B5EF4-FFF2-40B4-BE49-F238E27FC236}">
                <a16:creationId xmlns:a16="http://schemas.microsoft.com/office/drawing/2014/main" id="{8ACE637F-FC4E-4C21-92E7-6F11F0281BDE}"/>
              </a:ext>
            </a:extLst>
          </p:cNvPr>
          <p:cNvSpPr txBox="1"/>
          <p:nvPr/>
        </p:nvSpPr>
        <p:spPr>
          <a:xfrm>
            <a:off x="7957339" y="5648365"/>
            <a:ext cx="705743" cy="261610"/>
          </a:xfrm>
          <a:prstGeom prst="rect">
            <a:avLst/>
          </a:prstGeom>
          <a:noFill/>
        </p:spPr>
        <p:txBody>
          <a:bodyPr wrap="square" rtlCol="0">
            <a:spAutoFit/>
          </a:bodyPr>
          <a:lstStyle/>
          <a:p>
            <a:r>
              <a:rPr lang="en-US" sz="1100" b="1" dirty="0"/>
              <a:t>Actin</a:t>
            </a:r>
          </a:p>
        </p:txBody>
      </p:sp>
      <p:sp>
        <p:nvSpPr>
          <p:cNvPr id="19" name="TextBox 18">
            <a:extLst>
              <a:ext uri="{FF2B5EF4-FFF2-40B4-BE49-F238E27FC236}">
                <a16:creationId xmlns:a16="http://schemas.microsoft.com/office/drawing/2014/main" id="{6BE4187F-ABA5-4D67-ABA4-AAE131FB00A6}"/>
              </a:ext>
            </a:extLst>
          </p:cNvPr>
          <p:cNvSpPr txBox="1"/>
          <p:nvPr/>
        </p:nvSpPr>
        <p:spPr>
          <a:xfrm>
            <a:off x="7956539" y="4298043"/>
            <a:ext cx="705743" cy="261610"/>
          </a:xfrm>
          <a:prstGeom prst="rect">
            <a:avLst/>
          </a:prstGeom>
          <a:noFill/>
        </p:spPr>
        <p:txBody>
          <a:bodyPr wrap="square" rtlCol="0">
            <a:spAutoFit/>
          </a:bodyPr>
          <a:lstStyle/>
          <a:p>
            <a:r>
              <a:rPr lang="en-US" sz="1100" b="1" dirty="0"/>
              <a:t>BTK</a:t>
            </a:r>
          </a:p>
        </p:txBody>
      </p:sp>
      <p:sp>
        <p:nvSpPr>
          <p:cNvPr id="20" name="TextBox 19">
            <a:extLst>
              <a:ext uri="{FF2B5EF4-FFF2-40B4-BE49-F238E27FC236}">
                <a16:creationId xmlns:a16="http://schemas.microsoft.com/office/drawing/2014/main" id="{3AE47B89-6AEA-45E4-81C8-CB5D2D47CAD0}"/>
              </a:ext>
            </a:extLst>
          </p:cNvPr>
          <p:cNvSpPr txBox="1"/>
          <p:nvPr/>
        </p:nvSpPr>
        <p:spPr>
          <a:xfrm>
            <a:off x="7949442" y="5346035"/>
            <a:ext cx="705743" cy="261610"/>
          </a:xfrm>
          <a:prstGeom prst="rect">
            <a:avLst/>
          </a:prstGeom>
          <a:noFill/>
        </p:spPr>
        <p:txBody>
          <a:bodyPr wrap="square" rtlCol="0">
            <a:spAutoFit/>
          </a:bodyPr>
          <a:lstStyle/>
          <a:p>
            <a:r>
              <a:rPr lang="en-US" sz="1100" b="1" dirty="0"/>
              <a:t>Mcl-1</a:t>
            </a:r>
          </a:p>
        </p:txBody>
      </p:sp>
      <p:pic>
        <p:nvPicPr>
          <p:cNvPr id="21" name="Picture 20">
            <a:extLst>
              <a:ext uri="{FF2B5EF4-FFF2-40B4-BE49-F238E27FC236}">
                <a16:creationId xmlns:a16="http://schemas.microsoft.com/office/drawing/2014/main" id="{0B7A7710-0BB8-42AB-9CC0-37E5A053ACEA}"/>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l="2861" r="49224"/>
          <a:stretch/>
        </p:blipFill>
        <p:spPr>
          <a:xfrm>
            <a:off x="5463137" y="4837474"/>
            <a:ext cx="1191795" cy="203300"/>
          </a:xfrm>
          <a:prstGeom prst="rect">
            <a:avLst/>
          </a:prstGeom>
          <a:ln w="12700">
            <a:solidFill>
              <a:schemeClr val="tx1"/>
            </a:solidFill>
          </a:ln>
        </p:spPr>
      </p:pic>
      <p:pic>
        <p:nvPicPr>
          <p:cNvPr id="22" name="Picture 21">
            <a:extLst>
              <a:ext uri="{FF2B5EF4-FFF2-40B4-BE49-F238E27FC236}">
                <a16:creationId xmlns:a16="http://schemas.microsoft.com/office/drawing/2014/main" id="{4EA5DE27-72C9-4C00-84AF-D558AE4FAD26}"/>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l="1746" r="52542"/>
          <a:stretch/>
        </p:blipFill>
        <p:spPr>
          <a:xfrm>
            <a:off x="5471034" y="5674520"/>
            <a:ext cx="1191795" cy="224418"/>
          </a:xfrm>
          <a:prstGeom prst="rect">
            <a:avLst/>
          </a:prstGeom>
          <a:ln w="12700">
            <a:solidFill>
              <a:schemeClr val="tx1"/>
            </a:solidFill>
          </a:ln>
        </p:spPr>
      </p:pic>
      <p:pic>
        <p:nvPicPr>
          <p:cNvPr id="25" name="Picture 24">
            <a:extLst>
              <a:ext uri="{FF2B5EF4-FFF2-40B4-BE49-F238E27FC236}">
                <a16:creationId xmlns:a16="http://schemas.microsoft.com/office/drawing/2014/main" id="{A42720C4-97C7-4FE1-A260-AE4E7CE8DD75}"/>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l="1475" r="52174"/>
          <a:stretch/>
        </p:blipFill>
        <p:spPr>
          <a:xfrm>
            <a:off x="5463137" y="4334302"/>
            <a:ext cx="1191795" cy="198061"/>
          </a:xfrm>
          <a:prstGeom prst="rect">
            <a:avLst/>
          </a:prstGeom>
          <a:ln w="12700">
            <a:solidFill>
              <a:schemeClr val="tx1"/>
            </a:solidFill>
          </a:ln>
        </p:spPr>
      </p:pic>
      <p:pic>
        <p:nvPicPr>
          <p:cNvPr id="26" name="Picture 25">
            <a:extLst>
              <a:ext uri="{FF2B5EF4-FFF2-40B4-BE49-F238E27FC236}">
                <a16:creationId xmlns:a16="http://schemas.microsoft.com/office/drawing/2014/main" id="{10E7D13E-8920-4462-B4E2-06132106F513}"/>
              </a:ext>
            </a:extLst>
          </p:cNvPr>
          <p:cNvPicPr>
            <a:picLocks noChangeAspect="1"/>
          </p:cNvPicPr>
          <p:nvPr/>
        </p:nvPicPr>
        <p:blipFill rotWithShape="1">
          <a:blip r:embed="rId14" cstate="print">
            <a:extLst>
              <a:ext uri="{28A0092B-C50C-407E-A947-70E740481C1C}">
                <a14:useLocalDpi xmlns:a14="http://schemas.microsoft.com/office/drawing/2010/main" val="0"/>
              </a:ext>
            </a:extLst>
          </a:blip>
          <a:srcRect r="52564"/>
          <a:stretch/>
        </p:blipFill>
        <p:spPr>
          <a:xfrm>
            <a:off x="5463137" y="5385317"/>
            <a:ext cx="1191795" cy="222607"/>
          </a:xfrm>
          <a:prstGeom prst="rect">
            <a:avLst/>
          </a:prstGeom>
          <a:ln w="12700">
            <a:solidFill>
              <a:schemeClr val="tx1"/>
            </a:solidFill>
          </a:ln>
        </p:spPr>
      </p:pic>
      <p:pic>
        <p:nvPicPr>
          <p:cNvPr id="27" name="Picture 26">
            <a:extLst>
              <a:ext uri="{FF2B5EF4-FFF2-40B4-BE49-F238E27FC236}">
                <a16:creationId xmlns:a16="http://schemas.microsoft.com/office/drawing/2014/main" id="{B152FF54-AA77-4A17-8BF1-051FC90DB68F}"/>
              </a:ext>
            </a:extLst>
          </p:cNvPr>
          <p:cNvPicPr>
            <a:picLocks noChangeAspect="1"/>
          </p:cNvPicPr>
          <p:nvPr/>
        </p:nvPicPr>
        <p:blipFill rotWithShape="1">
          <a:blip r:embed="rId15" cstate="print">
            <a:extLst>
              <a:ext uri="{28A0092B-C50C-407E-A947-70E740481C1C}">
                <a14:useLocalDpi xmlns:a14="http://schemas.microsoft.com/office/drawing/2010/main" val="0"/>
              </a:ext>
            </a:extLst>
          </a:blip>
          <a:srcRect l="1991" r="51042"/>
          <a:stretch/>
        </p:blipFill>
        <p:spPr>
          <a:xfrm>
            <a:off x="5463137" y="4057429"/>
            <a:ext cx="1191795" cy="238407"/>
          </a:xfrm>
          <a:prstGeom prst="rect">
            <a:avLst/>
          </a:prstGeom>
          <a:ln w="12700">
            <a:solidFill>
              <a:schemeClr val="tx1"/>
            </a:solidFill>
          </a:ln>
        </p:spPr>
      </p:pic>
      <p:pic>
        <p:nvPicPr>
          <p:cNvPr id="28" name="Picture 27">
            <a:extLst>
              <a:ext uri="{FF2B5EF4-FFF2-40B4-BE49-F238E27FC236}">
                <a16:creationId xmlns:a16="http://schemas.microsoft.com/office/drawing/2014/main" id="{50C3B5B3-4152-46A4-9640-9BB471548FE3}"/>
              </a:ext>
            </a:extLst>
          </p:cNvPr>
          <p:cNvPicPr>
            <a:picLocks noChangeAspect="1"/>
          </p:cNvPicPr>
          <p:nvPr/>
        </p:nvPicPr>
        <p:blipFill rotWithShape="1">
          <a:blip r:embed="rId16" cstate="print">
            <a:extLst>
              <a:ext uri="{28A0092B-C50C-407E-A947-70E740481C1C}">
                <a14:useLocalDpi xmlns:a14="http://schemas.microsoft.com/office/drawing/2010/main" val="0"/>
              </a:ext>
            </a:extLst>
          </a:blip>
          <a:srcRect l="1109" r="51958"/>
          <a:stretch/>
        </p:blipFill>
        <p:spPr>
          <a:xfrm>
            <a:off x="5463137" y="4572663"/>
            <a:ext cx="1191795" cy="224297"/>
          </a:xfrm>
          <a:prstGeom prst="rect">
            <a:avLst/>
          </a:prstGeom>
          <a:ln w="12700">
            <a:solidFill>
              <a:schemeClr val="tx1"/>
            </a:solidFill>
          </a:ln>
        </p:spPr>
      </p:pic>
      <p:pic>
        <p:nvPicPr>
          <p:cNvPr id="29" name="Picture 28">
            <a:extLst>
              <a:ext uri="{FF2B5EF4-FFF2-40B4-BE49-F238E27FC236}">
                <a16:creationId xmlns:a16="http://schemas.microsoft.com/office/drawing/2014/main" id="{018C21CA-FFEE-4706-929C-D5C1C8FE9AD2}"/>
              </a:ext>
            </a:extLst>
          </p:cNvPr>
          <p:cNvPicPr>
            <a:picLocks noChangeAspect="1"/>
          </p:cNvPicPr>
          <p:nvPr/>
        </p:nvPicPr>
        <p:blipFill rotWithShape="1">
          <a:blip r:embed="rId17" cstate="print">
            <a:extLst>
              <a:ext uri="{28A0092B-C50C-407E-A947-70E740481C1C}">
                <a14:useLocalDpi xmlns:a14="http://schemas.microsoft.com/office/drawing/2010/main" val="0"/>
              </a:ext>
            </a:extLst>
          </a:blip>
          <a:srcRect l="948" r="50161"/>
          <a:stretch/>
        </p:blipFill>
        <p:spPr>
          <a:xfrm>
            <a:off x="5463137" y="5082554"/>
            <a:ext cx="1191795" cy="261249"/>
          </a:xfrm>
          <a:prstGeom prst="rect">
            <a:avLst/>
          </a:prstGeom>
          <a:ln w="12700">
            <a:solidFill>
              <a:schemeClr val="tx1"/>
            </a:solidFill>
          </a:ln>
        </p:spPr>
      </p:pic>
      <p:pic>
        <p:nvPicPr>
          <p:cNvPr id="30" name="Picture 29">
            <a:extLst>
              <a:ext uri="{FF2B5EF4-FFF2-40B4-BE49-F238E27FC236}">
                <a16:creationId xmlns:a16="http://schemas.microsoft.com/office/drawing/2014/main" id="{75CD7DE6-E181-4E6D-977F-44983FB4D7C1}"/>
              </a:ext>
            </a:extLst>
          </p:cNvPr>
          <p:cNvPicPr>
            <a:picLocks noChangeAspect="1"/>
          </p:cNvPicPr>
          <p:nvPr/>
        </p:nvPicPr>
        <p:blipFill rotWithShape="1">
          <a:blip r:embed="rId18" cstate="print">
            <a:extLst>
              <a:ext uri="{28A0092B-C50C-407E-A947-70E740481C1C}">
                <a14:useLocalDpi xmlns:a14="http://schemas.microsoft.com/office/drawing/2010/main" val="0"/>
              </a:ext>
            </a:extLst>
          </a:blip>
          <a:srcRect l="50501" r="1000"/>
          <a:stretch/>
        </p:blipFill>
        <p:spPr>
          <a:xfrm>
            <a:off x="6774612" y="4831473"/>
            <a:ext cx="1188828" cy="199991"/>
          </a:xfrm>
          <a:prstGeom prst="rect">
            <a:avLst/>
          </a:prstGeom>
          <a:ln w="12700">
            <a:solidFill>
              <a:schemeClr val="tx1"/>
            </a:solidFill>
          </a:ln>
        </p:spPr>
      </p:pic>
      <p:pic>
        <p:nvPicPr>
          <p:cNvPr id="31" name="Picture 30">
            <a:extLst>
              <a:ext uri="{FF2B5EF4-FFF2-40B4-BE49-F238E27FC236}">
                <a16:creationId xmlns:a16="http://schemas.microsoft.com/office/drawing/2014/main" id="{B1F9C86F-1C8E-4B48-AD63-61880565392C}"/>
              </a:ext>
            </a:extLst>
          </p:cNvPr>
          <p:cNvPicPr>
            <a:picLocks noChangeAspect="1"/>
          </p:cNvPicPr>
          <p:nvPr/>
        </p:nvPicPr>
        <p:blipFill rotWithShape="1">
          <a:blip r:embed="rId19" cstate="print">
            <a:extLst>
              <a:ext uri="{28A0092B-C50C-407E-A947-70E740481C1C}">
                <a14:useLocalDpi xmlns:a14="http://schemas.microsoft.com/office/drawing/2010/main" val="0"/>
              </a:ext>
            </a:extLst>
          </a:blip>
          <a:srcRect l="50877" r="2100"/>
          <a:stretch/>
        </p:blipFill>
        <p:spPr>
          <a:xfrm>
            <a:off x="6785475" y="5678275"/>
            <a:ext cx="1188828" cy="224418"/>
          </a:xfrm>
          <a:prstGeom prst="rect">
            <a:avLst/>
          </a:prstGeom>
          <a:ln w="12700">
            <a:solidFill>
              <a:schemeClr val="tx1"/>
            </a:solidFill>
          </a:ln>
        </p:spPr>
      </p:pic>
      <p:pic>
        <p:nvPicPr>
          <p:cNvPr id="34" name="Picture 33">
            <a:extLst>
              <a:ext uri="{FF2B5EF4-FFF2-40B4-BE49-F238E27FC236}">
                <a16:creationId xmlns:a16="http://schemas.microsoft.com/office/drawing/2014/main" id="{25B211E8-82CB-42D5-8F22-98496B9BAD13}"/>
              </a:ext>
            </a:extLst>
          </p:cNvPr>
          <p:cNvPicPr>
            <a:picLocks noChangeAspect="1"/>
          </p:cNvPicPr>
          <p:nvPr/>
        </p:nvPicPr>
        <p:blipFill rotWithShape="1">
          <a:blip r:embed="rId20" cstate="print">
            <a:extLst>
              <a:ext uri="{28A0092B-C50C-407E-A947-70E740481C1C}">
                <a14:useLocalDpi xmlns:a14="http://schemas.microsoft.com/office/drawing/2010/main" val="0"/>
              </a:ext>
            </a:extLst>
          </a:blip>
          <a:srcRect l="50851" r="859"/>
          <a:stretch/>
        </p:blipFill>
        <p:spPr>
          <a:xfrm>
            <a:off x="6777578" y="4332814"/>
            <a:ext cx="1188828" cy="198060"/>
          </a:xfrm>
          <a:prstGeom prst="rect">
            <a:avLst/>
          </a:prstGeom>
          <a:ln w="12700">
            <a:solidFill>
              <a:schemeClr val="tx1"/>
            </a:solidFill>
          </a:ln>
        </p:spPr>
      </p:pic>
      <p:pic>
        <p:nvPicPr>
          <p:cNvPr id="35" name="Picture 34">
            <a:extLst>
              <a:ext uri="{FF2B5EF4-FFF2-40B4-BE49-F238E27FC236}">
                <a16:creationId xmlns:a16="http://schemas.microsoft.com/office/drawing/2014/main" id="{8940DC7C-0109-4F59-815C-54DF4A68DCD8}"/>
              </a:ext>
            </a:extLst>
          </p:cNvPr>
          <p:cNvPicPr>
            <a:picLocks noChangeAspect="1"/>
          </p:cNvPicPr>
          <p:nvPr/>
        </p:nvPicPr>
        <p:blipFill rotWithShape="1">
          <a:blip r:embed="rId21" cstate="print">
            <a:extLst>
              <a:ext uri="{28A0092B-C50C-407E-A947-70E740481C1C}">
                <a14:useLocalDpi xmlns:a14="http://schemas.microsoft.com/office/drawing/2010/main" val="0"/>
              </a:ext>
            </a:extLst>
          </a:blip>
          <a:srcRect l="52244" r="1450"/>
          <a:stretch/>
        </p:blipFill>
        <p:spPr>
          <a:xfrm>
            <a:off x="6774613" y="5386033"/>
            <a:ext cx="1188828" cy="230886"/>
          </a:xfrm>
          <a:prstGeom prst="rect">
            <a:avLst/>
          </a:prstGeom>
          <a:ln w="12700">
            <a:solidFill>
              <a:schemeClr val="tx1"/>
            </a:solidFill>
          </a:ln>
        </p:spPr>
      </p:pic>
      <p:pic>
        <p:nvPicPr>
          <p:cNvPr id="36" name="Picture 35">
            <a:extLst>
              <a:ext uri="{FF2B5EF4-FFF2-40B4-BE49-F238E27FC236}">
                <a16:creationId xmlns:a16="http://schemas.microsoft.com/office/drawing/2014/main" id="{12F73A5A-67D1-4202-8D5E-BE086B9E3136}"/>
              </a:ext>
            </a:extLst>
          </p:cNvPr>
          <p:cNvPicPr>
            <a:picLocks noChangeAspect="1"/>
          </p:cNvPicPr>
          <p:nvPr/>
        </p:nvPicPr>
        <p:blipFill rotWithShape="1">
          <a:blip r:embed="rId22" cstate="print">
            <a:extLst>
              <a:ext uri="{28A0092B-C50C-407E-A947-70E740481C1C}">
                <a14:useLocalDpi xmlns:a14="http://schemas.microsoft.com/office/drawing/2010/main" val="0"/>
              </a:ext>
            </a:extLst>
          </a:blip>
          <a:srcRect l="51980" r="1671"/>
          <a:stretch/>
        </p:blipFill>
        <p:spPr>
          <a:xfrm>
            <a:off x="6777578" y="4055860"/>
            <a:ext cx="1188828" cy="238407"/>
          </a:xfrm>
          <a:prstGeom prst="rect">
            <a:avLst/>
          </a:prstGeom>
          <a:ln w="12700">
            <a:solidFill>
              <a:schemeClr val="tx1"/>
            </a:solidFill>
          </a:ln>
        </p:spPr>
      </p:pic>
      <p:pic>
        <p:nvPicPr>
          <p:cNvPr id="37" name="Picture 36">
            <a:extLst>
              <a:ext uri="{FF2B5EF4-FFF2-40B4-BE49-F238E27FC236}">
                <a16:creationId xmlns:a16="http://schemas.microsoft.com/office/drawing/2014/main" id="{5B8526D8-6B9B-4783-9DF4-286BDCF3A31B}"/>
              </a:ext>
            </a:extLst>
          </p:cNvPr>
          <p:cNvPicPr>
            <a:picLocks noChangeAspect="1"/>
          </p:cNvPicPr>
          <p:nvPr/>
        </p:nvPicPr>
        <p:blipFill rotWithShape="1">
          <a:blip r:embed="rId23" cstate="print">
            <a:extLst>
              <a:ext uri="{28A0092B-C50C-407E-A947-70E740481C1C}">
                <a14:useLocalDpi xmlns:a14="http://schemas.microsoft.com/office/drawing/2010/main" val="0"/>
              </a:ext>
            </a:extLst>
          </a:blip>
          <a:srcRect l="50449" r="1415"/>
          <a:stretch/>
        </p:blipFill>
        <p:spPr>
          <a:xfrm>
            <a:off x="6774613" y="4568656"/>
            <a:ext cx="1188828" cy="224297"/>
          </a:xfrm>
          <a:prstGeom prst="rect">
            <a:avLst/>
          </a:prstGeom>
          <a:ln w="12700">
            <a:solidFill>
              <a:schemeClr val="tx1"/>
            </a:solidFill>
          </a:ln>
        </p:spPr>
      </p:pic>
      <p:pic>
        <p:nvPicPr>
          <p:cNvPr id="38" name="Picture 37">
            <a:extLst>
              <a:ext uri="{FF2B5EF4-FFF2-40B4-BE49-F238E27FC236}">
                <a16:creationId xmlns:a16="http://schemas.microsoft.com/office/drawing/2014/main" id="{2F9F70EF-C92C-44FE-AFA4-2F50BFC62A45}"/>
              </a:ext>
            </a:extLst>
          </p:cNvPr>
          <p:cNvPicPr>
            <a:picLocks noChangeAspect="1"/>
          </p:cNvPicPr>
          <p:nvPr/>
        </p:nvPicPr>
        <p:blipFill rotWithShape="1">
          <a:blip r:embed="rId24" cstate="print">
            <a:extLst>
              <a:ext uri="{28A0092B-C50C-407E-A947-70E740481C1C}">
                <a14:useLocalDpi xmlns:a14="http://schemas.microsoft.com/office/drawing/2010/main" val="0"/>
              </a:ext>
            </a:extLst>
          </a:blip>
          <a:srcRect l="49977"/>
          <a:stretch/>
        </p:blipFill>
        <p:spPr>
          <a:xfrm>
            <a:off x="6774612" y="5071945"/>
            <a:ext cx="1188828" cy="271859"/>
          </a:xfrm>
          <a:prstGeom prst="rect">
            <a:avLst/>
          </a:prstGeom>
          <a:ln w="12700">
            <a:solidFill>
              <a:schemeClr val="tx1"/>
            </a:solidFill>
          </a:ln>
        </p:spPr>
      </p:pic>
      <p:cxnSp>
        <p:nvCxnSpPr>
          <p:cNvPr id="39" name="Straight Connector 38">
            <a:extLst>
              <a:ext uri="{FF2B5EF4-FFF2-40B4-BE49-F238E27FC236}">
                <a16:creationId xmlns:a16="http://schemas.microsoft.com/office/drawing/2014/main" id="{0771F804-9E11-4458-BD66-8DCB3A5EFFAA}"/>
              </a:ext>
            </a:extLst>
          </p:cNvPr>
          <p:cNvCxnSpPr/>
          <p:nvPr/>
        </p:nvCxnSpPr>
        <p:spPr>
          <a:xfrm>
            <a:off x="2756642" y="3886230"/>
            <a:ext cx="5199702" cy="0"/>
          </a:xfrm>
          <a:prstGeom prst="line">
            <a:avLst/>
          </a:prstGeom>
        </p:spPr>
        <p:style>
          <a:lnRef idx="2">
            <a:schemeClr val="dk1"/>
          </a:lnRef>
          <a:fillRef idx="0">
            <a:schemeClr val="dk1"/>
          </a:fillRef>
          <a:effectRef idx="1">
            <a:schemeClr val="dk1"/>
          </a:effectRef>
          <a:fontRef idx="minor">
            <a:schemeClr val="tx1"/>
          </a:fontRef>
        </p:style>
      </p:cxnSp>
      <p:cxnSp>
        <p:nvCxnSpPr>
          <p:cNvPr id="40" name="Straight Connector 39">
            <a:extLst>
              <a:ext uri="{FF2B5EF4-FFF2-40B4-BE49-F238E27FC236}">
                <a16:creationId xmlns:a16="http://schemas.microsoft.com/office/drawing/2014/main" id="{394B9D43-EDBC-40DB-9F32-BEFEF287F6BD}"/>
              </a:ext>
            </a:extLst>
          </p:cNvPr>
          <p:cNvCxnSpPr/>
          <p:nvPr/>
        </p:nvCxnSpPr>
        <p:spPr>
          <a:xfrm>
            <a:off x="2756642" y="4028441"/>
            <a:ext cx="5199702" cy="0"/>
          </a:xfrm>
          <a:prstGeom prst="line">
            <a:avLst/>
          </a:prstGeom>
        </p:spPr>
        <p:style>
          <a:lnRef idx="2">
            <a:schemeClr val="dk1"/>
          </a:lnRef>
          <a:fillRef idx="0">
            <a:schemeClr val="dk1"/>
          </a:fillRef>
          <a:effectRef idx="1">
            <a:schemeClr val="dk1"/>
          </a:effectRef>
          <a:fontRef idx="minor">
            <a:schemeClr val="tx1"/>
          </a:fontRef>
        </p:style>
      </p:cxnSp>
      <p:sp>
        <p:nvSpPr>
          <p:cNvPr id="41" name="TextBox 40">
            <a:extLst>
              <a:ext uri="{FF2B5EF4-FFF2-40B4-BE49-F238E27FC236}">
                <a16:creationId xmlns:a16="http://schemas.microsoft.com/office/drawing/2014/main" id="{27688784-32F7-4686-987A-E1B08D0AE083}"/>
              </a:ext>
            </a:extLst>
          </p:cNvPr>
          <p:cNvSpPr txBox="1"/>
          <p:nvPr/>
        </p:nvSpPr>
        <p:spPr>
          <a:xfrm>
            <a:off x="7929214" y="3834288"/>
            <a:ext cx="1188828" cy="276999"/>
          </a:xfrm>
          <a:prstGeom prst="rect">
            <a:avLst/>
          </a:prstGeom>
          <a:noFill/>
        </p:spPr>
        <p:txBody>
          <a:bodyPr wrap="square" rtlCol="0">
            <a:spAutoFit/>
          </a:bodyPr>
          <a:lstStyle/>
          <a:p>
            <a:r>
              <a:rPr lang="en-US" sz="1200" b="1" dirty="0"/>
              <a:t>Ibrutinib 1 </a:t>
            </a:r>
            <a:r>
              <a:rPr lang="el-GR" sz="1200" b="1" dirty="0"/>
              <a:t>μ</a:t>
            </a:r>
            <a:r>
              <a:rPr lang="en-US" sz="1200" b="1" dirty="0"/>
              <a:t>M</a:t>
            </a:r>
          </a:p>
        </p:txBody>
      </p:sp>
      <p:cxnSp>
        <p:nvCxnSpPr>
          <p:cNvPr id="42" name="Straight Connector 41">
            <a:extLst>
              <a:ext uri="{FF2B5EF4-FFF2-40B4-BE49-F238E27FC236}">
                <a16:creationId xmlns:a16="http://schemas.microsoft.com/office/drawing/2014/main" id="{D4D90DDB-4682-48DE-B291-AC6F4F3C5B2B}"/>
              </a:ext>
            </a:extLst>
          </p:cNvPr>
          <p:cNvCxnSpPr/>
          <p:nvPr/>
        </p:nvCxnSpPr>
        <p:spPr>
          <a:xfrm>
            <a:off x="2757689" y="3606339"/>
            <a:ext cx="5199702" cy="0"/>
          </a:xfrm>
          <a:prstGeom prst="line">
            <a:avLst/>
          </a:prstGeom>
        </p:spPr>
        <p:style>
          <a:lnRef idx="2">
            <a:schemeClr val="dk1"/>
          </a:lnRef>
          <a:fillRef idx="0">
            <a:schemeClr val="dk1"/>
          </a:fillRef>
          <a:effectRef idx="1">
            <a:schemeClr val="dk1"/>
          </a:effectRef>
          <a:fontRef idx="minor">
            <a:schemeClr val="tx1"/>
          </a:fontRef>
        </p:style>
      </p:cxnSp>
      <p:cxnSp>
        <p:nvCxnSpPr>
          <p:cNvPr id="43" name="Straight Connector 42">
            <a:extLst>
              <a:ext uri="{FF2B5EF4-FFF2-40B4-BE49-F238E27FC236}">
                <a16:creationId xmlns:a16="http://schemas.microsoft.com/office/drawing/2014/main" id="{4831FD73-F874-4772-9180-F325B30061AA}"/>
              </a:ext>
            </a:extLst>
          </p:cNvPr>
          <p:cNvCxnSpPr/>
          <p:nvPr/>
        </p:nvCxnSpPr>
        <p:spPr>
          <a:xfrm>
            <a:off x="2757689" y="3748552"/>
            <a:ext cx="5199702" cy="0"/>
          </a:xfrm>
          <a:prstGeom prst="line">
            <a:avLst/>
          </a:prstGeom>
        </p:spPr>
        <p:style>
          <a:lnRef idx="2">
            <a:schemeClr val="dk1"/>
          </a:lnRef>
          <a:fillRef idx="0">
            <a:schemeClr val="dk1"/>
          </a:fillRef>
          <a:effectRef idx="1">
            <a:schemeClr val="dk1"/>
          </a:effectRef>
          <a:fontRef idx="minor">
            <a:schemeClr val="tx1"/>
          </a:fontRef>
        </p:style>
      </p:cxnSp>
      <p:sp>
        <p:nvSpPr>
          <p:cNvPr id="44" name="TextBox 43">
            <a:extLst>
              <a:ext uri="{FF2B5EF4-FFF2-40B4-BE49-F238E27FC236}">
                <a16:creationId xmlns:a16="http://schemas.microsoft.com/office/drawing/2014/main" id="{9D6FFCF1-3864-484C-879E-26C15A260A7E}"/>
              </a:ext>
            </a:extLst>
          </p:cNvPr>
          <p:cNvSpPr txBox="1"/>
          <p:nvPr/>
        </p:nvSpPr>
        <p:spPr>
          <a:xfrm>
            <a:off x="7928519" y="3535452"/>
            <a:ext cx="725653" cy="276727"/>
          </a:xfrm>
          <a:prstGeom prst="rect">
            <a:avLst/>
          </a:prstGeom>
          <a:noFill/>
        </p:spPr>
        <p:txBody>
          <a:bodyPr wrap="square" rtlCol="0">
            <a:spAutoFit/>
          </a:bodyPr>
          <a:lstStyle/>
          <a:p>
            <a:r>
              <a:rPr lang="en-US" sz="1200" b="1" dirty="0"/>
              <a:t>Ctrl</a:t>
            </a:r>
          </a:p>
        </p:txBody>
      </p:sp>
      <p:sp>
        <p:nvSpPr>
          <p:cNvPr id="45" name="TextBox 44">
            <a:extLst>
              <a:ext uri="{FF2B5EF4-FFF2-40B4-BE49-F238E27FC236}">
                <a16:creationId xmlns:a16="http://schemas.microsoft.com/office/drawing/2014/main" id="{CE802ECA-3249-4756-90EF-5396F790733E}"/>
              </a:ext>
            </a:extLst>
          </p:cNvPr>
          <p:cNvSpPr txBox="1"/>
          <p:nvPr/>
        </p:nvSpPr>
        <p:spPr>
          <a:xfrm>
            <a:off x="7924600" y="3678264"/>
            <a:ext cx="1308405" cy="276999"/>
          </a:xfrm>
          <a:prstGeom prst="rect">
            <a:avLst/>
          </a:prstGeom>
          <a:noFill/>
        </p:spPr>
        <p:txBody>
          <a:bodyPr wrap="square" rtlCol="0">
            <a:spAutoFit/>
          </a:bodyPr>
          <a:lstStyle/>
          <a:p>
            <a:r>
              <a:rPr lang="en-US" sz="1200" b="1" dirty="0"/>
              <a:t>CG-806 1 </a:t>
            </a:r>
            <a:r>
              <a:rPr lang="el-GR" sz="1200" b="1" dirty="0"/>
              <a:t>μ</a:t>
            </a:r>
            <a:r>
              <a:rPr lang="en-US" sz="1200" b="1" dirty="0"/>
              <a:t>M</a:t>
            </a:r>
          </a:p>
        </p:txBody>
      </p:sp>
      <p:cxnSp>
        <p:nvCxnSpPr>
          <p:cNvPr id="46" name="Straight Connector 45">
            <a:extLst>
              <a:ext uri="{FF2B5EF4-FFF2-40B4-BE49-F238E27FC236}">
                <a16:creationId xmlns:a16="http://schemas.microsoft.com/office/drawing/2014/main" id="{E0751124-BA3B-4E15-AD75-5922B217B5C9}"/>
              </a:ext>
            </a:extLst>
          </p:cNvPr>
          <p:cNvCxnSpPr/>
          <p:nvPr/>
        </p:nvCxnSpPr>
        <p:spPr>
          <a:xfrm>
            <a:off x="2752009" y="3602110"/>
            <a:ext cx="0" cy="429346"/>
          </a:xfrm>
          <a:prstGeom prst="line">
            <a:avLst/>
          </a:prstGeom>
        </p:spPr>
        <p:style>
          <a:lnRef idx="2">
            <a:schemeClr val="dk1"/>
          </a:lnRef>
          <a:fillRef idx="0">
            <a:schemeClr val="dk1"/>
          </a:fillRef>
          <a:effectRef idx="1">
            <a:schemeClr val="dk1"/>
          </a:effectRef>
          <a:fontRef idx="minor">
            <a:schemeClr val="tx1"/>
          </a:fontRef>
        </p:style>
      </p:cxnSp>
      <p:cxnSp>
        <p:nvCxnSpPr>
          <p:cNvPr id="47" name="Straight Connector 46">
            <a:extLst>
              <a:ext uri="{FF2B5EF4-FFF2-40B4-BE49-F238E27FC236}">
                <a16:creationId xmlns:a16="http://schemas.microsoft.com/office/drawing/2014/main" id="{8D3A52D8-F61C-4F74-82BB-D882A31D94A1}"/>
              </a:ext>
            </a:extLst>
          </p:cNvPr>
          <p:cNvCxnSpPr/>
          <p:nvPr/>
        </p:nvCxnSpPr>
        <p:spPr>
          <a:xfrm>
            <a:off x="2933682" y="3603324"/>
            <a:ext cx="0" cy="429346"/>
          </a:xfrm>
          <a:prstGeom prst="line">
            <a:avLst/>
          </a:prstGeom>
        </p:spPr>
        <p:style>
          <a:lnRef idx="2">
            <a:schemeClr val="dk1"/>
          </a:lnRef>
          <a:fillRef idx="0">
            <a:schemeClr val="dk1"/>
          </a:fillRef>
          <a:effectRef idx="1">
            <a:schemeClr val="dk1"/>
          </a:effectRef>
          <a:fontRef idx="minor">
            <a:schemeClr val="tx1"/>
          </a:fontRef>
        </p:style>
      </p:cxnSp>
      <p:cxnSp>
        <p:nvCxnSpPr>
          <p:cNvPr id="48" name="Straight Connector 47">
            <a:extLst>
              <a:ext uri="{FF2B5EF4-FFF2-40B4-BE49-F238E27FC236}">
                <a16:creationId xmlns:a16="http://schemas.microsoft.com/office/drawing/2014/main" id="{6C8C1101-6EDD-4E6D-B64F-97C11F9E07C3}"/>
              </a:ext>
            </a:extLst>
          </p:cNvPr>
          <p:cNvCxnSpPr/>
          <p:nvPr/>
        </p:nvCxnSpPr>
        <p:spPr>
          <a:xfrm>
            <a:off x="3051935" y="3603324"/>
            <a:ext cx="0" cy="429346"/>
          </a:xfrm>
          <a:prstGeom prst="line">
            <a:avLst/>
          </a:prstGeom>
        </p:spPr>
        <p:style>
          <a:lnRef idx="2">
            <a:schemeClr val="dk1"/>
          </a:lnRef>
          <a:fillRef idx="0">
            <a:schemeClr val="dk1"/>
          </a:fillRef>
          <a:effectRef idx="1">
            <a:schemeClr val="dk1"/>
          </a:effectRef>
          <a:fontRef idx="minor">
            <a:schemeClr val="tx1"/>
          </a:fontRef>
        </p:style>
      </p:cxnSp>
      <p:cxnSp>
        <p:nvCxnSpPr>
          <p:cNvPr id="49" name="Straight Connector 48">
            <a:extLst>
              <a:ext uri="{FF2B5EF4-FFF2-40B4-BE49-F238E27FC236}">
                <a16:creationId xmlns:a16="http://schemas.microsoft.com/office/drawing/2014/main" id="{AE8F200F-187F-4514-9D6D-C2132CF6384C}"/>
              </a:ext>
            </a:extLst>
          </p:cNvPr>
          <p:cNvCxnSpPr/>
          <p:nvPr/>
        </p:nvCxnSpPr>
        <p:spPr>
          <a:xfrm>
            <a:off x="3170188" y="3604535"/>
            <a:ext cx="0" cy="429346"/>
          </a:xfrm>
          <a:prstGeom prst="line">
            <a:avLst/>
          </a:prstGeom>
        </p:spPr>
        <p:style>
          <a:lnRef idx="2">
            <a:schemeClr val="dk1"/>
          </a:lnRef>
          <a:fillRef idx="0">
            <a:schemeClr val="dk1"/>
          </a:fillRef>
          <a:effectRef idx="1">
            <a:schemeClr val="dk1"/>
          </a:effectRef>
          <a:fontRef idx="minor">
            <a:schemeClr val="tx1"/>
          </a:fontRef>
        </p:style>
      </p:cxnSp>
      <p:cxnSp>
        <p:nvCxnSpPr>
          <p:cNvPr id="50" name="Straight Connector 49">
            <a:extLst>
              <a:ext uri="{FF2B5EF4-FFF2-40B4-BE49-F238E27FC236}">
                <a16:creationId xmlns:a16="http://schemas.microsoft.com/office/drawing/2014/main" id="{03F569B5-F279-4C93-B506-F76E456425D5}"/>
              </a:ext>
            </a:extLst>
          </p:cNvPr>
          <p:cNvCxnSpPr/>
          <p:nvPr/>
        </p:nvCxnSpPr>
        <p:spPr>
          <a:xfrm>
            <a:off x="3288439" y="3603324"/>
            <a:ext cx="0" cy="429346"/>
          </a:xfrm>
          <a:prstGeom prst="line">
            <a:avLst/>
          </a:prstGeom>
        </p:spPr>
        <p:style>
          <a:lnRef idx="2">
            <a:schemeClr val="dk1"/>
          </a:lnRef>
          <a:fillRef idx="0">
            <a:schemeClr val="dk1"/>
          </a:fillRef>
          <a:effectRef idx="1">
            <a:schemeClr val="dk1"/>
          </a:effectRef>
          <a:fontRef idx="minor">
            <a:schemeClr val="tx1"/>
          </a:fontRef>
        </p:style>
      </p:cxnSp>
      <p:cxnSp>
        <p:nvCxnSpPr>
          <p:cNvPr id="51" name="Straight Connector 50">
            <a:extLst>
              <a:ext uri="{FF2B5EF4-FFF2-40B4-BE49-F238E27FC236}">
                <a16:creationId xmlns:a16="http://schemas.microsoft.com/office/drawing/2014/main" id="{CB73327C-BD5C-4504-9844-01CBEFA61DE6}"/>
              </a:ext>
            </a:extLst>
          </p:cNvPr>
          <p:cNvCxnSpPr/>
          <p:nvPr/>
        </p:nvCxnSpPr>
        <p:spPr>
          <a:xfrm>
            <a:off x="3406690" y="3603324"/>
            <a:ext cx="0" cy="429346"/>
          </a:xfrm>
          <a:prstGeom prst="line">
            <a:avLst/>
          </a:prstGeom>
        </p:spPr>
        <p:style>
          <a:lnRef idx="2">
            <a:schemeClr val="dk1"/>
          </a:lnRef>
          <a:fillRef idx="0">
            <a:schemeClr val="dk1"/>
          </a:fillRef>
          <a:effectRef idx="1">
            <a:schemeClr val="dk1"/>
          </a:effectRef>
          <a:fontRef idx="minor">
            <a:schemeClr val="tx1"/>
          </a:fontRef>
        </p:style>
      </p:cxnSp>
      <p:cxnSp>
        <p:nvCxnSpPr>
          <p:cNvPr id="52" name="Straight Connector 51">
            <a:extLst>
              <a:ext uri="{FF2B5EF4-FFF2-40B4-BE49-F238E27FC236}">
                <a16:creationId xmlns:a16="http://schemas.microsoft.com/office/drawing/2014/main" id="{2F1B5130-6CAF-44AC-BE6B-B13E1ADDB074}"/>
              </a:ext>
            </a:extLst>
          </p:cNvPr>
          <p:cNvCxnSpPr/>
          <p:nvPr/>
        </p:nvCxnSpPr>
        <p:spPr>
          <a:xfrm>
            <a:off x="3524941" y="3603324"/>
            <a:ext cx="0" cy="429346"/>
          </a:xfrm>
          <a:prstGeom prst="line">
            <a:avLst/>
          </a:prstGeom>
        </p:spPr>
        <p:style>
          <a:lnRef idx="2">
            <a:schemeClr val="dk1"/>
          </a:lnRef>
          <a:fillRef idx="0">
            <a:schemeClr val="dk1"/>
          </a:fillRef>
          <a:effectRef idx="1">
            <a:schemeClr val="dk1"/>
          </a:effectRef>
          <a:fontRef idx="minor">
            <a:schemeClr val="tx1"/>
          </a:fontRef>
        </p:style>
      </p:cxnSp>
      <p:cxnSp>
        <p:nvCxnSpPr>
          <p:cNvPr id="53" name="Straight Connector 52">
            <a:extLst>
              <a:ext uri="{FF2B5EF4-FFF2-40B4-BE49-F238E27FC236}">
                <a16:creationId xmlns:a16="http://schemas.microsoft.com/office/drawing/2014/main" id="{C7949AA3-8632-4D4E-98D2-7704789EE400}"/>
              </a:ext>
            </a:extLst>
          </p:cNvPr>
          <p:cNvCxnSpPr/>
          <p:nvPr/>
        </p:nvCxnSpPr>
        <p:spPr>
          <a:xfrm>
            <a:off x="3643195" y="3603324"/>
            <a:ext cx="0" cy="429346"/>
          </a:xfrm>
          <a:prstGeom prst="line">
            <a:avLst/>
          </a:prstGeom>
        </p:spPr>
        <p:style>
          <a:lnRef idx="2">
            <a:schemeClr val="dk1"/>
          </a:lnRef>
          <a:fillRef idx="0">
            <a:schemeClr val="dk1"/>
          </a:fillRef>
          <a:effectRef idx="1">
            <a:schemeClr val="dk1"/>
          </a:effectRef>
          <a:fontRef idx="minor">
            <a:schemeClr val="tx1"/>
          </a:fontRef>
        </p:style>
      </p:cxnSp>
      <p:cxnSp>
        <p:nvCxnSpPr>
          <p:cNvPr id="54" name="Straight Connector 53">
            <a:extLst>
              <a:ext uri="{FF2B5EF4-FFF2-40B4-BE49-F238E27FC236}">
                <a16:creationId xmlns:a16="http://schemas.microsoft.com/office/drawing/2014/main" id="{19B832D4-C731-4742-98B6-4157136DEA2E}"/>
              </a:ext>
            </a:extLst>
          </p:cNvPr>
          <p:cNvCxnSpPr/>
          <p:nvPr/>
        </p:nvCxnSpPr>
        <p:spPr>
          <a:xfrm>
            <a:off x="3761446" y="3604535"/>
            <a:ext cx="0" cy="429346"/>
          </a:xfrm>
          <a:prstGeom prst="line">
            <a:avLst/>
          </a:prstGeom>
        </p:spPr>
        <p:style>
          <a:lnRef idx="2">
            <a:schemeClr val="dk1"/>
          </a:lnRef>
          <a:fillRef idx="0">
            <a:schemeClr val="dk1"/>
          </a:fillRef>
          <a:effectRef idx="1">
            <a:schemeClr val="dk1"/>
          </a:effectRef>
          <a:fontRef idx="minor">
            <a:schemeClr val="tx1"/>
          </a:fontRef>
        </p:style>
      </p:cxnSp>
      <p:cxnSp>
        <p:nvCxnSpPr>
          <p:cNvPr id="55" name="Straight Connector 54">
            <a:extLst>
              <a:ext uri="{FF2B5EF4-FFF2-40B4-BE49-F238E27FC236}">
                <a16:creationId xmlns:a16="http://schemas.microsoft.com/office/drawing/2014/main" id="{BDD375EB-E207-4772-9BDA-06866C70BD40}"/>
              </a:ext>
            </a:extLst>
          </p:cNvPr>
          <p:cNvCxnSpPr/>
          <p:nvPr/>
        </p:nvCxnSpPr>
        <p:spPr>
          <a:xfrm>
            <a:off x="3875474" y="3604535"/>
            <a:ext cx="0" cy="429346"/>
          </a:xfrm>
          <a:prstGeom prst="line">
            <a:avLst/>
          </a:prstGeom>
        </p:spPr>
        <p:style>
          <a:lnRef idx="2">
            <a:schemeClr val="dk1"/>
          </a:lnRef>
          <a:fillRef idx="0">
            <a:schemeClr val="dk1"/>
          </a:fillRef>
          <a:effectRef idx="1">
            <a:schemeClr val="dk1"/>
          </a:effectRef>
          <a:fontRef idx="minor">
            <a:schemeClr val="tx1"/>
          </a:fontRef>
        </p:style>
      </p:cxnSp>
      <p:cxnSp>
        <p:nvCxnSpPr>
          <p:cNvPr id="56" name="Straight Connector 55">
            <a:extLst>
              <a:ext uri="{FF2B5EF4-FFF2-40B4-BE49-F238E27FC236}">
                <a16:creationId xmlns:a16="http://schemas.microsoft.com/office/drawing/2014/main" id="{0E31965E-2A49-4B82-BFAF-0A226E7D7755}"/>
              </a:ext>
            </a:extLst>
          </p:cNvPr>
          <p:cNvCxnSpPr/>
          <p:nvPr/>
        </p:nvCxnSpPr>
        <p:spPr>
          <a:xfrm>
            <a:off x="3993726" y="3604535"/>
            <a:ext cx="0" cy="429346"/>
          </a:xfrm>
          <a:prstGeom prst="line">
            <a:avLst/>
          </a:prstGeom>
        </p:spPr>
        <p:style>
          <a:lnRef idx="2">
            <a:schemeClr val="dk1"/>
          </a:lnRef>
          <a:fillRef idx="0">
            <a:schemeClr val="dk1"/>
          </a:fillRef>
          <a:effectRef idx="1">
            <a:schemeClr val="dk1"/>
          </a:effectRef>
          <a:fontRef idx="minor">
            <a:schemeClr val="tx1"/>
          </a:fontRef>
        </p:style>
      </p:cxnSp>
      <p:cxnSp>
        <p:nvCxnSpPr>
          <p:cNvPr id="57" name="Straight Connector 56">
            <a:extLst>
              <a:ext uri="{FF2B5EF4-FFF2-40B4-BE49-F238E27FC236}">
                <a16:creationId xmlns:a16="http://schemas.microsoft.com/office/drawing/2014/main" id="{CCED8ACE-0B81-409F-AEAF-9A721A27CF6E}"/>
              </a:ext>
            </a:extLst>
          </p:cNvPr>
          <p:cNvCxnSpPr/>
          <p:nvPr/>
        </p:nvCxnSpPr>
        <p:spPr>
          <a:xfrm>
            <a:off x="4255568" y="3602113"/>
            <a:ext cx="0" cy="429346"/>
          </a:xfrm>
          <a:prstGeom prst="line">
            <a:avLst/>
          </a:prstGeom>
        </p:spPr>
        <p:style>
          <a:lnRef idx="2">
            <a:schemeClr val="dk1"/>
          </a:lnRef>
          <a:fillRef idx="0">
            <a:schemeClr val="dk1"/>
          </a:fillRef>
          <a:effectRef idx="1">
            <a:schemeClr val="dk1"/>
          </a:effectRef>
          <a:fontRef idx="minor">
            <a:schemeClr val="tx1"/>
          </a:fontRef>
        </p:style>
      </p:cxnSp>
      <p:cxnSp>
        <p:nvCxnSpPr>
          <p:cNvPr id="58" name="Straight Connector 57">
            <a:extLst>
              <a:ext uri="{FF2B5EF4-FFF2-40B4-BE49-F238E27FC236}">
                <a16:creationId xmlns:a16="http://schemas.microsoft.com/office/drawing/2014/main" id="{B4684AB1-50BA-43D0-9102-C1D59AA78373}"/>
              </a:ext>
            </a:extLst>
          </p:cNvPr>
          <p:cNvCxnSpPr/>
          <p:nvPr/>
        </p:nvCxnSpPr>
        <p:spPr>
          <a:xfrm>
            <a:off x="4373821" y="3602113"/>
            <a:ext cx="0" cy="429346"/>
          </a:xfrm>
          <a:prstGeom prst="line">
            <a:avLst/>
          </a:prstGeom>
        </p:spPr>
        <p:style>
          <a:lnRef idx="2">
            <a:schemeClr val="dk1"/>
          </a:lnRef>
          <a:fillRef idx="0">
            <a:schemeClr val="dk1"/>
          </a:fillRef>
          <a:effectRef idx="1">
            <a:schemeClr val="dk1"/>
          </a:effectRef>
          <a:fontRef idx="minor">
            <a:schemeClr val="tx1"/>
          </a:fontRef>
        </p:style>
      </p:cxnSp>
      <p:cxnSp>
        <p:nvCxnSpPr>
          <p:cNvPr id="59" name="Straight Connector 58">
            <a:extLst>
              <a:ext uri="{FF2B5EF4-FFF2-40B4-BE49-F238E27FC236}">
                <a16:creationId xmlns:a16="http://schemas.microsoft.com/office/drawing/2014/main" id="{634F06AD-9992-4933-B8A0-7FF00F1A90E0}"/>
              </a:ext>
            </a:extLst>
          </p:cNvPr>
          <p:cNvCxnSpPr/>
          <p:nvPr/>
        </p:nvCxnSpPr>
        <p:spPr>
          <a:xfrm>
            <a:off x="4492074" y="3603324"/>
            <a:ext cx="0" cy="429346"/>
          </a:xfrm>
          <a:prstGeom prst="line">
            <a:avLst/>
          </a:prstGeom>
        </p:spPr>
        <p:style>
          <a:lnRef idx="2">
            <a:schemeClr val="dk1"/>
          </a:lnRef>
          <a:fillRef idx="0">
            <a:schemeClr val="dk1"/>
          </a:fillRef>
          <a:effectRef idx="1">
            <a:schemeClr val="dk1"/>
          </a:effectRef>
          <a:fontRef idx="minor">
            <a:schemeClr val="tx1"/>
          </a:fontRef>
        </p:style>
      </p:cxnSp>
      <p:cxnSp>
        <p:nvCxnSpPr>
          <p:cNvPr id="60" name="Straight Connector 59">
            <a:extLst>
              <a:ext uri="{FF2B5EF4-FFF2-40B4-BE49-F238E27FC236}">
                <a16:creationId xmlns:a16="http://schemas.microsoft.com/office/drawing/2014/main" id="{90557719-9CCD-4230-9D4E-E80F769A5CAF}"/>
              </a:ext>
            </a:extLst>
          </p:cNvPr>
          <p:cNvCxnSpPr/>
          <p:nvPr/>
        </p:nvCxnSpPr>
        <p:spPr>
          <a:xfrm>
            <a:off x="4610325" y="3602113"/>
            <a:ext cx="0" cy="429346"/>
          </a:xfrm>
          <a:prstGeom prst="line">
            <a:avLst/>
          </a:prstGeom>
        </p:spPr>
        <p:style>
          <a:lnRef idx="2">
            <a:schemeClr val="dk1"/>
          </a:lnRef>
          <a:fillRef idx="0">
            <a:schemeClr val="dk1"/>
          </a:fillRef>
          <a:effectRef idx="1">
            <a:schemeClr val="dk1"/>
          </a:effectRef>
          <a:fontRef idx="minor">
            <a:schemeClr val="tx1"/>
          </a:fontRef>
        </p:style>
      </p:cxnSp>
      <p:cxnSp>
        <p:nvCxnSpPr>
          <p:cNvPr id="61" name="Straight Connector 60">
            <a:extLst>
              <a:ext uri="{FF2B5EF4-FFF2-40B4-BE49-F238E27FC236}">
                <a16:creationId xmlns:a16="http://schemas.microsoft.com/office/drawing/2014/main" id="{7E2490F9-3C74-4E27-8965-6E915FD58E68}"/>
              </a:ext>
            </a:extLst>
          </p:cNvPr>
          <p:cNvCxnSpPr/>
          <p:nvPr/>
        </p:nvCxnSpPr>
        <p:spPr>
          <a:xfrm>
            <a:off x="4728576" y="3602113"/>
            <a:ext cx="0" cy="429346"/>
          </a:xfrm>
          <a:prstGeom prst="line">
            <a:avLst/>
          </a:prstGeom>
        </p:spPr>
        <p:style>
          <a:lnRef idx="2">
            <a:schemeClr val="dk1"/>
          </a:lnRef>
          <a:fillRef idx="0">
            <a:schemeClr val="dk1"/>
          </a:fillRef>
          <a:effectRef idx="1">
            <a:schemeClr val="dk1"/>
          </a:effectRef>
          <a:fontRef idx="minor">
            <a:schemeClr val="tx1"/>
          </a:fontRef>
        </p:style>
      </p:cxnSp>
      <p:cxnSp>
        <p:nvCxnSpPr>
          <p:cNvPr id="62" name="Straight Connector 61">
            <a:extLst>
              <a:ext uri="{FF2B5EF4-FFF2-40B4-BE49-F238E27FC236}">
                <a16:creationId xmlns:a16="http://schemas.microsoft.com/office/drawing/2014/main" id="{EACBB6E7-C061-4B33-8333-6FB38337AFC9}"/>
              </a:ext>
            </a:extLst>
          </p:cNvPr>
          <p:cNvCxnSpPr/>
          <p:nvPr/>
        </p:nvCxnSpPr>
        <p:spPr>
          <a:xfrm>
            <a:off x="4846827" y="3602113"/>
            <a:ext cx="0" cy="429346"/>
          </a:xfrm>
          <a:prstGeom prst="line">
            <a:avLst/>
          </a:prstGeom>
        </p:spPr>
        <p:style>
          <a:lnRef idx="2">
            <a:schemeClr val="dk1"/>
          </a:lnRef>
          <a:fillRef idx="0">
            <a:schemeClr val="dk1"/>
          </a:fillRef>
          <a:effectRef idx="1">
            <a:schemeClr val="dk1"/>
          </a:effectRef>
          <a:fontRef idx="minor">
            <a:schemeClr val="tx1"/>
          </a:fontRef>
        </p:style>
      </p:cxnSp>
      <p:cxnSp>
        <p:nvCxnSpPr>
          <p:cNvPr id="63" name="Straight Connector 62">
            <a:extLst>
              <a:ext uri="{FF2B5EF4-FFF2-40B4-BE49-F238E27FC236}">
                <a16:creationId xmlns:a16="http://schemas.microsoft.com/office/drawing/2014/main" id="{08D6CE92-C1E8-4AA6-97A9-F54AE742BC37}"/>
              </a:ext>
            </a:extLst>
          </p:cNvPr>
          <p:cNvCxnSpPr/>
          <p:nvPr/>
        </p:nvCxnSpPr>
        <p:spPr>
          <a:xfrm>
            <a:off x="4965082" y="3602113"/>
            <a:ext cx="0" cy="429346"/>
          </a:xfrm>
          <a:prstGeom prst="line">
            <a:avLst/>
          </a:prstGeom>
        </p:spPr>
        <p:style>
          <a:lnRef idx="2">
            <a:schemeClr val="dk1"/>
          </a:lnRef>
          <a:fillRef idx="0">
            <a:schemeClr val="dk1"/>
          </a:fillRef>
          <a:effectRef idx="1">
            <a:schemeClr val="dk1"/>
          </a:effectRef>
          <a:fontRef idx="minor">
            <a:schemeClr val="tx1"/>
          </a:fontRef>
        </p:style>
      </p:cxnSp>
      <p:cxnSp>
        <p:nvCxnSpPr>
          <p:cNvPr id="64" name="Straight Connector 63">
            <a:extLst>
              <a:ext uri="{FF2B5EF4-FFF2-40B4-BE49-F238E27FC236}">
                <a16:creationId xmlns:a16="http://schemas.microsoft.com/office/drawing/2014/main" id="{53F59842-9682-4AB1-B523-7538477B2AC6}"/>
              </a:ext>
            </a:extLst>
          </p:cNvPr>
          <p:cNvCxnSpPr/>
          <p:nvPr/>
        </p:nvCxnSpPr>
        <p:spPr>
          <a:xfrm>
            <a:off x="5083332" y="3603324"/>
            <a:ext cx="0" cy="429346"/>
          </a:xfrm>
          <a:prstGeom prst="line">
            <a:avLst/>
          </a:prstGeom>
        </p:spPr>
        <p:style>
          <a:lnRef idx="2">
            <a:schemeClr val="dk1"/>
          </a:lnRef>
          <a:fillRef idx="0">
            <a:schemeClr val="dk1"/>
          </a:fillRef>
          <a:effectRef idx="1">
            <a:schemeClr val="dk1"/>
          </a:effectRef>
          <a:fontRef idx="minor">
            <a:schemeClr val="tx1"/>
          </a:fontRef>
        </p:style>
      </p:cxnSp>
      <p:cxnSp>
        <p:nvCxnSpPr>
          <p:cNvPr id="65" name="Straight Connector 64">
            <a:extLst>
              <a:ext uri="{FF2B5EF4-FFF2-40B4-BE49-F238E27FC236}">
                <a16:creationId xmlns:a16="http://schemas.microsoft.com/office/drawing/2014/main" id="{0F1A19D6-FA49-4982-8468-4C2859D97BEC}"/>
              </a:ext>
            </a:extLst>
          </p:cNvPr>
          <p:cNvCxnSpPr/>
          <p:nvPr/>
        </p:nvCxnSpPr>
        <p:spPr>
          <a:xfrm>
            <a:off x="5197360" y="3603324"/>
            <a:ext cx="0" cy="429346"/>
          </a:xfrm>
          <a:prstGeom prst="line">
            <a:avLst/>
          </a:prstGeom>
        </p:spPr>
        <p:style>
          <a:lnRef idx="2">
            <a:schemeClr val="dk1"/>
          </a:lnRef>
          <a:fillRef idx="0">
            <a:schemeClr val="dk1"/>
          </a:fillRef>
          <a:effectRef idx="1">
            <a:schemeClr val="dk1"/>
          </a:effectRef>
          <a:fontRef idx="minor">
            <a:schemeClr val="tx1"/>
          </a:fontRef>
        </p:style>
      </p:cxnSp>
      <p:cxnSp>
        <p:nvCxnSpPr>
          <p:cNvPr id="66" name="Straight Connector 65">
            <a:extLst>
              <a:ext uri="{FF2B5EF4-FFF2-40B4-BE49-F238E27FC236}">
                <a16:creationId xmlns:a16="http://schemas.microsoft.com/office/drawing/2014/main" id="{0582BE0F-C160-425E-9363-58DFF4C6024F}"/>
              </a:ext>
            </a:extLst>
          </p:cNvPr>
          <p:cNvCxnSpPr/>
          <p:nvPr/>
        </p:nvCxnSpPr>
        <p:spPr>
          <a:xfrm>
            <a:off x="5315612" y="3603324"/>
            <a:ext cx="0" cy="429346"/>
          </a:xfrm>
          <a:prstGeom prst="line">
            <a:avLst/>
          </a:prstGeom>
        </p:spPr>
        <p:style>
          <a:lnRef idx="2">
            <a:schemeClr val="dk1"/>
          </a:lnRef>
          <a:fillRef idx="0">
            <a:schemeClr val="dk1"/>
          </a:fillRef>
          <a:effectRef idx="1">
            <a:schemeClr val="dk1"/>
          </a:effectRef>
          <a:fontRef idx="minor">
            <a:schemeClr val="tx1"/>
          </a:fontRef>
        </p:style>
      </p:cxnSp>
      <p:cxnSp>
        <p:nvCxnSpPr>
          <p:cNvPr id="67" name="Straight Connector 66">
            <a:extLst>
              <a:ext uri="{FF2B5EF4-FFF2-40B4-BE49-F238E27FC236}">
                <a16:creationId xmlns:a16="http://schemas.microsoft.com/office/drawing/2014/main" id="{D87454C6-2A60-4167-8AC7-5041C97FCD92}"/>
              </a:ext>
            </a:extLst>
          </p:cNvPr>
          <p:cNvCxnSpPr/>
          <p:nvPr/>
        </p:nvCxnSpPr>
        <p:spPr>
          <a:xfrm>
            <a:off x="4133092" y="3602110"/>
            <a:ext cx="0" cy="429346"/>
          </a:xfrm>
          <a:prstGeom prst="line">
            <a:avLst/>
          </a:prstGeom>
        </p:spPr>
        <p:style>
          <a:lnRef idx="2">
            <a:schemeClr val="dk1"/>
          </a:lnRef>
          <a:fillRef idx="0">
            <a:schemeClr val="dk1"/>
          </a:fillRef>
          <a:effectRef idx="1">
            <a:schemeClr val="dk1"/>
          </a:effectRef>
          <a:fontRef idx="minor">
            <a:schemeClr val="tx1"/>
          </a:fontRef>
        </p:style>
      </p:cxnSp>
      <p:sp>
        <p:nvSpPr>
          <p:cNvPr id="68" name="TextBox 67">
            <a:extLst>
              <a:ext uri="{FF2B5EF4-FFF2-40B4-BE49-F238E27FC236}">
                <a16:creationId xmlns:a16="http://schemas.microsoft.com/office/drawing/2014/main" id="{37A9ED68-023D-4944-B456-C70A28F89600}"/>
              </a:ext>
            </a:extLst>
          </p:cNvPr>
          <p:cNvSpPr txBox="1"/>
          <p:nvPr/>
        </p:nvSpPr>
        <p:spPr>
          <a:xfrm>
            <a:off x="2777844" y="3571695"/>
            <a:ext cx="111397" cy="230606"/>
          </a:xfrm>
          <a:prstGeom prst="rect">
            <a:avLst/>
          </a:prstGeom>
          <a:noFill/>
        </p:spPr>
        <p:txBody>
          <a:bodyPr wrap="square" rtlCol="0">
            <a:spAutoFit/>
          </a:bodyPr>
          <a:lstStyle/>
          <a:p>
            <a:pPr algn="ctr"/>
            <a:r>
              <a:rPr lang="en-US" sz="900" b="1" dirty="0"/>
              <a:t>x</a:t>
            </a:r>
          </a:p>
        </p:txBody>
      </p:sp>
      <p:sp>
        <p:nvSpPr>
          <p:cNvPr id="69" name="TextBox 68">
            <a:extLst>
              <a:ext uri="{FF2B5EF4-FFF2-40B4-BE49-F238E27FC236}">
                <a16:creationId xmlns:a16="http://schemas.microsoft.com/office/drawing/2014/main" id="{29916844-56DE-4C24-9FAA-C5BE03CCC8D9}"/>
              </a:ext>
            </a:extLst>
          </p:cNvPr>
          <p:cNvSpPr txBox="1"/>
          <p:nvPr/>
        </p:nvSpPr>
        <p:spPr>
          <a:xfrm>
            <a:off x="2941458" y="3566157"/>
            <a:ext cx="111397" cy="230606"/>
          </a:xfrm>
          <a:prstGeom prst="rect">
            <a:avLst/>
          </a:prstGeom>
          <a:noFill/>
        </p:spPr>
        <p:txBody>
          <a:bodyPr wrap="square" rtlCol="0">
            <a:spAutoFit/>
          </a:bodyPr>
          <a:lstStyle/>
          <a:p>
            <a:pPr algn="ctr"/>
            <a:r>
              <a:rPr lang="en-US" sz="900" b="1" dirty="0"/>
              <a:t>x</a:t>
            </a:r>
          </a:p>
        </p:txBody>
      </p:sp>
      <p:sp>
        <p:nvSpPr>
          <p:cNvPr id="70" name="TextBox 69">
            <a:extLst>
              <a:ext uri="{FF2B5EF4-FFF2-40B4-BE49-F238E27FC236}">
                <a16:creationId xmlns:a16="http://schemas.microsoft.com/office/drawing/2014/main" id="{F693B2D4-084D-4FBB-8C8B-9B2F97AB205E}"/>
              </a:ext>
            </a:extLst>
          </p:cNvPr>
          <p:cNvSpPr txBox="1"/>
          <p:nvPr/>
        </p:nvSpPr>
        <p:spPr>
          <a:xfrm>
            <a:off x="3062828" y="3698572"/>
            <a:ext cx="111397" cy="230606"/>
          </a:xfrm>
          <a:prstGeom prst="rect">
            <a:avLst/>
          </a:prstGeom>
          <a:noFill/>
        </p:spPr>
        <p:txBody>
          <a:bodyPr wrap="square" rtlCol="0">
            <a:spAutoFit/>
          </a:bodyPr>
          <a:lstStyle/>
          <a:p>
            <a:pPr algn="ctr"/>
            <a:r>
              <a:rPr lang="en-US" sz="900" b="1" dirty="0"/>
              <a:t>x</a:t>
            </a:r>
          </a:p>
        </p:txBody>
      </p:sp>
      <p:sp>
        <p:nvSpPr>
          <p:cNvPr id="71" name="TextBox 70">
            <a:extLst>
              <a:ext uri="{FF2B5EF4-FFF2-40B4-BE49-F238E27FC236}">
                <a16:creationId xmlns:a16="http://schemas.microsoft.com/office/drawing/2014/main" id="{8D3FE4D1-A2BF-43B6-A609-01F9983C4E32}"/>
              </a:ext>
            </a:extLst>
          </p:cNvPr>
          <p:cNvSpPr txBox="1"/>
          <p:nvPr/>
        </p:nvSpPr>
        <p:spPr>
          <a:xfrm>
            <a:off x="3417266" y="3698526"/>
            <a:ext cx="111397" cy="230606"/>
          </a:xfrm>
          <a:prstGeom prst="rect">
            <a:avLst/>
          </a:prstGeom>
          <a:noFill/>
        </p:spPr>
        <p:txBody>
          <a:bodyPr wrap="square" rtlCol="0">
            <a:spAutoFit/>
          </a:bodyPr>
          <a:lstStyle/>
          <a:p>
            <a:pPr algn="ctr"/>
            <a:r>
              <a:rPr lang="en-US" sz="900" b="1" dirty="0"/>
              <a:t>x</a:t>
            </a:r>
          </a:p>
        </p:txBody>
      </p:sp>
      <p:sp>
        <p:nvSpPr>
          <p:cNvPr id="72" name="TextBox 71">
            <a:extLst>
              <a:ext uri="{FF2B5EF4-FFF2-40B4-BE49-F238E27FC236}">
                <a16:creationId xmlns:a16="http://schemas.microsoft.com/office/drawing/2014/main" id="{1665FF8F-593A-4ECB-846C-B540FF7ED482}"/>
              </a:ext>
            </a:extLst>
          </p:cNvPr>
          <p:cNvSpPr txBox="1"/>
          <p:nvPr/>
        </p:nvSpPr>
        <p:spPr>
          <a:xfrm>
            <a:off x="3298932" y="3565247"/>
            <a:ext cx="111397" cy="230606"/>
          </a:xfrm>
          <a:prstGeom prst="rect">
            <a:avLst/>
          </a:prstGeom>
          <a:noFill/>
        </p:spPr>
        <p:txBody>
          <a:bodyPr wrap="square" rtlCol="0">
            <a:spAutoFit/>
          </a:bodyPr>
          <a:lstStyle/>
          <a:p>
            <a:pPr algn="ctr"/>
            <a:r>
              <a:rPr lang="en-US" sz="900" b="1" dirty="0"/>
              <a:t>x</a:t>
            </a:r>
          </a:p>
        </p:txBody>
      </p:sp>
      <p:sp>
        <p:nvSpPr>
          <p:cNvPr id="73" name="TextBox 72">
            <a:extLst>
              <a:ext uri="{FF2B5EF4-FFF2-40B4-BE49-F238E27FC236}">
                <a16:creationId xmlns:a16="http://schemas.microsoft.com/office/drawing/2014/main" id="{CA51DF1F-A2BA-40C1-80A5-DA31D4DAC44A}"/>
              </a:ext>
            </a:extLst>
          </p:cNvPr>
          <p:cNvSpPr txBox="1"/>
          <p:nvPr/>
        </p:nvSpPr>
        <p:spPr>
          <a:xfrm>
            <a:off x="3533118" y="3837103"/>
            <a:ext cx="111397" cy="230606"/>
          </a:xfrm>
          <a:prstGeom prst="rect">
            <a:avLst/>
          </a:prstGeom>
          <a:noFill/>
        </p:spPr>
        <p:txBody>
          <a:bodyPr wrap="square" rtlCol="0">
            <a:spAutoFit/>
          </a:bodyPr>
          <a:lstStyle/>
          <a:p>
            <a:pPr algn="ctr"/>
            <a:r>
              <a:rPr lang="en-US" sz="900" b="1" dirty="0"/>
              <a:t>x</a:t>
            </a:r>
          </a:p>
        </p:txBody>
      </p:sp>
      <p:sp>
        <p:nvSpPr>
          <p:cNvPr id="74" name="TextBox 73">
            <a:extLst>
              <a:ext uri="{FF2B5EF4-FFF2-40B4-BE49-F238E27FC236}">
                <a16:creationId xmlns:a16="http://schemas.microsoft.com/office/drawing/2014/main" id="{7FC51454-18FC-431D-9C2C-B04B32C7711A}"/>
              </a:ext>
            </a:extLst>
          </p:cNvPr>
          <p:cNvSpPr txBox="1"/>
          <p:nvPr/>
        </p:nvSpPr>
        <p:spPr>
          <a:xfrm>
            <a:off x="3177625" y="3837419"/>
            <a:ext cx="111397" cy="230606"/>
          </a:xfrm>
          <a:prstGeom prst="rect">
            <a:avLst/>
          </a:prstGeom>
          <a:noFill/>
        </p:spPr>
        <p:txBody>
          <a:bodyPr wrap="square" rtlCol="0">
            <a:spAutoFit/>
          </a:bodyPr>
          <a:lstStyle/>
          <a:p>
            <a:pPr algn="ctr"/>
            <a:r>
              <a:rPr lang="en-US" sz="900" b="1" dirty="0"/>
              <a:t>x</a:t>
            </a:r>
          </a:p>
        </p:txBody>
      </p:sp>
      <p:sp>
        <p:nvSpPr>
          <p:cNvPr id="75" name="TextBox 74">
            <a:extLst>
              <a:ext uri="{FF2B5EF4-FFF2-40B4-BE49-F238E27FC236}">
                <a16:creationId xmlns:a16="http://schemas.microsoft.com/office/drawing/2014/main" id="{BCBF9185-6431-4425-AE29-7977178A2BB5}"/>
              </a:ext>
            </a:extLst>
          </p:cNvPr>
          <p:cNvSpPr txBox="1"/>
          <p:nvPr/>
        </p:nvSpPr>
        <p:spPr>
          <a:xfrm>
            <a:off x="4145493" y="3570847"/>
            <a:ext cx="111397" cy="230606"/>
          </a:xfrm>
          <a:prstGeom prst="rect">
            <a:avLst/>
          </a:prstGeom>
          <a:noFill/>
        </p:spPr>
        <p:txBody>
          <a:bodyPr wrap="square" rtlCol="0">
            <a:spAutoFit/>
          </a:bodyPr>
          <a:lstStyle/>
          <a:p>
            <a:pPr algn="ctr"/>
            <a:r>
              <a:rPr lang="en-US" sz="900" b="1" dirty="0"/>
              <a:t>x</a:t>
            </a:r>
          </a:p>
        </p:txBody>
      </p:sp>
      <p:sp>
        <p:nvSpPr>
          <p:cNvPr id="76" name="TextBox 75">
            <a:extLst>
              <a:ext uri="{FF2B5EF4-FFF2-40B4-BE49-F238E27FC236}">
                <a16:creationId xmlns:a16="http://schemas.microsoft.com/office/drawing/2014/main" id="{D790F98F-1402-46DA-9DC2-BD5B360D0C4D}"/>
              </a:ext>
            </a:extLst>
          </p:cNvPr>
          <p:cNvSpPr txBox="1"/>
          <p:nvPr/>
        </p:nvSpPr>
        <p:spPr>
          <a:xfrm>
            <a:off x="3767799" y="3698527"/>
            <a:ext cx="111397" cy="230606"/>
          </a:xfrm>
          <a:prstGeom prst="rect">
            <a:avLst/>
          </a:prstGeom>
          <a:noFill/>
        </p:spPr>
        <p:txBody>
          <a:bodyPr wrap="square" rtlCol="0">
            <a:spAutoFit/>
          </a:bodyPr>
          <a:lstStyle/>
          <a:p>
            <a:pPr algn="ctr"/>
            <a:r>
              <a:rPr lang="en-US" sz="900" b="1" dirty="0"/>
              <a:t>x</a:t>
            </a:r>
          </a:p>
        </p:txBody>
      </p:sp>
      <p:sp>
        <p:nvSpPr>
          <p:cNvPr id="77" name="TextBox 76">
            <a:extLst>
              <a:ext uri="{FF2B5EF4-FFF2-40B4-BE49-F238E27FC236}">
                <a16:creationId xmlns:a16="http://schemas.microsoft.com/office/drawing/2014/main" id="{29C741F4-CA1D-4BA7-AEC5-6D43D001BA7B}"/>
              </a:ext>
            </a:extLst>
          </p:cNvPr>
          <p:cNvSpPr txBox="1"/>
          <p:nvPr/>
        </p:nvSpPr>
        <p:spPr>
          <a:xfrm>
            <a:off x="3649465" y="3565248"/>
            <a:ext cx="111397" cy="230606"/>
          </a:xfrm>
          <a:prstGeom prst="rect">
            <a:avLst/>
          </a:prstGeom>
          <a:noFill/>
        </p:spPr>
        <p:txBody>
          <a:bodyPr wrap="square" rtlCol="0">
            <a:spAutoFit/>
          </a:bodyPr>
          <a:lstStyle/>
          <a:p>
            <a:pPr algn="ctr"/>
            <a:r>
              <a:rPr lang="en-US" sz="900" b="1" dirty="0"/>
              <a:t>x</a:t>
            </a:r>
          </a:p>
        </p:txBody>
      </p:sp>
      <p:sp>
        <p:nvSpPr>
          <p:cNvPr id="78" name="TextBox 77">
            <a:extLst>
              <a:ext uri="{FF2B5EF4-FFF2-40B4-BE49-F238E27FC236}">
                <a16:creationId xmlns:a16="http://schemas.microsoft.com/office/drawing/2014/main" id="{485945D1-D1DA-414C-BAEB-50EB5CC70D00}"/>
              </a:ext>
            </a:extLst>
          </p:cNvPr>
          <p:cNvSpPr txBox="1"/>
          <p:nvPr/>
        </p:nvSpPr>
        <p:spPr>
          <a:xfrm>
            <a:off x="3883650" y="3837104"/>
            <a:ext cx="111397" cy="230606"/>
          </a:xfrm>
          <a:prstGeom prst="rect">
            <a:avLst/>
          </a:prstGeom>
          <a:noFill/>
        </p:spPr>
        <p:txBody>
          <a:bodyPr wrap="square" rtlCol="0">
            <a:spAutoFit/>
          </a:bodyPr>
          <a:lstStyle/>
          <a:p>
            <a:pPr algn="ctr"/>
            <a:r>
              <a:rPr lang="en-US" sz="900" b="1" dirty="0"/>
              <a:t>x</a:t>
            </a:r>
          </a:p>
        </p:txBody>
      </p:sp>
      <p:sp>
        <p:nvSpPr>
          <p:cNvPr id="79" name="TextBox 78">
            <a:extLst>
              <a:ext uri="{FF2B5EF4-FFF2-40B4-BE49-F238E27FC236}">
                <a16:creationId xmlns:a16="http://schemas.microsoft.com/office/drawing/2014/main" id="{851ACB2C-B88D-403F-AEC8-EA110CDC4ADE}"/>
              </a:ext>
            </a:extLst>
          </p:cNvPr>
          <p:cNvSpPr txBox="1"/>
          <p:nvPr/>
        </p:nvSpPr>
        <p:spPr>
          <a:xfrm>
            <a:off x="4380897" y="3702243"/>
            <a:ext cx="111397" cy="230606"/>
          </a:xfrm>
          <a:prstGeom prst="rect">
            <a:avLst/>
          </a:prstGeom>
          <a:noFill/>
        </p:spPr>
        <p:txBody>
          <a:bodyPr wrap="square" rtlCol="0">
            <a:spAutoFit/>
          </a:bodyPr>
          <a:lstStyle/>
          <a:p>
            <a:pPr algn="ctr"/>
            <a:r>
              <a:rPr lang="en-US" sz="900" b="1" dirty="0"/>
              <a:t>x</a:t>
            </a:r>
          </a:p>
        </p:txBody>
      </p:sp>
      <p:sp>
        <p:nvSpPr>
          <p:cNvPr id="80" name="TextBox 79">
            <a:extLst>
              <a:ext uri="{FF2B5EF4-FFF2-40B4-BE49-F238E27FC236}">
                <a16:creationId xmlns:a16="http://schemas.microsoft.com/office/drawing/2014/main" id="{813ABD98-59C5-4E0F-9FFA-433CB6F91130}"/>
              </a:ext>
            </a:extLst>
          </p:cNvPr>
          <p:cNvSpPr txBox="1"/>
          <p:nvPr/>
        </p:nvSpPr>
        <p:spPr>
          <a:xfrm>
            <a:off x="4262563" y="3568964"/>
            <a:ext cx="111397" cy="230606"/>
          </a:xfrm>
          <a:prstGeom prst="rect">
            <a:avLst/>
          </a:prstGeom>
          <a:noFill/>
        </p:spPr>
        <p:txBody>
          <a:bodyPr wrap="square" rtlCol="0">
            <a:spAutoFit/>
          </a:bodyPr>
          <a:lstStyle/>
          <a:p>
            <a:pPr algn="ctr"/>
            <a:r>
              <a:rPr lang="en-US" sz="900" b="1" dirty="0"/>
              <a:t>x</a:t>
            </a:r>
          </a:p>
        </p:txBody>
      </p:sp>
      <p:sp>
        <p:nvSpPr>
          <p:cNvPr id="81" name="TextBox 80">
            <a:extLst>
              <a:ext uri="{FF2B5EF4-FFF2-40B4-BE49-F238E27FC236}">
                <a16:creationId xmlns:a16="http://schemas.microsoft.com/office/drawing/2014/main" id="{6B397CF5-ABB1-494C-8F5A-EB02BAE469F1}"/>
              </a:ext>
            </a:extLst>
          </p:cNvPr>
          <p:cNvSpPr txBox="1"/>
          <p:nvPr/>
        </p:nvSpPr>
        <p:spPr>
          <a:xfrm>
            <a:off x="4496749" y="3840820"/>
            <a:ext cx="111397" cy="230606"/>
          </a:xfrm>
          <a:prstGeom prst="rect">
            <a:avLst/>
          </a:prstGeom>
          <a:noFill/>
        </p:spPr>
        <p:txBody>
          <a:bodyPr wrap="square" rtlCol="0">
            <a:spAutoFit/>
          </a:bodyPr>
          <a:lstStyle/>
          <a:p>
            <a:pPr algn="ctr"/>
            <a:r>
              <a:rPr lang="en-US" sz="900" b="1" dirty="0"/>
              <a:t>x</a:t>
            </a:r>
          </a:p>
        </p:txBody>
      </p:sp>
      <p:sp>
        <p:nvSpPr>
          <p:cNvPr id="82" name="TextBox 81">
            <a:extLst>
              <a:ext uri="{FF2B5EF4-FFF2-40B4-BE49-F238E27FC236}">
                <a16:creationId xmlns:a16="http://schemas.microsoft.com/office/drawing/2014/main" id="{31B3FBA0-3389-468D-8E68-ED9B2405CC4B}"/>
              </a:ext>
            </a:extLst>
          </p:cNvPr>
          <p:cNvSpPr txBox="1"/>
          <p:nvPr/>
        </p:nvSpPr>
        <p:spPr>
          <a:xfrm>
            <a:off x="4739311" y="3698139"/>
            <a:ext cx="111397" cy="230606"/>
          </a:xfrm>
          <a:prstGeom prst="rect">
            <a:avLst/>
          </a:prstGeom>
          <a:noFill/>
        </p:spPr>
        <p:txBody>
          <a:bodyPr wrap="square" rtlCol="0">
            <a:spAutoFit/>
          </a:bodyPr>
          <a:lstStyle/>
          <a:p>
            <a:pPr algn="ctr"/>
            <a:r>
              <a:rPr lang="en-US" sz="900" b="1" dirty="0"/>
              <a:t>x</a:t>
            </a:r>
          </a:p>
        </p:txBody>
      </p:sp>
      <p:sp>
        <p:nvSpPr>
          <p:cNvPr id="83" name="TextBox 82">
            <a:extLst>
              <a:ext uri="{FF2B5EF4-FFF2-40B4-BE49-F238E27FC236}">
                <a16:creationId xmlns:a16="http://schemas.microsoft.com/office/drawing/2014/main" id="{DE8ED81C-66A0-4D94-A623-A4BC0F858052}"/>
              </a:ext>
            </a:extLst>
          </p:cNvPr>
          <p:cNvSpPr txBox="1"/>
          <p:nvPr/>
        </p:nvSpPr>
        <p:spPr>
          <a:xfrm>
            <a:off x="4620977" y="3564860"/>
            <a:ext cx="111397" cy="230606"/>
          </a:xfrm>
          <a:prstGeom prst="rect">
            <a:avLst/>
          </a:prstGeom>
          <a:noFill/>
        </p:spPr>
        <p:txBody>
          <a:bodyPr wrap="square" rtlCol="0">
            <a:spAutoFit/>
          </a:bodyPr>
          <a:lstStyle/>
          <a:p>
            <a:pPr algn="ctr"/>
            <a:r>
              <a:rPr lang="en-US" sz="900" b="1" dirty="0"/>
              <a:t>x</a:t>
            </a:r>
          </a:p>
        </p:txBody>
      </p:sp>
      <p:sp>
        <p:nvSpPr>
          <p:cNvPr id="84" name="TextBox 83">
            <a:extLst>
              <a:ext uri="{FF2B5EF4-FFF2-40B4-BE49-F238E27FC236}">
                <a16:creationId xmlns:a16="http://schemas.microsoft.com/office/drawing/2014/main" id="{7A0E1D1A-A5DD-452E-84B0-41E827F2FA55}"/>
              </a:ext>
            </a:extLst>
          </p:cNvPr>
          <p:cNvSpPr txBox="1"/>
          <p:nvPr/>
        </p:nvSpPr>
        <p:spPr>
          <a:xfrm>
            <a:off x="4855162" y="3836716"/>
            <a:ext cx="111397" cy="230606"/>
          </a:xfrm>
          <a:prstGeom prst="rect">
            <a:avLst/>
          </a:prstGeom>
          <a:noFill/>
        </p:spPr>
        <p:txBody>
          <a:bodyPr wrap="square" rtlCol="0">
            <a:spAutoFit/>
          </a:bodyPr>
          <a:lstStyle/>
          <a:p>
            <a:pPr algn="ctr"/>
            <a:r>
              <a:rPr lang="en-US" sz="900" b="1" dirty="0"/>
              <a:t>x</a:t>
            </a:r>
          </a:p>
        </p:txBody>
      </p:sp>
      <p:sp>
        <p:nvSpPr>
          <p:cNvPr id="85" name="TextBox 84">
            <a:extLst>
              <a:ext uri="{FF2B5EF4-FFF2-40B4-BE49-F238E27FC236}">
                <a16:creationId xmlns:a16="http://schemas.microsoft.com/office/drawing/2014/main" id="{1D83FFF5-7EBA-4759-9953-83C1D621CC93}"/>
              </a:ext>
            </a:extLst>
          </p:cNvPr>
          <p:cNvSpPr txBox="1"/>
          <p:nvPr/>
        </p:nvSpPr>
        <p:spPr>
          <a:xfrm>
            <a:off x="5093949" y="3694298"/>
            <a:ext cx="111397" cy="230606"/>
          </a:xfrm>
          <a:prstGeom prst="rect">
            <a:avLst/>
          </a:prstGeom>
          <a:noFill/>
        </p:spPr>
        <p:txBody>
          <a:bodyPr wrap="square" rtlCol="0">
            <a:spAutoFit/>
          </a:bodyPr>
          <a:lstStyle/>
          <a:p>
            <a:pPr algn="ctr"/>
            <a:r>
              <a:rPr lang="en-US" sz="900" b="1" dirty="0"/>
              <a:t>x</a:t>
            </a:r>
          </a:p>
        </p:txBody>
      </p:sp>
      <p:sp>
        <p:nvSpPr>
          <p:cNvPr id="86" name="TextBox 85">
            <a:extLst>
              <a:ext uri="{FF2B5EF4-FFF2-40B4-BE49-F238E27FC236}">
                <a16:creationId xmlns:a16="http://schemas.microsoft.com/office/drawing/2014/main" id="{8A0B2002-12AF-4BEE-903B-F8BCD2AF83A7}"/>
              </a:ext>
            </a:extLst>
          </p:cNvPr>
          <p:cNvSpPr txBox="1"/>
          <p:nvPr/>
        </p:nvSpPr>
        <p:spPr>
          <a:xfrm>
            <a:off x="4975615" y="3561018"/>
            <a:ext cx="111397" cy="230606"/>
          </a:xfrm>
          <a:prstGeom prst="rect">
            <a:avLst/>
          </a:prstGeom>
          <a:noFill/>
        </p:spPr>
        <p:txBody>
          <a:bodyPr wrap="square" rtlCol="0">
            <a:spAutoFit/>
          </a:bodyPr>
          <a:lstStyle/>
          <a:p>
            <a:pPr algn="ctr"/>
            <a:r>
              <a:rPr lang="en-US" sz="900" b="1" dirty="0"/>
              <a:t>x</a:t>
            </a:r>
          </a:p>
        </p:txBody>
      </p:sp>
      <p:sp>
        <p:nvSpPr>
          <p:cNvPr id="87" name="TextBox 86">
            <a:extLst>
              <a:ext uri="{FF2B5EF4-FFF2-40B4-BE49-F238E27FC236}">
                <a16:creationId xmlns:a16="http://schemas.microsoft.com/office/drawing/2014/main" id="{07AD7FFC-0DFB-45C0-9D02-89FC38DD6826}"/>
              </a:ext>
            </a:extLst>
          </p:cNvPr>
          <p:cNvSpPr txBox="1"/>
          <p:nvPr/>
        </p:nvSpPr>
        <p:spPr>
          <a:xfrm>
            <a:off x="5209800" y="3832875"/>
            <a:ext cx="111397" cy="230606"/>
          </a:xfrm>
          <a:prstGeom prst="rect">
            <a:avLst/>
          </a:prstGeom>
          <a:noFill/>
        </p:spPr>
        <p:txBody>
          <a:bodyPr wrap="square" rtlCol="0">
            <a:spAutoFit/>
          </a:bodyPr>
          <a:lstStyle/>
          <a:p>
            <a:pPr algn="ctr"/>
            <a:r>
              <a:rPr lang="en-US" sz="900" b="1" dirty="0"/>
              <a:t>x</a:t>
            </a:r>
          </a:p>
        </p:txBody>
      </p:sp>
      <p:cxnSp>
        <p:nvCxnSpPr>
          <p:cNvPr id="88" name="Straight Connector 87">
            <a:extLst>
              <a:ext uri="{FF2B5EF4-FFF2-40B4-BE49-F238E27FC236}">
                <a16:creationId xmlns:a16="http://schemas.microsoft.com/office/drawing/2014/main" id="{F10B2188-F865-4E0D-960E-7DCAC253CAB4}"/>
              </a:ext>
            </a:extLst>
          </p:cNvPr>
          <p:cNvCxnSpPr/>
          <p:nvPr/>
        </p:nvCxnSpPr>
        <p:spPr>
          <a:xfrm>
            <a:off x="5582846" y="3600899"/>
            <a:ext cx="0" cy="429346"/>
          </a:xfrm>
          <a:prstGeom prst="line">
            <a:avLst/>
          </a:prstGeom>
        </p:spPr>
        <p:style>
          <a:lnRef idx="2">
            <a:schemeClr val="dk1"/>
          </a:lnRef>
          <a:fillRef idx="0">
            <a:schemeClr val="dk1"/>
          </a:fillRef>
          <a:effectRef idx="1">
            <a:schemeClr val="dk1"/>
          </a:effectRef>
          <a:fontRef idx="minor">
            <a:schemeClr val="tx1"/>
          </a:fontRef>
        </p:style>
      </p:cxnSp>
      <p:cxnSp>
        <p:nvCxnSpPr>
          <p:cNvPr id="89" name="Straight Connector 88">
            <a:extLst>
              <a:ext uri="{FF2B5EF4-FFF2-40B4-BE49-F238E27FC236}">
                <a16:creationId xmlns:a16="http://schemas.microsoft.com/office/drawing/2014/main" id="{9E87B333-D47C-4A32-A6A8-69DF7002BB96}"/>
              </a:ext>
            </a:extLst>
          </p:cNvPr>
          <p:cNvCxnSpPr/>
          <p:nvPr/>
        </p:nvCxnSpPr>
        <p:spPr>
          <a:xfrm>
            <a:off x="5701100" y="3600899"/>
            <a:ext cx="0" cy="429346"/>
          </a:xfrm>
          <a:prstGeom prst="line">
            <a:avLst/>
          </a:prstGeom>
        </p:spPr>
        <p:style>
          <a:lnRef idx="2">
            <a:schemeClr val="dk1"/>
          </a:lnRef>
          <a:fillRef idx="0">
            <a:schemeClr val="dk1"/>
          </a:fillRef>
          <a:effectRef idx="1">
            <a:schemeClr val="dk1"/>
          </a:effectRef>
          <a:fontRef idx="minor">
            <a:schemeClr val="tx1"/>
          </a:fontRef>
        </p:style>
      </p:cxnSp>
      <p:cxnSp>
        <p:nvCxnSpPr>
          <p:cNvPr id="90" name="Straight Connector 89">
            <a:extLst>
              <a:ext uri="{FF2B5EF4-FFF2-40B4-BE49-F238E27FC236}">
                <a16:creationId xmlns:a16="http://schemas.microsoft.com/office/drawing/2014/main" id="{1579900E-C4FD-4095-B43A-8584DAA678C8}"/>
              </a:ext>
            </a:extLst>
          </p:cNvPr>
          <p:cNvCxnSpPr/>
          <p:nvPr/>
        </p:nvCxnSpPr>
        <p:spPr>
          <a:xfrm>
            <a:off x="5819352" y="3602110"/>
            <a:ext cx="0" cy="429346"/>
          </a:xfrm>
          <a:prstGeom prst="line">
            <a:avLst/>
          </a:prstGeom>
        </p:spPr>
        <p:style>
          <a:lnRef idx="2">
            <a:schemeClr val="dk1"/>
          </a:lnRef>
          <a:fillRef idx="0">
            <a:schemeClr val="dk1"/>
          </a:fillRef>
          <a:effectRef idx="1">
            <a:schemeClr val="dk1"/>
          </a:effectRef>
          <a:fontRef idx="minor">
            <a:schemeClr val="tx1"/>
          </a:fontRef>
        </p:style>
      </p:cxnSp>
      <p:cxnSp>
        <p:nvCxnSpPr>
          <p:cNvPr id="91" name="Straight Connector 90">
            <a:extLst>
              <a:ext uri="{FF2B5EF4-FFF2-40B4-BE49-F238E27FC236}">
                <a16:creationId xmlns:a16="http://schemas.microsoft.com/office/drawing/2014/main" id="{751F86C2-0F0A-4D2C-9CAD-A3956A6E4272}"/>
              </a:ext>
            </a:extLst>
          </p:cNvPr>
          <p:cNvCxnSpPr/>
          <p:nvPr/>
        </p:nvCxnSpPr>
        <p:spPr>
          <a:xfrm>
            <a:off x="5937604" y="3600899"/>
            <a:ext cx="0" cy="429346"/>
          </a:xfrm>
          <a:prstGeom prst="line">
            <a:avLst/>
          </a:prstGeom>
        </p:spPr>
        <p:style>
          <a:lnRef idx="2">
            <a:schemeClr val="dk1"/>
          </a:lnRef>
          <a:fillRef idx="0">
            <a:schemeClr val="dk1"/>
          </a:fillRef>
          <a:effectRef idx="1">
            <a:schemeClr val="dk1"/>
          </a:effectRef>
          <a:fontRef idx="minor">
            <a:schemeClr val="tx1"/>
          </a:fontRef>
        </p:style>
      </p:cxnSp>
      <p:cxnSp>
        <p:nvCxnSpPr>
          <p:cNvPr id="92" name="Straight Connector 91">
            <a:extLst>
              <a:ext uri="{FF2B5EF4-FFF2-40B4-BE49-F238E27FC236}">
                <a16:creationId xmlns:a16="http://schemas.microsoft.com/office/drawing/2014/main" id="{34351257-1AE9-4F20-85AA-79C651429141}"/>
              </a:ext>
            </a:extLst>
          </p:cNvPr>
          <p:cNvCxnSpPr/>
          <p:nvPr/>
        </p:nvCxnSpPr>
        <p:spPr>
          <a:xfrm>
            <a:off x="6055854" y="3600899"/>
            <a:ext cx="0" cy="429346"/>
          </a:xfrm>
          <a:prstGeom prst="line">
            <a:avLst/>
          </a:prstGeom>
        </p:spPr>
        <p:style>
          <a:lnRef idx="2">
            <a:schemeClr val="dk1"/>
          </a:lnRef>
          <a:fillRef idx="0">
            <a:schemeClr val="dk1"/>
          </a:fillRef>
          <a:effectRef idx="1">
            <a:schemeClr val="dk1"/>
          </a:effectRef>
          <a:fontRef idx="minor">
            <a:schemeClr val="tx1"/>
          </a:fontRef>
        </p:style>
      </p:cxnSp>
      <p:cxnSp>
        <p:nvCxnSpPr>
          <p:cNvPr id="93" name="Straight Connector 92">
            <a:extLst>
              <a:ext uri="{FF2B5EF4-FFF2-40B4-BE49-F238E27FC236}">
                <a16:creationId xmlns:a16="http://schemas.microsoft.com/office/drawing/2014/main" id="{3A82BC52-CDE9-429D-805B-8D004EB17842}"/>
              </a:ext>
            </a:extLst>
          </p:cNvPr>
          <p:cNvCxnSpPr/>
          <p:nvPr/>
        </p:nvCxnSpPr>
        <p:spPr>
          <a:xfrm>
            <a:off x="6174106" y="3600899"/>
            <a:ext cx="0" cy="429346"/>
          </a:xfrm>
          <a:prstGeom prst="line">
            <a:avLst/>
          </a:prstGeom>
        </p:spPr>
        <p:style>
          <a:lnRef idx="2">
            <a:schemeClr val="dk1"/>
          </a:lnRef>
          <a:fillRef idx="0">
            <a:schemeClr val="dk1"/>
          </a:fillRef>
          <a:effectRef idx="1">
            <a:schemeClr val="dk1"/>
          </a:effectRef>
          <a:fontRef idx="minor">
            <a:schemeClr val="tx1"/>
          </a:fontRef>
        </p:style>
      </p:cxnSp>
      <p:cxnSp>
        <p:nvCxnSpPr>
          <p:cNvPr id="94" name="Straight Connector 93">
            <a:extLst>
              <a:ext uri="{FF2B5EF4-FFF2-40B4-BE49-F238E27FC236}">
                <a16:creationId xmlns:a16="http://schemas.microsoft.com/office/drawing/2014/main" id="{24CBA444-2AC8-4FCB-8055-918ED1BCB961}"/>
              </a:ext>
            </a:extLst>
          </p:cNvPr>
          <p:cNvCxnSpPr/>
          <p:nvPr/>
        </p:nvCxnSpPr>
        <p:spPr>
          <a:xfrm>
            <a:off x="6292360" y="3600899"/>
            <a:ext cx="0" cy="429346"/>
          </a:xfrm>
          <a:prstGeom prst="line">
            <a:avLst/>
          </a:prstGeom>
        </p:spPr>
        <p:style>
          <a:lnRef idx="2">
            <a:schemeClr val="dk1"/>
          </a:lnRef>
          <a:fillRef idx="0">
            <a:schemeClr val="dk1"/>
          </a:fillRef>
          <a:effectRef idx="1">
            <a:schemeClr val="dk1"/>
          </a:effectRef>
          <a:fontRef idx="minor">
            <a:schemeClr val="tx1"/>
          </a:fontRef>
        </p:style>
      </p:cxnSp>
      <p:cxnSp>
        <p:nvCxnSpPr>
          <p:cNvPr id="95" name="Straight Connector 94">
            <a:extLst>
              <a:ext uri="{FF2B5EF4-FFF2-40B4-BE49-F238E27FC236}">
                <a16:creationId xmlns:a16="http://schemas.microsoft.com/office/drawing/2014/main" id="{293E1D2D-BDDD-4607-A985-9B12D5542F78}"/>
              </a:ext>
            </a:extLst>
          </p:cNvPr>
          <p:cNvCxnSpPr/>
          <p:nvPr/>
        </p:nvCxnSpPr>
        <p:spPr>
          <a:xfrm>
            <a:off x="6410611" y="3602110"/>
            <a:ext cx="0" cy="429346"/>
          </a:xfrm>
          <a:prstGeom prst="line">
            <a:avLst/>
          </a:prstGeom>
        </p:spPr>
        <p:style>
          <a:lnRef idx="2">
            <a:schemeClr val="dk1"/>
          </a:lnRef>
          <a:fillRef idx="0">
            <a:schemeClr val="dk1"/>
          </a:fillRef>
          <a:effectRef idx="1">
            <a:schemeClr val="dk1"/>
          </a:effectRef>
          <a:fontRef idx="minor">
            <a:schemeClr val="tx1"/>
          </a:fontRef>
        </p:style>
      </p:cxnSp>
      <p:cxnSp>
        <p:nvCxnSpPr>
          <p:cNvPr id="96" name="Straight Connector 95">
            <a:extLst>
              <a:ext uri="{FF2B5EF4-FFF2-40B4-BE49-F238E27FC236}">
                <a16:creationId xmlns:a16="http://schemas.microsoft.com/office/drawing/2014/main" id="{70DFF852-3B40-4696-8570-AC393C2E5D57}"/>
              </a:ext>
            </a:extLst>
          </p:cNvPr>
          <p:cNvCxnSpPr/>
          <p:nvPr/>
        </p:nvCxnSpPr>
        <p:spPr>
          <a:xfrm>
            <a:off x="6524638" y="3602110"/>
            <a:ext cx="0" cy="429346"/>
          </a:xfrm>
          <a:prstGeom prst="line">
            <a:avLst/>
          </a:prstGeom>
        </p:spPr>
        <p:style>
          <a:lnRef idx="2">
            <a:schemeClr val="dk1"/>
          </a:lnRef>
          <a:fillRef idx="0">
            <a:schemeClr val="dk1"/>
          </a:fillRef>
          <a:effectRef idx="1">
            <a:schemeClr val="dk1"/>
          </a:effectRef>
          <a:fontRef idx="minor">
            <a:schemeClr val="tx1"/>
          </a:fontRef>
        </p:style>
      </p:cxnSp>
      <p:cxnSp>
        <p:nvCxnSpPr>
          <p:cNvPr id="97" name="Straight Connector 96">
            <a:extLst>
              <a:ext uri="{FF2B5EF4-FFF2-40B4-BE49-F238E27FC236}">
                <a16:creationId xmlns:a16="http://schemas.microsoft.com/office/drawing/2014/main" id="{60C32BF3-04E4-4DEA-8785-F833F1B5329A}"/>
              </a:ext>
            </a:extLst>
          </p:cNvPr>
          <p:cNvCxnSpPr/>
          <p:nvPr/>
        </p:nvCxnSpPr>
        <p:spPr>
          <a:xfrm>
            <a:off x="6642891" y="3602110"/>
            <a:ext cx="0" cy="429346"/>
          </a:xfrm>
          <a:prstGeom prst="line">
            <a:avLst/>
          </a:prstGeom>
        </p:spPr>
        <p:style>
          <a:lnRef idx="2">
            <a:schemeClr val="dk1"/>
          </a:lnRef>
          <a:fillRef idx="0">
            <a:schemeClr val="dk1"/>
          </a:fillRef>
          <a:effectRef idx="1">
            <a:schemeClr val="dk1"/>
          </a:effectRef>
          <a:fontRef idx="minor">
            <a:schemeClr val="tx1"/>
          </a:fontRef>
        </p:style>
      </p:cxnSp>
      <p:cxnSp>
        <p:nvCxnSpPr>
          <p:cNvPr id="98" name="Straight Connector 97">
            <a:extLst>
              <a:ext uri="{FF2B5EF4-FFF2-40B4-BE49-F238E27FC236}">
                <a16:creationId xmlns:a16="http://schemas.microsoft.com/office/drawing/2014/main" id="{7835B245-5C0E-4DCC-9DD0-669487A9C73D}"/>
              </a:ext>
            </a:extLst>
          </p:cNvPr>
          <p:cNvCxnSpPr/>
          <p:nvPr/>
        </p:nvCxnSpPr>
        <p:spPr>
          <a:xfrm>
            <a:off x="5460371" y="3600896"/>
            <a:ext cx="0" cy="429346"/>
          </a:xfrm>
          <a:prstGeom prst="line">
            <a:avLst/>
          </a:prstGeom>
        </p:spPr>
        <p:style>
          <a:lnRef idx="2">
            <a:schemeClr val="dk1"/>
          </a:lnRef>
          <a:fillRef idx="0">
            <a:schemeClr val="dk1"/>
          </a:fillRef>
          <a:effectRef idx="1">
            <a:schemeClr val="dk1"/>
          </a:effectRef>
          <a:fontRef idx="minor">
            <a:schemeClr val="tx1"/>
          </a:fontRef>
        </p:style>
      </p:cxnSp>
      <p:sp>
        <p:nvSpPr>
          <p:cNvPr id="99" name="TextBox 98">
            <a:extLst>
              <a:ext uri="{FF2B5EF4-FFF2-40B4-BE49-F238E27FC236}">
                <a16:creationId xmlns:a16="http://schemas.microsoft.com/office/drawing/2014/main" id="{26FD55A6-AE34-4E57-ABB2-4DB738DB3EE0}"/>
              </a:ext>
            </a:extLst>
          </p:cNvPr>
          <p:cNvSpPr txBox="1"/>
          <p:nvPr/>
        </p:nvSpPr>
        <p:spPr>
          <a:xfrm>
            <a:off x="5472771" y="3569633"/>
            <a:ext cx="111397" cy="230606"/>
          </a:xfrm>
          <a:prstGeom prst="rect">
            <a:avLst/>
          </a:prstGeom>
          <a:noFill/>
        </p:spPr>
        <p:txBody>
          <a:bodyPr wrap="square" rtlCol="0">
            <a:spAutoFit/>
          </a:bodyPr>
          <a:lstStyle/>
          <a:p>
            <a:pPr algn="ctr"/>
            <a:r>
              <a:rPr lang="en-US" sz="900" b="1" dirty="0"/>
              <a:t>x</a:t>
            </a:r>
          </a:p>
        </p:txBody>
      </p:sp>
      <p:sp>
        <p:nvSpPr>
          <p:cNvPr id="100" name="TextBox 99">
            <a:extLst>
              <a:ext uri="{FF2B5EF4-FFF2-40B4-BE49-F238E27FC236}">
                <a16:creationId xmlns:a16="http://schemas.microsoft.com/office/drawing/2014/main" id="{2981F71B-4C15-44FD-80A8-3C6A829493E5}"/>
              </a:ext>
            </a:extLst>
          </p:cNvPr>
          <p:cNvSpPr txBox="1"/>
          <p:nvPr/>
        </p:nvSpPr>
        <p:spPr>
          <a:xfrm>
            <a:off x="5708176" y="3701029"/>
            <a:ext cx="111397" cy="230606"/>
          </a:xfrm>
          <a:prstGeom prst="rect">
            <a:avLst/>
          </a:prstGeom>
          <a:noFill/>
        </p:spPr>
        <p:txBody>
          <a:bodyPr wrap="square" rtlCol="0">
            <a:spAutoFit/>
          </a:bodyPr>
          <a:lstStyle/>
          <a:p>
            <a:pPr algn="ctr"/>
            <a:r>
              <a:rPr lang="en-US" sz="900" b="1" dirty="0"/>
              <a:t>x</a:t>
            </a:r>
          </a:p>
        </p:txBody>
      </p:sp>
      <p:sp>
        <p:nvSpPr>
          <p:cNvPr id="101" name="TextBox 100">
            <a:extLst>
              <a:ext uri="{FF2B5EF4-FFF2-40B4-BE49-F238E27FC236}">
                <a16:creationId xmlns:a16="http://schemas.microsoft.com/office/drawing/2014/main" id="{D63960FE-F7B9-4719-A66E-CDE7491C14B2}"/>
              </a:ext>
            </a:extLst>
          </p:cNvPr>
          <p:cNvSpPr txBox="1"/>
          <p:nvPr/>
        </p:nvSpPr>
        <p:spPr>
          <a:xfrm>
            <a:off x="5589841" y="3567750"/>
            <a:ext cx="111397" cy="230606"/>
          </a:xfrm>
          <a:prstGeom prst="rect">
            <a:avLst/>
          </a:prstGeom>
          <a:noFill/>
        </p:spPr>
        <p:txBody>
          <a:bodyPr wrap="square" rtlCol="0">
            <a:spAutoFit/>
          </a:bodyPr>
          <a:lstStyle/>
          <a:p>
            <a:pPr algn="ctr"/>
            <a:r>
              <a:rPr lang="en-US" sz="900" b="1" dirty="0"/>
              <a:t>x</a:t>
            </a:r>
          </a:p>
        </p:txBody>
      </p:sp>
      <p:sp>
        <p:nvSpPr>
          <p:cNvPr id="102" name="TextBox 101">
            <a:extLst>
              <a:ext uri="{FF2B5EF4-FFF2-40B4-BE49-F238E27FC236}">
                <a16:creationId xmlns:a16="http://schemas.microsoft.com/office/drawing/2014/main" id="{AF753817-FA72-4AEF-90F3-4042BE738794}"/>
              </a:ext>
            </a:extLst>
          </p:cNvPr>
          <p:cNvSpPr txBox="1"/>
          <p:nvPr/>
        </p:nvSpPr>
        <p:spPr>
          <a:xfrm>
            <a:off x="6066590" y="3696925"/>
            <a:ext cx="111397" cy="230606"/>
          </a:xfrm>
          <a:prstGeom prst="rect">
            <a:avLst/>
          </a:prstGeom>
          <a:noFill/>
        </p:spPr>
        <p:txBody>
          <a:bodyPr wrap="square" rtlCol="0">
            <a:spAutoFit/>
          </a:bodyPr>
          <a:lstStyle/>
          <a:p>
            <a:pPr algn="ctr"/>
            <a:r>
              <a:rPr lang="en-US" sz="900" b="1" dirty="0"/>
              <a:t>x</a:t>
            </a:r>
          </a:p>
        </p:txBody>
      </p:sp>
      <p:sp>
        <p:nvSpPr>
          <p:cNvPr id="103" name="TextBox 102">
            <a:extLst>
              <a:ext uri="{FF2B5EF4-FFF2-40B4-BE49-F238E27FC236}">
                <a16:creationId xmlns:a16="http://schemas.microsoft.com/office/drawing/2014/main" id="{7C18DA63-F9AE-445A-8F87-B78C688C7D89}"/>
              </a:ext>
            </a:extLst>
          </p:cNvPr>
          <p:cNvSpPr txBox="1"/>
          <p:nvPr/>
        </p:nvSpPr>
        <p:spPr>
          <a:xfrm>
            <a:off x="5948255" y="3563646"/>
            <a:ext cx="111397" cy="230606"/>
          </a:xfrm>
          <a:prstGeom prst="rect">
            <a:avLst/>
          </a:prstGeom>
          <a:noFill/>
        </p:spPr>
        <p:txBody>
          <a:bodyPr wrap="square" rtlCol="0">
            <a:spAutoFit/>
          </a:bodyPr>
          <a:lstStyle/>
          <a:p>
            <a:pPr algn="ctr"/>
            <a:r>
              <a:rPr lang="en-US" sz="900" b="1" dirty="0"/>
              <a:t>x</a:t>
            </a:r>
          </a:p>
        </p:txBody>
      </p:sp>
      <p:sp>
        <p:nvSpPr>
          <p:cNvPr id="104" name="TextBox 103">
            <a:extLst>
              <a:ext uri="{FF2B5EF4-FFF2-40B4-BE49-F238E27FC236}">
                <a16:creationId xmlns:a16="http://schemas.microsoft.com/office/drawing/2014/main" id="{138FDF01-685D-4774-98FD-1BA4A7509015}"/>
              </a:ext>
            </a:extLst>
          </p:cNvPr>
          <p:cNvSpPr txBox="1"/>
          <p:nvPr/>
        </p:nvSpPr>
        <p:spPr>
          <a:xfrm>
            <a:off x="6421227" y="3693084"/>
            <a:ext cx="111397" cy="230606"/>
          </a:xfrm>
          <a:prstGeom prst="rect">
            <a:avLst/>
          </a:prstGeom>
          <a:noFill/>
        </p:spPr>
        <p:txBody>
          <a:bodyPr wrap="square" rtlCol="0">
            <a:spAutoFit/>
          </a:bodyPr>
          <a:lstStyle/>
          <a:p>
            <a:pPr algn="ctr"/>
            <a:r>
              <a:rPr lang="en-US" sz="900" b="1" dirty="0"/>
              <a:t>x</a:t>
            </a:r>
          </a:p>
        </p:txBody>
      </p:sp>
      <p:sp>
        <p:nvSpPr>
          <p:cNvPr id="105" name="TextBox 104">
            <a:extLst>
              <a:ext uri="{FF2B5EF4-FFF2-40B4-BE49-F238E27FC236}">
                <a16:creationId xmlns:a16="http://schemas.microsoft.com/office/drawing/2014/main" id="{5721ECC8-C441-4B34-935D-F195D2AFD3C0}"/>
              </a:ext>
            </a:extLst>
          </p:cNvPr>
          <p:cNvSpPr txBox="1"/>
          <p:nvPr/>
        </p:nvSpPr>
        <p:spPr>
          <a:xfrm>
            <a:off x="6302893" y="3559805"/>
            <a:ext cx="111397" cy="230606"/>
          </a:xfrm>
          <a:prstGeom prst="rect">
            <a:avLst/>
          </a:prstGeom>
          <a:noFill/>
        </p:spPr>
        <p:txBody>
          <a:bodyPr wrap="square" rtlCol="0">
            <a:spAutoFit/>
          </a:bodyPr>
          <a:lstStyle/>
          <a:p>
            <a:pPr algn="ctr"/>
            <a:r>
              <a:rPr lang="en-US" sz="900" b="1" dirty="0"/>
              <a:t>x</a:t>
            </a:r>
          </a:p>
        </p:txBody>
      </p:sp>
      <p:sp>
        <p:nvSpPr>
          <p:cNvPr id="106" name="TextBox 105">
            <a:extLst>
              <a:ext uri="{FF2B5EF4-FFF2-40B4-BE49-F238E27FC236}">
                <a16:creationId xmlns:a16="http://schemas.microsoft.com/office/drawing/2014/main" id="{9573F58A-4FA7-4C30-ACD8-03B05DBD1BF1}"/>
              </a:ext>
            </a:extLst>
          </p:cNvPr>
          <p:cNvSpPr txBox="1"/>
          <p:nvPr/>
        </p:nvSpPr>
        <p:spPr>
          <a:xfrm>
            <a:off x="6532531" y="3832875"/>
            <a:ext cx="111397" cy="230606"/>
          </a:xfrm>
          <a:prstGeom prst="rect">
            <a:avLst/>
          </a:prstGeom>
          <a:noFill/>
        </p:spPr>
        <p:txBody>
          <a:bodyPr wrap="square" rtlCol="0">
            <a:spAutoFit/>
          </a:bodyPr>
          <a:lstStyle/>
          <a:p>
            <a:pPr algn="ctr"/>
            <a:r>
              <a:rPr lang="en-US" sz="900" b="1" dirty="0"/>
              <a:t>x</a:t>
            </a:r>
          </a:p>
        </p:txBody>
      </p:sp>
      <p:cxnSp>
        <p:nvCxnSpPr>
          <p:cNvPr id="107" name="Straight Connector 106">
            <a:extLst>
              <a:ext uri="{FF2B5EF4-FFF2-40B4-BE49-F238E27FC236}">
                <a16:creationId xmlns:a16="http://schemas.microsoft.com/office/drawing/2014/main" id="{F523DA95-DDE8-46D3-87A1-36F640EFBF9F}"/>
              </a:ext>
            </a:extLst>
          </p:cNvPr>
          <p:cNvCxnSpPr/>
          <p:nvPr/>
        </p:nvCxnSpPr>
        <p:spPr>
          <a:xfrm>
            <a:off x="6898313" y="3603524"/>
            <a:ext cx="0" cy="429346"/>
          </a:xfrm>
          <a:prstGeom prst="line">
            <a:avLst/>
          </a:prstGeom>
        </p:spPr>
        <p:style>
          <a:lnRef idx="2">
            <a:schemeClr val="dk1"/>
          </a:lnRef>
          <a:fillRef idx="0">
            <a:schemeClr val="dk1"/>
          </a:fillRef>
          <a:effectRef idx="1">
            <a:schemeClr val="dk1"/>
          </a:effectRef>
          <a:fontRef idx="minor">
            <a:schemeClr val="tx1"/>
          </a:fontRef>
        </p:style>
      </p:cxnSp>
      <p:cxnSp>
        <p:nvCxnSpPr>
          <p:cNvPr id="108" name="Straight Connector 107">
            <a:extLst>
              <a:ext uri="{FF2B5EF4-FFF2-40B4-BE49-F238E27FC236}">
                <a16:creationId xmlns:a16="http://schemas.microsoft.com/office/drawing/2014/main" id="{D981C7E5-2580-4779-B902-B72F70D766FF}"/>
              </a:ext>
            </a:extLst>
          </p:cNvPr>
          <p:cNvCxnSpPr/>
          <p:nvPr/>
        </p:nvCxnSpPr>
        <p:spPr>
          <a:xfrm>
            <a:off x="7016566" y="3603524"/>
            <a:ext cx="0" cy="429346"/>
          </a:xfrm>
          <a:prstGeom prst="line">
            <a:avLst/>
          </a:prstGeom>
        </p:spPr>
        <p:style>
          <a:lnRef idx="2">
            <a:schemeClr val="dk1"/>
          </a:lnRef>
          <a:fillRef idx="0">
            <a:schemeClr val="dk1"/>
          </a:fillRef>
          <a:effectRef idx="1">
            <a:schemeClr val="dk1"/>
          </a:effectRef>
          <a:fontRef idx="minor">
            <a:schemeClr val="tx1"/>
          </a:fontRef>
        </p:style>
      </p:cxnSp>
      <p:cxnSp>
        <p:nvCxnSpPr>
          <p:cNvPr id="109" name="Straight Connector 108">
            <a:extLst>
              <a:ext uri="{FF2B5EF4-FFF2-40B4-BE49-F238E27FC236}">
                <a16:creationId xmlns:a16="http://schemas.microsoft.com/office/drawing/2014/main" id="{9890723A-1001-4489-AEBE-48EA3218BB2F}"/>
              </a:ext>
            </a:extLst>
          </p:cNvPr>
          <p:cNvCxnSpPr/>
          <p:nvPr/>
        </p:nvCxnSpPr>
        <p:spPr>
          <a:xfrm>
            <a:off x="7134819" y="3604735"/>
            <a:ext cx="0" cy="429346"/>
          </a:xfrm>
          <a:prstGeom prst="line">
            <a:avLst/>
          </a:prstGeom>
        </p:spPr>
        <p:style>
          <a:lnRef idx="2">
            <a:schemeClr val="dk1"/>
          </a:lnRef>
          <a:fillRef idx="0">
            <a:schemeClr val="dk1"/>
          </a:fillRef>
          <a:effectRef idx="1">
            <a:schemeClr val="dk1"/>
          </a:effectRef>
          <a:fontRef idx="minor">
            <a:schemeClr val="tx1"/>
          </a:fontRef>
        </p:style>
      </p:cxnSp>
      <p:cxnSp>
        <p:nvCxnSpPr>
          <p:cNvPr id="110" name="Straight Connector 109">
            <a:extLst>
              <a:ext uri="{FF2B5EF4-FFF2-40B4-BE49-F238E27FC236}">
                <a16:creationId xmlns:a16="http://schemas.microsoft.com/office/drawing/2014/main" id="{66EEC318-A9AB-4D06-A720-92FB4E744A33}"/>
              </a:ext>
            </a:extLst>
          </p:cNvPr>
          <p:cNvCxnSpPr/>
          <p:nvPr/>
        </p:nvCxnSpPr>
        <p:spPr>
          <a:xfrm>
            <a:off x="7253070" y="3603524"/>
            <a:ext cx="0" cy="429346"/>
          </a:xfrm>
          <a:prstGeom prst="line">
            <a:avLst/>
          </a:prstGeom>
        </p:spPr>
        <p:style>
          <a:lnRef idx="2">
            <a:schemeClr val="dk1"/>
          </a:lnRef>
          <a:fillRef idx="0">
            <a:schemeClr val="dk1"/>
          </a:fillRef>
          <a:effectRef idx="1">
            <a:schemeClr val="dk1"/>
          </a:effectRef>
          <a:fontRef idx="minor">
            <a:schemeClr val="tx1"/>
          </a:fontRef>
        </p:style>
      </p:cxnSp>
      <p:cxnSp>
        <p:nvCxnSpPr>
          <p:cNvPr id="111" name="Straight Connector 110">
            <a:extLst>
              <a:ext uri="{FF2B5EF4-FFF2-40B4-BE49-F238E27FC236}">
                <a16:creationId xmlns:a16="http://schemas.microsoft.com/office/drawing/2014/main" id="{1DF5C03A-B616-49FF-9B53-18CFA30B57EB}"/>
              </a:ext>
            </a:extLst>
          </p:cNvPr>
          <p:cNvCxnSpPr/>
          <p:nvPr/>
        </p:nvCxnSpPr>
        <p:spPr>
          <a:xfrm>
            <a:off x="7371321" y="3603524"/>
            <a:ext cx="0" cy="429346"/>
          </a:xfrm>
          <a:prstGeom prst="line">
            <a:avLst/>
          </a:prstGeom>
        </p:spPr>
        <p:style>
          <a:lnRef idx="2">
            <a:schemeClr val="dk1"/>
          </a:lnRef>
          <a:fillRef idx="0">
            <a:schemeClr val="dk1"/>
          </a:fillRef>
          <a:effectRef idx="1">
            <a:schemeClr val="dk1"/>
          </a:effectRef>
          <a:fontRef idx="minor">
            <a:schemeClr val="tx1"/>
          </a:fontRef>
        </p:style>
      </p:cxnSp>
      <p:cxnSp>
        <p:nvCxnSpPr>
          <p:cNvPr id="112" name="Straight Connector 111">
            <a:extLst>
              <a:ext uri="{FF2B5EF4-FFF2-40B4-BE49-F238E27FC236}">
                <a16:creationId xmlns:a16="http://schemas.microsoft.com/office/drawing/2014/main" id="{AFE09412-CE5E-41FD-A7C0-5993A8D2CA7A}"/>
              </a:ext>
            </a:extLst>
          </p:cNvPr>
          <p:cNvCxnSpPr/>
          <p:nvPr/>
        </p:nvCxnSpPr>
        <p:spPr>
          <a:xfrm>
            <a:off x="7489572" y="3603524"/>
            <a:ext cx="0" cy="429346"/>
          </a:xfrm>
          <a:prstGeom prst="line">
            <a:avLst/>
          </a:prstGeom>
        </p:spPr>
        <p:style>
          <a:lnRef idx="2">
            <a:schemeClr val="dk1"/>
          </a:lnRef>
          <a:fillRef idx="0">
            <a:schemeClr val="dk1"/>
          </a:fillRef>
          <a:effectRef idx="1">
            <a:schemeClr val="dk1"/>
          </a:effectRef>
          <a:fontRef idx="minor">
            <a:schemeClr val="tx1"/>
          </a:fontRef>
        </p:style>
      </p:cxnSp>
      <p:cxnSp>
        <p:nvCxnSpPr>
          <p:cNvPr id="113" name="Straight Connector 112">
            <a:extLst>
              <a:ext uri="{FF2B5EF4-FFF2-40B4-BE49-F238E27FC236}">
                <a16:creationId xmlns:a16="http://schemas.microsoft.com/office/drawing/2014/main" id="{ED418534-B53E-423E-A2D5-6B53B943ECEE}"/>
              </a:ext>
            </a:extLst>
          </p:cNvPr>
          <p:cNvCxnSpPr/>
          <p:nvPr/>
        </p:nvCxnSpPr>
        <p:spPr>
          <a:xfrm>
            <a:off x="7607827" y="3603524"/>
            <a:ext cx="0" cy="429346"/>
          </a:xfrm>
          <a:prstGeom prst="line">
            <a:avLst/>
          </a:prstGeom>
        </p:spPr>
        <p:style>
          <a:lnRef idx="2">
            <a:schemeClr val="dk1"/>
          </a:lnRef>
          <a:fillRef idx="0">
            <a:schemeClr val="dk1"/>
          </a:fillRef>
          <a:effectRef idx="1">
            <a:schemeClr val="dk1"/>
          </a:effectRef>
          <a:fontRef idx="minor">
            <a:schemeClr val="tx1"/>
          </a:fontRef>
        </p:style>
      </p:cxnSp>
      <p:cxnSp>
        <p:nvCxnSpPr>
          <p:cNvPr id="114" name="Straight Connector 113">
            <a:extLst>
              <a:ext uri="{FF2B5EF4-FFF2-40B4-BE49-F238E27FC236}">
                <a16:creationId xmlns:a16="http://schemas.microsoft.com/office/drawing/2014/main" id="{0B7B121F-1856-48B7-AD1F-344715557E78}"/>
              </a:ext>
            </a:extLst>
          </p:cNvPr>
          <p:cNvCxnSpPr/>
          <p:nvPr/>
        </p:nvCxnSpPr>
        <p:spPr>
          <a:xfrm>
            <a:off x="7726077" y="3604735"/>
            <a:ext cx="0" cy="429346"/>
          </a:xfrm>
          <a:prstGeom prst="line">
            <a:avLst/>
          </a:prstGeom>
        </p:spPr>
        <p:style>
          <a:lnRef idx="2">
            <a:schemeClr val="dk1"/>
          </a:lnRef>
          <a:fillRef idx="0">
            <a:schemeClr val="dk1"/>
          </a:fillRef>
          <a:effectRef idx="1">
            <a:schemeClr val="dk1"/>
          </a:effectRef>
          <a:fontRef idx="minor">
            <a:schemeClr val="tx1"/>
          </a:fontRef>
        </p:style>
      </p:cxnSp>
      <p:cxnSp>
        <p:nvCxnSpPr>
          <p:cNvPr id="115" name="Straight Connector 114">
            <a:extLst>
              <a:ext uri="{FF2B5EF4-FFF2-40B4-BE49-F238E27FC236}">
                <a16:creationId xmlns:a16="http://schemas.microsoft.com/office/drawing/2014/main" id="{6C837B3D-0C3D-4A81-B362-2472FE8D5B3E}"/>
              </a:ext>
            </a:extLst>
          </p:cNvPr>
          <p:cNvCxnSpPr/>
          <p:nvPr/>
        </p:nvCxnSpPr>
        <p:spPr>
          <a:xfrm>
            <a:off x="7840105" y="3604735"/>
            <a:ext cx="0" cy="429346"/>
          </a:xfrm>
          <a:prstGeom prst="line">
            <a:avLst/>
          </a:prstGeom>
        </p:spPr>
        <p:style>
          <a:lnRef idx="2">
            <a:schemeClr val="dk1"/>
          </a:lnRef>
          <a:fillRef idx="0">
            <a:schemeClr val="dk1"/>
          </a:fillRef>
          <a:effectRef idx="1">
            <a:schemeClr val="dk1"/>
          </a:effectRef>
          <a:fontRef idx="minor">
            <a:schemeClr val="tx1"/>
          </a:fontRef>
        </p:style>
      </p:cxnSp>
      <p:cxnSp>
        <p:nvCxnSpPr>
          <p:cNvPr id="116" name="Straight Connector 115">
            <a:extLst>
              <a:ext uri="{FF2B5EF4-FFF2-40B4-BE49-F238E27FC236}">
                <a16:creationId xmlns:a16="http://schemas.microsoft.com/office/drawing/2014/main" id="{12381E3D-406F-45E6-AC16-6BF353CEBECC}"/>
              </a:ext>
            </a:extLst>
          </p:cNvPr>
          <p:cNvCxnSpPr/>
          <p:nvPr/>
        </p:nvCxnSpPr>
        <p:spPr>
          <a:xfrm>
            <a:off x="7961309" y="3604735"/>
            <a:ext cx="0" cy="429346"/>
          </a:xfrm>
          <a:prstGeom prst="line">
            <a:avLst/>
          </a:prstGeom>
        </p:spPr>
        <p:style>
          <a:lnRef idx="2">
            <a:schemeClr val="dk1"/>
          </a:lnRef>
          <a:fillRef idx="0">
            <a:schemeClr val="dk1"/>
          </a:fillRef>
          <a:effectRef idx="1">
            <a:schemeClr val="dk1"/>
          </a:effectRef>
          <a:fontRef idx="minor">
            <a:schemeClr val="tx1"/>
          </a:fontRef>
        </p:style>
      </p:cxnSp>
      <p:cxnSp>
        <p:nvCxnSpPr>
          <p:cNvPr id="117" name="Straight Connector 116">
            <a:extLst>
              <a:ext uri="{FF2B5EF4-FFF2-40B4-BE49-F238E27FC236}">
                <a16:creationId xmlns:a16="http://schemas.microsoft.com/office/drawing/2014/main" id="{134C35A4-7800-4A90-A16D-82654101706D}"/>
              </a:ext>
            </a:extLst>
          </p:cNvPr>
          <p:cNvCxnSpPr/>
          <p:nvPr/>
        </p:nvCxnSpPr>
        <p:spPr>
          <a:xfrm>
            <a:off x="6775837" y="3603521"/>
            <a:ext cx="0" cy="429346"/>
          </a:xfrm>
          <a:prstGeom prst="line">
            <a:avLst/>
          </a:prstGeom>
        </p:spPr>
        <p:style>
          <a:lnRef idx="2">
            <a:schemeClr val="dk1"/>
          </a:lnRef>
          <a:fillRef idx="0">
            <a:schemeClr val="dk1"/>
          </a:fillRef>
          <a:effectRef idx="1">
            <a:schemeClr val="dk1"/>
          </a:effectRef>
          <a:fontRef idx="minor">
            <a:schemeClr val="tx1"/>
          </a:fontRef>
        </p:style>
      </p:cxnSp>
      <p:sp>
        <p:nvSpPr>
          <p:cNvPr id="118" name="TextBox 117">
            <a:extLst>
              <a:ext uri="{FF2B5EF4-FFF2-40B4-BE49-F238E27FC236}">
                <a16:creationId xmlns:a16="http://schemas.microsoft.com/office/drawing/2014/main" id="{FE3CAABD-DB4D-4731-910D-72BEE383FBD1}"/>
              </a:ext>
            </a:extLst>
          </p:cNvPr>
          <p:cNvSpPr txBox="1"/>
          <p:nvPr/>
        </p:nvSpPr>
        <p:spPr>
          <a:xfrm>
            <a:off x="6788238" y="3572257"/>
            <a:ext cx="111397" cy="230606"/>
          </a:xfrm>
          <a:prstGeom prst="rect">
            <a:avLst/>
          </a:prstGeom>
          <a:noFill/>
        </p:spPr>
        <p:txBody>
          <a:bodyPr wrap="square" rtlCol="0">
            <a:spAutoFit/>
          </a:bodyPr>
          <a:lstStyle/>
          <a:p>
            <a:pPr algn="ctr"/>
            <a:r>
              <a:rPr lang="en-US" sz="900" b="1" dirty="0"/>
              <a:t>x</a:t>
            </a:r>
          </a:p>
        </p:txBody>
      </p:sp>
      <p:sp>
        <p:nvSpPr>
          <p:cNvPr id="119" name="TextBox 118">
            <a:extLst>
              <a:ext uri="{FF2B5EF4-FFF2-40B4-BE49-F238E27FC236}">
                <a16:creationId xmlns:a16="http://schemas.microsoft.com/office/drawing/2014/main" id="{57F924BF-2E21-4D7D-BC9A-0D2DB269F221}"/>
              </a:ext>
            </a:extLst>
          </p:cNvPr>
          <p:cNvSpPr txBox="1"/>
          <p:nvPr/>
        </p:nvSpPr>
        <p:spPr>
          <a:xfrm>
            <a:off x="7023642" y="3703653"/>
            <a:ext cx="111397" cy="230606"/>
          </a:xfrm>
          <a:prstGeom prst="rect">
            <a:avLst/>
          </a:prstGeom>
          <a:noFill/>
        </p:spPr>
        <p:txBody>
          <a:bodyPr wrap="square" rtlCol="0">
            <a:spAutoFit/>
          </a:bodyPr>
          <a:lstStyle/>
          <a:p>
            <a:pPr algn="ctr"/>
            <a:r>
              <a:rPr lang="en-US" sz="900" b="1" dirty="0"/>
              <a:t>x</a:t>
            </a:r>
          </a:p>
        </p:txBody>
      </p:sp>
      <p:sp>
        <p:nvSpPr>
          <p:cNvPr id="120" name="TextBox 119">
            <a:extLst>
              <a:ext uri="{FF2B5EF4-FFF2-40B4-BE49-F238E27FC236}">
                <a16:creationId xmlns:a16="http://schemas.microsoft.com/office/drawing/2014/main" id="{A6BDD7BC-972F-48FC-9509-21DC19441C3B}"/>
              </a:ext>
            </a:extLst>
          </p:cNvPr>
          <p:cNvSpPr txBox="1"/>
          <p:nvPr/>
        </p:nvSpPr>
        <p:spPr>
          <a:xfrm>
            <a:off x="6905308" y="3570374"/>
            <a:ext cx="111397" cy="230606"/>
          </a:xfrm>
          <a:prstGeom prst="rect">
            <a:avLst/>
          </a:prstGeom>
          <a:noFill/>
        </p:spPr>
        <p:txBody>
          <a:bodyPr wrap="square" rtlCol="0">
            <a:spAutoFit/>
          </a:bodyPr>
          <a:lstStyle/>
          <a:p>
            <a:pPr algn="ctr"/>
            <a:r>
              <a:rPr lang="en-US" sz="900" b="1" dirty="0"/>
              <a:t>x</a:t>
            </a:r>
          </a:p>
        </p:txBody>
      </p:sp>
      <p:sp>
        <p:nvSpPr>
          <p:cNvPr id="121" name="TextBox 120">
            <a:extLst>
              <a:ext uri="{FF2B5EF4-FFF2-40B4-BE49-F238E27FC236}">
                <a16:creationId xmlns:a16="http://schemas.microsoft.com/office/drawing/2014/main" id="{C88AEB6D-1605-474C-86C7-426B32450A49}"/>
              </a:ext>
            </a:extLst>
          </p:cNvPr>
          <p:cNvSpPr txBox="1"/>
          <p:nvPr/>
        </p:nvSpPr>
        <p:spPr>
          <a:xfrm>
            <a:off x="7382056" y="3699549"/>
            <a:ext cx="111397" cy="230606"/>
          </a:xfrm>
          <a:prstGeom prst="rect">
            <a:avLst/>
          </a:prstGeom>
          <a:noFill/>
        </p:spPr>
        <p:txBody>
          <a:bodyPr wrap="square" rtlCol="0">
            <a:spAutoFit/>
          </a:bodyPr>
          <a:lstStyle/>
          <a:p>
            <a:pPr algn="ctr"/>
            <a:r>
              <a:rPr lang="en-US" sz="900" b="1" dirty="0"/>
              <a:t>x</a:t>
            </a:r>
          </a:p>
        </p:txBody>
      </p:sp>
      <p:sp>
        <p:nvSpPr>
          <p:cNvPr id="122" name="TextBox 121">
            <a:extLst>
              <a:ext uri="{FF2B5EF4-FFF2-40B4-BE49-F238E27FC236}">
                <a16:creationId xmlns:a16="http://schemas.microsoft.com/office/drawing/2014/main" id="{649372C3-75E2-48FC-8A6E-59D584C82A2E}"/>
              </a:ext>
            </a:extLst>
          </p:cNvPr>
          <p:cNvSpPr txBox="1"/>
          <p:nvPr/>
        </p:nvSpPr>
        <p:spPr>
          <a:xfrm>
            <a:off x="7263722" y="3566270"/>
            <a:ext cx="111397" cy="230606"/>
          </a:xfrm>
          <a:prstGeom prst="rect">
            <a:avLst/>
          </a:prstGeom>
          <a:noFill/>
        </p:spPr>
        <p:txBody>
          <a:bodyPr wrap="square" rtlCol="0">
            <a:spAutoFit/>
          </a:bodyPr>
          <a:lstStyle/>
          <a:p>
            <a:pPr algn="ctr"/>
            <a:r>
              <a:rPr lang="en-US" sz="900" b="1" dirty="0"/>
              <a:t>x</a:t>
            </a:r>
          </a:p>
        </p:txBody>
      </p:sp>
      <p:sp>
        <p:nvSpPr>
          <p:cNvPr id="123" name="TextBox 122">
            <a:extLst>
              <a:ext uri="{FF2B5EF4-FFF2-40B4-BE49-F238E27FC236}">
                <a16:creationId xmlns:a16="http://schemas.microsoft.com/office/drawing/2014/main" id="{79B73C18-1568-4327-A477-3C1486D8B8A8}"/>
              </a:ext>
            </a:extLst>
          </p:cNvPr>
          <p:cNvSpPr txBox="1"/>
          <p:nvPr/>
        </p:nvSpPr>
        <p:spPr>
          <a:xfrm>
            <a:off x="7736694" y="3695708"/>
            <a:ext cx="111397" cy="230606"/>
          </a:xfrm>
          <a:prstGeom prst="rect">
            <a:avLst/>
          </a:prstGeom>
          <a:noFill/>
        </p:spPr>
        <p:txBody>
          <a:bodyPr wrap="square" rtlCol="0">
            <a:spAutoFit/>
          </a:bodyPr>
          <a:lstStyle/>
          <a:p>
            <a:pPr algn="ctr"/>
            <a:r>
              <a:rPr lang="en-US" sz="900" b="1" dirty="0"/>
              <a:t>x</a:t>
            </a:r>
          </a:p>
        </p:txBody>
      </p:sp>
      <p:sp>
        <p:nvSpPr>
          <p:cNvPr id="124" name="TextBox 123">
            <a:extLst>
              <a:ext uri="{FF2B5EF4-FFF2-40B4-BE49-F238E27FC236}">
                <a16:creationId xmlns:a16="http://schemas.microsoft.com/office/drawing/2014/main" id="{DF587CBE-691B-4598-866D-2636CC6A3DEA}"/>
              </a:ext>
            </a:extLst>
          </p:cNvPr>
          <p:cNvSpPr txBox="1"/>
          <p:nvPr/>
        </p:nvSpPr>
        <p:spPr>
          <a:xfrm>
            <a:off x="7618359" y="3562429"/>
            <a:ext cx="111397" cy="230606"/>
          </a:xfrm>
          <a:prstGeom prst="rect">
            <a:avLst/>
          </a:prstGeom>
          <a:noFill/>
        </p:spPr>
        <p:txBody>
          <a:bodyPr wrap="square" rtlCol="0">
            <a:spAutoFit/>
          </a:bodyPr>
          <a:lstStyle/>
          <a:p>
            <a:pPr algn="ctr"/>
            <a:r>
              <a:rPr lang="en-US" sz="900" b="1" dirty="0"/>
              <a:t>x</a:t>
            </a:r>
          </a:p>
        </p:txBody>
      </p:sp>
      <p:sp>
        <p:nvSpPr>
          <p:cNvPr id="125" name="TextBox 124">
            <a:extLst>
              <a:ext uri="{FF2B5EF4-FFF2-40B4-BE49-F238E27FC236}">
                <a16:creationId xmlns:a16="http://schemas.microsoft.com/office/drawing/2014/main" id="{258E486F-4E3E-4196-B449-EC644E534018}"/>
              </a:ext>
            </a:extLst>
          </p:cNvPr>
          <p:cNvSpPr txBox="1"/>
          <p:nvPr/>
        </p:nvSpPr>
        <p:spPr>
          <a:xfrm>
            <a:off x="7847998" y="3835499"/>
            <a:ext cx="111397" cy="230606"/>
          </a:xfrm>
          <a:prstGeom prst="rect">
            <a:avLst/>
          </a:prstGeom>
          <a:noFill/>
        </p:spPr>
        <p:txBody>
          <a:bodyPr wrap="square" rtlCol="0">
            <a:spAutoFit/>
          </a:bodyPr>
          <a:lstStyle/>
          <a:p>
            <a:pPr algn="ctr"/>
            <a:r>
              <a:rPr lang="en-US" sz="900" b="1" dirty="0"/>
              <a:t>x</a:t>
            </a:r>
          </a:p>
        </p:txBody>
      </p:sp>
      <p:sp>
        <p:nvSpPr>
          <p:cNvPr id="126" name="TextBox 125">
            <a:extLst>
              <a:ext uri="{FF2B5EF4-FFF2-40B4-BE49-F238E27FC236}">
                <a16:creationId xmlns:a16="http://schemas.microsoft.com/office/drawing/2014/main" id="{370B30B9-2226-43F8-829A-E913F645EE35}"/>
              </a:ext>
            </a:extLst>
          </p:cNvPr>
          <p:cNvSpPr txBox="1"/>
          <p:nvPr/>
        </p:nvSpPr>
        <p:spPr>
          <a:xfrm>
            <a:off x="5823929" y="3841248"/>
            <a:ext cx="111397" cy="230606"/>
          </a:xfrm>
          <a:prstGeom prst="rect">
            <a:avLst/>
          </a:prstGeom>
          <a:noFill/>
        </p:spPr>
        <p:txBody>
          <a:bodyPr wrap="square" rtlCol="0">
            <a:spAutoFit/>
          </a:bodyPr>
          <a:lstStyle/>
          <a:p>
            <a:pPr algn="ctr"/>
            <a:r>
              <a:rPr lang="en-US" sz="900" b="1" dirty="0"/>
              <a:t>x</a:t>
            </a:r>
          </a:p>
        </p:txBody>
      </p:sp>
      <p:sp>
        <p:nvSpPr>
          <p:cNvPr id="127" name="TextBox 126">
            <a:extLst>
              <a:ext uri="{FF2B5EF4-FFF2-40B4-BE49-F238E27FC236}">
                <a16:creationId xmlns:a16="http://schemas.microsoft.com/office/drawing/2014/main" id="{CF498208-8320-4BD3-9A3C-A46050847EA1}"/>
              </a:ext>
            </a:extLst>
          </p:cNvPr>
          <p:cNvSpPr txBox="1"/>
          <p:nvPr/>
        </p:nvSpPr>
        <p:spPr>
          <a:xfrm>
            <a:off x="6182343" y="3837144"/>
            <a:ext cx="111397" cy="230606"/>
          </a:xfrm>
          <a:prstGeom prst="rect">
            <a:avLst/>
          </a:prstGeom>
          <a:noFill/>
        </p:spPr>
        <p:txBody>
          <a:bodyPr wrap="square" rtlCol="0">
            <a:spAutoFit/>
          </a:bodyPr>
          <a:lstStyle/>
          <a:p>
            <a:pPr algn="ctr"/>
            <a:r>
              <a:rPr lang="en-US" sz="900" b="1" dirty="0"/>
              <a:t>x</a:t>
            </a:r>
          </a:p>
        </p:txBody>
      </p:sp>
      <p:sp>
        <p:nvSpPr>
          <p:cNvPr id="128" name="TextBox 127">
            <a:extLst>
              <a:ext uri="{FF2B5EF4-FFF2-40B4-BE49-F238E27FC236}">
                <a16:creationId xmlns:a16="http://schemas.microsoft.com/office/drawing/2014/main" id="{35E0BBCF-A4BA-4E5C-94AD-96DD01D7FF38}"/>
              </a:ext>
            </a:extLst>
          </p:cNvPr>
          <p:cNvSpPr txBox="1"/>
          <p:nvPr/>
        </p:nvSpPr>
        <p:spPr>
          <a:xfrm>
            <a:off x="7138269" y="3840735"/>
            <a:ext cx="111397" cy="230606"/>
          </a:xfrm>
          <a:prstGeom prst="rect">
            <a:avLst/>
          </a:prstGeom>
          <a:noFill/>
        </p:spPr>
        <p:txBody>
          <a:bodyPr wrap="square" rtlCol="0">
            <a:spAutoFit/>
          </a:bodyPr>
          <a:lstStyle/>
          <a:p>
            <a:pPr algn="ctr"/>
            <a:r>
              <a:rPr lang="en-US" sz="900" b="1" dirty="0"/>
              <a:t>x</a:t>
            </a:r>
          </a:p>
        </p:txBody>
      </p:sp>
      <p:sp>
        <p:nvSpPr>
          <p:cNvPr id="129" name="TextBox 128">
            <a:extLst>
              <a:ext uri="{FF2B5EF4-FFF2-40B4-BE49-F238E27FC236}">
                <a16:creationId xmlns:a16="http://schemas.microsoft.com/office/drawing/2014/main" id="{7F626AA7-C0DA-40B1-AD64-143E745DB6D2}"/>
              </a:ext>
            </a:extLst>
          </p:cNvPr>
          <p:cNvSpPr txBox="1"/>
          <p:nvPr/>
        </p:nvSpPr>
        <p:spPr>
          <a:xfrm>
            <a:off x="7496683" y="3836631"/>
            <a:ext cx="111397" cy="230606"/>
          </a:xfrm>
          <a:prstGeom prst="rect">
            <a:avLst/>
          </a:prstGeom>
          <a:noFill/>
        </p:spPr>
        <p:txBody>
          <a:bodyPr wrap="square" rtlCol="0">
            <a:spAutoFit/>
          </a:bodyPr>
          <a:lstStyle/>
          <a:p>
            <a:pPr algn="ctr"/>
            <a:r>
              <a:rPr lang="en-US" sz="900" b="1" dirty="0"/>
              <a:t>x</a:t>
            </a:r>
          </a:p>
        </p:txBody>
      </p:sp>
      <p:sp>
        <p:nvSpPr>
          <p:cNvPr id="130" name="TextBox 129">
            <a:extLst>
              <a:ext uri="{FF2B5EF4-FFF2-40B4-BE49-F238E27FC236}">
                <a16:creationId xmlns:a16="http://schemas.microsoft.com/office/drawing/2014/main" id="{89380D92-0FD2-4234-B174-574B019DB78A}"/>
              </a:ext>
            </a:extLst>
          </p:cNvPr>
          <p:cNvSpPr txBox="1"/>
          <p:nvPr/>
        </p:nvSpPr>
        <p:spPr>
          <a:xfrm>
            <a:off x="2752385" y="3253972"/>
            <a:ext cx="205552" cy="276727"/>
          </a:xfrm>
          <a:prstGeom prst="rect">
            <a:avLst/>
          </a:prstGeom>
          <a:noFill/>
        </p:spPr>
        <p:txBody>
          <a:bodyPr wrap="square" rtlCol="0">
            <a:spAutoFit/>
          </a:bodyPr>
          <a:lstStyle/>
          <a:p>
            <a:pPr algn="ctr"/>
            <a:r>
              <a:rPr lang="en-US" sz="1200" b="1" dirty="0"/>
              <a:t>0</a:t>
            </a:r>
          </a:p>
        </p:txBody>
      </p:sp>
      <p:cxnSp>
        <p:nvCxnSpPr>
          <p:cNvPr id="131" name="Straight Connector 130">
            <a:extLst>
              <a:ext uri="{FF2B5EF4-FFF2-40B4-BE49-F238E27FC236}">
                <a16:creationId xmlns:a16="http://schemas.microsoft.com/office/drawing/2014/main" id="{96CED3A4-55D0-4500-B274-FFC5033A843F}"/>
              </a:ext>
            </a:extLst>
          </p:cNvPr>
          <p:cNvCxnSpPr/>
          <p:nvPr/>
        </p:nvCxnSpPr>
        <p:spPr>
          <a:xfrm>
            <a:off x="2959655" y="3537737"/>
            <a:ext cx="273669" cy="0"/>
          </a:xfrm>
          <a:prstGeom prst="line">
            <a:avLst/>
          </a:prstGeom>
        </p:spPr>
        <p:style>
          <a:lnRef idx="2">
            <a:schemeClr val="dk1"/>
          </a:lnRef>
          <a:fillRef idx="0">
            <a:schemeClr val="dk1"/>
          </a:fillRef>
          <a:effectRef idx="1">
            <a:schemeClr val="dk1"/>
          </a:effectRef>
          <a:fontRef idx="minor">
            <a:schemeClr val="tx1"/>
          </a:fontRef>
        </p:style>
      </p:cxnSp>
      <p:sp>
        <p:nvSpPr>
          <p:cNvPr id="132" name="TextBox 131">
            <a:extLst>
              <a:ext uri="{FF2B5EF4-FFF2-40B4-BE49-F238E27FC236}">
                <a16:creationId xmlns:a16="http://schemas.microsoft.com/office/drawing/2014/main" id="{D1CA8308-0C27-4E7C-94ED-7E56D28F3815}"/>
              </a:ext>
            </a:extLst>
          </p:cNvPr>
          <p:cNvSpPr txBox="1"/>
          <p:nvPr/>
        </p:nvSpPr>
        <p:spPr>
          <a:xfrm>
            <a:off x="2959655" y="3253597"/>
            <a:ext cx="273669" cy="276727"/>
          </a:xfrm>
          <a:prstGeom prst="rect">
            <a:avLst/>
          </a:prstGeom>
          <a:noFill/>
        </p:spPr>
        <p:txBody>
          <a:bodyPr wrap="square" rtlCol="0">
            <a:spAutoFit/>
          </a:bodyPr>
          <a:lstStyle/>
          <a:p>
            <a:pPr algn="ctr"/>
            <a:r>
              <a:rPr lang="en-US" sz="1200" b="1" dirty="0"/>
              <a:t>3</a:t>
            </a:r>
          </a:p>
        </p:txBody>
      </p:sp>
      <p:cxnSp>
        <p:nvCxnSpPr>
          <p:cNvPr id="133" name="Straight Connector 132">
            <a:extLst>
              <a:ext uri="{FF2B5EF4-FFF2-40B4-BE49-F238E27FC236}">
                <a16:creationId xmlns:a16="http://schemas.microsoft.com/office/drawing/2014/main" id="{3076BC0F-9EC0-4748-8190-CA6C35BAE472}"/>
              </a:ext>
            </a:extLst>
          </p:cNvPr>
          <p:cNvCxnSpPr/>
          <p:nvPr/>
        </p:nvCxnSpPr>
        <p:spPr>
          <a:xfrm>
            <a:off x="3328397" y="3538092"/>
            <a:ext cx="273669" cy="0"/>
          </a:xfrm>
          <a:prstGeom prst="line">
            <a:avLst/>
          </a:prstGeom>
        </p:spPr>
        <p:style>
          <a:lnRef idx="2">
            <a:schemeClr val="dk1"/>
          </a:lnRef>
          <a:fillRef idx="0">
            <a:schemeClr val="dk1"/>
          </a:fillRef>
          <a:effectRef idx="1">
            <a:schemeClr val="dk1"/>
          </a:effectRef>
          <a:fontRef idx="minor">
            <a:schemeClr val="tx1"/>
          </a:fontRef>
        </p:style>
      </p:cxnSp>
      <p:sp>
        <p:nvSpPr>
          <p:cNvPr id="134" name="TextBox 133">
            <a:extLst>
              <a:ext uri="{FF2B5EF4-FFF2-40B4-BE49-F238E27FC236}">
                <a16:creationId xmlns:a16="http://schemas.microsoft.com/office/drawing/2014/main" id="{472C2C50-7464-4770-B5A2-93DFD597DA0A}"/>
              </a:ext>
            </a:extLst>
          </p:cNvPr>
          <p:cNvSpPr txBox="1"/>
          <p:nvPr/>
        </p:nvSpPr>
        <p:spPr>
          <a:xfrm>
            <a:off x="3328397" y="3253952"/>
            <a:ext cx="273669" cy="276727"/>
          </a:xfrm>
          <a:prstGeom prst="rect">
            <a:avLst/>
          </a:prstGeom>
          <a:noFill/>
        </p:spPr>
        <p:txBody>
          <a:bodyPr wrap="square" rtlCol="0">
            <a:spAutoFit/>
          </a:bodyPr>
          <a:lstStyle/>
          <a:p>
            <a:pPr algn="ctr"/>
            <a:r>
              <a:rPr lang="en-US" sz="1200" b="1" dirty="0"/>
              <a:t>8</a:t>
            </a:r>
          </a:p>
        </p:txBody>
      </p:sp>
      <p:cxnSp>
        <p:nvCxnSpPr>
          <p:cNvPr id="135" name="Straight Connector 134">
            <a:extLst>
              <a:ext uri="{FF2B5EF4-FFF2-40B4-BE49-F238E27FC236}">
                <a16:creationId xmlns:a16="http://schemas.microsoft.com/office/drawing/2014/main" id="{EFABE00A-093E-4409-912D-C299657154DF}"/>
              </a:ext>
            </a:extLst>
          </p:cNvPr>
          <p:cNvCxnSpPr/>
          <p:nvPr/>
        </p:nvCxnSpPr>
        <p:spPr>
          <a:xfrm>
            <a:off x="3686001" y="3537737"/>
            <a:ext cx="273669" cy="0"/>
          </a:xfrm>
          <a:prstGeom prst="line">
            <a:avLst/>
          </a:prstGeom>
        </p:spPr>
        <p:style>
          <a:lnRef idx="2">
            <a:schemeClr val="dk1"/>
          </a:lnRef>
          <a:fillRef idx="0">
            <a:schemeClr val="dk1"/>
          </a:fillRef>
          <a:effectRef idx="1">
            <a:schemeClr val="dk1"/>
          </a:effectRef>
          <a:fontRef idx="minor">
            <a:schemeClr val="tx1"/>
          </a:fontRef>
        </p:style>
      </p:cxnSp>
      <p:sp>
        <p:nvSpPr>
          <p:cNvPr id="136" name="TextBox 135">
            <a:extLst>
              <a:ext uri="{FF2B5EF4-FFF2-40B4-BE49-F238E27FC236}">
                <a16:creationId xmlns:a16="http://schemas.microsoft.com/office/drawing/2014/main" id="{4F3424A8-FD31-48D1-B304-D7F35B288A57}"/>
              </a:ext>
            </a:extLst>
          </p:cNvPr>
          <p:cNvSpPr txBox="1"/>
          <p:nvPr/>
        </p:nvSpPr>
        <p:spPr>
          <a:xfrm>
            <a:off x="3652941" y="3253597"/>
            <a:ext cx="349514" cy="276727"/>
          </a:xfrm>
          <a:prstGeom prst="rect">
            <a:avLst/>
          </a:prstGeom>
          <a:noFill/>
        </p:spPr>
        <p:txBody>
          <a:bodyPr wrap="square" rtlCol="0">
            <a:spAutoFit/>
          </a:bodyPr>
          <a:lstStyle/>
          <a:p>
            <a:pPr algn="ctr"/>
            <a:r>
              <a:rPr lang="en-US" sz="1200" b="1" dirty="0"/>
              <a:t>24</a:t>
            </a:r>
          </a:p>
        </p:txBody>
      </p:sp>
      <p:sp>
        <p:nvSpPr>
          <p:cNvPr id="137" name="TextBox 136">
            <a:extLst>
              <a:ext uri="{FF2B5EF4-FFF2-40B4-BE49-F238E27FC236}">
                <a16:creationId xmlns:a16="http://schemas.microsoft.com/office/drawing/2014/main" id="{9953FEB5-14FC-4218-B582-B62A408310BD}"/>
              </a:ext>
            </a:extLst>
          </p:cNvPr>
          <p:cNvSpPr txBox="1"/>
          <p:nvPr/>
        </p:nvSpPr>
        <p:spPr>
          <a:xfrm>
            <a:off x="4099241" y="3256731"/>
            <a:ext cx="205552" cy="276727"/>
          </a:xfrm>
          <a:prstGeom prst="rect">
            <a:avLst/>
          </a:prstGeom>
          <a:noFill/>
        </p:spPr>
        <p:txBody>
          <a:bodyPr wrap="square" rtlCol="0">
            <a:spAutoFit/>
          </a:bodyPr>
          <a:lstStyle/>
          <a:p>
            <a:pPr algn="ctr"/>
            <a:r>
              <a:rPr lang="en-US" sz="1200" b="1" dirty="0"/>
              <a:t>0</a:t>
            </a:r>
          </a:p>
        </p:txBody>
      </p:sp>
      <p:cxnSp>
        <p:nvCxnSpPr>
          <p:cNvPr id="138" name="Straight Connector 137">
            <a:extLst>
              <a:ext uri="{FF2B5EF4-FFF2-40B4-BE49-F238E27FC236}">
                <a16:creationId xmlns:a16="http://schemas.microsoft.com/office/drawing/2014/main" id="{C2CC1EE8-8527-4130-9FED-1AB2A15A2A40}"/>
              </a:ext>
            </a:extLst>
          </p:cNvPr>
          <p:cNvCxnSpPr/>
          <p:nvPr/>
        </p:nvCxnSpPr>
        <p:spPr>
          <a:xfrm>
            <a:off x="4295108" y="3540497"/>
            <a:ext cx="273669" cy="0"/>
          </a:xfrm>
          <a:prstGeom prst="line">
            <a:avLst/>
          </a:prstGeom>
        </p:spPr>
        <p:style>
          <a:lnRef idx="2">
            <a:schemeClr val="dk1"/>
          </a:lnRef>
          <a:fillRef idx="0">
            <a:schemeClr val="dk1"/>
          </a:fillRef>
          <a:effectRef idx="1">
            <a:schemeClr val="dk1"/>
          </a:effectRef>
          <a:fontRef idx="minor">
            <a:schemeClr val="tx1"/>
          </a:fontRef>
        </p:style>
      </p:cxnSp>
      <p:sp>
        <p:nvSpPr>
          <p:cNvPr id="139" name="TextBox 138">
            <a:extLst>
              <a:ext uri="{FF2B5EF4-FFF2-40B4-BE49-F238E27FC236}">
                <a16:creationId xmlns:a16="http://schemas.microsoft.com/office/drawing/2014/main" id="{1CE3BA98-FD1F-41F8-AE14-278417F85BC5}"/>
              </a:ext>
            </a:extLst>
          </p:cNvPr>
          <p:cNvSpPr txBox="1"/>
          <p:nvPr/>
        </p:nvSpPr>
        <p:spPr>
          <a:xfrm>
            <a:off x="4295108" y="3256357"/>
            <a:ext cx="273669" cy="276727"/>
          </a:xfrm>
          <a:prstGeom prst="rect">
            <a:avLst/>
          </a:prstGeom>
          <a:noFill/>
        </p:spPr>
        <p:txBody>
          <a:bodyPr wrap="square" rtlCol="0">
            <a:spAutoFit/>
          </a:bodyPr>
          <a:lstStyle/>
          <a:p>
            <a:pPr algn="ctr"/>
            <a:r>
              <a:rPr lang="en-US" sz="1200" b="1" dirty="0"/>
              <a:t>3</a:t>
            </a:r>
          </a:p>
        </p:txBody>
      </p:sp>
      <p:cxnSp>
        <p:nvCxnSpPr>
          <p:cNvPr id="140" name="Straight Connector 139">
            <a:extLst>
              <a:ext uri="{FF2B5EF4-FFF2-40B4-BE49-F238E27FC236}">
                <a16:creationId xmlns:a16="http://schemas.microsoft.com/office/drawing/2014/main" id="{B8132DCF-D528-48DB-A8FB-772D25FFDD41}"/>
              </a:ext>
            </a:extLst>
          </p:cNvPr>
          <p:cNvCxnSpPr/>
          <p:nvPr/>
        </p:nvCxnSpPr>
        <p:spPr>
          <a:xfrm>
            <a:off x="4663850" y="3540851"/>
            <a:ext cx="273669" cy="0"/>
          </a:xfrm>
          <a:prstGeom prst="line">
            <a:avLst/>
          </a:prstGeom>
        </p:spPr>
        <p:style>
          <a:lnRef idx="2">
            <a:schemeClr val="dk1"/>
          </a:lnRef>
          <a:fillRef idx="0">
            <a:schemeClr val="dk1"/>
          </a:fillRef>
          <a:effectRef idx="1">
            <a:schemeClr val="dk1"/>
          </a:effectRef>
          <a:fontRef idx="minor">
            <a:schemeClr val="tx1"/>
          </a:fontRef>
        </p:style>
      </p:cxnSp>
      <p:sp>
        <p:nvSpPr>
          <p:cNvPr id="141" name="TextBox 140">
            <a:extLst>
              <a:ext uri="{FF2B5EF4-FFF2-40B4-BE49-F238E27FC236}">
                <a16:creationId xmlns:a16="http://schemas.microsoft.com/office/drawing/2014/main" id="{8537C22D-C832-416C-8EAB-D0AF4355F50D}"/>
              </a:ext>
            </a:extLst>
          </p:cNvPr>
          <p:cNvSpPr txBox="1"/>
          <p:nvPr/>
        </p:nvSpPr>
        <p:spPr>
          <a:xfrm>
            <a:off x="4663850" y="3256711"/>
            <a:ext cx="273669" cy="276727"/>
          </a:xfrm>
          <a:prstGeom prst="rect">
            <a:avLst/>
          </a:prstGeom>
          <a:noFill/>
        </p:spPr>
        <p:txBody>
          <a:bodyPr wrap="square" rtlCol="0">
            <a:spAutoFit/>
          </a:bodyPr>
          <a:lstStyle/>
          <a:p>
            <a:pPr algn="ctr"/>
            <a:r>
              <a:rPr lang="en-US" sz="1200" b="1" dirty="0"/>
              <a:t>8</a:t>
            </a:r>
          </a:p>
        </p:txBody>
      </p:sp>
      <p:cxnSp>
        <p:nvCxnSpPr>
          <p:cNvPr id="142" name="Straight Connector 141">
            <a:extLst>
              <a:ext uri="{FF2B5EF4-FFF2-40B4-BE49-F238E27FC236}">
                <a16:creationId xmlns:a16="http://schemas.microsoft.com/office/drawing/2014/main" id="{A1515FC4-19B3-4197-B3FB-3B2430215C95}"/>
              </a:ext>
            </a:extLst>
          </p:cNvPr>
          <p:cNvCxnSpPr/>
          <p:nvPr/>
        </p:nvCxnSpPr>
        <p:spPr>
          <a:xfrm>
            <a:off x="5021454" y="3540497"/>
            <a:ext cx="273669" cy="0"/>
          </a:xfrm>
          <a:prstGeom prst="line">
            <a:avLst/>
          </a:prstGeom>
        </p:spPr>
        <p:style>
          <a:lnRef idx="2">
            <a:schemeClr val="dk1"/>
          </a:lnRef>
          <a:fillRef idx="0">
            <a:schemeClr val="dk1"/>
          </a:fillRef>
          <a:effectRef idx="1">
            <a:schemeClr val="dk1"/>
          </a:effectRef>
          <a:fontRef idx="minor">
            <a:schemeClr val="tx1"/>
          </a:fontRef>
        </p:style>
      </p:cxnSp>
      <p:sp>
        <p:nvSpPr>
          <p:cNvPr id="143" name="TextBox 142">
            <a:extLst>
              <a:ext uri="{FF2B5EF4-FFF2-40B4-BE49-F238E27FC236}">
                <a16:creationId xmlns:a16="http://schemas.microsoft.com/office/drawing/2014/main" id="{85157720-FA26-4F5B-8034-A1F7F996CF00}"/>
              </a:ext>
            </a:extLst>
          </p:cNvPr>
          <p:cNvSpPr txBox="1"/>
          <p:nvPr/>
        </p:nvSpPr>
        <p:spPr>
          <a:xfrm>
            <a:off x="4988394" y="3256357"/>
            <a:ext cx="349514" cy="276727"/>
          </a:xfrm>
          <a:prstGeom prst="rect">
            <a:avLst/>
          </a:prstGeom>
          <a:noFill/>
        </p:spPr>
        <p:txBody>
          <a:bodyPr wrap="square" rtlCol="0">
            <a:spAutoFit/>
          </a:bodyPr>
          <a:lstStyle/>
          <a:p>
            <a:pPr algn="ctr"/>
            <a:r>
              <a:rPr lang="en-US" sz="1200" b="1" dirty="0"/>
              <a:t>24</a:t>
            </a:r>
          </a:p>
        </p:txBody>
      </p:sp>
      <p:sp>
        <p:nvSpPr>
          <p:cNvPr id="144" name="TextBox 143">
            <a:extLst>
              <a:ext uri="{FF2B5EF4-FFF2-40B4-BE49-F238E27FC236}">
                <a16:creationId xmlns:a16="http://schemas.microsoft.com/office/drawing/2014/main" id="{9FAA8201-D320-4A1A-BCBF-6F40A2FFF78C}"/>
              </a:ext>
            </a:extLst>
          </p:cNvPr>
          <p:cNvSpPr txBox="1"/>
          <p:nvPr/>
        </p:nvSpPr>
        <p:spPr>
          <a:xfrm>
            <a:off x="5420078" y="3258433"/>
            <a:ext cx="205552" cy="276727"/>
          </a:xfrm>
          <a:prstGeom prst="rect">
            <a:avLst/>
          </a:prstGeom>
          <a:noFill/>
        </p:spPr>
        <p:txBody>
          <a:bodyPr wrap="square" rtlCol="0">
            <a:spAutoFit/>
          </a:bodyPr>
          <a:lstStyle/>
          <a:p>
            <a:pPr algn="ctr"/>
            <a:r>
              <a:rPr lang="en-US" sz="1200" b="1" dirty="0"/>
              <a:t>0</a:t>
            </a:r>
          </a:p>
        </p:txBody>
      </p:sp>
      <p:cxnSp>
        <p:nvCxnSpPr>
          <p:cNvPr id="145" name="Straight Connector 144">
            <a:extLst>
              <a:ext uri="{FF2B5EF4-FFF2-40B4-BE49-F238E27FC236}">
                <a16:creationId xmlns:a16="http://schemas.microsoft.com/office/drawing/2014/main" id="{5B85DB7F-B5BA-4524-BE9A-864DE7953258}"/>
              </a:ext>
            </a:extLst>
          </p:cNvPr>
          <p:cNvCxnSpPr/>
          <p:nvPr/>
        </p:nvCxnSpPr>
        <p:spPr>
          <a:xfrm>
            <a:off x="5627347" y="3542198"/>
            <a:ext cx="273669" cy="0"/>
          </a:xfrm>
          <a:prstGeom prst="line">
            <a:avLst/>
          </a:prstGeom>
        </p:spPr>
        <p:style>
          <a:lnRef idx="2">
            <a:schemeClr val="dk1"/>
          </a:lnRef>
          <a:fillRef idx="0">
            <a:schemeClr val="dk1"/>
          </a:fillRef>
          <a:effectRef idx="1">
            <a:schemeClr val="dk1"/>
          </a:effectRef>
          <a:fontRef idx="minor">
            <a:schemeClr val="tx1"/>
          </a:fontRef>
        </p:style>
      </p:cxnSp>
      <p:sp>
        <p:nvSpPr>
          <p:cNvPr id="146" name="TextBox 145">
            <a:extLst>
              <a:ext uri="{FF2B5EF4-FFF2-40B4-BE49-F238E27FC236}">
                <a16:creationId xmlns:a16="http://schemas.microsoft.com/office/drawing/2014/main" id="{CABEEAC3-3E5A-4429-8D9B-E6DD346526EC}"/>
              </a:ext>
            </a:extLst>
          </p:cNvPr>
          <p:cNvSpPr txBox="1"/>
          <p:nvPr/>
        </p:nvSpPr>
        <p:spPr>
          <a:xfrm>
            <a:off x="5627347" y="3258058"/>
            <a:ext cx="273669" cy="276727"/>
          </a:xfrm>
          <a:prstGeom prst="rect">
            <a:avLst/>
          </a:prstGeom>
          <a:noFill/>
        </p:spPr>
        <p:txBody>
          <a:bodyPr wrap="square" rtlCol="0">
            <a:spAutoFit/>
          </a:bodyPr>
          <a:lstStyle/>
          <a:p>
            <a:pPr algn="ctr"/>
            <a:r>
              <a:rPr lang="en-US" sz="1200" b="1" dirty="0"/>
              <a:t>3</a:t>
            </a:r>
          </a:p>
        </p:txBody>
      </p:sp>
      <p:cxnSp>
        <p:nvCxnSpPr>
          <p:cNvPr id="147" name="Straight Connector 146">
            <a:extLst>
              <a:ext uri="{FF2B5EF4-FFF2-40B4-BE49-F238E27FC236}">
                <a16:creationId xmlns:a16="http://schemas.microsoft.com/office/drawing/2014/main" id="{754C7E31-0DE9-479C-9F12-0E05177EBBC3}"/>
              </a:ext>
            </a:extLst>
          </p:cNvPr>
          <p:cNvCxnSpPr/>
          <p:nvPr/>
        </p:nvCxnSpPr>
        <p:spPr>
          <a:xfrm>
            <a:off x="5996089" y="3542553"/>
            <a:ext cx="273669" cy="0"/>
          </a:xfrm>
          <a:prstGeom prst="line">
            <a:avLst/>
          </a:prstGeom>
        </p:spPr>
        <p:style>
          <a:lnRef idx="2">
            <a:schemeClr val="dk1"/>
          </a:lnRef>
          <a:fillRef idx="0">
            <a:schemeClr val="dk1"/>
          </a:fillRef>
          <a:effectRef idx="1">
            <a:schemeClr val="dk1"/>
          </a:effectRef>
          <a:fontRef idx="minor">
            <a:schemeClr val="tx1"/>
          </a:fontRef>
        </p:style>
      </p:cxnSp>
      <p:sp>
        <p:nvSpPr>
          <p:cNvPr id="148" name="TextBox 147">
            <a:extLst>
              <a:ext uri="{FF2B5EF4-FFF2-40B4-BE49-F238E27FC236}">
                <a16:creationId xmlns:a16="http://schemas.microsoft.com/office/drawing/2014/main" id="{FDC6EE7D-9309-4769-B3D4-2B162BD34660}"/>
              </a:ext>
            </a:extLst>
          </p:cNvPr>
          <p:cNvSpPr txBox="1"/>
          <p:nvPr/>
        </p:nvSpPr>
        <p:spPr>
          <a:xfrm>
            <a:off x="5996089" y="3258413"/>
            <a:ext cx="273669" cy="276727"/>
          </a:xfrm>
          <a:prstGeom prst="rect">
            <a:avLst/>
          </a:prstGeom>
          <a:noFill/>
        </p:spPr>
        <p:txBody>
          <a:bodyPr wrap="square" rtlCol="0">
            <a:spAutoFit/>
          </a:bodyPr>
          <a:lstStyle/>
          <a:p>
            <a:pPr algn="ctr"/>
            <a:r>
              <a:rPr lang="en-US" sz="1200" b="1" dirty="0"/>
              <a:t>8</a:t>
            </a:r>
          </a:p>
        </p:txBody>
      </p:sp>
      <p:cxnSp>
        <p:nvCxnSpPr>
          <p:cNvPr id="149" name="Straight Connector 148">
            <a:extLst>
              <a:ext uri="{FF2B5EF4-FFF2-40B4-BE49-F238E27FC236}">
                <a16:creationId xmlns:a16="http://schemas.microsoft.com/office/drawing/2014/main" id="{7A9FFA08-A33E-424D-852C-60F12165FD21}"/>
              </a:ext>
            </a:extLst>
          </p:cNvPr>
          <p:cNvCxnSpPr/>
          <p:nvPr/>
        </p:nvCxnSpPr>
        <p:spPr>
          <a:xfrm>
            <a:off x="6353693" y="3542198"/>
            <a:ext cx="273669" cy="0"/>
          </a:xfrm>
          <a:prstGeom prst="line">
            <a:avLst/>
          </a:prstGeom>
        </p:spPr>
        <p:style>
          <a:lnRef idx="2">
            <a:schemeClr val="dk1"/>
          </a:lnRef>
          <a:fillRef idx="0">
            <a:schemeClr val="dk1"/>
          </a:fillRef>
          <a:effectRef idx="1">
            <a:schemeClr val="dk1"/>
          </a:effectRef>
          <a:fontRef idx="minor">
            <a:schemeClr val="tx1"/>
          </a:fontRef>
        </p:style>
      </p:cxnSp>
      <p:sp>
        <p:nvSpPr>
          <p:cNvPr id="150" name="TextBox 149">
            <a:extLst>
              <a:ext uri="{FF2B5EF4-FFF2-40B4-BE49-F238E27FC236}">
                <a16:creationId xmlns:a16="http://schemas.microsoft.com/office/drawing/2014/main" id="{67156094-B0E6-44CC-BB00-004040D5AE42}"/>
              </a:ext>
            </a:extLst>
          </p:cNvPr>
          <p:cNvSpPr txBox="1"/>
          <p:nvPr/>
        </p:nvSpPr>
        <p:spPr>
          <a:xfrm>
            <a:off x="6320634" y="3258058"/>
            <a:ext cx="349514" cy="276727"/>
          </a:xfrm>
          <a:prstGeom prst="rect">
            <a:avLst/>
          </a:prstGeom>
          <a:noFill/>
        </p:spPr>
        <p:txBody>
          <a:bodyPr wrap="square" rtlCol="0">
            <a:spAutoFit/>
          </a:bodyPr>
          <a:lstStyle/>
          <a:p>
            <a:pPr algn="ctr"/>
            <a:r>
              <a:rPr lang="en-US" sz="1200" b="1" dirty="0"/>
              <a:t>24</a:t>
            </a:r>
          </a:p>
        </p:txBody>
      </p:sp>
      <p:sp>
        <p:nvSpPr>
          <p:cNvPr id="151" name="TextBox 150">
            <a:extLst>
              <a:ext uri="{FF2B5EF4-FFF2-40B4-BE49-F238E27FC236}">
                <a16:creationId xmlns:a16="http://schemas.microsoft.com/office/drawing/2014/main" id="{0B434C3D-7600-4556-BB8A-2D3662246D01}"/>
              </a:ext>
            </a:extLst>
          </p:cNvPr>
          <p:cNvSpPr txBox="1"/>
          <p:nvPr/>
        </p:nvSpPr>
        <p:spPr>
          <a:xfrm>
            <a:off x="6747929" y="3261192"/>
            <a:ext cx="205552" cy="276727"/>
          </a:xfrm>
          <a:prstGeom prst="rect">
            <a:avLst/>
          </a:prstGeom>
          <a:noFill/>
        </p:spPr>
        <p:txBody>
          <a:bodyPr wrap="square" rtlCol="0">
            <a:spAutoFit/>
          </a:bodyPr>
          <a:lstStyle/>
          <a:p>
            <a:pPr algn="ctr"/>
            <a:r>
              <a:rPr lang="en-US" sz="1200" b="1" dirty="0"/>
              <a:t>0</a:t>
            </a:r>
          </a:p>
        </p:txBody>
      </p:sp>
      <p:cxnSp>
        <p:nvCxnSpPr>
          <p:cNvPr id="152" name="Straight Connector 151">
            <a:extLst>
              <a:ext uri="{FF2B5EF4-FFF2-40B4-BE49-F238E27FC236}">
                <a16:creationId xmlns:a16="http://schemas.microsoft.com/office/drawing/2014/main" id="{852880D5-DACB-475E-9FA2-70C29462692D}"/>
              </a:ext>
            </a:extLst>
          </p:cNvPr>
          <p:cNvCxnSpPr/>
          <p:nvPr/>
        </p:nvCxnSpPr>
        <p:spPr>
          <a:xfrm>
            <a:off x="6943795" y="3544957"/>
            <a:ext cx="273669" cy="0"/>
          </a:xfrm>
          <a:prstGeom prst="line">
            <a:avLst/>
          </a:prstGeom>
        </p:spPr>
        <p:style>
          <a:lnRef idx="2">
            <a:schemeClr val="dk1"/>
          </a:lnRef>
          <a:fillRef idx="0">
            <a:schemeClr val="dk1"/>
          </a:fillRef>
          <a:effectRef idx="1">
            <a:schemeClr val="dk1"/>
          </a:effectRef>
          <a:fontRef idx="minor">
            <a:schemeClr val="tx1"/>
          </a:fontRef>
        </p:style>
      </p:cxnSp>
      <p:sp>
        <p:nvSpPr>
          <p:cNvPr id="153" name="TextBox 152">
            <a:extLst>
              <a:ext uri="{FF2B5EF4-FFF2-40B4-BE49-F238E27FC236}">
                <a16:creationId xmlns:a16="http://schemas.microsoft.com/office/drawing/2014/main" id="{4C6E0066-CEAF-4329-8CEB-0894DB8B6C25}"/>
              </a:ext>
            </a:extLst>
          </p:cNvPr>
          <p:cNvSpPr txBox="1"/>
          <p:nvPr/>
        </p:nvSpPr>
        <p:spPr>
          <a:xfrm>
            <a:off x="6943795" y="3260817"/>
            <a:ext cx="273669" cy="276727"/>
          </a:xfrm>
          <a:prstGeom prst="rect">
            <a:avLst/>
          </a:prstGeom>
          <a:noFill/>
        </p:spPr>
        <p:txBody>
          <a:bodyPr wrap="square" rtlCol="0">
            <a:spAutoFit/>
          </a:bodyPr>
          <a:lstStyle/>
          <a:p>
            <a:pPr algn="ctr"/>
            <a:r>
              <a:rPr lang="en-US" sz="1200" b="1" dirty="0"/>
              <a:t>3</a:t>
            </a:r>
          </a:p>
        </p:txBody>
      </p:sp>
      <p:cxnSp>
        <p:nvCxnSpPr>
          <p:cNvPr id="154" name="Straight Connector 153">
            <a:extLst>
              <a:ext uri="{FF2B5EF4-FFF2-40B4-BE49-F238E27FC236}">
                <a16:creationId xmlns:a16="http://schemas.microsoft.com/office/drawing/2014/main" id="{D7AA8E16-6560-4C07-A8B7-61C3574659FE}"/>
              </a:ext>
            </a:extLst>
          </p:cNvPr>
          <p:cNvCxnSpPr/>
          <p:nvPr/>
        </p:nvCxnSpPr>
        <p:spPr>
          <a:xfrm>
            <a:off x="7312537" y="3545312"/>
            <a:ext cx="273669" cy="0"/>
          </a:xfrm>
          <a:prstGeom prst="line">
            <a:avLst/>
          </a:prstGeom>
        </p:spPr>
        <p:style>
          <a:lnRef idx="2">
            <a:schemeClr val="dk1"/>
          </a:lnRef>
          <a:fillRef idx="0">
            <a:schemeClr val="dk1"/>
          </a:fillRef>
          <a:effectRef idx="1">
            <a:schemeClr val="dk1"/>
          </a:effectRef>
          <a:fontRef idx="minor">
            <a:schemeClr val="tx1"/>
          </a:fontRef>
        </p:style>
      </p:cxnSp>
      <p:sp>
        <p:nvSpPr>
          <p:cNvPr id="155" name="TextBox 154">
            <a:extLst>
              <a:ext uri="{FF2B5EF4-FFF2-40B4-BE49-F238E27FC236}">
                <a16:creationId xmlns:a16="http://schemas.microsoft.com/office/drawing/2014/main" id="{B609711F-7E77-4A0C-834A-B28893EEE839}"/>
              </a:ext>
            </a:extLst>
          </p:cNvPr>
          <p:cNvSpPr txBox="1"/>
          <p:nvPr/>
        </p:nvSpPr>
        <p:spPr>
          <a:xfrm>
            <a:off x="7312537" y="3261172"/>
            <a:ext cx="273669" cy="276727"/>
          </a:xfrm>
          <a:prstGeom prst="rect">
            <a:avLst/>
          </a:prstGeom>
          <a:noFill/>
        </p:spPr>
        <p:txBody>
          <a:bodyPr wrap="square" rtlCol="0">
            <a:spAutoFit/>
          </a:bodyPr>
          <a:lstStyle/>
          <a:p>
            <a:pPr algn="ctr"/>
            <a:r>
              <a:rPr lang="en-US" sz="1200" b="1" dirty="0"/>
              <a:t>8</a:t>
            </a:r>
          </a:p>
        </p:txBody>
      </p:sp>
      <p:cxnSp>
        <p:nvCxnSpPr>
          <p:cNvPr id="156" name="Straight Connector 155">
            <a:extLst>
              <a:ext uri="{FF2B5EF4-FFF2-40B4-BE49-F238E27FC236}">
                <a16:creationId xmlns:a16="http://schemas.microsoft.com/office/drawing/2014/main" id="{4E4C3AC5-6D88-4957-AEEB-C66CB5BA443F}"/>
              </a:ext>
            </a:extLst>
          </p:cNvPr>
          <p:cNvCxnSpPr/>
          <p:nvPr/>
        </p:nvCxnSpPr>
        <p:spPr>
          <a:xfrm>
            <a:off x="7670141" y="3544957"/>
            <a:ext cx="273669" cy="0"/>
          </a:xfrm>
          <a:prstGeom prst="line">
            <a:avLst/>
          </a:prstGeom>
        </p:spPr>
        <p:style>
          <a:lnRef idx="2">
            <a:schemeClr val="dk1"/>
          </a:lnRef>
          <a:fillRef idx="0">
            <a:schemeClr val="dk1"/>
          </a:fillRef>
          <a:effectRef idx="1">
            <a:schemeClr val="dk1"/>
          </a:effectRef>
          <a:fontRef idx="minor">
            <a:schemeClr val="tx1"/>
          </a:fontRef>
        </p:style>
      </p:cxnSp>
      <p:sp>
        <p:nvSpPr>
          <p:cNvPr id="157" name="TextBox 156">
            <a:extLst>
              <a:ext uri="{FF2B5EF4-FFF2-40B4-BE49-F238E27FC236}">
                <a16:creationId xmlns:a16="http://schemas.microsoft.com/office/drawing/2014/main" id="{E2C797C0-A654-4C04-909F-AD2ACBC98EF4}"/>
              </a:ext>
            </a:extLst>
          </p:cNvPr>
          <p:cNvSpPr txBox="1"/>
          <p:nvPr/>
        </p:nvSpPr>
        <p:spPr>
          <a:xfrm>
            <a:off x="7637082" y="3260817"/>
            <a:ext cx="349514" cy="276727"/>
          </a:xfrm>
          <a:prstGeom prst="rect">
            <a:avLst/>
          </a:prstGeom>
          <a:noFill/>
        </p:spPr>
        <p:txBody>
          <a:bodyPr wrap="square" rtlCol="0">
            <a:spAutoFit/>
          </a:bodyPr>
          <a:lstStyle/>
          <a:p>
            <a:pPr algn="ctr"/>
            <a:r>
              <a:rPr lang="en-US" sz="1200" b="1" dirty="0"/>
              <a:t>24</a:t>
            </a:r>
          </a:p>
        </p:txBody>
      </p:sp>
      <p:cxnSp>
        <p:nvCxnSpPr>
          <p:cNvPr id="158" name="Straight Connector 157">
            <a:extLst>
              <a:ext uri="{FF2B5EF4-FFF2-40B4-BE49-F238E27FC236}">
                <a16:creationId xmlns:a16="http://schemas.microsoft.com/office/drawing/2014/main" id="{B7764805-748A-4933-9529-27647BC1BDBC}"/>
              </a:ext>
            </a:extLst>
          </p:cNvPr>
          <p:cNvCxnSpPr/>
          <p:nvPr/>
        </p:nvCxnSpPr>
        <p:spPr>
          <a:xfrm>
            <a:off x="2755267" y="3279332"/>
            <a:ext cx="1231508" cy="0"/>
          </a:xfrm>
          <a:prstGeom prst="line">
            <a:avLst/>
          </a:prstGeom>
        </p:spPr>
        <p:style>
          <a:lnRef idx="2">
            <a:schemeClr val="dk1"/>
          </a:lnRef>
          <a:fillRef idx="0">
            <a:schemeClr val="dk1"/>
          </a:fillRef>
          <a:effectRef idx="1">
            <a:schemeClr val="dk1"/>
          </a:effectRef>
          <a:fontRef idx="minor">
            <a:schemeClr val="tx1"/>
          </a:fontRef>
        </p:style>
      </p:cxnSp>
      <p:sp>
        <p:nvSpPr>
          <p:cNvPr id="159" name="TextBox 158">
            <a:extLst>
              <a:ext uri="{FF2B5EF4-FFF2-40B4-BE49-F238E27FC236}">
                <a16:creationId xmlns:a16="http://schemas.microsoft.com/office/drawing/2014/main" id="{7743A53D-5207-4315-93B5-6DF572260D99}"/>
              </a:ext>
            </a:extLst>
          </p:cNvPr>
          <p:cNvSpPr txBox="1"/>
          <p:nvPr/>
        </p:nvSpPr>
        <p:spPr>
          <a:xfrm>
            <a:off x="2801396" y="2990090"/>
            <a:ext cx="1231508" cy="276727"/>
          </a:xfrm>
          <a:prstGeom prst="rect">
            <a:avLst/>
          </a:prstGeom>
          <a:noFill/>
        </p:spPr>
        <p:txBody>
          <a:bodyPr wrap="square" rtlCol="0">
            <a:spAutoFit/>
          </a:bodyPr>
          <a:lstStyle/>
          <a:p>
            <a:pPr algn="ctr"/>
            <a:r>
              <a:rPr lang="en-US" sz="1200" b="1" dirty="0"/>
              <a:t>Mino</a:t>
            </a:r>
          </a:p>
        </p:txBody>
      </p:sp>
      <p:cxnSp>
        <p:nvCxnSpPr>
          <p:cNvPr id="160" name="Straight Connector 159">
            <a:extLst>
              <a:ext uri="{FF2B5EF4-FFF2-40B4-BE49-F238E27FC236}">
                <a16:creationId xmlns:a16="http://schemas.microsoft.com/office/drawing/2014/main" id="{CFAEEA24-B26E-4243-B563-1536FB8E3012}"/>
              </a:ext>
            </a:extLst>
          </p:cNvPr>
          <p:cNvCxnSpPr/>
          <p:nvPr/>
        </p:nvCxnSpPr>
        <p:spPr>
          <a:xfrm>
            <a:off x="2671282" y="3278243"/>
            <a:ext cx="1231508" cy="0"/>
          </a:xfrm>
          <a:prstGeom prst="line">
            <a:avLst/>
          </a:prstGeom>
        </p:spPr>
        <p:style>
          <a:lnRef idx="2">
            <a:schemeClr val="dk1"/>
          </a:lnRef>
          <a:fillRef idx="0">
            <a:schemeClr val="dk1"/>
          </a:fillRef>
          <a:effectRef idx="1">
            <a:schemeClr val="dk1"/>
          </a:effectRef>
          <a:fontRef idx="minor">
            <a:schemeClr val="tx1"/>
          </a:fontRef>
        </p:style>
      </p:cxnSp>
      <p:sp>
        <p:nvSpPr>
          <p:cNvPr id="161" name="TextBox 160">
            <a:extLst>
              <a:ext uri="{FF2B5EF4-FFF2-40B4-BE49-F238E27FC236}">
                <a16:creationId xmlns:a16="http://schemas.microsoft.com/office/drawing/2014/main" id="{4FC7C64C-39B0-43B7-99C7-942876561F06}"/>
              </a:ext>
            </a:extLst>
          </p:cNvPr>
          <p:cNvSpPr txBox="1"/>
          <p:nvPr/>
        </p:nvSpPr>
        <p:spPr>
          <a:xfrm>
            <a:off x="4155787" y="2989000"/>
            <a:ext cx="1231508" cy="276727"/>
          </a:xfrm>
          <a:prstGeom prst="rect">
            <a:avLst/>
          </a:prstGeom>
          <a:noFill/>
        </p:spPr>
        <p:txBody>
          <a:bodyPr wrap="square" rtlCol="0">
            <a:spAutoFit/>
          </a:bodyPr>
          <a:lstStyle/>
          <a:p>
            <a:pPr algn="ctr"/>
            <a:r>
              <a:rPr lang="en-US" sz="1200" b="1" dirty="0" err="1"/>
              <a:t>MinoR</a:t>
            </a:r>
            <a:endParaRPr lang="en-US" sz="1200" b="1" dirty="0"/>
          </a:p>
        </p:txBody>
      </p:sp>
      <p:cxnSp>
        <p:nvCxnSpPr>
          <p:cNvPr id="162" name="Straight Connector 161">
            <a:extLst>
              <a:ext uri="{FF2B5EF4-FFF2-40B4-BE49-F238E27FC236}">
                <a16:creationId xmlns:a16="http://schemas.microsoft.com/office/drawing/2014/main" id="{78BB6E49-454E-480A-B1B8-5976D421A02D}"/>
              </a:ext>
            </a:extLst>
          </p:cNvPr>
          <p:cNvCxnSpPr/>
          <p:nvPr/>
        </p:nvCxnSpPr>
        <p:spPr>
          <a:xfrm>
            <a:off x="4003522" y="3274855"/>
            <a:ext cx="1231508" cy="0"/>
          </a:xfrm>
          <a:prstGeom prst="line">
            <a:avLst/>
          </a:prstGeom>
        </p:spPr>
        <p:style>
          <a:lnRef idx="2">
            <a:schemeClr val="dk1"/>
          </a:lnRef>
          <a:fillRef idx="0">
            <a:schemeClr val="dk1"/>
          </a:fillRef>
          <a:effectRef idx="1">
            <a:schemeClr val="dk1"/>
          </a:effectRef>
          <a:fontRef idx="minor">
            <a:schemeClr val="tx1"/>
          </a:fontRef>
        </p:style>
      </p:cxnSp>
      <p:sp>
        <p:nvSpPr>
          <p:cNvPr id="163" name="TextBox 162">
            <a:extLst>
              <a:ext uri="{FF2B5EF4-FFF2-40B4-BE49-F238E27FC236}">
                <a16:creationId xmlns:a16="http://schemas.microsoft.com/office/drawing/2014/main" id="{3C7E4D08-9F7F-49C6-9416-81F2FDD043C5}"/>
              </a:ext>
            </a:extLst>
          </p:cNvPr>
          <p:cNvSpPr txBox="1"/>
          <p:nvPr/>
        </p:nvSpPr>
        <p:spPr>
          <a:xfrm>
            <a:off x="5488026" y="2985612"/>
            <a:ext cx="1231508" cy="276727"/>
          </a:xfrm>
          <a:prstGeom prst="rect">
            <a:avLst/>
          </a:prstGeom>
          <a:noFill/>
        </p:spPr>
        <p:txBody>
          <a:bodyPr wrap="square" rtlCol="0">
            <a:spAutoFit/>
          </a:bodyPr>
          <a:lstStyle/>
          <a:p>
            <a:pPr algn="ctr"/>
            <a:r>
              <a:rPr lang="en-US" sz="1200" b="1" dirty="0"/>
              <a:t>JeKo-1</a:t>
            </a:r>
          </a:p>
        </p:txBody>
      </p:sp>
      <p:cxnSp>
        <p:nvCxnSpPr>
          <p:cNvPr id="164" name="Straight Connector 163">
            <a:extLst>
              <a:ext uri="{FF2B5EF4-FFF2-40B4-BE49-F238E27FC236}">
                <a16:creationId xmlns:a16="http://schemas.microsoft.com/office/drawing/2014/main" id="{7D8792E4-0E55-465A-9673-C38BA1117E9F}"/>
              </a:ext>
            </a:extLst>
          </p:cNvPr>
          <p:cNvCxnSpPr/>
          <p:nvPr/>
        </p:nvCxnSpPr>
        <p:spPr>
          <a:xfrm>
            <a:off x="5331184" y="3272723"/>
            <a:ext cx="1231508" cy="0"/>
          </a:xfrm>
          <a:prstGeom prst="line">
            <a:avLst/>
          </a:prstGeom>
        </p:spPr>
        <p:style>
          <a:lnRef idx="2">
            <a:schemeClr val="dk1"/>
          </a:lnRef>
          <a:fillRef idx="0">
            <a:schemeClr val="dk1"/>
          </a:fillRef>
          <a:effectRef idx="1">
            <a:schemeClr val="dk1"/>
          </a:effectRef>
          <a:fontRef idx="minor">
            <a:schemeClr val="tx1"/>
          </a:fontRef>
        </p:style>
      </p:cxnSp>
      <p:sp>
        <p:nvSpPr>
          <p:cNvPr id="165" name="TextBox 164">
            <a:extLst>
              <a:ext uri="{FF2B5EF4-FFF2-40B4-BE49-F238E27FC236}">
                <a16:creationId xmlns:a16="http://schemas.microsoft.com/office/drawing/2014/main" id="{12F4EBA6-B793-4F57-BCF5-81E5682DC5EE}"/>
              </a:ext>
            </a:extLst>
          </p:cNvPr>
          <p:cNvSpPr txBox="1"/>
          <p:nvPr/>
        </p:nvSpPr>
        <p:spPr>
          <a:xfrm>
            <a:off x="6815689" y="2983480"/>
            <a:ext cx="1231508" cy="276727"/>
          </a:xfrm>
          <a:prstGeom prst="rect">
            <a:avLst/>
          </a:prstGeom>
          <a:noFill/>
        </p:spPr>
        <p:txBody>
          <a:bodyPr wrap="square" rtlCol="0">
            <a:spAutoFit/>
          </a:bodyPr>
          <a:lstStyle/>
          <a:p>
            <a:pPr algn="ctr"/>
            <a:r>
              <a:rPr lang="en-US" sz="1200" b="1" dirty="0"/>
              <a:t>JeKo-1R</a:t>
            </a:r>
          </a:p>
        </p:txBody>
      </p:sp>
      <p:sp>
        <p:nvSpPr>
          <p:cNvPr id="166" name="TextBox 165">
            <a:extLst>
              <a:ext uri="{FF2B5EF4-FFF2-40B4-BE49-F238E27FC236}">
                <a16:creationId xmlns:a16="http://schemas.microsoft.com/office/drawing/2014/main" id="{C62ADFD5-1995-4791-8876-58B427B1B5ED}"/>
              </a:ext>
            </a:extLst>
          </p:cNvPr>
          <p:cNvSpPr txBox="1"/>
          <p:nvPr/>
        </p:nvSpPr>
        <p:spPr>
          <a:xfrm>
            <a:off x="8033660" y="3153650"/>
            <a:ext cx="941316" cy="461212"/>
          </a:xfrm>
          <a:prstGeom prst="rect">
            <a:avLst/>
          </a:prstGeom>
          <a:noFill/>
        </p:spPr>
        <p:txBody>
          <a:bodyPr wrap="square" rtlCol="0">
            <a:spAutoFit/>
          </a:bodyPr>
          <a:lstStyle/>
          <a:p>
            <a:r>
              <a:rPr lang="en-US" sz="1200" b="1" dirty="0"/>
              <a:t>Time (hours)</a:t>
            </a:r>
          </a:p>
        </p:txBody>
      </p:sp>
      <mc:AlternateContent xmlns:mc="http://schemas.openxmlformats.org/markup-compatibility/2006" xmlns:a14="http://schemas.microsoft.com/office/drawing/2010/main">
        <mc:Choice Requires="a14">
          <p:sp>
            <p:nvSpPr>
              <p:cNvPr id="178" name="TextBox 177">
                <a:extLst>
                  <a:ext uri="{FF2B5EF4-FFF2-40B4-BE49-F238E27FC236}">
                    <a16:creationId xmlns:a16="http://schemas.microsoft.com/office/drawing/2014/main" id="{733A5D14-5CE0-4D33-81DB-110A63F3B267}"/>
                  </a:ext>
                </a:extLst>
              </p:cNvPr>
              <p:cNvSpPr txBox="1"/>
              <p:nvPr/>
            </p:nvSpPr>
            <p:spPr>
              <a:xfrm>
                <a:off x="7941788" y="4020204"/>
                <a:ext cx="630357" cy="286745"/>
              </a:xfrm>
              <a:prstGeom prst="rect">
                <a:avLst/>
              </a:prstGeom>
              <a:noFill/>
            </p:spPr>
            <p:txBody>
              <a:bodyPr wrap="square" rtlCol="0">
                <a:spAutoFit/>
              </a:bodyPr>
              <a:lstStyle/>
              <a:p>
                <a:pPr algn="ctr"/>
                <a14:m>
                  <m:oMathPara xmlns:m="http://schemas.openxmlformats.org/officeDocument/2006/math">
                    <m:oMathParaPr>
                      <m:jc m:val="left"/>
                    </m:oMathParaPr>
                    <m:oMath xmlns:m="http://schemas.openxmlformats.org/officeDocument/2006/math">
                      <m:sSup>
                        <m:sSupPr>
                          <m:ctrlPr>
                            <a:rPr lang="en-US" sz="1100" b="1" i="1" smtClean="0">
                              <a:latin typeface="Cambria Math" panose="02040503050406030204" pitchFamily="18" charset="0"/>
                              <a:cs typeface="Arial" panose="020B0604020202020204" pitchFamily="34" charset="0"/>
                            </a:rPr>
                          </m:ctrlPr>
                        </m:sSupPr>
                        <m:e>
                          <m:r>
                            <m:rPr>
                              <m:nor/>
                            </m:rPr>
                            <a:rPr lang="en-US" sz="1100" b="1" dirty="0">
                              <a:cs typeface="Arial" panose="020B0604020202020204" pitchFamily="34" charset="0"/>
                            </a:rPr>
                            <m:t>pBTK</m:t>
                          </m:r>
                        </m:e>
                        <m:sup>
                          <m:r>
                            <m:rPr>
                              <m:nor/>
                            </m:rPr>
                            <a:rPr lang="en-US" sz="1100" b="1" dirty="0">
                              <a:cs typeface="Arial" panose="020B0604020202020204" pitchFamily="34" charset="0"/>
                            </a:rPr>
                            <m:t>Y</m:t>
                          </m:r>
                          <m:r>
                            <m:rPr>
                              <m:nor/>
                            </m:rPr>
                            <a:rPr lang="en-US" sz="1100" b="1" dirty="0">
                              <a:cs typeface="Arial" panose="020B0604020202020204" pitchFamily="34" charset="0"/>
                            </a:rPr>
                            <m:t>223</m:t>
                          </m:r>
                        </m:sup>
                      </m:sSup>
                    </m:oMath>
                  </m:oMathPara>
                </a14:m>
                <a:endParaRPr lang="en-US" sz="1100" b="1" dirty="0">
                  <a:cs typeface="Arial" panose="020B0604020202020204" pitchFamily="34" charset="0"/>
                </a:endParaRPr>
              </a:p>
            </p:txBody>
          </p:sp>
        </mc:Choice>
        <mc:Fallback xmlns="">
          <p:sp>
            <p:nvSpPr>
              <p:cNvPr id="178" name="TextBox 177">
                <a:extLst>
                  <a:ext uri="{FF2B5EF4-FFF2-40B4-BE49-F238E27FC236}">
                    <a16:creationId xmlns:a16="http://schemas.microsoft.com/office/drawing/2014/main" id="{733A5D14-5CE0-4D33-81DB-110A63F3B267}"/>
                  </a:ext>
                </a:extLst>
              </p:cNvPr>
              <p:cNvSpPr txBox="1">
                <a:spLocks noRot="1" noChangeAspect="1" noMove="1" noResize="1" noEditPoints="1" noAdjustHandles="1" noChangeArrowheads="1" noChangeShapeType="1" noTextEdit="1"/>
              </p:cNvSpPr>
              <p:nvPr/>
            </p:nvSpPr>
            <p:spPr>
              <a:xfrm>
                <a:off x="7941788" y="4020204"/>
                <a:ext cx="630357" cy="286745"/>
              </a:xfrm>
              <a:prstGeom prst="rect">
                <a:avLst/>
              </a:prstGeom>
              <a:blipFill>
                <a:blip r:embed="rId25"/>
                <a:stretch>
                  <a:fillRect r="-1650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79" name="TextBox 178">
                <a:extLst>
                  <a:ext uri="{FF2B5EF4-FFF2-40B4-BE49-F238E27FC236}">
                    <a16:creationId xmlns:a16="http://schemas.microsoft.com/office/drawing/2014/main" id="{1A1BCA65-A4A9-493B-B690-BE81E49A7A6E}"/>
                  </a:ext>
                </a:extLst>
              </p:cNvPr>
              <p:cNvSpPr txBox="1"/>
              <p:nvPr/>
            </p:nvSpPr>
            <p:spPr>
              <a:xfrm>
                <a:off x="7952137" y="4495941"/>
                <a:ext cx="906514" cy="298415"/>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p>
                        <m:sSupPr>
                          <m:ctrlPr>
                            <a:rPr lang="en-US" sz="1100" b="1" i="1" smtClean="0">
                              <a:solidFill>
                                <a:srgbClr val="FF0000"/>
                              </a:solidFill>
                              <a:latin typeface="Cambria Math" panose="02040503050406030204" pitchFamily="18" charset="0"/>
                              <a:cs typeface="Arial" panose="020B0604020202020204" pitchFamily="34" charset="0"/>
                            </a:rPr>
                          </m:ctrlPr>
                        </m:sSupPr>
                        <m:e>
                          <m:r>
                            <m:rPr>
                              <m:nor/>
                            </m:rPr>
                            <a:rPr lang="en-US" sz="1100" b="1" dirty="0">
                              <a:solidFill>
                                <a:srgbClr val="FF0000"/>
                              </a:solidFill>
                              <a:cs typeface="Arial" panose="020B0604020202020204" pitchFamily="34" charset="0"/>
                            </a:rPr>
                            <m:t>pSYK</m:t>
                          </m:r>
                        </m:e>
                        <m:sup>
                          <m:r>
                            <m:rPr>
                              <m:nor/>
                            </m:rPr>
                            <a:rPr lang="en-US" sz="1100" b="1" dirty="0">
                              <a:solidFill>
                                <a:srgbClr val="FF0000"/>
                              </a:solidFill>
                              <a:cs typeface="Arial" panose="020B0604020202020204" pitchFamily="34" charset="0"/>
                            </a:rPr>
                            <m:t>Y</m:t>
                          </m:r>
                          <m:r>
                            <m:rPr>
                              <m:nor/>
                            </m:rPr>
                            <a:rPr lang="en-US" sz="1100" b="1" dirty="0">
                              <a:solidFill>
                                <a:srgbClr val="FF0000"/>
                              </a:solidFill>
                              <a:cs typeface="Arial" panose="020B0604020202020204" pitchFamily="34" charset="0"/>
                            </a:rPr>
                            <m:t>525/526</m:t>
                          </m:r>
                        </m:sup>
                      </m:sSup>
                    </m:oMath>
                  </m:oMathPara>
                </a14:m>
                <a:endParaRPr lang="en-US" sz="1100" b="1" dirty="0">
                  <a:cs typeface="Arial" panose="020B0604020202020204" pitchFamily="34" charset="0"/>
                </a:endParaRPr>
              </a:p>
            </p:txBody>
          </p:sp>
        </mc:Choice>
        <mc:Fallback xmlns="">
          <p:sp>
            <p:nvSpPr>
              <p:cNvPr id="179" name="TextBox 178">
                <a:extLst>
                  <a:ext uri="{FF2B5EF4-FFF2-40B4-BE49-F238E27FC236}">
                    <a16:creationId xmlns:a16="http://schemas.microsoft.com/office/drawing/2014/main" id="{1A1BCA65-A4A9-493B-B690-BE81E49A7A6E}"/>
                  </a:ext>
                </a:extLst>
              </p:cNvPr>
              <p:cNvSpPr txBox="1">
                <a:spLocks noRot="1" noChangeAspect="1" noMove="1" noResize="1" noEditPoints="1" noAdjustHandles="1" noChangeArrowheads="1" noChangeShapeType="1" noTextEdit="1"/>
              </p:cNvSpPr>
              <p:nvPr/>
            </p:nvSpPr>
            <p:spPr>
              <a:xfrm>
                <a:off x="7952137" y="4495941"/>
                <a:ext cx="906514" cy="298415"/>
              </a:xfrm>
              <a:prstGeom prst="rect">
                <a:avLst/>
              </a:prstGeom>
              <a:blipFill>
                <a:blip r:embed="rId26"/>
                <a:stretch>
                  <a:fillRect r="-12081" b="-208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0" name="TextBox 179">
                <a:extLst>
                  <a:ext uri="{FF2B5EF4-FFF2-40B4-BE49-F238E27FC236}">
                    <a16:creationId xmlns:a16="http://schemas.microsoft.com/office/drawing/2014/main" id="{2FA1B0FD-E4FF-485C-B6D2-F0AA27F49296}"/>
                  </a:ext>
                </a:extLst>
              </p:cNvPr>
              <p:cNvSpPr txBox="1"/>
              <p:nvPr/>
            </p:nvSpPr>
            <p:spPr>
              <a:xfrm>
                <a:off x="7941574" y="5039037"/>
                <a:ext cx="1045147" cy="298415"/>
              </a:xfrm>
              <a:prstGeom prst="rect">
                <a:avLst/>
              </a:prstGeom>
              <a:noFill/>
            </p:spPr>
            <p:txBody>
              <a:bodyPr wrap="square" rtlCol="0">
                <a:spAutoFit/>
              </a:bodyPr>
              <a:lstStyle/>
              <a:p>
                <a14:m>
                  <m:oMath xmlns:m="http://schemas.openxmlformats.org/officeDocument/2006/math">
                    <m:sSup>
                      <m:sSupPr>
                        <m:ctrlPr>
                          <a:rPr lang="en-US" sz="1100" b="1" i="1" smtClean="0">
                            <a:latin typeface="Cambria Math" panose="02040503050406030204" pitchFamily="18" charset="0"/>
                            <a:cs typeface="Arial" panose="020B0604020202020204" pitchFamily="34" charset="0"/>
                          </a:rPr>
                        </m:ctrlPr>
                      </m:sSupPr>
                      <m:e>
                        <m:r>
                          <m:rPr>
                            <m:nor/>
                          </m:rPr>
                          <a:rPr lang="en-US" sz="1100" b="1" dirty="0" smtClean="0">
                            <a:cs typeface="Arial" panose="020B0604020202020204" pitchFamily="34" charset="0"/>
                          </a:rPr>
                          <m:t>p</m:t>
                        </m:r>
                        <m:r>
                          <m:rPr>
                            <m:nor/>
                          </m:rPr>
                          <a:rPr lang="en-US" sz="1100" b="1" i="0" dirty="0" smtClean="0">
                            <a:cs typeface="Arial" panose="020B0604020202020204" pitchFamily="34" charset="0"/>
                          </a:rPr>
                          <m:t>ERK</m:t>
                        </m:r>
                        <m:r>
                          <m:rPr>
                            <m:nor/>
                          </m:rPr>
                          <a:rPr lang="en-US" sz="1100" b="1" i="0" dirty="0" smtClean="0">
                            <a:cs typeface="Arial" panose="020B0604020202020204" pitchFamily="34" charset="0"/>
                          </a:rPr>
                          <m:t> 1/2</m:t>
                        </m:r>
                      </m:e>
                      <m:sup>
                        <m:r>
                          <m:rPr>
                            <m:nor/>
                          </m:rPr>
                          <a:rPr lang="en-US" sz="1100" b="1" i="0" dirty="0" smtClean="0">
                            <a:cs typeface="Arial" panose="020B0604020202020204" pitchFamily="34" charset="0"/>
                          </a:rPr>
                          <m:t>T</m:t>
                        </m:r>
                        <m:r>
                          <m:rPr>
                            <m:nor/>
                          </m:rPr>
                          <a:rPr lang="en-US" sz="1100" b="1" dirty="0">
                            <a:cs typeface="Arial" panose="020B0604020202020204" pitchFamily="34" charset="0"/>
                          </a:rPr>
                          <m:t>2</m:t>
                        </m:r>
                        <m:r>
                          <m:rPr>
                            <m:nor/>
                          </m:rPr>
                          <a:rPr lang="en-US" sz="1100" b="1" i="0" dirty="0" smtClean="0">
                            <a:cs typeface="Arial" panose="020B0604020202020204" pitchFamily="34" charset="0"/>
                          </a:rPr>
                          <m:t>02</m:t>
                        </m:r>
                        <m:r>
                          <m:rPr>
                            <m:nor/>
                          </m:rPr>
                          <a:rPr lang="en-US" sz="1100" b="1" dirty="0">
                            <a:cs typeface="Arial" panose="020B0604020202020204" pitchFamily="34" charset="0"/>
                          </a:rPr>
                          <m:t>/</m:t>
                        </m:r>
                        <m:r>
                          <m:rPr>
                            <m:nor/>
                          </m:rPr>
                          <a:rPr lang="en-US" sz="1100" b="1" i="0" dirty="0" smtClean="0">
                            <a:cs typeface="Arial" panose="020B0604020202020204" pitchFamily="34" charset="0"/>
                          </a:rPr>
                          <m:t>Y</m:t>
                        </m:r>
                        <m:r>
                          <m:rPr>
                            <m:nor/>
                          </m:rPr>
                          <a:rPr lang="en-US" sz="1100" b="1" i="0" dirty="0" smtClean="0">
                            <a:cs typeface="Arial" panose="020B0604020202020204" pitchFamily="34" charset="0"/>
                          </a:rPr>
                          <m:t>204</m:t>
                        </m:r>
                      </m:sup>
                    </m:sSup>
                  </m:oMath>
                </a14:m>
                <a:r>
                  <a:rPr lang="en-US" sz="1100" b="1" dirty="0">
                    <a:cs typeface="Arial" panose="020B0604020202020204" pitchFamily="34" charset="0"/>
                  </a:rPr>
                  <a:t> </a:t>
                </a:r>
              </a:p>
            </p:txBody>
          </p:sp>
        </mc:Choice>
        <mc:Fallback xmlns="">
          <p:sp>
            <p:nvSpPr>
              <p:cNvPr id="180" name="TextBox 179">
                <a:extLst>
                  <a:ext uri="{FF2B5EF4-FFF2-40B4-BE49-F238E27FC236}">
                    <a16:creationId xmlns:a16="http://schemas.microsoft.com/office/drawing/2014/main" id="{2FA1B0FD-E4FF-485C-B6D2-F0AA27F49296}"/>
                  </a:ext>
                </a:extLst>
              </p:cNvPr>
              <p:cNvSpPr txBox="1">
                <a:spLocks noRot="1" noChangeAspect="1" noMove="1" noResize="1" noEditPoints="1" noAdjustHandles="1" noChangeArrowheads="1" noChangeShapeType="1" noTextEdit="1"/>
              </p:cNvSpPr>
              <p:nvPr/>
            </p:nvSpPr>
            <p:spPr>
              <a:xfrm>
                <a:off x="7941574" y="5039037"/>
                <a:ext cx="1045147" cy="298415"/>
              </a:xfrm>
              <a:prstGeom prst="rect">
                <a:avLst/>
              </a:prstGeom>
              <a:blipFill>
                <a:blip r:embed="rId27"/>
                <a:stretch>
                  <a:fillRect r="-2573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1" name="TextBox 180">
                <a:extLst>
                  <a:ext uri="{FF2B5EF4-FFF2-40B4-BE49-F238E27FC236}">
                    <a16:creationId xmlns:a16="http://schemas.microsoft.com/office/drawing/2014/main" id="{FFF69090-47F6-49AB-A762-FDE4400B85E0}"/>
                  </a:ext>
                </a:extLst>
              </p:cNvPr>
              <p:cNvSpPr txBox="1"/>
              <p:nvPr/>
            </p:nvSpPr>
            <p:spPr>
              <a:xfrm>
                <a:off x="7957968" y="4777469"/>
                <a:ext cx="633648" cy="286425"/>
              </a:xfrm>
              <a:prstGeom prst="rect">
                <a:avLst/>
              </a:prstGeom>
              <a:noFill/>
            </p:spPr>
            <p:txBody>
              <a:bodyPr wrap="square" rtlCol="0">
                <a:spAutoFit/>
              </a:bodyPr>
              <a:lstStyle/>
              <a:p>
                <a:pPr/>
                <a14:m>
                  <m:oMathPara xmlns:m="http://schemas.openxmlformats.org/officeDocument/2006/math">
                    <m:oMathParaPr>
                      <m:jc m:val="left"/>
                    </m:oMathParaPr>
                    <m:oMath xmlns:m="http://schemas.openxmlformats.org/officeDocument/2006/math">
                      <m:sSup>
                        <m:sSupPr>
                          <m:ctrlPr>
                            <a:rPr lang="en-US" sz="1100" b="1" i="1" smtClean="0">
                              <a:latin typeface="Cambria Math" panose="02040503050406030204" pitchFamily="18" charset="0"/>
                              <a:cs typeface="Arial" panose="020B0604020202020204" pitchFamily="34" charset="0"/>
                            </a:rPr>
                          </m:ctrlPr>
                        </m:sSupPr>
                        <m:e>
                          <m:r>
                            <m:rPr>
                              <m:nor/>
                            </m:rPr>
                            <a:rPr lang="en-US" sz="1100" b="1" dirty="0">
                              <a:cs typeface="Arial" panose="020B0604020202020204" pitchFamily="34" charset="0"/>
                            </a:rPr>
                            <m:t>pAKT</m:t>
                          </m:r>
                        </m:e>
                        <m:sup>
                          <m:r>
                            <m:rPr>
                              <m:nor/>
                            </m:rPr>
                            <a:rPr lang="en-US" sz="1100" b="1" dirty="0">
                              <a:cs typeface="Arial" panose="020B0604020202020204" pitchFamily="34" charset="0"/>
                            </a:rPr>
                            <m:t>S</m:t>
                          </m:r>
                          <m:r>
                            <m:rPr>
                              <m:nor/>
                            </m:rPr>
                            <a:rPr lang="en-US" sz="1100" b="1" dirty="0">
                              <a:cs typeface="Arial" panose="020B0604020202020204" pitchFamily="34" charset="0"/>
                            </a:rPr>
                            <m:t>473</m:t>
                          </m:r>
                        </m:sup>
                      </m:sSup>
                    </m:oMath>
                  </m:oMathPara>
                </a14:m>
                <a:endParaRPr lang="en-US" sz="1100" b="1" dirty="0">
                  <a:cs typeface="Arial" panose="020B0604020202020204" pitchFamily="34" charset="0"/>
                </a:endParaRPr>
              </a:p>
            </p:txBody>
          </p:sp>
        </mc:Choice>
        <mc:Fallback xmlns="">
          <p:sp>
            <p:nvSpPr>
              <p:cNvPr id="181" name="TextBox 180">
                <a:extLst>
                  <a:ext uri="{FF2B5EF4-FFF2-40B4-BE49-F238E27FC236}">
                    <a16:creationId xmlns:a16="http://schemas.microsoft.com/office/drawing/2014/main" id="{FFF69090-47F6-49AB-A762-FDE4400B85E0}"/>
                  </a:ext>
                </a:extLst>
              </p:cNvPr>
              <p:cNvSpPr txBox="1">
                <a:spLocks noRot="1" noChangeAspect="1" noMove="1" noResize="1" noEditPoints="1" noAdjustHandles="1" noChangeArrowheads="1" noChangeShapeType="1" noTextEdit="1"/>
              </p:cNvSpPr>
              <p:nvPr/>
            </p:nvSpPr>
            <p:spPr>
              <a:xfrm>
                <a:off x="7957968" y="4777469"/>
                <a:ext cx="633648" cy="286425"/>
              </a:xfrm>
              <a:prstGeom prst="rect">
                <a:avLst/>
              </a:prstGeom>
              <a:blipFill>
                <a:blip r:embed="rId28"/>
                <a:stretch>
                  <a:fillRect r="-15385"/>
                </a:stretch>
              </a:blipFill>
            </p:spPr>
            <p:txBody>
              <a:bodyPr/>
              <a:lstStyle/>
              <a:p>
                <a:r>
                  <a:rPr lang="en-US">
                    <a:noFill/>
                  </a:rPr>
                  <a:t> </a:t>
                </a:r>
              </a:p>
            </p:txBody>
          </p:sp>
        </mc:Fallback>
      </mc:AlternateContent>
      <p:sp>
        <p:nvSpPr>
          <p:cNvPr id="182" name="TextBox 181">
            <a:extLst>
              <a:ext uri="{FF2B5EF4-FFF2-40B4-BE49-F238E27FC236}">
                <a16:creationId xmlns:a16="http://schemas.microsoft.com/office/drawing/2014/main" id="{00688E8D-9DA4-4DB9-873A-BA5FE4A91B12}"/>
              </a:ext>
            </a:extLst>
          </p:cNvPr>
          <p:cNvSpPr txBox="1"/>
          <p:nvPr/>
        </p:nvSpPr>
        <p:spPr>
          <a:xfrm>
            <a:off x="2383294" y="5644352"/>
            <a:ext cx="445668" cy="261610"/>
          </a:xfrm>
          <a:prstGeom prst="rect">
            <a:avLst/>
          </a:prstGeom>
          <a:noFill/>
        </p:spPr>
        <p:txBody>
          <a:bodyPr wrap="square" rtlCol="0">
            <a:spAutoFit/>
          </a:bodyPr>
          <a:lstStyle/>
          <a:p>
            <a:pPr algn="r"/>
            <a:r>
              <a:rPr lang="en-US" sz="1100" b="1" dirty="0"/>
              <a:t>45 -</a:t>
            </a:r>
          </a:p>
        </p:txBody>
      </p:sp>
      <p:sp>
        <p:nvSpPr>
          <p:cNvPr id="185" name="TextBox 184">
            <a:extLst>
              <a:ext uri="{FF2B5EF4-FFF2-40B4-BE49-F238E27FC236}">
                <a16:creationId xmlns:a16="http://schemas.microsoft.com/office/drawing/2014/main" id="{CDCBED6D-2C96-4AAC-BCE4-B7AF70549F42}"/>
              </a:ext>
            </a:extLst>
          </p:cNvPr>
          <p:cNvSpPr txBox="1"/>
          <p:nvPr/>
        </p:nvSpPr>
        <p:spPr>
          <a:xfrm>
            <a:off x="2281034" y="4280382"/>
            <a:ext cx="540304" cy="261610"/>
          </a:xfrm>
          <a:prstGeom prst="rect">
            <a:avLst/>
          </a:prstGeom>
          <a:noFill/>
        </p:spPr>
        <p:txBody>
          <a:bodyPr wrap="square" rtlCol="0">
            <a:spAutoFit/>
          </a:bodyPr>
          <a:lstStyle/>
          <a:p>
            <a:pPr algn="r"/>
            <a:r>
              <a:rPr lang="en-US" sz="1100" b="1" dirty="0"/>
              <a:t>77 -</a:t>
            </a:r>
          </a:p>
        </p:txBody>
      </p:sp>
      <p:sp>
        <p:nvSpPr>
          <p:cNvPr id="186" name="TextBox 185">
            <a:extLst>
              <a:ext uri="{FF2B5EF4-FFF2-40B4-BE49-F238E27FC236}">
                <a16:creationId xmlns:a16="http://schemas.microsoft.com/office/drawing/2014/main" id="{B9D47CFF-FCE9-4E47-A483-773EC1F8D921}"/>
              </a:ext>
            </a:extLst>
          </p:cNvPr>
          <p:cNvSpPr txBox="1"/>
          <p:nvPr/>
        </p:nvSpPr>
        <p:spPr>
          <a:xfrm>
            <a:off x="2416342" y="5352796"/>
            <a:ext cx="403511" cy="261610"/>
          </a:xfrm>
          <a:prstGeom prst="rect">
            <a:avLst/>
          </a:prstGeom>
          <a:noFill/>
        </p:spPr>
        <p:txBody>
          <a:bodyPr wrap="square" rtlCol="0">
            <a:spAutoFit/>
          </a:bodyPr>
          <a:lstStyle/>
          <a:p>
            <a:pPr algn="r"/>
            <a:r>
              <a:rPr lang="en-US" sz="1100" b="1" dirty="0"/>
              <a:t>40 -</a:t>
            </a:r>
          </a:p>
        </p:txBody>
      </p:sp>
      <p:sp>
        <p:nvSpPr>
          <p:cNvPr id="187" name="TextBox 186">
            <a:extLst>
              <a:ext uri="{FF2B5EF4-FFF2-40B4-BE49-F238E27FC236}">
                <a16:creationId xmlns:a16="http://schemas.microsoft.com/office/drawing/2014/main" id="{17258219-FD43-4774-9511-FFAE2EC648FB}"/>
              </a:ext>
            </a:extLst>
          </p:cNvPr>
          <p:cNvSpPr txBox="1"/>
          <p:nvPr/>
        </p:nvSpPr>
        <p:spPr>
          <a:xfrm>
            <a:off x="2188975" y="4040254"/>
            <a:ext cx="630357" cy="261610"/>
          </a:xfrm>
          <a:prstGeom prst="rect">
            <a:avLst/>
          </a:prstGeom>
          <a:noFill/>
        </p:spPr>
        <p:txBody>
          <a:bodyPr wrap="square" rtlCol="0">
            <a:spAutoFit/>
          </a:bodyPr>
          <a:lstStyle/>
          <a:p>
            <a:pPr algn="r"/>
            <a:r>
              <a:rPr lang="en-US" sz="1100" b="1" dirty="0">
                <a:cs typeface="Arial" panose="020B0604020202020204" pitchFamily="34" charset="0"/>
              </a:rPr>
              <a:t>77 -</a:t>
            </a:r>
          </a:p>
        </p:txBody>
      </p:sp>
      <p:sp>
        <p:nvSpPr>
          <p:cNvPr id="188" name="TextBox 187">
            <a:extLst>
              <a:ext uri="{FF2B5EF4-FFF2-40B4-BE49-F238E27FC236}">
                <a16:creationId xmlns:a16="http://schemas.microsoft.com/office/drawing/2014/main" id="{6E1B5BD1-4F58-44C9-8600-8406BC68953E}"/>
              </a:ext>
            </a:extLst>
          </p:cNvPr>
          <p:cNvSpPr txBox="1"/>
          <p:nvPr/>
        </p:nvSpPr>
        <p:spPr>
          <a:xfrm>
            <a:off x="2348103" y="4553344"/>
            <a:ext cx="472781" cy="261610"/>
          </a:xfrm>
          <a:prstGeom prst="rect">
            <a:avLst/>
          </a:prstGeom>
          <a:noFill/>
        </p:spPr>
        <p:txBody>
          <a:bodyPr wrap="square" rtlCol="0">
            <a:spAutoFit/>
          </a:bodyPr>
          <a:lstStyle/>
          <a:p>
            <a:pPr algn="r"/>
            <a:r>
              <a:rPr lang="en-US" sz="1100" b="1" dirty="0">
                <a:cs typeface="Arial" panose="020B0604020202020204" pitchFamily="34" charset="0"/>
              </a:rPr>
              <a:t>72 -</a:t>
            </a:r>
          </a:p>
        </p:txBody>
      </p:sp>
      <p:sp>
        <p:nvSpPr>
          <p:cNvPr id="189" name="TextBox 188">
            <a:extLst>
              <a:ext uri="{FF2B5EF4-FFF2-40B4-BE49-F238E27FC236}">
                <a16:creationId xmlns:a16="http://schemas.microsoft.com/office/drawing/2014/main" id="{4E42A4EF-C3F2-4DBD-902C-1893073F0A63}"/>
              </a:ext>
            </a:extLst>
          </p:cNvPr>
          <p:cNvSpPr txBox="1"/>
          <p:nvPr/>
        </p:nvSpPr>
        <p:spPr>
          <a:xfrm>
            <a:off x="2368573" y="5119742"/>
            <a:ext cx="450726" cy="261610"/>
          </a:xfrm>
          <a:prstGeom prst="rect">
            <a:avLst/>
          </a:prstGeom>
          <a:noFill/>
        </p:spPr>
        <p:txBody>
          <a:bodyPr wrap="square" rtlCol="0">
            <a:spAutoFit/>
          </a:bodyPr>
          <a:lstStyle/>
          <a:p>
            <a:pPr algn="r"/>
            <a:r>
              <a:rPr lang="en-US" sz="1100" b="1" dirty="0">
                <a:cs typeface="Arial" panose="020B0604020202020204" pitchFamily="34" charset="0"/>
              </a:rPr>
              <a:t>42 - </a:t>
            </a:r>
          </a:p>
        </p:txBody>
      </p:sp>
      <p:sp>
        <p:nvSpPr>
          <p:cNvPr id="190" name="TextBox 189">
            <a:extLst>
              <a:ext uri="{FF2B5EF4-FFF2-40B4-BE49-F238E27FC236}">
                <a16:creationId xmlns:a16="http://schemas.microsoft.com/office/drawing/2014/main" id="{FBAD4155-58C9-4EC7-9F97-4D542FE98616}"/>
              </a:ext>
            </a:extLst>
          </p:cNvPr>
          <p:cNvSpPr txBox="1"/>
          <p:nvPr/>
        </p:nvSpPr>
        <p:spPr>
          <a:xfrm>
            <a:off x="2333802" y="4780280"/>
            <a:ext cx="485109" cy="261610"/>
          </a:xfrm>
          <a:prstGeom prst="rect">
            <a:avLst/>
          </a:prstGeom>
          <a:noFill/>
        </p:spPr>
        <p:txBody>
          <a:bodyPr wrap="square" rtlCol="0">
            <a:spAutoFit/>
          </a:bodyPr>
          <a:lstStyle/>
          <a:p>
            <a:pPr algn="r"/>
            <a:r>
              <a:rPr lang="en-US" sz="1100" b="1" dirty="0">
                <a:cs typeface="Arial" panose="020B0604020202020204" pitchFamily="34" charset="0"/>
              </a:rPr>
              <a:t>60 -</a:t>
            </a:r>
          </a:p>
        </p:txBody>
      </p:sp>
      <p:sp>
        <p:nvSpPr>
          <p:cNvPr id="191" name="TextBox 190">
            <a:extLst>
              <a:ext uri="{FF2B5EF4-FFF2-40B4-BE49-F238E27FC236}">
                <a16:creationId xmlns:a16="http://schemas.microsoft.com/office/drawing/2014/main" id="{43C3BF3F-E702-4604-8C91-D8157356492F}"/>
              </a:ext>
            </a:extLst>
          </p:cNvPr>
          <p:cNvSpPr txBox="1"/>
          <p:nvPr/>
        </p:nvSpPr>
        <p:spPr>
          <a:xfrm>
            <a:off x="2313982" y="5009409"/>
            <a:ext cx="501307" cy="261610"/>
          </a:xfrm>
          <a:prstGeom prst="rect">
            <a:avLst/>
          </a:prstGeom>
          <a:noFill/>
        </p:spPr>
        <p:txBody>
          <a:bodyPr wrap="square" rtlCol="0">
            <a:spAutoFit/>
          </a:bodyPr>
          <a:lstStyle/>
          <a:p>
            <a:pPr algn="r"/>
            <a:r>
              <a:rPr lang="en-US" sz="1100" b="1" dirty="0">
                <a:cs typeface="Arial" panose="020B0604020202020204" pitchFamily="34" charset="0"/>
              </a:rPr>
              <a:t>44 - </a:t>
            </a:r>
          </a:p>
        </p:txBody>
      </p:sp>
      <p:cxnSp>
        <p:nvCxnSpPr>
          <p:cNvPr id="192" name="Straight Connector 191">
            <a:extLst>
              <a:ext uri="{FF2B5EF4-FFF2-40B4-BE49-F238E27FC236}">
                <a16:creationId xmlns:a16="http://schemas.microsoft.com/office/drawing/2014/main" id="{0327DEE6-0655-4707-9A6A-60CA70FFBC45}"/>
              </a:ext>
            </a:extLst>
          </p:cNvPr>
          <p:cNvCxnSpPr/>
          <p:nvPr/>
        </p:nvCxnSpPr>
        <p:spPr>
          <a:xfrm>
            <a:off x="6747309" y="3260739"/>
            <a:ext cx="1231508" cy="0"/>
          </a:xfrm>
          <a:prstGeom prst="line">
            <a:avLst/>
          </a:prstGeom>
        </p:spPr>
        <p:style>
          <a:lnRef idx="2">
            <a:schemeClr val="dk1"/>
          </a:lnRef>
          <a:fillRef idx="0">
            <a:schemeClr val="dk1"/>
          </a:fillRef>
          <a:effectRef idx="1">
            <a:schemeClr val="dk1"/>
          </a:effectRef>
          <a:fontRef idx="minor">
            <a:schemeClr val="tx1"/>
          </a:fontRef>
        </p:style>
      </p:cxnSp>
      <p:sp>
        <p:nvSpPr>
          <p:cNvPr id="193" name="TextBox 192">
            <a:extLst>
              <a:ext uri="{FF2B5EF4-FFF2-40B4-BE49-F238E27FC236}">
                <a16:creationId xmlns:a16="http://schemas.microsoft.com/office/drawing/2014/main" id="{98C96EB8-4DA6-4B22-8C60-B9F0B7C4FEE7}"/>
              </a:ext>
            </a:extLst>
          </p:cNvPr>
          <p:cNvSpPr txBox="1"/>
          <p:nvPr/>
        </p:nvSpPr>
        <p:spPr>
          <a:xfrm>
            <a:off x="6774612" y="1475744"/>
            <a:ext cx="5179504" cy="1200329"/>
          </a:xfrm>
          <a:prstGeom prst="rect">
            <a:avLst/>
          </a:prstGeom>
          <a:noFill/>
        </p:spPr>
        <p:txBody>
          <a:bodyPr wrap="square" rtlCol="0">
            <a:spAutoFit/>
          </a:bodyPr>
          <a:lstStyle/>
          <a:p>
            <a:r>
              <a:rPr lang="en-US" dirty="0"/>
              <a:t>Stronger SYK, AKT, ERK and MCL-1 inhibition than ibrutinib in parental and ibrutinib-resistant Mantle cell lymphoma cells</a:t>
            </a:r>
          </a:p>
          <a:p>
            <a:endParaRPr lang="en-US" dirty="0"/>
          </a:p>
        </p:txBody>
      </p:sp>
    </p:spTree>
    <p:extLst>
      <p:ext uri="{BB962C8B-B14F-4D97-AF65-F5344CB8AC3E}">
        <p14:creationId xmlns:p14="http://schemas.microsoft.com/office/powerpoint/2010/main" val="226477877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8C9379-FFEB-4AF4-9499-5E85DFCA4B63}"/>
              </a:ext>
            </a:extLst>
          </p:cNvPr>
          <p:cNvSpPr>
            <a:spLocks noGrp="1"/>
          </p:cNvSpPr>
          <p:nvPr>
            <p:ph type="title"/>
          </p:nvPr>
        </p:nvSpPr>
        <p:spPr/>
        <p:txBody>
          <a:bodyPr>
            <a:normAutofit/>
          </a:bodyPr>
          <a:lstStyle/>
          <a:p>
            <a:pPr algn="ctr"/>
            <a:r>
              <a:rPr lang="en-US" sz="3200" b="1" dirty="0">
                <a:latin typeface="Arial Narrow" panose="020B0606020202030204" pitchFamily="34" charset="0"/>
              </a:rPr>
              <a:t>Select ongoing </a:t>
            </a:r>
            <a:r>
              <a:rPr lang="en-US" sz="3200" b="1" dirty="0" err="1">
                <a:latin typeface="Arial Narrow" panose="020B0606020202030204" pitchFamily="34" charset="0"/>
              </a:rPr>
              <a:t>Pirtobrutinib</a:t>
            </a:r>
            <a:r>
              <a:rPr lang="en-US" sz="3200" b="1" dirty="0">
                <a:latin typeface="Arial Narrow" panose="020B0606020202030204" pitchFamily="34" charset="0"/>
              </a:rPr>
              <a:t> (LOXO-305) studies</a:t>
            </a:r>
          </a:p>
        </p:txBody>
      </p:sp>
      <p:sp>
        <p:nvSpPr>
          <p:cNvPr id="3" name="Content Placeholder 2">
            <a:extLst>
              <a:ext uri="{FF2B5EF4-FFF2-40B4-BE49-F238E27FC236}">
                <a16:creationId xmlns:a16="http://schemas.microsoft.com/office/drawing/2014/main" id="{0D5CA9F9-1157-40C0-9196-7CC4F7854E2C}"/>
              </a:ext>
            </a:extLst>
          </p:cNvPr>
          <p:cNvSpPr>
            <a:spLocks noGrp="1"/>
          </p:cNvSpPr>
          <p:nvPr>
            <p:ph sz="half" idx="1"/>
          </p:nvPr>
        </p:nvSpPr>
        <p:spPr>
          <a:xfrm>
            <a:off x="838200" y="1825625"/>
            <a:ext cx="10923872" cy="4351338"/>
          </a:xfrm>
        </p:spPr>
        <p:txBody>
          <a:bodyPr>
            <a:normAutofit/>
          </a:bodyPr>
          <a:lstStyle/>
          <a:p>
            <a:r>
              <a:rPr lang="en-US" b="1" dirty="0"/>
              <a:t>Study of </a:t>
            </a:r>
            <a:r>
              <a:rPr lang="en-US" b="1" dirty="0" err="1"/>
              <a:t>Pirtobrutinib</a:t>
            </a:r>
            <a:r>
              <a:rPr lang="en-US" b="1" dirty="0"/>
              <a:t> Versus Investigator's Choice (</a:t>
            </a:r>
            <a:r>
              <a:rPr lang="en-US" b="1" dirty="0" err="1"/>
              <a:t>IdelaR</a:t>
            </a:r>
            <a:r>
              <a:rPr lang="en-US" b="1" dirty="0"/>
              <a:t> or BR) in Patients With CLL or SLL (BRUIN CLL-321</a:t>
            </a:r>
            <a:r>
              <a:rPr lang="en-US" dirty="0"/>
              <a:t>; NCT04666038)</a:t>
            </a:r>
          </a:p>
          <a:p>
            <a:pPr lvl="1"/>
            <a:r>
              <a:rPr lang="en-US" dirty="0"/>
              <a:t>CLL previously treated with covalent BTKi; PFS</a:t>
            </a:r>
          </a:p>
          <a:p>
            <a:r>
              <a:rPr lang="en-US" b="1" dirty="0"/>
              <a:t>A Trial of </a:t>
            </a:r>
            <a:r>
              <a:rPr lang="en-US" b="1" dirty="0" err="1"/>
              <a:t>Pirtobrutinib</a:t>
            </a:r>
            <a:r>
              <a:rPr lang="en-US" b="1" dirty="0"/>
              <a:t> Plus Venetoclax and Rituximab (PVR) Versus Venetoclax and Rituximab (VR) in Previously Treated Chronic Lymphocytic Leukemia/Small Lymphocytic Lymphoma (CLL/SLL) (BRUIN CLL-322; </a:t>
            </a:r>
            <a:r>
              <a:rPr lang="en-US" dirty="0"/>
              <a:t>NCT04965493</a:t>
            </a:r>
            <a:r>
              <a:rPr lang="en-US" b="1" dirty="0"/>
              <a:t>)</a:t>
            </a:r>
          </a:p>
          <a:p>
            <a:pPr lvl="1"/>
            <a:r>
              <a:rPr lang="en-US" dirty="0"/>
              <a:t>CLL 1 prior therapy (=/- BTKi); PFS</a:t>
            </a:r>
          </a:p>
        </p:txBody>
      </p:sp>
    </p:spTree>
    <p:extLst>
      <p:ext uri="{BB962C8B-B14F-4D97-AF65-F5344CB8AC3E}">
        <p14:creationId xmlns:p14="http://schemas.microsoft.com/office/powerpoint/2010/main" val="9065335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07B0145-F0F3-1640-A0AB-B90040AD18E3}"/>
              </a:ext>
            </a:extLst>
          </p:cNvPr>
          <p:cNvPicPr>
            <a:picLocks noChangeAspect="1"/>
          </p:cNvPicPr>
          <p:nvPr/>
        </p:nvPicPr>
        <p:blipFill>
          <a:blip r:embed="rId2"/>
          <a:stretch>
            <a:fillRect/>
          </a:stretch>
        </p:blipFill>
        <p:spPr>
          <a:xfrm>
            <a:off x="10160" y="0"/>
            <a:ext cx="12171680" cy="6858000"/>
          </a:xfrm>
          <a:prstGeom prst="rect">
            <a:avLst/>
          </a:prstGeom>
        </p:spPr>
      </p:pic>
    </p:spTree>
    <p:extLst>
      <p:ext uri="{BB962C8B-B14F-4D97-AF65-F5344CB8AC3E}">
        <p14:creationId xmlns:p14="http://schemas.microsoft.com/office/powerpoint/2010/main" val="112304170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ooter Placeholder 13">
            <a:extLst>
              <a:ext uri="{FF2B5EF4-FFF2-40B4-BE49-F238E27FC236}">
                <a16:creationId xmlns:a16="http://schemas.microsoft.com/office/drawing/2014/main" id="{FD34DCA5-AA7F-4C48-A584-2E765B902D52}"/>
              </a:ext>
            </a:extLst>
          </p:cNvPr>
          <p:cNvSpPr>
            <a:spLocks noGrp="1"/>
          </p:cNvSpPr>
          <p:nvPr>
            <p:ph type="ftr" sz="quarter" idx="14"/>
          </p:nvPr>
        </p:nvSpPr>
        <p:spPr>
          <a:xfrm>
            <a:off x="363538" y="5775158"/>
            <a:ext cx="11648790" cy="946317"/>
          </a:xfrm>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30000" noProof="0" dirty="0" err="1">
                <a:ln>
                  <a:noFill/>
                </a:ln>
                <a:solidFill>
                  <a:srgbClr val="595454"/>
                </a:solidFill>
                <a:effectLst/>
                <a:uLnTx/>
                <a:uFillTx/>
                <a:latin typeface="Trebuchet MS" panose="020B0603020202020204"/>
                <a:ea typeface="+mn-ea"/>
                <a:cs typeface="+mn-cs"/>
              </a:rPr>
              <a:t>a</a:t>
            </a:r>
            <a:r>
              <a:rPr kumimoji="0" lang="en-US" sz="1000" b="0" i="0" u="none" strike="noStrike" kern="1200" cap="none" spc="0" normalizeH="0" baseline="0" noProof="0" dirty="0" err="1">
                <a:ln>
                  <a:noFill/>
                </a:ln>
                <a:solidFill>
                  <a:srgbClr val="595454"/>
                </a:solidFill>
                <a:effectLst/>
                <a:uLnTx/>
                <a:uFillTx/>
                <a:latin typeface="Trebuchet MS" panose="020B0603020202020204"/>
                <a:ea typeface="+mn-ea"/>
                <a:cs typeface="+mn-cs"/>
              </a:rPr>
              <a:t>Liso</a:t>
            </a:r>
            <a:r>
              <a:rPr kumimoji="0" lang="en-US" sz="1000" b="0" i="0" u="none" strike="noStrike" kern="1200" cap="none" spc="0" normalizeH="0" baseline="0" noProof="0" dirty="0">
                <a:ln>
                  <a:noFill/>
                </a:ln>
                <a:solidFill>
                  <a:srgbClr val="595454"/>
                </a:solidFill>
                <a:effectLst/>
                <a:uLnTx/>
                <a:uFillTx/>
                <a:latin typeface="Trebuchet MS" panose="020B0603020202020204"/>
                <a:ea typeface="+mn-ea"/>
                <a:cs typeface="+mn-cs"/>
              </a:rPr>
              <a:t>-cel conforming product was successfully manufactured for 23 of 24 patients in the monotherapy phase 1 cohort; one patient who received nonconforming product was excluded from the safety-evaluable population (N = 23)</a:t>
            </a:r>
            <a:r>
              <a:rPr kumimoji="0" lang="da-DK" sz="1000" b="0" i="0" u="none" strike="noStrike" kern="1200" cap="none" spc="0" normalizeH="0" baseline="0" noProof="0" dirty="0">
                <a:ln>
                  <a:noFill/>
                </a:ln>
                <a:solidFill>
                  <a:srgbClr val="595454"/>
                </a:solidFill>
                <a:effectLst/>
                <a:uLnTx/>
                <a:uFillTx/>
                <a:latin typeface="Trebuchet MS" panose="020B0603020202020204"/>
                <a:ea typeface="+mn-ea"/>
                <a:cs typeface="+mn-cs"/>
              </a:rPr>
              <a:t>. </a:t>
            </a:r>
            <a:r>
              <a:rPr kumimoji="0" lang="da-DK" sz="1000" b="0" i="0" u="none" strike="noStrike" kern="1200" cap="none" spc="0" normalizeH="0" baseline="30000" noProof="0" dirty="0">
                <a:ln>
                  <a:noFill/>
                </a:ln>
                <a:solidFill>
                  <a:srgbClr val="595454"/>
                </a:solidFill>
                <a:effectLst/>
                <a:uLnTx/>
                <a:uFillTx/>
                <a:latin typeface="Trebuchet MS" panose="020B0603020202020204"/>
                <a:ea typeface="+mn-ea"/>
                <a:cs typeface="+mn-cs"/>
              </a:rPr>
              <a:t>b</a:t>
            </a:r>
            <a:r>
              <a:rPr kumimoji="0" lang="en-US" sz="1000" b="0" i="0" u="none" strike="noStrike" kern="1200" cap="none" spc="0" normalizeH="0" baseline="0" noProof="0" dirty="0">
                <a:ln>
                  <a:noFill/>
                </a:ln>
                <a:solidFill>
                  <a:srgbClr val="595454"/>
                </a:solidFill>
                <a:effectLst/>
                <a:uLnTx/>
                <a:uFillTx/>
                <a:latin typeface="Trebuchet MS" panose="020B0603020202020204"/>
                <a:ea typeface="+mn-ea"/>
                <a:cs typeface="Calibri" panose="020F0502020204030204" pitchFamily="34" charset="0"/>
              </a:rPr>
              <a:t>Defined as patients whose disease progressed on BTKi</a:t>
            </a:r>
            <a:r>
              <a:rPr kumimoji="0" lang="da-DK" sz="1000" b="0" i="0" u="none" strike="noStrike" kern="1200" cap="none" spc="0" normalizeH="0" baseline="0" noProof="0" dirty="0">
                <a:ln>
                  <a:noFill/>
                </a:ln>
                <a:solidFill>
                  <a:srgbClr val="595454"/>
                </a:solidFill>
                <a:effectLst/>
                <a:uLnTx/>
                <a:uFillTx/>
                <a:latin typeface="Trebuchet MS" panose="020B0603020202020204"/>
                <a:ea typeface="+mn-ea"/>
                <a:cs typeface="+mn-cs"/>
              </a:rPr>
              <a:t>. </a:t>
            </a:r>
            <a:r>
              <a:rPr kumimoji="0" lang="da-DK" sz="1000" b="0" i="0" u="none" strike="noStrike" kern="1200" cap="none" spc="0" normalizeH="0" baseline="30000" noProof="0" dirty="0" err="1">
                <a:ln>
                  <a:noFill/>
                </a:ln>
                <a:solidFill>
                  <a:srgbClr val="595454"/>
                </a:solidFill>
                <a:effectLst/>
                <a:uLnTx/>
                <a:uFillTx/>
                <a:latin typeface="Trebuchet MS" panose="020B0603020202020204"/>
                <a:ea typeface="+mn-ea"/>
                <a:cs typeface="+mn-cs"/>
              </a:rPr>
              <a:t>c</a:t>
            </a:r>
            <a:r>
              <a:rPr kumimoji="0" lang="da-DK" sz="1000" b="0" i="0" u="none" strike="noStrike" kern="1200" cap="none" spc="0" normalizeH="0" baseline="0" noProof="0" dirty="0" err="1">
                <a:ln>
                  <a:noFill/>
                </a:ln>
                <a:solidFill>
                  <a:srgbClr val="595454"/>
                </a:solidFill>
                <a:effectLst/>
                <a:uLnTx/>
                <a:uFillTx/>
                <a:latin typeface="Trebuchet MS" panose="020B0603020202020204"/>
                <a:ea typeface="+mn-ea"/>
                <a:cs typeface="+mn-cs"/>
              </a:rPr>
              <a:t>Complex</a:t>
            </a:r>
            <a:r>
              <a:rPr kumimoji="0" lang="da-DK" sz="1000" b="0" i="0" u="none" strike="noStrike" kern="1200" cap="none" spc="0" normalizeH="0" baseline="0" noProof="0" dirty="0">
                <a:ln>
                  <a:noFill/>
                </a:ln>
                <a:solidFill>
                  <a:srgbClr val="595454"/>
                </a:solidFill>
                <a:effectLst/>
                <a:uLnTx/>
                <a:uFillTx/>
                <a:latin typeface="Trebuchet MS" panose="020B0603020202020204"/>
                <a:ea typeface="+mn-ea"/>
                <a:cs typeface="+mn-cs"/>
              </a:rPr>
              <a:t> </a:t>
            </a:r>
            <a:r>
              <a:rPr kumimoji="0" lang="da-DK" sz="1000" b="0" i="0" u="none" strike="noStrike" kern="1200" cap="none" spc="0" normalizeH="0" baseline="0" noProof="0" dirty="0" err="1">
                <a:ln>
                  <a:noFill/>
                </a:ln>
                <a:solidFill>
                  <a:srgbClr val="595454"/>
                </a:solidFill>
                <a:effectLst/>
                <a:uLnTx/>
                <a:uFillTx/>
                <a:latin typeface="Trebuchet MS" panose="020B0603020202020204"/>
                <a:ea typeface="+mn-ea"/>
                <a:cs typeface="+mn-cs"/>
              </a:rPr>
              <a:t>cytogenetic</a:t>
            </a:r>
            <a:r>
              <a:rPr kumimoji="0" lang="da-DK" sz="1000" b="0" i="0" u="none" strike="noStrike" kern="1200" cap="none" spc="0" normalizeH="0" baseline="0" noProof="0" dirty="0">
                <a:ln>
                  <a:noFill/>
                </a:ln>
                <a:solidFill>
                  <a:srgbClr val="595454"/>
                </a:solidFill>
                <a:effectLst/>
                <a:uLnTx/>
                <a:uFillTx/>
                <a:latin typeface="Trebuchet MS" panose="020B0603020202020204"/>
                <a:ea typeface="+mn-ea"/>
                <a:cs typeface="+mn-cs"/>
              </a:rPr>
              <a:t> </a:t>
            </a:r>
            <a:r>
              <a:rPr kumimoji="0" lang="da-DK" sz="1000" b="0" i="0" u="none" strike="noStrike" kern="1200" cap="none" spc="0" normalizeH="0" baseline="0" noProof="0" dirty="0" err="1">
                <a:ln>
                  <a:noFill/>
                </a:ln>
                <a:solidFill>
                  <a:srgbClr val="595454"/>
                </a:solidFill>
                <a:effectLst/>
                <a:uLnTx/>
                <a:uFillTx/>
                <a:latin typeface="Trebuchet MS" panose="020B0603020202020204"/>
                <a:ea typeface="+mn-ea"/>
                <a:cs typeface="+mn-cs"/>
              </a:rPr>
              <a:t>abnormalities</a:t>
            </a:r>
            <a:r>
              <a:rPr kumimoji="0" lang="da-DK" sz="1000" b="0" i="0" u="none" strike="noStrike" kern="1200" cap="none" spc="0" normalizeH="0" baseline="0" noProof="0" dirty="0">
                <a:ln>
                  <a:noFill/>
                </a:ln>
                <a:solidFill>
                  <a:srgbClr val="595454"/>
                </a:solidFill>
                <a:effectLst/>
                <a:uLnTx/>
                <a:uFillTx/>
                <a:latin typeface="Trebuchet MS" panose="020B0603020202020204"/>
                <a:ea typeface="+mn-ea"/>
                <a:cs typeface="+mn-cs"/>
              </a:rPr>
              <a:t>, del(17p), </a:t>
            </a:r>
            <a:r>
              <a:rPr kumimoji="0" lang="da-DK" sz="1000" b="0" i="1" u="none" strike="noStrike" kern="1200" cap="none" spc="0" normalizeH="0" baseline="0" noProof="0" dirty="0">
                <a:ln>
                  <a:noFill/>
                </a:ln>
                <a:solidFill>
                  <a:srgbClr val="595454"/>
                </a:solidFill>
                <a:effectLst/>
                <a:uLnTx/>
                <a:uFillTx/>
                <a:latin typeface="Trebuchet MS" panose="020B0603020202020204"/>
                <a:ea typeface="+mn-ea"/>
                <a:cs typeface="+mn-cs"/>
              </a:rPr>
              <a:t>TP53</a:t>
            </a:r>
            <a:r>
              <a:rPr kumimoji="0" lang="da-DK" sz="1000" b="0" i="0" u="none" strike="noStrike" kern="1200" cap="none" spc="0" normalizeH="0" baseline="0" noProof="0" dirty="0">
                <a:ln>
                  <a:noFill/>
                </a:ln>
                <a:solidFill>
                  <a:srgbClr val="595454"/>
                </a:solidFill>
                <a:effectLst/>
                <a:uLnTx/>
                <a:uFillTx/>
                <a:latin typeface="Trebuchet MS" panose="020B0603020202020204"/>
                <a:ea typeface="+mn-ea"/>
                <a:cs typeface="+mn-cs"/>
              </a:rPr>
              <a:t> </a:t>
            </a:r>
            <a:r>
              <a:rPr kumimoji="0" lang="da-DK" sz="1000" b="0" i="0" u="none" strike="noStrike" kern="1200" cap="none" spc="0" normalizeH="0" baseline="0" noProof="0" dirty="0" err="1">
                <a:ln>
                  <a:noFill/>
                </a:ln>
                <a:solidFill>
                  <a:srgbClr val="595454"/>
                </a:solidFill>
                <a:effectLst/>
                <a:uLnTx/>
                <a:uFillTx/>
                <a:latin typeface="Trebuchet MS" panose="020B0603020202020204"/>
                <a:ea typeface="+mn-ea"/>
                <a:cs typeface="+mn-cs"/>
              </a:rPr>
              <a:t>mutated</a:t>
            </a:r>
            <a:r>
              <a:rPr kumimoji="0" lang="da-DK" sz="1000" b="0" i="0" u="none" strike="noStrike" kern="1200" cap="none" spc="0" normalizeH="0" baseline="0" noProof="0" dirty="0">
                <a:ln>
                  <a:noFill/>
                </a:ln>
                <a:solidFill>
                  <a:srgbClr val="595454"/>
                </a:solidFill>
                <a:effectLst/>
                <a:uLnTx/>
                <a:uFillTx/>
                <a:latin typeface="Trebuchet MS" panose="020B0603020202020204"/>
                <a:ea typeface="+mn-ea"/>
                <a:cs typeface="+mn-cs"/>
              </a:rPr>
              <a:t>, or </a:t>
            </a:r>
            <a:r>
              <a:rPr kumimoji="0" lang="da-DK" sz="1000" b="0" i="0" u="none" strike="noStrike" kern="1200" cap="none" spc="0" normalizeH="0" baseline="0" noProof="0" dirty="0" err="1">
                <a:ln>
                  <a:noFill/>
                </a:ln>
                <a:solidFill>
                  <a:srgbClr val="595454"/>
                </a:solidFill>
                <a:effectLst/>
                <a:uLnTx/>
                <a:uFillTx/>
                <a:latin typeface="Trebuchet MS" panose="020B0603020202020204"/>
                <a:ea typeface="+mn-ea"/>
                <a:cs typeface="+mn-cs"/>
              </a:rPr>
              <a:t>unmutated</a:t>
            </a:r>
            <a:r>
              <a:rPr kumimoji="0" lang="da-DK" sz="1000" b="0" i="0" u="none" strike="noStrike" kern="1200" cap="none" spc="0" normalizeH="0" baseline="0" noProof="0" dirty="0">
                <a:ln>
                  <a:noFill/>
                </a:ln>
                <a:solidFill>
                  <a:srgbClr val="595454"/>
                </a:solidFill>
                <a:effectLst/>
                <a:uLnTx/>
                <a:uFillTx/>
                <a:latin typeface="Trebuchet MS" panose="020B0603020202020204"/>
                <a:ea typeface="+mn-ea"/>
                <a:cs typeface="+mn-cs"/>
              </a:rPr>
              <a:t> </a:t>
            </a:r>
            <a:r>
              <a:rPr kumimoji="0" lang="da-DK" sz="1000" b="0" i="1" u="none" strike="noStrike" kern="1200" cap="none" spc="0" normalizeH="0" baseline="0" noProof="0" dirty="0">
                <a:ln>
                  <a:noFill/>
                </a:ln>
                <a:solidFill>
                  <a:srgbClr val="595454"/>
                </a:solidFill>
                <a:effectLst/>
                <a:uLnTx/>
                <a:uFillTx/>
                <a:latin typeface="Trebuchet MS" panose="020B0603020202020204"/>
                <a:ea typeface="+mn-ea"/>
                <a:cs typeface="+mn-cs"/>
              </a:rPr>
              <a:t>IGHV</a:t>
            </a:r>
            <a:r>
              <a:rPr kumimoji="0" lang="da-DK" sz="1000" b="0" i="0" u="none" strike="noStrike" kern="1200" cap="none" spc="0" normalizeH="0" baseline="0" noProof="0" dirty="0">
                <a:ln>
                  <a:noFill/>
                </a:ln>
                <a:solidFill>
                  <a:srgbClr val="595454"/>
                </a:solidFill>
                <a:effectLst/>
                <a:uLnTx/>
                <a:uFillTx/>
                <a:latin typeface="Trebuchet MS" panose="020B0603020202020204"/>
                <a:ea typeface="+mn-ea"/>
                <a:cs typeface="+mn-cs"/>
              </a:rPr>
              <a:t>. </a:t>
            </a:r>
            <a:r>
              <a:rPr kumimoji="0" lang="da-DK" sz="1000" b="0" i="0" u="none" strike="noStrike" kern="1200" cap="none" spc="0" normalizeH="0" baseline="30000" noProof="0" dirty="0" err="1">
                <a:ln>
                  <a:noFill/>
                </a:ln>
                <a:solidFill>
                  <a:srgbClr val="595454"/>
                </a:solidFill>
                <a:effectLst/>
                <a:uLnTx/>
                <a:uFillTx/>
                <a:latin typeface="Trebuchet MS" panose="020B0603020202020204"/>
                <a:ea typeface="+mn-ea"/>
                <a:cs typeface="+mn-cs"/>
              </a:rPr>
              <a:t>d</a:t>
            </a:r>
            <a:r>
              <a:rPr kumimoji="0" lang="da-DK" sz="1000" b="0" i="0" u="none" strike="noStrike" kern="1200" cap="none" spc="0" normalizeH="0" baseline="0" noProof="0" dirty="0" err="1">
                <a:ln>
                  <a:noFill/>
                </a:ln>
                <a:solidFill>
                  <a:srgbClr val="595454"/>
                </a:solidFill>
                <a:effectLst/>
                <a:uLnTx/>
                <a:uFillTx/>
                <a:latin typeface="Trebuchet MS" panose="020B0603020202020204"/>
                <a:ea typeface="+mn-ea"/>
                <a:cs typeface="+mn-cs"/>
              </a:rPr>
              <a:t>Lower</a:t>
            </a:r>
            <a:r>
              <a:rPr kumimoji="0" lang="da-DK" sz="1000" b="0" i="0" u="none" strike="noStrike" kern="1200" cap="none" spc="0" normalizeH="0" baseline="0" noProof="0" dirty="0">
                <a:ln>
                  <a:noFill/>
                </a:ln>
                <a:solidFill>
                  <a:srgbClr val="595454"/>
                </a:solidFill>
                <a:effectLst/>
                <a:uLnTx/>
                <a:uFillTx/>
                <a:latin typeface="Trebuchet MS" panose="020B0603020202020204"/>
                <a:ea typeface="+mn-ea"/>
                <a:cs typeface="+mn-cs"/>
              </a:rPr>
              <a:t> </a:t>
            </a:r>
            <a:r>
              <a:rPr kumimoji="0" lang="da-DK" sz="1000" b="0" i="0" u="none" strike="noStrike" kern="1200" cap="none" spc="0" normalizeH="0" baseline="0" noProof="0" dirty="0" err="1">
                <a:ln>
                  <a:noFill/>
                </a:ln>
                <a:solidFill>
                  <a:srgbClr val="595454"/>
                </a:solidFill>
                <a:effectLst/>
                <a:uLnTx/>
                <a:uFillTx/>
                <a:latin typeface="Trebuchet MS" panose="020B0603020202020204"/>
                <a:ea typeface="+mn-ea"/>
                <a:cs typeface="+mn-cs"/>
              </a:rPr>
              <a:t>dose</a:t>
            </a:r>
            <a:r>
              <a:rPr kumimoji="0" lang="da-DK" sz="1000" b="0" i="0" u="none" strike="noStrike" kern="1200" cap="none" spc="0" normalizeH="0" baseline="0" noProof="0" dirty="0">
                <a:ln>
                  <a:noFill/>
                </a:ln>
                <a:solidFill>
                  <a:srgbClr val="595454"/>
                </a:solidFill>
                <a:effectLst/>
                <a:uLnTx/>
                <a:uFillTx/>
                <a:latin typeface="Trebuchet MS" panose="020B0603020202020204"/>
                <a:ea typeface="+mn-ea"/>
                <a:cs typeface="+mn-cs"/>
              </a:rPr>
              <a:t> </a:t>
            </a:r>
            <a:r>
              <a:rPr kumimoji="0" lang="da-DK" sz="1000" b="0" i="0" u="none" strike="noStrike" kern="1200" cap="none" spc="0" normalizeH="0" baseline="0" noProof="0" dirty="0" err="1">
                <a:ln>
                  <a:noFill/>
                </a:ln>
                <a:solidFill>
                  <a:srgbClr val="595454"/>
                </a:solidFill>
                <a:effectLst/>
                <a:uLnTx/>
                <a:uFillTx/>
                <a:latin typeface="Trebuchet MS" panose="020B0603020202020204"/>
                <a:ea typeface="+mn-ea"/>
                <a:cs typeface="+mn-cs"/>
              </a:rPr>
              <a:t>was</a:t>
            </a:r>
            <a:r>
              <a:rPr kumimoji="0" lang="da-DK" sz="1000" b="0" i="0" u="none" strike="noStrike" kern="1200" cap="none" spc="0" normalizeH="0" baseline="0" noProof="0" dirty="0">
                <a:ln>
                  <a:noFill/>
                </a:ln>
                <a:solidFill>
                  <a:srgbClr val="595454"/>
                </a:solidFill>
                <a:effectLst/>
                <a:uLnTx/>
                <a:uFillTx/>
                <a:latin typeface="Trebuchet MS" panose="020B0603020202020204"/>
                <a:ea typeface="+mn-ea"/>
                <a:cs typeface="+mn-cs"/>
              </a:rPr>
              <a:t> </a:t>
            </a:r>
            <a:r>
              <a:rPr kumimoji="0" lang="da-DK" sz="1000" b="0" i="0" u="none" strike="noStrike" kern="1200" cap="none" spc="0" normalizeH="0" baseline="0" noProof="0" dirty="0" err="1">
                <a:ln>
                  <a:noFill/>
                </a:ln>
                <a:solidFill>
                  <a:srgbClr val="595454"/>
                </a:solidFill>
                <a:effectLst/>
                <a:uLnTx/>
                <a:uFillTx/>
                <a:latin typeface="Trebuchet MS" panose="020B0603020202020204"/>
                <a:ea typeface="+mn-ea"/>
                <a:cs typeface="+mn-cs"/>
              </a:rPr>
              <a:t>used</a:t>
            </a:r>
            <a:r>
              <a:rPr kumimoji="0" lang="da-DK" sz="1000" b="0" i="0" u="none" strike="noStrike" kern="1200" cap="none" spc="0" normalizeH="0" baseline="0" noProof="0" dirty="0">
                <a:ln>
                  <a:noFill/>
                </a:ln>
                <a:solidFill>
                  <a:srgbClr val="595454"/>
                </a:solidFill>
                <a:effectLst/>
                <a:uLnTx/>
                <a:uFillTx/>
                <a:latin typeface="Trebuchet MS" panose="020B0603020202020204"/>
                <a:ea typeface="+mn-ea"/>
                <a:cs typeface="+mn-cs"/>
              </a:rPr>
              <a:t> if prior </a:t>
            </a:r>
            <a:r>
              <a:rPr kumimoji="0" lang="da-DK" sz="1000" b="0" i="0" u="none" strike="noStrike" kern="1200" cap="none" spc="0" normalizeH="0" baseline="0" noProof="0" dirty="0" err="1">
                <a:ln>
                  <a:noFill/>
                </a:ln>
                <a:solidFill>
                  <a:srgbClr val="595454"/>
                </a:solidFill>
                <a:effectLst/>
                <a:uLnTx/>
                <a:uFillTx/>
                <a:latin typeface="Trebuchet MS" panose="020B0603020202020204"/>
                <a:ea typeface="+mn-ea"/>
                <a:cs typeface="+mn-cs"/>
              </a:rPr>
              <a:t>dose</a:t>
            </a:r>
            <a:r>
              <a:rPr kumimoji="0" lang="da-DK" sz="1000" b="0" i="0" u="none" strike="noStrike" kern="1200" cap="none" spc="0" normalizeH="0" baseline="0" noProof="0" dirty="0">
                <a:ln>
                  <a:noFill/>
                </a:ln>
                <a:solidFill>
                  <a:srgbClr val="595454"/>
                </a:solidFill>
                <a:effectLst/>
                <a:uLnTx/>
                <a:uFillTx/>
                <a:latin typeface="Trebuchet MS" panose="020B0603020202020204"/>
                <a:ea typeface="+mn-ea"/>
                <a:cs typeface="+mn-cs"/>
              </a:rPr>
              <a:t> </a:t>
            </a:r>
            <a:r>
              <a:rPr kumimoji="0" lang="da-DK" sz="1000" b="0" i="0" u="none" strike="noStrike" kern="1200" cap="none" spc="0" normalizeH="0" baseline="0" noProof="0" dirty="0" err="1">
                <a:ln>
                  <a:noFill/>
                </a:ln>
                <a:solidFill>
                  <a:srgbClr val="595454"/>
                </a:solidFill>
                <a:effectLst/>
                <a:uLnTx/>
                <a:uFillTx/>
                <a:latin typeface="Trebuchet MS" panose="020B0603020202020204"/>
                <a:ea typeface="+mn-ea"/>
                <a:cs typeface="+mn-cs"/>
              </a:rPr>
              <a:t>reduction</a:t>
            </a:r>
            <a:r>
              <a:rPr kumimoji="0" lang="da-DK" sz="1000" b="0" i="0" u="none" strike="noStrike" kern="1200" cap="none" spc="0" normalizeH="0" baseline="0" noProof="0" dirty="0">
                <a:ln>
                  <a:noFill/>
                </a:ln>
                <a:solidFill>
                  <a:srgbClr val="595454"/>
                </a:solidFill>
                <a:effectLst/>
                <a:uLnTx/>
                <a:uFillTx/>
                <a:latin typeface="Trebuchet MS" panose="020B0603020202020204"/>
                <a:ea typeface="+mn-ea"/>
                <a:cs typeface="+mn-cs"/>
              </a:rPr>
              <a:t> </a:t>
            </a:r>
            <a:r>
              <a:rPr kumimoji="0" lang="da-DK" sz="1000" b="0" i="0" u="none" strike="noStrike" kern="1200" cap="none" spc="0" normalizeH="0" baseline="0" noProof="0" dirty="0" err="1">
                <a:ln>
                  <a:noFill/>
                </a:ln>
                <a:solidFill>
                  <a:srgbClr val="595454"/>
                </a:solidFill>
                <a:effectLst/>
                <a:uLnTx/>
                <a:uFillTx/>
                <a:latin typeface="Trebuchet MS" panose="020B0603020202020204"/>
                <a:ea typeface="+mn-ea"/>
                <a:cs typeface="+mn-cs"/>
              </a:rPr>
              <a:t>was</a:t>
            </a:r>
            <a:r>
              <a:rPr kumimoji="0" lang="da-DK" sz="1000" b="0" i="0" u="none" strike="noStrike" kern="1200" cap="none" spc="0" normalizeH="0" baseline="0" noProof="0" dirty="0">
                <a:ln>
                  <a:noFill/>
                </a:ln>
                <a:solidFill>
                  <a:srgbClr val="595454"/>
                </a:solidFill>
                <a:effectLst/>
                <a:uLnTx/>
                <a:uFillTx/>
                <a:latin typeface="Trebuchet MS" panose="020B0603020202020204"/>
                <a:ea typeface="+mn-ea"/>
                <a:cs typeface="+mn-cs"/>
              </a:rPr>
              <a:t> </a:t>
            </a:r>
            <a:r>
              <a:rPr kumimoji="0" lang="da-DK" sz="1000" b="0" i="0" u="none" strike="noStrike" kern="1200" cap="none" spc="0" normalizeH="0" baseline="0" noProof="0" dirty="0" err="1">
                <a:ln>
                  <a:noFill/>
                </a:ln>
                <a:solidFill>
                  <a:srgbClr val="595454"/>
                </a:solidFill>
                <a:effectLst/>
                <a:uLnTx/>
                <a:uFillTx/>
                <a:latin typeface="Trebuchet MS" panose="020B0603020202020204"/>
                <a:ea typeface="+mn-ea"/>
                <a:cs typeface="+mn-cs"/>
              </a:rPr>
              <a:t>necessary</a:t>
            </a:r>
            <a:r>
              <a:rPr kumimoji="0" lang="da-DK" sz="1000" b="0" i="0" u="none" strike="noStrike" kern="1200" cap="none" spc="0" normalizeH="0" baseline="0" noProof="0" dirty="0">
                <a:ln>
                  <a:noFill/>
                </a:ln>
                <a:solidFill>
                  <a:srgbClr val="595454"/>
                </a:solidFill>
                <a:effectLst/>
                <a:uLnTx/>
                <a:uFillTx/>
                <a:latin typeface="Trebuchet MS" panose="020B0603020202020204"/>
                <a:ea typeface="+mn-ea"/>
                <a:cs typeface="+mn-cs"/>
              </a:rPr>
              <a:t> to </a:t>
            </a:r>
            <a:r>
              <a:rPr kumimoji="0" lang="da-DK" sz="1000" b="0" i="0" u="none" strike="noStrike" kern="1200" cap="none" spc="0" normalizeH="0" baseline="0" noProof="0" dirty="0" err="1">
                <a:ln>
                  <a:noFill/>
                </a:ln>
                <a:solidFill>
                  <a:srgbClr val="595454"/>
                </a:solidFill>
                <a:effectLst/>
                <a:uLnTx/>
                <a:uFillTx/>
                <a:latin typeface="Trebuchet MS" panose="020B0603020202020204"/>
                <a:ea typeface="+mn-ea"/>
                <a:cs typeface="+mn-cs"/>
              </a:rPr>
              <a:t>manage</a:t>
            </a:r>
            <a:r>
              <a:rPr kumimoji="0" lang="da-DK" sz="1000" b="0" i="0" u="none" strike="noStrike" kern="1200" cap="none" spc="0" normalizeH="0" baseline="0" noProof="0" dirty="0">
                <a:ln>
                  <a:noFill/>
                </a:ln>
                <a:solidFill>
                  <a:srgbClr val="595454"/>
                </a:solidFill>
                <a:effectLst/>
                <a:uLnTx/>
                <a:uFillTx/>
                <a:latin typeface="Trebuchet MS" panose="020B0603020202020204"/>
                <a:ea typeface="+mn-ea"/>
                <a:cs typeface="+mn-cs"/>
              </a:rPr>
              <a:t> </a:t>
            </a:r>
            <a:r>
              <a:rPr kumimoji="0" lang="da-DK" sz="1000" b="0" i="0" u="none" strike="noStrike" kern="1200" cap="none" spc="0" normalizeH="0" baseline="0" noProof="0" dirty="0" err="1">
                <a:ln>
                  <a:noFill/>
                </a:ln>
                <a:solidFill>
                  <a:srgbClr val="595454"/>
                </a:solidFill>
                <a:effectLst/>
                <a:uLnTx/>
                <a:uFillTx/>
                <a:latin typeface="Trebuchet MS" panose="020B0603020202020204"/>
                <a:ea typeface="+mn-ea"/>
                <a:cs typeface="+mn-cs"/>
              </a:rPr>
              <a:t>toxicity</a:t>
            </a:r>
            <a:r>
              <a:rPr kumimoji="0" lang="da-DK" sz="1000" b="0" i="0" u="none" strike="noStrike" kern="1200" cap="none" spc="0" normalizeH="0" baseline="0" noProof="0" dirty="0">
                <a:ln>
                  <a:noFill/>
                </a:ln>
                <a:solidFill>
                  <a:srgbClr val="595454"/>
                </a:solidFill>
                <a:effectLst/>
                <a:uLnTx/>
                <a:uFillTx/>
                <a:latin typeface="Trebuchet MS" panose="020B0603020202020204"/>
                <a:ea typeface="+mn-ea"/>
                <a:cs typeface="+mn-cs"/>
              </a:rPr>
              <a:t>. </a:t>
            </a:r>
            <a:r>
              <a:rPr kumimoji="0" lang="da-DK" sz="1000" b="0" i="0" u="none" strike="noStrike" kern="1200" cap="none" spc="0" normalizeH="0" baseline="30000" noProof="0" dirty="0">
                <a:ln>
                  <a:noFill/>
                </a:ln>
                <a:solidFill>
                  <a:srgbClr val="595454"/>
                </a:solidFill>
                <a:effectLst/>
                <a:uLnTx/>
                <a:uFillTx/>
                <a:latin typeface="Trebuchet MS" panose="020B0603020202020204"/>
                <a:ea typeface="+mn-ea"/>
                <a:cs typeface="+mn-cs"/>
              </a:rPr>
              <a:t>e</a:t>
            </a:r>
            <a:r>
              <a:rPr kumimoji="0" lang="da-DK" sz="1000" b="0" i="0" u="none" strike="noStrike" kern="1200" cap="none" spc="0" normalizeH="0" baseline="0" noProof="0" dirty="0">
                <a:ln>
                  <a:noFill/>
                </a:ln>
                <a:solidFill>
                  <a:srgbClr val="595454"/>
                </a:solidFill>
                <a:effectLst/>
                <a:uLnTx/>
                <a:uFillTx/>
                <a:latin typeface="Trebuchet MS" panose="020B0603020202020204"/>
                <a:ea typeface="+mn-ea"/>
                <a:cs typeface="+mn-cs"/>
              </a:rPr>
              <a:t>MRD was assessed in blood by flow cytometry and/or in bone marrow by next-generation sequencing (both with a sensitivity of ≤10</a:t>
            </a:r>
            <a:r>
              <a:rPr kumimoji="0" lang="da-DK" sz="1000" b="0" i="0" u="none" strike="noStrike" kern="1200" cap="none" spc="0" normalizeH="0" baseline="30000" noProof="0" dirty="0">
                <a:ln>
                  <a:noFill/>
                </a:ln>
                <a:solidFill>
                  <a:srgbClr val="595454"/>
                </a:solidFill>
                <a:effectLst/>
                <a:uLnTx/>
                <a:uFillTx/>
                <a:latin typeface="Trebuchet MS" panose="020B0603020202020204"/>
                <a:ea typeface="+mn-ea"/>
                <a:cs typeface="+mn-cs"/>
              </a:rPr>
              <a:t>—4</a:t>
            </a:r>
            <a:r>
              <a:rPr kumimoji="0" lang="da-DK" sz="1000" b="0" i="0" u="none" strike="noStrike" kern="1200" cap="none" spc="0" normalizeH="0" baseline="0" noProof="0" dirty="0">
                <a:ln>
                  <a:noFill/>
                </a:ln>
                <a:solidFill>
                  <a:srgbClr val="595454"/>
                </a:solidFill>
                <a:effectLst/>
                <a:uLnTx/>
                <a:uFillTx/>
                <a:latin typeface="Trebuchet MS" panose="020B0603020202020204"/>
                <a:ea typeface="+mn-ea"/>
                <a:cs typeface="+mn-cs"/>
              </a:rPr>
              <a:t>).</a:t>
            </a: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da-DK" sz="1000" b="0" i="0" u="none" strike="noStrike" kern="1200" cap="none" spc="0" normalizeH="0" baseline="0" noProof="0" dirty="0">
                <a:ln>
                  <a:noFill/>
                </a:ln>
                <a:solidFill>
                  <a:srgbClr val="595454"/>
                </a:solidFill>
                <a:effectLst/>
                <a:uLnTx/>
                <a:uFillTx/>
                <a:latin typeface="Trebuchet MS" panose="020B0603020202020204"/>
                <a:ea typeface="+mn-ea"/>
                <a:cs typeface="+mn-cs"/>
              </a:rPr>
              <a:t>CY, cyclophosphamide; DL, dose level; FLU, fludarabine; iwCLL, International Workshop on CLL; mTPI, modified toxicity probability interval. </a:t>
            </a: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da-DK" sz="1000" b="0" i="0" u="none" strike="noStrike" kern="1200" cap="none" spc="0" normalizeH="0" baseline="0" noProof="0" dirty="0">
                <a:ln>
                  <a:noFill/>
                </a:ln>
                <a:solidFill>
                  <a:srgbClr val="595454"/>
                </a:solidFill>
                <a:effectLst/>
                <a:uLnTx/>
                <a:uFillTx/>
                <a:latin typeface="Trebuchet MS" panose="020B0603020202020204"/>
                <a:ea typeface="+mn-ea"/>
                <a:cs typeface="+mn-cs"/>
              </a:rPr>
              <a:t>1. ClinicalTrials.gov. NCT03331198; 2. Guo W, et al. </a:t>
            </a:r>
            <a:r>
              <a:rPr kumimoji="0" lang="da-DK" sz="1000" b="0" i="1" u="none" strike="noStrike" kern="1200" cap="none" spc="0" normalizeH="0" baseline="0" noProof="0" dirty="0" err="1">
                <a:ln>
                  <a:noFill/>
                </a:ln>
                <a:solidFill>
                  <a:srgbClr val="595454"/>
                </a:solidFill>
                <a:effectLst/>
                <a:uLnTx/>
                <a:uFillTx/>
                <a:latin typeface="Trebuchet MS" panose="020B0603020202020204"/>
                <a:ea typeface="+mn-ea"/>
                <a:cs typeface="+mn-cs"/>
              </a:rPr>
              <a:t>Contemp</a:t>
            </a:r>
            <a:r>
              <a:rPr kumimoji="0" lang="da-DK" sz="1000" b="0" i="1" u="none" strike="noStrike" kern="1200" cap="none" spc="0" normalizeH="0" baseline="0" noProof="0" dirty="0">
                <a:ln>
                  <a:noFill/>
                </a:ln>
                <a:solidFill>
                  <a:srgbClr val="595454"/>
                </a:solidFill>
                <a:effectLst/>
                <a:uLnTx/>
                <a:uFillTx/>
                <a:latin typeface="Trebuchet MS" panose="020B0603020202020204"/>
                <a:ea typeface="+mn-ea"/>
                <a:cs typeface="+mn-cs"/>
              </a:rPr>
              <a:t> </a:t>
            </a:r>
            <a:r>
              <a:rPr kumimoji="0" lang="da-DK" sz="1000" b="0" i="1" u="none" strike="noStrike" kern="1200" cap="none" spc="0" normalizeH="0" baseline="0" noProof="0" dirty="0" err="1">
                <a:ln>
                  <a:noFill/>
                </a:ln>
                <a:solidFill>
                  <a:srgbClr val="595454"/>
                </a:solidFill>
                <a:effectLst/>
                <a:uLnTx/>
                <a:uFillTx/>
                <a:latin typeface="Trebuchet MS" panose="020B0603020202020204"/>
                <a:ea typeface="+mn-ea"/>
                <a:cs typeface="+mn-cs"/>
              </a:rPr>
              <a:t>Clin</a:t>
            </a:r>
            <a:r>
              <a:rPr kumimoji="0" lang="da-DK" sz="1000" b="0" i="1" u="none" strike="noStrike" kern="1200" cap="none" spc="0" normalizeH="0" baseline="0" noProof="0" dirty="0">
                <a:ln>
                  <a:noFill/>
                </a:ln>
                <a:solidFill>
                  <a:srgbClr val="595454"/>
                </a:solidFill>
                <a:effectLst/>
                <a:uLnTx/>
                <a:uFillTx/>
                <a:latin typeface="Trebuchet MS" panose="020B0603020202020204"/>
                <a:ea typeface="+mn-ea"/>
                <a:cs typeface="+mn-cs"/>
              </a:rPr>
              <a:t> Trials</a:t>
            </a:r>
            <a:r>
              <a:rPr kumimoji="0" lang="da-DK" sz="1000" b="0" i="0" u="none" strike="noStrike" kern="1200" cap="none" spc="0" normalizeH="0" baseline="0" noProof="0" dirty="0">
                <a:ln>
                  <a:noFill/>
                </a:ln>
                <a:solidFill>
                  <a:srgbClr val="595454"/>
                </a:solidFill>
                <a:effectLst/>
                <a:uLnTx/>
                <a:uFillTx/>
                <a:latin typeface="Trebuchet MS" panose="020B0603020202020204"/>
                <a:ea typeface="+mn-ea"/>
                <a:cs typeface="+mn-cs"/>
              </a:rPr>
              <a:t>. 2017;58:23–33; 3. </a:t>
            </a:r>
            <a:r>
              <a:rPr kumimoji="0" lang="da-DK" sz="1000" b="0" i="0" u="none" strike="noStrike" kern="1200" cap="none" spc="0" normalizeH="0" baseline="0" noProof="0" dirty="0" err="1">
                <a:ln>
                  <a:noFill/>
                </a:ln>
                <a:solidFill>
                  <a:srgbClr val="595454"/>
                </a:solidFill>
                <a:effectLst/>
                <a:uLnTx/>
                <a:uFillTx/>
                <a:latin typeface="Trebuchet MS" panose="020B0603020202020204"/>
                <a:ea typeface="+mn-ea"/>
                <a:cs typeface="+mn-cs"/>
              </a:rPr>
              <a:t>Hallek</a:t>
            </a:r>
            <a:r>
              <a:rPr kumimoji="0" lang="da-DK" sz="1000" b="0" i="0" u="none" strike="noStrike" kern="1200" cap="none" spc="0" normalizeH="0" baseline="0" noProof="0" dirty="0">
                <a:ln>
                  <a:noFill/>
                </a:ln>
                <a:solidFill>
                  <a:srgbClr val="595454"/>
                </a:solidFill>
                <a:effectLst/>
                <a:uLnTx/>
                <a:uFillTx/>
                <a:latin typeface="Trebuchet MS" panose="020B0603020202020204"/>
                <a:ea typeface="+mn-ea"/>
                <a:cs typeface="+mn-cs"/>
              </a:rPr>
              <a:t> M, et al. </a:t>
            </a:r>
            <a:r>
              <a:rPr kumimoji="0" lang="da-DK" sz="1000" b="0" i="1" u="none" strike="noStrike" kern="1200" cap="none" spc="0" normalizeH="0" baseline="0" noProof="0" dirty="0">
                <a:ln>
                  <a:noFill/>
                </a:ln>
                <a:solidFill>
                  <a:srgbClr val="595454"/>
                </a:solidFill>
                <a:effectLst/>
                <a:uLnTx/>
                <a:uFillTx/>
                <a:latin typeface="Trebuchet MS" panose="020B0603020202020204"/>
                <a:ea typeface="+mn-ea"/>
                <a:cs typeface="+mn-cs"/>
              </a:rPr>
              <a:t>Blood</a:t>
            </a:r>
            <a:r>
              <a:rPr kumimoji="0" lang="da-DK" sz="1000" b="0" i="0" u="none" strike="noStrike" kern="1200" cap="none" spc="0" normalizeH="0" baseline="0" noProof="0" dirty="0">
                <a:ln>
                  <a:noFill/>
                </a:ln>
                <a:solidFill>
                  <a:srgbClr val="595454"/>
                </a:solidFill>
                <a:effectLst/>
                <a:uLnTx/>
                <a:uFillTx/>
                <a:latin typeface="Trebuchet MS" panose="020B0603020202020204"/>
                <a:ea typeface="+mn-ea"/>
                <a:cs typeface="+mn-cs"/>
              </a:rPr>
              <a:t>. 2018;131:2745–2760.</a:t>
            </a:r>
          </a:p>
        </p:txBody>
      </p:sp>
      <p:sp>
        <p:nvSpPr>
          <p:cNvPr id="5" name="Title 4">
            <a:extLst>
              <a:ext uri="{FF2B5EF4-FFF2-40B4-BE49-F238E27FC236}">
                <a16:creationId xmlns:a16="http://schemas.microsoft.com/office/drawing/2014/main" id="{392900FF-7028-418A-AF72-271F7CC59E7F}"/>
              </a:ext>
            </a:extLst>
          </p:cNvPr>
          <p:cNvSpPr>
            <a:spLocks noGrp="1"/>
          </p:cNvSpPr>
          <p:nvPr>
            <p:ph type="title"/>
          </p:nvPr>
        </p:nvSpPr>
        <p:spPr>
          <a:xfrm>
            <a:off x="378462" y="100852"/>
            <a:ext cx="11498117" cy="838201"/>
          </a:xfrm>
        </p:spPr>
        <p:txBody>
          <a:bodyPr>
            <a:noAutofit/>
          </a:bodyPr>
          <a:lstStyle/>
          <a:p>
            <a:r>
              <a:rPr lang="en-US" sz="2800" b="1" dirty="0">
                <a:solidFill>
                  <a:schemeClr val="tx1">
                    <a:lumMod val="50000"/>
                  </a:schemeClr>
                </a:solidFill>
                <a:latin typeface="Arial Narrow" panose="020B0606020202030204" pitchFamily="34" charset="0"/>
              </a:rPr>
              <a:t>TRANSCEND CLL 004 Phase 1/2 Study Design of liso-cel, a CD19-Directed, Defined Composition, CAR T Cell Product</a:t>
            </a:r>
          </a:p>
        </p:txBody>
      </p:sp>
      <p:sp>
        <p:nvSpPr>
          <p:cNvPr id="103" name="Rectangle 52">
            <a:extLst>
              <a:ext uri="{FF2B5EF4-FFF2-40B4-BE49-F238E27FC236}">
                <a16:creationId xmlns:a16="http://schemas.microsoft.com/office/drawing/2014/main" id="{3BB17EB8-D6EF-4E5E-A55F-F18E415F2E90}"/>
              </a:ext>
            </a:extLst>
          </p:cNvPr>
          <p:cNvSpPr/>
          <p:nvPr/>
        </p:nvSpPr>
        <p:spPr>
          <a:xfrm>
            <a:off x="6373643" y="4059873"/>
            <a:ext cx="4114800" cy="1554480"/>
          </a:xfrm>
          <a:custGeom>
            <a:avLst/>
            <a:gdLst>
              <a:gd name="connsiteX0" fmla="*/ 0 w 3953931"/>
              <a:gd name="connsiteY0" fmla="*/ 0 h 1134533"/>
              <a:gd name="connsiteX1" fmla="*/ 3953931 w 3953931"/>
              <a:gd name="connsiteY1" fmla="*/ 0 h 1134533"/>
              <a:gd name="connsiteX2" fmla="*/ 3953931 w 3953931"/>
              <a:gd name="connsiteY2" fmla="*/ 1134533 h 1134533"/>
              <a:gd name="connsiteX3" fmla="*/ 0 w 3953931"/>
              <a:gd name="connsiteY3" fmla="*/ 1134533 h 1134533"/>
              <a:gd name="connsiteX4" fmla="*/ 0 w 3953931"/>
              <a:gd name="connsiteY4" fmla="*/ 0 h 1134533"/>
              <a:gd name="connsiteX0" fmla="*/ 3953931 w 4045371"/>
              <a:gd name="connsiteY0" fmla="*/ 1134533 h 1225973"/>
              <a:gd name="connsiteX1" fmla="*/ 0 w 4045371"/>
              <a:gd name="connsiteY1" fmla="*/ 1134533 h 1225973"/>
              <a:gd name="connsiteX2" fmla="*/ 0 w 4045371"/>
              <a:gd name="connsiteY2" fmla="*/ 0 h 1225973"/>
              <a:gd name="connsiteX3" fmla="*/ 3953931 w 4045371"/>
              <a:gd name="connsiteY3" fmla="*/ 0 h 1225973"/>
              <a:gd name="connsiteX4" fmla="*/ 4045371 w 4045371"/>
              <a:gd name="connsiteY4" fmla="*/ 1225973 h 1225973"/>
              <a:gd name="connsiteX0" fmla="*/ 3953931 w 3953931"/>
              <a:gd name="connsiteY0" fmla="*/ 1134533 h 1134533"/>
              <a:gd name="connsiteX1" fmla="*/ 0 w 3953931"/>
              <a:gd name="connsiteY1" fmla="*/ 1134533 h 1134533"/>
              <a:gd name="connsiteX2" fmla="*/ 0 w 3953931"/>
              <a:gd name="connsiteY2" fmla="*/ 0 h 1134533"/>
              <a:gd name="connsiteX3" fmla="*/ 3953931 w 3953931"/>
              <a:gd name="connsiteY3" fmla="*/ 0 h 1134533"/>
              <a:gd name="connsiteX0" fmla="*/ 0 w 3953931"/>
              <a:gd name="connsiteY0" fmla="*/ 1134533 h 1134533"/>
              <a:gd name="connsiteX1" fmla="*/ 0 w 3953931"/>
              <a:gd name="connsiteY1" fmla="*/ 0 h 1134533"/>
              <a:gd name="connsiteX2" fmla="*/ 3953931 w 3953931"/>
              <a:gd name="connsiteY2" fmla="*/ 0 h 1134533"/>
            </a:gdLst>
            <a:ahLst/>
            <a:cxnLst>
              <a:cxn ang="0">
                <a:pos x="connsiteX0" y="connsiteY0"/>
              </a:cxn>
              <a:cxn ang="0">
                <a:pos x="connsiteX1" y="connsiteY1"/>
              </a:cxn>
              <a:cxn ang="0">
                <a:pos x="connsiteX2" y="connsiteY2"/>
              </a:cxn>
            </a:cxnLst>
            <a:rect l="l" t="t" r="r" b="b"/>
            <a:pathLst>
              <a:path w="3953931" h="1134533">
                <a:moveTo>
                  <a:pt x="0" y="1134533"/>
                </a:moveTo>
                <a:lnTo>
                  <a:pt x="0" y="0"/>
                </a:lnTo>
                <a:lnTo>
                  <a:pt x="3953931" y="0"/>
                </a:lnTo>
              </a:path>
            </a:pathLst>
          </a:custGeom>
          <a:noFill/>
          <a:ln w="25400" cap="flat" cmpd="sng" algn="ctr">
            <a:solidFill>
              <a:schemeClr val="accent4"/>
            </a:solidFill>
            <a:prstDash val="solid"/>
          </a:ln>
          <a:effectLst/>
        </p:spPr>
        <p:txBody>
          <a:bodyPr rtlCol="0" anchor="ctr"/>
          <a:lstStyle/>
          <a:p>
            <a:pPr marL="0" marR="0" lvl="0" indent="0" algn="ctr" defTabSz="1219140" rtl="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dirty="0">
              <a:ln>
                <a:noFill/>
              </a:ln>
              <a:solidFill>
                <a:srgbClr val="FFFFFF"/>
              </a:solidFill>
              <a:effectLst/>
              <a:uLnTx/>
              <a:uFillTx/>
              <a:latin typeface="Trebuchet MS" panose="020B0603020202020204"/>
              <a:ea typeface="+mn-ea"/>
              <a:cs typeface="+mn-cs"/>
            </a:endParaRPr>
          </a:p>
        </p:txBody>
      </p:sp>
      <p:sp>
        <p:nvSpPr>
          <p:cNvPr id="104" name="Content Placeholder 4">
            <a:extLst>
              <a:ext uri="{FF2B5EF4-FFF2-40B4-BE49-F238E27FC236}">
                <a16:creationId xmlns:a16="http://schemas.microsoft.com/office/drawing/2014/main" id="{113CADE2-3569-44A9-9189-C3D2D56B4319}"/>
              </a:ext>
            </a:extLst>
          </p:cNvPr>
          <p:cNvSpPr txBox="1">
            <a:spLocks/>
          </p:cNvSpPr>
          <p:nvPr/>
        </p:nvSpPr>
        <p:spPr>
          <a:xfrm>
            <a:off x="6473635" y="4130713"/>
            <a:ext cx="3793067" cy="1662058"/>
          </a:xfrm>
          <a:prstGeom prst="rect">
            <a:avLst/>
          </a:prstGeom>
          <a:noFill/>
          <a:ln>
            <a:noFill/>
          </a:ln>
        </p:spPr>
        <p:txBody>
          <a:bodyPr vert="horz" lIns="91440" tIns="45720" rIns="91440" bIns="45720" numCol="1" rtlCol="0">
            <a:spAutoFit/>
          </a:bodyPr>
          <a:lstStyle>
            <a:defPPr>
              <a:defRPr lang="en-US"/>
            </a:defPPr>
            <a:lvl1pPr marL="228600" indent="-228600">
              <a:lnSpc>
                <a:spcPct val="90000"/>
              </a:lnSpc>
              <a:spcBef>
                <a:spcPts val="1000"/>
              </a:spcBef>
              <a:buFont typeface="Arial"/>
              <a:buChar char="•"/>
              <a:defRPr sz="2000">
                <a:solidFill>
                  <a:schemeClr val="bg1"/>
                </a:solidFill>
              </a:defRPr>
            </a:lvl1pPr>
            <a:lvl2pPr marL="685800" lvl="1" indent="-228600">
              <a:lnSpc>
                <a:spcPct val="90000"/>
              </a:lnSpc>
              <a:spcBef>
                <a:spcPts val="500"/>
              </a:spcBef>
              <a:buFont typeface="Arial"/>
              <a:buChar char="•"/>
              <a:defRPr>
                <a:solidFill>
                  <a:schemeClr val="bg1"/>
                </a:solidFill>
              </a:defRPr>
            </a:lvl2pPr>
            <a:lvl3pPr marL="1143000" indent="-228600">
              <a:lnSpc>
                <a:spcPct val="90000"/>
              </a:lnSpc>
              <a:spcBef>
                <a:spcPts val="500"/>
              </a:spcBef>
              <a:buFont typeface="Arial"/>
              <a:buChar char="•"/>
              <a:defRPr>
                <a:solidFill>
                  <a:schemeClr val="bg1"/>
                </a:solidFill>
              </a:defRPr>
            </a:lvl3pPr>
            <a:lvl4pPr marL="1600200" indent="-228600">
              <a:lnSpc>
                <a:spcPct val="90000"/>
              </a:lnSpc>
              <a:spcBef>
                <a:spcPts val="500"/>
              </a:spcBef>
              <a:buFont typeface="Arial"/>
              <a:buChar char="•"/>
              <a:defRPr sz="1600">
                <a:solidFill>
                  <a:schemeClr val="bg1"/>
                </a:solidFill>
              </a:defRPr>
            </a:lvl4pPr>
            <a:lvl5pPr marL="460375" lvl="4" indent="0">
              <a:lnSpc>
                <a:spcPct val="90000"/>
              </a:lnSpc>
              <a:spcBef>
                <a:spcPts val="500"/>
              </a:spcBef>
              <a:buFont typeface="Arial"/>
              <a:buNone/>
              <a:defRPr sz="1600" b="1">
                <a:solidFill>
                  <a:schemeClr val="accent6"/>
                </a:solidFill>
              </a:defRPr>
            </a:lvl5pPr>
            <a:lvl6pPr marL="2514600" indent="-228600">
              <a:lnSpc>
                <a:spcPct val="90000"/>
              </a:lnSpc>
              <a:spcBef>
                <a:spcPts val="500"/>
              </a:spcBef>
              <a:buFont typeface="Arial"/>
              <a:buChar char="•"/>
            </a:lvl6pPr>
            <a:lvl7pPr marL="2971800" indent="-228600">
              <a:lnSpc>
                <a:spcPct val="90000"/>
              </a:lnSpc>
              <a:spcBef>
                <a:spcPts val="500"/>
              </a:spcBef>
              <a:buFont typeface="Arial"/>
              <a:buChar char="•"/>
            </a:lvl7pPr>
            <a:lvl8pPr marL="3429000" indent="-228600">
              <a:lnSpc>
                <a:spcPct val="90000"/>
              </a:lnSpc>
              <a:spcBef>
                <a:spcPts val="500"/>
              </a:spcBef>
              <a:buFont typeface="Arial"/>
              <a:buChar char="•"/>
            </a:lvl8pPr>
            <a:lvl9pPr marL="3886200" indent="-228600">
              <a:lnSpc>
                <a:spcPct val="90000"/>
              </a:lnSpc>
              <a:spcBef>
                <a:spcPts val="500"/>
              </a:spcBef>
              <a:buFont typeface="Arial"/>
              <a:buChar char="•"/>
            </a:lvl9pPr>
          </a:lstStyle>
          <a:p>
            <a:pPr marL="130171" marR="0" lvl="0" indent="-130171" algn="l" defTabSz="685766" rtl="0" eaLnBrk="1" fontAlgn="auto" latinLnBrk="0" hangingPunct="1">
              <a:lnSpc>
                <a:spcPct val="90000"/>
              </a:lnSpc>
              <a:spcBef>
                <a:spcPts val="400"/>
              </a:spcBef>
              <a:spcAft>
                <a:spcPts val="0"/>
              </a:spcAft>
              <a:buClrTx/>
              <a:buSzTx/>
              <a:buFont typeface="Arial"/>
              <a:buNone/>
              <a:tabLst/>
              <a:defRPr/>
            </a:pPr>
            <a:r>
              <a:rPr kumimoji="0" lang="en-US" sz="1400" b="1" i="0" u="none" strike="noStrike" kern="0" cap="none" spc="0" normalizeH="0" baseline="0" noProof="0" dirty="0">
                <a:ln>
                  <a:noFill/>
                </a:ln>
                <a:solidFill>
                  <a:srgbClr val="595454"/>
                </a:solidFill>
                <a:effectLst/>
                <a:uLnTx/>
                <a:uFillTx/>
                <a:latin typeface="Trebuchet MS" panose="020B0603020202020204"/>
                <a:ea typeface="+mn-ea"/>
                <a:cs typeface="+mn-cs"/>
              </a:rPr>
              <a:t>28-day dose-limiting toxicity period </a:t>
            </a:r>
          </a:p>
          <a:p>
            <a:pPr marL="130171" marR="0" lvl="0" indent="-130171" algn="l" defTabSz="685766" rtl="0" eaLnBrk="1" fontAlgn="auto" latinLnBrk="0" hangingPunct="1">
              <a:lnSpc>
                <a:spcPct val="90000"/>
              </a:lnSpc>
              <a:spcBef>
                <a:spcPts val="400"/>
              </a:spcBef>
              <a:spcAft>
                <a:spcPts val="0"/>
              </a:spcAft>
              <a:buClrTx/>
              <a:buSzTx/>
              <a:buFont typeface="Arial"/>
              <a:buNone/>
              <a:tabLst/>
              <a:defRPr/>
            </a:pPr>
            <a:r>
              <a:rPr kumimoji="0" lang="en-US" sz="1200" b="1" i="0" u="none" strike="noStrike" kern="0" cap="none" spc="0" normalizeH="0" baseline="0" noProof="0" dirty="0">
                <a:ln>
                  <a:noFill/>
                </a:ln>
                <a:solidFill>
                  <a:srgbClr val="595454"/>
                </a:solidFill>
                <a:effectLst/>
                <a:uLnTx/>
                <a:uFillTx/>
                <a:latin typeface="Trebuchet MS" panose="020B0603020202020204"/>
                <a:ea typeface="+mn-ea"/>
                <a:cs typeface="+mn-cs"/>
              </a:rPr>
              <a:t>Primary objectives </a:t>
            </a:r>
            <a:endParaRPr kumimoji="0" lang="en-US" sz="1200" b="1" i="0" u="none" strike="noStrike" kern="0" cap="none" spc="0" normalizeH="0" baseline="30000" noProof="0" dirty="0">
              <a:ln>
                <a:noFill/>
              </a:ln>
              <a:solidFill>
                <a:srgbClr val="595454"/>
              </a:solidFill>
              <a:effectLst/>
              <a:uLnTx/>
              <a:uFillTx/>
              <a:latin typeface="Trebuchet MS" panose="020B0603020202020204"/>
              <a:ea typeface="+mn-ea"/>
              <a:cs typeface="+mn-cs"/>
            </a:endParaRPr>
          </a:p>
          <a:p>
            <a:pPr marL="130171" marR="0" lvl="0" indent="-130171" algn="l" defTabSz="457178" rtl="0" eaLnBrk="1" fontAlgn="auto" latinLnBrk="0" hangingPunct="1">
              <a:lnSpc>
                <a:spcPct val="90000"/>
              </a:lnSpc>
              <a:spcBef>
                <a:spcPts val="200"/>
              </a:spcBef>
              <a:spcAft>
                <a:spcPts val="0"/>
              </a:spcAft>
              <a:buClrTx/>
              <a:buSzTx/>
              <a:buFont typeface="Arial"/>
              <a:buChar char="•"/>
              <a:tabLst/>
              <a:defRPr/>
            </a:pPr>
            <a:r>
              <a:rPr kumimoji="0" lang="en-US" sz="1200" b="0" i="0" u="none" strike="noStrike" kern="0" cap="none" spc="0" normalizeH="0" baseline="0" noProof="0" dirty="0">
                <a:ln>
                  <a:noFill/>
                </a:ln>
                <a:solidFill>
                  <a:srgbClr val="595454"/>
                </a:solidFill>
                <a:effectLst/>
                <a:uLnTx/>
                <a:uFillTx/>
                <a:latin typeface="Trebuchet MS" panose="020B0603020202020204"/>
                <a:ea typeface="+mn-ea"/>
                <a:cs typeface="+mn-cs"/>
              </a:rPr>
              <a:t>Safety</a:t>
            </a:r>
          </a:p>
          <a:p>
            <a:pPr marL="130171" marR="0" lvl="0" indent="-130171" algn="l" defTabSz="457178" rtl="0" eaLnBrk="1" fontAlgn="auto" latinLnBrk="0" hangingPunct="1">
              <a:lnSpc>
                <a:spcPct val="90000"/>
              </a:lnSpc>
              <a:spcBef>
                <a:spcPts val="200"/>
              </a:spcBef>
              <a:spcAft>
                <a:spcPts val="0"/>
              </a:spcAft>
              <a:buClrTx/>
              <a:buSzTx/>
              <a:buFont typeface="Arial"/>
              <a:buChar char="•"/>
              <a:tabLst/>
              <a:defRPr/>
            </a:pPr>
            <a:r>
              <a:rPr kumimoji="0" lang="en-US" sz="1200" b="0" i="0" u="none" strike="noStrike" kern="0" cap="none" spc="0" normalizeH="0" baseline="0" noProof="0" dirty="0">
                <a:ln>
                  <a:noFill/>
                </a:ln>
                <a:solidFill>
                  <a:srgbClr val="595454"/>
                </a:solidFill>
                <a:effectLst/>
                <a:uLnTx/>
                <a:uFillTx/>
                <a:latin typeface="Trebuchet MS" panose="020B0603020202020204"/>
                <a:ea typeface="+mn-ea"/>
                <a:cs typeface="+mn-cs"/>
              </a:rPr>
              <a:t>Determine recommended dose</a:t>
            </a:r>
          </a:p>
          <a:p>
            <a:pPr marL="130171" marR="0" lvl="0" indent="-130171" algn="l" defTabSz="457178" rtl="0" eaLnBrk="1" fontAlgn="auto" latinLnBrk="0" hangingPunct="1">
              <a:lnSpc>
                <a:spcPct val="90000"/>
              </a:lnSpc>
              <a:spcBef>
                <a:spcPts val="400"/>
              </a:spcBef>
              <a:spcAft>
                <a:spcPts val="0"/>
              </a:spcAft>
              <a:buClrTx/>
              <a:buSzTx/>
              <a:buFont typeface="Arial"/>
              <a:buNone/>
              <a:tabLst/>
              <a:defRPr/>
            </a:pPr>
            <a:r>
              <a:rPr kumimoji="0" lang="en-US" sz="1200" b="1" i="0" u="none" strike="noStrike" kern="0" cap="none" spc="0" normalizeH="0" baseline="0" noProof="0" dirty="0">
                <a:ln>
                  <a:noFill/>
                </a:ln>
                <a:solidFill>
                  <a:srgbClr val="595454"/>
                </a:solidFill>
                <a:effectLst/>
                <a:uLnTx/>
                <a:uFillTx/>
                <a:latin typeface="Trebuchet MS" panose="020B0603020202020204"/>
                <a:ea typeface="+mn-ea"/>
                <a:cs typeface="+mn-cs"/>
              </a:rPr>
              <a:t>Exploratory objectives </a:t>
            </a:r>
          </a:p>
          <a:p>
            <a:pPr marL="130171" marR="0" lvl="0" indent="-130171" algn="l" defTabSz="457178" rtl="0" eaLnBrk="1" fontAlgn="auto" latinLnBrk="0" hangingPunct="1">
              <a:lnSpc>
                <a:spcPct val="90000"/>
              </a:lnSpc>
              <a:spcBef>
                <a:spcPts val="200"/>
              </a:spcBef>
              <a:spcAft>
                <a:spcPts val="0"/>
              </a:spcAft>
              <a:buClrTx/>
              <a:buSzTx/>
              <a:buFont typeface="Arial"/>
              <a:buChar char="•"/>
              <a:tabLst/>
              <a:defRPr/>
            </a:pPr>
            <a:r>
              <a:rPr kumimoji="0" lang="en-US" sz="1200" b="0" i="0" u="none" strike="noStrike" kern="0" cap="none" spc="0" normalizeH="0" baseline="0" noProof="0" dirty="0">
                <a:ln>
                  <a:noFill/>
                </a:ln>
                <a:solidFill>
                  <a:srgbClr val="595454"/>
                </a:solidFill>
                <a:effectLst/>
                <a:uLnTx/>
                <a:uFillTx/>
                <a:latin typeface="Trebuchet MS" panose="020B0603020202020204"/>
                <a:ea typeface="+mn-ea"/>
                <a:cs typeface="+mn-cs"/>
              </a:rPr>
              <a:t>Antitumor activity (iwCLL 2018)</a:t>
            </a:r>
            <a:r>
              <a:rPr kumimoji="0" lang="en-US" sz="1200" b="0" i="0" u="none" strike="noStrike" kern="0" cap="none" spc="0" normalizeH="0" baseline="30000" noProof="0" dirty="0">
                <a:ln>
                  <a:noFill/>
                </a:ln>
                <a:solidFill>
                  <a:srgbClr val="595454"/>
                </a:solidFill>
                <a:effectLst/>
                <a:uLnTx/>
                <a:uFillTx/>
                <a:latin typeface="Trebuchet MS" panose="020B0603020202020204"/>
                <a:ea typeface="+mn-ea"/>
                <a:cs typeface="+mn-cs"/>
              </a:rPr>
              <a:t>3</a:t>
            </a:r>
          </a:p>
          <a:p>
            <a:pPr marL="482588" marR="0" lvl="1" indent="-228594" algn="l" defTabSz="457178" rtl="0" eaLnBrk="1" fontAlgn="auto" latinLnBrk="0" hangingPunct="1">
              <a:lnSpc>
                <a:spcPct val="90000"/>
              </a:lnSpc>
              <a:spcBef>
                <a:spcPts val="200"/>
              </a:spcBef>
              <a:spcAft>
                <a:spcPts val="0"/>
              </a:spcAft>
              <a:buClrTx/>
              <a:buSzTx/>
              <a:buFont typeface="System Font Regular"/>
              <a:buChar char="–"/>
              <a:tabLst/>
              <a:defRPr/>
            </a:pPr>
            <a:r>
              <a:rPr kumimoji="0" lang="en-US" sz="1067" b="0" i="0" u="none" strike="noStrike" kern="0" cap="none" spc="0" normalizeH="0" baseline="0" noProof="0" dirty="0">
                <a:ln>
                  <a:noFill/>
                </a:ln>
                <a:solidFill>
                  <a:srgbClr val="595454"/>
                </a:solidFill>
                <a:effectLst/>
                <a:uLnTx/>
                <a:uFillTx/>
                <a:latin typeface="Trebuchet MS" panose="020B0603020202020204"/>
                <a:ea typeface="+mn-ea"/>
                <a:cs typeface="+mn-cs"/>
              </a:rPr>
              <a:t>Testing for </a:t>
            </a:r>
            <a:r>
              <a:rPr kumimoji="0" lang="en-US" sz="1067" b="0" i="0" u="none" strike="noStrike" kern="0" cap="none" spc="0" normalizeH="0" baseline="0" noProof="0" dirty="0" err="1">
                <a:ln>
                  <a:noFill/>
                </a:ln>
                <a:solidFill>
                  <a:srgbClr val="595454"/>
                </a:solidFill>
                <a:effectLst/>
                <a:uLnTx/>
                <a:uFillTx/>
                <a:latin typeface="Trebuchet MS" panose="020B0603020202020204"/>
                <a:ea typeface="+mn-ea"/>
                <a:cs typeface="+mn-cs"/>
              </a:rPr>
              <a:t>MRD</a:t>
            </a:r>
            <a:r>
              <a:rPr kumimoji="0" lang="en-US" sz="1067" b="0" i="0" u="none" strike="noStrike" kern="0" cap="none" spc="0" normalizeH="0" baseline="30000" noProof="0" dirty="0" err="1">
                <a:ln>
                  <a:noFill/>
                </a:ln>
                <a:solidFill>
                  <a:srgbClr val="595454"/>
                </a:solidFill>
                <a:effectLst/>
                <a:uLnTx/>
                <a:uFillTx/>
                <a:latin typeface="Trebuchet MS" panose="020B0603020202020204"/>
                <a:ea typeface="+mn-ea"/>
                <a:cs typeface="+mn-cs"/>
              </a:rPr>
              <a:t>e</a:t>
            </a:r>
            <a:endParaRPr kumimoji="0" lang="en-US" sz="1067" b="0" i="0" u="none" strike="sngStrike" kern="0" cap="none" spc="0" normalizeH="0" baseline="0" noProof="0" dirty="0">
              <a:ln>
                <a:noFill/>
              </a:ln>
              <a:solidFill>
                <a:srgbClr val="595454"/>
              </a:solidFill>
              <a:effectLst/>
              <a:uLnTx/>
              <a:uFillTx/>
              <a:latin typeface="Trebuchet MS" panose="020B0603020202020204"/>
              <a:ea typeface="+mn-ea"/>
              <a:cs typeface="+mn-cs"/>
            </a:endParaRPr>
          </a:p>
          <a:p>
            <a:pPr marL="130171" marR="0" lvl="0" indent="-130171" algn="l" defTabSz="457178" rtl="0" eaLnBrk="1" fontAlgn="auto" latinLnBrk="0" hangingPunct="1">
              <a:lnSpc>
                <a:spcPct val="90000"/>
              </a:lnSpc>
              <a:spcBef>
                <a:spcPts val="200"/>
              </a:spcBef>
              <a:spcAft>
                <a:spcPts val="0"/>
              </a:spcAft>
              <a:buClrTx/>
              <a:buSzTx/>
              <a:buFont typeface="Arial"/>
              <a:buChar char="•"/>
              <a:tabLst/>
              <a:defRPr/>
            </a:pPr>
            <a:r>
              <a:rPr kumimoji="0" lang="en-US" sz="1200" b="0" i="0" u="none" strike="noStrike" kern="0" cap="none" spc="0" normalizeH="0" baseline="0" noProof="0" dirty="0">
                <a:ln>
                  <a:noFill/>
                </a:ln>
                <a:solidFill>
                  <a:srgbClr val="595454"/>
                </a:solidFill>
                <a:effectLst/>
                <a:uLnTx/>
                <a:uFillTx/>
                <a:latin typeface="Trebuchet MS" panose="020B0603020202020204"/>
                <a:ea typeface="+mn-ea"/>
                <a:cs typeface="+mn-cs"/>
              </a:rPr>
              <a:t>Cellular kinetic profile (qPCR)</a:t>
            </a:r>
          </a:p>
        </p:txBody>
      </p:sp>
      <p:sp>
        <p:nvSpPr>
          <p:cNvPr id="105" name="TextBox 104">
            <a:extLst>
              <a:ext uri="{FF2B5EF4-FFF2-40B4-BE49-F238E27FC236}">
                <a16:creationId xmlns:a16="http://schemas.microsoft.com/office/drawing/2014/main" id="{DE7F820A-CCCF-4407-8585-BE6A65DEA643}"/>
              </a:ext>
            </a:extLst>
          </p:cNvPr>
          <p:cNvSpPr txBox="1"/>
          <p:nvPr/>
        </p:nvSpPr>
        <p:spPr>
          <a:xfrm>
            <a:off x="6345936" y="3844902"/>
            <a:ext cx="2914848" cy="324633"/>
          </a:xfrm>
          <a:prstGeom prst="rect">
            <a:avLst/>
          </a:prstGeom>
          <a:solidFill>
            <a:srgbClr val="FFFFFF"/>
          </a:solidFill>
        </p:spPr>
        <p:txBody>
          <a:bodyPr wrap="square" lIns="91440" tIns="0" rIns="0" bIns="0" rtlCol="0" anchor="ctr" anchorCtr="0">
            <a:noAutofit/>
          </a:bodyPr>
          <a:lstStyle>
            <a:defPPr>
              <a:defRPr lang="en-US"/>
            </a:defPPr>
            <a:lvl1pPr marR="0" lvl="0" indent="0" defTabSz="609585" fontAlgn="auto">
              <a:lnSpc>
                <a:spcPct val="100000"/>
              </a:lnSpc>
              <a:spcBef>
                <a:spcPts val="0"/>
              </a:spcBef>
              <a:spcAft>
                <a:spcPts val="0"/>
              </a:spcAft>
              <a:buClrTx/>
              <a:buSzTx/>
              <a:buFontTx/>
              <a:buNone/>
              <a:tabLst/>
              <a:defRPr kumimoji="0" sz="1400" b="1" i="0" u="none" strike="noStrike" kern="0" cap="none" spc="0" normalizeH="0" baseline="0">
                <a:ln>
                  <a:noFill/>
                </a:ln>
                <a:effectLst/>
                <a:uLnTx/>
                <a:uFillTx/>
              </a:defRPr>
            </a:lvl1p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595454"/>
                </a:solidFill>
                <a:effectLst/>
                <a:uLnTx/>
                <a:uFillTx/>
                <a:latin typeface="Trebuchet MS" panose="020B0603020202020204"/>
                <a:ea typeface="+mn-ea"/>
                <a:cs typeface="+mn-cs"/>
              </a:rPr>
              <a:t>Dose Escalation: mTPI-2 Design</a:t>
            </a:r>
            <a:r>
              <a:rPr kumimoji="0" lang="en-US" sz="1400" b="1" i="0" u="none" strike="noStrike" kern="0" cap="none" spc="0" normalizeH="0" baseline="30000" noProof="0" dirty="0">
                <a:ln>
                  <a:noFill/>
                </a:ln>
                <a:solidFill>
                  <a:srgbClr val="595454"/>
                </a:solidFill>
                <a:effectLst/>
                <a:uLnTx/>
                <a:uFillTx/>
                <a:latin typeface="Trebuchet MS" panose="020B0603020202020204"/>
                <a:ea typeface="+mn-ea"/>
                <a:cs typeface="+mn-cs"/>
              </a:rPr>
              <a:t>2</a:t>
            </a:r>
          </a:p>
        </p:txBody>
      </p:sp>
      <p:sp>
        <p:nvSpPr>
          <p:cNvPr id="106" name="Rectangle 17">
            <a:extLst>
              <a:ext uri="{FF2B5EF4-FFF2-40B4-BE49-F238E27FC236}">
                <a16:creationId xmlns:a16="http://schemas.microsoft.com/office/drawing/2014/main" id="{9AB76384-3FB5-46CE-88E9-C7CE25A36614}"/>
              </a:ext>
            </a:extLst>
          </p:cNvPr>
          <p:cNvSpPr/>
          <p:nvPr/>
        </p:nvSpPr>
        <p:spPr>
          <a:xfrm>
            <a:off x="947713" y="4059873"/>
            <a:ext cx="4114800" cy="1554480"/>
          </a:xfrm>
          <a:custGeom>
            <a:avLst/>
            <a:gdLst>
              <a:gd name="connsiteX0" fmla="*/ 0 w 4351867"/>
              <a:gd name="connsiteY0" fmla="*/ 0 h 2692400"/>
              <a:gd name="connsiteX1" fmla="*/ 4351867 w 4351867"/>
              <a:gd name="connsiteY1" fmla="*/ 0 h 2692400"/>
              <a:gd name="connsiteX2" fmla="*/ 4351867 w 4351867"/>
              <a:gd name="connsiteY2" fmla="*/ 2692400 h 2692400"/>
              <a:gd name="connsiteX3" fmla="*/ 0 w 4351867"/>
              <a:gd name="connsiteY3" fmla="*/ 2692400 h 2692400"/>
              <a:gd name="connsiteX4" fmla="*/ 0 w 4351867"/>
              <a:gd name="connsiteY4" fmla="*/ 0 h 2692400"/>
              <a:gd name="connsiteX0" fmla="*/ 4351867 w 4443307"/>
              <a:gd name="connsiteY0" fmla="*/ 2692400 h 2783840"/>
              <a:gd name="connsiteX1" fmla="*/ 0 w 4443307"/>
              <a:gd name="connsiteY1" fmla="*/ 2692400 h 2783840"/>
              <a:gd name="connsiteX2" fmla="*/ 0 w 4443307"/>
              <a:gd name="connsiteY2" fmla="*/ 0 h 2783840"/>
              <a:gd name="connsiteX3" fmla="*/ 4351867 w 4443307"/>
              <a:gd name="connsiteY3" fmla="*/ 0 h 2783840"/>
              <a:gd name="connsiteX4" fmla="*/ 4443307 w 4443307"/>
              <a:gd name="connsiteY4" fmla="*/ 2783840 h 2783840"/>
              <a:gd name="connsiteX0" fmla="*/ 4351867 w 4351867"/>
              <a:gd name="connsiteY0" fmla="*/ 2692400 h 2692400"/>
              <a:gd name="connsiteX1" fmla="*/ 0 w 4351867"/>
              <a:gd name="connsiteY1" fmla="*/ 2692400 h 2692400"/>
              <a:gd name="connsiteX2" fmla="*/ 0 w 4351867"/>
              <a:gd name="connsiteY2" fmla="*/ 0 h 2692400"/>
              <a:gd name="connsiteX3" fmla="*/ 4351867 w 4351867"/>
              <a:gd name="connsiteY3" fmla="*/ 0 h 2692400"/>
              <a:gd name="connsiteX0" fmla="*/ 0 w 4351867"/>
              <a:gd name="connsiteY0" fmla="*/ 2692400 h 2692400"/>
              <a:gd name="connsiteX1" fmla="*/ 0 w 4351867"/>
              <a:gd name="connsiteY1" fmla="*/ 0 h 2692400"/>
              <a:gd name="connsiteX2" fmla="*/ 4351867 w 4351867"/>
              <a:gd name="connsiteY2" fmla="*/ 0 h 2692400"/>
            </a:gdLst>
            <a:ahLst/>
            <a:cxnLst>
              <a:cxn ang="0">
                <a:pos x="connsiteX0" y="connsiteY0"/>
              </a:cxn>
              <a:cxn ang="0">
                <a:pos x="connsiteX1" y="connsiteY1"/>
              </a:cxn>
              <a:cxn ang="0">
                <a:pos x="connsiteX2" y="connsiteY2"/>
              </a:cxn>
            </a:cxnLst>
            <a:rect l="l" t="t" r="r" b="b"/>
            <a:pathLst>
              <a:path w="4351867" h="2692400">
                <a:moveTo>
                  <a:pt x="0" y="2692400"/>
                </a:moveTo>
                <a:lnTo>
                  <a:pt x="0" y="0"/>
                </a:lnTo>
                <a:lnTo>
                  <a:pt x="4351867" y="0"/>
                </a:lnTo>
              </a:path>
            </a:pathLst>
          </a:custGeom>
          <a:noFill/>
          <a:ln w="25400" cap="flat" cmpd="sng" algn="ctr">
            <a:solidFill>
              <a:schemeClr val="accent4"/>
            </a:solidFill>
            <a:prstDash val="solid"/>
          </a:ln>
          <a:effectLst/>
        </p:spPr>
        <p:txBody>
          <a:bodyPr rtlCol="0" anchor="ctr"/>
          <a:lstStyle/>
          <a:p>
            <a:pPr marL="0" marR="0" lvl="0" indent="0" algn="ctr" defTabSz="1219140" rtl="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dirty="0">
              <a:ln>
                <a:noFill/>
              </a:ln>
              <a:solidFill>
                <a:srgbClr val="FFFFFF"/>
              </a:solidFill>
              <a:effectLst/>
              <a:uLnTx/>
              <a:uFillTx/>
              <a:latin typeface="Trebuchet MS" panose="020B0603020202020204"/>
              <a:ea typeface="+mn-ea"/>
              <a:cs typeface="+mn-cs"/>
            </a:endParaRPr>
          </a:p>
        </p:txBody>
      </p:sp>
      <p:sp>
        <p:nvSpPr>
          <p:cNvPr id="107" name="Content Placeholder 4">
            <a:extLst>
              <a:ext uri="{FF2B5EF4-FFF2-40B4-BE49-F238E27FC236}">
                <a16:creationId xmlns:a16="http://schemas.microsoft.com/office/drawing/2014/main" id="{67C74A5B-BB77-4C44-9BD4-790502BC565A}"/>
              </a:ext>
            </a:extLst>
          </p:cNvPr>
          <p:cNvSpPr txBox="1">
            <a:spLocks/>
          </p:cNvSpPr>
          <p:nvPr/>
        </p:nvSpPr>
        <p:spPr>
          <a:xfrm>
            <a:off x="1042007" y="4160209"/>
            <a:ext cx="4210928" cy="1267014"/>
          </a:xfrm>
          <a:prstGeom prst="rect">
            <a:avLst/>
          </a:prstGeom>
          <a:noFill/>
        </p:spPr>
        <p:txBody>
          <a:bodyPr vert="horz" wrap="square" lIns="91440" tIns="45720" rIns="91440" bIns="45720" numCol="1" rtlCol="0">
            <a:spAutoFit/>
          </a:bodyPr>
          <a:lstStyle>
            <a:lvl1pPr marL="228600" indent="-228600">
              <a:lnSpc>
                <a:spcPct val="90000"/>
              </a:lnSpc>
              <a:spcBef>
                <a:spcPts val="1000"/>
              </a:spcBef>
              <a:buFont typeface="Arial"/>
              <a:buChar char="•"/>
              <a:defRPr sz="2000">
                <a:solidFill>
                  <a:schemeClr val="bg1"/>
                </a:solidFill>
              </a:defRPr>
            </a:lvl1pPr>
            <a:lvl2pPr marL="685800" lvl="1" indent="-228600">
              <a:lnSpc>
                <a:spcPct val="90000"/>
              </a:lnSpc>
              <a:spcBef>
                <a:spcPts val="500"/>
              </a:spcBef>
              <a:buFont typeface="Arial"/>
              <a:buChar char="•"/>
              <a:defRPr>
                <a:solidFill>
                  <a:schemeClr val="bg1"/>
                </a:solidFill>
              </a:defRPr>
            </a:lvl2pPr>
            <a:lvl3pPr marL="1143000" indent="-228600">
              <a:lnSpc>
                <a:spcPct val="90000"/>
              </a:lnSpc>
              <a:spcBef>
                <a:spcPts val="500"/>
              </a:spcBef>
              <a:buFont typeface="Arial"/>
              <a:buChar char="•"/>
              <a:defRPr>
                <a:solidFill>
                  <a:schemeClr val="bg1"/>
                </a:solidFill>
              </a:defRPr>
            </a:lvl3pPr>
            <a:lvl4pPr marL="1600200" indent="-228600">
              <a:lnSpc>
                <a:spcPct val="90000"/>
              </a:lnSpc>
              <a:spcBef>
                <a:spcPts val="500"/>
              </a:spcBef>
              <a:buFont typeface="Arial"/>
              <a:buChar char="•"/>
              <a:defRPr sz="1600">
                <a:solidFill>
                  <a:schemeClr val="bg1"/>
                </a:solidFill>
              </a:defRPr>
            </a:lvl4pPr>
            <a:lvl5pPr marL="2057400" indent="-228600">
              <a:lnSpc>
                <a:spcPct val="90000"/>
              </a:lnSpc>
              <a:spcBef>
                <a:spcPts val="500"/>
              </a:spcBef>
              <a:buFont typeface="Arial"/>
              <a:buChar char="•"/>
              <a:defRPr sz="1600">
                <a:solidFill>
                  <a:schemeClr val="bg1"/>
                </a:solidFill>
              </a:defRPr>
            </a:lvl5pPr>
            <a:lvl6pPr marL="2514600" indent="-228600">
              <a:lnSpc>
                <a:spcPct val="90000"/>
              </a:lnSpc>
              <a:spcBef>
                <a:spcPts val="500"/>
              </a:spcBef>
              <a:buFont typeface="Arial"/>
              <a:buChar char="•"/>
            </a:lvl6pPr>
            <a:lvl7pPr marL="2971800" indent="-228600">
              <a:lnSpc>
                <a:spcPct val="90000"/>
              </a:lnSpc>
              <a:spcBef>
                <a:spcPts val="500"/>
              </a:spcBef>
              <a:buFont typeface="Arial"/>
              <a:buChar char="•"/>
            </a:lvl7pPr>
            <a:lvl8pPr marL="3429000" indent="-228600">
              <a:lnSpc>
                <a:spcPct val="90000"/>
              </a:lnSpc>
              <a:spcBef>
                <a:spcPts val="500"/>
              </a:spcBef>
              <a:buFont typeface="Arial"/>
              <a:buChar char="•"/>
            </a:lvl8pPr>
            <a:lvl9pPr marL="3886200" indent="-228600">
              <a:lnSpc>
                <a:spcPct val="90000"/>
              </a:lnSpc>
              <a:spcBef>
                <a:spcPts val="500"/>
              </a:spcBef>
              <a:buFont typeface="Arial"/>
              <a:buChar char="•"/>
            </a:lvl9pPr>
          </a:lstStyle>
          <a:p>
            <a:pPr marL="132159" marR="0" lvl="0" indent="-132159" algn="l" defTabSz="685798" rtl="0" eaLnBrk="1" fontAlgn="auto" latinLnBrk="0" hangingPunct="1">
              <a:lnSpc>
                <a:spcPct val="90000"/>
              </a:lnSpc>
              <a:spcBef>
                <a:spcPts val="400"/>
              </a:spcBef>
              <a:spcAft>
                <a:spcPts val="0"/>
              </a:spcAft>
              <a:buClrTx/>
              <a:buSzTx/>
              <a:buFont typeface="Arial"/>
              <a:buChar char="•"/>
              <a:tabLst/>
              <a:defRPr/>
            </a:pPr>
            <a:r>
              <a:rPr kumimoji="0" lang="en-US" sz="1400" b="0" i="0" u="none" strike="noStrike" kern="0" cap="none" spc="0" normalizeH="0" baseline="0" noProof="0" dirty="0">
                <a:ln>
                  <a:noFill/>
                </a:ln>
                <a:solidFill>
                  <a:srgbClr val="595454"/>
                </a:solidFill>
                <a:effectLst/>
                <a:uLnTx/>
                <a:uFillTx/>
                <a:latin typeface="Trebuchet MS" panose="020B0603020202020204"/>
                <a:ea typeface="+mn-ea"/>
                <a:cs typeface="+mn-cs"/>
              </a:rPr>
              <a:t>R/R CLL/SLL</a:t>
            </a:r>
          </a:p>
          <a:p>
            <a:pPr marL="132159" marR="0" lvl="0" indent="-132159" algn="l" defTabSz="685798" rtl="0" eaLnBrk="1" fontAlgn="auto" latinLnBrk="0" hangingPunct="1">
              <a:lnSpc>
                <a:spcPct val="90000"/>
              </a:lnSpc>
              <a:spcBef>
                <a:spcPts val="400"/>
              </a:spcBef>
              <a:spcAft>
                <a:spcPts val="0"/>
              </a:spcAft>
              <a:buClrTx/>
              <a:buSzTx/>
              <a:buFont typeface="Arial"/>
              <a:buChar char="•"/>
              <a:tabLst/>
              <a:defRPr/>
            </a:pPr>
            <a:r>
              <a:rPr kumimoji="0" lang="en-US" sz="1400" b="0" i="0" u="none" strike="noStrike" kern="0" cap="none" spc="0" normalizeH="0" baseline="0" noProof="0" dirty="0">
                <a:ln>
                  <a:noFill/>
                </a:ln>
                <a:solidFill>
                  <a:srgbClr val="595454"/>
                </a:solidFill>
                <a:effectLst/>
                <a:uLnTx/>
                <a:uFillTx/>
                <a:latin typeface="Trebuchet MS" panose="020B0603020202020204"/>
                <a:ea typeface="+mn-ea"/>
                <a:cs typeface="+mn-cs"/>
              </a:rPr>
              <a:t>Ineligible for BTKi or prior BTKi </a:t>
            </a:r>
            <a:r>
              <a:rPr kumimoji="0" lang="en-US" sz="1400" b="0" i="0" u="none" strike="noStrike" kern="0" cap="none" spc="0" normalizeH="0" baseline="0" noProof="0" dirty="0" err="1">
                <a:ln>
                  <a:noFill/>
                </a:ln>
                <a:solidFill>
                  <a:srgbClr val="595454"/>
                </a:solidFill>
                <a:effectLst/>
                <a:uLnTx/>
                <a:uFillTx/>
                <a:latin typeface="Trebuchet MS" panose="020B0603020202020204"/>
                <a:ea typeface="+mn-ea"/>
                <a:cs typeface="+mn-cs"/>
              </a:rPr>
              <a:t>failure</a:t>
            </a:r>
            <a:r>
              <a:rPr kumimoji="0" lang="en-US" sz="1400" b="0" i="0" u="none" strike="noStrike" kern="0" cap="none" spc="0" normalizeH="0" baseline="30000" noProof="0" dirty="0" err="1">
                <a:ln>
                  <a:noFill/>
                </a:ln>
                <a:solidFill>
                  <a:srgbClr val="595454"/>
                </a:solidFill>
                <a:effectLst/>
                <a:uLnTx/>
                <a:uFillTx/>
                <a:latin typeface="Trebuchet MS" panose="020B0603020202020204"/>
                <a:ea typeface="+mn-ea"/>
                <a:cs typeface="+mn-cs"/>
              </a:rPr>
              <a:t>b</a:t>
            </a:r>
            <a:r>
              <a:rPr kumimoji="0" lang="en-US" sz="1400" b="0" i="0" u="none" strike="noStrike" kern="0" cap="none" spc="0" normalizeH="0" baseline="0" noProof="0" dirty="0">
                <a:ln>
                  <a:noFill/>
                </a:ln>
                <a:solidFill>
                  <a:srgbClr val="595454"/>
                </a:solidFill>
                <a:effectLst/>
                <a:uLnTx/>
                <a:uFillTx/>
                <a:latin typeface="Trebuchet MS" panose="020B0603020202020204"/>
                <a:ea typeface="+mn-ea"/>
                <a:cs typeface="+mn-cs"/>
              </a:rPr>
              <a:t> </a:t>
            </a:r>
          </a:p>
          <a:p>
            <a:pPr marL="132159" marR="0" lvl="0" indent="-132159" algn="l" defTabSz="685798" rtl="0" eaLnBrk="1" fontAlgn="auto" latinLnBrk="0" hangingPunct="1">
              <a:lnSpc>
                <a:spcPct val="90000"/>
              </a:lnSpc>
              <a:spcBef>
                <a:spcPts val="400"/>
              </a:spcBef>
              <a:spcAft>
                <a:spcPts val="0"/>
              </a:spcAft>
              <a:buClrTx/>
              <a:buSzTx/>
              <a:buFont typeface="Arial"/>
              <a:buChar char="•"/>
              <a:tabLst/>
              <a:defRPr/>
            </a:pPr>
            <a:r>
              <a:rPr kumimoji="0" lang="en-US" sz="1400" b="0" i="0" u="none" strike="noStrike" kern="0" cap="none" spc="0" normalizeH="0" baseline="0" noProof="0" dirty="0">
                <a:ln>
                  <a:noFill/>
                </a:ln>
                <a:solidFill>
                  <a:srgbClr val="595454"/>
                </a:solidFill>
                <a:effectLst/>
                <a:uLnTx/>
                <a:uFillTx/>
                <a:latin typeface="Trebuchet MS" panose="020B0603020202020204"/>
                <a:ea typeface="+mn-ea"/>
                <a:cs typeface="+mn-cs"/>
              </a:rPr>
              <a:t>High-risk disease</a:t>
            </a:r>
            <a:r>
              <a:rPr kumimoji="0" lang="en-US" sz="1400" b="0" i="0" u="none" strike="noStrike" kern="0" cap="none" spc="0" normalizeH="0" baseline="30000" noProof="0" dirty="0">
                <a:ln>
                  <a:noFill/>
                </a:ln>
                <a:solidFill>
                  <a:srgbClr val="595454"/>
                </a:solidFill>
                <a:effectLst/>
                <a:uLnTx/>
                <a:uFillTx/>
                <a:latin typeface="Trebuchet MS" panose="020B0603020202020204"/>
                <a:ea typeface="+mn-ea"/>
                <a:cs typeface="+mn-cs"/>
              </a:rPr>
              <a:t>c</a:t>
            </a:r>
            <a:r>
              <a:rPr kumimoji="0" lang="en-US" sz="1400" b="0" i="0" u="none" strike="noStrike" kern="0" cap="none" spc="0" normalizeH="0" baseline="0" noProof="0" dirty="0">
                <a:ln>
                  <a:noFill/>
                </a:ln>
                <a:solidFill>
                  <a:srgbClr val="595454"/>
                </a:solidFill>
                <a:effectLst/>
                <a:uLnTx/>
                <a:uFillTx/>
                <a:latin typeface="Trebuchet MS" panose="020B0603020202020204"/>
                <a:ea typeface="+mn-ea"/>
                <a:cs typeface="+mn-cs"/>
              </a:rPr>
              <a:t>: ≥2 prior therapies failed</a:t>
            </a:r>
          </a:p>
          <a:p>
            <a:pPr marL="132159" marR="0" lvl="0" indent="-132159" algn="l" defTabSz="685798" rtl="0" eaLnBrk="1" fontAlgn="auto" latinLnBrk="0" hangingPunct="1">
              <a:lnSpc>
                <a:spcPct val="90000"/>
              </a:lnSpc>
              <a:spcBef>
                <a:spcPts val="400"/>
              </a:spcBef>
              <a:spcAft>
                <a:spcPts val="0"/>
              </a:spcAft>
              <a:buClrTx/>
              <a:buSzTx/>
              <a:buFont typeface="Arial"/>
              <a:buChar char="•"/>
              <a:tabLst/>
              <a:defRPr/>
            </a:pPr>
            <a:r>
              <a:rPr kumimoji="0" lang="en-US" sz="1400" b="0" i="0" u="none" strike="noStrike" kern="0" cap="none" spc="0" normalizeH="0" baseline="0" noProof="0" dirty="0">
                <a:ln>
                  <a:noFill/>
                </a:ln>
                <a:solidFill>
                  <a:srgbClr val="595454"/>
                </a:solidFill>
                <a:effectLst/>
                <a:uLnTx/>
                <a:uFillTx/>
                <a:latin typeface="Trebuchet MS" panose="020B0603020202020204"/>
                <a:ea typeface="+mn-ea"/>
                <a:cs typeface="+mn-cs"/>
              </a:rPr>
              <a:t>Standard-risk disease: ≥3 prior therapies failed</a:t>
            </a:r>
          </a:p>
          <a:p>
            <a:pPr marL="132159" marR="0" lvl="0" indent="-132159" algn="l" defTabSz="685798" rtl="0" eaLnBrk="1" fontAlgn="auto" latinLnBrk="0" hangingPunct="1">
              <a:lnSpc>
                <a:spcPct val="90000"/>
              </a:lnSpc>
              <a:spcBef>
                <a:spcPts val="400"/>
              </a:spcBef>
              <a:spcAft>
                <a:spcPts val="0"/>
              </a:spcAft>
              <a:buClrTx/>
              <a:buSzTx/>
              <a:buFont typeface="Arial"/>
              <a:buChar char="•"/>
              <a:tabLst/>
              <a:defRPr/>
            </a:pPr>
            <a:r>
              <a:rPr kumimoji="0" lang="en-US" sz="1400" b="0" i="0" u="none" strike="noStrike" kern="0" cap="none" spc="0" normalizeH="0" baseline="0" noProof="0" dirty="0">
                <a:ln>
                  <a:noFill/>
                </a:ln>
                <a:solidFill>
                  <a:srgbClr val="595454"/>
                </a:solidFill>
                <a:effectLst/>
                <a:uLnTx/>
                <a:uFillTx/>
                <a:latin typeface="Trebuchet MS" panose="020B0603020202020204"/>
                <a:ea typeface="+mn-ea"/>
                <a:cs typeface="+mn-cs"/>
              </a:rPr>
              <a:t>ECOG PS of 0—1</a:t>
            </a:r>
          </a:p>
        </p:txBody>
      </p:sp>
      <p:sp>
        <p:nvSpPr>
          <p:cNvPr id="108" name="TextBox 107">
            <a:extLst>
              <a:ext uri="{FF2B5EF4-FFF2-40B4-BE49-F238E27FC236}">
                <a16:creationId xmlns:a16="http://schemas.microsoft.com/office/drawing/2014/main" id="{A35204E9-4F9B-4B0E-859A-D5794F588124}"/>
              </a:ext>
            </a:extLst>
          </p:cNvPr>
          <p:cNvSpPr txBox="1"/>
          <p:nvPr/>
        </p:nvSpPr>
        <p:spPr>
          <a:xfrm>
            <a:off x="923636" y="3868282"/>
            <a:ext cx="3418377" cy="331763"/>
          </a:xfrm>
          <a:prstGeom prst="rect">
            <a:avLst/>
          </a:prstGeom>
          <a:solidFill>
            <a:srgbClr val="FFFFFF"/>
          </a:solidFill>
        </p:spPr>
        <p:txBody>
          <a:bodyPr wrap="square" lIns="91440" tIns="0" rIns="0" bIns="0" rtlCol="0" anchor="ctr" anchorCtr="0">
            <a:noAutofit/>
          </a:bodyPr>
          <a:lstStyle/>
          <a:p>
            <a:pPr marL="0" marR="0" lvl="0" indent="0" algn="l" defTabSz="609570" rtl="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595454"/>
                </a:solidFill>
                <a:effectLst/>
                <a:uLnTx/>
                <a:uFillTx/>
                <a:latin typeface="Trebuchet MS" panose="020B0603020202020204"/>
                <a:ea typeface="+mn-ea"/>
                <a:cs typeface="+mn-cs"/>
              </a:rPr>
              <a:t>Key Eligibility for Monotherapy Cohort</a:t>
            </a:r>
          </a:p>
        </p:txBody>
      </p:sp>
      <p:grpSp>
        <p:nvGrpSpPr>
          <p:cNvPr id="8" name="Group 7">
            <a:extLst>
              <a:ext uri="{FF2B5EF4-FFF2-40B4-BE49-F238E27FC236}">
                <a16:creationId xmlns:a16="http://schemas.microsoft.com/office/drawing/2014/main" id="{63858E28-38F2-40FD-BCDA-2830C8C0F5B8}"/>
              </a:ext>
            </a:extLst>
          </p:cNvPr>
          <p:cNvGrpSpPr/>
          <p:nvPr/>
        </p:nvGrpSpPr>
        <p:grpSpPr>
          <a:xfrm>
            <a:off x="446464" y="1210421"/>
            <a:ext cx="11430115" cy="2699033"/>
            <a:chOff x="446464" y="1210421"/>
            <a:chExt cx="11430115" cy="2699033"/>
          </a:xfrm>
        </p:grpSpPr>
        <p:grpSp>
          <p:nvGrpSpPr>
            <p:cNvPr id="4" name="Group 3">
              <a:extLst>
                <a:ext uri="{FF2B5EF4-FFF2-40B4-BE49-F238E27FC236}">
                  <a16:creationId xmlns:a16="http://schemas.microsoft.com/office/drawing/2014/main" id="{9CD75B50-3FB7-49C9-B2D0-008D0E439B8A}"/>
                </a:ext>
              </a:extLst>
            </p:cNvPr>
            <p:cNvGrpSpPr/>
            <p:nvPr/>
          </p:nvGrpSpPr>
          <p:grpSpPr>
            <a:xfrm>
              <a:off x="446464" y="1210421"/>
              <a:ext cx="11430115" cy="2699033"/>
              <a:chOff x="446464" y="1310620"/>
              <a:chExt cx="11430115" cy="2699033"/>
            </a:xfrm>
          </p:grpSpPr>
          <p:grpSp>
            <p:nvGrpSpPr>
              <p:cNvPr id="34" name="Group 33">
                <a:extLst>
                  <a:ext uri="{FF2B5EF4-FFF2-40B4-BE49-F238E27FC236}">
                    <a16:creationId xmlns:a16="http://schemas.microsoft.com/office/drawing/2014/main" id="{77ECC69E-06D4-484E-ABA5-DF91AC051CAA}"/>
                  </a:ext>
                </a:extLst>
              </p:cNvPr>
              <p:cNvGrpSpPr/>
              <p:nvPr/>
            </p:nvGrpSpPr>
            <p:grpSpPr>
              <a:xfrm>
                <a:off x="446464" y="1310620"/>
                <a:ext cx="11430115" cy="2213128"/>
                <a:chOff x="747397" y="1305446"/>
                <a:chExt cx="6760950" cy="1339566"/>
              </a:xfrm>
            </p:grpSpPr>
            <p:cxnSp>
              <p:nvCxnSpPr>
                <p:cNvPr id="36" name="Straight Connector 35">
                  <a:extLst>
                    <a:ext uri="{FF2B5EF4-FFF2-40B4-BE49-F238E27FC236}">
                      <a16:creationId xmlns:a16="http://schemas.microsoft.com/office/drawing/2014/main" id="{B1544461-20DC-4CE2-B36D-8BA525CEBF4E}"/>
                    </a:ext>
                  </a:extLst>
                </p:cNvPr>
                <p:cNvCxnSpPr>
                  <a:cxnSpLocks/>
                </p:cNvCxnSpPr>
                <p:nvPr/>
              </p:nvCxnSpPr>
              <p:spPr>
                <a:xfrm flipV="1">
                  <a:off x="1141718" y="2026968"/>
                  <a:ext cx="2880360" cy="13850"/>
                </a:xfrm>
                <a:prstGeom prst="line">
                  <a:avLst/>
                </a:prstGeom>
                <a:ln w="28575">
                  <a:solidFill>
                    <a:srgbClr val="A69F9F"/>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49195CA8-08AE-4547-A99C-6BDFA7815C83}"/>
                    </a:ext>
                  </a:extLst>
                </p:cNvPr>
                <p:cNvCxnSpPr>
                  <a:cxnSpLocks/>
                </p:cNvCxnSpPr>
                <p:nvPr/>
              </p:nvCxnSpPr>
              <p:spPr>
                <a:xfrm>
                  <a:off x="4028982" y="1650582"/>
                  <a:ext cx="2256125" cy="21287"/>
                </a:xfrm>
                <a:prstGeom prst="line">
                  <a:avLst/>
                </a:prstGeom>
                <a:ln w="28575">
                  <a:solidFill>
                    <a:srgbClr val="A69F9F"/>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7978A534-C2C7-4C8A-900B-911B1FC51490}"/>
                    </a:ext>
                  </a:extLst>
                </p:cNvPr>
                <p:cNvCxnSpPr>
                  <a:cxnSpLocks/>
                </p:cNvCxnSpPr>
                <p:nvPr/>
              </p:nvCxnSpPr>
              <p:spPr>
                <a:xfrm>
                  <a:off x="4028022" y="2416099"/>
                  <a:ext cx="2257085" cy="2483"/>
                </a:xfrm>
                <a:prstGeom prst="line">
                  <a:avLst/>
                </a:prstGeom>
                <a:ln w="28575">
                  <a:solidFill>
                    <a:srgbClr val="A69F9F"/>
                  </a:solidFill>
                </a:ln>
              </p:spPr>
              <p:style>
                <a:lnRef idx="1">
                  <a:schemeClr val="accent1"/>
                </a:lnRef>
                <a:fillRef idx="0">
                  <a:schemeClr val="accent1"/>
                </a:fillRef>
                <a:effectRef idx="0">
                  <a:schemeClr val="accent1"/>
                </a:effectRef>
                <a:fontRef idx="minor">
                  <a:schemeClr val="tx1"/>
                </a:fontRef>
              </p:style>
            </p:cxnSp>
            <p:sp>
              <p:nvSpPr>
                <p:cNvPr id="39" name="Rectangle 38">
                  <a:extLst>
                    <a:ext uri="{FF2B5EF4-FFF2-40B4-BE49-F238E27FC236}">
                      <a16:creationId xmlns:a16="http://schemas.microsoft.com/office/drawing/2014/main" id="{9343F043-92E6-485C-A1B5-5B387D6CF59A}"/>
                    </a:ext>
                  </a:extLst>
                </p:cNvPr>
                <p:cNvSpPr/>
                <p:nvPr/>
              </p:nvSpPr>
              <p:spPr>
                <a:xfrm>
                  <a:off x="1522296" y="2151337"/>
                  <a:ext cx="982266" cy="142828"/>
                </a:xfrm>
                <a:prstGeom prst="rect">
                  <a:avLst/>
                </a:prstGeom>
                <a:noFill/>
                <a:ln w="9525"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257169" rtl="0" eaLnBrk="0" fontAlgn="base" latinLnBrk="0" hangingPunct="0">
                    <a:lnSpc>
                      <a:spcPct val="85000"/>
                    </a:lnSpc>
                    <a:spcBef>
                      <a:spcPct val="0"/>
                    </a:spcBef>
                    <a:spcAft>
                      <a:spcPct val="0"/>
                    </a:spcAft>
                    <a:buClrTx/>
                    <a:buSzTx/>
                    <a:buFontTx/>
                    <a:buNone/>
                    <a:tabLst/>
                    <a:defRPr/>
                  </a:pPr>
                  <a:r>
                    <a:rPr kumimoji="0" lang="en-US" sz="1100" b="1" i="0" u="none" strike="noStrike" kern="0" cap="none" spc="0" normalizeH="0" baseline="0" noProof="0" dirty="0">
                      <a:ln>
                        <a:noFill/>
                      </a:ln>
                      <a:solidFill>
                        <a:srgbClr val="595454"/>
                      </a:solidFill>
                      <a:effectLst/>
                      <a:uLnTx/>
                      <a:uFillTx/>
                      <a:latin typeface="Trebuchet MS" panose="020B0603020202020204"/>
                      <a:ea typeface="+mn-ea"/>
                      <a:cs typeface="Calibri" panose="020F0502020204030204" pitchFamily="34" charset="0"/>
                    </a:rPr>
                    <a:t>liso-cel manufacturing</a:t>
                  </a:r>
                  <a:endParaRPr kumimoji="0" lang="en-US" sz="1100" b="1" i="0" u="none" strike="noStrike" kern="0" cap="none" spc="0" normalizeH="0" baseline="30000" noProof="0" dirty="0">
                    <a:ln>
                      <a:noFill/>
                    </a:ln>
                    <a:solidFill>
                      <a:srgbClr val="595454"/>
                    </a:solidFill>
                    <a:effectLst/>
                    <a:uLnTx/>
                    <a:uFillTx/>
                    <a:latin typeface="Trebuchet MS" panose="020B0603020202020204"/>
                    <a:ea typeface="+mn-ea"/>
                    <a:cs typeface="Calibri" panose="020F0502020204030204" pitchFamily="34" charset="0"/>
                  </a:endParaRPr>
                </a:p>
                <a:p>
                  <a:pPr marL="0" marR="0" lvl="0" indent="0" algn="ctr" defTabSz="257169" rtl="0" eaLnBrk="0" fontAlgn="base" latinLnBrk="0" hangingPunct="0">
                    <a:lnSpc>
                      <a:spcPct val="85000"/>
                    </a:lnSpc>
                    <a:spcBef>
                      <a:spcPts val="169"/>
                    </a:spcBef>
                    <a:spcAft>
                      <a:spcPct val="0"/>
                    </a:spcAft>
                    <a:buClrTx/>
                    <a:buSzTx/>
                    <a:buFontTx/>
                    <a:buNone/>
                    <a:tabLst/>
                    <a:defRPr/>
                  </a:pPr>
                  <a:r>
                    <a:rPr kumimoji="0" lang="en-US" sz="1100" b="1" i="0" u="none" strike="noStrike" kern="0" cap="none" spc="0" normalizeH="0" baseline="0" noProof="0" dirty="0">
                      <a:ln>
                        <a:noFill/>
                      </a:ln>
                      <a:solidFill>
                        <a:srgbClr val="595454"/>
                      </a:solidFill>
                      <a:effectLst/>
                      <a:uLnTx/>
                      <a:uFillTx/>
                      <a:latin typeface="Trebuchet MS" panose="020B0603020202020204"/>
                      <a:ea typeface="+mn-ea"/>
                      <a:cs typeface="Calibri" panose="020F0502020204030204" pitchFamily="34" charset="0"/>
                    </a:rPr>
                    <a:t>monotherapy </a:t>
                  </a:r>
                  <a:r>
                    <a:rPr kumimoji="0" lang="en-US" sz="1100" b="1" i="0" u="none" strike="noStrike" kern="0" cap="none" spc="0" normalizeH="0" baseline="0" noProof="0" dirty="0" err="1">
                      <a:ln>
                        <a:noFill/>
                      </a:ln>
                      <a:solidFill>
                        <a:srgbClr val="595454"/>
                      </a:solidFill>
                      <a:effectLst/>
                      <a:uLnTx/>
                      <a:uFillTx/>
                      <a:latin typeface="Trebuchet MS" panose="020B0603020202020204"/>
                      <a:ea typeface="+mn-ea"/>
                      <a:cs typeface="Calibri" panose="020F0502020204030204" pitchFamily="34" charset="0"/>
                    </a:rPr>
                    <a:t>cohort</a:t>
                  </a:r>
                  <a:r>
                    <a:rPr kumimoji="0" lang="en-US" sz="1100" b="1" i="0" u="none" strike="noStrike" kern="0" cap="none" spc="0" normalizeH="0" baseline="30000" noProof="0" dirty="0" err="1">
                      <a:ln>
                        <a:noFill/>
                      </a:ln>
                      <a:solidFill>
                        <a:srgbClr val="595454"/>
                      </a:solidFill>
                      <a:effectLst/>
                      <a:uLnTx/>
                      <a:uFillTx/>
                      <a:latin typeface="Trebuchet MS" panose="020B0603020202020204"/>
                      <a:ea typeface="+mn-ea"/>
                      <a:cs typeface="Calibri" panose="020F0502020204030204" pitchFamily="34" charset="0"/>
                    </a:rPr>
                    <a:t>a</a:t>
                  </a:r>
                  <a:endParaRPr kumimoji="0" lang="en-US" sz="1100" b="1" i="0" u="none" strike="noStrike" kern="0" cap="none" spc="0" normalizeH="0" baseline="30000" noProof="0" dirty="0">
                    <a:ln>
                      <a:noFill/>
                    </a:ln>
                    <a:solidFill>
                      <a:srgbClr val="595454"/>
                    </a:solidFill>
                    <a:effectLst/>
                    <a:highlight>
                      <a:srgbClr val="FFFF00"/>
                    </a:highlight>
                    <a:uLnTx/>
                    <a:uFillTx/>
                    <a:latin typeface="Trebuchet MS" panose="020B0603020202020204"/>
                    <a:ea typeface="+mn-ea"/>
                    <a:cs typeface="Calibri" panose="020F0502020204030204" pitchFamily="34" charset="0"/>
                  </a:endParaRPr>
                </a:p>
              </p:txBody>
            </p:sp>
            <p:sp>
              <p:nvSpPr>
                <p:cNvPr id="40" name="Rectangle 39">
                  <a:extLst>
                    <a:ext uri="{FF2B5EF4-FFF2-40B4-BE49-F238E27FC236}">
                      <a16:creationId xmlns:a16="http://schemas.microsoft.com/office/drawing/2014/main" id="{7301FEE6-8A16-46C3-BA1F-FB4A8DDEA5C6}"/>
                    </a:ext>
                  </a:extLst>
                </p:cNvPr>
                <p:cNvSpPr/>
                <p:nvPr/>
              </p:nvSpPr>
              <p:spPr>
                <a:xfrm>
                  <a:off x="1484141" y="1869158"/>
                  <a:ext cx="1052513" cy="138321"/>
                </a:xfrm>
                <a:prstGeom prst="rect">
                  <a:avLst/>
                </a:prstGeom>
                <a:noFill/>
                <a:ln w="25400" cap="flat" cmpd="sng" algn="ctr">
                  <a:noFill/>
                  <a:prstDash val="solid"/>
                </a:ln>
                <a:effectLst/>
              </p:spPr>
              <p:txBody>
                <a:bodyPr rtlCol="0" anchor="ctr"/>
                <a:lstStyle/>
                <a:p>
                  <a:pPr marL="0" marR="0" lvl="0" indent="0" algn="ctr" defTabSz="685784" rtl="0" eaLnBrk="1" fontAlgn="auto" latinLnBrk="0" hangingPunct="1">
                    <a:lnSpc>
                      <a:spcPct val="90000"/>
                    </a:lnSpc>
                    <a:spcBef>
                      <a:spcPts val="0"/>
                    </a:spcBef>
                    <a:spcAft>
                      <a:spcPts val="0"/>
                    </a:spcAft>
                    <a:buClrTx/>
                    <a:buSzTx/>
                    <a:buFontTx/>
                    <a:buNone/>
                    <a:tabLst/>
                    <a:defRPr/>
                  </a:pPr>
                  <a:r>
                    <a:rPr kumimoji="0" lang="en-US" sz="1050" b="0" i="0" u="none" strike="noStrike" kern="0" cap="none" spc="0" normalizeH="0" baseline="0" noProof="0" dirty="0">
                      <a:ln>
                        <a:noFill/>
                      </a:ln>
                      <a:solidFill>
                        <a:srgbClr val="595454"/>
                      </a:solidFill>
                      <a:effectLst/>
                      <a:uLnTx/>
                      <a:uFillTx/>
                      <a:latin typeface="Trebuchet MS" panose="020B0603020202020204"/>
                      <a:ea typeface="+mn-ea"/>
                      <a:cs typeface="+mn-cs"/>
                    </a:rPr>
                    <a:t>Bridging therapy allowed</a:t>
                  </a:r>
                </a:p>
              </p:txBody>
            </p:sp>
            <p:sp>
              <p:nvSpPr>
                <p:cNvPr id="41" name="Rectangle: Rounded Corners 40">
                  <a:extLst>
                    <a:ext uri="{FF2B5EF4-FFF2-40B4-BE49-F238E27FC236}">
                      <a16:creationId xmlns:a16="http://schemas.microsoft.com/office/drawing/2014/main" id="{66C098C2-06C6-436D-899C-D70EB0E50827}"/>
                    </a:ext>
                  </a:extLst>
                </p:cNvPr>
                <p:cNvSpPr/>
                <p:nvPr/>
              </p:nvSpPr>
              <p:spPr>
                <a:xfrm>
                  <a:off x="2864806" y="1836080"/>
                  <a:ext cx="1067015" cy="360045"/>
                </a:xfrm>
                <a:prstGeom prst="roundRect">
                  <a:avLst>
                    <a:gd name="adj" fmla="val 0"/>
                  </a:avLst>
                </a:prstGeom>
                <a:solidFill>
                  <a:schemeClr val="accent5"/>
                </a:solidFill>
                <a:ln w="12700" cap="flat" cmpd="sng" algn="ctr">
                  <a:noFill/>
                  <a:prstDash val="solid"/>
                  <a:miter lim="800000"/>
                </a:ln>
                <a:effectLst/>
              </p:spPr>
              <p:txBody>
                <a:bodyPr wrap="none" lIns="0" tIns="0" rIns="0" bIns="0" rtlCol="0" anchor="ctr"/>
                <a:lstStyle/>
                <a:p>
                  <a:pPr marL="0" marR="0" lvl="0" indent="0" algn="ctr" defTabSz="257169" rtl="0" eaLnBrk="0" fontAlgn="base" latinLnBrk="0" hangingPunct="0">
                    <a:lnSpc>
                      <a:spcPct val="90000"/>
                    </a:lnSpc>
                    <a:spcBef>
                      <a:spcPts val="338"/>
                    </a:spcBef>
                    <a:spcAft>
                      <a:spcPts val="0"/>
                    </a:spcAft>
                    <a:buClrTx/>
                    <a:buSzTx/>
                    <a:buFontTx/>
                    <a:buNone/>
                    <a:tabLst/>
                    <a:defRPr/>
                  </a:pPr>
                  <a:r>
                    <a:rPr kumimoji="0" lang="en-US" sz="1100" b="1" i="0" u="none" strike="noStrike" kern="0" cap="none" spc="0" normalizeH="0" baseline="0" noProof="0" dirty="0">
                      <a:ln>
                        <a:noFill/>
                      </a:ln>
                      <a:solidFill>
                        <a:srgbClr val="595454"/>
                      </a:solidFill>
                      <a:effectLst/>
                      <a:uLnTx/>
                      <a:uFillTx/>
                      <a:latin typeface="Trebuchet MS" panose="020B0603020202020204"/>
                      <a:ea typeface="+mn-ea"/>
                      <a:cs typeface="+mn-cs"/>
                    </a:rPr>
                    <a:t>Lymphodepletion</a:t>
                  </a:r>
                </a:p>
                <a:p>
                  <a:pPr marL="0" marR="0" lvl="0" indent="0" algn="ctr" defTabSz="257169" rtl="0" eaLnBrk="0" fontAlgn="base" latinLnBrk="0" hangingPunct="0">
                    <a:lnSpc>
                      <a:spcPct val="90000"/>
                    </a:lnSpc>
                    <a:spcBef>
                      <a:spcPts val="169"/>
                    </a:spcBef>
                    <a:spcAft>
                      <a:spcPts val="0"/>
                    </a:spcAft>
                    <a:buClrTx/>
                    <a:buSzTx/>
                    <a:buFontTx/>
                    <a:buNone/>
                    <a:tabLst/>
                    <a:defRPr/>
                  </a:pPr>
                  <a:r>
                    <a:rPr kumimoji="0" lang="en-US" sz="1100" b="0" i="0" u="none" strike="noStrike" kern="0" cap="none" spc="0" normalizeH="0" baseline="0" noProof="0" dirty="0">
                      <a:ln>
                        <a:noFill/>
                      </a:ln>
                      <a:solidFill>
                        <a:srgbClr val="595454"/>
                      </a:solidFill>
                      <a:effectLst/>
                      <a:uLnTx/>
                      <a:uFillTx/>
                      <a:latin typeface="Trebuchet MS" panose="020B0603020202020204"/>
                      <a:ea typeface="+mn-ea"/>
                      <a:cs typeface="+mn-cs"/>
                    </a:rPr>
                    <a:t>FLU 30 mg/m</a:t>
                  </a:r>
                  <a:r>
                    <a:rPr kumimoji="0" lang="en-US" sz="1100" b="0" i="0" u="none" strike="noStrike" kern="0" cap="none" spc="0" normalizeH="0" baseline="30000" noProof="0" dirty="0">
                      <a:ln>
                        <a:noFill/>
                      </a:ln>
                      <a:solidFill>
                        <a:srgbClr val="595454"/>
                      </a:solidFill>
                      <a:effectLst/>
                      <a:uLnTx/>
                      <a:uFillTx/>
                      <a:latin typeface="Trebuchet MS" panose="020B0603020202020204"/>
                      <a:ea typeface="+mn-ea"/>
                      <a:cs typeface="+mn-cs"/>
                    </a:rPr>
                    <a:t>2</a:t>
                  </a:r>
                  <a:r>
                    <a:rPr kumimoji="0" lang="en-US" sz="1100" b="0" i="0" u="none" strike="noStrike" kern="0" cap="none" spc="0" normalizeH="0" baseline="0" noProof="0" dirty="0">
                      <a:ln>
                        <a:noFill/>
                      </a:ln>
                      <a:solidFill>
                        <a:srgbClr val="595454"/>
                      </a:solidFill>
                      <a:effectLst/>
                      <a:uLnTx/>
                      <a:uFillTx/>
                      <a:latin typeface="Trebuchet MS" panose="020B0603020202020204"/>
                      <a:ea typeface="+mn-ea"/>
                      <a:cs typeface="+mn-cs"/>
                    </a:rPr>
                    <a:t> and </a:t>
                  </a:r>
                  <a:br>
                    <a:rPr kumimoji="0" lang="en-US" sz="1100" b="0" i="0" u="none" strike="noStrike" kern="0" cap="none" spc="0" normalizeH="0" baseline="0" noProof="0" dirty="0">
                      <a:ln>
                        <a:noFill/>
                      </a:ln>
                      <a:solidFill>
                        <a:srgbClr val="595454"/>
                      </a:solidFill>
                      <a:effectLst/>
                      <a:uLnTx/>
                      <a:uFillTx/>
                      <a:latin typeface="Trebuchet MS" panose="020B0603020202020204"/>
                      <a:ea typeface="+mn-ea"/>
                      <a:cs typeface="+mn-cs"/>
                    </a:rPr>
                  </a:br>
                  <a:r>
                    <a:rPr kumimoji="0" lang="en-US" sz="1100" b="0" i="0" u="none" strike="noStrike" kern="0" cap="none" spc="0" normalizeH="0" baseline="0" noProof="0" dirty="0">
                      <a:ln>
                        <a:noFill/>
                      </a:ln>
                      <a:solidFill>
                        <a:srgbClr val="595454"/>
                      </a:solidFill>
                      <a:effectLst/>
                      <a:uLnTx/>
                      <a:uFillTx/>
                      <a:latin typeface="Trebuchet MS" panose="020B0603020202020204"/>
                      <a:ea typeface="+mn-ea"/>
                      <a:cs typeface="+mn-cs"/>
                    </a:rPr>
                    <a:t>CY 300 mg/m</a:t>
                  </a:r>
                  <a:r>
                    <a:rPr kumimoji="0" lang="en-US" sz="1100" b="0" i="0" u="none" strike="noStrike" kern="0" cap="none" spc="0" normalizeH="0" baseline="30000" noProof="0" dirty="0">
                      <a:ln>
                        <a:noFill/>
                      </a:ln>
                      <a:solidFill>
                        <a:srgbClr val="595454"/>
                      </a:solidFill>
                      <a:effectLst/>
                      <a:uLnTx/>
                      <a:uFillTx/>
                      <a:latin typeface="Trebuchet MS" panose="020B0603020202020204"/>
                      <a:ea typeface="+mn-ea"/>
                      <a:cs typeface="+mn-cs"/>
                    </a:rPr>
                    <a:t>2</a:t>
                  </a:r>
                  <a:r>
                    <a:rPr kumimoji="0" lang="en-US" sz="1100" b="0" i="0" u="none" strike="noStrike" kern="0" cap="none" spc="0" normalizeH="0" baseline="0" noProof="0" dirty="0">
                      <a:ln>
                        <a:noFill/>
                      </a:ln>
                      <a:solidFill>
                        <a:srgbClr val="595454"/>
                      </a:solidFill>
                      <a:effectLst/>
                      <a:uLnTx/>
                      <a:uFillTx/>
                      <a:latin typeface="Trebuchet MS" panose="020B0603020202020204"/>
                      <a:ea typeface="+mn-ea"/>
                      <a:cs typeface="+mn-cs"/>
                    </a:rPr>
                    <a:t> × 3 days</a:t>
                  </a:r>
                </a:p>
              </p:txBody>
            </p:sp>
            <p:sp>
              <p:nvSpPr>
                <p:cNvPr id="42" name="Rectangle: Rounded Corners 41">
                  <a:extLst>
                    <a:ext uri="{FF2B5EF4-FFF2-40B4-BE49-F238E27FC236}">
                      <a16:creationId xmlns:a16="http://schemas.microsoft.com/office/drawing/2014/main" id="{325A1402-125A-480B-A103-A69D8A908709}"/>
                    </a:ext>
                  </a:extLst>
                </p:cNvPr>
                <p:cNvSpPr/>
                <p:nvPr/>
              </p:nvSpPr>
              <p:spPr>
                <a:xfrm>
                  <a:off x="4126809" y="2165672"/>
                  <a:ext cx="992839" cy="479340"/>
                </a:xfrm>
                <a:prstGeom prst="roundRect">
                  <a:avLst>
                    <a:gd name="adj" fmla="val 0"/>
                  </a:avLst>
                </a:prstGeom>
                <a:solidFill>
                  <a:schemeClr val="bg2"/>
                </a:solidFill>
                <a:ln w="12700" cap="flat" cmpd="sng" algn="ctr">
                  <a:noFill/>
                  <a:prstDash val="solid"/>
                  <a:miter lim="800000"/>
                </a:ln>
                <a:effectLst/>
              </p:spPr>
              <p:txBody>
                <a:bodyPr lIns="0" tIns="0" rIns="0" bIns="0" rtlCol="0" anchor="ctr"/>
                <a:lstStyle/>
                <a:p>
                  <a:pPr marL="0" marR="0" lvl="0" indent="0" algn="ctr" defTabSz="1296229" rtl="0" eaLnBrk="0" fontAlgn="base" latinLnBrk="0" hangingPunct="0">
                    <a:lnSpc>
                      <a:spcPct val="90000"/>
                    </a:lnSpc>
                    <a:spcBef>
                      <a:spcPts val="0"/>
                    </a:spcBef>
                    <a:spcAft>
                      <a:spcPct val="0"/>
                    </a:spcAft>
                    <a:buClrTx/>
                    <a:buSzTx/>
                    <a:buFontTx/>
                    <a:buNone/>
                    <a:tabLst/>
                    <a:defRPr/>
                  </a:pPr>
                  <a:r>
                    <a:rPr kumimoji="0" lang="en-US" sz="1100" b="1" i="0" u="none" strike="noStrike" kern="0" cap="none" spc="0" normalizeH="0" baseline="0" noProof="0" dirty="0">
                      <a:ln>
                        <a:noFill/>
                      </a:ln>
                      <a:solidFill>
                        <a:srgbClr val="FFFFFF"/>
                      </a:solidFill>
                      <a:effectLst/>
                      <a:uLnTx/>
                      <a:uFillTx/>
                      <a:latin typeface="Trebuchet MS" panose="020B0603020202020204"/>
                      <a:ea typeface="+mn-ea"/>
                      <a:cs typeface="+mn-cs"/>
                    </a:rPr>
                    <a:t>Phase 1 Combination</a:t>
                  </a:r>
                </a:p>
                <a:p>
                  <a:pPr marL="0" marR="0" lvl="0" indent="0" algn="ctr" defTabSz="1296229" rtl="0" eaLnBrk="0" fontAlgn="base" latinLnBrk="0" hangingPunct="0">
                    <a:lnSpc>
                      <a:spcPct val="90000"/>
                    </a:lnSpc>
                    <a:spcBef>
                      <a:spcPts val="0"/>
                    </a:spcBef>
                    <a:spcAft>
                      <a:spcPct val="0"/>
                    </a:spcAft>
                    <a:buClrTx/>
                    <a:buSzTx/>
                    <a:buFontTx/>
                    <a:buNone/>
                    <a:tabLst/>
                    <a:defRPr/>
                  </a:pPr>
                  <a:r>
                    <a:rPr kumimoji="0" lang="en-US" sz="1100" b="1" i="0" u="none" strike="noStrike" kern="0" cap="none" spc="0" normalizeH="0" baseline="0" noProof="0" dirty="0">
                      <a:ln>
                        <a:noFill/>
                      </a:ln>
                      <a:solidFill>
                        <a:srgbClr val="FFFFFF"/>
                      </a:solidFill>
                      <a:effectLst/>
                      <a:uLnTx/>
                      <a:uFillTx/>
                      <a:latin typeface="Trebuchet MS" panose="020B0603020202020204"/>
                      <a:ea typeface="+mn-ea"/>
                      <a:cs typeface="+mn-cs"/>
                    </a:rPr>
                    <a:t>liso-cel DL1 or DL2 </a:t>
                  </a:r>
                </a:p>
                <a:p>
                  <a:pPr marL="0" marR="0" lvl="0" indent="0" algn="ctr" defTabSz="1296229" rtl="0" eaLnBrk="0" fontAlgn="base" latinLnBrk="0" hangingPunct="0">
                    <a:lnSpc>
                      <a:spcPct val="90000"/>
                    </a:lnSpc>
                    <a:spcBef>
                      <a:spcPts val="0"/>
                    </a:spcBef>
                    <a:spcAft>
                      <a:spcPct val="0"/>
                    </a:spcAft>
                    <a:buClrTx/>
                    <a:buSzTx/>
                    <a:buFontTx/>
                    <a:buNone/>
                    <a:tabLst/>
                    <a:defRPr/>
                  </a:pPr>
                  <a:r>
                    <a:rPr kumimoji="0" lang="en-US" sz="1100" b="1" i="0" u="none" strike="noStrike" kern="0" cap="none" spc="0" normalizeH="0" baseline="0" noProof="0" dirty="0">
                      <a:ln>
                        <a:noFill/>
                      </a:ln>
                      <a:solidFill>
                        <a:srgbClr val="FFFFFF"/>
                      </a:solidFill>
                      <a:effectLst/>
                      <a:uLnTx/>
                      <a:uFillTx/>
                      <a:latin typeface="Trebuchet MS" panose="020B0603020202020204"/>
                      <a:ea typeface="+mn-ea"/>
                      <a:cs typeface="+mn-cs"/>
                    </a:rPr>
                    <a:t>+ ibrutinib (420 mg)</a:t>
                  </a:r>
                  <a:r>
                    <a:rPr kumimoji="0" lang="en-US" sz="1100" b="1" i="0" u="none" strike="noStrike" kern="0" cap="none" spc="0" normalizeH="0" baseline="30000" noProof="0" dirty="0">
                      <a:ln>
                        <a:noFill/>
                      </a:ln>
                      <a:solidFill>
                        <a:srgbClr val="FFFFFF"/>
                      </a:solidFill>
                      <a:effectLst/>
                      <a:uLnTx/>
                      <a:uFillTx/>
                      <a:latin typeface="Trebuchet MS" panose="020B0603020202020204"/>
                      <a:ea typeface="+mn-ea"/>
                      <a:cs typeface="+mn-cs"/>
                    </a:rPr>
                    <a:t>d</a:t>
                  </a:r>
                  <a:endParaRPr kumimoji="0" lang="en-US" sz="1100" b="1" i="0" u="none" strike="noStrike" kern="0" cap="none" spc="0" normalizeH="0" baseline="0" noProof="0" dirty="0">
                    <a:ln>
                      <a:noFill/>
                    </a:ln>
                    <a:solidFill>
                      <a:srgbClr val="FFFFFF"/>
                    </a:solidFill>
                    <a:effectLst/>
                    <a:uLnTx/>
                    <a:uFillTx/>
                    <a:latin typeface="Trebuchet MS" panose="020B0603020202020204"/>
                    <a:ea typeface="+mn-ea"/>
                    <a:cs typeface="+mn-cs"/>
                  </a:endParaRPr>
                </a:p>
                <a:p>
                  <a:pPr marL="0" marR="0" lvl="0" indent="0" algn="ctr" defTabSz="1296229" rtl="0" eaLnBrk="0" fontAlgn="base" latinLnBrk="0" hangingPunct="0">
                    <a:lnSpc>
                      <a:spcPct val="90000"/>
                    </a:lnSpc>
                    <a:spcBef>
                      <a:spcPts val="0"/>
                    </a:spcBef>
                    <a:spcAft>
                      <a:spcPct val="0"/>
                    </a:spcAft>
                    <a:buClrTx/>
                    <a:buSzTx/>
                    <a:buFontTx/>
                    <a:buNone/>
                    <a:tabLst/>
                    <a:defRPr/>
                  </a:pPr>
                  <a:r>
                    <a:rPr kumimoji="0" lang="en-US" sz="1100" b="1" i="0" u="none" strike="noStrike" kern="0" cap="none" spc="0" normalizeH="0" baseline="0" noProof="0" dirty="0">
                      <a:ln>
                        <a:noFill/>
                      </a:ln>
                      <a:solidFill>
                        <a:srgbClr val="FFFFFF"/>
                      </a:solidFill>
                      <a:effectLst/>
                      <a:uLnTx/>
                      <a:uFillTx/>
                      <a:latin typeface="Trebuchet MS" panose="020B0603020202020204"/>
                      <a:ea typeface="+mn-ea"/>
                      <a:cs typeface="+mn-cs"/>
                    </a:rPr>
                    <a:t>N = 19</a:t>
                  </a:r>
                </a:p>
              </p:txBody>
            </p:sp>
            <p:sp>
              <p:nvSpPr>
                <p:cNvPr id="43" name="Rectangle 42">
                  <a:extLst>
                    <a:ext uri="{FF2B5EF4-FFF2-40B4-BE49-F238E27FC236}">
                      <a16:creationId xmlns:a16="http://schemas.microsoft.com/office/drawing/2014/main" id="{38FDFA85-6269-4B3D-AA99-6A0CB04DA800}"/>
                    </a:ext>
                  </a:extLst>
                </p:cNvPr>
                <p:cNvSpPr/>
                <p:nvPr/>
              </p:nvSpPr>
              <p:spPr>
                <a:xfrm>
                  <a:off x="6615329" y="1495835"/>
                  <a:ext cx="893018" cy="1111982"/>
                </a:xfrm>
                <a:prstGeom prst="rect">
                  <a:avLst/>
                </a:prstGeom>
                <a:solidFill>
                  <a:srgbClr val="FFFFFF"/>
                </a:solidFill>
                <a:ln w="12700" cap="flat" cmpd="sng" algn="ctr">
                  <a:noFill/>
                  <a:prstDash val="solid"/>
                  <a:miter lim="800000"/>
                </a:ln>
                <a:effectLst/>
              </p:spPr>
              <p:txBody>
                <a:bodyPr lIns="51435" rIns="0" rtlCol="0" anchor="ctr"/>
                <a:lstStyle/>
                <a:p>
                  <a:pPr marL="0" marR="0" lvl="0" indent="0" algn="l" defTabSz="685784" rtl="0" eaLnBrk="0" fontAlgn="base" latinLnBrk="0" hangingPunct="0">
                    <a:lnSpc>
                      <a:spcPct val="90000"/>
                    </a:lnSpc>
                    <a:spcBef>
                      <a:spcPts val="113"/>
                    </a:spcBef>
                    <a:spcAft>
                      <a:spcPts val="0"/>
                    </a:spcAft>
                    <a:buClrTx/>
                    <a:buSzTx/>
                    <a:buFontTx/>
                    <a:buNone/>
                    <a:tabLst/>
                    <a:defRPr/>
                  </a:pPr>
                  <a:r>
                    <a:rPr kumimoji="0" lang="en-US" sz="1100" b="1" i="0" u="none" strike="noStrike" kern="0" cap="none" spc="0" normalizeH="0" baseline="0" noProof="0" dirty="0">
                      <a:ln>
                        <a:noFill/>
                      </a:ln>
                      <a:solidFill>
                        <a:srgbClr val="595454"/>
                      </a:solidFill>
                      <a:effectLst/>
                      <a:uLnTx/>
                      <a:uFillTx/>
                      <a:latin typeface="Trebuchet MS" panose="020B0603020202020204"/>
                      <a:ea typeface="+mn-ea"/>
                      <a:cs typeface="+mn-cs"/>
                    </a:rPr>
                    <a:t>Follow-up</a:t>
                  </a:r>
                </a:p>
                <a:p>
                  <a:pPr marL="0" marR="0" lvl="0" indent="0" algn="l" defTabSz="685784" rtl="0" eaLnBrk="0" fontAlgn="base" latinLnBrk="0" hangingPunct="0">
                    <a:lnSpc>
                      <a:spcPct val="90000"/>
                    </a:lnSpc>
                    <a:spcBef>
                      <a:spcPts val="225"/>
                    </a:spcBef>
                    <a:spcAft>
                      <a:spcPts val="0"/>
                    </a:spcAft>
                    <a:buClrTx/>
                    <a:buSzTx/>
                    <a:buFontTx/>
                    <a:buNone/>
                    <a:tabLst/>
                    <a:defRPr/>
                  </a:pPr>
                  <a:r>
                    <a:rPr kumimoji="0" lang="en-US" sz="1100" b="1" i="0" u="none" strike="noStrike" kern="0" cap="none" spc="0" normalizeH="0" baseline="0" noProof="0" dirty="0">
                      <a:ln>
                        <a:noFill/>
                      </a:ln>
                      <a:solidFill>
                        <a:srgbClr val="595454"/>
                      </a:solidFill>
                      <a:effectLst/>
                      <a:uLnTx/>
                      <a:uFillTx/>
                      <a:latin typeface="Trebuchet MS" panose="020B0603020202020204"/>
                      <a:ea typeface="+mn-ea"/>
                      <a:cs typeface="+mn-cs"/>
                    </a:rPr>
                    <a:t>On study: </a:t>
                  </a:r>
                  <a:r>
                    <a:rPr kumimoji="0" lang="en-US" sz="1100" b="0" i="0" u="none" strike="noStrike" kern="0" cap="none" spc="0" normalizeH="0" baseline="0" noProof="0" dirty="0">
                      <a:ln>
                        <a:noFill/>
                      </a:ln>
                      <a:solidFill>
                        <a:srgbClr val="595454"/>
                      </a:solidFill>
                      <a:effectLst/>
                      <a:uLnTx/>
                      <a:uFillTx/>
                      <a:latin typeface="Trebuchet MS" panose="020B0603020202020204"/>
                      <a:ea typeface="+mn-ea"/>
                      <a:cs typeface="+mn-cs"/>
                    </a:rPr>
                    <a:t>24 months</a:t>
                  </a:r>
                </a:p>
                <a:p>
                  <a:pPr marL="0" marR="0" lvl="0" indent="0" algn="l" defTabSz="685784" rtl="0" eaLnBrk="0" fontAlgn="base" latinLnBrk="0" hangingPunct="0">
                    <a:lnSpc>
                      <a:spcPct val="90000"/>
                    </a:lnSpc>
                    <a:spcBef>
                      <a:spcPts val="113"/>
                    </a:spcBef>
                    <a:spcAft>
                      <a:spcPts val="0"/>
                    </a:spcAft>
                    <a:buClrTx/>
                    <a:buSzTx/>
                    <a:buFontTx/>
                    <a:buNone/>
                    <a:tabLst/>
                    <a:defRPr/>
                  </a:pPr>
                  <a:r>
                    <a:rPr kumimoji="0" lang="en-US" sz="1100" b="1" i="0" u="none" strike="noStrike" kern="0" cap="none" spc="0" normalizeH="0" baseline="0" noProof="0" dirty="0">
                      <a:ln>
                        <a:noFill/>
                      </a:ln>
                      <a:solidFill>
                        <a:srgbClr val="595454"/>
                      </a:solidFill>
                      <a:effectLst/>
                      <a:uLnTx/>
                      <a:uFillTx/>
                      <a:latin typeface="Trebuchet MS" panose="020B0603020202020204"/>
                      <a:ea typeface="+mn-ea"/>
                      <a:cs typeface="+mn-cs"/>
                    </a:rPr>
                    <a:t>Long term: </a:t>
                  </a:r>
                  <a:r>
                    <a:rPr kumimoji="0" lang="en-US" sz="1100" b="0" i="0" u="none" strike="noStrike" kern="0" cap="none" spc="0" normalizeH="0" baseline="0" noProof="0" dirty="0">
                      <a:ln>
                        <a:noFill/>
                      </a:ln>
                      <a:solidFill>
                        <a:srgbClr val="595454"/>
                      </a:solidFill>
                      <a:effectLst/>
                      <a:uLnTx/>
                      <a:uFillTx/>
                      <a:latin typeface="Trebuchet MS" panose="020B0603020202020204"/>
                      <a:ea typeface="+mn-ea"/>
                      <a:cs typeface="+mn-cs"/>
                    </a:rPr>
                    <a:t>≤15 years after last liso-cel treatment</a:t>
                  </a:r>
                </a:p>
              </p:txBody>
            </p:sp>
            <p:sp>
              <p:nvSpPr>
                <p:cNvPr id="44" name="Pentagon 9">
                  <a:extLst>
                    <a:ext uri="{FF2B5EF4-FFF2-40B4-BE49-F238E27FC236}">
                      <a16:creationId xmlns:a16="http://schemas.microsoft.com/office/drawing/2014/main" id="{C5FD208A-1218-49ED-A69F-AB57FBB5B794}"/>
                    </a:ext>
                  </a:extLst>
                </p:cNvPr>
                <p:cNvSpPr/>
                <p:nvPr/>
              </p:nvSpPr>
              <p:spPr>
                <a:xfrm>
                  <a:off x="747397" y="1841843"/>
                  <a:ext cx="405661" cy="360045"/>
                </a:xfrm>
                <a:prstGeom prst="rect">
                  <a:avLst/>
                </a:prstGeom>
                <a:solidFill>
                  <a:schemeClr val="accent4">
                    <a:lumMod val="20000"/>
                    <a:lumOff val="80000"/>
                  </a:schemeClr>
                </a:solidFill>
                <a:ln w="12700" cap="flat" cmpd="sng" algn="ctr">
                  <a:noFill/>
                  <a:prstDash val="solid"/>
                  <a:miter lim="800000"/>
                </a:ln>
                <a:effectLst/>
              </p:spPr>
              <p:txBody>
                <a:bodyPr lIns="0" rIns="0" rtlCol="0" anchor="ctr"/>
                <a:lstStyle/>
                <a:p>
                  <a:pPr marL="0" marR="0" lvl="0" indent="0" algn="ctr" defTabSz="257169" rtl="0" eaLnBrk="1" fontAlgn="auto" latinLnBrk="0" hangingPunct="1">
                    <a:lnSpc>
                      <a:spcPct val="90000"/>
                    </a:lnSpc>
                    <a:spcBef>
                      <a:spcPts val="0"/>
                    </a:spcBef>
                    <a:spcAft>
                      <a:spcPts val="0"/>
                    </a:spcAft>
                    <a:buClrTx/>
                    <a:buSzTx/>
                    <a:buFontTx/>
                    <a:buNone/>
                    <a:tabLst/>
                    <a:defRPr/>
                  </a:pPr>
                  <a:r>
                    <a:rPr kumimoji="0" lang="en-US" sz="1100" b="1" i="0" u="none" strike="noStrike" kern="0" cap="none" spc="0" normalizeH="0" baseline="0" noProof="0" dirty="0">
                      <a:ln>
                        <a:noFill/>
                      </a:ln>
                      <a:solidFill>
                        <a:srgbClr val="595454"/>
                      </a:solidFill>
                      <a:effectLst/>
                      <a:uLnTx/>
                      <a:uFillTx/>
                      <a:latin typeface="Trebuchet MS" panose="020B0603020202020204"/>
                      <a:ea typeface="+mn-ea"/>
                      <a:cs typeface="Calibri" panose="020F0502020204030204" pitchFamily="34" charset="0"/>
                    </a:rPr>
                    <a:t>Screen</a:t>
                  </a:r>
                  <a:endParaRPr kumimoji="0" lang="en-US" sz="1100" b="0" i="0" u="none" strike="noStrike" kern="0" cap="none" spc="0" normalizeH="0" baseline="0" noProof="0" dirty="0">
                    <a:ln>
                      <a:noFill/>
                    </a:ln>
                    <a:solidFill>
                      <a:srgbClr val="595454"/>
                    </a:solidFill>
                    <a:effectLst/>
                    <a:uLnTx/>
                    <a:uFillTx/>
                    <a:latin typeface="Trebuchet MS" panose="020B0603020202020204"/>
                    <a:ea typeface="+mn-ea"/>
                    <a:cs typeface="Calibri" panose="020F0502020204030204" pitchFamily="34" charset="0"/>
                  </a:endParaRPr>
                </a:p>
              </p:txBody>
            </p:sp>
            <p:cxnSp>
              <p:nvCxnSpPr>
                <p:cNvPr id="45" name="Straight Connector 44">
                  <a:extLst>
                    <a:ext uri="{FF2B5EF4-FFF2-40B4-BE49-F238E27FC236}">
                      <a16:creationId xmlns:a16="http://schemas.microsoft.com/office/drawing/2014/main" id="{0226F654-2C04-466A-AC7D-74675C6A892B}"/>
                    </a:ext>
                  </a:extLst>
                </p:cNvPr>
                <p:cNvCxnSpPr>
                  <a:cxnSpLocks/>
                </p:cNvCxnSpPr>
                <p:nvPr/>
              </p:nvCxnSpPr>
              <p:spPr>
                <a:xfrm flipH="1">
                  <a:off x="1517219" y="1556333"/>
                  <a:ext cx="603" cy="480060"/>
                </a:xfrm>
                <a:prstGeom prst="line">
                  <a:avLst/>
                </a:prstGeom>
                <a:noFill/>
                <a:ln w="25400" cap="flat" cmpd="sng" algn="ctr">
                  <a:solidFill>
                    <a:srgbClr val="FFD186"/>
                  </a:solidFill>
                  <a:prstDash val="solid"/>
                  <a:tailEnd type="oval"/>
                </a:ln>
                <a:effectLst/>
              </p:spPr>
            </p:cxnSp>
            <p:cxnSp>
              <p:nvCxnSpPr>
                <p:cNvPr id="46" name="Straight Connector 45">
                  <a:extLst>
                    <a:ext uri="{FF2B5EF4-FFF2-40B4-BE49-F238E27FC236}">
                      <a16:creationId xmlns:a16="http://schemas.microsoft.com/office/drawing/2014/main" id="{32D9371E-9ED8-4FFA-A194-77C04F413F9B}"/>
                    </a:ext>
                  </a:extLst>
                </p:cNvPr>
                <p:cNvCxnSpPr>
                  <a:cxnSpLocks/>
                  <a:stCxn id="48" idx="2"/>
                </p:cNvCxnSpPr>
                <p:nvPr/>
              </p:nvCxnSpPr>
              <p:spPr>
                <a:xfrm>
                  <a:off x="2496162" y="1624931"/>
                  <a:ext cx="5210" cy="409568"/>
                </a:xfrm>
                <a:prstGeom prst="line">
                  <a:avLst/>
                </a:prstGeom>
                <a:noFill/>
                <a:ln w="25400" cap="flat" cmpd="sng" algn="ctr">
                  <a:solidFill>
                    <a:srgbClr val="FFD186"/>
                  </a:solidFill>
                  <a:prstDash val="solid"/>
                  <a:tailEnd type="oval"/>
                </a:ln>
                <a:effectLst/>
              </p:spPr>
            </p:cxnSp>
            <p:sp>
              <p:nvSpPr>
                <p:cNvPr id="47" name="Rectangle: Top Corners One Rounded and One Snipped 38">
                  <a:extLst>
                    <a:ext uri="{FF2B5EF4-FFF2-40B4-BE49-F238E27FC236}">
                      <a16:creationId xmlns:a16="http://schemas.microsoft.com/office/drawing/2014/main" id="{5D7E3D97-2301-4E80-9B72-E6CD8CF9DA7E}"/>
                    </a:ext>
                  </a:extLst>
                </p:cNvPr>
                <p:cNvSpPr/>
                <p:nvPr/>
              </p:nvSpPr>
              <p:spPr>
                <a:xfrm>
                  <a:off x="1196677" y="1305446"/>
                  <a:ext cx="664256" cy="308610"/>
                </a:xfrm>
                <a:prstGeom prst="rect">
                  <a:avLst/>
                </a:prstGeom>
                <a:solidFill>
                  <a:srgbClr val="FFECCD"/>
                </a:solidFill>
                <a:ln w="3175">
                  <a:noFill/>
                </a:ln>
                <a:effectLst/>
              </p:spPr>
              <p:txBody>
                <a:bodyPr vert="horz" wrap="none" lIns="0" tIns="0" rIns="0" bIns="0" numCol="1" anchor="ctr" anchorCtr="0" compatLnSpc="1">
                  <a:prstTxWarp prst="textNoShape">
                    <a:avLst/>
                  </a:prstTxWarp>
                  <a:noAutofit/>
                </a:bodyPr>
                <a:lstStyle/>
                <a:p>
                  <a:pPr marL="0" marR="0" lvl="0" indent="0" algn="ctr" defTabSz="257169" rtl="0" eaLnBrk="1" fontAlgn="auto" latinLnBrk="0" hangingPunct="1">
                    <a:lnSpc>
                      <a:spcPct val="90000"/>
                    </a:lnSpc>
                    <a:spcBef>
                      <a:spcPts val="0"/>
                    </a:spcBef>
                    <a:spcAft>
                      <a:spcPts val="0"/>
                    </a:spcAft>
                    <a:buClrTx/>
                    <a:buSzTx/>
                    <a:buFontTx/>
                    <a:buNone/>
                    <a:tabLst/>
                    <a:defRPr/>
                  </a:pPr>
                  <a:r>
                    <a:rPr kumimoji="0" lang="en-US" sz="1100" b="0" i="0" u="none" strike="noStrike" kern="0" cap="none" spc="0" normalizeH="0" baseline="0" noProof="0" dirty="0">
                      <a:ln>
                        <a:noFill/>
                      </a:ln>
                      <a:solidFill>
                        <a:srgbClr val="595454"/>
                      </a:solidFill>
                      <a:effectLst/>
                      <a:uLnTx/>
                      <a:uFillTx/>
                      <a:latin typeface="Trebuchet MS" panose="020B0603020202020204"/>
                      <a:ea typeface="+mn-ea"/>
                      <a:cs typeface="Calibri" panose="020F0502020204030204" pitchFamily="34" charset="0"/>
                    </a:rPr>
                    <a:t>Enrollment</a:t>
                  </a:r>
                </a:p>
                <a:p>
                  <a:pPr marL="0" marR="0" lvl="0" indent="0" algn="ctr" defTabSz="257169" rtl="0" eaLnBrk="1" fontAlgn="auto" latinLnBrk="0" hangingPunct="1">
                    <a:lnSpc>
                      <a:spcPct val="90000"/>
                    </a:lnSpc>
                    <a:spcBef>
                      <a:spcPts val="0"/>
                    </a:spcBef>
                    <a:spcAft>
                      <a:spcPts val="0"/>
                    </a:spcAft>
                    <a:buClrTx/>
                    <a:buSzTx/>
                    <a:buFontTx/>
                    <a:buNone/>
                    <a:tabLst/>
                    <a:defRPr/>
                  </a:pPr>
                  <a:r>
                    <a:rPr kumimoji="0" lang="en-US" sz="1100" b="0" i="0" u="none" strike="noStrike" kern="0" cap="none" spc="0" normalizeH="0" baseline="0" noProof="0" dirty="0">
                      <a:ln>
                        <a:noFill/>
                      </a:ln>
                      <a:solidFill>
                        <a:srgbClr val="595454"/>
                      </a:solidFill>
                      <a:effectLst/>
                      <a:uLnTx/>
                      <a:uFillTx/>
                      <a:latin typeface="Trebuchet MS" panose="020B0603020202020204"/>
                      <a:ea typeface="+mn-ea"/>
                      <a:cs typeface="Calibri" panose="020F0502020204030204" pitchFamily="34" charset="0"/>
                    </a:rPr>
                    <a:t>and</a:t>
                  </a:r>
                  <a:br>
                    <a:rPr kumimoji="0" lang="en-US" sz="1100" b="0" i="0" u="none" strike="noStrike" kern="0" cap="none" spc="0" normalizeH="0" baseline="0" noProof="0" dirty="0">
                      <a:ln>
                        <a:noFill/>
                      </a:ln>
                      <a:solidFill>
                        <a:srgbClr val="595454"/>
                      </a:solidFill>
                      <a:effectLst/>
                      <a:uLnTx/>
                      <a:uFillTx/>
                      <a:latin typeface="Trebuchet MS" panose="020B0603020202020204"/>
                      <a:ea typeface="+mn-ea"/>
                      <a:cs typeface="Calibri" panose="020F0502020204030204" pitchFamily="34" charset="0"/>
                    </a:rPr>
                  </a:br>
                  <a:r>
                    <a:rPr kumimoji="0" lang="en-US" sz="1100" b="0" i="0" u="none" strike="noStrike" kern="0" cap="none" spc="0" normalizeH="0" baseline="0" noProof="0" dirty="0">
                      <a:ln>
                        <a:noFill/>
                      </a:ln>
                      <a:solidFill>
                        <a:srgbClr val="595454"/>
                      </a:solidFill>
                      <a:effectLst/>
                      <a:uLnTx/>
                      <a:uFillTx/>
                      <a:latin typeface="Trebuchet MS" panose="020B0603020202020204"/>
                      <a:ea typeface="+mn-ea"/>
                      <a:cs typeface="Calibri" panose="020F0502020204030204" pitchFamily="34" charset="0"/>
                    </a:rPr>
                    <a:t>leukapheresis </a:t>
                  </a:r>
                </a:p>
              </p:txBody>
            </p:sp>
            <p:sp>
              <p:nvSpPr>
                <p:cNvPr id="48" name="Rectangle: Top Corners One Rounded and One Snipped 38">
                  <a:extLst>
                    <a:ext uri="{FF2B5EF4-FFF2-40B4-BE49-F238E27FC236}">
                      <a16:creationId xmlns:a16="http://schemas.microsoft.com/office/drawing/2014/main" id="{EEDECA45-AD53-45B0-B7F8-24E905407BCE}"/>
                    </a:ext>
                  </a:extLst>
                </p:cNvPr>
                <p:cNvSpPr/>
                <p:nvPr/>
              </p:nvSpPr>
              <p:spPr>
                <a:xfrm>
                  <a:off x="2213270" y="1316319"/>
                  <a:ext cx="565785" cy="308610"/>
                </a:xfrm>
                <a:prstGeom prst="rect">
                  <a:avLst/>
                </a:prstGeom>
                <a:solidFill>
                  <a:srgbClr val="FFECCD"/>
                </a:solidFill>
                <a:ln w="3175">
                  <a:noFill/>
                </a:ln>
                <a:effectLst/>
              </p:spPr>
              <p:txBody>
                <a:bodyPr vert="horz" wrap="none" lIns="0" tIns="0" rIns="0" bIns="0" numCol="1" anchor="ctr" anchorCtr="0" compatLnSpc="1">
                  <a:prstTxWarp prst="textNoShape">
                    <a:avLst/>
                  </a:prstTxWarp>
                  <a:noAutofit/>
                </a:bodyPr>
                <a:lstStyle/>
                <a:p>
                  <a:pPr marL="0" marR="0" lvl="0" indent="0" algn="ctr" defTabSz="257169" rtl="0" eaLnBrk="1" fontAlgn="auto" latinLnBrk="0" hangingPunct="1">
                    <a:lnSpc>
                      <a:spcPct val="90000"/>
                    </a:lnSpc>
                    <a:spcBef>
                      <a:spcPts val="0"/>
                    </a:spcBef>
                    <a:spcAft>
                      <a:spcPts val="0"/>
                    </a:spcAft>
                    <a:buClrTx/>
                    <a:buSzTx/>
                    <a:buFontTx/>
                    <a:buNone/>
                    <a:tabLst/>
                    <a:defRPr/>
                  </a:pPr>
                  <a:r>
                    <a:rPr kumimoji="0" lang="en-US" sz="1100" b="0" i="0" u="none" strike="noStrike" kern="0" cap="none" spc="0" normalizeH="0" baseline="0" noProof="0" dirty="0">
                      <a:ln>
                        <a:noFill/>
                      </a:ln>
                      <a:solidFill>
                        <a:srgbClr val="595454"/>
                      </a:solidFill>
                      <a:effectLst/>
                      <a:uLnTx/>
                      <a:uFillTx/>
                      <a:latin typeface="Trebuchet MS" panose="020B0603020202020204"/>
                      <a:ea typeface="+mn-ea"/>
                      <a:cs typeface="Calibri" panose="020F0502020204030204" pitchFamily="34" charset="0"/>
                    </a:rPr>
                    <a:t>Measurable</a:t>
                  </a:r>
                  <a:br>
                    <a:rPr kumimoji="0" lang="en-US" sz="1100" b="0" i="0" u="none" strike="noStrike" kern="0" cap="none" spc="0" normalizeH="0" baseline="0" noProof="0" dirty="0">
                      <a:ln>
                        <a:noFill/>
                      </a:ln>
                      <a:solidFill>
                        <a:srgbClr val="595454"/>
                      </a:solidFill>
                      <a:effectLst/>
                      <a:uLnTx/>
                      <a:uFillTx/>
                      <a:latin typeface="Trebuchet MS" panose="020B0603020202020204"/>
                      <a:ea typeface="+mn-ea"/>
                      <a:cs typeface="Calibri" panose="020F0502020204030204" pitchFamily="34" charset="0"/>
                    </a:rPr>
                  </a:br>
                  <a:r>
                    <a:rPr kumimoji="0" lang="en-US" sz="1100" b="0" i="0" u="none" strike="noStrike" kern="0" cap="none" spc="0" normalizeH="0" baseline="0" noProof="0" dirty="0">
                      <a:ln>
                        <a:noFill/>
                      </a:ln>
                      <a:solidFill>
                        <a:srgbClr val="595454"/>
                      </a:solidFill>
                      <a:effectLst/>
                      <a:uLnTx/>
                      <a:uFillTx/>
                      <a:latin typeface="Trebuchet MS" panose="020B0603020202020204"/>
                      <a:ea typeface="+mn-ea"/>
                      <a:cs typeface="Calibri" panose="020F0502020204030204" pitchFamily="34" charset="0"/>
                    </a:rPr>
                    <a:t>disease</a:t>
                  </a:r>
                </a:p>
                <a:p>
                  <a:pPr marL="0" marR="0" lvl="0" indent="0" algn="ctr" defTabSz="257169" rtl="0" eaLnBrk="1" fontAlgn="auto" latinLnBrk="0" hangingPunct="1">
                    <a:lnSpc>
                      <a:spcPct val="90000"/>
                    </a:lnSpc>
                    <a:spcBef>
                      <a:spcPts val="0"/>
                    </a:spcBef>
                    <a:spcAft>
                      <a:spcPts val="0"/>
                    </a:spcAft>
                    <a:buClrTx/>
                    <a:buSzTx/>
                    <a:buFontTx/>
                    <a:buNone/>
                    <a:tabLst/>
                    <a:defRPr/>
                  </a:pPr>
                  <a:r>
                    <a:rPr kumimoji="0" lang="en-US" sz="1100" b="0" i="0" u="none" strike="noStrike" kern="0" cap="none" spc="0" normalizeH="0" baseline="0" noProof="0" dirty="0">
                      <a:ln>
                        <a:noFill/>
                      </a:ln>
                      <a:solidFill>
                        <a:srgbClr val="595454"/>
                      </a:solidFill>
                      <a:effectLst/>
                      <a:uLnTx/>
                      <a:uFillTx/>
                      <a:latin typeface="Trebuchet MS" panose="020B0603020202020204"/>
                      <a:ea typeface="+mn-ea"/>
                      <a:cs typeface="Calibri" panose="020F0502020204030204" pitchFamily="34" charset="0"/>
                    </a:rPr>
                    <a:t>reconfirmed</a:t>
                  </a:r>
                </a:p>
              </p:txBody>
            </p:sp>
            <p:sp>
              <p:nvSpPr>
                <p:cNvPr id="49" name="Rectangle 14">
                  <a:extLst>
                    <a:ext uri="{FF2B5EF4-FFF2-40B4-BE49-F238E27FC236}">
                      <a16:creationId xmlns:a16="http://schemas.microsoft.com/office/drawing/2014/main" id="{5E1575BE-C943-46F3-8600-112DD8FA46C3}"/>
                    </a:ext>
                  </a:extLst>
                </p:cNvPr>
                <p:cNvSpPr/>
                <p:nvPr/>
              </p:nvSpPr>
              <p:spPr>
                <a:xfrm>
                  <a:off x="1518002" y="2056620"/>
                  <a:ext cx="983974" cy="337423"/>
                </a:xfrm>
                <a:custGeom>
                  <a:avLst/>
                  <a:gdLst>
                    <a:gd name="connsiteX0" fmla="*/ 0 w 1749287"/>
                    <a:gd name="connsiteY0" fmla="*/ 0 h 198783"/>
                    <a:gd name="connsiteX1" fmla="*/ 1749287 w 1749287"/>
                    <a:gd name="connsiteY1" fmla="*/ 0 h 198783"/>
                    <a:gd name="connsiteX2" fmla="*/ 1749287 w 1749287"/>
                    <a:gd name="connsiteY2" fmla="*/ 198783 h 198783"/>
                    <a:gd name="connsiteX3" fmla="*/ 0 w 1749287"/>
                    <a:gd name="connsiteY3" fmla="*/ 198783 h 198783"/>
                    <a:gd name="connsiteX4" fmla="*/ 0 w 1749287"/>
                    <a:gd name="connsiteY4" fmla="*/ 0 h 198783"/>
                    <a:gd name="connsiteX0" fmla="*/ 0 w 1749287"/>
                    <a:gd name="connsiteY0" fmla="*/ 6626 h 205409"/>
                    <a:gd name="connsiteX1" fmla="*/ 874643 w 1749287"/>
                    <a:gd name="connsiteY1" fmla="*/ 0 h 205409"/>
                    <a:gd name="connsiteX2" fmla="*/ 1749287 w 1749287"/>
                    <a:gd name="connsiteY2" fmla="*/ 6626 h 205409"/>
                    <a:gd name="connsiteX3" fmla="*/ 1749287 w 1749287"/>
                    <a:gd name="connsiteY3" fmla="*/ 205409 h 205409"/>
                    <a:gd name="connsiteX4" fmla="*/ 0 w 1749287"/>
                    <a:gd name="connsiteY4" fmla="*/ 205409 h 205409"/>
                    <a:gd name="connsiteX5" fmla="*/ 0 w 1749287"/>
                    <a:gd name="connsiteY5" fmla="*/ 6626 h 205409"/>
                    <a:gd name="connsiteX0" fmla="*/ 874643 w 1749287"/>
                    <a:gd name="connsiteY0" fmla="*/ 0 h 205409"/>
                    <a:gd name="connsiteX1" fmla="*/ 1749287 w 1749287"/>
                    <a:gd name="connsiteY1" fmla="*/ 6626 h 205409"/>
                    <a:gd name="connsiteX2" fmla="*/ 1749287 w 1749287"/>
                    <a:gd name="connsiteY2" fmla="*/ 205409 h 205409"/>
                    <a:gd name="connsiteX3" fmla="*/ 0 w 1749287"/>
                    <a:gd name="connsiteY3" fmla="*/ 205409 h 205409"/>
                    <a:gd name="connsiteX4" fmla="*/ 0 w 1749287"/>
                    <a:gd name="connsiteY4" fmla="*/ 6626 h 205409"/>
                    <a:gd name="connsiteX5" fmla="*/ 966083 w 1749287"/>
                    <a:gd name="connsiteY5" fmla="*/ 91440 h 205409"/>
                    <a:gd name="connsiteX0" fmla="*/ 874643 w 1749287"/>
                    <a:gd name="connsiteY0" fmla="*/ 0 h 205409"/>
                    <a:gd name="connsiteX1" fmla="*/ 1749287 w 1749287"/>
                    <a:gd name="connsiteY1" fmla="*/ 6626 h 205409"/>
                    <a:gd name="connsiteX2" fmla="*/ 1749287 w 1749287"/>
                    <a:gd name="connsiteY2" fmla="*/ 205409 h 205409"/>
                    <a:gd name="connsiteX3" fmla="*/ 0 w 1749287"/>
                    <a:gd name="connsiteY3" fmla="*/ 205409 h 205409"/>
                    <a:gd name="connsiteX4" fmla="*/ 0 w 1749287"/>
                    <a:gd name="connsiteY4" fmla="*/ 6626 h 205409"/>
                    <a:gd name="connsiteX0" fmla="*/ 1749287 w 1749287"/>
                    <a:gd name="connsiteY0" fmla="*/ 0 h 198783"/>
                    <a:gd name="connsiteX1" fmla="*/ 1749287 w 1749287"/>
                    <a:gd name="connsiteY1" fmla="*/ 198783 h 198783"/>
                    <a:gd name="connsiteX2" fmla="*/ 0 w 1749287"/>
                    <a:gd name="connsiteY2" fmla="*/ 198783 h 198783"/>
                    <a:gd name="connsiteX3" fmla="*/ 0 w 1749287"/>
                    <a:gd name="connsiteY3" fmla="*/ 0 h 198783"/>
                  </a:gdLst>
                  <a:ahLst/>
                  <a:cxnLst>
                    <a:cxn ang="0">
                      <a:pos x="connsiteX0" y="connsiteY0"/>
                    </a:cxn>
                    <a:cxn ang="0">
                      <a:pos x="connsiteX1" y="connsiteY1"/>
                    </a:cxn>
                    <a:cxn ang="0">
                      <a:pos x="connsiteX2" y="connsiteY2"/>
                    </a:cxn>
                    <a:cxn ang="0">
                      <a:pos x="connsiteX3" y="connsiteY3"/>
                    </a:cxn>
                  </a:cxnLst>
                  <a:rect l="l" t="t" r="r" b="b"/>
                  <a:pathLst>
                    <a:path w="1749287" h="198783">
                      <a:moveTo>
                        <a:pt x="1749287" y="0"/>
                      </a:moveTo>
                      <a:lnTo>
                        <a:pt x="1749287" y="198783"/>
                      </a:lnTo>
                      <a:lnTo>
                        <a:pt x="0" y="198783"/>
                      </a:lnTo>
                      <a:lnTo>
                        <a:pt x="0" y="0"/>
                      </a:lnTo>
                    </a:path>
                  </a:pathLst>
                </a:custGeom>
                <a:noFill/>
                <a:ln w="25400" cap="flat" cmpd="sng" algn="ctr">
                  <a:solidFill>
                    <a:srgbClr val="FFD186"/>
                  </a:solidFill>
                  <a:prstDash val="solid"/>
                </a:ln>
                <a:effectLst/>
              </p:spPr>
              <p:txBody>
                <a:bodyPr rtlCol="0" anchor="ctr"/>
                <a:lstStyle/>
                <a:p>
                  <a:pPr marL="0" marR="0" lvl="0" indent="0" algn="ctr" defTabSz="685784"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srgbClr val="FFFFFF"/>
                    </a:solidFill>
                    <a:effectLst/>
                    <a:uLnTx/>
                    <a:uFillTx/>
                    <a:latin typeface="Trebuchet MS" panose="020B0603020202020204"/>
                    <a:ea typeface="+mn-ea"/>
                    <a:cs typeface="+mn-cs"/>
                  </a:endParaRPr>
                </a:p>
              </p:txBody>
            </p:sp>
            <p:sp>
              <p:nvSpPr>
                <p:cNvPr id="50" name="Rectangle: Rounded Corners 49">
                  <a:extLst>
                    <a:ext uri="{FF2B5EF4-FFF2-40B4-BE49-F238E27FC236}">
                      <a16:creationId xmlns:a16="http://schemas.microsoft.com/office/drawing/2014/main" id="{314BBC16-8E01-4E54-9D15-4DA9898E7092}"/>
                    </a:ext>
                  </a:extLst>
                </p:cNvPr>
                <p:cNvSpPr/>
                <p:nvPr/>
              </p:nvSpPr>
              <p:spPr>
                <a:xfrm>
                  <a:off x="4125353" y="1500772"/>
                  <a:ext cx="994292" cy="421413"/>
                </a:xfrm>
                <a:prstGeom prst="roundRect">
                  <a:avLst>
                    <a:gd name="adj" fmla="val 0"/>
                  </a:avLst>
                </a:prstGeom>
                <a:solidFill>
                  <a:srgbClr val="CB7C78"/>
                </a:solidFill>
                <a:ln w="12700" cap="flat" cmpd="sng" algn="ctr">
                  <a:noFill/>
                  <a:prstDash val="solid"/>
                  <a:miter lim="800000"/>
                </a:ln>
                <a:effectLst/>
              </p:spPr>
              <p:txBody>
                <a:bodyPr lIns="0" tIns="0" rIns="0" bIns="0" rtlCol="0" anchor="ctr"/>
                <a:lstStyle/>
                <a:p>
                  <a:pPr marL="0" marR="0" lvl="0" indent="0" algn="ctr" defTabSz="1296229" rtl="0" eaLnBrk="0" fontAlgn="base" latinLnBrk="0" hangingPunct="0">
                    <a:lnSpc>
                      <a:spcPct val="90000"/>
                    </a:lnSpc>
                    <a:spcBef>
                      <a:spcPts val="0"/>
                    </a:spcBef>
                    <a:spcAft>
                      <a:spcPct val="0"/>
                    </a:spcAft>
                    <a:buClrTx/>
                    <a:buSzTx/>
                    <a:buFontTx/>
                    <a:buNone/>
                    <a:tabLst/>
                    <a:defRPr/>
                  </a:pPr>
                  <a:r>
                    <a:rPr kumimoji="0" lang="en-US" sz="1100" b="1" i="0" u="none" strike="noStrike" kern="0" cap="none" spc="0" normalizeH="0" baseline="0" noProof="0" dirty="0">
                      <a:ln>
                        <a:noFill/>
                      </a:ln>
                      <a:solidFill>
                        <a:srgbClr val="FFFFFF"/>
                      </a:solidFill>
                      <a:effectLst/>
                      <a:uLnTx/>
                      <a:uFillTx/>
                      <a:latin typeface="Trebuchet MS" panose="020B0603020202020204"/>
                      <a:ea typeface="+mn-ea"/>
                      <a:cs typeface="+mn-cs"/>
                    </a:rPr>
                    <a:t>Phase 1 Monotherapy</a:t>
                  </a:r>
                </a:p>
                <a:p>
                  <a:pPr marL="0" marR="0" lvl="0" indent="0" algn="ctr" defTabSz="1296229" rtl="0" eaLnBrk="0" fontAlgn="base" latinLnBrk="0" hangingPunct="0">
                    <a:lnSpc>
                      <a:spcPct val="90000"/>
                    </a:lnSpc>
                    <a:spcBef>
                      <a:spcPts val="0"/>
                    </a:spcBef>
                    <a:spcAft>
                      <a:spcPct val="0"/>
                    </a:spcAft>
                    <a:buClrTx/>
                    <a:buSzTx/>
                    <a:buFontTx/>
                    <a:buNone/>
                    <a:tabLst/>
                    <a:defRPr/>
                  </a:pPr>
                  <a:r>
                    <a:rPr kumimoji="0" lang="en-US" sz="1100" b="1" i="0" u="none" strike="noStrike" kern="0" cap="none" spc="0" normalizeH="0" baseline="0" noProof="0" dirty="0">
                      <a:ln>
                        <a:noFill/>
                      </a:ln>
                      <a:solidFill>
                        <a:srgbClr val="FFFFFF"/>
                      </a:solidFill>
                      <a:effectLst/>
                      <a:uLnTx/>
                      <a:uFillTx/>
                      <a:latin typeface="Trebuchet MS" panose="020B0603020202020204"/>
                      <a:ea typeface="+mn-ea"/>
                      <a:cs typeface="+mn-cs"/>
                    </a:rPr>
                    <a:t>liso-cel</a:t>
                  </a:r>
                </a:p>
                <a:p>
                  <a:pPr marL="0" marR="0" lvl="0" indent="0" algn="ctr" defTabSz="1296229" rtl="0" eaLnBrk="0" fontAlgn="base" latinLnBrk="0" hangingPunct="0">
                    <a:lnSpc>
                      <a:spcPct val="90000"/>
                    </a:lnSpc>
                    <a:spcBef>
                      <a:spcPts val="0"/>
                    </a:spcBef>
                    <a:spcAft>
                      <a:spcPct val="0"/>
                    </a:spcAft>
                    <a:buClrTx/>
                    <a:buSzTx/>
                    <a:buFontTx/>
                    <a:buNone/>
                    <a:tabLst/>
                    <a:defRPr/>
                  </a:pPr>
                  <a:r>
                    <a:rPr kumimoji="0" lang="en-US" sz="1100" b="1" i="0" u="none" strike="noStrike" kern="0" cap="none" spc="0" normalizeH="0" baseline="0" noProof="0" dirty="0">
                      <a:ln>
                        <a:noFill/>
                      </a:ln>
                      <a:solidFill>
                        <a:srgbClr val="FFFFFF"/>
                      </a:solidFill>
                      <a:effectLst/>
                      <a:uLnTx/>
                      <a:uFillTx/>
                      <a:latin typeface="Trebuchet MS" panose="020B0603020202020204"/>
                      <a:ea typeface="+mn-ea"/>
                      <a:cs typeface="+mn-cs"/>
                    </a:rPr>
                    <a:t>DL1 or DL2</a:t>
                  </a:r>
                </a:p>
                <a:p>
                  <a:pPr marL="0" marR="0" lvl="0" indent="0" algn="ctr" defTabSz="1296229" rtl="0" eaLnBrk="0" fontAlgn="base" latinLnBrk="0" hangingPunct="0">
                    <a:lnSpc>
                      <a:spcPct val="90000"/>
                    </a:lnSpc>
                    <a:spcBef>
                      <a:spcPts val="0"/>
                    </a:spcBef>
                    <a:spcAft>
                      <a:spcPct val="0"/>
                    </a:spcAft>
                    <a:buClrTx/>
                    <a:buSzTx/>
                    <a:buFontTx/>
                    <a:buNone/>
                    <a:tabLst/>
                    <a:defRPr/>
                  </a:pPr>
                  <a:r>
                    <a:rPr kumimoji="0" lang="en-US" sz="1100" b="1" i="0" u="none" strike="noStrike" kern="0" cap="none" spc="0" normalizeH="0" baseline="0" noProof="0" dirty="0">
                      <a:ln>
                        <a:noFill/>
                      </a:ln>
                      <a:solidFill>
                        <a:srgbClr val="FFFFFF"/>
                      </a:solidFill>
                      <a:effectLst/>
                      <a:uLnTx/>
                      <a:uFillTx/>
                      <a:latin typeface="Trebuchet MS" panose="020B0603020202020204"/>
                      <a:ea typeface="+mn-ea"/>
                      <a:cs typeface="+mn-cs"/>
                    </a:rPr>
                    <a:t>N = 23</a:t>
                  </a:r>
                </a:p>
              </p:txBody>
            </p:sp>
            <p:cxnSp>
              <p:nvCxnSpPr>
                <p:cNvPr id="51" name="Straight Connector 50">
                  <a:extLst>
                    <a:ext uri="{FF2B5EF4-FFF2-40B4-BE49-F238E27FC236}">
                      <a16:creationId xmlns:a16="http://schemas.microsoft.com/office/drawing/2014/main" id="{F433669C-BB9E-4FB0-AD8B-5D470FFFB064}"/>
                    </a:ext>
                  </a:extLst>
                </p:cNvPr>
                <p:cNvCxnSpPr>
                  <a:cxnSpLocks/>
                </p:cNvCxnSpPr>
                <p:nvPr/>
              </p:nvCxnSpPr>
              <p:spPr>
                <a:xfrm>
                  <a:off x="4031510" y="1643904"/>
                  <a:ext cx="0" cy="774954"/>
                </a:xfrm>
                <a:prstGeom prst="line">
                  <a:avLst/>
                </a:prstGeom>
                <a:ln w="28575">
                  <a:solidFill>
                    <a:srgbClr val="A69F9F"/>
                  </a:solidFill>
                </a:ln>
              </p:spPr>
              <p:style>
                <a:lnRef idx="1">
                  <a:schemeClr val="accent1"/>
                </a:lnRef>
                <a:fillRef idx="0">
                  <a:schemeClr val="accent1"/>
                </a:fillRef>
                <a:effectRef idx="0">
                  <a:schemeClr val="accent1"/>
                </a:effectRef>
                <a:fontRef idx="minor">
                  <a:schemeClr val="tx1"/>
                </a:fontRef>
              </p:style>
            </p:cxnSp>
            <p:sp>
              <p:nvSpPr>
                <p:cNvPr id="52" name="TextBox 51">
                  <a:extLst>
                    <a:ext uri="{FF2B5EF4-FFF2-40B4-BE49-F238E27FC236}">
                      <a16:creationId xmlns:a16="http://schemas.microsoft.com/office/drawing/2014/main" id="{F805C956-1228-4C64-AAF5-3E0055E0FC45}"/>
                    </a:ext>
                  </a:extLst>
                </p:cNvPr>
                <p:cNvSpPr txBox="1"/>
                <p:nvPr/>
              </p:nvSpPr>
              <p:spPr>
                <a:xfrm>
                  <a:off x="4151706" y="1337358"/>
                  <a:ext cx="989374" cy="186292"/>
                </a:xfrm>
                <a:prstGeom prst="rect">
                  <a:avLst/>
                </a:prstGeom>
                <a:noFill/>
              </p:spPr>
              <p:txBody>
                <a:bodyPr wrap="square" rtlCol="0" anchor="b">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595454"/>
                      </a:solidFill>
                      <a:effectLst/>
                      <a:uLnTx/>
                      <a:uFillTx/>
                      <a:latin typeface="Trebuchet MS" panose="020B0603020202020204"/>
                      <a:ea typeface="+mn-ea"/>
                      <a:cs typeface="+mn-cs"/>
                    </a:rPr>
                    <a:t>Dose Escalation</a:t>
                  </a:r>
                </a:p>
              </p:txBody>
            </p:sp>
            <p:sp>
              <p:nvSpPr>
                <p:cNvPr id="54" name="Rectangle: Rounded Corners 53">
                  <a:extLst>
                    <a:ext uri="{FF2B5EF4-FFF2-40B4-BE49-F238E27FC236}">
                      <a16:creationId xmlns:a16="http://schemas.microsoft.com/office/drawing/2014/main" id="{02460F55-7DDD-4057-8D1D-CBCD1C5A465D}"/>
                    </a:ext>
                  </a:extLst>
                </p:cNvPr>
                <p:cNvSpPr/>
                <p:nvPr/>
              </p:nvSpPr>
              <p:spPr>
                <a:xfrm>
                  <a:off x="5239063" y="1503224"/>
                  <a:ext cx="951353" cy="421202"/>
                </a:xfrm>
                <a:prstGeom prst="roundRect">
                  <a:avLst>
                    <a:gd name="adj" fmla="val 0"/>
                  </a:avLst>
                </a:prstGeom>
                <a:solidFill>
                  <a:schemeClr val="bg2"/>
                </a:solidFill>
                <a:ln w="12700" cap="flat" cmpd="sng" algn="ctr">
                  <a:noFill/>
                  <a:prstDash val="solid"/>
                  <a:miter lim="800000"/>
                </a:ln>
                <a:effectLst/>
              </p:spPr>
              <p:txBody>
                <a:bodyPr lIns="0" tIns="0" rIns="0" bIns="0" rtlCol="0" anchor="ctr"/>
                <a:lstStyle/>
                <a:p>
                  <a:pPr marL="0" marR="0" lvl="0" indent="0" algn="ctr" defTabSz="1296229" rtl="0" eaLnBrk="0" fontAlgn="base" latinLnBrk="0" hangingPunct="0">
                    <a:lnSpc>
                      <a:spcPct val="90000"/>
                    </a:lnSpc>
                    <a:spcBef>
                      <a:spcPts val="0"/>
                    </a:spcBef>
                    <a:spcAft>
                      <a:spcPct val="0"/>
                    </a:spcAft>
                    <a:buClrTx/>
                    <a:buSzTx/>
                    <a:buFontTx/>
                    <a:buNone/>
                    <a:tabLst/>
                    <a:defRPr/>
                  </a:pPr>
                  <a:r>
                    <a:rPr kumimoji="0" lang="en-US" sz="1100" b="1" i="0" u="none" strike="noStrike" kern="0" cap="none" spc="0" normalizeH="0" baseline="0" noProof="0" dirty="0">
                      <a:ln>
                        <a:noFill/>
                      </a:ln>
                      <a:solidFill>
                        <a:srgbClr val="FFFFFF"/>
                      </a:solidFill>
                      <a:effectLst/>
                      <a:uLnTx/>
                      <a:uFillTx/>
                      <a:latin typeface="Trebuchet MS" panose="020B0603020202020204"/>
                      <a:ea typeface="+mn-ea"/>
                      <a:cs typeface="+mn-cs"/>
                    </a:rPr>
                    <a:t>Phase 2 Monotherapy</a:t>
                  </a:r>
                </a:p>
                <a:p>
                  <a:pPr marL="0" marR="0" lvl="0" indent="0" algn="ctr" defTabSz="1296229" rtl="0" eaLnBrk="0" fontAlgn="base" latinLnBrk="0" hangingPunct="0">
                    <a:lnSpc>
                      <a:spcPct val="90000"/>
                    </a:lnSpc>
                    <a:spcBef>
                      <a:spcPts val="0"/>
                    </a:spcBef>
                    <a:spcAft>
                      <a:spcPct val="0"/>
                    </a:spcAft>
                    <a:buClrTx/>
                    <a:buSzTx/>
                    <a:buFontTx/>
                    <a:buNone/>
                    <a:tabLst/>
                    <a:defRPr/>
                  </a:pPr>
                  <a:r>
                    <a:rPr kumimoji="0" lang="en-US" sz="1100" b="1" i="0" u="none" strike="noStrike" kern="0" cap="none" spc="0" normalizeH="0" baseline="0" noProof="0" dirty="0">
                      <a:ln>
                        <a:noFill/>
                      </a:ln>
                      <a:solidFill>
                        <a:srgbClr val="FFFFFF"/>
                      </a:solidFill>
                      <a:effectLst/>
                      <a:uLnTx/>
                      <a:uFillTx/>
                      <a:latin typeface="Trebuchet MS" panose="020B0603020202020204"/>
                      <a:ea typeface="+mn-ea"/>
                      <a:cs typeface="+mn-cs"/>
                    </a:rPr>
                    <a:t>liso-cel DL2</a:t>
                  </a:r>
                </a:p>
              </p:txBody>
            </p:sp>
            <p:sp>
              <p:nvSpPr>
                <p:cNvPr id="55" name="TextBox 54">
                  <a:extLst>
                    <a:ext uri="{FF2B5EF4-FFF2-40B4-BE49-F238E27FC236}">
                      <a16:creationId xmlns:a16="http://schemas.microsoft.com/office/drawing/2014/main" id="{E2C5497D-2D19-4DCA-AA8A-307368974ADE}"/>
                    </a:ext>
                  </a:extLst>
                </p:cNvPr>
                <p:cNvSpPr txBox="1"/>
                <p:nvPr/>
              </p:nvSpPr>
              <p:spPr>
                <a:xfrm>
                  <a:off x="5257150" y="1338065"/>
                  <a:ext cx="974947" cy="186292"/>
                </a:xfrm>
                <a:prstGeom prst="rect">
                  <a:avLst/>
                </a:prstGeom>
                <a:noFill/>
              </p:spPr>
              <p:txBody>
                <a:bodyPr wrap="square" rtlCol="0" anchor="b">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595454"/>
                      </a:solidFill>
                      <a:effectLst/>
                      <a:uLnTx/>
                      <a:uFillTx/>
                      <a:latin typeface="Trebuchet MS" panose="020B0603020202020204"/>
                      <a:ea typeface="+mn-ea"/>
                      <a:cs typeface="+mn-cs"/>
                    </a:rPr>
                    <a:t>Dose Expansion</a:t>
                  </a:r>
                </a:p>
              </p:txBody>
            </p:sp>
            <p:sp>
              <p:nvSpPr>
                <p:cNvPr id="59" name="Rectangle: Rounded Corners 58">
                  <a:extLst>
                    <a:ext uri="{FF2B5EF4-FFF2-40B4-BE49-F238E27FC236}">
                      <a16:creationId xmlns:a16="http://schemas.microsoft.com/office/drawing/2014/main" id="{AFE79721-DBC5-496E-8FC4-970BE4D3B888}"/>
                    </a:ext>
                  </a:extLst>
                </p:cNvPr>
                <p:cNvSpPr/>
                <p:nvPr/>
              </p:nvSpPr>
              <p:spPr>
                <a:xfrm>
                  <a:off x="5208845" y="2181259"/>
                  <a:ext cx="992839" cy="440078"/>
                </a:xfrm>
                <a:prstGeom prst="roundRect">
                  <a:avLst>
                    <a:gd name="adj" fmla="val 0"/>
                  </a:avLst>
                </a:prstGeom>
                <a:solidFill>
                  <a:schemeClr val="bg2"/>
                </a:solidFill>
                <a:ln w="12700" cap="flat" cmpd="sng" algn="ctr">
                  <a:noFill/>
                  <a:prstDash val="solid"/>
                  <a:miter lim="800000"/>
                </a:ln>
                <a:effectLst/>
              </p:spPr>
              <p:txBody>
                <a:bodyPr lIns="0" tIns="0" rIns="0" bIns="0" rtlCol="0" anchor="ctr"/>
                <a:lstStyle/>
                <a:p>
                  <a:pPr marL="0" marR="0" lvl="0" indent="0" algn="ctr" defTabSz="1296229" rtl="0" eaLnBrk="0" fontAlgn="base" latinLnBrk="0" hangingPunct="0">
                    <a:lnSpc>
                      <a:spcPct val="90000"/>
                    </a:lnSpc>
                    <a:spcBef>
                      <a:spcPts val="0"/>
                    </a:spcBef>
                    <a:spcAft>
                      <a:spcPct val="0"/>
                    </a:spcAft>
                    <a:buClrTx/>
                    <a:buSzTx/>
                    <a:buFontTx/>
                    <a:buNone/>
                    <a:tabLst/>
                    <a:defRPr/>
                  </a:pPr>
                  <a:r>
                    <a:rPr kumimoji="0" lang="en-US" sz="1100" b="1" i="0" u="none" strike="noStrike" kern="0" cap="none" spc="0" normalizeH="0" baseline="0" noProof="0" dirty="0">
                      <a:ln>
                        <a:noFill/>
                      </a:ln>
                      <a:solidFill>
                        <a:srgbClr val="FFFFFF"/>
                      </a:solidFill>
                      <a:effectLst/>
                      <a:uLnTx/>
                      <a:uFillTx/>
                      <a:latin typeface="Trebuchet MS" panose="020B0603020202020204"/>
                      <a:ea typeface="+mn-ea"/>
                      <a:cs typeface="+mn-cs"/>
                    </a:rPr>
                    <a:t>Phase 1 Combination</a:t>
                  </a:r>
                </a:p>
                <a:p>
                  <a:pPr marL="0" marR="0" lvl="0" indent="0" algn="ctr" defTabSz="1296229" rtl="0" eaLnBrk="0" fontAlgn="base" latinLnBrk="0" hangingPunct="0">
                    <a:lnSpc>
                      <a:spcPct val="90000"/>
                    </a:lnSpc>
                    <a:spcBef>
                      <a:spcPts val="0"/>
                    </a:spcBef>
                    <a:spcAft>
                      <a:spcPct val="0"/>
                    </a:spcAft>
                    <a:buClrTx/>
                    <a:buSzTx/>
                    <a:buFontTx/>
                    <a:buNone/>
                    <a:tabLst/>
                    <a:defRPr/>
                  </a:pPr>
                  <a:r>
                    <a:rPr kumimoji="0" lang="en-US" sz="1100" b="1" i="0" u="none" strike="noStrike" kern="0" cap="none" spc="0" normalizeH="0" baseline="0" noProof="0" dirty="0">
                      <a:ln>
                        <a:noFill/>
                      </a:ln>
                      <a:solidFill>
                        <a:srgbClr val="FFFFFF"/>
                      </a:solidFill>
                      <a:effectLst/>
                      <a:uLnTx/>
                      <a:uFillTx/>
                      <a:latin typeface="Trebuchet MS" panose="020B0603020202020204"/>
                      <a:ea typeface="+mn-ea"/>
                      <a:cs typeface="+mn-cs"/>
                    </a:rPr>
                    <a:t>liso-cel DL2</a:t>
                  </a:r>
                </a:p>
                <a:p>
                  <a:pPr marL="0" marR="0" lvl="0" indent="0" algn="ctr" defTabSz="1296229" rtl="0" eaLnBrk="0" fontAlgn="base" latinLnBrk="0" hangingPunct="0">
                    <a:lnSpc>
                      <a:spcPct val="90000"/>
                    </a:lnSpc>
                    <a:spcBef>
                      <a:spcPts val="0"/>
                    </a:spcBef>
                    <a:spcAft>
                      <a:spcPct val="0"/>
                    </a:spcAft>
                    <a:buClrTx/>
                    <a:buSzTx/>
                    <a:buFontTx/>
                    <a:buNone/>
                    <a:tabLst/>
                    <a:defRPr/>
                  </a:pPr>
                  <a:r>
                    <a:rPr kumimoji="0" lang="en-US" sz="1100" b="1" i="0" u="none" strike="noStrike" kern="0" cap="none" spc="0" normalizeH="0" baseline="0" noProof="0" dirty="0">
                      <a:ln>
                        <a:noFill/>
                      </a:ln>
                      <a:solidFill>
                        <a:srgbClr val="FFFFFF"/>
                      </a:solidFill>
                      <a:effectLst/>
                      <a:uLnTx/>
                      <a:uFillTx/>
                      <a:latin typeface="Trebuchet MS" panose="020B0603020202020204"/>
                      <a:ea typeface="+mn-ea"/>
                      <a:cs typeface="+mn-cs"/>
                    </a:rPr>
                    <a:t> + ibrutinib (420 mg)</a:t>
                  </a:r>
                  <a:r>
                    <a:rPr kumimoji="0" lang="en-US" sz="1100" b="1" i="0" u="none" strike="noStrike" kern="0" cap="none" spc="0" normalizeH="0" baseline="30000" noProof="0" dirty="0">
                      <a:ln>
                        <a:noFill/>
                      </a:ln>
                      <a:solidFill>
                        <a:srgbClr val="FFFFFF"/>
                      </a:solidFill>
                      <a:effectLst/>
                      <a:uLnTx/>
                      <a:uFillTx/>
                      <a:latin typeface="Trebuchet MS" panose="020B0603020202020204"/>
                      <a:ea typeface="+mn-ea"/>
                      <a:cs typeface="+mn-cs"/>
                    </a:rPr>
                    <a:t>d</a:t>
                  </a:r>
                  <a:endParaRPr kumimoji="0" lang="en-US" sz="1100" b="1" i="0" u="none" strike="noStrike" kern="0" cap="none" spc="0" normalizeH="0" baseline="0" noProof="0" dirty="0">
                    <a:ln>
                      <a:noFill/>
                    </a:ln>
                    <a:solidFill>
                      <a:srgbClr val="FFFFFF"/>
                    </a:solidFill>
                    <a:effectLst/>
                    <a:uLnTx/>
                    <a:uFillTx/>
                    <a:latin typeface="Trebuchet MS" panose="020B0603020202020204"/>
                    <a:ea typeface="+mn-ea"/>
                    <a:cs typeface="+mn-cs"/>
                  </a:endParaRPr>
                </a:p>
              </p:txBody>
            </p:sp>
            <p:cxnSp>
              <p:nvCxnSpPr>
                <p:cNvPr id="60" name="Straight Connector 59">
                  <a:extLst>
                    <a:ext uri="{FF2B5EF4-FFF2-40B4-BE49-F238E27FC236}">
                      <a16:creationId xmlns:a16="http://schemas.microsoft.com/office/drawing/2014/main" id="{AFAD9433-821C-4781-AAD7-1AA02E4A6462}"/>
                    </a:ext>
                  </a:extLst>
                </p:cNvPr>
                <p:cNvCxnSpPr>
                  <a:cxnSpLocks/>
                </p:cNvCxnSpPr>
                <p:nvPr/>
              </p:nvCxnSpPr>
              <p:spPr>
                <a:xfrm>
                  <a:off x="6279090" y="1661641"/>
                  <a:ext cx="0" cy="768096"/>
                </a:xfrm>
                <a:prstGeom prst="line">
                  <a:avLst/>
                </a:prstGeom>
                <a:ln w="28575">
                  <a:solidFill>
                    <a:srgbClr val="A69F9F"/>
                  </a:solidFill>
                </a:ln>
              </p:spPr>
              <p:style>
                <a:lnRef idx="1">
                  <a:schemeClr val="accent1"/>
                </a:lnRef>
                <a:fillRef idx="0">
                  <a:schemeClr val="accent1"/>
                </a:fillRef>
                <a:effectRef idx="0">
                  <a:schemeClr val="accent1"/>
                </a:effectRef>
                <a:fontRef idx="minor">
                  <a:schemeClr val="tx1"/>
                </a:fontRef>
              </p:style>
            </p:cxnSp>
            <p:cxnSp>
              <p:nvCxnSpPr>
                <p:cNvPr id="61" name="Straight Arrow Connector 60">
                  <a:extLst>
                    <a:ext uri="{FF2B5EF4-FFF2-40B4-BE49-F238E27FC236}">
                      <a16:creationId xmlns:a16="http://schemas.microsoft.com/office/drawing/2014/main" id="{97028D26-63C7-4A2C-A41D-F3C25C1B0900}"/>
                    </a:ext>
                  </a:extLst>
                </p:cNvPr>
                <p:cNvCxnSpPr>
                  <a:cxnSpLocks/>
                </p:cNvCxnSpPr>
                <p:nvPr/>
              </p:nvCxnSpPr>
              <p:spPr>
                <a:xfrm>
                  <a:off x="6283762" y="2007478"/>
                  <a:ext cx="274320" cy="0"/>
                </a:xfrm>
                <a:prstGeom prst="straightConnector1">
                  <a:avLst/>
                </a:prstGeom>
                <a:ln w="28575">
                  <a:solidFill>
                    <a:srgbClr val="A69F9F"/>
                  </a:solidFill>
                  <a:tailEnd type="triangle"/>
                </a:ln>
              </p:spPr>
              <p:style>
                <a:lnRef idx="1">
                  <a:schemeClr val="accent1"/>
                </a:lnRef>
                <a:fillRef idx="0">
                  <a:schemeClr val="accent1"/>
                </a:fillRef>
                <a:effectRef idx="0">
                  <a:schemeClr val="accent1"/>
                </a:effectRef>
                <a:fontRef idx="minor">
                  <a:schemeClr val="tx1"/>
                </a:fontRef>
              </p:style>
            </p:cxnSp>
          </p:grpSp>
          <p:sp>
            <p:nvSpPr>
              <p:cNvPr id="2" name="Arrow: Right 6">
                <a:extLst>
                  <a:ext uri="{FF2B5EF4-FFF2-40B4-BE49-F238E27FC236}">
                    <a16:creationId xmlns:a16="http://schemas.microsoft.com/office/drawing/2014/main" id="{EFC2BAD7-51CD-4510-8558-747152B7B53D}"/>
                  </a:ext>
                </a:extLst>
              </p:cNvPr>
              <p:cNvSpPr/>
              <p:nvPr/>
            </p:nvSpPr>
            <p:spPr>
              <a:xfrm>
                <a:off x="446464" y="3548233"/>
                <a:ext cx="9210343" cy="461420"/>
              </a:xfrm>
              <a:prstGeom prst="rightArrow">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FFFFFF"/>
                    </a:solidFill>
                    <a:effectLst/>
                    <a:uLnTx/>
                    <a:uFillTx/>
                    <a:latin typeface="Trebuchet MS" panose="020B0603020202020204"/>
                    <a:ea typeface="+mn-ea"/>
                    <a:cs typeface="+mn-cs"/>
                  </a:rPr>
                  <a:t>Continue or restart ibrutinib at enrollment through up to 90 days after liso-cel (or longer if clinical benefit) </a:t>
                </a:r>
              </a:p>
            </p:txBody>
          </p:sp>
        </p:grpSp>
        <p:sp>
          <p:nvSpPr>
            <p:cNvPr id="7" name="Rectangle 32">
              <a:extLst>
                <a:ext uri="{FF2B5EF4-FFF2-40B4-BE49-F238E27FC236}">
                  <a16:creationId xmlns:a16="http://schemas.microsoft.com/office/drawing/2014/main" id="{63A33699-85A4-4615-B556-35A8C6CE7524}"/>
                </a:ext>
              </a:extLst>
            </p:cNvPr>
            <p:cNvSpPr/>
            <p:nvPr/>
          </p:nvSpPr>
          <p:spPr>
            <a:xfrm>
              <a:off x="6169839" y="2258364"/>
              <a:ext cx="2292462" cy="329031"/>
            </a:xfrm>
            <a:prstGeom prst="rect">
              <a:avLst/>
            </a:prstGeom>
            <a:noFill/>
            <a:ln w="25400" cap="flat" cmpd="sng" algn="ctr">
              <a:noFill/>
              <a:prstDash val="solid"/>
            </a:ln>
            <a:effectLst/>
          </p:spPr>
          <p:txBody>
            <a:bodyPr rtlCol="0" anchor="ctr"/>
            <a:lstStyle/>
            <a:p>
              <a:pPr marL="0" marR="0" lvl="0" indent="0" algn="l" defTabSz="685784" rtl="0" eaLnBrk="1" fontAlgn="auto" latinLnBrk="0" hangingPunct="1">
                <a:lnSpc>
                  <a:spcPct val="90000"/>
                </a:lnSpc>
                <a:spcBef>
                  <a:spcPts val="0"/>
                </a:spcBef>
                <a:spcAft>
                  <a:spcPts val="0"/>
                </a:spcAft>
                <a:buClrTx/>
                <a:buSzTx/>
                <a:buFontTx/>
                <a:buNone/>
                <a:tabLst/>
                <a:defRPr/>
              </a:pPr>
              <a:r>
                <a:rPr kumimoji="0" lang="en-US" sz="1050" b="1" i="0" u="none" strike="noStrike" kern="0" cap="none" spc="0" normalizeH="0" baseline="0" noProof="0" dirty="0">
                  <a:ln>
                    <a:noFill/>
                  </a:ln>
                  <a:solidFill>
                    <a:srgbClr val="595454"/>
                  </a:solidFill>
                  <a:effectLst/>
                  <a:uLnTx/>
                  <a:uFillTx/>
                  <a:latin typeface="Trebuchet MS" panose="020B0603020202020204"/>
                  <a:ea typeface="+mn-ea"/>
                  <a:cs typeface="+mn-cs"/>
                </a:rPr>
                <a:t>DL1</a:t>
              </a:r>
              <a:r>
                <a:rPr kumimoji="0" lang="en-US" sz="1050" b="0" i="0" u="none" strike="noStrike" kern="0" cap="none" spc="0" normalizeH="0" baseline="0" noProof="0" dirty="0">
                  <a:ln>
                    <a:noFill/>
                  </a:ln>
                  <a:solidFill>
                    <a:srgbClr val="595454"/>
                  </a:solidFill>
                  <a:effectLst/>
                  <a:uLnTx/>
                  <a:uFillTx/>
                  <a:latin typeface="Trebuchet MS" panose="020B0603020202020204"/>
                  <a:ea typeface="+mn-ea"/>
                  <a:cs typeface="+mn-cs"/>
                </a:rPr>
                <a:t>: 50 × 10</a:t>
              </a:r>
              <a:r>
                <a:rPr kumimoji="0" lang="en-US" sz="1050" b="0" i="0" u="none" strike="noStrike" kern="0" cap="none" spc="0" normalizeH="0" baseline="30000" noProof="0" dirty="0">
                  <a:ln>
                    <a:noFill/>
                  </a:ln>
                  <a:solidFill>
                    <a:srgbClr val="595454"/>
                  </a:solidFill>
                  <a:effectLst/>
                  <a:uLnTx/>
                  <a:uFillTx/>
                  <a:latin typeface="Trebuchet MS" panose="020B0603020202020204"/>
                  <a:ea typeface="+mn-ea"/>
                  <a:cs typeface="+mn-cs"/>
                </a:rPr>
                <a:t>6</a:t>
              </a:r>
              <a:r>
                <a:rPr kumimoji="0" lang="en-US" sz="1050" b="0" i="0" u="none" strike="noStrike" kern="0" cap="none" spc="0" normalizeH="0" baseline="0" noProof="0" dirty="0">
                  <a:ln>
                    <a:noFill/>
                  </a:ln>
                  <a:solidFill>
                    <a:srgbClr val="595454"/>
                  </a:solidFill>
                  <a:effectLst/>
                  <a:uLnTx/>
                  <a:uFillTx/>
                  <a:latin typeface="Trebuchet MS" panose="020B0603020202020204"/>
                  <a:ea typeface="+mn-ea"/>
                  <a:cs typeface="+mn-cs"/>
                </a:rPr>
                <a:t> CAR</a:t>
              </a:r>
              <a:r>
                <a:rPr kumimoji="0" lang="en-US" sz="1050" b="0" i="0" u="none" strike="noStrike" kern="0" cap="none" spc="0" normalizeH="0" baseline="30000" noProof="0" dirty="0">
                  <a:ln>
                    <a:noFill/>
                  </a:ln>
                  <a:solidFill>
                    <a:srgbClr val="595454"/>
                  </a:solidFill>
                  <a:effectLst/>
                  <a:uLnTx/>
                  <a:uFillTx/>
                  <a:latin typeface="Trebuchet MS" panose="020B0603020202020204"/>
                  <a:ea typeface="+mn-ea"/>
                  <a:cs typeface="+mn-cs"/>
                </a:rPr>
                <a:t>+</a:t>
              </a:r>
              <a:r>
                <a:rPr kumimoji="0" lang="en-US" sz="1050" b="0" i="0" u="none" strike="noStrike" kern="0" cap="none" spc="0" normalizeH="0" baseline="0" noProof="0" dirty="0">
                  <a:ln>
                    <a:noFill/>
                  </a:ln>
                  <a:solidFill>
                    <a:srgbClr val="595454"/>
                  </a:solidFill>
                  <a:effectLst/>
                  <a:uLnTx/>
                  <a:uFillTx/>
                  <a:latin typeface="Trebuchet MS" panose="020B0603020202020204"/>
                  <a:ea typeface="+mn-ea"/>
                  <a:cs typeface="+mn-cs"/>
                </a:rPr>
                <a:t> T cells </a:t>
              </a:r>
            </a:p>
            <a:p>
              <a:pPr marL="0" marR="0" lvl="0" indent="0" algn="l" defTabSz="685784" rtl="0" eaLnBrk="1" fontAlgn="auto" latinLnBrk="0" hangingPunct="1">
                <a:lnSpc>
                  <a:spcPct val="90000"/>
                </a:lnSpc>
                <a:spcBef>
                  <a:spcPts val="0"/>
                </a:spcBef>
                <a:spcAft>
                  <a:spcPts val="0"/>
                </a:spcAft>
                <a:buClrTx/>
                <a:buSzTx/>
                <a:buFontTx/>
                <a:buNone/>
                <a:tabLst/>
                <a:defRPr/>
              </a:pPr>
              <a:r>
                <a:rPr kumimoji="0" lang="en-US" sz="1050" b="1" i="0" u="none" strike="noStrike" kern="0" cap="none" spc="0" normalizeH="0" baseline="0" noProof="0" dirty="0">
                  <a:ln>
                    <a:noFill/>
                  </a:ln>
                  <a:solidFill>
                    <a:srgbClr val="595454"/>
                  </a:solidFill>
                  <a:effectLst/>
                  <a:uLnTx/>
                  <a:uFillTx/>
                  <a:latin typeface="Trebuchet MS" panose="020B0603020202020204"/>
                  <a:ea typeface="+mn-ea"/>
                  <a:cs typeface="+mn-cs"/>
                </a:rPr>
                <a:t>DL2</a:t>
              </a:r>
              <a:r>
                <a:rPr kumimoji="0" lang="en-US" sz="1050" b="0" i="0" u="none" strike="noStrike" kern="0" cap="none" spc="0" normalizeH="0" baseline="0" noProof="0" dirty="0">
                  <a:ln>
                    <a:noFill/>
                  </a:ln>
                  <a:solidFill>
                    <a:srgbClr val="595454"/>
                  </a:solidFill>
                  <a:effectLst/>
                  <a:uLnTx/>
                  <a:uFillTx/>
                  <a:latin typeface="Trebuchet MS" panose="020B0603020202020204"/>
                  <a:ea typeface="+mn-ea"/>
                  <a:cs typeface="+mn-cs"/>
                </a:rPr>
                <a:t>: 100 × 10</a:t>
              </a:r>
              <a:r>
                <a:rPr kumimoji="0" lang="en-US" sz="1050" b="0" i="0" u="none" strike="noStrike" kern="0" cap="none" spc="0" normalizeH="0" baseline="30000" noProof="0" dirty="0">
                  <a:ln>
                    <a:noFill/>
                  </a:ln>
                  <a:solidFill>
                    <a:srgbClr val="595454"/>
                  </a:solidFill>
                  <a:effectLst/>
                  <a:uLnTx/>
                  <a:uFillTx/>
                  <a:latin typeface="Trebuchet MS" panose="020B0603020202020204"/>
                  <a:ea typeface="+mn-ea"/>
                  <a:cs typeface="+mn-cs"/>
                </a:rPr>
                <a:t>6</a:t>
              </a:r>
              <a:r>
                <a:rPr kumimoji="0" lang="en-US" sz="1050" b="0" i="0" u="none" strike="noStrike" kern="0" cap="none" spc="0" normalizeH="0" baseline="0" noProof="0" dirty="0">
                  <a:ln>
                    <a:noFill/>
                  </a:ln>
                  <a:solidFill>
                    <a:srgbClr val="595454"/>
                  </a:solidFill>
                  <a:effectLst/>
                  <a:uLnTx/>
                  <a:uFillTx/>
                  <a:latin typeface="Trebuchet MS" panose="020B0603020202020204"/>
                  <a:ea typeface="+mn-ea"/>
                  <a:cs typeface="+mn-cs"/>
                </a:rPr>
                <a:t> CAR</a:t>
              </a:r>
              <a:r>
                <a:rPr kumimoji="0" lang="en-US" sz="1050" b="0" i="0" u="none" strike="noStrike" kern="0" cap="none" spc="0" normalizeH="0" baseline="30000" noProof="0" dirty="0">
                  <a:ln>
                    <a:noFill/>
                  </a:ln>
                  <a:solidFill>
                    <a:srgbClr val="595454"/>
                  </a:solidFill>
                  <a:effectLst/>
                  <a:uLnTx/>
                  <a:uFillTx/>
                  <a:latin typeface="Trebuchet MS" panose="020B0603020202020204"/>
                  <a:ea typeface="+mn-ea"/>
                  <a:cs typeface="+mn-cs"/>
                </a:rPr>
                <a:t>+</a:t>
              </a:r>
              <a:r>
                <a:rPr kumimoji="0" lang="en-US" sz="1050" b="0" i="0" u="none" strike="noStrike" kern="0" cap="none" spc="0" normalizeH="0" baseline="0" noProof="0" dirty="0">
                  <a:ln>
                    <a:noFill/>
                  </a:ln>
                  <a:solidFill>
                    <a:srgbClr val="595454"/>
                  </a:solidFill>
                  <a:effectLst/>
                  <a:uLnTx/>
                  <a:uFillTx/>
                  <a:latin typeface="Trebuchet MS" panose="020B0603020202020204"/>
                  <a:ea typeface="+mn-ea"/>
                  <a:cs typeface="+mn-cs"/>
                </a:rPr>
                <a:t> T cells</a:t>
              </a:r>
            </a:p>
          </p:txBody>
        </p:sp>
      </p:grpSp>
      <p:sp>
        <p:nvSpPr>
          <p:cNvPr id="53" name="TextBox 52">
            <a:extLst>
              <a:ext uri="{FF2B5EF4-FFF2-40B4-BE49-F238E27FC236}">
                <a16:creationId xmlns:a16="http://schemas.microsoft.com/office/drawing/2014/main" id="{CB469345-663A-41CB-B45B-0FAE0E571256}"/>
              </a:ext>
            </a:extLst>
          </p:cNvPr>
          <p:cNvSpPr txBox="1"/>
          <p:nvPr/>
        </p:nvSpPr>
        <p:spPr>
          <a:xfrm>
            <a:off x="9643482" y="6488668"/>
            <a:ext cx="2548518"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srgbClr val="595454"/>
                </a:solidFill>
                <a:effectLst/>
                <a:uLnTx/>
                <a:uFillTx/>
                <a:latin typeface="Trebuchet MS" panose="020B0603020202020204"/>
                <a:ea typeface="+mn-ea"/>
                <a:cs typeface="+mn-cs"/>
              </a:rPr>
              <a:t>Siddiqi et al, ASH 2020</a:t>
            </a:r>
          </a:p>
        </p:txBody>
      </p:sp>
    </p:spTree>
    <p:extLst>
      <p:ext uri="{BB962C8B-B14F-4D97-AF65-F5344CB8AC3E}">
        <p14:creationId xmlns:p14="http://schemas.microsoft.com/office/powerpoint/2010/main" val="1039466725"/>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Footer Placeholder 16">
            <a:extLst>
              <a:ext uri="{FF2B5EF4-FFF2-40B4-BE49-F238E27FC236}">
                <a16:creationId xmlns:a16="http://schemas.microsoft.com/office/drawing/2014/main" id="{18CBCA80-D304-E945-BDC9-5F8B2B9D8898}"/>
              </a:ext>
            </a:extLst>
          </p:cNvPr>
          <p:cNvSpPr>
            <a:spLocks noGrp="1"/>
          </p:cNvSpPr>
          <p:nvPr>
            <p:ph type="ftr" sz="quarter" idx="14"/>
          </p:nvPr>
        </p:nvSpPr>
        <p:spPr>
          <a:xfrm>
            <a:off x="363538" y="6167477"/>
            <a:ext cx="10926762" cy="553998"/>
          </a:xfrm>
        </p:spPr>
        <p:txBody>
          <a:bodyPr wrap="square" anchor="b" anchorCtr="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30000" noProof="0" dirty="0" err="1">
                <a:ln>
                  <a:noFill/>
                </a:ln>
                <a:solidFill>
                  <a:srgbClr val="595454"/>
                </a:solidFill>
                <a:effectLst/>
                <a:uLnTx/>
                <a:uFillTx/>
                <a:latin typeface="Trebuchet MS" panose="020B0603020202020204"/>
                <a:ea typeface="+mn-ea"/>
                <a:cs typeface="+mn-cs"/>
              </a:rPr>
              <a:t>a</a:t>
            </a:r>
            <a:r>
              <a:rPr kumimoji="0" lang="en-US" sz="1000" b="0" i="0" u="none" strike="noStrike" kern="1200" cap="none" spc="0" normalizeH="0" baseline="0" noProof="0" dirty="0" err="1">
                <a:ln>
                  <a:noFill/>
                </a:ln>
                <a:solidFill>
                  <a:srgbClr val="595454"/>
                </a:solidFill>
                <a:effectLst/>
                <a:uLnTx/>
                <a:uFillTx/>
                <a:latin typeface="Trebuchet MS" panose="020B0603020202020204"/>
                <a:ea typeface="+mn-ea"/>
                <a:cs typeface="+mn-cs"/>
              </a:rPr>
              <a:t>Defined</a:t>
            </a:r>
            <a:r>
              <a:rPr kumimoji="0" lang="en-US" sz="1000" b="0" i="0" u="none" strike="noStrike" kern="1200" cap="none" spc="0" normalizeH="0" baseline="0" noProof="0" dirty="0">
                <a:ln>
                  <a:noFill/>
                </a:ln>
                <a:solidFill>
                  <a:srgbClr val="595454"/>
                </a:solidFill>
                <a:effectLst/>
                <a:uLnTx/>
                <a:uFillTx/>
                <a:latin typeface="Trebuchet MS" panose="020B0603020202020204"/>
                <a:ea typeface="+mn-ea"/>
                <a:cs typeface="+mn-cs"/>
              </a:rPr>
              <a:t> as ≥1 lesion with longest diameter of &gt;5 cm. </a:t>
            </a:r>
            <a:r>
              <a:rPr kumimoji="0" lang="en-US" sz="1000" b="0" i="0" u="none" strike="noStrike" kern="1200" cap="none" spc="0" normalizeH="0" baseline="30000" noProof="0" dirty="0" err="1">
                <a:ln>
                  <a:noFill/>
                </a:ln>
                <a:solidFill>
                  <a:srgbClr val="595454"/>
                </a:solidFill>
                <a:effectLst/>
                <a:uLnTx/>
                <a:uFillTx/>
                <a:latin typeface="Trebuchet MS" panose="020B0603020202020204"/>
                <a:ea typeface="+mn-ea"/>
                <a:cs typeface="+mn-cs"/>
              </a:rPr>
              <a:t>b</a:t>
            </a:r>
            <a:r>
              <a:rPr kumimoji="0" lang="en-US" sz="1000" b="0" i="0" u="none" strike="noStrike" kern="1200" cap="none" spc="0" normalizeH="0" baseline="0" noProof="0" dirty="0" err="1">
                <a:ln>
                  <a:noFill/>
                </a:ln>
                <a:solidFill>
                  <a:srgbClr val="595454"/>
                </a:solidFill>
                <a:effectLst/>
                <a:uLnTx/>
                <a:uFillTx/>
                <a:latin typeface="Trebuchet MS" panose="020B0603020202020204"/>
                <a:ea typeface="+mn-ea"/>
                <a:cs typeface="+mn-cs"/>
              </a:rPr>
              <a:t>At</a:t>
            </a:r>
            <a:r>
              <a:rPr kumimoji="0" lang="en-US" sz="1000" b="0" i="0" u="none" strike="noStrike" kern="1200" cap="none" spc="0" normalizeH="0" baseline="0" noProof="0" dirty="0">
                <a:ln>
                  <a:noFill/>
                </a:ln>
                <a:solidFill>
                  <a:srgbClr val="595454"/>
                </a:solidFill>
                <a:effectLst/>
                <a:uLnTx/>
                <a:uFillTx/>
                <a:latin typeface="Trebuchet MS" panose="020B0603020202020204"/>
                <a:ea typeface="+mn-ea"/>
                <a:cs typeface="+mn-cs"/>
              </a:rPr>
              <a:t> least 3 chromosomal aberrations. </a:t>
            </a:r>
            <a:r>
              <a:rPr kumimoji="0" lang="en-US" sz="1000" b="0" i="0" u="none" strike="noStrike" kern="1200" cap="none" spc="0" normalizeH="0" baseline="30000" noProof="0" dirty="0" err="1">
                <a:ln>
                  <a:noFill/>
                </a:ln>
                <a:solidFill>
                  <a:srgbClr val="595454"/>
                </a:solidFill>
                <a:effectLst/>
                <a:uLnTx/>
                <a:uFillTx/>
                <a:latin typeface="Trebuchet MS" panose="020B0603020202020204"/>
                <a:ea typeface="+mn-ea"/>
                <a:cs typeface="+mn-cs"/>
              </a:rPr>
              <a:t>c</a:t>
            </a:r>
            <a:r>
              <a:rPr kumimoji="0" lang="en-US" sz="1000" b="0" i="0" u="none" strike="noStrike" kern="1200" cap="none" spc="0" normalizeH="0" baseline="0" noProof="0" dirty="0" err="1">
                <a:ln>
                  <a:noFill/>
                </a:ln>
                <a:solidFill>
                  <a:srgbClr val="595454"/>
                </a:solidFill>
                <a:effectLst/>
                <a:uLnTx/>
                <a:uFillTx/>
                <a:latin typeface="Trebuchet MS" panose="020B0603020202020204"/>
                <a:ea typeface="+mn-ea"/>
                <a:cs typeface="Calibri" panose="020F0502020204030204" pitchFamily="34" charset="0"/>
              </a:rPr>
              <a:t>Defined</a:t>
            </a:r>
            <a:r>
              <a:rPr kumimoji="0" lang="en-US" sz="1000" b="0" i="0" u="none" strike="noStrike" kern="1200" cap="none" spc="0" normalizeH="0" baseline="0" noProof="0" dirty="0">
                <a:ln>
                  <a:noFill/>
                </a:ln>
                <a:solidFill>
                  <a:srgbClr val="595454"/>
                </a:solidFill>
                <a:effectLst/>
                <a:uLnTx/>
                <a:uFillTx/>
                <a:latin typeface="Trebuchet MS" panose="020B0603020202020204"/>
                <a:ea typeface="+mn-ea"/>
                <a:cs typeface="Calibri" panose="020F0502020204030204" pitchFamily="34" charset="0"/>
              </a:rPr>
              <a:t> as patients whose disease progressed on BTKi and failed venetoclax due to progression, intolerance, or failure to respond after at least 3 months of therapy</a:t>
            </a:r>
            <a:r>
              <a:rPr kumimoji="0" lang="en-US" sz="1000" b="0" i="0" u="none" strike="noStrike" kern="1200" cap="none" spc="0" normalizeH="0" baseline="0" noProof="0" dirty="0">
                <a:ln>
                  <a:noFill/>
                </a:ln>
                <a:solidFill>
                  <a:srgbClr val="595454"/>
                </a:solidFill>
                <a:effectLst/>
                <a:uLnTx/>
                <a:uFillTx/>
                <a:latin typeface="Trebuchet MS" panose="020B0603020202020204"/>
                <a:ea typeface="+mn-ea"/>
                <a:cs typeface="+mn-cs"/>
              </a:rPr>
              <a:t>. BALL, </a:t>
            </a:r>
            <a:r>
              <a:rPr kumimoji="0" lang="el-GR" sz="1000" b="0" i="0" u="none" strike="noStrike" kern="1200" cap="none" spc="0" normalizeH="0" baseline="0" noProof="0" dirty="0">
                <a:ln>
                  <a:noFill/>
                </a:ln>
                <a:solidFill>
                  <a:srgbClr val="595454"/>
                </a:solidFill>
                <a:effectLst/>
                <a:uLnTx/>
                <a:uFillTx/>
                <a:latin typeface="Trebuchet MS" panose="020B0603020202020204"/>
                <a:ea typeface="+mn-ea"/>
                <a:cs typeface="+mn-cs"/>
              </a:rPr>
              <a:t>β</a:t>
            </a:r>
            <a:r>
              <a:rPr kumimoji="0" lang="el-GR" sz="1000" b="0" i="0" u="none" strike="noStrike" kern="1200" cap="none" spc="0" normalizeH="0" baseline="-25000" noProof="0" dirty="0">
                <a:ln>
                  <a:noFill/>
                </a:ln>
                <a:solidFill>
                  <a:srgbClr val="595454"/>
                </a:solidFill>
                <a:effectLst/>
                <a:uLnTx/>
                <a:uFillTx/>
                <a:latin typeface="Trebuchet MS" panose="020B0603020202020204"/>
                <a:ea typeface="+mn-ea"/>
                <a:cs typeface="+mn-cs"/>
              </a:rPr>
              <a:t>2</a:t>
            </a:r>
            <a:r>
              <a:rPr kumimoji="0" lang="en-US" sz="1000" b="0" i="0" u="none" strike="noStrike" kern="1200" cap="none" spc="0" normalizeH="0" baseline="0" noProof="0" dirty="0">
                <a:ln>
                  <a:noFill/>
                </a:ln>
                <a:solidFill>
                  <a:srgbClr val="595454"/>
                </a:solidFill>
                <a:effectLst/>
                <a:uLnTx/>
                <a:uFillTx/>
                <a:latin typeface="Trebuchet MS" panose="020B0603020202020204"/>
                <a:ea typeface="+mn-ea"/>
                <a:cs typeface="+mn-cs"/>
              </a:rPr>
              <a:t> microglobulin, anemia, LDH, last therapy; SPD, sum of the product of perpendicular diameters.</a:t>
            </a: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595454"/>
                </a:solidFill>
                <a:effectLst/>
                <a:uLnTx/>
                <a:uFillTx/>
                <a:latin typeface="Trebuchet MS" panose="020B0603020202020204"/>
                <a:ea typeface="+mn-ea"/>
                <a:cs typeface="+mn-cs"/>
              </a:rPr>
              <a:t>1. </a:t>
            </a:r>
            <a:r>
              <a:rPr kumimoji="0" lang="en-US" sz="1000" b="0" i="0" u="none" strike="noStrike" kern="1200" cap="none" spc="0" normalizeH="0" baseline="0" noProof="0" dirty="0" err="1">
                <a:ln>
                  <a:noFill/>
                </a:ln>
                <a:solidFill>
                  <a:srgbClr val="595454"/>
                </a:solidFill>
                <a:effectLst/>
                <a:uLnTx/>
                <a:uFillTx/>
                <a:latin typeface="Trebuchet MS" panose="020B0603020202020204"/>
                <a:ea typeface="+mn-ea"/>
                <a:cs typeface="+mn-cs"/>
              </a:rPr>
              <a:t>Soumerai</a:t>
            </a:r>
            <a:r>
              <a:rPr kumimoji="0" lang="en-US" sz="1000" b="0" i="0" u="none" strike="noStrike" kern="1200" cap="none" spc="0" normalizeH="0" baseline="0" noProof="0" dirty="0">
                <a:ln>
                  <a:noFill/>
                </a:ln>
                <a:solidFill>
                  <a:srgbClr val="595454"/>
                </a:solidFill>
                <a:effectLst/>
                <a:uLnTx/>
                <a:uFillTx/>
                <a:latin typeface="Trebuchet MS" panose="020B0603020202020204"/>
                <a:ea typeface="+mn-ea"/>
                <a:cs typeface="+mn-cs"/>
              </a:rPr>
              <a:t> JD, et al. </a:t>
            </a:r>
            <a:r>
              <a:rPr kumimoji="0" lang="en-US" sz="1000" b="0" i="1" u="none" strike="noStrike" kern="1200" cap="none" spc="0" normalizeH="0" baseline="0" noProof="0" dirty="0">
                <a:ln>
                  <a:noFill/>
                </a:ln>
                <a:solidFill>
                  <a:srgbClr val="595454"/>
                </a:solidFill>
                <a:effectLst/>
                <a:uLnTx/>
                <a:uFillTx/>
                <a:latin typeface="Trebuchet MS" panose="020B0603020202020204"/>
                <a:ea typeface="+mn-ea"/>
                <a:cs typeface="+mn-cs"/>
              </a:rPr>
              <a:t>Lancet </a:t>
            </a:r>
            <a:r>
              <a:rPr kumimoji="0" lang="en-US" sz="1000" b="0" i="1" u="none" strike="noStrike" kern="1200" cap="none" spc="0" normalizeH="0" baseline="0" noProof="0" dirty="0" err="1">
                <a:ln>
                  <a:noFill/>
                </a:ln>
                <a:solidFill>
                  <a:srgbClr val="595454"/>
                </a:solidFill>
                <a:effectLst/>
                <a:uLnTx/>
                <a:uFillTx/>
                <a:latin typeface="Trebuchet MS" panose="020B0603020202020204"/>
                <a:ea typeface="+mn-ea"/>
                <a:cs typeface="+mn-cs"/>
              </a:rPr>
              <a:t>Haematol</a:t>
            </a:r>
            <a:r>
              <a:rPr kumimoji="0" lang="en-US" sz="1000" b="0" i="0" u="none" strike="noStrike" kern="1200" cap="none" spc="0" normalizeH="0" baseline="0" noProof="0" dirty="0">
                <a:ln>
                  <a:noFill/>
                </a:ln>
                <a:solidFill>
                  <a:srgbClr val="595454"/>
                </a:solidFill>
                <a:effectLst/>
                <a:uLnTx/>
                <a:uFillTx/>
                <a:latin typeface="Trebuchet MS" panose="020B0603020202020204"/>
                <a:ea typeface="+mn-ea"/>
                <a:cs typeface="+mn-cs"/>
              </a:rPr>
              <a:t>. 2019;6:e366-e374.</a:t>
            </a:r>
          </a:p>
        </p:txBody>
      </p:sp>
      <p:sp>
        <p:nvSpPr>
          <p:cNvPr id="3" name="Title 2">
            <a:extLst>
              <a:ext uri="{FF2B5EF4-FFF2-40B4-BE49-F238E27FC236}">
                <a16:creationId xmlns:a16="http://schemas.microsoft.com/office/drawing/2014/main" id="{15704524-DA6C-4553-A1E5-97D7EE87E0D2}"/>
              </a:ext>
            </a:extLst>
          </p:cNvPr>
          <p:cNvSpPr>
            <a:spLocks noGrp="1"/>
          </p:cNvSpPr>
          <p:nvPr>
            <p:ph type="title"/>
          </p:nvPr>
        </p:nvSpPr>
        <p:spPr>
          <a:xfrm>
            <a:off x="378462" y="160868"/>
            <a:ext cx="11537950" cy="677333"/>
          </a:xfrm>
        </p:spPr>
        <p:txBody>
          <a:bodyPr>
            <a:noAutofit/>
          </a:bodyPr>
          <a:lstStyle/>
          <a:p>
            <a:r>
              <a:rPr lang="en-US" sz="2800" dirty="0"/>
              <a:t>Demographic and Baseline Disease Characteristics: monotherapy cohort</a:t>
            </a:r>
          </a:p>
        </p:txBody>
      </p:sp>
      <p:graphicFrame>
        <p:nvGraphicFramePr>
          <p:cNvPr id="13" name="Content Placeholder 4">
            <a:extLst>
              <a:ext uri="{FF2B5EF4-FFF2-40B4-BE49-F238E27FC236}">
                <a16:creationId xmlns:a16="http://schemas.microsoft.com/office/drawing/2014/main" id="{691A88D4-D8C8-4085-BC68-03B6BBE9DAE8}"/>
              </a:ext>
            </a:extLst>
          </p:cNvPr>
          <p:cNvGraphicFramePr>
            <a:graphicFrameLocks/>
          </p:cNvGraphicFramePr>
          <p:nvPr>
            <p:extLst>
              <p:ext uri="{D42A27DB-BD31-4B8C-83A1-F6EECF244321}">
                <p14:modId xmlns:p14="http://schemas.microsoft.com/office/powerpoint/2010/main" val="2620822539"/>
              </p:ext>
            </p:extLst>
          </p:nvPr>
        </p:nvGraphicFramePr>
        <p:xfrm>
          <a:off x="478118" y="1061246"/>
          <a:ext cx="11395862" cy="4905926"/>
        </p:xfrm>
        <a:graphic>
          <a:graphicData uri="http://schemas.openxmlformats.org/drawingml/2006/table">
            <a:tbl>
              <a:tblPr firstRow="1" bandRow="1">
                <a:tableStyleId>{9D7B26C5-4107-4FEC-AEDC-1716B250A1EF}</a:tableStyleId>
              </a:tblPr>
              <a:tblGrid>
                <a:gridCol w="3721383">
                  <a:extLst>
                    <a:ext uri="{9D8B030D-6E8A-4147-A177-3AD203B41FA5}">
                      <a16:colId xmlns:a16="http://schemas.microsoft.com/office/drawing/2014/main" val="4089609660"/>
                    </a:ext>
                  </a:extLst>
                </a:gridCol>
                <a:gridCol w="3822327">
                  <a:extLst>
                    <a:ext uri="{9D8B030D-6E8A-4147-A177-3AD203B41FA5}">
                      <a16:colId xmlns:a16="http://schemas.microsoft.com/office/drawing/2014/main" val="529904297"/>
                    </a:ext>
                  </a:extLst>
                </a:gridCol>
                <a:gridCol w="3852152">
                  <a:extLst>
                    <a:ext uri="{9D8B030D-6E8A-4147-A177-3AD203B41FA5}">
                      <a16:colId xmlns:a16="http://schemas.microsoft.com/office/drawing/2014/main" val="1839266526"/>
                    </a:ext>
                  </a:extLst>
                </a:gridCol>
              </a:tblGrid>
              <a:tr h="461942">
                <a:tc>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pPr>
                        <a:lnSpc>
                          <a:spcPct val="90000"/>
                        </a:lnSpc>
                        <a:spcBef>
                          <a:spcPts val="0"/>
                        </a:spcBef>
                        <a:spcAft>
                          <a:spcPts val="0"/>
                        </a:spcAft>
                      </a:pPr>
                      <a:r>
                        <a:rPr lang="en-US" sz="1200" b="1" dirty="0">
                          <a:solidFill>
                            <a:schemeClr val="bg1"/>
                          </a:solidFill>
                          <a:latin typeface="+mj-lt"/>
                          <a:cs typeface="Calibri" panose="020F0502020204030204" pitchFamily="34" charset="0"/>
                        </a:rPr>
                        <a:t>Characteristic</a:t>
                      </a:r>
                    </a:p>
                  </a:txBody>
                  <a:tcPr marL="45720" marR="45720" anchor="ctr">
                    <a:lnL w="28575"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tx1"/>
                    </a:solidFill>
                  </a:tcPr>
                </a:tc>
                <a:tc>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pPr marL="0" algn="ctr" defTabSz="914400" rtl="0" eaLnBrk="1" latinLnBrk="0" hangingPunct="1">
                        <a:lnSpc>
                          <a:spcPct val="90000"/>
                        </a:lnSpc>
                        <a:spcBef>
                          <a:spcPts val="0"/>
                        </a:spcBef>
                        <a:spcAft>
                          <a:spcPts val="0"/>
                        </a:spcAft>
                      </a:pPr>
                      <a:r>
                        <a:rPr lang="en-US" sz="1200" b="1" kern="1200" dirty="0">
                          <a:solidFill>
                            <a:schemeClr val="bg1"/>
                          </a:solidFill>
                          <a:latin typeface="+mj-lt"/>
                        </a:rPr>
                        <a:t>Monotherapy Cohort</a:t>
                      </a:r>
                    </a:p>
                    <a:p>
                      <a:pPr marL="0" algn="ctr" defTabSz="914400" rtl="0" eaLnBrk="1" latinLnBrk="0" hangingPunct="1">
                        <a:lnSpc>
                          <a:spcPct val="90000"/>
                        </a:lnSpc>
                        <a:spcBef>
                          <a:spcPts val="0"/>
                        </a:spcBef>
                        <a:spcAft>
                          <a:spcPts val="0"/>
                        </a:spcAft>
                      </a:pPr>
                      <a:r>
                        <a:rPr lang="en-US" sz="1200" b="1" kern="1200" dirty="0">
                          <a:solidFill>
                            <a:schemeClr val="bg1"/>
                          </a:solidFill>
                          <a:latin typeface="+mj-lt"/>
                        </a:rPr>
                        <a:t> (N = 23)</a:t>
                      </a:r>
                      <a:endParaRPr lang="en-US" sz="1200" b="1" kern="1200" dirty="0">
                        <a:solidFill>
                          <a:schemeClr val="bg1"/>
                        </a:solidFill>
                        <a:latin typeface="+mj-lt"/>
                        <a:ea typeface="+mn-ea"/>
                        <a:cs typeface="Calibri" panose="020F0502020204030204" pitchFamily="34" charset="0"/>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tx1"/>
                    </a:solidFill>
                  </a:tcPr>
                </a:tc>
                <a:tc>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pPr marL="0" marR="0" indent="0" algn="ctr" defTabSz="914400" rtl="0" eaLnBrk="1" fontAlgn="auto" latinLnBrk="0" hangingPunct="1">
                        <a:lnSpc>
                          <a:spcPct val="90000"/>
                        </a:lnSpc>
                        <a:spcBef>
                          <a:spcPts val="0"/>
                        </a:spcBef>
                        <a:spcAft>
                          <a:spcPts val="0"/>
                        </a:spcAft>
                        <a:buClrTx/>
                        <a:buSzTx/>
                        <a:buFontTx/>
                        <a:buNone/>
                        <a:tabLst/>
                        <a:defRPr/>
                      </a:pPr>
                      <a:r>
                        <a:rPr lang="fr-FR" sz="1200" b="1" strike="noStrike" dirty="0" err="1">
                          <a:solidFill>
                            <a:schemeClr val="bg1"/>
                          </a:solidFill>
                          <a:latin typeface="+mj-lt"/>
                        </a:rPr>
                        <a:t>BTKi</a:t>
                      </a:r>
                      <a:r>
                        <a:rPr lang="fr-FR" sz="1200" b="1" strike="noStrike" dirty="0">
                          <a:solidFill>
                            <a:schemeClr val="bg1"/>
                          </a:solidFill>
                          <a:latin typeface="+mj-lt"/>
                        </a:rPr>
                        <a:t> Progression/</a:t>
                      </a:r>
                      <a:r>
                        <a:rPr lang="fr-FR" sz="1200" b="1" strike="noStrike" dirty="0" err="1">
                          <a:solidFill>
                            <a:schemeClr val="bg1"/>
                          </a:solidFill>
                          <a:latin typeface="+mj-lt"/>
                        </a:rPr>
                        <a:t>Venetoclax</a:t>
                      </a:r>
                      <a:r>
                        <a:rPr lang="fr-FR" sz="1200" b="1" strike="noStrike" dirty="0">
                          <a:solidFill>
                            <a:schemeClr val="bg1"/>
                          </a:solidFill>
                          <a:latin typeface="+mj-lt"/>
                        </a:rPr>
                        <a:t> Failure </a:t>
                      </a:r>
                      <a:r>
                        <a:rPr lang="en-US" sz="1200" b="1" strike="noStrike" baseline="0" dirty="0" err="1">
                          <a:solidFill>
                            <a:schemeClr val="bg1"/>
                          </a:solidFill>
                          <a:latin typeface="+mj-lt"/>
                        </a:rPr>
                        <a:t>Subgroup</a:t>
                      </a:r>
                      <a:r>
                        <a:rPr lang="en-US" sz="1200" b="1" strike="noStrike" kern="1200" baseline="30000" dirty="0" err="1">
                          <a:solidFill>
                            <a:schemeClr val="bg1"/>
                          </a:solidFill>
                          <a:latin typeface="Arial"/>
                          <a:ea typeface="+mn-ea"/>
                          <a:cs typeface="+mn-cs"/>
                        </a:rPr>
                        <a:t>c</a:t>
                      </a:r>
                      <a:endParaRPr lang="en-US" sz="1200" b="1" strike="noStrike" kern="1200" baseline="30000" dirty="0">
                        <a:solidFill>
                          <a:schemeClr val="bg1"/>
                        </a:solidFill>
                        <a:latin typeface="Arial"/>
                        <a:ea typeface="+mn-ea"/>
                        <a:cs typeface="+mn-cs"/>
                      </a:endParaRPr>
                    </a:p>
                    <a:p>
                      <a:pPr marL="0" marR="0" indent="0" algn="ctr" defTabSz="914400" rtl="0" eaLnBrk="1" fontAlgn="auto" latinLnBrk="0" hangingPunct="1">
                        <a:lnSpc>
                          <a:spcPct val="90000"/>
                        </a:lnSpc>
                        <a:spcBef>
                          <a:spcPts val="0"/>
                        </a:spcBef>
                        <a:spcAft>
                          <a:spcPts val="0"/>
                        </a:spcAft>
                        <a:buClrTx/>
                        <a:buSzTx/>
                        <a:buFontTx/>
                        <a:buNone/>
                        <a:tabLst/>
                        <a:defRPr/>
                      </a:pPr>
                      <a:r>
                        <a:rPr lang="en-US" sz="1200" b="1" strike="noStrike" dirty="0">
                          <a:solidFill>
                            <a:schemeClr val="bg1"/>
                          </a:solidFill>
                          <a:latin typeface="+mj-lt"/>
                        </a:rPr>
                        <a:t>(n = 11)</a:t>
                      </a:r>
                      <a:endParaRPr lang="en-US" sz="1200" b="1" strike="noStrike" dirty="0">
                        <a:solidFill>
                          <a:schemeClr val="bg1"/>
                        </a:solidFill>
                        <a:latin typeface="+mj-lt"/>
                        <a:cs typeface="Calibri" panose="020F0502020204030204" pitchFamily="34" charset="0"/>
                      </a:endParaRPr>
                    </a:p>
                  </a:txBody>
                  <a:tcPr marL="45720" marR="45720" anchor="ctr">
                    <a:lnL w="12700" cap="flat" cmpd="sng" algn="ctr">
                      <a:solidFill>
                        <a:schemeClr val="bg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tx1"/>
                    </a:solidFill>
                  </a:tcPr>
                </a:tc>
                <a:extLst>
                  <a:ext uri="{0D108BD9-81ED-4DB2-BD59-A6C34878D82A}">
                    <a16:rowId xmlns:a16="http://schemas.microsoft.com/office/drawing/2014/main" val="2099186782"/>
                  </a:ext>
                </a:extLst>
              </a:tr>
              <a:tr h="225482">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nSpc>
                          <a:spcPct val="85000"/>
                        </a:lnSpc>
                        <a:spcBef>
                          <a:spcPts val="0"/>
                        </a:spcBef>
                        <a:spcAft>
                          <a:spcPts val="0"/>
                        </a:spcAft>
                      </a:pPr>
                      <a:r>
                        <a:rPr lang="en-US" sz="1200" b="1" dirty="0">
                          <a:solidFill>
                            <a:schemeClr val="tx1"/>
                          </a:solidFill>
                          <a:latin typeface="+mj-lt"/>
                        </a:rPr>
                        <a:t>Median age, y (range)</a:t>
                      </a:r>
                      <a:endParaRPr lang="en-US" sz="1200" b="1" strike="sngStrike" dirty="0">
                        <a:solidFill>
                          <a:schemeClr val="tx1"/>
                        </a:solidFill>
                        <a:latin typeface="+mj-lt"/>
                        <a:cs typeface="Calibri" panose="020F0502020204030204" pitchFamily="34" charset="0"/>
                      </a:endParaRPr>
                    </a:p>
                  </a:txBody>
                  <a:tcPr marL="45720" marR="4572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lnSpc>
                          <a:spcPct val="85000"/>
                        </a:lnSpc>
                        <a:spcBef>
                          <a:spcPts val="0"/>
                        </a:spcBef>
                        <a:spcAft>
                          <a:spcPts val="0"/>
                        </a:spcAft>
                      </a:pPr>
                      <a:r>
                        <a:rPr lang="en-US" sz="1200" b="0" dirty="0">
                          <a:solidFill>
                            <a:schemeClr val="tx1"/>
                          </a:solidFill>
                          <a:latin typeface="+mj-lt"/>
                        </a:rPr>
                        <a:t>66 (50</a:t>
                      </a:r>
                      <a:r>
                        <a:rPr lang="en-US" sz="1200" kern="1200" dirty="0">
                          <a:solidFill>
                            <a:schemeClr val="tx1"/>
                          </a:solidFill>
                          <a:latin typeface="+mj-lt"/>
                          <a:ea typeface="+mn-ea"/>
                          <a:cs typeface="+mn-cs"/>
                        </a:rPr>
                        <a:t>‒</a:t>
                      </a:r>
                      <a:r>
                        <a:rPr lang="en-US" sz="1200" b="0" dirty="0">
                          <a:solidFill>
                            <a:schemeClr val="tx1"/>
                          </a:solidFill>
                          <a:latin typeface="+mj-lt"/>
                        </a:rPr>
                        <a:t>80)</a:t>
                      </a:r>
                      <a:endParaRPr lang="en-US" sz="1200" b="0" dirty="0">
                        <a:solidFill>
                          <a:schemeClr val="tx1"/>
                        </a:solidFill>
                        <a:latin typeface="+mj-lt"/>
                        <a:cs typeface="Calibri" panose="020F050202020403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algn="ctr">
                        <a:lnSpc>
                          <a:spcPct val="85000"/>
                        </a:lnSpc>
                        <a:spcBef>
                          <a:spcPts val="0"/>
                        </a:spcBef>
                        <a:spcAft>
                          <a:spcPts val="0"/>
                        </a:spcAft>
                      </a:pPr>
                      <a:r>
                        <a:rPr lang="en-US" sz="1200" strike="noStrike" dirty="0">
                          <a:solidFill>
                            <a:schemeClr val="tx1"/>
                          </a:solidFill>
                          <a:effectLst/>
                          <a:latin typeface="+mj-lt"/>
                        </a:rPr>
                        <a:t>68 (59</a:t>
                      </a:r>
                      <a:r>
                        <a:rPr lang="en-US" sz="1200" kern="1200" dirty="0">
                          <a:solidFill>
                            <a:schemeClr val="tx1"/>
                          </a:solidFill>
                          <a:latin typeface="+mj-lt"/>
                          <a:ea typeface="+mn-ea"/>
                          <a:cs typeface="+mn-cs"/>
                        </a:rPr>
                        <a:t>‒</a:t>
                      </a:r>
                      <a:r>
                        <a:rPr lang="en-US" sz="1200" strike="noStrike" dirty="0">
                          <a:solidFill>
                            <a:schemeClr val="tx1"/>
                          </a:solidFill>
                          <a:effectLst/>
                          <a:latin typeface="+mj-lt"/>
                        </a:rPr>
                        <a:t>76)</a:t>
                      </a:r>
                      <a:endParaRPr lang="en-US" sz="1200" strike="noStrike" dirty="0">
                        <a:solidFill>
                          <a:schemeClr val="tx1"/>
                        </a:solidFill>
                        <a:effectLst/>
                        <a:latin typeface="+mj-lt"/>
                        <a:ea typeface="Times New Roman" panose="02020603050405020304" pitchFamily="18" charset="0"/>
                        <a:cs typeface="Calibri" panose="020F0502020204030204" pitchFamily="34" charset="0"/>
                      </a:endParaRPr>
                    </a:p>
                  </a:txBody>
                  <a:tcPr marL="45720" marR="4572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142245784"/>
                  </a:ext>
                </a:extLst>
              </a:tr>
              <a:tr h="225482">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nSpc>
                          <a:spcPct val="85000"/>
                        </a:lnSpc>
                        <a:spcBef>
                          <a:spcPts val="0"/>
                        </a:spcBef>
                        <a:spcAft>
                          <a:spcPts val="0"/>
                        </a:spcAft>
                      </a:pPr>
                      <a:r>
                        <a:rPr lang="en-US" sz="1200" b="1" dirty="0">
                          <a:solidFill>
                            <a:schemeClr val="tx1"/>
                          </a:solidFill>
                          <a:latin typeface="+mj-lt"/>
                        </a:rPr>
                        <a:t>Male, n (%)</a:t>
                      </a:r>
                      <a:endParaRPr lang="en-US" sz="1200" b="1" dirty="0">
                        <a:solidFill>
                          <a:schemeClr val="tx1"/>
                        </a:solidFill>
                        <a:latin typeface="+mj-lt"/>
                        <a:cs typeface="Calibri" panose="020F0502020204030204" pitchFamily="34" charset="0"/>
                      </a:endParaRPr>
                    </a:p>
                  </a:txBody>
                  <a:tcPr marL="45720" marR="4572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lvl="0" indent="0" algn="ctr" defTabSz="914400" rtl="0" eaLnBrk="1" fontAlgn="auto" latinLnBrk="0" hangingPunct="1">
                        <a:lnSpc>
                          <a:spcPct val="85000"/>
                        </a:lnSpc>
                        <a:spcBef>
                          <a:spcPts val="0"/>
                        </a:spcBef>
                        <a:spcAft>
                          <a:spcPts val="0"/>
                        </a:spcAft>
                        <a:buClrTx/>
                        <a:buSzTx/>
                        <a:buFontTx/>
                        <a:buNone/>
                        <a:tabLst/>
                        <a:defRPr/>
                      </a:pPr>
                      <a:r>
                        <a:rPr lang="en-US" sz="1200" b="0" kern="1200" dirty="0">
                          <a:solidFill>
                            <a:schemeClr val="tx1"/>
                          </a:solidFill>
                          <a:latin typeface="+mj-lt"/>
                        </a:rPr>
                        <a:t>11 (48)</a:t>
                      </a:r>
                      <a:endParaRPr lang="en-US" sz="1200" b="0" kern="1200" dirty="0">
                        <a:solidFill>
                          <a:schemeClr val="tx1"/>
                        </a:solidFill>
                        <a:latin typeface="+mj-lt"/>
                        <a:ea typeface="+mn-ea"/>
                        <a:cs typeface="Calibri" panose="020F050202020403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algn="ctr">
                        <a:lnSpc>
                          <a:spcPct val="85000"/>
                        </a:lnSpc>
                        <a:spcBef>
                          <a:spcPts val="0"/>
                        </a:spcBef>
                        <a:spcAft>
                          <a:spcPts val="0"/>
                        </a:spcAft>
                      </a:pPr>
                      <a:r>
                        <a:rPr lang="en-US" sz="1200" strike="noStrike" dirty="0">
                          <a:solidFill>
                            <a:schemeClr val="tx1"/>
                          </a:solidFill>
                          <a:effectLst/>
                          <a:latin typeface="+mj-lt"/>
                        </a:rPr>
                        <a:t>6 (55)</a:t>
                      </a:r>
                      <a:endParaRPr lang="en-US" sz="1200" strike="noStrike" dirty="0">
                        <a:solidFill>
                          <a:schemeClr val="tx1"/>
                        </a:solidFill>
                        <a:effectLst/>
                        <a:latin typeface="+mj-lt"/>
                        <a:ea typeface="Times New Roman" panose="02020603050405020304" pitchFamily="18" charset="0"/>
                        <a:cs typeface="Calibri" panose="020F0502020204030204" pitchFamily="34" charset="0"/>
                      </a:endParaRPr>
                    </a:p>
                  </a:txBody>
                  <a:tcPr marL="45720" marR="4572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372621091"/>
                  </a:ext>
                </a:extLst>
              </a:tr>
              <a:tr h="225482">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nSpc>
                          <a:spcPct val="85000"/>
                        </a:lnSpc>
                        <a:spcBef>
                          <a:spcPts val="0"/>
                        </a:spcBef>
                        <a:spcAft>
                          <a:spcPts val="0"/>
                        </a:spcAft>
                      </a:pPr>
                      <a:r>
                        <a:rPr lang="en-US" sz="1200" b="1" baseline="0" dirty="0">
                          <a:solidFill>
                            <a:schemeClr val="tx1"/>
                          </a:solidFill>
                          <a:latin typeface="+mj-lt"/>
                        </a:rPr>
                        <a:t>Median time since diagnosis, </a:t>
                      </a:r>
                      <a:r>
                        <a:rPr lang="en-US" sz="1200" b="1" baseline="0" dirty="0" err="1">
                          <a:solidFill>
                            <a:schemeClr val="tx1"/>
                          </a:solidFill>
                          <a:latin typeface="+mj-lt"/>
                        </a:rPr>
                        <a:t>mo</a:t>
                      </a:r>
                      <a:r>
                        <a:rPr lang="en-US" sz="1200" b="1" baseline="0" dirty="0">
                          <a:solidFill>
                            <a:schemeClr val="tx1"/>
                          </a:solidFill>
                          <a:latin typeface="+mj-lt"/>
                        </a:rPr>
                        <a:t> </a:t>
                      </a:r>
                      <a:r>
                        <a:rPr lang="en-US" sz="1200" b="1" dirty="0">
                          <a:solidFill>
                            <a:schemeClr val="tx1"/>
                          </a:solidFill>
                          <a:latin typeface="+mj-lt"/>
                        </a:rPr>
                        <a:t>(range)</a:t>
                      </a:r>
                      <a:endParaRPr lang="en-US" sz="1200" b="1" baseline="0" dirty="0">
                        <a:solidFill>
                          <a:schemeClr val="tx1"/>
                        </a:solidFill>
                        <a:latin typeface="+mj-lt"/>
                        <a:cs typeface="Calibri" panose="020F0502020204030204" pitchFamily="34" charset="0"/>
                      </a:endParaRPr>
                    </a:p>
                  </a:txBody>
                  <a:tcPr marL="45720" marR="4572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lvl="0" indent="0" algn="ctr" defTabSz="914400" rtl="0" eaLnBrk="1" fontAlgn="auto" latinLnBrk="0" hangingPunct="1">
                        <a:lnSpc>
                          <a:spcPct val="85000"/>
                        </a:lnSpc>
                        <a:spcBef>
                          <a:spcPts val="0"/>
                        </a:spcBef>
                        <a:spcAft>
                          <a:spcPts val="0"/>
                        </a:spcAft>
                        <a:buClrTx/>
                        <a:buSzTx/>
                        <a:buFontTx/>
                        <a:buNone/>
                        <a:tabLst/>
                        <a:defRPr/>
                      </a:pPr>
                      <a:r>
                        <a:rPr lang="en-US" sz="1200" b="0" kern="1200" dirty="0">
                          <a:solidFill>
                            <a:schemeClr val="tx1"/>
                          </a:solidFill>
                          <a:latin typeface="+mj-lt"/>
                        </a:rPr>
                        <a:t>87.5 (30</a:t>
                      </a:r>
                      <a:r>
                        <a:rPr lang="en-US" sz="1200" kern="1200" dirty="0">
                          <a:solidFill>
                            <a:schemeClr val="tx1"/>
                          </a:solidFill>
                          <a:latin typeface="+mj-lt"/>
                          <a:ea typeface="+mn-ea"/>
                          <a:cs typeface="+mn-cs"/>
                        </a:rPr>
                        <a:t>‒</a:t>
                      </a:r>
                      <a:r>
                        <a:rPr lang="en-US" sz="1200" b="0" kern="1200" dirty="0">
                          <a:solidFill>
                            <a:schemeClr val="tx1"/>
                          </a:solidFill>
                          <a:latin typeface="+mj-lt"/>
                        </a:rPr>
                        <a:t>209)</a:t>
                      </a:r>
                      <a:endParaRPr lang="en-US" sz="1200" b="0" kern="1200" dirty="0">
                        <a:solidFill>
                          <a:schemeClr val="tx1"/>
                        </a:solidFill>
                        <a:latin typeface="+mj-lt"/>
                        <a:ea typeface="+mn-ea"/>
                        <a:cs typeface="Calibri" panose="020F050202020403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lvl="0" indent="0" algn="ctr" defTabSz="914378" rtl="0" eaLnBrk="1" fontAlgn="auto" latinLnBrk="0" hangingPunct="1">
                        <a:lnSpc>
                          <a:spcPct val="85000"/>
                        </a:lnSpc>
                        <a:spcBef>
                          <a:spcPts val="0"/>
                        </a:spcBef>
                        <a:spcAft>
                          <a:spcPts val="0"/>
                        </a:spcAft>
                        <a:buClrTx/>
                        <a:buSzTx/>
                        <a:buFontTx/>
                        <a:buNone/>
                        <a:tabLst/>
                        <a:defRPr/>
                      </a:pPr>
                      <a:r>
                        <a:rPr lang="en-US" sz="1200" b="0" strike="noStrike" kern="1200" dirty="0">
                          <a:solidFill>
                            <a:schemeClr val="tx1"/>
                          </a:solidFill>
                          <a:latin typeface="+mj-lt"/>
                        </a:rPr>
                        <a:t>106 (30</a:t>
                      </a:r>
                      <a:r>
                        <a:rPr lang="en-US" sz="1200" kern="1200" dirty="0">
                          <a:solidFill>
                            <a:schemeClr val="tx1"/>
                          </a:solidFill>
                          <a:latin typeface="+mj-lt"/>
                          <a:ea typeface="+mn-ea"/>
                          <a:cs typeface="+mn-cs"/>
                        </a:rPr>
                        <a:t>‒</a:t>
                      </a:r>
                      <a:r>
                        <a:rPr lang="en-US" sz="1200" b="0" strike="noStrike" kern="1200" dirty="0">
                          <a:solidFill>
                            <a:schemeClr val="tx1"/>
                          </a:solidFill>
                          <a:latin typeface="+mj-lt"/>
                        </a:rPr>
                        <a:t>209)</a:t>
                      </a:r>
                      <a:endParaRPr lang="en-US" sz="1200" strike="noStrike" dirty="0">
                        <a:solidFill>
                          <a:schemeClr val="tx1"/>
                        </a:solidFill>
                        <a:effectLst/>
                        <a:latin typeface="+mj-lt"/>
                        <a:ea typeface="Times New Roman" panose="02020603050405020304" pitchFamily="18" charset="0"/>
                        <a:cs typeface="Calibri" panose="020F0502020204030204" pitchFamily="34" charset="0"/>
                      </a:endParaRPr>
                    </a:p>
                  </a:txBody>
                  <a:tcPr marL="45720" marR="4572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71773441"/>
                  </a:ext>
                </a:extLst>
              </a:tr>
              <a:tr h="225482">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nSpc>
                          <a:spcPct val="85000"/>
                        </a:lnSpc>
                        <a:spcBef>
                          <a:spcPts val="0"/>
                        </a:spcBef>
                        <a:spcAft>
                          <a:spcPts val="0"/>
                        </a:spcAft>
                      </a:pPr>
                      <a:r>
                        <a:rPr lang="en-US" sz="1200" b="1" dirty="0">
                          <a:solidFill>
                            <a:schemeClr val="tx1"/>
                          </a:solidFill>
                          <a:latin typeface="+mj-lt"/>
                        </a:rPr>
                        <a:t>Bulky</a:t>
                      </a:r>
                      <a:r>
                        <a:rPr lang="en-US" sz="1200" b="1" baseline="0" dirty="0">
                          <a:solidFill>
                            <a:schemeClr val="tx1"/>
                          </a:solidFill>
                          <a:latin typeface="+mj-lt"/>
                        </a:rPr>
                        <a:t> disease ≥5 cm, n (%)</a:t>
                      </a:r>
                      <a:r>
                        <a:rPr lang="en-US" sz="1200" b="1" baseline="30000" dirty="0">
                          <a:solidFill>
                            <a:schemeClr val="tx1"/>
                          </a:solidFill>
                          <a:latin typeface="+mj-lt"/>
                        </a:rPr>
                        <a:t>a</a:t>
                      </a:r>
                      <a:endParaRPr lang="en-US" sz="1200" b="1" baseline="30000" dirty="0">
                        <a:solidFill>
                          <a:schemeClr val="tx1"/>
                        </a:solidFill>
                        <a:latin typeface="+mj-lt"/>
                        <a:cs typeface="Calibri" panose="020F0502020204030204" pitchFamily="34" charset="0"/>
                      </a:endParaRPr>
                    </a:p>
                  </a:txBody>
                  <a:tcPr marL="45720" marR="4572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lvl="0" indent="0" algn="ctr" defTabSz="914400" rtl="0" eaLnBrk="1" fontAlgn="auto" latinLnBrk="0" hangingPunct="1">
                        <a:lnSpc>
                          <a:spcPct val="85000"/>
                        </a:lnSpc>
                        <a:spcBef>
                          <a:spcPts val="0"/>
                        </a:spcBef>
                        <a:spcAft>
                          <a:spcPts val="0"/>
                        </a:spcAft>
                        <a:buClrTx/>
                        <a:buSzTx/>
                        <a:buFontTx/>
                        <a:buNone/>
                        <a:tabLst/>
                        <a:defRPr/>
                      </a:pPr>
                      <a:r>
                        <a:rPr lang="en-US" sz="1200" b="0" kern="1200" dirty="0">
                          <a:solidFill>
                            <a:schemeClr val="tx1"/>
                          </a:solidFill>
                          <a:latin typeface="+mj-lt"/>
                        </a:rPr>
                        <a:t>8 (35)</a:t>
                      </a:r>
                      <a:endParaRPr lang="en-US" sz="1200" b="0" kern="1200" dirty="0">
                        <a:solidFill>
                          <a:schemeClr val="tx1"/>
                        </a:solidFill>
                        <a:latin typeface="+mj-lt"/>
                        <a:ea typeface="+mn-ea"/>
                        <a:cs typeface="Calibri" panose="020F050202020403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lvl="0" indent="0" algn="ctr" defTabSz="914378" rtl="0" eaLnBrk="1" fontAlgn="auto" latinLnBrk="0" hangingPunct="1">
                        <a:lnSpc>
                          <a:spcPct val="85000"/>
                        </a:lnSpc>
                        <a:spcBef>
                          <a:spcPts val="0"/>
                        </a:spcBef>
                        <a:spcAft>
                          <a:spcPts val="0"/>
                        </a:spcAft>
                        <a:buClrTx/>
                        <a:buSzTx/>
                        <a:buFontTx/>
                        <a:buNone/>
                        <a:tabLst/>
                        <a:defRPr/>
                      </a:pPr>
                      <a:r>
                        <a:rPr lang="en-US" sz="1200" strike="noStrike" dirty="0">
                          <a:solidFill>
                            <a:schemeClr val="tx1"/>
                          </a:solidFill>
                          <a:effectLst/>
                          <a:latin typeface="+mj-lt"/>
                        </a:rPr>
                        <a:t>4 (36)</a:t>
                      </a:r>
                      <a:endParaRPr lang="en-US" sz="1200" strike="noStrike" dirty="0">
                        <a:solidFill>
                          <a:schemeClr val="tx1"/>
                        </a:solidFill>
                        <a:effectLst/>
                        <a:latin typeface="+mj-lt"/>
                        <a:ea typeface="Times New Roman" panose="02020603050405020304" pitchFamily="18" charset="0"/>
                        <a:cs typeface="Calibri" panose="020F0502020204030204" pitchFamily="34" charset="0"/>
                      </a:endParaRPr>
                    </a:p>
                  </a:txBody>
                  <a:tcPr marL="45720" marR="4572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135757249"/>
                  </a:ext>
                </a:extLst>
              </a:tr>
              <a:tr h="225482">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nSpc>
                          <a:spcPct val="85000"/>
                        </a:lnSpc>
                        <a:spcBef>
                          <a:spcPts val="0"/>
                        </a:spcBef>
                        <a:spcAft>
                          <a:spcPts val="0"/>
                        </a:spcAft>
                      </a:pPr>
                      <a:r>
                        <a:rPr lang="en-US" sz="1200" b="1" baseline="0" dirty="0">
                          <a:solidFill>
                            <a:schemeClr val="tx1"/>
                          </a:solidFill>
                          <a:latin typeface="+mj-lt"/>
                        </a:rPr>
                        <a:t>Median SPD, cm</a:t>
                      </a:r>
                      <a:r>
                        <a:rPr lang="en-US" sz="1200" b="1" baseline="30000" dirty="0">
                          <a:solidFill>
                            <a:schemeClr val="tx1"/>
                          </a:solidFill>
                          <a:latin typeface="+mj-lt"/>
                        </a:rPr>
                        <a:t>2</a:t>
                      </a:r>
                      <a:r>
                        <a:rPr lang="en-US" sz="1200" b="1" baseline="0" dirty="0">
                          <a:solidFill>
                            <a:schemeClr val="tx1"/>
                          </a:solidFill>
                          <a:latin typeface="+mj-lt"/>
                        </a:rPr>
                        <a:t> (range)</a:t>
                      </a:r>
                      <a:endParaRPr lang="en-US" sz="1200" b="1" dirty="0">
                        <a:solidFill>
                          <a:schemeClr val="tx1"/>
                        </a:solidFill>
                        <a:latin typeface="+mj-lt"/>
                        <a:cs typeface="Calibri" panose="020F0502020204030204" pitchFamily="34" charset="0"/>
                      </a:endParaRPr>
                    </a:p>
                  </a:txBody>
                  <a:tcPr marL="45720" marR="4572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lvl="0" indent="0" algn="ctr" defTabSz="914400" rtl="0" eaLnBrk="1" fontAlgn="auto" latinLnBrk="0" hangingPunct="1">
                        <a:lnSpc>
                          <a:spcPct val="85000"/>
                        </a:lnSpc>
                        <a:spcBef>
                          <a:spcPts val="0"/>
                        </a:spcBef>
                        <a:spcAft>
                          <a:spcPts val="0"/>
                        </a:spcAft>
                        <a:buClrTx/>
                        <a:buSzTx/>
                        <a:buFontTx/>
                        <a:buNone/>
                        <a:tabLst/>
                        <a:defRPr/>
                      </a:pPr>
                      <a:r>
                        <a:rPr lang="en-US" sz="1200" b="0" kern="1200" dirty="0">
                          <a:solidFill>
                            <a:schemeClr val="tx1"/>
                          </a:solidFill>
                          <a:latin typeface="+mj-lt"/>
                        </a:rPr>
                        <a:t>25 (2</a:t>
                      </a:r>
                      <a:r>
                        <a:rPr lang="en-US" sz="1200" kern="1200" dirty="0">
                          <a:solidFill>
                            <a:schemeClr val="tx1"/>
                          </a:solidFill>
                          <a:latin typeface="+mj-lt"/>
                          <a:ea typeface="+mn-ea"/>
                          <a:cs typeface="+mn-cs"/>
                        </a:rPr>
                        <a:t>‒</a:t>
                      </a:r>
                      <a:r>
                        <a:rPr lang="en-US" sz="1200" b="0" kern="1200" dirty="0">
                          <a:solidFill>
                            <a:schemeClr val="tx1"/>
                          </a:solidFill>
                          <a:latin typeface="+mj-lt"/>
                        </a:rPr>
                        <a:t>197)</a:t>
                      </a:r>
                      <a:endParaRPr lang="en-US" sz="1200" b="0" kern="1200" dirty="0">
                        <a:solidFill>
                          <a:schemeClr val="tx1"/>
                        </a:solidFill>
                        <a:latin typeface="+mj-lt"/>
                        <a:ea typeface="+mn-ea"/>
                        <a:cs typeface="Calibri" panose="020F050202020403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algn="ctr">
                        <a:lnSpc>
                          <a:spcPct val="85000"/>
                        </a:lnSpc>
                        <a:spcBef>
                          <a:spcPts val="0"/>
                        </a:spcBef>
                        <a:spcAft>
                          <a:spcPts val="0"/>
                        </a:spcAft>
                      </a:pPr>
                      <a:r>
                        <a:rPr lang="en-US" sz="1200" strike="noStrike" dirty="0">
                          <a:solidFill>
                            <a:schemeClr val="tx1"/>
                          </a:solidFill>
                          <a:effectLst/>
                          <a:latin typeface="+mj-lt"/>
                        </a:rPr>
                        <a:t>41 (2</a:t>
                      </a:r>
                      <a:r>
                        <a:rPr lang="en-US" sz="1200" b="0" kern="1200" dirty="0">
                          <a:solidFill>
                            <a:schemeClr val="tx1"/>
                          </a:solidFill>
                          <a:latin typeface="+mj-lt"/>
                        </a:rPr>
                        <a:t>—</a:t>
                      </a:r>
                      <a:r>
                        <a:rPr lang="en-US" sz="1200" strike="noStrike" dirty="0">
                          <a:solidFill>
                            <a:schemeClr val="tx1"/>
                          </a:solidFill>
                          <a:effectLst/>
                          <a:latin typeface="+mj-lt"/>
                        </a:rPr>
                        <a:t>197)</a:t>
                      </a:r>
                      <a:endParaRPr lang="en-US" sz="1200" strike="noStrike" dirty="0">
                        <a:solidFill>
                          <a:schemeClr val="tx1"/>
                        </a:solidFill>
                        <a:effectLst/>
                        <a:latin typeface="+mj-lt"/>
                        <a:ea typeface="Times New Roman" panose="02020603050405020304" pitchFamily="18" charset="0"/>
                        <a:cs typeface="Calibri" panose="020F0502020204030204" pitchFamily="34" charset="0"/>
                      </a:endParaRPr>
                    </a:p>
                  </a:txBody>
                  <a:tcPr marL="45720" marR="4572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259531388"/>
                  </a:ext>
                </a:extLst>
              </a:tr>
              <a:tr h="225482">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lvl="0" indent="0" algn="l" defTabSz="914400" rtl="0" eaLnBrk="1" latinLnBrk="0" hangingPunct="1">
                        <a:lnSpc>
                          <a:spcPct val="85000"/>
                        </a:lnSpc>
                        <a:spcBef>
                          <a:spcPts val="0"/>
                        </a:spcBef>
                        <a:spcAft>
                          <a:spcPts val="0"/>
                        </a:spcAft>
                        <a:tabLst/>
                      </a:pPr>
                      <a:r>
                        <a:rPr lang="en-US" sz="1200" b="1" kern="1200" dirty="0">
                          <a:solidFill>
                            <a:schemeClr val="tx1"/>
                          </a:solidFill>
                          <a:latin typeface="+mj-lt"/>
                        </a:rPr>
                        <a:t>Median BALL risk score</a:t>
                      </a:r>
                      <a:r>
                        <a:rPr lang="en-US" sz="1200" b="1" strike="noStrike" kern="1200" baseline="30000" dirty="0">
                          <a:solidFill>
                            <a:schemeClr val="tx1"/>
                          </a:solidFill>
                          <a:latin typeface="+mj-lt"/>
                        </a:rPr>
                        <a:t>1</a:t>
                      </a:r>
                      <a:r>
                        <a:rPr lang="en-US" sz="1200" b="1" strike="noStrike" kern="1200" dirty="0">
                          <a:solidFill>
                            <a:schemeClr val="tx1"/>
                          </a:solidFill>
                          <a:latin typeface="+mj-lt"/>
                        </a:rPr>
                        <a:t> </a:t>
                      </a:r>
                      <a:r>
                        <a:rPr lang="en-US" sz="1200" b="1" baseline="0" dirty="0">
                          <a:solidFill>
                            <a:schemeClr val="tx1"/>
                          </a:solidFill>
                          <a:latin typeface="+mj-lt"/>
                        </a:rPr>
                        <a:t>(range)</a:t>
                      </a:r>
                      <a:endParaRPr lang="en-US" sz="1200" b="1" kern="1200" dirty="0">
                        <a:solidFill>
                          <a:schemeClr val="tx1"/>
                        </a:solidFill>
                        <a:latin typeface="+mj-lt"/>
                        <a:ea typeface="+mn-ea"/>
                        <a:cs typeface="Calibri" panose="020F0502020204030204" pitchFamily="34" charset="0"/>
                      </a:endParaRPr>
                    </a:p>
                  </a:txBody>
                  <a:tcPr marL="45720" marR="4572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lnSpc>
                          <a:spcPct val="85000"/>
                        </a:lnSpc>
                        <a:spcBef>
                          <a:spcPts val="0"/>
                        </a:spcBef>
                        <a:spcAft>
                          <a:spcPts val="0"/>
                        </a:spcAft>
                      </a:pPr>
                      <a:r>
                        <a:rPr lang="en-US" sz="1200" dirty="0">
                          <a:solidFill>
                            <a:schemeClr val="tx1"/>
                          </a:solidFill>
                          <a:latin typeface="+mj-lt"/>
                        </a:rPr>
                        <a:t>2 (0</a:t>
                      </a:r>
                      <a:r>
                        <a:rPr lang="en-US" sz="1200" kern="1200" dirty="0">
                          <a:solidFill>
                            <a:schemeClr val="tx1"/>
                          </a:solidFill>
                          <a:latin typeface="+mj-lt"/>
                          <a:ea typeface="+mn-ea"/>
                          <a:cs typeface="+mn-cs"/>
                        </a:rPr>
                        <a:t>‒</a:t>
                      </a:r>
                      <a:r>
                        <a:rPr lang="en-US" sz="1200" dirty="0">
                          <a:solidFill>
                            <a:schemeClr val="tx1"/>
                          </a:solidFill>
                          <a:latin typeface="+mj-lt"/>
                        </a:rPr>
                        <a:t>3)</a:t>
                      </a:r>
                      <a:endParaRPr lang="en-US" sz="1200" dirty="0">
                        <a:solidFill>
                          <a:schemeClr val="tx1"/>
                        </a:solidFill>
                        <a:latin typeface="+mj-lt"/>
                        <a:cs typeface="Calibri" panose="020F050202020403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algn="ctr">
                        <a:lnSpc>
                          <a:spcPct val="85000"/>
                        </a:lnSpc>
                        <a:spcBef>
                          <a:spcPts val="0"/>
                        </a:spcBef>
                        <a:spcAft>
                          <a:spcPts val="0"/>
                        </a:spcAft>
                      </a:pPr>
                      <a:r>
                        <a:rPr lang="en-US" sz="1200" strike="noStrike" dirty="0">
                          <a:solidFill>
                            <a:schemeClr val="tx1"/>
                          </a:solidFill>
                          <a:effectLst/>
                          <a:latin typeface="+mj-lt"/>
                        </a:rPr>
                        <a:t>2 (0</a:t>
                      </a:r>
                      <a:r>
                        <a:rPr lang="en-US" sz="1200" kern="1200" dirty="0">
                          <a:solidFill>
                            <a:schemeClr val="tx1"/>
                          </a:solidFill>
                          <a:latin typeface="+mj-lt"/>
                          <a:ea typeface="+mn-ea"/>
                          <a:cs typeface="+mn-cs"/>
                        </a:rPr>
                        <a:t>‒</a:t>
                      </a:r>
                      <a:r>
                        <a:rPr lang="en-US" sz="1200" strike="noStrike" dirty="0">
                          <a:solidFill>
                            <a:schemeClr val="tx1"/>
                          </a:solidFill>
                          <a:effectLst/>
                          <a:latin typeface="+mj-lt"/>
                        </a:rPr>
                        <a:t>3)</a:t>
                      </a:r>
                      <a:endParaRPr lang="en-US" sz="1200" strike="noStrike" dirty="0">
                        <a:solidFill>
                          <a:schemeClr val="tx1"/>
                        </a:solidFill>
                        <a:effectLst/>
                        <a:latin typeface="+mj-lt"/>
                        <a:ea typeface="Times New Roman" panose="02020603050405020304" pitchFamily="18" charset="0"/>
                        <a:cs typeface="Calibri" panose="020F0502020204030204" pitchFamily="34" charset="0"/>
                      </a:endParaRPr>
                    </a:p>
                  </a:txBody>
                  <a:tcPr marL="45720" marR="4572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186353357"/>
                  </a:ext>
                </a:extLst>
              </a:tr>
              <a:tr h="225482">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nSpc>
                          <a:spcPct val="85000"/>
                        </a:lnSpc>
                        <a:spcBef>
                          <a:spcPts val="0"/>
                        </a:spcBef>
                        <a:spcAft>
                          <a:spcPts val="0"/>
                        </a:spcAft>
                      </a:pPr>
                      <a:r>
                        <a:rPr lang="en-US" sz="1200" b="1" dirty="0">
                          <a:solidFill>
                            <a:schemeClr val="tx1"/>
                          </a:solidFill>
                          <a:latin typeface="+mj-lt"/>
                        </a:rPr>
                        <a:t>Median LDH, U/L</a:t>
                      </a:r>
                      <a:r>
                        <a:rPr lang="en-US" sz="1200" b="1" baseline="0" dirty="0">
                          <a:solidFill>
                            <a:schemeClr val="tx1"/>
                          </a:solidFill>
                          <a:latin typeface="+mj-lt"/>
                        </a:rPr>
                        <a:t> (range)</a:t>
                      </a:r>
                      <a:endParaRPr lang="en-US" sz="1200" b="1" dirty="0">
                        <a:solidFill>
                          <a:schemeClr val="tx1"/>
                        </a:solidFill>
                        <a:latin typeface="+mj-lt"/>
                        <a:cs typeface="Calibri" panose="020F0502020204030204" pitchFamily="34" charset="0"/>
                      </a:endParaRPr>
                    </a:p>
                  </a:txBody>
                  <a:tcPr marL="45720" marR="4572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lvl="0" indent="0" algn="ctr" defTabSz="914400" rtl="0" eaLnBrk="1" fontAlgn="auto" latinLnBrk="0" hangingPunct="1">
                        <a:lnSpc>
                          <a:spcPct val="85000"/>
                        </a:lnSpc>
                        <a:spcBef>
                          <a:spcPts val="0"/>
                        </a:spcBef>
                        <a:spcAft>
                          <a:spcPts val="0"/>
                        </a:spcAft>
                        <a:buClrTx/>
                        <a:buSzTx/>
                        <a:buFontTx/>
                        <a:buNone/>
                        <a:tabLst/>
                        <a:defRPr/>
                      </a:pPr>
                      <a:r>
                        <a:rPr lang="en-US" sz="1200" b="0" kern="1200" dirty="0">
                          <a:solidFill>
                            <a:schemeClr val="tx1"/>
                          </a:solidFill>
                          <a:latin typeface="+mj-lt"/>
                        </a:rPr>
                        <a:t>235 (1</a:t>
                      </a:r>
                      <a:r>
                        <a:rPr lang="en-US" sz="1200" kern="1200" dirty="0">
                          <a:solidFill>
                            <a:schemeClr val="tx1"/>
                          </a:solidFill>
                          <a:latin typeface="+mj-lt"/>
                          <a:ea typeface="+mn-ea"/>
                          <a:cs typeface="+mn-cs"/>
                        </a:rPr>
                        <a:t>‒</a:t>
                      </a:r>
                      <a:r>
                        <a:rPr lang="en-US" sz="1200" b="0" kern="1200" dirty="0">
                          <a:solidFill>
                            <a:schemeClr val="tx1"/>
                          </a:solidFill>
                          <a:latin typeface="+mj-lt"/>
                        </a:rPr>
                        <a:t>1956)</a:t>
                      </a:r>
                      <a:endParaRPr lang="en-US" sz="1200" b="0" kern="1200" dirty="0">
                        <a:solidFill>
                          <a:schemeClr val="tx1"/>
                        </a:solidFill>
                        <a:latin typeface="+mj-lt"/>
                        <a:ea typeface="+mn-ea"/>
                        <a:cs typeface="Calibri" panose="020F050202020403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algn="ctr">
                        <a:lnSpc>
                          <a:spcPct val="85000"/>
                        </a:lnSpc>
                        <a:spcBef>
                          <a:spcPts val="0"/>
                        </a:spcBef>
                        <a:spcAft>
                          <a:spcPts val="0"/>
                        </a:spcAft>
                      </a:pPr>
                      <a:r>
                        <a:rPr lang="en-US" sz="1200" strike="noStrike" dirty="0">
                          <a:solidFill>
                            <a:schemeClr val="tx1"/>
                          </a:solidFill>
                          <a:effectLst/>
                          <a:latin typeface="+mj-lt"/>
                        </a:rPr>
                        <a:t>240 (1</a:t>
                      </a:r>
                      <a:r>
                        <a:rPr lang="en-US" sz="1200" kern="1200" dirty="0">
                          <a:solidFill>
                            <a:schemeClr val="tx1"/>
                          </a:solidFill>
                          <a:latin typeface="+mj-lt"/>
                          <a:ea typeface="+mn-ea"/>
                          <a:cs typeface="+mn-cs"/>
                        </a:rPr>
                        <a:t>‒</a:t>
                      </a:r>
                      <a:r>
                        <a:rPr lang="en-US" sz="1200" strike="noStrike" dirty="0">
                          <a:solidFill>
                            <a:schemeClr val="tx1"/>
                          </a:solidFill>
                          <a:effectLst/>
                          <a:latin typeface="+mj-lt"/>
                        </a:rPr>
                        <a:t>1956)</a:t>
                      </a:r>
                      <a:endParaRPr lang="en-US" sz="1200" strike="noStrike" dirty="0">
                        <a:solidFill>
                          <a:schemeClr val="tx1"/>
                        </a:solidFill>
                        <a:effectLst/>
                        <a:latin typeface="+mj-lt"/>
                        <a:ea typeface="Times New Roman" panose="02020603050405020304" pitchFamily="18" charset="0"/>
                        <a:cs typeface="Calibri" panose="020F0502020204030204" pitchFamily="34" charset="0"/>
                      </a:endParaRPr>
                    </a:p>
                  </a:txBody>
                  <a:tcPr marL="45720" marR="4572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369745974"/>
                  </a:ext>
                </a:extLst>
              </a:tr>
              <a:tr h="225482">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nSpc>
                          <a:spcPct val="85000"/>
                        </a:lnSpc>
                        <a:spcBef>
                          <a:spcPts val="0"/>
                        </a:spcBef>
                        <a:spcAft>
                          <a:spcPts val="0"/>
                        </a:spcAft>
                      </a:pPr>
                      <a:r>
                        <a:rPr lang="en-US" sz="1200" b="1" dirty="0">
                          <a:solidFill>
                            <a:schemeClr val="tx1"/>
                          </a:solidFill>
                          <a:latin typeface="+mj-lt"/>
                        </a:rPr>
                        <a:t>Stage,</a:t>
                      </a:r>
                      <a:r>
                        <a:rPr lang="en-US" sz="1200" b="1" baseline="0" dirty="0">
                          <a:solidFill>
                            <a:schemeClr val="tx1"/>
                          </a:solidFill>
                          <a:latin typeface="+mj-lt"/>
                        </a:rPr>
                        <a:t> n (%)</a:t>
                      </a:r>
                      <a:endParaRPr lang="en-US" sz="1200" b="1" dirty="0">
                        <a:solidFill>
                          <a:schemeClr val="tx1"/>
                        </a:solidFill>
                        <a:latin typeface="+mj-lt"/>
                        <a:cs typeface="Calibri" panose="020F0502020204030204" pitchFamily="34" charset="0"/>
                      </a:endParaRPr>
                    </a:p>
                  </a:txBody>
                  <a:tcPr marL="45720" marR="4572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lnSpc>
                          <a:spcPct val="85000"/>
                        </a:lnSpc>
                        <a:spcBef>
                          <a:spcPts val="0"/>
                        </a:spcBef>
                        <a:spcAft>
                          <a:spcPts val="0"/>
                        </a:spcAft>
                      </a:pPr>
                      <a:endParaRPr lang="en-US" sz="1200" dirty="0">
                        <a:solidFill>
                          <a:schemeClr val="tx1"/>
                        </a:solidFill>
                        <a:latin typeface="+mj-lt"/>
                        <a:cs typeface="Calibri" panose="020F050202020403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algn="ctr">
                        <a:lnSpc>
                          <a:spcPct val="85000"/>
                        </a:lnSpc>
                        <a:spcBef>
                          <a:spcPts val="0"/>
                        </a:spcBef>
                        <a:spcAft>
                          <a:spcPts val="0"/>
                        </a:spcAft>
                      </a:pPr>
                      <a:endParaRPr lang="en-US" sz="1200" strike="noStrike" dirty="0">
                        <a:solidFill>
                          <a:schemeClr val="tx1"/>
                        </a:solidFill>
                        <a:effectLst/>
                        <a:latin typeface="+mj-lt"/>
                        <a:ea typeface="Times New Roman" panose="02020603050405020304" pitchFamily="18" charset="0"/>
                        <a:cs typeface="Calibri" panose="020F0502020204030204" pitchFamily="34" charset="0"/>
                      </a:endParaRPr>
                    </a:p>
                  </a:txBody>
                  <a:tcPr marL="45720" marR="4572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3306494849"/>
                  </a:ext>
                </a:extLst>
              </a:tr>
              <a:tr h="225482">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114300" lvl="1" indent="0">
                        <a:lnSpc>
                          <a:spcPct val="85000"/>
                        </a:lnSpc>
                        <a:spcBef>
                          <a:spcPts val="0"/>
                        </a:spcBef>
                        <a:spcAft>
                          <a:spcPts val="0"/>
                        </a:spcAft>
                        <a:tabLst/>
                      </a:pPr>
                      <a:r>
                        <a:rPr lang="en-US" sz="1200" dirty="0">
                          <a:solidFill>
                            <a:schemeClr val="tx1"/>
                          </a:solidFill>
                          <a:latin typeface="+mj-lt"/>
                        </a:rPr>
                        <a:t>Rai</a:t>
                      </a:r>
                      <a:r>
                        <a:rPr lang="en-US" sz="1200" baseline="0" dirty="0">
                          <a:solidFill>
                            <a:schemeClr val="tx1"/>
                          </a:solidFill>
                          <a:latin typeface="+mj-lt"/>
                        </a:rPr>
                        <a:t> stage III/IV</a:t>
                      </a:r>
                      <a:endParaRPr lang="en-US" sz="1200" dirty="0">
                        <a:solidFill>
                          <a:schemeClr val="tx1"/>
                        </a:solidFill>
                        <a:latin typeface="+mj-lt"/>
                        <a:cs typeface="Calibri" panose="020F0502020204030204" pitchFamily="34" charset="0"/>
                      </a:endParaRPr>
                    </a:p>
                  </a:txBody>
                  <a:tcPr marL="45720" marR="4572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lnSpc>
                          <a:spcPct val="85000"/>
                        </a:lnSpc>
                        <a:spcBef>
                          <a:spcPts val="0"/>
                        </a:spcBef>
                        <a:spcAft>
                          <a:spcPts val="0"/>
                        </a:spcAft>
                      </a:pPr>
                      <a:r>
                        <a:rPr lang="en-US" sz="1200" dirty="0">
                          <a:solidFill>
                            <a:schemeClr val="tx1"/>
                          </a:solidFill>
                          <a:latin typeface="+mj-lt"/>
                        </a:rPr>
                        <a:t>15 (65)</a:t>
                      </a:r>
                      <a:endParaRPr lang="en-US" sz="1200" dirty="0">
                        <a:solidFill>
                          <a:schemeClr val="tx1"/>
                        </a:solidFill>
                        <a:latin typeface="+mj-lt"/>
                        <a:cs typeface="Calibri" panose="020F050202020403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algn="ctr">
                        <a:lnSpc>
                          <a:spcPct val="85000"/>
                        </a:lnSpc>
                        <a:spcBef>
                          <a:spcPts val="0"/>
                        </a:spcBef>
                        <a:spcAft>
                          <a:spcPts val="0"/>
                        </a:spcAft>
                      </a:pPr>
                      <a:r>
                        <a:rPr kumimoji="0" lang="en-US" sz="1200" b="0" u="none" strike="noStrike" kern="1200" cap="none" spc="0" normalizeH="0" baseline="0" noProof="0" dirty="0">
                          <a:ln>
                            <a:noFill/>
                          </a:ln>
                          <a:solidFill>
                            <a:schemeClr val="tx1"/>
                          </a:solidFill>
                          <a:effectLst/>
                          <a:uLnTx/>
                          <a:uFillTx/>
                          <a:latin typeface="+mj-lt"/>
                        </a:rPr>
                        <a:t>7 (64)</a:t>
                      </a:r>
                      <a:endParaRPr lang="en-US" sz="1200" strike="noStrike" dirty="0">
                        <a:solidFill>
                          <a:schemeClr val="tx1"/>
                        </a:solidFill>
                        <a:effectLst/>
                        <a:latin typeface="+mj-lt"/>
                        <a:ea typeface="Times New Roman" panose="02020603050405020304" pitchFamily="18" charset="0"/>
                        <a:cs typeface="Calibri" panose="020F0502020204030204" pitchFamily="34" charset="0"/>
                      </a:endParaRPr>
                    </a:p>
                  </a:txBody>
                  <a:tcPr marL="45720" marR="4572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2983592437"/>
                  </a:ext>
                </a:extLst>
              </a:tr>
              <a:tr h="225482">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114300" lvl="1" indent="0" algn="l" defTabSz="914400" rtl="0" eaLnBrk="1" latinLnBrk="0" hangingPunct="1">
                        <a:lnSpc>
                          <a:spcPct val="85000"/>
                        </a:lnSpc>
                        <a:spcBef>
                          <a:spcPts val="0"/>
                        </a:spcBef>
                        <a:spcAft>
                          <a:spcPts val="0"/>
                        </a:spcAft>
                        <a:tabLst/>
                      </a:pPr>
                      <a:r>
                        <a:rPr lang="en-US" sz="1200" kern="1200" dirty="0">
                          <a:solidFill>
                            <a:schemeClr val="tx1"/>
                          </a:solidFill>
                          <a:latin typeface="+mj-lt"/>
                        </a:rPr>
                        <a:t>Binet stage C </a:t>
                      </a:r>
                      <a:endParaRPr lang="en-US" sz="1200" kern="1200" dirty="0">
                        <a:solidFill>
                          <a:schemeClr val="tx1"/>
                        </a:solidFill>
                        <a:latin typeface="+mj-lt"/>
                        <a:ea typeface="+mn-ea"/>
                        <a:cs typeface="Calibri" panose="020F0502020204030204" pitchFamily="34" charset="0"/>
                      </a:endParaRPr>
                    </a:p>
                  </a:txBody>
                  <a:tcPr marL="45720" marR="4572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lnSpc>
                          <a:spcPct val="85000"/>
                        </a:lnSpc>
                        <a:spcBef>
                          <a:spcPts val="0"/>
                        </a:spcBef>
                        <a:spcAft>
                          <a:spcPts val="0"/>
                        </a:spcAft>
                      </a:pPr>
                      <a:r>
                        <a:rPr lang="en-US" sz="1200" dirty="0">
                          <a:solidFill>
                            <a:schemeClr val="tx1"/>
                          </a:solidFill>
                          <a:latin typeface="+mj-lt"/>
                        </a:rPr>
                        <a:t>16 (70)</a:t>
                      </a:r>
                      <a:endParaRPr lang="en-US" sz="1200" dirty="0">
                        <a:solidFill>
                          <a:schemeClr val="tx1"/>
                        </a:solidFill>
                        <a:latin typeface="+mj-lt"/>
                        <a:cs typeface="Calibri" panose="020F050202020403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algn="ctr">
                        <a:lnSpc>
                          <a:spcPct val="85000"/>
                        </a:lnSpc>
                        <a:spcBef>
                          <a:spcPts val="0"/>
                        </a:spcBef>
                        <a:spcAft>
                          <a:spcPts val="0"/>
                        </a:spcAft>
                      </a:pPr>
                      <a:r>
                        <a:rPr kumimoji="0" lang="en-US" sz="1200" b="0" u="none" strike="noStrike" kern="1200" cap="none" spc="0" normalizeH="0" baseline="0" noProof="0" dirty="0">
                          <a:ln>
                            <a:noFill/>
                          </a:ln>
                          <a:solidFill>
                            <a:schemeClr val="tx1"/>
                          </a:solidFill>
                          <a:effectLst/>
                          <a:uLnTx/>
                          <a:uFillTx/>
                          <a:latin typeface="+mj-lt"/>
                        </a:rPr>
                        <a:t>8 (73)</a:t>
                      </a:r>
                      <a:endParaRPr lang="en-US" sz="1200" strike="noStrike" dirty="0">
                        <a:solidFill>
                          <a:schemeClr val="tx1"/>
                        </a:solidFill>
                        <a:effectLst/>
                        <a:latin typeface="+mj-lt"/>
                        <a:ea typeface="Times New Roman" panose="02020603050405020304" pitchFamily="18" charset="0"/>
                        <a:cs typeface="Calibri" panose="020F0502020204030204" pitchFamily="34" charset="0"/>
                      </a:endParaRPr>
                    </a:p>
                  </a:txBody>
                  <a:tcPr marL="45720" marR="4572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788392151"/>
                  </a:ext>
                </a:extLst>
              </a:tr>
              <a:tr h="225482">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nSpc>
                          <a:spcPct val="85000"/>
                        </a:lnSpc>
                        <a:spcBef>
                          <a:spcPts val="0"/>
                        </a:spcBef>
                        <a:spcAft>
                          <a:spcPts val="0"/>
                        </a:spcAft>
                      </a:pPr>
                      <a:r>
                        <a:rPr lang="en-US" sz="1200" b="1" kern="1200" baseline="0" dirty="0">
                          <a:solidFill>
                            <a:schemeClr val="tx1"/>
                          </a:solidFill>
                          <a:latin typeface="+mj-lt"/>
                        </a:rPr>
                        <a:t>High-risk feature </a:t>
                      </a:r>
                      <a:r>
                        <a:rPr lang="en-US" sz="1200" b="1" baseline="0" dirty="0">
                          <a:solidFill>
                            <a:schemeClr val="tx1"/>
                          </a:solidFill>
                          <a:latin typeface="+mj-lt"/>
                        </a:rPr>
                        <a:t>(any)</a:t>
                      </a:r>
                      <a:r>
                        <a:rPr lang="en-US" sz="1200" b="1" dirty="0">
                          <a:solidFill>
                            <a:schemeClr val="tx1"/>
                          </a:solidFill>
                          <a:latin typeface="+mj-lt"/>
                        </a:rPr>
                        <a:t>,</a:t>
                      </a:r>
                      <a:r>
                        <a:rPr lang="en-US" sz="1200" b="1" baseline="0" dirty="0">
                          <a:solidFill>
                            <a:schemeClr val="tx1"/>
                          </a:solidFill>
                          <a:latin typeface="+mj-lt"/>
                        </a:rPr>
                        <a:t> n (%)</a:t>
                      </a:r>
                      <a:endParaRPr lang="en-US" sz="1200" b="1" dirty="0">
                        <a:solidFill>
                          <a:schemeClr val="tx1"/>
                        </a:solidFill>
                        <a:latin typeface="+mj-lt"/>
                        <a:cs typeface="Calibri" panose="020F0502020204030204" pitchFamily="34" charset="0"/>
                      </a:endParaRPr>
                    </a:p>
                  </a:txBody>
                  <a:tcPr marL="45720" marR="4572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lnSpc>
                          <a:spcPct val="85000"/>
                        </a:lnSpc>
                        <a:spcBef>
                          <a:spcPts val="0"/>
                        </a:spcBef>
                        <a:spcAft>
                          <a:spcPts val="0"/>
                        </a:spcAft>
                      </a:pPr>
                      <a:r>
                        <a:rPr lang="en-US" sz="1200" b="0" dirty="0">
                          <a:solidFill>
                            <a:schemeClr val="tx1"/>
                          </a:solidFill>
                          <a:latin typeface="+mj-lt"/>
                        </a:rPr>
                        <a:t>19 (83)</a:t>
                      </a:r>
                      <a:endParaRPr lang="en-US" sz="1200" b="0" dirty="0">
                        <a:solidFill>
                          <a:schemeClr val="tx1"/>
                        </a:solidFill>
                        <a:latin typeface="+mj-lt"/>
                        <a:cs typeface="Calibri" panose="020F050202020403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algn="ctr">
                        <a:lnSpc>
                          <a:spcPct val="85000"/>
                        </a:lnSpc>
                        <a:spcBef>
                          <a:spcPts val="0"/>
                        </a:spcBef>
                        <a:spcAft>
                          <a:spcPts val="0"/>
                        </a:spcAft>
                      </a:pPr>
                      <a:r>
                        <a:rPr lang="en-US" sz="1200" strike="noStrike" dirty="0">
                          <a:solidFill>
                            <a:schemeClr val="tx1"/>
                          </a:solidFill>
                          <a:effectLst/>
                          <a:latin typeface="+mj-lt"/>
                        </a:rPr>
                        <a:t>10 (91)</a:t>
                      </a:r>
                      <a:endParaRPr lang="en-US" sz="1200" strike="noStrike" dirty="0">
                        <a:solidFill>
                          <a:schemeClr val="tx1"/>
                        </a:solidFill>
                        <a:effectLst/>
                        <a:latin typeface="+mj-lt"/>
                        <a:ea typeface="Times New Roman" panose="02020603050405020304" pitchFamily="18" charset="0"/>
                        <a:cs typeface="Calibri" panose="020F0502020204030204" pitchFamily="34" charset="0"/>
                      </a:endParaRPr>
                    </a:p>
                  </a:txBody>
                  <a:tcPr marL="45720" marR="4572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997481172"/>
                  </a:ext>
                </a:extLst>
              </a:tr>
              <a:tr h="225482">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114300" lvl="1" indent="0" algn="l" defTabSz="914400" rtl="0" eaLnBrk="1" latinLnBrk="0" hangingPunct="1">
                        <a:lnSpc>
                          <a:spcPct val="85000"/>
                        </a:lnSpc>
                        <a:spcBef>
                          <a:spcPts val="0"/>
                        </a:spcBef>
                        <a:spcAft>
                          <a:spcPts val="0"/>
                        </a:spcAft>
                        <a:tabLst/>
                      </a:pPr>
                      <a:r>
                        <a:rPr lang="en-US" sz="1200" kern="1200" dirty="0">
                          <a:solidFill>
                            <a:schemeClr val="tx1"/>
                          </a:solidFill>
                          <a:latin typeface="+mj-lt"/>
                        </a:rPr>
                        <a:t>Del(</a:t>
                      </a:r>
                      <a:r>
                        <a:rPr lang="en-US" sz="1200" i="0" kern="1200" dirty="0">
                          <a:solidFill>
                            <a:schemeClr val="tx1"/>
                          </a:solidFill>
                          <a:latin typeface="+mj-lt"/>
                        </a:rPr>
                        <a:t>17p</a:t>
                      </a:r>
                      <a:r>
                        <a:rPr lang="en-US" sz="1200" kern="1200" dirty="0">
                          <a:solidFill>
                            <a:schemeClr val="tx1"/>
                          </a:solidFill>
                          <a:latin typeface="+mj-lt"/>
                        </a:rPr>
                        <a:t>)</a:t>
                      </a:r>
                      <a:endParaRPr lang="en-US" sz="1200" kern="1200" dirty="0">
                        <a:solidFill>
                          <a:schemeClr val="tx1"/>
                        </a:solidFill>
                        <a:latin typeface="+mj-lt"/>
                        <a:ea typeface="+mn-ea"/>
                        <a:cs typeface="Calibri" panose="020F0502020204030204" pitchFamily="34" charset="0"/>
                      </a:endParaRPr>
                    </a:p>
                  </a:txBody>
                  <a:tcPr marL="45720" marR="4572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lnSpc>
                          <a:spcPct val="85000"/>
                        </a:lnSpc>
                        <a:spcBef>
                          <a:spcPts val="0"/>
                        </a:spcBef>
                        <a:spcAft>
                          <a:spcPts val="0"/>
                        </a:spcAft>
                      </a:pPr>
                      <a:r>
                        <a:rPr lang="en-US" sz="1200" kern="1200" dirty="0">
                          <a:solidFill>
                            <a:schemeClr val="tx1"/>
                          </a:solidFill>
                          <a:latin typeface="+mj-lt"/>
                        </a:rPr>
                        <a:t>8 (35)</a:t>
                      </a:r>
                      <a:endParaRPr lang="en-US" sz="1200" kern="1200" dirty="0">
                        <a:solidFill>
                          <a:schemeClr val="tx1"/>
                        </a:solidFill>
                        <a:latin typeface="+mj-lt"/>
                        <a:ea typeface="+mn-ea"/>
                        <a:cs typeface="Calibri" panose="020F050202020403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algn="ctr">
                        <a:lnSpc>
                          <a:spcPct val="85000"/>
                        </a:lnSpc>
                        <a:spcBef>
                          <a:spcPts val="0"/>
                        </a:spcBef>
                        <a:spcAft>
                          <a:spcPts val="0"/>
                        </a:spcAft>
                      </a:pPr>
                      <a:r>
                        <a:rPr lang="en-US" sz="1200" strike="noStrike" dirty="0">
                          <a:solidFill>
                            <a:schemeClr val="tx1"/>
                          </a:solidFill>
                          <a:effectLst/>
                          <a:latin typeface="+mj-lt"/>
                        </a:rPr>
                        <a:t>4 (36)</a:t>
                      </a:r>
                      <a:endParaRPr lang="en-US" sz="1200" strike="noStrike" dirty="0">
                        <a:solidFill>
                          <a:schemeClr val="tx1"/>
                        </a:solidFill>
                        <a:effectLst/>
                        <a:latin typeface="+mj-lt"/>
                        <a:ea typeface="Times New Roman" panose="02020603050405020304" pitchFamily="18" charset="0"/>
                        <a:cs typeface="Calibri" panose="020F0502020204030204" pitchFamily="34" charset="0"/>
                      </a:endParaRPr>
                    </a:p>
                  </a:txBody>
                  <a:tcPr marL="45720" marR="4572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119462821"/>
                  </a:ext>
                </a:extLst>
              </a:tr>
              <a:tr h="225482">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114300" lvl="1" indent="0" algn="l" defTabSz="914400" rtl="0" eaLnBrk="1" latinLnBrk="0" hangingPunct="1">
                        <a:lnSpc>
                          <a:spcPct val="85000"/>
                        </a:lnSpc>
                        <a:spcBef>
                          <a:spcPts val="0"/>
                        </a:spcBef>
                        <a:spcAft>
                          <a:spcPts val="0"/>
                        </a:spcAft>
                        <a:tabLst/>
                      </a:pPr>
                      <a:r>
                        <a:rPr lang="en-US" sz="1200" i="1" kern="1200" dirty="0">
                          <a:solidFill>
                            <a:schemeClr val="tx1"/>
                          </a:solidFill>
                          <a:latin typeface="+mj-lt"/>
                        </a:rPr>
                        <a:t>TP53</a:t>
                      </a:r>
                      <a:r>
                        <a:rPr lang="en-US" sz="1200" kern="1200" dirty="0">
                          <a:solidFill>
                            <a:schemeClr val="tx1"/>
                          </a:solidFill>
                          <a:latin typeface="+mj-lt"/>
                        </a:rPr>
                        <a:t> mutated</a:t>
                      </a:r>
                      <a:endParaRPr lang="en-US" sz="1200" kern="1200" dirty="0">
                        <a:solidFill>
                          <a:schemeClr val="tx1"/>
                        </a:solidFill>
                        <a:latin typeface="+mj-lt"/>
                        <a:ea typeface="+mn-ea"/>
                        <a:cs typeface="Calibri" panose="020F0502020204030204" pitchFamily="34" charset="0"/>
                      </a:endParaRPr>
                    </a:p>
                  </a:txBody>
                  <a:tcPr marL="45720" marR="4572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lnSpc>
                          <a:spcPct val="85000"/>
                        </a:lnSpc>
                        <a:spcBef>
                          <a:spcPts val="0"/>
                        </a:spcBef>
                        <a:spcAft>
                          <a:spcPts val="0"/>
                        </a:spcAft>
                      </a:pPr>
                      <a:r>
                        <a:rPr lang="en-US" sz="1200" dirty="0">
                          <a:solidFill>
                            <a:schemeClr val="tx1"/>
                          </a:solidFill>
                          <a:latin typeface="+mj-lt"/>
                        </a:rPr>
                        <a:t>14 (61)</a:t>
                      </a:r>
                      <a:endParaRPr lang="en-US" sz="1200" dirty="0">
                        <a:solidFill>
                          <a:schemeClr val="tx1"/>
                        </a:solidFill>
                        <a:latin typeface="+mj-lt"/>
                        <a:cs typeface="Calibri" panose="020F050202020403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algn="ctr">
                        <a:lnSpc>
                          <a:spcPct val="85000"/>
                        </a:lnSpc>
                        <a:spcBef>
                          <a:spcPts val="0"/>
                        </a:spcBef>
                        <a:spcAft>
                          <a:spcPts val="0"/>
                        </a:spcAft>
                      </a:pPr>
                      <a:r>
                        <a:rPr lang="en-US" sz="1200" strike="noStrike" dirty="0">
                          <a:solidFill>
                            <a:schemeClr val="tx1"/>
                          </a:solidFill>
                          <a:effectLst/>
                          <a:latin typeface="+mj-lt"/>
                        </a:rPr>
                        <a:t>8 (73)</a:t>
                      </a:r>
                      <a:endParaRPr lang="en-US" sz="1200" strike="noStrike" dirty="0">
                        <a:solidFill>
                          <a:schemeClr val="tx1"/>
                        </a:solidFill>
                        <a:effectLst/>
                        <a:latin typeface="+mj-lt"/>
                        <a:ea typeface="Times New Roman" panose="02020603050405020304" pitchFamily="18" charset="0"/>
                        <a:cs typeface="Calibri" panose="020F0502020204030204" pitchFamily="34" charset="0"/>
                      </a:endParaRPr>
                    </a:p>
                  </a:txBody>
                  <a:tcPr marL="45720" marR="4572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2245672488"/>
                  </a:ext>
                </a:extLst>
              </a:tr>
              <a:tr h="225482">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114300" lvl="1" indent="0" algn="l" defTabSz="914400" rtl="0" eaLnBrk="1" latinLnBrk="0" hangingPunct="1">
                        <a:lnSpc>
                          <a:spcPct val="85000"/>
                        </a:lnSpc>
                        <a:spcBef>
                          <a:spcPts val="0"/>
                        </a:spcBef>
                        <a:spcAft>
                          <a:spcPts val="0"/>
                        </a:spcAft>
                        <a:tabLst/>
                      </a:pPr>
                      <a:r>
                        <a:rPr lang="en-US" sz="1200" kern="1200" dirty="0">
                          <a:solidFill>
                            <a:schemeClr val="tx1"/>
                          </a:solidFill>
                          <a:latin typeface="+mj-lt"/>
                        </a:rPr>
                        <a:t>Complex karyotype</a:t>
                      </a:r>
                      <a:r>
                        <a:rPr lang="en-US" sz="1200" kern="1200" baseline="30000" dirty="0">
                          <a:solidFill>
                            <a:schemeClr val="tx1"/>
                          </a:solidFill>
                          <a:latin typeface="+mj-lt"/>
                        </a:rPr>
                        <a:t>b</a:t>
                      </a:r>
                      <a:r>
                        <a:rPr lang="en-US" sz="1200" kern="1200" dirty="0">
                          <a:solidFill>
                            <a:schemeClr val="tx1"/>
                          </a:solidFill>
                          <a:latin typeface="+mj-lt"/>
                        </a:rPr>
                        <a:t> </a:t>
                      </a:r>
                      <a:endParaRPr lang="en-US" sz="1200" kern="1200" dirty="0">
                        <a:solidFill>
                          <a:schemeClr val="tx1"/>
                        </a:solidFill>
                        <a:latin typeface="+mj-lt"/>
                        <a:ea typeface="+mn-ea"/>
                        <a:cs typeface="Calibri" panose="020F0502020204030204" pitchFamily="34" charset="0"/>
                      </a:endParaRPr>
                    </a:p>
                  </a:txBody>
                  <a:tcPr marL="45720" marR="4572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lnSpc>
                          <a:spcPct val="85000"/>
                        </a:lnSpc>
                        <a:spcBef>
                          <a:spcPts val="0"/>
                        </a:spcBef>
                        <a:spcAft>
                          <a:spcPts val="0"/>
                        </a:spcAft>
                      </a:pPr>
                      <a:r>
                        <a:rPr lang="en-US" sz="1200" dirty="0">
                          <a:solidFill>
                            <a:schemeClr val="tx1"/>
                          </a:solidFill>
                          <a:latin typeface="+mj-lt"/>
                        </a:rPr>
                        <a:t>11</a:t>
                      </a:r>
                      <a:r>
                        <a:rPr lang="en-US" sz="1200" baseline="0" dirty="0">
                          <a:solidFill>
                            <a:schemeClr val="tx1"/>
                          </a:solidFill>
                          <a:latin typeface="+mj-lt"/>
                        </a:rPr>
                        <a:t> (48)</a:t>
                      </a:r>
                      <a:endParaRPr lang="en-US" sz="1200" dirty="0">
                        <a:solidFill>
                          <a:schemeClr val="tx1"/>
                        </a:solidFill>
                        <a:latin typeface="+mj-lt"/>
                        <a:cs typeface="Calibri" panose="020F050202020403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algn="ctr">
                        <a:lnSpc>
                          <a:spcPct val="85000"/>
                        </a:lnSpc>
                        <a:spcBef>
                          <a:spcPts val="0"/>
                        </a:spcBef>
                        <a:spcAft>
                          <a:spcPts val="0"/>
                        </a:spcAft>
                      </a:pPr>
                      <a:r>
                        <a:rPr lang="en-US" sz="1200" strike="noStrike" dirty="0">
                          <a:solidFill>
                            <a:schemeClr val="tx1"/>
                          </a:solidFill>
                          <a:effectLst/>
                          <a:latin typeface="+mj-lt"/>
                        </a:rPr>
                        <a:t>5 (45)</a:t>
                      </a:r>
                      <a:endParaRPr lang="en-US" sz="1200" strike="noStrike" dirty="0">
                        <a:solidFill>
                          <a:schemeClr val="tx1"/>
                        </a:solidFill>
                        <a:effectLst/>
                        <a:latin typeface="+mj-lt"/>
                        <a:ea typeface="Times New Roman" panose="02020603050405020304" pitchFamily="18" charset="0"/>
                        <a:cs typeface="Calibri" panose="020F0502020204030204" pitchFamily="34" charset="0"/>
                      </a:endParaRPr>
                    </a:p>
                  </a:txBody>
                  <a:tcPr marL="45720" marR="4572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13068148"/>
                  </a:ext>
                </a:extLst>
              </a:tr>
              <a:tr h="225482">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nSpc>
                          <a:spcPct val="85000"/>
                        </a:lnSpc>
                        <a:spcBef>
                          <a:spcPts val="0"/>
                        </a:spcBef>
                        <a:spcAft>
                          <a:spcPts val="0"/>
                        </a:spcAft>
                      </a:pPr>
                      <a:r>
                        <a:rPr lang="en-US" sz="1200" b="1" dirty="0">
                          <a:solidFill>
                            <a:schemeClr val="tx1"/>
                          </a:solidFill>
                          <a:latin typeface="+mj-lt"/>
                        </a:rPr>
                        <a:t>Median no. of lines of </a:t>
                      </a:r>
                      <a:r>
                        <a:rPr lang="en-US" sz="1200" b="1" kern="1200" dirty="0">
                          <a:solidFill>
                            <a:schemeClr val="tx1"/>
                          </a:solidFill>
                          <a:latin typeface="+mj-lt"/>
                        </a:rPr>
                        <a:t>prior </a:t>
                      </a:r>
                      <a:r>
                        <a:rPr lang="en-US" sz="1200" b="1" dirty="0">
                          <a:solidFill>
                            <a:schemeClr val="tx1"/>
                          </a:solidFill>
                          <a:latin typeface="+mj-lt"/>
                        </a:rPr>
                        <a:t>therapy</a:t>
                      </a:r>
                      <a:r>
                        <a:rPr lang="en-US" sz="1200" b="1" baseline="0" dirty="0">
                          <a:solidFill>
                            <a:schemeClr val="tx1"/>
                          </a:solidFill>
                          <a:latin typeface="+mj-lt"/>
                        </a:rPr>
                        <a:t> (range)</a:t>
                      </a:r>
                      <a:endParaRPr lang="en-US" sz="1200" b="1" dirty="0">
                        <a:solidFill>
                          <a:schemeClr val="tx1"/>
                        </a:solidFill>
                        <a:latin typeface="+mj-lt"/>
                        <a:cs typeface="Calibri" panose="020F0502020204030204" pitchFamily="34" charset="0"/>
                      </a:endParaRPr>
                    </a:p>
                  </a:txBody>
                  <a:tcPr marL="45720" marR="4572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lnSpc>
                          <a:spcPct val="85000"/>
                        </a:lnSpc>
                        <a:spcBef>
                          <a:spcPts val="0"/>
                        </a:spcBef>
                        <a:spcAft>
                          <a:spcPts val="0"/>
                        </a:spcAft>
                      </a:pPr>
                      <a:r>
                        <a:rPr lang="en-US" sz="1200" b="0" dirty="0">
                          <a:solidFill>
                            <a:schemeClr val="tx1"/>
                          </a:solidFill>
                          <a:latin typeface="+mj-lt"/>
                        </a:rPr>
                        <a:t>4 (2</a:t>
                      </a:r>
                      <a:r>
                        <a:rPr lang="en-US" sz="1200" kern="1200" dirty="0">
                          <a:solidFill>
                            <a:schemeClr val="tx1"/>
                          </a:solidFill>
                          <a:latin typeface="+mj-lt"/>
                          <a:ea typeface="+mn-ea"/>
                          <a:cs typeface="+mn-cs"/>
                        </a:rPr>
                        <a:t>‒</a:t>
                      </a:r>
                      <a:r>
                        <a:rPr lang="en-US" sz="1200" b="0" dirty="0">
                          <a:solidFill>
                            <a:schemeClr val="tx1"/>
                          </a:solidFill>
                          <a:latin typeface="+mj-lt"/>
                        </a:rPr>
                        <a:t>11)</a:t>
                      </a:r>
                      <a:endParaRPr lang="en-US" sz="1200" b="0" dirty="0">
                        <a:solidFill>
                          <a:schemeClr val="tx1"/>
                        </a:solidFill>
                        <a:latin typeface="+mj-lt"/>
                        <a:cs typeface="Calibri" panose="020F050202020403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algn="ctr">
                        <a:lnSpc>
                          <a:spcPct val="85000"/>
                        </a:lnSpc>
                        <a:spcBef>
                          <a:spcPts val="0"/>
                        </a:spcBef>
                        <a:spcAft>
                          <a:spcPts val="0"/>
                        </a:spcAft>
                      </a:pPr>
                      <a:r>
                        <a:rPr lang="en-US" sz="1200" strike="noStrike" dirty="0">
                          <a:solidFill>
                            <a:schemeClr val="tx1"/>
                          </a:solidFill>
                          <a:effectLst/>
                          <a:latin typeface="+mj-lt"/>
                        </a:rPr>
                        <a:t>5 (4</a:t>
                      </a:r>
                      <a:r>
                        <a:rPr lang="en-US" sz="1200" kern="1200" dirty="0">
                          <a:solidFill>
                            <a:schemeClr val="tx1"/>
                          </a:solidFill>
                          <a:latin typeface="+mj-lt"/>
                          <a:ea typeface="+mn-ea"/>
                          <a:cs typeface="+mn-cs"/>
                        </a:rPr>
                        <a:t>‒</a:t>
                      </a:r>
                      <a:r>
                        <a:rPr lang="en-US" sz="1200" strike="noStrike" dirty="0">
                          <a:solidFill>
                            <a:schemeClr val="tx1"/>
                          </a:solidFill>
                          <a:effectLst/>
                          <a:latin typeface="+mj-lt"/>
                        </a:rPr>
                        <a:t>10)</a:t>
                      </a:r>
                      <a:endParaRPr lang="en-US" sz="1200" strike="noStrike" dirty="0">
                        <a:solidFill>
                          <a:schemeClr val="tx1"/>
                        </a:solidFill>
                        <a:effectLst/>
                        <a:latin typeface="+mj-lt"/>
                        <a:ea typeface="Times New Roman" panose="02020603050405020304" pitchFamily="18" charset="0"/>
                        <a:cs typeface="Calibri" panose="020F0502020204030204" pitchFamily="34" charset="0"/>
                      </a:endParaRPr>
                    </a:p>
                  </a:txBody>
                  <a:tcPr marL="45720" marR="4572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727681492"/>
                  </a:ext>
                </a:extLst>
              </a:tr>
              <a:tr h="225482">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114300" lvl="1" indent="0" algn="l" defTabSz="914400" rtl="0" eaLnBrk="1" latinLnBrk="0" hangingPunct="1">
                        <a:lnSpc>
                          <a:spcPct val="85000"/>
                        </a:lnSpc>
                        <a:spcBef>
                          <a:spcPts val="0"/>
                        </a:spcBef>
                        <a:spcAft>
                          <a:spcPts val="0"/>
                        </a:spcAft>
                        <a:tabLst/>
                      </a:pPr>
                      <a:r>
                        <a:rPr lang="en-US" sz="1200" kern="1200" dirty="0">
                          <a:solidFill>
                            <a:schemeClr val="tx1"/>
                          </a:solidFill>
                          <a:latin typeface="+mj-lt"/>
                        </a:rPr>
                        <a:t>Ibrutinib progression, n (%)</a:t>
                      </a:r>
                      <a:endParaRPr lang="en-US" sz="1200" kern="1200" dirty="0">
                        <a:solidFill>
                          <a:schemeClr val="tx1"/>
                        </a:solidFill>
                        <a:latin typeface="+mj-lt"/>
                        <a:ea typeface="+mn-ea"/>
                        <a:cs typeface="Calibri" panose="020F0502020204030204" pitchFamily="34" charset="0"/>
                      </a:endParaRPr>
                    </a:p>
                  </a:txBody>
                  <a:tcPr marL="45720" marR="4572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lnSpc>
                          <a:spcPct val="85000"/>
                        </a:lnSpc>
                        <a:spcBef>
                          <a:spcPts val="0"/>
                        </a:spcBef>
                        <a:spcAft>
                          <a:spcPts val="0"/>
                        </a:spcAft>
                      </a:pPr>
                      <a:r>
                        <a:rPr lang="en-US" sz="1200" b="1" dirty="0">
                          <a:solidFill>
                            <a:srgbClr val="FF0000"/>
                          </a:solidFill>
                          <a:latin typeface="+mj-lt"/>
                        </a:rPr>
                        <a:t>17 (74)</a:t>
                      </a:r>
                      <a:endParaRPr lang="en-US" sz="1200" b="1" dirty="0">
                        <a:solidFill>
                          <a:srgbClr val="FF0000"/>
                        </a:solidFill>
                        <a:latin typeface="+mj-lt"/>
                        <a:cs typeface="Calibri" panose="020F050202020403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algn="ctr">
                        <a:lnSpc>
                          <a:spcPct val="85000"/>
                        </a:lnSpc>
                        <a:spcBef>
                          <a:spcPts val="0"/>
                        </a:spcBef>
                        <a:spcAft>
                          <a:spcPts val="0"/>
                        </a:spcAft>
                      </a:pPr>
                      <a:r>
                        <a:rPr lang="en-US" sz="1200" strike="noStrike" dirty="0">
                          <a:solidFill>
                            <a:schemeClr val="tx1"/>
                          </a:solidFill>
                          <a:effectLst/>
                          <a:latin typeface="+mj-lt"/>
                        </a:rPr>
                        <a:t>11 (100)</a:t>
                      </a:r>
                      <a:endParaRPr lang="en-US" sz="1200" strike="noStrike" dirty="0">
                        <a:solidFill>
                          <a:schemeClr val="tx1"/>
                        </a:solidFill>
                        <a:effectLst/>
                        <a:latin typeface="+mj-lt"/>
                        <a:ea typeface="Times New Roman" panose="02020603050405020304" pitchFamily="18" charset="0"/>
                        <a:cs typeface="Calibri" panose="020F0502020204030204" pitchFamily="34" charset="0"/>
                      </a:endParaRPr>
                    </a:p>
                  </a:txBody>
                  <a:tcPr marL="45720" marR="4572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257701506"/>
                  </a:ext>
                </a:extLst>
              </a:tr>
              <a:tr h="225482">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114300" lvl="1" indent="0" algn="l" defTabSz="914400" rtl="0" eaLnBrk="1" latinLnBrk="0" hangingPunct="1">
                        <a:lnSpc>
                          <a:spcPct val="85000"/>
                        </a:lnSpc>
                        <a:spcBef>
                          <a:spcPts val="0"/>
                        </a:spcBef>
                        <a:spcAft>
                          <a:spcPts val="0"/>
                        </a:spcAft>
                        <a:tabLst/>
                      </a:pPr>
                      <a:r>
                        <a:rPr lang="en-US" sz="1200" kern="1200" dirty="0">
                          <a:solidFill>
                            <a:schemeClr val="tx1"/>
                          </a:solidFill>
                          <a:latin typeface="+mj-lt"/>
                        </a:rPr>
                        <a:t>Ibrutinib intolerant, n (%)</a:t>
                      </a:r>
                      <a:endParaRPr lang="en-US" sz="1200" kern="1200" dirty="0">
                        <a:solidFill>
                          <a:schemeClr val="tx1"/>
                        </a:solidFill>
                        <a:latin typeface="+mj-lt"/>
                        <a:ea typeface="+mn-ea"/>
                        <a:cs typeface="Calibri" panose="020F0502020204030204" pitchFamily="34" charset="0"/>
                      </a:endParaRPr>
                    </a:p>
                  </a:txBody>
                  <a:tcPr marL="45720" marR="4572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lnSpc>
                          <a:spcPct val="85000"/>
                        </a:lnSpc>
                        <a:spcBef>
                          <a:spcPts val="0"/>
                        </a:spcBef>
                        <a:spcAft>
                          <a:spcPts val="0"/>
                        </a:spcAft>
                      </a:pPr>
                      <a:r>
                        <a:rPr lang="en-US" sz="1200" dirty="0">
                          <a:solidFill>
                            <a:schemeClr val="tx1"/>
                          </a:solidFill>
                          <a:latin typeface="+mj-lt"/>
                        </a:rPr>
                        <a:t>6 (26)</a:t>
                      </a:r>
                      <a:endParaRPr lang="en-US" sz="1200" dirty="0">
                        <a:solidFill>
                          <a:schemeClr val="tx1"/>
                        </a:solidFill>
                        <a:latin typeface="+mj-lt"/>
                        <a:cs typeface="Calibri" panose="020F050202020403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algn="ctr">
                        <a:lnSpc>
                          <a:spcPct val="85000"/>
                        </a:lnSpc>
                        <a:spcBef>
                          <a:spcPts val="0"/>
                        </a:spcBef>
                        <a:spcAft>
                          <a:spcPts val="0"/>
                        </a:spcAft>
                      </a:pPr>
                      <a:r>
                        <a:rPr lang="en-US" sz="1200" strike="noStrike" dirty="0">
                          <a:solidFill>
                            <a:schemeClr val="tx1"/>
                          </a:solidFill>
                          <a:effectLst/>
                          <a:latin typeface="+mj-lt"/>
                        </a:rPr>
                        <a:t>0</a:t>
                      </a:r>
                      <a:endParaRPr lang="en-US" sz="1200" strike="noStrike" dirty="0">
                        <a:solidFill>
                          <a:schemeClr val="tx1"/>
                        </a:solidFill>
                        <a:effectLst/>
                        <a:latin typeface="+mj-lt"/>
                        <a:ea typeface="Times New Roman" panose="02020603050405020304" pitchFamily="18" charset="0"/>
                        <a:cs typeface="Calibri" panose="020F0502020204030204" pitchFamily="34" charset="0"/>
                      </a:endParaRPr>
                    </a:p>
                  </a:txBody>
                  <a:tcPr marL="45720" marR="4572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37444894"/>
                  </a:ext>
                </a:extLst>
              </a:tr>
              <a:tr h="225482">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nSpc>
                          <a:spcPct val="85000"/>
                        </a:lnSpc>
                        <a:spcBef>
                          <a:spcPts val="0"/>
                        </a:spcBef>
                        <a:spcAft>
                          <a:spcPts val="0"/>
                        </a:spcAft>
                      </a:pPr>
                      <a:r>
                        <a:rPr lang="en-US" sz="1200" b="1" dirty="0">
                          <a:solidFill>
                            <a:schemeClr val="tx1"/>
                          </a:solidFill>
                          <a:latin typeface="+mj-lt"/>
                        </a:rPr>
                        <a:t>Received</a:t>
                      </a:r>
                      <a:r>
                        <a:rPr lang="en-US" sz="1200" b="1" baseline="0" dirty="0">
                          <a:solidFill>
                            <a:schemeClr val="tx1"/>
                          </a:solidFill>
                          <a:latin typeface="+mj-lt"/>
                        </a:rPr>
                        <a:t> bridging therapy, n (%)</a:t>
                      </a:r>
                      <a:endParaRPr lang="en-US" sz="1200" b="1" dirty="0">
                        <a:solidFill>
                          <a:schemeClr val="tx1"/>
                        </a:solidFill>
                        <a:latin typeface="+mj-lt"/>
                        <a:cs typeface="Calibri" panose="020F0502020204030204" pitchFamily="34" charset="0"/>
                      </a:endParaRPr>
                    </a:p>
                  </a:txBody>
                  <a:tcPr marL="45720" marR="4572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lvl="0" indent="0" algn="ctr" defTabSz="914400" rtl="0" eaLnBrk="1" fontAlgn="auto" latinLnBrk="0" hangingPunct="1">
                        <a:lnSpc>
                          <a:spcPct val="85000"/>
                        </a:lnSpc>
                        <a:spcBef>
                          <a:spcPts val="0"/>
                        </a:spcBef>
                        <a:spcAft>
                          <a:spcPts val="0"/>
                        </a:spcAft>
                        <a:buClrTx/>
                        <a:buSzTx/>
                        <a:buFontTx/>
                        <a:buNone/>
                        <a:tabLst/>
                        <a:defRPr/>
                      </a:pPr>
                      <a:r>
                        <a:rPr lang="en-US" sz="1200" b="0" kern="1200" dirty="0">
                          <a:solidFill>
                            <a:schemeClr val="tx1"/>
                          </a:solidFill>
                          <a:latin typeface="+mj-lt"/>
                        </a:rPr>
                        <a:t>17 (74)</a:t>
                      </a:r>
                      <a:endParaRPr lang="en-US" sz="1200" b="0" kern="1200" dirty="0">
                        <a:solidFill>
                          <a:schemeClr val="tx1"/>
                        </a:solidFill>
                        <a:latin typeface="+mj-lt"/>
                        <a:ea typeface="+mn-ea"/>
                        <a:cs typeface="Calibri" panose="020F050202020403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algn="ctr">
                        <a:lnSpc>
                          <a:spcPct val="85000"/>
                        </a:lnSpc>
                        <a:spcBef>
                          <a:spcPts val="0"/>
                        </a:spcBef>
                        <a:spcAft>
                          <a:spcPts val="0"/>
                        </a:spcAft>
                      </a:pPr>
                      <a:r>
                        <a:rPr lang="en-US" sz="1200" strike="noStrike" dirty="0">
                          <a:solidFill>
                            <a:schemeClr val="tx1"/>
                          </a:solidFill>
                          <a:effectLst/>
                          <a:latin typeface="+mj-lt"/>
                        </a:rPr>
                        <a:t>8 (73)</a:t>
                      </a:r>
                      <a:endParaRPr lang="en-US" sz="1200" strike="noStrike" dirty="0">
                        <a:solidFill>
                          <a:schemeClr val="tx1"/>
                        </a:solidFill>
                        <a:effectLst/>
                        <a:latin typeface="+mj-lt"/>
                        <a:ea typeface="Times New Roman" panose="02020603050405020304" pitchFamily="18" charset="0"/>
                        <a:cs typeface="Calibri" panose="020F0502020204030204" pitchFamily="34" charset="0"/>
                      </a:endParaRPr>
                    </a:p>
                  </a:txBody>
                  <a:tcPr marL="45720" marR="4572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71975112"/>
                  </a:ext>
                </a:extLst>
              </a:tr>
            </a:tbl>
          </a:graphicData>
        </a:graphic>
      </p:graphicFrame>
      <p:sp>
        <p:nvSpPr>
          <p:cNvPr id="6" name="TextBox 5">
            <a:extLst>
              <a:ext uri="{FF2B5EF4-FFF2-40B4-BE49-F238E27FC236}">
                <a16:creationId xmlns:a16="http://schemas.microsoft.com/office/drawing/2014/main" id="{68B7E4D1-E24E-4833-948F-6F58DF5DD0FE}"/>
              </a:ext>
            </a:extLst>
          </p:cNvPr>
          <p:cNvSpPr txBox="1"/>
          <p:nvPr/>
        </p:nvSpPr>
        <p:spPr>
          <a:xfrm>
            <a:off x="9718941" y="6568088"/>
            <a:ext cx="2548518"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srgbClr val="595454"/>
                </a:solidFill>
                <a:effectLst/>
                <a:uLnTx/>
                <a:uFillTx/>
                <a:latin typeface="Trebuchet MS" panose="020B0603020202020204"/>
                <a:ea typeface="+mn-ea"/>
                <a:cs typeface="+mn-cs"/>
              </a:rPr>
              <a:t>Siddiqi et al, ASH 2020</a:t>
            </a:r>
          </a:p>
        </p:txBody>
      </p:sp>
      <p:sp>
        <p:nvSpPr>
          <p:cNvPr id="4" name="TextBox 3">
            <a:extLst>
              <a:ext uri="{FF2B5EF4-FFF2-40B4-BE49-F238E27FC236}">
                <a16:creationId xmlns:a16="http://schemas.microsoft.com/office/drawing/2014/main" id="{1CDFBEC2-6297-214C-8399-95BEC30EBFF6}"/>
              </a:ext>
            </a:extLst>
          </p:cNvPr>
          <p:cNvSpPr txBox="1"/>
          <p:nvPr/>
        </p:nvSpPr>
        <p:spPr>
          <a:xfrm>
            <a:off x="160638" y="12357"/>
            <a:ext cx="2330190" cy="338554"/>
          </a:xfrm>
          <a:prstGeom prst="rect">
            <a:avLst/>
          </a:prstGeom>
          <a:noFill/>
        </p:spPr>
        <p:txBody>
          <a:bodyPr wrap="none" rtlCol="0">
            <a:spAutoFit/>
          </a:bodyPr>
          <a:lstStyle/>
          <a:p>
            <a:r>
              <a:rPr lang="en-US" sz="1600" b="1" dirty="0">
                <a:solidFill>
                  <a:schemeClr val="tx1">
                    <a:lumMod val="50000"/>
                  </a:schemeClr>
                </a:solidFill>
                <a:latin typeface="Arial Narrow" panose="020B0606020202030204" pitchFamily="34" charset="0"/>
              </a:rPr>
              <a:t>TRANSCEND CLL 004 Trial</a:t>
            </a:r>
            <a:endParaRPr lang="en-US" sz="1600" dirty="0"/>
          </a:p>
        </p:txBody>
      </p:sp>
    </p:spTree>
    <p:extLst>
      <p:ext uri="{BB962C8B-B14F-4D97-AF65-F5344CB8AC3E}">
        <p14:creationId xmlns:p14="http://schemas.microsoft.com/office/powerpoint/2010/main" val="1483599993"/>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F64EB054-AF36-41D6-90BC-6183041521CD}"/>
              </a:ext>
            </a:extLst>
          </p:cNvPr>
          <p:cNvSpPr>
            <a:spLocks noGrp="1"/>
          </p:cNvSpPr>
          <p:nvPr>
            <p:ph sz="quarter" idx="13"/>
          </p:nvPr>
        </p:nvSpPr>
        <p:spPr>
          <a:xfrm>
            <a:off x="377825" y="896256"/>
            <a:ext cx="11433175" cy="742885"/>
          </a:xfrm>
        </p:spPr>
        <p:txBody>
          <a:bodyPr>
            <a:noAutofit/>
          </a:bodyPr>
          <a:lstStyle/>
          <a:p>
            <a:pPr marL="176213" indent="-176213">
              <a:buFont typeface="Arial" panose="020B0604020202020204" pitchFamily="34" charset="0"/>
              <a:buChar char="•"/>
            </a:pPr>
            <a:r>
              <a:rPr lang="en-US" sz="1800" dirty="0"/>
              <a:t>Dose-limiting toxicities were reported for 2 patients at DL2, which resolved</a:t>
            </a:r>
          </a:p>
          <a:p>
            <a:pPr marL="176213" indent="-176213">
              <a:buFont typeface="Arial" panose="020B0604020202020204" pitchFamily="34" charset="0"/>
              <a:buChar char="•"/>
            </a:pPr>
            <a:r>
              <a:rPr lang="en-US" sz="1800" dirty="0"/>
              <a:t>No late or delayed AEs of concern have emerged with longer follow-up</a:t>
            </a:r>
          </a:p>
        </p:txBody>
      </p:sp>
      <p:sp>
        <p:nvSpPr>
          <p:cNvPr id="3" name="Title 2">
            <a:extLst>
              <a:ext uri="{FF2B5EF4-FFF2-40B4-BE49-F238E27FC236}">
                <a16:creationId xmlns:a16="http://schemas.microsoft.com/office/drawing/2014/main" id="{15704524-DA6C-4553-A1E5-97D7EE87E0D2}"/>
              </a:ext>
            </a:extLst>
          </p:cNvPr>
          <p:cNvSpPr>
            <a:spLocks noGrp="1"/>
          </p:cNvSpPr>
          <p:nvPr>
            <p:ph type="title"/>
          </p:nvPr>
        </p:nvSpPr>
        <p:spPr>
          <a:xfrm>
            <a:off x="377825" y="160338"/>
            <a:ext cx="11471278" cy="677862"/>
          </a:xfrm>
        </p:spPr>
        <p:txBody>
          <a:bodyPr>
            <a:noAutofit/>
          </a:bodyPr>
          <a:lstStyle/>
          <a:p>
            <a:r>
              <a:rPr lang="en-US" sz="2500" b="1" dirty="0">
                <a:latin typeface="Arial Narrow" panose="020B0606020202030204" pitchFamily="34" charset="0"/>
              </a:rPr>
              <a:t>TRANSCEND CLL 004: </a:t>
            </a:r>
            <a:r>
              <a:rPr lang="en-US" sz="2500" b="1" dirty="0"/>
              <a:t>Treatment-Emergent AEs, Cytokine Release Syndrome, and Neurological Events: monotherapy cohort</a:t>
            </a:r>
          </a:p>
        </p:txBody>
      </p:sp>
      <p:graphicFrame>
        <p:nvGraphicFramePr>
          <p:cNvPr id="6" name="Table 1">
            <a:extLst>
              <a:ext uri="{FF2B5EF4-FFF2-40B4-BE49-F238E27FC236}">
                <a16:creationId xmlns:a16="http://schemas.microsoft.com/office/drawing/2014/main" id="{DACF6249-AD7A-4D10-8C77-3815E3751943}"/>
              </a:ext>
            </a:extLst>
          </p:cNvPr>
          <p:cNvGraphicFramePr>
            <a:graphicFrameLocks noGrp="1"/>
          </p:cNvGraphicFramePr>
          <p:nvPr>
            <p:extLst>
              <p:ext uri="{D42A27DB-BD31-4B8C-83A1-F6EECF244321}">
                <p14:modId xmlns:p14="http://schemas.microsoft.com/office/powerpoint/2010/main" val="2088550252"/>
              </p:ext>
            </p:extLst>
          </p:nvPr>
        </p:nvGraphicFramePr>
        <p:xfrm>
          <a:off x="480719" y="1697540"/>
          <a:ext cx="11368384" cy="4329383"/>
        </p:xfrm>
        <a:graphic>
          <a:graphicData uri="http://schemas.openxmlformats.org/drawingml/2006/table">
            <a:tbl>
              <a:tblPr firstRow="1" firstCol="1" bandRow="1">
                <a:tableStyleId>{9D7B26C5-4107-4FEC-AEDC-1716B250A1EF}</a:tableStyleId>
              </a:tblPr>
              <a:tblGrid>
                <a:gridCol w="4526710">
                  <a:extLst>
                    <a:ext uri="{9D8B030D-6E8A-4147-A177-3AD203B41FA5}">
                      <a16:colId xmlns:a16="http://schemas.microsoft.com/office/drawing/2014/main" val="2492440702"/>
                    </a:ext>
                  </a:extLst>
                </a:gridCol>
                <a:gridCol w="3420837">
                  <a:extLst>
                    <a:ext uri="{9D8B030D-6E8A-4147-A177-3AD203B41FA5}">
                      <a16:colId xmlns:a16="http://schemas.microsoft.com/office/drawing/2014/main" val="534338096"/>
                    </a:ext>
                  </a:extLst>
                </a:gridCol>
                <a:gridCol w="3420837">
                  <a:extLst>
                    <a:ext uri="{9D8B030D-6E8A-4147-A177-3AD203B41FA5}">
                      <a16:colId xmlns:a16="http://schemas.microsoft.com/office/drawing/2014/main" val="1058971051"/>
                    </a:ext>
                  </a:extLst>
                </a:gridCol>
              </a:tblGrid>
              <a:tr h="603669">
                <a:tc>
                  <a:txBody>
                    <a:bodyPr/>
                    <a:lstStyle/>
                    <a:p>
                      <a:pPr marL="0" marR="0">
                        <a:lnSpc>
                          <a:spcPct val="115000"/>
                        </a:lnSpc>
                        <a:spcBef>
                          <a:spcPts val="0"/>
                        </a:spcBef>
                        <a:spcAft>
                          <a:spcPts val="0"/>
                        </a:spcAft>
                      </a:pPr>
                      <a:r>
                        <a:rPr lang="en-US" sz="1200" dirty="0">
                          <a:solidFill>
                            <a:schemeClr val="bg1"/>
                          </a:solidFill>
                          <a:effectLst/>
                          <a:latin typeface="+mn-lt"/>
                        </a:rPr>
                        <a:t>Parameter</a:t>
                      </a:r>
                      <a:endParaRPr lang="en-US" sz="1200" dirty="0">
                        <a:solidFill>
                          <a:schemeClr val="bg1"/>
                        </a:solidFill>
                        <a:effectLst/>
                        <a:latin typeface="+mn-lt"/>
                        <a:ea typeface="Calibri" panose="020F0502020204030204" pitchFamily="34" charset="0"/>
                        <a:cs typeface="Times New Roman" panose="02020603050405020304" pitchFamily="18" charset="0"/>
                      </a:endParaRPr>
                    </a:p>
                  </a:txBody>
                  <a:tcPr marT="0" marB="0" anchor="ctr">
                    <a:lnL w="28575"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marL="0" marR="0" algn="ctr">
                        <a:lnSpc>
                          <a:spcPct val="115000"/>
                        </a:lnSpc>
                        <a:spcBef>
                          <a:spcPts val="0"/>
                        </a:spcBef>
                        <a:spcAft>
                          <a:spcPts val="0"/>
                        </a:spcAft>
                      </a:pPr>
                      <a:r>
                        <a:rPr lang="en-US" sz="1200" dirty="0">
                          <a:solidFill>
                            <a:schemeClr val="bg1"/>
                          </a:solidFill>
                          <a:effectLst/>
                          <a:latin typeface="+mn-lt"/>
                        </a:rPr>
                        <a:t>Monotherapy Cohort</a:t>
                      </a:r>
                    </a:p>
                    <a:p>
                      <a:pPr marL="0" marR="0" algn="ctr">
                        <a:lnSpc>
                          <a:spcPct val="115000"/>
                        </a:lnSpc>
                        <a:spcBef>
                          <a:spcPts val="0"/>
                        </a:spcBef>
                        <a:spcAft>
                          <a:spcPts val="0"/>
                        </a:spcAft>
                      </a:pPr>
                      <a:r>
                        <a:rPr lang="en-US" sz="1200" dirty="0">
                          <a:solidFill>
                            <a:schemeClr val="bg1"/>
                          </a:solidFill>
                          <a:effectLst/>
                          <a:latin typeface="+mn-lt"/>
                        </a:rPr>
                        <a:t>(N = 23)</a:t>
                      </a:r>
                      <a:endParaRPr lang="en-US" sz="1200" dirty="0">
                        <a:solidFill>
                          <a:schemeClr val="bg1"/>
                        </a:solidFill>
                        <a:effectLst/>
                        <a:latin typeface="+mn-lt"/>
                        <a:ea typeface="Calibri" panose="020F0502020204030204" pitchFamily="34" charset="0"/>
                        <a:cs typeface="Times New Roman" panose="02020603050405020304" pitchFamily="18" charset="0"/>
                      </a:endParaRPr>
                    </a:p>
                  </a:txBody>
                  <a:tcPr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marL="0" marR="0" algn="ctr">
                        <a:lnSpc>
                          <a:spcPct val="115000"/>
                        </a:lnSpc>
                        <a:spcBef>
                          <a:spcPts val="0"/>
                        </a:spcBef>
                        <a:spcAft>
                          <a:spcPts val="0"/>
                        </a:spcAft>
                      </a:pPr>
                      <a:r>
                        <a:rPr lang="fr-FR" sz="1200" b="1" strike="noStrike" kern="1200" dirty="0" err="1">
                          <a:solidFill>
                            <a:schemeClr val="bg1"/>
                          </a:solidFill>
                          <a:latin typeface="+mn-lt"/>
                          <a:ea typeface="+mn-ea"/>
                          <a:cs typeface="+mn-cs"/>
                        </a:rPr>
                        <a:t>BTKi</a:t>
                      </a:r>
                      <a:r>
                        <a:rPr lang="fr-FR" sz="1200" b="1" strike="noStrike" kern="1200" dirty="0">
                          <a:solidFill>
                            <a:schemeClr val="bg1"/>
                          </a:solidFill>
                          <a:latin typeface="+mn-lt"/>
                          <a:ea typeface="+mn-ea"/>
                          <a:cs typeface="+mn-cs"/>
                        </a:rPr>
                        <a:t> Progression/</a:t>
                      </a:r>
                      <a:r>
                        <a:rPr lang="fr-FR" sz="1200" b="1" strike="noStrike" kern="1200" dirty="0" err="1">
                          <a:solidFill>
                            <a:schemeClr val="bg1"/>
                          </a:solidFill>
                          <a:latin typeface="+mn-lt"/>
                          <a:ea typeface="+mn-ea"/>
                          <a:cs typeface="+mn-cs"/>
                        </a:rPr>
                        <a:t>Venetoclax</a:t>
                      </a:r>
                      <a:r>
                        <a:rPr lang="fr-FR" sz="1200" b="1" strike="noStrike" kern="1200" dirty="0">
                          <a:solidFill>
                            <a:schemeClr val="bg1"/>
                          </a:solidFill>
                          <a:latin typeface="+mn-lt"/>
                          <a:ea typeface="+mn-ea"/>
                          <a:cs typeface="+mn-cs"/>
                        </a:rPr>
                        <a:t> Failure </a:t>
                      </a:r>
                      <a:r>
                        <a:rPr lang="en-US" sz="1200" dirty="0" err="1">
                          <a:solidFill>
                            <a:schemeClr val="bg1"/>
                          </a:solidFill>
                          <a:effectLst/>
                          <a:latin typeface="+mn-lt"/>
                        </a:rPr>
                        <a:t>Subgroup</a:t>
                      </a:r>
                      <a:r>
                        <a:rPr lang="en-US" sz="1200" baseline="30000" dirty="0" err="1">
                          <a:solidFill>
                            <a:schemeClr val="bg1"/>
                          </a:solidFill>
                          <a:effectLst/>
                          <a:latin typeface="+mn-lt"/>
                        </a:rPr>
                        <a:t>c</a:t>
                      </a:r>
                      <a:endParaRPr lang="en-US" sz="1200" dirty="0">
                        <a:solidFill>
                          <a:schemeClr val="bg1"/>
                        </a:solidFill>
                        <a:effectLst/>
                        <a:latin typeface="+mn-lt"/>
                      </a:endParaRPr>
                    </a:p>
                    <a:p>
                      <a:pPr marL="0" marR="0" algn="ctr">
                        <a:lnSpc>
                          <a:spcPct val="115000"/>
                        </a:lnSpc>
                        <a:spcBef>
                          <a:spcPts val="0"/>
                        </a:spcBef>
                        <a:spcAft>
                          <a:spcPts val="0"/>
                        </a:spcAft>
                      </a:pPr>
                      <a:r>
                        <a:rPr lang="en-US" sz="1200" dirty="0">
                          <a:solidFill>
                            <a:schemeClr val="bg1"/>
                          </a:solidFill>
                          <a:effectLst/>
                          <a:latin typeface="+mn-lt"/>
                        </a:rPr>
                        <a:t>(n = 11)</a:t>
                      </a:r>
                      <a:endParaRPr lang="en-US" sz="1200" dirty="0">
                        <a:solidFill>
                          <a:schemeClr val="bg1"/>
                        </a:solidFill>
                        <a:effectLst/>
                        <a:latin typeface="+mn-lt"/>
                        <a:ea typeface="Calibri" panose="020F0502020204030204" pitchFamily="34" charset="0"/>
                        <a:cs typeface="Times New Roman" panose="02020603050405020304" pitchFamily="18" charset="0"/>
                      </a:endParaRPr>
                    </a:p>
                  </a:txBody>
                  <a:tcPr marT="0" marB="0" anchor="ctr">
                    <a:lnL w="12700" cap="flat" cmpd="sng" algn="ctr">
                      <a:solidFill>
                        <a:schemeClr val="bg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1134844834"/>
                  </a:ext>
                </a:extLst>
              </a:tr>
              <a:tr h="189678">
                <a:tc>
                  <a:txBody>
                    <a:bodyPr/>
                    <a:lstStyle/>
                    <a:p>
                      <a:pPr marL="0" marR="0">
                        <a:lnSpc>
                          <a:spcPct val="115000"/>
                        </a:lnSpc>
                        <a:spcBef>
                          <a:spcPts val="0"/>
                        </a:spcBef>
                        <a:spcAft>
                          <a:spcPts val="0"/>
                        </a:spcAft>
                      </a:pPr>
                      <a:r>
                        <a:rPr lang="en-US" sz="1200" dirty="0">
                          <a:effectLst/>
                          <a:latin typeface="+mn-lt"/>
                        </a:rPr>
                        <a:t>Common grade 3/4 treatment-emergent AEs (TEAEs), n (%)</a:t>
                      </a:r>
                      <a:endParaRPr lang="en-US" sz="1200" dirty="0">
                        <a:effectLst/>
                        <a:latin typeface="+mn-lt"/>
                        <a:ea typeface="Calibri" panose="020F0502020204030204" pitchFamily="34" charset="0"/>
                        <a:cs typeface="Times New Roman" panose="02020603050405020304" pitchFamily="18" charset="0"/>
                      </a:endParaRPr>
                    </a:p>
                  </a:txBody>
                  <a:tcPr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marL="0" marR="0">
                        <a:lnSpc>
                          <a:spcPct val="115000"/>
                        </a:lnSpc>
                        <a:spcBef>
                          <a:spcPts val="0"/>
                        </a:spcBef>
                        <a:spcAft>
                          <a:spcPts val="0"/>
                        </a:spcAft>
                      </a:pPr>
                      <a:endParaRPr lang="en-US" sz="1200" dirty="0">
                        <a:effectLst/>
                        <a:latin typeface="+mn-lt"/>
                        <a:ea typeface="Calibri" panose="020F0502020204030204" pitchFamily="34" charset="0"/>
                        <a:cs typeface="Times New Roman" panose="02020603050405020304" pitchFamily="18" charset="0"/>
                      </a:endParaRP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endParaRPr lang="en-US" sz="1200" strike="sngStrike" dirty="0">
                        <a:solidFill>
                          <a:srgbClr val="FF0000"/>
                        </a:solidFill>
                        <a:effectLst/>
                        <a:latin typeface="+mn-lt"/>
                        <a:ea typeface="Calibri" panose="020F0502020204030204" pitchFamily="34" charset="0"/>
                        <a:cs typeface="Times New Roman" panose="02020603050405020304" pitchFamily="18" charset="0"/>
                      </a:endParaRPr>
                    </a:p>
                  </a:txBody>
                  <a:tcPr marT="0" marB="0">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1777771189"/>
                  </a:ext>
                </a:extLst>
              </a:tr>
              <a:tr h="189678">
                <a:tc>
                  <a:txBody>
                    <a:bodyPr/>
                    <a:lstStyle/>
                    <a:p>
                      <a:pPr marL="101600" marR="0">
                        <a:lnSpc>
                          <a:spcPct val="115000"/>
                        </a:lnSpc>
                        <a:spcBef>
                          <a:spcPts val="0"/>
                        </a:spcBef>
                        <a:spcAft>
                          <a:spcPts val="0"/>
                        </a:spcAft>
                      </a:pPr>
                      <a:r>
                        <a:rPr lang="en-US" sz="1200" b="0" dirty="0">
                          <a:effectLst/>
                          <a:latin typeface="+mn-lt"/>
                        </a:rPr>
                        <a:t>Anemia</a:t>
                      </a:r>
                      <a:endParaRPr lang="en-US" sz="1200" b="0" dirty="0">
                        <a:effectLst/>
                        <a:latin typeface="+mn-lt"/>
                        <a:ea typeface="Calibri" panose="020F0502020204030204" pitchFamily="34" charset="0"/>
                        <a:cs typeface="Times New Roman" panose="02020603050405020304" pitchFamily="18" charset="0"/>
                      </a:endParaRPr>
                    </a:p>
                  </a:txBody>
                  <a:tcPr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marL="101600" marR="0" algn="ctr">
                        <a:lnSpc>
                          <a:spcPct val="115000"/>
                        </a:lnSpc>
                        <a:spcBef>
                          <a:spcPts val="0"/>
                        </a:spcBef>
                        <a:spcAft>
                          <a:spcPts val="0"/>
                        </a:spcAft>
                      </a:pPr>
                      <a:r>
                        <a:rPr lang="en-US" sz="1200" dirty="0">
                          <a:solidFill>
                            <a:schemeClr val="tx1"/>
                          </a:solidFill>
                          <a:effectLst/>
                          <a:latin typeface="+mn-lt"/>
                        </a:rPr>
                        <a:t>17 (74)</a:t>
                      </a:r>
                      <a:endParaRPr lang="en-US" sz="1200" b="0" dirty="0">
                        <a:effectLst/>
                        <a:latin typeface="+mn-lt"/>
                        <a:ea typeface="Calibri" panose="020F0502020204030204" pitchFamily="34" charset="0"/>
                        <a:cs typeface="Times New Roman" panose="02020603050405020304" pitchFamily="18" charset="0"/>
                      </a:endParaRP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1200" dirty="0">
                          <a:solidFill>
                            <a:schemeClr val="tx1"/>
                          </a:solidFill>
                          <a:effectLst/>
                          <a:latin typeface="+mn-lt"/>
                        </a:rPr>
                        <a:t>7 (64)</a:t>
                      </a:r>
                      <a:endParaRPr lang="en-US" sz="1200" dirty="0">
                        <a:solidFill>
                          <a:schemeClr val="tx1"/>
                        </a:solidFill>
                        <a:effectLst/>
                        <a:latin typeface="+mn-lt"/>
                        <a:ea typeface="Calibri" panose="020F0502020204030204" pitchFamily="34" charset="0"/>
                        <a:cs typeface="Times New Roman" panose="02020603050405020304" pitchFamily="18" charset="0"/>
                      </a:endParaRPr>
                    </a:p>
                  </a:txBody>
                  <a:tcPr marT="0" marB="0">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1596293011"/>
                  </a:ext>
                </a:extLst>
              </a:tr>
              <a:tr h="189678">
                <a:tc>
                  <a:txBody>
                    <a:bodyPr/>
                    <a:lstStyle/>
                    <a:p>
                      <a:pPr marL="101600" marR="0">
                        <a:lnSpc>
                          <a:spcPct val="115000"/>
                        </a:lnSpc>
                        <a:spcBef>
                          <a:spcPts val="0"/>
                        </a:spcBef>
                        <a:spcAft>
                          <a:spcPts val="0"/>
                        </a:spcAft>
                      </a:pPr>
                      <a:r>
                        <a:rPr lang="en-US" sz="1200" b="0" dirty="0">
                          <a:effectLst/>
                          <a:latin typeface="+mn-lt"/>
                        </a:rPr>
                        <a:t>Thrombocytopenia</a:t>
                      </a:r>
                      <a:endParaRPr lang="en-US" sz="1200" b="0" dirty="0">
                        <a:effectLst/>
                        <a:latin typeface="+mn-lt"/>
                        <a:ea typeface="Calibri" panose="020F0502020204030204" pitchFamily="34" charset="0"/>
                        <a:cs typeface="Times New Roman" panose="02020603050405020304" pitchFamily="18" charset="0"/>
                      </a:endParaRPr>
                    </a:p>
                  </a:txBody>
                  <a:tcPr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marL="101600" marR="0" algn="ctr">
                        <a:lnSpc>
                          <a:spcPct val="115000"/>
                        </a:lnSpc>
                        <a:spcBef>
                          <a:spcPts val="0"/>
                        </a:spcBef>
                        <a:spcAft>
                          <a:spcPts val="0"/>
                        </a:spcAft>
                      </a:pPr>
                      <a:r>
                        <a:rPr lang="en-US" sz="1200" dirty="0">
                          <a:solidFill>
                            <a:schemeClr val="tx1"/>
                          </a:solidFill>
                          <a:effectLst/>
                          <a:latin typeface="+mn-lt"/>
                        </a:rPr>
                        <a:t>16 (70)</a:t>
                      </a:r>
                      <a:endParaRPr lang="en-US" sz="1200" b="0" dirty="0">
                        <a:effectLst/>
                        <a:latin typeface="+mn-lt"/>
                        <a:ea typeface="Calibri" panose="020F0502020204030204" pitchFamily="34" charset="0"/>
                        <a:cs typeface="Times New Roman" panose="02020603050405020304" pitchFamily="18" charset="0"/>
                      </a:endParaRP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1200" dirty="0">
                          <a:solidFill>
                            <a:schemeClr val="tx1"/>
                          </a:solidFill>
                          <a:effectLst/>
                          <a:latin typeface="+mn-lt"/>
                        </a:rPr>
                        <a:t>6 (55)</a:t>
                      </a:r>
                      <a:endParaRPr lang="en-US" sz="1200" dirty="0">
                        <a:solidFill>
                          <a:schemeClr val="tx1"/>
                        </a:solidFill>
                        <a:effectLst/>
                        <a:latin typeface="+mn-lt"/>
                        <a:ea typeface="Calibri" panose="020F0502020204030204" pitchFamily="34" charset="0"/>
                        <a:cs typeface="Times New Roman" panose="02020603050405020304" pitchFamily="18" charset="0"/>
                      </a:endParaRPr>
                    </a:p>
                  </a:txBody>
                  <a:tcPr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1108261149"/>
                  </a:ext>
                </a:extLst>
              </a:tr>
              <a:tr h="189678">
                <a:tc>
                  <a:txBody>
                    <a:bodyPr/>
                    <a:lstStyle/>
                    <a:p>
                      <a:pPr marL="101600" marR="0">
                        <a:lnSpc>
                          <a:spcPct val="115000"/>
                        </a:lnSpc>
                        <a:spcBef>
                          <a:spcPts val="0"/>
                        </a:spcBef>
                        <a:spcAft>
                          <a:spcPts val="0"/>
                        </a:spcAft>
                      </a:pPr>
                      <a:r>
                        <a:rPr lang="en-US" sz="1200" b="0" dirty="0">
                          <a:effectLst/>
                          <a:latin typeface="+mn-lt"/>
                        </a:rPr>
                        <a:t>Neutropenia/neutrophil count decrease</a:t>
                      </a:r>
                      <a:endParaRPr lang="en-US" sz="1200" b="0" dirty="0">
                        <a:effectLst/>
                        <a:latin typeface="+mn-lt"/>
                        <a:ea typeface="Calibri" panose="020F0502020204030204" pitchFamily="34" charset="0"/>
                        <a:cs typeface="Times New Roman" panose="02020603050405020304" pitchFamily="18" charset="0"/>
                      </a:endParaRPr>
                    </a:p>
                  </a:txBody>
                  <a:tcPr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marL="101600" marR="0" algn="ctr">
                        <a:lnSpc>
                          <a:spcPct val="115000"/>
                        </a:lnSpc>
                        <a:spcBef>
                          <a:spcPts val="0"/>
                        </a:spcBef>
                        <a:spcAft>
                          <a:spcPts val="0"/>
                        </a:spcAft>
                      </a:pPr>
                      <a:r>
                        <a:rPr lang="en-US" sz="1200" dirty="0">
                          <a:solidFill>
                            <a:schemeClr val="tx1"/>
                          </a:solidFill>
                          <a:effectLst/>
                          <a:latin typeface="+mn-lt"/>
                        </a:rPr>
                        <a:t>16 (70)</a:t>
                      </a:r>
                      <a:endParaRPr lang="en-US" sz="1200" b="0" dirty="0">
                        <a:effectLst/>
                        <a:latin typeface="+mn-lt"/>
                        <a:ea typeface="Calibri" panose="020F0502020204030204" pitchFamily="34" charset="0"/>
                        <a:cs typeface="Times New Roman" panose="02020603050405020304" pitchFamily="18" charset="0"/>
                      </a:endParaRP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1200" dirty="0">
                          <a:solidFill>
                            <a:schemeClr val="tx1"/>
                          </a:solidFill>
                          <a:effectLst/>
                          <a:latin typeface="+mn-lt"/>
                        </a:rPr>
                        <a:t>8 (73)</a:t>
                      </a:r>
                      <a:endParaRPr lang="en-US" sz="1200" dirty="0">
                        <a:solidFill>
                          <a:schemeClr val="tx1"/>
                        </a:solidFill>
                        <a:effectLst/>
                        <a:latin typeface="+mn-lt"/>
                        <a:ea typeface="Calibri" panose="020F0502020204030204" pitchFamily="34" charset="0"/>
                        <a:cs typeface="Times New Roman" panose="02020603050405020304" pitchFamily="18" charset="0"/>
                      </a:endParaRPr>
                    </a:p>
                  </a:txBody>
                  <a:tcPr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1281689899"/>
                  </a:ext>
                </a:extLst>
              </a:tr>
              <a:tr h="189678">
                <a:tc>
                  <a:txBody>
                    <a:bodyPr/>
                    <a:lstStyle/>
                    <a:p>
                      <a:pPr marL="101600" marR="0">
                        <a:lnSpc>
                          <a:spcPct val="115000"/>
                        </a:lnSpc>
                        <a:spcBef>
                          <a:spcPts val="0"/>
                        </a:spcBef>
                        <a:spcAft>
                          <a:spcPts val="0"/>
                        </a:spcAft>
                      </a:pPr>
                      <a:r>
                        <a:rPr lang="en-US" sz="1200" b="0" dirty="0">
                          <a:solidFill>
                            <a:schemeClr val="tx1"/>
                          </a:solidFill>
                          <a:effectLst/>
                          <a:latin typeface="+mn-lt"/>
                        </a:rPr>
                        <a:t>Leukopenia</a:t>
                      </a:r>
                      <a:endParaRPr lang="en-US" sz="1200" b="0" dirty="0">
                        <a:solidFill>
                          <a:schemeClr val="tx1"/>
                        </a:solidFill>
                        <a:effectLst/>
                        <a:latin typeface="+mn-lt"/>
                        <a:ea typeface="Calibri" panose="020F0502020204030204" pitchFamily="34" charset="0"/>
                        <a:cs typeface="Times New Roman" panose="02020603050405020304" pitchFamily="18" charset="0"/>
                      </a:endParaRPr>
                    </a:p>
                  </a:txBody>
                  <a:tcPr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101600" marR="0" algn="ctr">
                        <a:lnSpc>
                          <a:spcPct val="115000"/>
                        </a:lnSpc>
                        <a:spcBef>
                          <a:spcPts val="0"/>
                        </a:spcBef>
                        <a:spcAft>
                          <a:spcPts val="0"/>
                        </a:spcAft>
                      </a:pPr>
                      <a:r>
                        <a:rPr lang="en-US" sz="1200" dirty="0">
                          <a:solidFill>
                            <a:schemeClr val="tx1"/>
                          </a:solidFill>
                          <a:effectLst/>
                          <a:latin typeface="+mn-lt"/>
                        </a:rPr>
                        <a:t>10 (43)</a:t>
                      </a:r>
                      <a:endParaRPr lang="en-US" sz="1200" b="0" dirty="0">
                        <a:solidFill>
                          <a:schemeClr val="tx1"/>
                        </a:solidFill>
                        <a:effectLst/>
                        <a:latin typeface="+mn-lt"/>
                        <a:ea typeface="Calibri" panose="020F0502020204030204" pitchFamily="34" charset="0"/>
                        <a:cs typeface="Times New Roman" panose="02020603050405020304" pitchFamily="18" charset="0"/>
                      </a:endParaRP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1200" dirty="0">
                          <a:solidFill>
                            <a:schemeClr val="tx1"/>
                          </a:solidFill>
                          <a:effectLst/>
                          <a:latin typeface="+mn-lt"/>
                        </a:rPr>
                        <a:t>2 (18)</a:t>
                      </a:r>
                      <a:endParaRPr lang="en-US" sz="1200" dirty="0">
                        <a:solidFill>
                          <a:schemeClr val="tx1"/>
                        </a:solidFill>
                        <a:effectLst/>
                        <a:latin typeface="+mn-lt"/>
                        <a:ea typeface="Calibri" panose="020F0502020204030204" pitchFamily="34" charset="0"/>
                        <a:cs typeface="Times New Roman" panose="02020603050405020304" pitchFamily="18" charset="0"/>
                      </a:endParaRPr>
                    </a:p>
                  </a:txBody>
                  <a:tcPr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78078001"/>
                  </a:ext>
                </a:extLst>
              </a:tr>
              <a:tr h="189678">
                <a:tc>
                  <a:txBody>
                    <a:bodyPr/>
                    <a:lstStyle/>
                    <a:p>
                      <a:pPr marL="0" marR="0">
                        <a:lnSpc>
                          <a:spcPct val="115000"/>
                        </a:lnSpc>
                        <a:spcBef>
                          <a:spcPts val="0"/>
                        </a:spcBef>
                        <a:spcAft>
                          <a:spcPts val="0"/>
                        </a:spcAft>
                      </a:pPr>
                      <a:r>
                        <a:rPr lang="en-US" sz="1200" b="1" dirty="0">
                          <a:solidFill>
                            <a:schemeClr val="tx1"/>
                          </a:solidFill>
                          <a:effectLst/>
                          <a:latin typeface="+mn-lt"/>
                        </a:rPr>
                        <a:t>Cytokine release syndrome (CRS)</a:t>
                      </a:r>
                      <a:r>
                        <a:rPr lang="en-US" sz="1200" b="1" baseline="30000" dirty="0">
                          <a:solidFill>
                            <a:schemeClr val="tx1"/>
                          </a:solidFill>
                          <a:effectLst/>
                          <a:latin typeface="+mn-lt"/>
                        </a:rPr>
                        <a:t>d</a:t>
                      </a:r>
                      <a:r>
                        <a:rPr lang="en-US" sz="1200" dirty="0">
                          <a:solidFill>
                            <a:schemeClr val="tx1"/>
                          </a:solidFill>
                          <a:effectLst/>
                          <a:latin typeface="+mn-lt"/>
                        </a:rPr>
                        <a:t> </a:t>
                      </a:r>
                      <a:endParaRPr lang="en-US" sz="1200" dirty="0">
                        <a:solidFill>
                          <a:schemeClr val="tx1"/>
                        </a:solidFill>
                        <a:effectLst/>
                        <a:latin typeface="+mn-lt"/>
                        <a:ea typeface="Calibri" panose="020F0502020204030204" pitchFamily="34" charset="0"/>
                        <a:cs typeface="Times New Roman" panose="02020603050405020304" pitchFamily="18" charset="0"/>
                      </a:endParaRPr>
                    </a:p>
                  </a:txBody>
                  <a:tcPr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marL="0" marR="0">
                        <a:lnSpc>
                          <a:spcPct val="115000"/>
                        </a:lnSpc>
                        <a:spcBef>
                          <a:spcPts val="0"/>
                        </a:spcBef>
                        <a:spcAft>
                          <a:spcPts val="0"/>
                        </a:spcAft>
                      </a:pPr>
                      <a:endParaRPr lang="en-US" sz="1200" dirty="0">
                        <a:solidFill>
                          <a:schemeClr val="tx1"/>
                        </a:solidFill>
                        <a:effectLst/>
                        <a:latin typeface="+mn-lt"/>
                        <a:ea typeface="Calibri" panose="020F0502020204030204" pitchFamily="34" charset="0"/>
                        <a:cs typeface="Times New Roman" panose="02020603050405020304" pitchFamily="18" charset="0"/>
                      </a:endParaRP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marL="0" marR="0">
                        <a:lnSpc>
                          <a:spcPct val="115000"/>
                        </a:lnSpc>
                        <a:spcBef>
                          <a:spcPts val="0"/>
                        </a:spcBef>
                        <a:spcAft>
                          <a:spcPts val="0"/>
                        </a:spcAft>
                      </a:pPr>
                      <a:endParaRPr lang="en-US" sz="1200" dirty="0">
                        <a:solidFill>
                          <a:schemeClr val="tx1"/>
                        </a:solidFill>
                        <a:effectLst/>
                        <a:latin typeface="+mn-lt"/>
                        <a:ea typeface="Calibri" panose="020F0502020204030204" pitchFamily="34" charset="0"/>
                        <a:cs typeface="Times New Roman" panose="02020603050405020304" pitchFamily="18" charset="0"/>
                      </a:endParaRPr>
                    </a:p>
                  </a:txBody>
                  <a:tcPr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1709375457"/>
                  </a:ext>
                </a:extLst>
              </a:tr>
              <a:tr h="189678">
                <a:tc>
                  <a:txBody>
                    <a:bodyPr/>
                    <a:lstStyle/>
                    <a:p>
                      <a:pPr marL="101600" marR="0">
                        <a:lnSpc>
                          <a:spcPct val="115000"/>
                        </a:lnSpc>
                        <a:spcBef>
                          <a:spcPts val="0"/>
                        </a:spcBef>
                        <a:spcAft>
                          <a:spcPts val="0"/>
                        </a:spcAft>
                      </a:pPr>
                      <a:r>
                        <a:rPr lang="en-US" sz="1200" b="1" dirty="0">
                          <a:solidFill>
                            <a:schemeClr val="tx1"/>
                          </a:solidFill>
                          <a:effectLst/>
                          <a:latin typeface="+mn-lt"/>
                          <a:ea typeface="Calibri" panose="020F0502020204030204" pitchFamily="34" charset="0"/>
                          <a:cs typeface="Times New Roman" panose="02020603050405020304" pitchFamily="18" charset="0"/>
                        </a:rPr>
                        <a:t>All-grade CRS, n (%)</a:t>
                      </a:r>
                    </a:p>
                  </a:txBody>
                  <a:tcPr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marL="101600" marR="0" algn="ctr">
                        <a:lnSpc>
                          <a:spcPct val="115000"/>
                        </a:lnSpc>
                        <a:spcBef>
                          <a:spcPts val="0"/>
                        </a:spcBef>
                        <a:spcAft>
                          <a:spcPts val="0"/>
                        </a:spcAft>
                      </a:pPr>
                      <a:r>
                        <a:rPr lang="en-US" sz="1200" b="1" dirty="0">
                          <a:solidFill>
                            <a:srgbClr val="FF0000"/>
                          </a:solidFill>
                          <a:effectLst/>
                          <a:latin typeface="+mn-lt"/>
                          <a:ea typeface="Calibri" panose="020F0502020204030204" pitchFamily="34" charset="0"/>
                          <a:cs typeface="Times New Roman" panose="02020603050405020304" pitchFamily="18" charset="0"/>
                        </a:rPr>
                        <a:t>17 (74)</a:t>
                      </a: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1200" dirty="0">
                          <a:solidFill>
                            <a:schemeClr val="tx1"/>
                          </a:solidFill>
                          <a:effectLst/>
                          <a:latin typeface="+mn-lt"/>
                          <a:ea typeface="Calibri" panose="020F0502020204030204" pitchFamily="34" charset="0"/>
                          <a:cs typeface="Times New Roman" panose="02020603050405020304" pitchFamily="18" charset="0"/>
                        </a:rPr>
                        <a:t>7 (64)</a:t>
                      </a:r>
                    </a:p>
                  </a:txBody>
                  <a:tcPr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3498975991"/>
                  </a:ext>
                </a:extLst>
              </a:tr>
              <a:tr h="189678">
                <a:tc>
                  <a:txBody>
                    <a:bodyPr/>
                    <a:lstStyle/>
                    <a:p>
                      <a:pPr marL="213995" marR="0">
                        <a:lnSpc>
                          <a:spcPct val="115000"/>
                        </a:lnSpc>
                        <a:spcBef>
                          <a:spcPts val="0"/>
                        </a:spcBef>
                        <a:spcAft>
                          <a:spcPts val="0"/>
                        </a:spcAft>
                      </a:pPr>
                      <a:r>
                        <a:rPr lang="en-US" sz="1200" b="0" dirty="0">
                          <a:solidFill>
                            <a:schemeClr val="tx1"/>
                          </a:solidFill>
                          <a:effectLst/>
                          <a:latin typeface="+mn-lt"/>
                        </a:rPr>
                        <a:t>Median time to CRS onset, days (range)</a:t>
                      </a:r>
                      <a:endParaRPr lang="en-US" sz="1200" b="0" dirty="0">
                        <a:solidFill>
                          <a:schemeClr val="tx1"/>
                        </a:solidFill>
                        <a:effectLst/>
                        <a:latin typeface="+mn-lt"/>
                        <a:ea typeface="Calibri" panose="020F0502020204030204" pitchFamily="34" charset="0"/>
                        <a:cs typeface="Times New Roman" panose="02020603050405020304" pitchFamily="18" charset="0"/>
                      </a:endParaRPr>
                    </a:p>
                  </a:txBody>
                  <a:tcPr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marL="213995" marR="0" algn="ctr">
                        <a:lnSpc>
                          <a:spcPct val="115000"/>
                        </a:lnSpc>
                        <a:spcBef>
                          <a:spcPts val="0"/>
                        </a:spcBef>
                        <a:spcAft>
                          <a:spcPts val="0"/>
                        </a:spcAft>
                      </a:pPr>
                      <a:r>
                        <a:rPr lang="en-US" sz="1200" dirty="0">
                          <a:solidFill>
                            <a:schemeClr val="tx1"/>
                          </a:solidFill>
                          <a:effectLst/>
                          <a:latin typeface="+mn-lt"/>
                        </a:rPr>
                        <a:t>3 (1</a:t>
                      </a:r>
                      <a:r>
                        <a:rPr lang="en-US" sz="1200" dirty="0">
                          <a:solidFill>
                            <a:schemeClr val="tx1"/>
                          </a:solidFill>
                          <a:latin typeface="+mn-lt"/>
                        </a:rPr>
                        <a:t>‒</a:t>
                      </a:r>
                      <a:r>
                        <a:rPr lang="en-US" sz="1200" dirty="0">
                          <a:solidFill>
                            <a:schemeClr val="tx1"/>
                          </a:solidFill>
                          <a:effectLst/>
                          <a:latin typeface="+mn-lt"/>
                        </a:rPr>
                        <a:t>10)</a:t>
                      </a:r>
                      <a:endParaRPr lang="en-US" sz="1200" b="0" dirty="0">
                        <a:solidFill>
                          <a:schemeClr val="tx1"/>
                        </a:solidFill>
                        <a:effectLst/>
                        <a:latin typeface="+mn-lt"/>
                        <a:ea typeface="Calibri" panose="020F0502020204030204" pitchFamily="34" charset="0"/>
                        <a:cs typeface="Times New Roman" panose="02020603050405020304" pitchFamily="18" charset="0"/>
                      </a:endParaRP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1200" dirty="0">
                          <a:solidFill>
                            <a:schemeClr val="tx1"/>
                          </a:solidFill>
                          <a:effectLst/>
                          <a:latin typeface="+mn-lt"/>
                        </a:rPr>
                        <a:t>1 (1</a:t>
                      </a:r>
                      <a:r>
                        <a:rPr lang="en-US" sz="1200" dirty="0">
                          <a:solidFill>
                            <a:schemeClr val="tx1"/>
                          </a:solidFill>
                          <a:latin typeface="+mn-lt"/>
                        </a:rPr>
                        <a:t>‒</a:t>
                      </a:r>
                      <a:r>
                        <a:rPr lang="en-US" sz="1200" dirty="0">
                          <a:solidFill>
                            <a:schemeClr val="tx1"/>
                          </a:solidFill>
                          <a:effectLst/>
                          <a:latin typeface="+mn-lt"/>
                        </a:rPr>
                        <a:t>10)</a:t>
                      </a:r>
                      <a:endParaRPr lang="en-US" sz="1200" dirty="0">
                        <a:solidFill>
                          <a:schemeClr val="tx1"/>
                        </a:solidFill>
                        <a:effectLst/>
                        <a:latin typeface="+mn-lt"/>
                        <a:ea typeface="Calibri" panose="020F0502020204030204" pitchFamily="34" charset="0"/>
                        <a:cs typeface="Times New Roman" panose="02020603050405020304" pitchFamily="18" charset="0"/>
                      </a:endParaRPr>
                    </a:p>
                  </a:txBody>
                  <a:tcPr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1117019915"/>
                  </a:ext>
                </a:extLst>
              </a:tr>
              <a:tr h="189678">
                <a:tc>
                  <a:txBody>
                    <a:bodyPr/>
                    <a:lstStyle/>
                    <a:p>
                      <a:pPr marL="213995" marR="0">
                        <a:lnSpc>
                          <a:spcPct val="115000"/>
                        </a:lnSpc>
                        <a:spcBef>
                          <a:spcPts val="0"/>
                        </a:spcBef>
                        <a:spcAft>
                          <a:spcPts val="0"/>
                        </a:spcAft>
                      </a:pPr>
                      <a:r>
                        <a:rPr lang="en-US" sz="1200" b="0" dirty="0">
                          <a:solidFill>
                            <a:schemeClr val="tx1"/>
                          </a:solidFill>
                          <a:effectLst/>
                          <a:latin typeface="+mn-lt"/>
                        </a:rPr>
                        <a:t>Median duration of CRS</a:t>
                      </a:r>
                      <a:r>
                        <a:rPr lang="en-US" sz="1200" b="0" kern="1200" dirty="0">
                          <a:solidFill>
                            <a:schemeClr val="tx1"/>
                          </a:solidFill>
                          <a:effectLst/>
                          <a:latin typeface="+mn-lt"/>
                          <a:ea typeface="+mn-ea"/>
                          <a:cs typeface="+mn-cs"/>
                        </a:rPr>
                        <a:t>, days</a:t>
                      </a:r>
                      <a:r>
                        <a:rPr lang="en-US" sz="1200" b="0" dirty="0">
                          <a:solidFill>
                            <a:schemeClr val="tx1"/>
                          </a:solidFill>
                          <a:effectLst/>
                          <a:latin typeface="+mn-lt"/>
                        </a:rPr>
                        <a:t> (range)</a:t>
                      </a:r>
                      <a:endParaRPr lang="en-US" sz="1200" b="0" dirty="0">
                        <a:solidFill>
                          <a:schemeClr val="tx1"/>
                        </a:solidFill>
                        <a:effectLst/>
                        <a:latin typeface="+mn-lt"/>
                        <a:ea typeface="Calibri" panose="020F0502020204030204" pitchFamily="34" charset="0"/>
                        <a:cs typeface="Times New Roman" panose="02020603050405020304" pitchFamily="18" charset="0"/>
                      </a:endParaRPr>
                    </a:p>
                  </a:txBody>
                  <a:tcPr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marL="213995" marR="0" algn="ctr">
                        <a:lnSpc>
                          <a:spcPct val="115000"/>
                        </a:lnSpc>
                        <a:spcBef>
                          <a:spcPts val="0"/>
                        </a:spcBef>
                        <a:spcAft>
                          <a:spcPts val="0"/>
                        </a:spcAft>
                      </a:pPr>
                      <a:r>
                        <a:rPr lang="en-US" sz="1200" dirty="0">
                          <a:solidFill>
                            <a:schemeClr val="tx1"/>
                          </a:solidFill>
                          <a:effectLst/>
                          <a:latin typeface="+mn-lt"/>
                        </a:rPr>
                        <a:t>12 (2</a:t>
                      </a:r>
                      <a:r>
                        <a:rPr lang="en-US" sz="1200" dirty="0">
                          <a:solidFill>
                            <a:schemeClr val="tx1"/>
                          </a:solidFill>
                          <a:latin typeface="+mn-lt"/>
                        </a:rPr>
                        <a:t>‒</a:t>
                      </a:r>
                      <a:r>
                        <a:rPr lang="en-US" sz="1200" dirty="0">
                          <a:solidFill>
                            <a:schemeClr val="tx1"/>
                          </a:solidFill>
                          <a:effectLst/>
                          <a:latin typeface="+mn-lt"/>
                        </a:rPr>
                        <a:t>50)</a:t>
                      </a:r>
                      <a:endParaRPr lang="en-US" sz="1200" b="0" dirty="0">
                        <a:solidFill>
                          <a:schemeClr val="tx1"/>
                        </a:solidFill>
                        <a:effectLst/>
                        <a:latin typeface="+mn-lt"/>
                        <a:ea typeface="Calibri" panose="020F0502020204030204" pitchFamily="34" charset="0"/>
                        <a:cs typeface="Times New Roman" panose="02020603050405020304" pitchFamily="18" charset="0"/>
                      </a:endParaRP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1200" dirty="0">
                          <a:solidFill>
                            <a:schemeClr val="tx1"/>
                          </a:solidFill>
                          <a:effectLst/>
                          <a:latin typeface="+mn-lt"/>
                        </a:rPr>
                        <a:t>15 (5</a:t>
                      </a:r>
                      <a:r>
                        <a:rPr lang="en-US" sz="1200" dirty="0">
                          <a:solidFill>
                            <a:schemeClr val="tx1"/>
                          </a:solidFill>
                          <a:latin typeface="+mn-lt"/>
                        </a:rPr>
                        <a:t>‒</a:t>
                      </a:r>
                      <a:r>
                        <a:rPr lang="en-US" sz="1200" dirty="0">
                          <a:solidFill>
                            <a:schemeClr val="tx1"/>
                          </a:solidFill>
                          <a:effectLst/>
                          <a:latin typeface="+mn-lt"/>
                        </a:rPr>
                        <a:t>50)</a:t>
                      </a:r>
                      <a:endParaRPr lang="en-US" sz="1200" dirty="0">
                        <a:solidFill>
                          <a:schemeClr val="tx1"/>
                        </a:solidFill>
                        <a:effectLst/>
                        <a:latin typeface="+mn-lt"/>
                        <a:ea typeface="Calibri" panose="020F0502020204030204" pitchFamily="34" charset="0"/>
                        <a:cs typeface="Times New Roman" panose="02020603050405020304" pitchFamily="18" charset="0"/>
                      </a:endParaRPr>
                    </a:p>
                  </a:txBody>
                  <a:tcPr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3479798161"/>
                  </a:ext>
                </a:extLst>
              </a:tr>
              <a:tr h="189678">
                <a:tc>
                  <a:txBody>
                    <a:bodyPr/>
                    <a:lstStyle/>
                    <a:p>
                      <a:pPr marL="101600" marR="0" lvl="0">
                        <a:lnSpc>
                          <a:spcPct val="115000"/>
                        </a:lnSpc>
                        <a:spcBef>
                          <a:spcPts val="0"/>
                        </a:spcBef>
                        <a:spcAft>
                          <a:spcPts val="0"/>
                        </a:spcAft>
                      </a:pPr>
                      <a:r>
                        <a:rPr lang="en-US" sz="1200" b="1" dirty="0">
                          <a:solidFill>
                            <a:schemeClr val="tx1"/>
                          </a:solidFill>
                          <a:effectLst/>
                          <a:latin typeface="+mn-lt"/>
                        </a:rPr>
                        <a:t>Grade 3 CRS,</a:t>
                      </a:r>
                      <a:r>
                        <a:rPr lang="en-US" sz="1200" b="1" baseline="30000" dirty="0">
                          <a:solidFill>
                            <a:schemeClr val="tx1"/>
                          </a:solidFill>
                          <a:effectLst/>
                          <a:latin typeface="+mn-lt"/>
                        </a:rPr>
                        <a:t>a</a:t>
                      </a:r>
                      <a:r>
                        <a:rPr lang="en-US" sz="1200" b="1" dirty="0">
                          <a:solidFill>
                            <a:schemeClr val="tx1"/>
                          </a:solidFill>
                          <a:effectLst/>
                          <a:latin typeface="+mn-lt"/>
                        </a:rPr>
                        <a:t> n (%)</a:t>
                      </a:r>
                      <a:endParaRPr lang="en-US" sz="1200" b="1" dirty="0">
                        <a:solidFill>
                          <a:schemeClr val="tx1"/>
                        </a:solidFill>
                        <a:effectLst/>
                        <a:latin typeface="+mn-lt"/>
                        <a:ea typeface="Calibri" panose="020F0502020204030204" pitchFamily="34" charset="0"/>
                        <a:cs typeface="Times New Roman" panose="02020603050405020304" pitchFamily="18" charset="0"/>
                      </a:endParaRPr>
                    </a:p>
                  </a:txBody>
                  <a:tcPr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101600" marR="0" lvl="0" algn="ctr">
                        <a:lnSpc>
                          <a:spcPct val="115000"/>
                        </a:lnSpc>
                        <a:spcBef>
                          <a:spcPts val="0"/>
                        </a:spcBef>
                        <a:spcAft>
                          <a:spcPts val="0"/>
                        </a:spcAft>
                      </a:pPr>
                      <a:r>
                        <a:rPr lang="en-US" sz="1200" b="1" dirty="0">
                          <a:solidFill>
                            <a:srgbClr val="FF0000"/>
                          </a:solidFill>
                          <a:effectLst/>
                          <a:latin typeface="+mn-lt"/>
                        </a:rPr>
                        <a:t>2 (9)</a:t>
                      </a:r>
                      <a:endParaRPr lang="en-US" sz="1200" b="1" dirty="0">
                        <a:solidFill>
                          <a:srgbClr val="FF0000"/>
                        </a:solidFill>
                        <a:effectLst/>
                        <a:latin typeface="+mn-lt"/>
                        <a:ea typeface="Calibri" panose="020F0502020204030204" pitchFamily="34" charset="0"/>
                        <a:cs typeface="Times New Roman" panose="02020603050405020304" pitchFamily="18" charset="0"/>
                      </a:endParaRP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1200" dirty="0">
                          <a:effectLst/>
                          <a:latin typeface="+mn-lt"/>
                        </a:rPr>
                        <a:t>2 (18)</a:t>
                      </a:r>
                      <a:endParaRPr lang="en-US" sz="1200" dirty="0">
                        <a:effectLst/>
                        <a:latin typeface="+mn-lt"/>
                        <a:ea typeface="Calibri" panose="020F0502020204030204" pitchFamily="34" charset="0"/>
                        <a:cs typeface="Times New Roman" panose="02020603050405020304" pitchFamily="18" charset="0"/>
                      </a:endParaRPr>
                    </a:p>
                  </a:txBody>
                  <a:tcPr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577373750"/>
                  </a:ext>
                </a:extLst>
              </a:tr>
              <a:tr h="247022">
                <a:tc>
                  <a:txBody>
                    <a:bodyPr/>
                    <a:lstStyle/>
                    <a:p>
                      <a:pPr marL="0" marR="0" lvl="0" indent="0">
                        <a:lnSpc>
                          <a:spcPct val="115000"/>
                        </a:lnSpc>
                        <a:spcBef>
                          <a:spcPts val="0"/>
                        </a:spcBef>
                        <a:spcAft>
                          <a:spcPts val="0"/>
                        </a:spcAft>
                      </a:pPr>
                      <a:r>
                        <a:rPr lang="en-US" sz="1200" b="1" kern="1200" dirty="0">
                          <a:solidFill>
                            <a:schemeClr val="tx1"/>
                          </a:solidFill>
                          <a:effectLst/>
                          <a:latin typeface="+mn-lt"/>
                          <a:ea typeface="+mn-ea"/>
                          <a:cs typeface="+mn-cs"/>
                        </a:rPr>
                        <a:t>Neurological events (NEs)</a:t>
                      </a:r>
                      <a:endParaRPr lang="en-US" sz="1200" b="1" dirty="0">
                        <a:solidFill>
                          <a:schemeClr val="tx1"/>
                        </a:solidFill>
                        <a:effectLst/>
                        <a:latin typeface="+mn-lt"/>
                        <a:ea typeface="Calibri" panose="020F0502020204030204" pitchFamily="34" charset="0"/>
                        <a:cs typeface="Times New Roman" panose="02020603050405020304" pitchFamily="18" charset="0"/>
                      </a:endParaRPr>
                    </a:p>
                  </a:txBody>
                  <a:tcPr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marL="0" marR="0" lvl="0" indent="0">
                        <a:lnSpc>
                          <a:spcPct val="115000"/>
                        </a:lnSpc>
                        <a:spcBef>
                          <a:spcPts val="0"/>
                        </a:spcBef>
                        <a:spcAft>
                          <a:spcPts val="0"/>
                        </a:spcAft>
                      </a:pPr>
                      <a:endParaRPr lang="en-US" sz="1200" b="1" dirty="0">
                        <a:solidFill>
                          <a:schemeClr val="tx1"/>
                        </a:solidFill>
                        <a:effectLst/>
                        <a:latin typeface="+mn-lt"/>
                        <a:ea typeface="Calibri" panose="020F0502020204030204" pitchFamily="34" charset="0"/>
                        <a:cs typeface="Times New Roman" panose="02020603050405020304" pitchFamily="18" charset="0"/>
                      </a:endParaRP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marL="0" marR="0" lvl="0" indent="0">
                        <a:lnSpc>
                          <a:spcPct val="115000"/>
                        </a:lnSpc>
                        <a:spcBef>
                          <a:spcPts val="0"/>
                        </a:spcBef>
                        <a:spcAft>
                          <a:spcPts val="0"/>
                        </a:spcAft>
                      </a:pPr>
                      <a:endParaRPr lang="en-US" sz="1200" b="1" dirty="0">
                        <a:solidFill>
                          <a:schemeClr val="tx1"/>
                        </a:solidFill>
                        <a:effectLst/>
                        <a:latin typeface="+mn-lt"/>
                        <a:ea typeface="Calibri" panose="020F0502020204030204" pitchFamily="34" charset="0"/>
                        <a:cs typeface="Times New Roman" panose="02020603050405020304" pitchFamily="18" charset="0"/>
                      </a:endParaRPr>
                    </a:p>
                  </a:txBody>
                  <a:tcPr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3380270095"/>
                  </a:ext>
                </a:extLst>
              </a:tr>
              <a:tr h="189678">
                <a:tc>
                  <a:txBody>
                    <a:bodyPr/>
                    <a:lstStyle/>
                    <a:p>
                      <a:pPr marL="101600" marR="0">
                        <a:lnSpc>
                          <a:spcPct val="115000"/>
                        </a:lnSpc>
                        <a:spcBef>
                          <a:spcPts val="0"/>
                        </a:spcBef>
                        <a:spcAft>
                          <a:spcPts val="0"/>
                        </a:spcAft>
                      </a:pPr>
                      <a:r>
                        <a:rPr lang="en-US" sz="1200" b="1" dirty="0">
                          <a:solidFill>
                            <a:schemeClr val="tx1"/>
                          </a:solidFill>
                          <a:effectLst/>
                          <a:latin typeface="+mn-lt"/>
                          <a:ea typeface="Calibri" panose="020F0502020204030204" pitchFamily="34" charset="0"/>
                          <a:cs typeface="Times New Roman" panose="02020603050405020304" pitchFamily="18" charset="0"/>
                        </a:rPr>
                        <a:t>All-grade NEs, n (%)</a:t>
                      </a:r>
                    </a:p>
                  </a:txBody>
                  <a:tcPr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marL="101600" marR="0" algn="ctr">
                        <a:lnSpc>
                          <a:spcPct val="115000"/>
                        </a:lnSpc>
                        <a:spcBef>
                          <a:spcPts val="0"/>
                        </a:spcBef>
                        <a:spcAft>
                          <a:spcPts val="0"/>
                        </a:spcAft>
                      </a:pPr>
                      <a:r>
                        <a:rPr lang="en-US" sz="1200" b="1" dirty="0">
                          <a:solidFill>
                            <a:srgbClr val="FF0000"/>
                          </a:solidFill>
                          <a:effectLst/>
                          <a:latin typeface="+mn-lt"/>
                          <a:ea typeface="Calibri" panose="020F0502020204030204" pitchFamily="34" charset="0"/>
                          <a:cs typeface="Times New Roman" panose="02020603050405020304" pitchFamily="18" charset="0"/>
                        </a:rPr>
                        <a:t>9 (39)</a:t>
                      </a: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1200" dirty="0">
                          <a:effectLst/>
                          <a:latin typeface="+mn-lt"/>
                          <a:ea typeface="Calibri" panose="020F0502020204030204" pitchFamily="34" charset="0"/>
                          <a:cs typeface="Times New Roman" panose="02020603050405020304" pitchFamily="18" charset="0"/>
                        </a:rPr>
                        <a:t>5 (46)</a:t>
                      </a:r>
                    </a:p>
                  </a:txBody>
                  <a:tcPr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3270943298"/>
                  </a:ext>
                </a:extLst>
              </a:tr>
              <a:tr h="189678">
                <a:tc>
                  <a:txBody>
                    <a:bodyPr/>
                    <a:lstStyle/>
                    <a:p>
                      <a:pPr marL="213995" marR="0">
                        <a:lnSpc>
                          <a:spcPct val="115000"/>
                        </a:lnSpc>
                        <a:spcBef>
                          <a:spcPts val="0"/>
                        </a:spcBef>
                        <a:spcAft>
                          <a:spcPts val="0"/>
                        </a:spcAft>
                      </a:pPr>
                      <a:r>
                        <a:rPr lang="en-US" sz="1200" b="0" dirty="0">
                          <a:solidFill>
                            <a:schemeClr val="tx1"/>
                          </a:solidFill>
                          <a:effectLst/>
                          <a:latin typeface="+mn-lt"/>
                        </a:rPr>
                        <a:t>Median time to NE onset, days (range)</a:t>
                      </a:r>
                      <a:endParaRPr lang="en-US" sz="1200" b="0" dirty="0">
                        <a:solidFill>
                          <a:schemeClr val="tx1"/>
                        </a:solidFill>
                        <a:effectLst/>
                        <a:latin typeface="+mn-lt"/>
                        <a:ea typeface="Calibri" panose="020F0502020204030204" pitchFamily="34" charset="0"/>
                        <a:cs typeface="Times New Roman" panose="02020603050405020304" pitchFamily="18" charset="0"/>
                      </a:endParaRPr>
                    </a:p>
                  </a:txBody>
                  <a:tcPr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marL="213995" marR="0" algn="ctr">
                        <a:lnSpc>
                          <a:spcPct val="115000"/>
                        </a:lnSpc>
                        <a:spcBef>
                          <a:spcPts val="0"/>
                        </a:spcBef>
                        <a:spcAft>
                          <a:spcPts val="0"/>
                        </a:spcAft>
                      </a:pPr>
                      <a:r>
                        <a:rPr lang="en-US" sz="1200" dirty="0">
                          <a:effectLst/>
                          <a:latin typeface="+mn-lt"/>
                        </a:rPr>
                        <a:t>4 (2</a:t>
                      </a:r>
                      <a:r>
                        <a:rPr lang="en-US" sz="1200" dirty="0">
                          <a:latin typeface="+mn-lt"/>
                        </a:rPr>
                        <a:t>‒</a:t>
                      </a:r>
                      <a:r>
                        <a:rPr lang="en-US" sz="1200" dirty="0">
                          <a:effectLst/>
                          <a:latin typeface="+mn-lt"/>
                        </a:rPr>
                        <a:t>21)</a:t>
                      </a:r>
                      <a:endParaRPr lang="en-US" sz="1200" b="0" dirty="0">
                        <a:solidFill>
                          <a:schemeClr val="tx1"/>
                        </a:solidFill>
                        <a:effectLst/>
                        <a:latin typeface="+mn-lt"/>
                        <a:ea typeface="Calibri" panose="020F0502020204030204" pitchFamily="34" charset="0"/>
                        <a:cs typeface="Times New Roman" panose="02020603050405020304" pitchFamily="18" charset="0"/>
                      </a:endParaRP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1200" dirty="0">
                          <a:effectLst/>
                          <a:latin typeface="+mn-lt"/>
                        </a:rPr>
                        <a:t>4 (2</a:t>
                      </a:r>
                      <a:r>
                        <a:rPr lang="en-US" sz="1200" dirty="0">
                          <a:latin typeface="+mn-lt"/>
                        </a:rPr>
                        <a:t>‒</a:t>
                      </a:r>
                      <a:r>
                        <a:rPr lang="en-US" sz="1200" dirty="0">
                          <a:effectLst/>
                          <a:latin typeface="+mn-lt"/>
                        </a:rPr>
                        <a:t>21)</a:t>
                      </a:r>
                      <a:endParaRPr lang="en-US" sz="1200" dirty="0">
                        <a:effectLst/>
                        <a:latin typeface="+mn-lt"/>
                        <a:ea typeface="Calibri" panose="020F0502020204030204" pitchFamily="34" charset="0"/>
                        <a:cs typeface="Times New Roman" panose="02020603050405020304" pitchFamily="18" charset="0"/>
                      </a:endParaRPr>
                    </a:p>
                  </a:txBody>
                  <a:tcPr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22253355"/>
                  </a:ext>
                </a:extLst>
              </a:tr>
              <a:tr h="189678">
                <a:tc>
                  <a:txBody>
                    <a:bodyPr/>
                    <a:lstStyle/>
                    <a:p>
                      <a:pPr marL="213995" marR="0">
                        <a:lnSpc>
                          <a:spcPct val="115000"/>
                        </a:lnSpc>
                        <a:spcBef>
                          <a:spcPts val="0"/>
                        </a:spcBef>
                        <a:spcAft>
                          <a:spcPts val="0"/>
                        </a:spcAft>
                      </a:pPr>
                      <a:r>
                        <a:rPr lang="en-US" sz="1200" b="0" dirty="0">
                          <a:effectLst/>
                          <a:latin typeface="+mn-lt"/>
                        </a:rPr>
                        <a:t>Median duration of NE, days (range)</a:t>
                      </a:r>
                      <a:endParaRPr lang="en-US" sz="1200" b="0" dirty="0">
                        <a:effectLst/>
                        <a:latin typeface="+mn-lt"/>
                        <a:ea typeface="Calibri" panose="020F0502020204030204" pitchFamily="34" charset="0"/>
                        <a:cs typeface="Times New Roman" panose="02020603050405020304" pitchFamily="18" charset="0"/>
                      </a:endParaRPr>
                    </a:p>
                  </a:txBody>
                  <a:tcPr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marL="213995" marR="0" algn="ctr">
                        <a:lnSpc>
                          <a:spcPct val="115000"/>
                        </a:lnSpc>
                        <a:spcBef>
                          <a:spcPts val="0"/>
                        </a:spcBef>
                        <a:spcAft>
                          <a:spcPts val="0"/>
                        </a:spcAft>
                      </a:pPr>
                      <a:r>
                        <a:rPr lang="en-US" sz="1200" dirty="0">
                          <a:effectLst/>
                          <a:latin typeface="+mn-lt"/>
                        </a:rPr>
                        <a:t>20.5 (6</a:t>
                      </a:r>
                      <a:r>
                        <a:rPr lang="en-US" sz="1200" kern="1200" dirty="0">
                          <a:solidFill>
                            <a:schemeClr val="tx1"/>
                          </a:solidFill>
                          <a:latin typeface="+mn-lt"/>
                          <a:ea typeface="+mn-ea"/>
                          <a:cs typeface="+mn-cs"/>
                        </a:rPr>
                        <a:t>‒</a:t>
                      </a:r>
                      <a:r>
                        <a:rPr lang="en-US" sz="1200" dirty="0">
                          <a:effectLst/>
                          <a:latin typeface="+mn-lt"/>
                        </a:rPr>
                        <a:t>50)</a:t>
                      </a:r>
                      <a:endParaRPr lang="en-US" sz="1200" b="0" dirty="0">
                        <a:effectLst/>
                        <a:latin typeface="+mn-lt"/>
                        <a:ea typeface="Calibri" panose="020F0502020204030204" pitchFamily="34" charset="0"/>
                        <a:cs typeface="Times New Roman" panose="02020603050405020304" pitchFamily="18" charset="0"/>
                      </a:endParaRP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1200" dirty="0">
                          <a:effectLst/>
                          <a:latin typeface="+mn-lt"/>
                        </a:rPr>
                        <a:t>38 (6</a:t>
                      </a:r>
                      <a:r>
                        <a:rPr lang="en-US" sz="1200" kern="1200" dirty="0">
                          <a:solidFill>
                            <a:schemeClr val="tx1"/>
                          </a:solidFill>
                          <a:latin typeface="+mn-lt"/>
                          <a:ea typeface="+mn-ea"/>
                          <a:cs typeface="+mn-cs"/>
                        </a:rPr>
                        <a:t>‒</a:t>
                      </a:r>
                      <a:r>
                        <a:rPr lang="en-US" sz="1200" dirty="0">
                          <a:effectLst/>
                          <a:latin typeface="+mn-lt"/>
                        </a:rPr>
                        <a:t>50)</a:t>
                      </a:r>
                      <a:endParaRPr lang="en-US" sz="1200" dirty="0">
                        <a:effectLst/>
                        <a:latin typeface="+mn-lt"/>
                        <a:ea typeface="Calibri" panose="020F0502020204030204" pitchFamily="34" charset="0"/>
                        <a:cs typeface="Times New Roman" panose="02020603050405020304" pitchFamily="18" charset="0"/>
                      </a:endParaRPr>
                    </a:p>
                  </a:txBody>
                  <a:tcPr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1402458495"/>
                  </a:ext>
                </a:extLst>
              </a:tr>
              <a:tr h="189678">
                <a:tc>
                  <a:txBody>
                    <a:bodyPr/>
                    <a:lstStyle/>
                    <a:p>
                      <a:pPr marL="101600" marR="0">
                        <a:lnSpc>
                          <a:spcPct val="115000"/>
                        </a:lnSpc>
                        <a:spcBef>
                          <a:spcPts val="0"/>
                        </a:spcBef>
                        <a:spcAft>
                          <a:spcPts val="0"/>
                        </a:spcAft>
                      </a:pPr>
                      <a:r>
                        <a:rPr lang="en-US" sz="1200" b="1" dirty="0">
                          <a:effectLst/>
                          <a:latin typeface="+mn-lt"/>
                        </a:rPr>
                        <a:t>Grade ≥3 NEs,</a:t>
                      </a:r>
                      <a:r>
                        <a:rPr lang="en-US" sz="1200" b="1" baseline="30000" dirty="0">
                          <a:effectLst/>
                          <a:latin typeface="+mn-lt"/>
                        </a:rPr>
                        <a:t>b</a:t>
                      </a:r>
                      <a:r>
                        <a:rPr lang="en-US" sz="1200" b="1" dirty="0">
                          <a:effectLst/>
                          <a:latin typeface="+mn-lt"/>
                        </a:rPr>
                        <a:t> n (%)</a:t>
                      </a:r>
                      <a:endParaRPr lang="en-US" sz="1200" b="1" dirty="0">
                        <a:effectLst/>
                        <a:latin typeface="+mn-lt"/>
                        <a:ea typeface="Calibri" panose="020F0502020204030204" pitchFamily="34" charset="0"/>
                        <a:cs typeface="Times New Roman" panose="02020603050405020304" pitchFamily="18" charset="0"/>
                      </a:endParaRPr>
                    </a:p>
                  </a:txBody>
                  <a:tcPr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101600" marR="0" algn="ctr">
                        <a:lnSpc>
                          <a:spcPct val="115000"/>
                        </a:lnSpc>
                        <a:spcBef>
                          <a:spcPts val="0"/>
                        </a:spcBef>
                        <a:spcAft>
                          <a:spcPts val="0"/>
                        </a:spcAft>
                      </a:pPr>
                      <a:r>
                        <a:rPr lang="en-US" sz="1200" b="1" dirty="0">
                          <a:solidFill>
                            <a:srgbClr val="FF0000"/>
                          </a:solidFill>
                          <a:effectLst/>
                          <a:latin typeface="+mn-lt"/>
                        </a:rPr>
                        <a:t>5 (22)</a:t>
                      </a:r>
                      <a:endParaRPr lang="en-US" sz="1200" b="1" dirty="0">
                        <a:solidFill>
                          <a:srgbClr val="FF0000"/>
                        </a:solidFill>
                        <a:effectLst/>
                        <a:latin typeface="+mn-lt"/>
                        <a:ea typeface="Calibri" panose="020F0502020204030204" pitchFamily="34" charset="0"/>
                        <a:cs typeface="Times New Roman" panose="02020603050405020304" pitchFamily="18" charset="0"/>
                      </a:endParaRP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1200" dirty="0">
                          <a:effectLst/>
                          <a:latin typeface="+mn-lt"/>
                        </a:rPr>
                        <a:t>3 (27)</a:t>
                      </a:r>
                      <a:endParaRPr lang="en-US" sz="1200" dirty="0">
                        <a:effectLst/>
                        <a:latin typeface="+mn-lt"/>
                        <a:ea typeface="Calibri" panose="020F0502020204030204" pitchFamily="34" charset="0"/>
                        <a:cs typeface="Times New Roman" panose="02020603050405020304" pitchFamily="18" charset="0"/>
                      </a:endParaRPr>
                    </a:p>
                  </a:txBody>
                  <a:tcPr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862322551"/>
                  </a:ext>
                </a:extLst>
              </a:tr>
              <a:tr h="189678">
                <a:tc>
                  <a:txBody>
                    <a:bodyPr/>
                    <a:lstStyle/>
                    <a:p>
                      <a:pPr marL="0" marR="0">
                        <a:lnSpc>
                          <a:spcPct val="115000"/>
                        </a:lnSpc>
                        <a:spcBef>
                          <a:spcPts val="0"/>
                        </a:spcBef>
                        <a:spcAft>
                          <a:spcPts val="0"/>
                        </a:spcAft>
                      </a:pPr>
                      <a:r>
                        <a:rPr lang="en-US" sz="1200" dirty="0">
                          <a:effectLst/>
                          <a:latin typeface="+mn-lt"/>
                        </a:rPr>
                        <a:t>Management of CRS and/or NEs, n (%)</a:t>
                      </a:r>
                      <a:endParaRPr lang="en-US" sz="1200" dirty="0">
                        <a:effectLst/>
                        <a:latin typeface="+mn-lt"/>
                        <a:ea typeface="Calibri" panose="020F0502020204030204" pitchFamily="34" charset="0"/>
                        <a:cs typeface="Times New Roman" panose="02020603050405020304" pitchFamily="18" charset="0"/>
                      </a:endParaRPr>
                    </a:p>
                  </a:txBody>
                  <a:tcPr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marL="0" marR="0">
                        <a:lnSpc>
                          <a:spcPct val="115000"/>
                        </a:lnSpc>
                        <a:spcBef>
                          <a:spcPts val="0"/>
                        </a:spcBef>
                        <a:spcAft>
                          <a:spcPts val="0"/>
                        </a:spcAft>
                      </a:pPr>
                      <a:endParaRPr lang="en-US" sz="1200" dirty="0">
                        <a:effectLst/>
                        <a:latin typeface="+mn-lt"/>
                        <a:ea typeface="Calibri" panose="020F0502020204030204" pitchFamily="34" charset="0"/>
                        <a:cs typeface="Times New Roman" panose="02020603050405020304" pitchFamily="18" charset="0"/>
                      </a:endParaRP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marL="0" marR="0">
                        <a:lnSpc>
                          <a:spcPct val="115000"/>
                        </a:lnSpc>
                        <a:spcBef>
                          <a:spcPts val="0"/>
                        </a:spcBef>
                        <a:spcAft>
                          <a:spcPts val="0"/>
                        </a:spcAft>
                      </a:pPr>
                      <a:endParaRPr lang="en-US" sz="1200" dirty="0">
                        <a:effectLst/>
                        <a:latin typeface="+mn-lt"/>
                        <a:ea typeface="Calibri" panose="020F0502020204030204" pitchFamily="34" charset="0"/>
                        <a:cs typeface="Times New Roman" panose="02020603050405020304" pitchFamily="18" charset="0"/>
                      </a:endParaRPr>
                    </a:p>
                  </a:txBody>
                  <a:tcPr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193469698"/>
                  </a:ext>
                </a:extLst>
              </a:tr>
              <a:tr h="189678">
                <a:tc>
                  <a:txBody>
                    <a:bodyPr/>
                    <a:lstStyle/>
                    <a:p>
                      <a:pPr marL="101600" marR="0">
                        <a:lnSpc>
                          <a:spcPct val="115000"/>
                        </a:lnSpc>
                        <a:spcBef>
                          <a:spcPts val="0"/>
                        </a:spcBef>
                        <a:spcAft>
                          <a:spcPts val="0"/>
                        </a:spcAft>
                      </a:pPr>
                      <a:r>
                        <a:rPr lang="en-US" sz="1200" b="0" dirty="0">
                          <a:effectLst/>
                          <a:latin typeface="+mn-lt"/>
                        </a:rPr>
                        <a:t>Tocilizumab only</a:t>
                      </a:r>
                      <a:endParaRPr lang="en-US" sz="1200" b="0" dirty="0">
                        <a:effectLst/>
                        <a:latin typeface="+mn-lt"/>
                        <a:ea typeface="Calibri" panose="020F0502020204030204" pitchFamily="34" charset="0"/>
                        <a:cs typeface="Times New Roman" panose="02020603050405020304" pitchFamily="18" charset="0"/>
                      </a:endParaRPr>
                    </a:p>
                  </a:txBody>
                  <a:tcPr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marL="101600" marR="0" algn="ctr">
                        <a:lnSpc>
                          <a:spcPct val="115000"/>
                        </a:lnSpc>
                        <a:spcBef>
                          <a:spcPts val="0"/>
                        </a:spcBef>
                        <a:spcAft>
                          <a:spcPts val="0"/>
                        </a:spcAft>
                      </a:pPr>
                      <a:r>
                        <a:rPr lang="en-US" sz="1200" dirty="0">
                          <a:effectLst/>
                          <a:latin typeface="+mn-lt"/>
                        </a:rPr>
                        <a:t>6 (26)</a:t>
                      </a:r>
                      <a:endParaRPr lang="en-US" sz="1200" b="0" dirty="0">
                        <a:effectLst/>
                        <a:latin typeface="+mn-lt"/>
                        <a:ea typeface="Calibri" panose="020F0502020204030204" pitchFamily="34" charset="0"/>
                        <a:cs typeface="Times New Roman" panose="02020603050405020304" pitchFamily="18" charset="0"/>
                      </a:endParaRP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1200" dirty="0">
                          <a:effectLst/>
                          <a:latin typeface="+mn-lt"/>
                        </a:rPr>
                        <a:t>1 (9)</a:t>
                      </a:r>
                      <a:endParaRPr lang="en-US" sz="1200" dirty="0">
                        <a:effectLst/>
                        <a:latin typeface="+mn-lt"/>
                        <a:ea typeface="Calibri" panose="020F0502020204030204" pitchFamily="34" charset="0"/>
                        <a:cs typeface="Times New Roman" panose="02020603050405020304" pitchFamily="18" charset="0"/>
                      </a:endParaRPr>
                    </a:p>
                  </a:txBody>
                  <a:tcPr marT="0" marB="0">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732709120"/>
                  </a:ext>
                </a:extLst>
              </a:tr>
              <a:tr h="189678">
                <a:tc>
                  <a:txBody>
                    <a:bodyPr/>
                    <a:lstStyle/>
                    <a:p>
                      <a:pPr marL="101600" marR="0">
                        <a:lnSpc>
                          <a:spcPct val="115000"/>
                        </a:lnSpc>
                        <a:spcBef>
                          <a:spcPts val="0"/>
                        </a:spcBef>
                        <a:spcAft>
                          <a:spcPts val="0"/>
                        </a:spcAft>
                      </a:pPr>
                      <a:r>
                        <a:rPr lang="en-US" sz="1200" b="0" dirty="0">
                          <a:effectLst/>
                          <a:latin typeface="+mn-lt"/>
                        </a:rPr>
                        <a:t>Corticosteroids only</a:t>
                      </a:r>
                      <a:endParaRPr lang="en-US" sz="1200" b="0" dirty="0">
                        <a:effectLst/>
                        <a:latin typeface="+mn-lt"/>
                        <a:ea typeface="Calibri" panose="020F0502020204030204" pitchFamily="34" charset="0"/>
                        <a:cs typeface="Times New Roman" panose="02020603050405020304" pitchFamily="18" charset="0"/>
                      </a:endParaRPr>
                    </a:p>
                  </a:txBody>
                  <a:tcPr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marL="101600" marR="0" algn="ctr">
                        <a:lnSpc>
                          <a:spcPct val="115000"/>
                        </a:lnSpc>
                        <a:spcBef>
                          <a:spcPts val="0"/>
                        </a:spcBef>
                        <a:spcAft>
                          <a:spcPts val="0"/>
                        </a:spcAft>
                      </a:pPr>
                      <a:r>
                        <a:rPr lang="en-US" sz="1200" dirty="0">
                          <a:effectLst/>
                          <a:latin typeface="+mn-lt"/>
                        </a:rPr>
                        <a:t>1 (4)</a:t>
                      </a:r>
                      <a:endParaRPr lang="en-US" sz="1200" b="0" dirty="0">
                        <a:effectLst/>
                        <a:latin typeface="+mn-lt"/>
                        <a:ea typeface="Calibri" panose="020F0502020204030204" pitchFamily="34" charset="0"/>
                        <a:cs typeface="Times New Roman" panose="02020603050405020304" pitchFamily="18" charset="0"/>
                      </a:endParaRP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1200" dirty="0">
                          <a:effectLst/>
                          <a:latin typeface="+mn-lt"/>
                        </a:rPr>
                        <a:t>1 (9)</a:t>
                      </a:r>
                      <a:endParaRPr lang="en-US" sz="1200" dirty="0">
                        <a:effectLst/>
                        <a:latin typeface="+mn-lt"/>
                        <a:ea typeface="Calibri" panose="020F0502020204030204" pitchFamily="34" charset="0"/>
                        <a:cs typeface="Times New Roman" panose="02020603050405020304" pitchFamily="18" charset="0"/>
                      </a:endParaRPr>
                    </a:p>
                  </a:txBody>
                  <a:tcPr marT="0" marB="0">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890106062"/>
                  </a:ext>
                </a:extLst>
              </a:tr>
              <a:tr h="189678">
                <a:tc>
                  <a:txBody>
                    <a:bodyPr/>
                    <a:lstStyle/>
                    <a:p>
                      <a:pPr marL="101600" marR="0">
                        <a:lnSpc>
                          <a:spcPct val="115000"/>
                        </a:lnSpc>
                        <a:spcBef>
                          <a:spcPts val="0"/>
                        </a:spcBef>
                        <a:spcAft>
                          <a:spcPts val="0"/>
                        </a:spcAft>
                      </a:pPr>
                      <a:r>
                        <a:rPr lang="en-US" sz="1200" b="0" dirty="0">
                          <a:effectLst/>
                          <a:latin typeface="+mn-lt"/>
                        </a:rPr>
                        <a:t>Tocilizumab and corticosteroids</a:t>
                      </a:r>
                      <a:endParaRPr lang="en-US" sz="1200" b="0" dirty="0">
                        <a:effectLst/>
                        <a:latin typeface="+mn-lt"/>
                        <a:ea typeface="Calibri" panose="020F0502020204030204" pitchFamily="34" charset="0"/>
                        <a:cs typeface="Times New Roman" panose="02020603050405020304" pitchFamily="18" charset="0"/>
                      </a:endParaRPr>
                    </a:p>
                  </a:txBody>
                  <a:tcPr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marL="101600" marR="0" algn="ctr">
                        <a:lnSpc>
                          <a:spcPct val="115000"/>
                        </a:lnSpc>
                        <a:spcBef>
                          <a:spcPts val="0"/>
                        </a:spcBef>
                        <a:spcAft>
                          <a:spcPts val="0"/>
                        </a:spcAft>
                      </a:pPr>
                      <a:r>
                        <a:rPr lang="en-US" sz="1200" dirty="0">
                          <a:effectLst/>
                          <a:latin typeface="+mn-lt"/>
                        </a:rPr>
                        <a:t>8 (35)</a:t>
                      </a:r>
                      <a:endParaRPr lang="en-US" sz="1200" b="0" dirty="0">
                        <a:effectLst/>
                        <a:latin typeface="+mn-lt"/>
                        <a:ea typeface="Calibri" panose="020F0502020204030204" pitchFamily="34" charset="0"/>
                        <a:cs typeface="Times New Roman" panose="02020603050405020304" pitchFamily="18" charset="0"/>
                      </a:endParaRP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1200" dirty="0">
                          <a:effectLst/>
                          <a:latin typeface="+mn-lt"/>
                        </a:rPr>
                        <a:t>4 (36)</a:t>
                      </a:r>
                      <a:endParaRPr lang="en-US" sz="1200" dirty="0">
                        <a:effectLst/>
                        <a:latin typeface="+mn-lt"/>
                        <a:ea typeface="Calibri" panose="020F0502020204030204" pitchFamily="34" charset="0"/>
                        <a:cs typeface="Times New Roman" panose="02020603050405020304" pitchFamily="18" charset="0"/>
                      </a:endParaRPr>
                    </a:p>
                  </a:txBody>
                  <a:tcPr marT="0" marB="0">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678550174"/>
                  </a:ext>
                </a:extLst>
              </a:tr>
            </a:tbl>
          </a:graphicData>
        </a:graphic>
      </p:graphicFrame>
      <p:sp>
        <p:nvSpPr>
          <p:cNvPr id="20" name="Footer Placeholder 19">
            <a:extLst>
              <a:ext uri="{FF2B5EF4-FFF2-40B4-BE49-F238E27FC236}">
                <a16:creationId xmlns:a16="http://schemas.microsoft.com/office/drawing/2014/main" id="{9E9E6F1D-B26D-1E4F-8C2B-F85133056CBE}"/>
              </a:ext>
            </a:extLst>
          </p:cNvPr>
          <p:cNvSpPr>
            <a:spLocks noGrp="1"/>
          </p:cNvSpPr>
          <p:nvPr>
            <p:ph type="ftr" sz="quarter" idx="14"/>
          </p:nvPr>
        </p:nvSpPr>
        <p:spPr>
          <a:xfrm>
            <a:off x="364209" y="6312808"/>
            <a:ext cx="10926305" cy="365125"/>
          </a:xfrm>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30000" noProof="0" dirty="0" err="1">
                <a:ln>
                  <a:noFill/>
                </a:ln>
                <a:solidFill>
                  <a:srgbClr val="595454"/>
                </a:solidFill>
                <a:effectLst/>
                <a:uLnTx/>
                <a:uFillTx/>
                <a:latin typeface="Trebuchet MS" panose="020B0603020202020204"/>
                <a:ea typeface="+mn-ea"/>
                <a:cs typeface="+mn-cs"/>
              </a:rPr>
              <a:t>a</a:t>
            </a:r>
            <a:r>
              <a:rPr kumimoji="0" lang="en-US" sz="1000" b="0" i="0" u="none" strike="noStrike" kern="1200" cap="none" spc="0" normalizeH="0" baseline="0" noProof="0" dirty="0" err="1">
                <a:ln>
                  <a:noFill/>
                </a:ln>
                <a:solidFill>
                  <a:srgbClr val="595454"/>
                </a:solidFill>
                <a:effectLst/>
                <a:uLnTx/>
                <a:uFillTx/>
                <a:latin typeface="Trebuchet MS" panose="020B0603020202020204"/>
                <a:ea typeface="+mn-ea"/>
                <a:cs typeface="+mn-cs"/>
              </a:rPr>
              <a:t>No</a:t>
            </a:r>
            <a:r>
              <a:rPr kumimoji="0" lang="en-US" sz="1000" b="0" i="0" u="none" strike="noStrike" kern="1200" cap="none" spc="0" normalizeH="0" baseline="0" noProof="0" dirty="0">
                <a:ln>
                  <a:noFill/>
                </a:ln>
                <a:solidFill>
                  <a:srgbClr val="595454"/>
                </a:solidFill>
                <a:effectLst/>
                <a:uLnTx/>
                <a:uFillTx/>
                <a:latin typeface="Trebuchet MS" panose="020B0603020202020204"/>
                <a:ea typeface="+mn-ea"/>
                <a:cs typeface="+mn-cs"/>
              </a:rPr>
              <a:t> grade 4 or 5 CRS events were reported. </a:t>
            </a:r>
            <a:r>
              <a:rPr kumimoji="0" lang="en-US" sz="1000" b="0" i="0" u="none" strike="noStrike" kern="1200" cap="none" spc="0" normalizeH="0" baseline="30000" noProof="0" dirty="0" err="1">
                <a:ln>
                  <a:noFill/>
                </a:ln>
                <a:solidFill>
                  <a:srgbClr val="595454"/>
                </a:solidFill>
                <a:effectLst/>
                <a:uLnTx/>
                <a:uFillTx/>
                <a:latin typeface="Trebuchet MS" panose="020B0603020202020204"/>
                <a:ea typeface="+mn-ea"/>
                <a:cs typeface="+mn-cs"/>
              </a:rPr>
              <a:t>b</a:t>
            </a:r>
            <a:r>
              <a:rPr kumimoji="0" lang="en-US" sz="1000" b="0" i="0" u="none" strike="noStrike" kern="1200" cap="none" spc="0" normalizeH="0" baseline="0" noProof="0" dirty="0" err="1">
                <a:ln>
                  <a:noFill/>
                </a:ln>
                <a:solidFill>
                  <a:srgbClr val="595454"/>
                </a:solidFill>
                <a:effectLst/>
                <a:uLnTx/>
                <a:uFillTx/>
                <a:latin typeface="Trebuchet MS" panose="020B0603020202020204"/>
                <a:ea typeface="+mn-ea"/>
                <a:cs typeface="+mn-cs"/>
              </a:rPr>
              <a:t>NEs</a:t>
            </a:r>
            <a:r>
              <a:rPr kumimoji="0" lang="en-US" sz="1000" b="0" i="0" u="none" strike="noStrike" kern="1200" cap="none" spc="0" normalizeH="0" baseline="0" noProof="0" dirty="0">
                <a:ln>
                  <a:noFill/>
                </a:ln>
                <a:solidFill>
                  <a:srgbClr val="595454"/>
                </a:solidFill>
                <a:effectLst/>
                <a:uLnTx/>
                <a:uFillTx/>
                <a:latin typeface="Trebuchet MS" panose="020B0603020202020204"/>
                <a:ea typeface="+mn-ea"/>
                <a:cs typeface="+mn-cs"/>
              </a:rPr>
              <a:t> were not mutually exclusive: encephalopathy (n = 3), aphasia (n = 1), confusional state (n = 1), muscular weakness (n = 1), and somnolence (n = 1).</a:t>
            </a:r>
            <a:r>
              <a:rPr kumimoji="0" lang="en-US" sz="1000" b="0" i="0" u="none" strike="noStrike" kern="1200" cap="none" spc="0" normalizeH="0" baseline="30000" noProof="0" dirty="0">
                <a:ln>
                  <a:noFill/>
                </a:ln>
                <a:solidFill>
                  <a:srgbClr val="595454"/>
                </a:solidFill>
                <a:effectLst/>
                <a:uLnTx/>
                <a:uFillTx/>
                <a:latin typeface="Trebuchet MS" panose="020B0603020202020204"/>
                <a:ea typeface="+mn-ea"/>
                <a:cs typeface="Calibri" panose="020F0502020204030204" pitchFamily="34" charset="0"/>
              </a:rPr>
              <a:t> </a:t>
            </a:r>
            <a:r>
              <a:rPr kumimoji="0" lang="en-US" sz="1000" b="0" i="0" u="none" strike="noStrike" kern="1200" cap="none" spc="0" normalizeH="0" baseline="30000" noProof="0" dirty="0" err="1">
                <a:ln>
                  <a:noFill/>
                </a:ln>
                <a:solidFill>
                  <a:srgbClr val="595454"/>
                </a:solidFill>
                <a:effectLst/>
                <a:uLnTx/>
                <a:uFillTx/>
                <a:latin typeface="Trebuchet MS" panose="020B0603020202020204"/>
                <a:ea typeface="+mn-ea"/>
                <a:cs typeface="Calibri" panose="020F0502020204030204" pitchFamily="34" charset="0"/>
              </a:rPr>
              <a:t>c</a:t>
            </a:r>
            <a:r>
              <a:rPr kumimoji="0" lang="en-US" sz="1000" b="0" i="0" u="none" strike="noStrike" kern="1200" cap="none" spc="0" normalizeH="0" baseline="0" noProof="0" dirty="0" err="1">
                <a:ln>
                  <a:noFill/>
                </a:ln>
                <a:solidFill>
                  <a:srgbClr val="595454"/>
                </a:solidFill>
                <a:effectLst/>
                <a:uLnTx/>
                <a:uFillTx/>
                <a:latin typeface="Trebuchet MS" panose="020B0603020202020204"/>
                <a:ea typeface="+mn-ea"/>
                <a:cs typeface="Calibri" panose="020F0502020204030204" pitchFamily="34" charset="0"/>
              </a:rPr>
              <a:t>Defined</a:t>
            </a:r>
            <a:r>
              <a:rPr kumimoji="0" lang="en-US" sz="1000" b="0" i="0" u="none" strike="noStrike" kern="1200" cap="none" spc="0" normalizeH="0" baseline="0" noProof="0" dirty="0">
                <a:ln>
                  <a:noFill/>
                </a:ln>
                <a:solidFill>
                  <a:srgbClr val="595454"/>
                </a:solidFill>
                <a:effectLst/>
                <a:uLnTx/>
                <a:uFillTx/>
                <a:latin typeface="Trebuchet MS" panose="020B0603020202020204"/>
                <a:ea typeface="+mn-ea"/>
                <a:cs typeface="Calibri" panose="020F0502020204030204" pitchFamily="34" charset="0"/>
              </a:rPr>
              <a:t> as patients whose disease progressed on BTKi and failed venetoclax due to progression, intolerance, or failure to respond after at least 3 months of therapy. </a:t>
            </a:r>
            <a:r>
              <a:rPr kumimoji="0" lang="en-US" sz="1000" b="0" i="0" u="none" strike="noStrike" kern="1200" cap="none" spc="0" normalizeH="0" baseline="30000" noProof="0" dirty="0">
                <a:ln>
                  <a:noFill/>
                </a:ln>
                <a:solidFill>
                  <a:srgbClr val="595454"/>
                </a:solidFill>
                <a:effectLst/>
                <a:uLnTx/>
                <a:uFillTx/>
                <a:latin typeface="Trebuchet MS" panose="020B0603020202020204"/>
                <a:ea typeface="+mn-ea"/>
                <a:cs typeface="Calibri" panose="020F0502020204030204" pitchFamily="34" charset="0"/>
              </a:rPr>
              <a:t>d</a:t>
            </a:r>
            <a:r>
              <a:rPr kumimoji="0" lang="en-US" sz="1000" b="0" i="0" u="none" strike="noStrike" kern="1200" cap="none" spc="0" normalizeH="0" baseline="0" noProof="0" dirty="0">
                <a:ln>
                  <a:noFill/>
                </a:ln>
                <a:solidFill>
                  <a:srgbClr val="595454"/>
                </a:solidFill>
                <a:effectLst/>
                <a:uLnTx/>
                <a:uFillTx/>
                <a:latin typeface="Trebuchet MS" panose="020B0603020202020204"/>
                <a:ea typeface="+mn-ea"/>
                <a:cs typeface="+mn-cs"/>
              </a:rPr>
              <a:t>Based on Lee criteria (Lee et al, </a:t>
            </a:r>
            <a:r>
              <a:rPr kumimoji="0" lang="en-US" sz="1000" b="0" i="1" u="none" strike="noStrike" kern="1200" cap="none" spc="0" normalizeH="0" baseline="0" noProof="0" dirty="0">
                <a:ln>
                  <a:noFill/>
                </a:ln>
                <a:solidFill>
                  <a:srgbClr val="595454"/>
                </a:solidFill>
                <a:effectLst/>
                <a:uLnTx/>
                <a:uFillTx/>
                <a:latin typeface="Trebuchet MS" panose="020B0603020202020204"/>
                <a:ea typeface="+mn-ea"/>
                <a:cs typeface="+mn-cs"/>
              </a:rPr>
              <a:t>Blood.</a:t>
            </a:r>
            <a:r>
              <a:rPr kumimoji="0" lang="en-US" sz="1000" b="0" i="0" u="none" strike="noStrike" kern="1200" cap="none" spc="0" normalizeH="0" baseline="0" noProof="0" dirty="0">
                <a:ln>
                  <a:noFill/>
                </a:ln>
                <a:solidFill>
                  <a:srgbClr val="595454"/>
                </a:solidFill>
                <a:effectLst/>
                <a:uLnTx/>
                <a:uFillTx/>
                <a:latin typeface="Trebuchet MS" panose="020B0603020202020204"/>
                <a:ea typeface="+mn-ea"/>
                <a:cs typeface="+mn-cs"/>
              </a:rPr>
              <a:t> 2014;124:188–195). </a:t>
            </a:r>
          </a:p>
        </p:txBody>
      </p:sp>
      <p:sp>
        <p:nvSpPr>
          <p:cNvPr id="7" name="TextBox 6">
            <a:extLst>
              <a:ext uri="{FF2B5EF4-FFF2-40B4-BE49-F238E27FC236}">
                <a16:creationId xmlns:a16="http://schemas.microsoft.com/office/drawing/2014/main" id="{963E44A9-7F7B-4ABB-B9E9-C5FB091CF606}"/>
              </a:ext>
            </a:extLst>
          </p:cNvPr>
          <p:cNvSpPr txBox="1"/>
          <p:nvPr/>
        </p:nvSpPr>
        <p:spPr>
          <a:xfrm>
            <a:off x="9718941" y="6510032"/>
            <a:ext cx="2548518"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srgbClr val="595454"/>
                </a:solidFill>
                <a:effectLst/>
                <a:uLnTx/>
                <a:uFillTx/>
                <a:latin typeface="Trebuchet MS" panose="020B0603020202020204"/>
                <a:ea typeface="+mn-ea"/>
                <a:cs typeface="+mn-cs"/>
              </a:rPr>
              <a:t>Siddiqi et al, ASH 2020</a:t>
            </a:r>
          </a:p>
        </p:txBody>
      </p:sp>
    </p:spTree>
    <p:extLst>
      <p:ext uri="{BB962C8B-B14F-4D97-AF65-F5344CB8AC3E}">
        <p14:creationId xmlns:p14="http://schemas.microsoft.com/office/powerpoint/2010/main" val="3952727387"/>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7" name="Content Placeholder 6156">
            <a:extLst>
              <a:ext uri="{FF2B5EF4-FFF2-40B4-BE49-F238E27FC236}">
                <a16:creationId xmlns:a16="http://schemas.microsoft.com/office/drawing/2014/main" id="{CE428873-2766-EE41-A956-77501EDA0DCF}"/>
              </a:ext>
            </a:extLst>
          </p:cNvPr>
          <p:cNvSpPr>
            <a:spLocks noGrp="1"/>
          </p:cNvSpPr>
          <p:nvPr>
            <p:ph sz="quarter" idx="13"/>
          </p:nvPr>
        </p:nvSpPr>
        <p:spPr>
          <a:xfrm>
            <a:off x="8333294" y="1283585"/>
            <a:ext cx="3478305" cy="4051648"/>
          </a:xfrm>
          <a:solidFill>
            <a:schemeClr val="bg1">
              <a:lumMod val="95000"/>
            </a:schemeClr>
          </a:solidFill>
        </p:spPr>
        <p:txBody>
          <a:bodyPr/>
          <a:lstStyle/>
          <a:p>
            <a:pPr marL="120650" indent="-120650">
              <a:spcBef>
                <a:spcPts val="800"/>
              </a:spcBef>
              <a:spcAft>
                <a:spcPts val="0"/>
              </a:spcAft>
              <a:buFont typeface="Arial" panose="020B0604020202020204" pitchFamily="34" charset="0"/>
              <a:buChar char="•"/>
            </a:pPr>
            <a:r>
              <a:rPr lang="en-US" sz="1600" dirty="0">
                <a:solidFill>
                  <a:srgbClr val="FF0000"/>
                </a:solidFill>
                <a:latin typeface="Arial Narrow" panose="020B0606020202030204" pitchFamily="34" charset="0"/>
              </a:rPr>
              <a:t>ORR was 82% (CR/</a:t>
            </a:r>
            <a:r>
              <a:rPr lang="en-US" sz="1600" dirty="0" err="1">
                <a:solidFill>
                  <a:srgbClr val="FF0000"/>
                </a:solidFill>
                <a:latin typeface="Arial Narrow" panose="020B0606020202030204" pitchFamily="34" charset="0"/>
              </a:rPr>
              <a:t>CRi</a:t>
            </a:r>
            <a:r>
              <a:rPr lang="en-US" sz="1600" dirty="0">
                <a:solidFill>
                  <a:srgbClr val="FF0000"/>
                </a:solidFill>
                <a:latin typeface="Arial Narrow" panose="020B0606020202030204" pitchFamily="34" charset="0"/>
              </a:rPr>
              <a:t>, 46%; PR, 36%), with 68% (n = 15/22)</a:t>
            </a:r>
            <a:r>
              <a:rPr lang="en-US" sz="1600" baseline="30000" dirty="0">
                <a:solidFill>
                  <a:srgbClr val="FF0000"/>
                </a:solidFill>
                <a:latin typeface="Arial Narrow" panose="020B0606020202030204" pitchFamily="34" charset="0"/>
              </a:rPr>
              <a:t>a</a:t>
            </a:r>
            <a:r>
              <a:rPr lang="en-US" sz="1600" dirty="0">
                <a:solidFill>
                  <a:srgbClr val="FF0000"/>
                </a:solidFill>
                <a:latin typeface="Arial Narrow" panose="020B0606020202030204" pitchFamily="34" charset="0"/>
              </a:rPr>
              <a:t> of patients achieving a rapid response within </a:t>
            </a:r>
            <a:br>
              <a:rPr lang="en-US" sz="1600" dirty="0">
                <a:solidFill>
                  <a:srgbClr val="FF0000"/>
                </a:solidFill>
                <a:latin typeface="Arial Narrow" panose="020B0606020202030204" pitchFamily="34" charset="0"/>
              </a:rPr>
            </a:br>
            <a:r>
              <a:rPr lang="en-US" sz="1600" dirty="0">
                <a:solidFill>
                  <a:srgbClr val="FF0000"/>
                </a:solidFill>
                <a:latin typeface="Arial Narrow" panose="020B0606020202030204" pitchFamily="34" charset="0"/>
              </a:rPr>
              <a:t>30 days</a:t>
            </a:r>
          </a:p>
          <a:p>
            <a:pPr marL="120650" indent="-120650">
              <a:spcBef>
                <a:spcPts val="800"/>
              </a:spcBef>
              <a:spcAft>
                <a:spcPts val="0"/>
              </a:spcAft>
              <a:buFont typeface="Arial" panose="020B0604020202020204" pitchFamily="34" charset="0"/>
              <a:buChar char="•"/>
            </a:pPr>
            <a:r>
              <a:rPr lang="en-US" sz="1600" dirty="0">
                <a:latin typeface="Arial Narrow" panose="020B0606020202030204" pitchFamily="34" charset="0"/>
              </a:rPr>
              <a:t>27% (n = 6/22) of patients had a deepening of response</a:t>
            </a:r>
          </a:p>
          <a:p>
            <a:pPr marL="120650" indent="-120650">
              <a:spcBef>
                <a:spcPts val="800"/>
              </a:spcBef>
              <a:spcAft>
                <a:spcPts val="0"/>
              </a:spcAft>
              <a:buFont typeface="Arial" panose="020B0604020202020204" pitchFamily="34" charset="0"/>
              <a:buChar char="•"/>
            </a:pPr>
            <a:r>
              <a:rPr lang="en-US" sz="1600" dirty="0">
                <a:latin typeface="Arial Narrow" panose="020B0606020202030204" pitchFamily="34" charset="0"/>
              </a:rPr>
              <a:t>Response was durable. At 12 months, 50% (n = 11/22) were in response and only 2 of these responders progressed beyond 12 months</a:t>
            </a:r>
            <a:endParaRPr lang="en-US" sz="1600" strike="sngStrike" dirty="0">
              <a:latin typeface="Arial Narrow" panose="020B0606020202030204" pitchFamily="34" charset="0"/>
            </a:endParaRPr>
          </a:p>
          <a:p>
            <a:pPr marL="120650" indent="-120650">
              <a:spcBef>
                <a:spcPts val="800"/>
              </a:spcBef>
              <a:spcAft>
                <a:spcPts val="0"/>
              </a:spcAft>
              <a:buFont typeface="Arial" panose="020B0604020202020204" pitchFamily="34" charset="0"/>
              <a:buChar char="•"/>
            </a:pPr>
            <a:r>
              <a:rPr lang="en-US" sz="1600">
                <a:solidFill>
                  <a:srgbClr val="FF0000"/>
                </a:solidFill>
                <a:latin typeface="Arial Narrow" panose="020B0606020202030204" pitchFamily="34" charset="0"/>
              </a:rPr>
              <a:t>Richter’s </a:t>
            </a:r>
            <a:r>
              <a:rPr lang="en-US" sz="1600" dirty="0">
                <a:solidFill>
                  <a:srgbClr val="FF0000"/>
                </a:solidFill>
                <a:latin typeface="Arial Narrow" panose="020B0606020202030204" pitchFamily="34" charset="0"/>
              </a:rPr>
              <a:t>transformation (RT) the most common reason for progression</a:t>
            </a:r>
          </a:p>
          <a:p>
            <a:pPr marL="120650" indent="-120650">
              <a:spcBef>
                <a:spcPts val="800"/>
              </a:spcBef>
              <a:spcAft>
                <a:spcPts val="0"/>
              </a:spcAft>
              <a:buFont typeface="Arial" panose="020B0604020202020204" pitchFamily="34" charset="0"/>
              <a:buChar char="•"/>
            </a:pPr>
            <a:r>
              <a:rPr lang="en-US" sz="1600" dirty="0">
                <a:solidFill>
                  <a:srgbClr val="FF0000"/>
                </a:solidFill>
                <a:latin typeface="Arial Narrow" panose="020B0606020202030204" pitchFamily="34" charset="0"/>
              </a:rPr>
              <a:t>Median PFS 18 months</a:t>
            </a:r>
          </a:p>
        </p:txBody>
      </p:sp>
      <p:sp>
        <p:nvSpPr>
          <p:cNvPr id="2" name="Title 1">
            <a:extLst>
              <a:ext uri="{FF2B5EF4-FFF2-40B4-BE49-F238E27FC236}">
                <a16:creationId xmlns:a16="http://schemas.microsoft.com/office/drawing/2014/main" id="{D0C9FFB5-ABFD-40C8-B245-E3A0D69A015F}"/>
              </a:ext>
            </a:extLst>
          </p:cNvPr>
          <p:cNvSpPr>
            <a:spLocks noGrp="1"/>
          </p:cNvSpPr>
          <p:nvPr>
            <p:ph type="title"/>
          </p:nvPr>
        </p:nvSpPr>
        <p:spPr>
          <a:xfrm>
            <a:off x="710365" y="131547"/>
            <a:ext cx="11072541" cy="677333"/>
          </a:xfrm>
        </p:spPr>
        <p:txBody>
          <a:bodyPr>
            <a:noAutofit/>
          </a:bodyPr>
          <a:lstStyle/>
          <a:p>
            <a:r>
              <a:rPr lang="en-US" sz="2400" b="1" dirty="0">
                <a:solidFill>
                  <a:schemeClr val="tx1">
                    <a:lumMod val="50000"/>
                  </a:schemeClr>
                </a:solidFill>
                <a:latin typeface="Arial Narrow" panose="020B0606020202030204" pitchFamily="34" charset="0"/>
              </a:rPr>
              <a:t>TRANSCEND CLL 004 – Patient Response at 24-Month Median Follow-Up: monotherapy</a:t>
            </a:r>
          </a:p>
        </p:txBody>
      </p:sp>
      <p:sp>
        <p:nvSpPr>
          <p:cNvPr id="348" name="Footer Placeholder 4">
            <a:extLst>
              <a:ext uri="{FF2B5EF4-FFF2-40B4-BE49-F238E27FC236}">
                <a16:creationId xmlns:a16="http://schemas.microsoft.com/office/drawing/2014/main" id="{9B62B978-AF13-4575-A61C-BF36421C0FDF}"/>
              </a:ext>
            </a:extLst>
          </p:cNvPr>
          <p:cNvSpPr txBox="1">
            <a:spLocks/>
          </p:cNvSpPr>
          <p:nvPr/>
        </p:nvSpPr>
        <p:spPr>
          <a:xfrm>
            <a:off x="365760" y="6284461"/>
            <a:ext cx="11072541" cy="366183"/>
          </a:xfrm>
          <a:prstGeom prst="rect">
            <a:avLst/>
          </a:prstGeom>
        </p:spPr>
        <p:txBody>
          <a:bodyPr anchor="b"/>
          <a:ls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30000" noProof="0" dirty="0" err="1">
                <a:ln>
                  <a:noFill/>
                </a:ln>
                <a:solidFill>
                  <a:srgbClr val="595454"/>
                </a:solidFill>
                <a:effectLst/>
                <a:uLnTx/>
                <a:uFillTx/>
                <a:latin typeface="Trebuchet MS" panose="020B0603020202020204"/>
                <a:ea typeface="+mn-ea"/>
                <a:cs typeface="+mn-cs"/>
              </a:rPr>
              <a:t>a</a:t>
            </a:r>
            <a:r>
              <a:rPr kumimoji="0" lang="en-US" sz="1000" b="0" i="0" u="none" strike="noStrike" kern="1200" cap="none" spc="0" normalizeH="0" baseline="0" noProof="0" dirty="0" err="1">
                <a:ln>
                  <a:noFill/>
                </a:ln>
                <a:solidFill>
                  <a:srgbClr val="595454"/>
                </a:solidFill>
                <a:effectLst/>
                <a:uLnTx/>
                <a:uFillTx/>
                <a:latin typeface="Trebuchet MS" panose="020B0603020202020204"/>
                <a:ea typeface="+mn-ea"/>
                <a:cs typeface="+mn-cs"/>
              </a:rPr>
              <a:t>One</a:t>
            </a:r>
            <a:r>
              <a:rPr kumimoji="0" lang="en-US" sz="1000" b="0" i="0" u="none" strike="noStrike" kern="1200" cap="none" spc="0" normalizeH="0" baseline="0" noProof="0" dirty="0">
                <a:ln>
                  <a:noFill/>
                </a:ln>
                <a:solidFill>
                  <a:srgbClr val="595454"/>
                </a:solidFill>
                <a:effectLst/>
                <a:uLnTx/>
                <a:uFillTx/>
                <a:latin typeface="Trebuchet MS" panose="020B0603020202020204"/>
                <a:ea typeface="+mn-ea"/>
                <a:cs typeface="+mn-cs"/>
              </a:rPr>
              <a:t> patient had RT before lymphodepleting chemotherapy and was excluded from the efficacy analysis. </a:t>
            </a:r>
            <a:r>
              <a:rPr kumimoji="0" lang="en-US" sz="1000" b="0" i="0" u="none" strike="noStrike" kern="1200" cap="none" spc="0" normalizeH="0" baseline="30000" noProof="0" dirty="0">
                <a:ln>
                  <a:noFill/>
                </a:ln>
                <a:solidFill>
                  <a:srgbClr val="595454"/>
                </a:solidFill>
                <a:effectLst/>
                <a:uLnTx/>
                <a:uFillTx/>
                <a:latin typeface="Trebuchet MS" panose="020B0603020202020204"/>
                <a:ea typeface="+mn-ea"/>
                <a:cs typeface="+mn-cs"/>
              </a:rPr>
              <a:t>b</a:t>
            </a:r>
            <a:r>
              <a:rPr kumimoji="0" lang="en-US" sz="1000" b="0" i="0" u="none" strike="noStrike" kern="1200" cap="none" spc="0" normalizeH="0" baseline="0" noProof="0" dirty="0">
                <a:ln>
                  <a:noFill/>
                </a:ln>
                <a:solidFill>
                  <a:srgbClr val="595454"/>
                </a:solidFill>
                <a:effectLst/>
                <a:uLnTx/>
                <a:uFillTx/>
                <a:latin typeface="Trebuchet MS" panose="020B0603020202020204"/>
                <a:ea typeface="+mn-ea"/>
                <a:cs typeface="Calibri" panose="020F0502020204030204" pitchFamily="34" charset="0"/>
              </a:rPr>
              <a:t>Defined as patients whose disease progressed on BTKi and failed venetoclax due to progression, intolerance, or failure to respond after at least 3 months of therapy. </a:t>
            </a:r>
            <a:r>
              <a:rPr kumimoji="0" lang="en-US" sz="1000" b="0" i="0" u="none" strike="noStrike" kern="1200" cap="none" spc="0" normalizeH="0" baseline="30000" noProof="0" dirty="0" err="1">
                <a:ln>
                  <a:noFill/>
                </a:ln>
                <a:solidFill>
                  <a:srgbClr val="595454"/>
                </a:solidFill>
                <a:effectLst/>
                <a:uLnTx/>
                <a:uFillTx/>
                <a:latin typeface="Trebuchet MS" panose="020B0603020202020204"/>
                <a:ea typeface="+mn-ea"/>
                <a:cs typeface="+mn-cs"/>
              </a:rPr>
              <a:t>c</a:t>
            </a:r>
            <a:r>
              <a:rPr kumimoji="0" lang="en-US" sz="1000" b="0" i="0" u="none" strike="noStrike" kern="1200" cap="none" spc="0" normalizeH="0" baseline="0" noProof="0" dirty="0" err="1">
                <a:ln>
                  <a:noFill/>
                </a:ln>
                <a:solidFill>
                  <a:srgbClr val="595454"/>
                </a:solidFill>
                <a:effectLst/>
                <a:uLnTx/>
                <a:uFillTx/>
                <a:latin typeface="Trebuchet MS" panose="020B0603020202020204"/>
                <a:ea typeface="+mn-ea"/>
                <a:cs typeface="+mn-cs"/>
              </a:rPr>
              <a:t>Evaluated</a:t>
            </a:r>
            <a:r>
              <a:rPr kumimoji="0" lang="en-US" sz="1000" b="0" i="0" u="none" strike="noStrike" kern="1200" cap="none" spc="0" normalizeH="0" baseline="0" noProof="0" dirty="0">
                <a:ln>
                  <a:noFill/>
                </a:ln>
                <a:solidFill>
                  <a:srgbClr val="595454"/>
                </a:solidFill>
                <a:effectLst/>
                <a:uLnTx/>
                <a:uFillTx/>
                <a:latin typeface="Trebuchet MS" panose="020B0603020202020204"/>
                <a:ea typeface="+mn-ea"/>
                <a:cs typeface="+mn-cs"/>
              </a:rPr>
              <a:t> according to </a:t>
            </a:r>
            <a:r>
              <a:rPr kumimoji="0" lang="en-US" sz="1000" b="0" i="0" u="none" strike="noStrike" kern="1200" cap="none" spc="0" normalizeH="0" baseline="0" noProof="0" dirty="0" err="1">
                <a:ln>
                  <a:noFill/>
                </a:ln>
                <a:solidFill>
                  <a:srgbClr val="595454"/>
                </a:solidFill>
                <a:effectLst/>
                <a:uLnTx/>
                <a:uFillTx/>
                <a:latin typeface="Trebuchet MS" panose="020B0603020202020204"/>
                <a:ea typeface="+mn-ea"/>
                <a:cs typeface="+mn-cs"/>
              </a:rPr>
              <a:t>iwCLL</a:t>
            </a:r>
            <a:r>
              <a:rPr kumimoji="0" lang="en-US" sz="1000" b="0" i="0" u="none" strike="noStrike" kern="1200" cap="none" spc="0" normalizeH="0" baseline="0" noProof="0" dirty="0">
                <a:ln>
                  <a:noFill/>
                </a:ln>
                <a:solidFill>
                  <a:srgbClr val="595454"/>
                </a:solidFill>
                <a:effectLst/>
                <a:uLnTx/>
                <a:uFillTx/>
                <a:latin typeface="Trebuchet MS" panose="020B0603020202020204"/>
                <a:ea typeface="+mn-ea"/>
                <a:cs typeface="+mn-cs"/>
              </a:rPr>
              <a:t> 2018 criteria. </a:t>
            </a:r>
            <a:r>
              <a:rPr kumimoji="0" lang="en-US" sz="1000" b="0" i="0" u="none" strike="noStrike" kern="1200" cap="none" spc="0" normalizeH="0" baseline="30000" noProof="0" dirty="0" err="1">
                <a:ln>
                  <a:noFill/>
                </a:ln>
                <a:solidFill>
                  <a:srgbClr val="595454"/>
                </a:solidFill>
                <a:effectLst/>
                <a:uLnTx/>
                <a:uFillTx/>
                <a:latin typeface="Trebuchet MS" panose="020B0603020202020204"/>
                <a:ea typeface="+mn-ea"/>
                <a:cs typeface="+mn-cs"/>
              </a:rPr>
              <a:t>d</a:t>
            </a:r>
            <a:r>
              <a:rPr kumimoji="0" lang="en-US" sz="1000" b="0" i="0" u="none" strike="noStrike" kern="1200" cap="none" spc="0" normalizeH="0" baseline="0" noProof="0" dirty="0" err="1">
                <a:ln>
                  <a:noFill/>
                </a:ln>
                <a:solidFill>
                  <a:srgbClr val="595454"/>
                </a:solidFill>
                <a:effectLst/>
                <a:uLnTx/>
                <a:uFillTx/>
                <a:latin typeface="Trebuchet MS" panose="020B0603020202020204"/>
                <a:ea typeface="+mn-ea"/>
                <a:cs typeface="+mn-cs"/>
              </a:rPr>
              <a:t>Assessed</a:t>
            </a:r>
            <a:r>
              <a:rPr kumimoji="0" lang="en-US" sz="1000" b="0" i="0" u="none" strike="noStrike" kern="1200" cap="none" spc="0" normalizeH="0" baseline="0" noProof="0" dirty="0">
                <a:ln>
                  <a:noFill/>
                </a:ln>
                <a:solidFill>
                  <a:srgbClr val="595454"/>
                </a:solidFill>
                <a:effectLst/>
                <a:uLnTx/>
                <a:uFillTx/>
                <a:latin typeface="Trebuchet MS" panose="020B0603020202020204"/>
                <a:ea typeface="+mn-ea"/>
                <a:cs typeface="+mn-cs"/>
              </a:rPr>
              <a:t> in blood by flow cytometry and/or in bone marrow by next-generation sequencing (both with a sensitivity of ≤10</a:t>
            </a:r>
            <a:r>
              <a:rPr kumimoji="0" lang="en-US" sz="1000" b="0" i="0" u="none" strike="noStrike" kern="1200" cap="none" spc="0" normalizeH="0" baseline="30000" noProof="0" dirty="0">
                <a:ln>
                  <a:noFill/>
                </a:ln>
                <a:solidFill>
                  <a:srgbClr val="595454"/>
                </a:solidFill>
                <a:effectLst/>
                <a:uLnTx/>
                <a:uFillTx/>
                <a:latin typeface="Trebuchet MS" panose="020B0603020202020204"/>
                <a:ea typeface="+mn-ea"/>
                <a:cs typeface="+mn-cs"/>
              </a:rPr>
              <a:t>—4</a:t>
            </a:r>
            <a:r>
              <a:rPr kumimoji="0" lang="en-US" sz="1000" b="0" i="0" u="none" strike="noStrike" kern="1200" cap="none" spc="0" normalizeH="0" baseline="0" noProof="0" dirty="0">
                <a:ln>
                  <a:noFill/>
                </a:ln>
                <a:solidFill>
                  <a:srgbClr val="595454"/>
                </a:solidFill>
                <a:effectLst/>
                <a:uLnTx/>
                <a:uFillTx/>
                <a:latin typeface="Trebuchet MS" panose="020B0603020202020204"/>
                <a:ea typeface="+mn-ea"/>
                <a:cs typeface="+mn-cs"/>
              </a:rPr>
              <a:t>). </a:t>
            </a:r>
            <a:r>
              <a:rPr kumimoji="0" lang="en-US" sz="1000" b="0" i="0" u="none" strike="noStrike" kern="1200" cap="none" spc="0" normalizeH="0" baseline="0" noProof="0" dirty="0" err="1">
                <a:ln>
                  <a:noFill/>
                </a:ln>
                <a:solidFill>
                  <a:srgbClr val="595454"/>
                </a:solidFill>
                <a:effectLst/>
                <a:uLnTx/>
                <a:uFillTx/>
                <a:latin typeface="Trebuchet MS" panose="020B0603020202020204"/>
                <a:ea typeface="+mn-ea"/>
                <a:cs typeface="+mn-cs"/>
              </a:rPr>
              <a:t>CRi</a:t>
            </a:r>
            <a:r>
              <a:rPr kumimoji="0" lang="en-US" sz="1000" b="0" i="0" u="none" strike="noStrike" kern="1200" cap="none" spc="0" normalizeH="0" baseline="0" noProof="0" dirty="0">
                <a:ln>
                  <a:noFill/>
                </a:ln>
                <a:solidFill>
                  <a:srgbClr val="595454"/>
                </a:solidFill>
                <a:effectLst/>
                <a:uLnTx/>
                <a:uFillTx/>
                <a:latin typeface="Trebuchet MS" panose="020B0603020202020204"/>
                <a:ea typeface="+mn-ea"/>
                <a:cs typeface="+mn-cs"/>
              </a:rPr>
              <a:t>, CR with incomplete blood count recovery; EOS, end of study; ND, not done; </a:t>
            </a:r>
            <a:r>
              <a:rPr kumimoji="0" lang="en-US" sz="1000" b="0" i="0" u="none" strike="noStrike" kern="1200" cap="none" spc="0" normalizeH="0" baseline="0" noProof="0" dirty="0" err="1">
                <a:ln>
                  <a:noFill/>
                </a:ln>
                <a:solidFill>
                  <a:srgbClr val="595454"/>
                </a:solidFill>
                <a:effectLst/>
                <a:uLnTx/>
                <a:uFillTx/>
                <a:latin typeface="Trebuchet MS" panose="020B0603020202020204"/>
                <a:ea typeface="+mn-ea"/>
                <a:cs typeface="+mn-cs"/>
              </a:rPr>
              <a:t>Unk</a:t>
            </a:r>
            <a:r>
              <a:rPr kumimoji="0" lang="en-US" sz="1000" b="0" i="0" u="none" strike="noStrike" kern="1200" cap="none" spc="0" normalizeH="0" baseline="0" noProof="0" dirty="0">
                <a:ln>
                  <a:noFill/>
                </a:ln>
                <a:solidFill>
                  <a:srgbClr val="595454"/>
                </a:solidFill>
                <a:effectLst/>
                <a:uLnTx/>
                <a:uFillTx/>
                <a:latin typeface="Trebuchet MS" panose="020B0603020202020204"/>
                <a:ea typeface="+mn-ea"/>
                <a:cs typeface="+mn-cs"/>
              </a:rPr>
              <a:t>, unknown</a:t>
            </a:r>
            <a:r>
              <a:rPr kumimoji="0" lang="en-US" sz="1000" b="0" i="0" u="none" strike="noStrike" kern="1200" cap="none" spc="0" normalizeH="0" baseline="0" noProof="0" dirty="0">
                <a:ln>
                  <a:noFill/>
                </a:ln>
                <a:solidFill>
                  <a:srgbClr val="595454"/>
                </a:solidFill>
                <a:effectLst/>
                <a:uLnTx/>
                <a:uFillTx/>
                <a:latin typeface="Trebuchet MS" panose="020B0603020202020204"/>
                <a:ea typeface="+mn-ea"/>
                <a:cs typeface="Calibri" panose="020F0502020204030204" pitchFamily="34" charset="0"/>
              </a:rPr>
              <a:t>.</a:t>
            </a:r>
            <a:endParaRPr kumimoji="0" lang="en-US" sz="1000" b="0" i="0" u="none" strike="noStrike" kern="1200" cap="none" spc="0" normalizeH="0" baseline="0" noProof="0" dirty="0">
              <a:ln>
                <a:noFill/>
              </a:ln>
              <a:solidFill>
                <a:srgbClr val="595454"/>
              </a:solidFill>
              <a:effectLst/>
              <a:uLnTx/>
              <a:uFillTx/>
              <a:latin typeface="Trebuchet MS" panose="020B0603020202020204"/>
              <a:ea typeface="+mn-ea"/>
              <a:cs typeface="+mn-cs"/>
            </a:endParaRPr>
          </a:p>
        </p:txBody>
      </p:sp>
      <p:grpSp>
        <p:nvGrpSpPr>
          <p:cNvPr id="7" name="Group 6">
            <a:extLst>
              <a:ext uri="{FF2B5EF4-FFF2-40B4-BE49-F238E27FC236}">
                <a16:creationId xmlns:a16="http://schemas.microsoft.com/office/drawing/2014/main" id="{090C4E84-0273-4479-B676-D9104573E342}"/>
              </a:ext>
            </a:extLst>
          </p:cNvPr>
          <p:cNvGrpSpPr/>
          <p:nvPr/>
        </p:nvGrpSpPr>
        <p:grpSpPr>
          <a:xfrm>
            <a:off x="585228" y="996807"/>
            <a:ext cx="7248657" cy="5059220"/>
            <a:chOff x="585228" y="1147527"/>
            <a:chExt cx="7248657" cy="5059220"/>
          </a:xfrm>
        </p:grpSpPr>
        <p:sp>
          <p:nvSpPr>
            <p:cNvPr id="411" name="Rectangle 410">
              <a:extLst>
                <a:ext uri="{FF2B5EF4-FFF2-40B4-BE49-F238E27FC236}">
                  <a16:creationId xmlns:a16="http://schemas.microsoft.com/office/drawing/2014/main" id="{2E72DEDC-B69B-6C45-B2DD-0FF6A8C46D84}"/>
                </a:ext>
              </a:extLst>
            </p:cNvPr>
            <p:cNvSpPr/>
            <p:nvPr/>
          </p:nvSpPr>
          <p:spPr>
            <a:xfrm rot="16200000">
              <a:off x="-1163156" y="3009033"/>
              <a:ext cx="3740608" cy="2438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595454"/>
                  </a:solidFill>
                  <a:effectLst/>
                  <a:uLnTx/>
                  <a:uFillTx/>
                  <a:latin typeface="Trebuchet MS" panose="020B0603020202020204"/>
                  <a:ea typeface="+mn-ea"/>
                  <a:cs typeface="+mn-cs"/>
                </a:rPr>
                <a:t>Patients</a:t>
              </a:r>
            </a:p>
          </p:txBody>
        </p:sp>
        <p:sp>
          <p:nvSpPr>
            <p:cNvPr id="412" name="TextBox 411">
              <a:extLst>
                <a:ext uri="{FF2B5EF4-FFF2-40B4-BE49-F238E27FC236}">
                  <a16:creationId xmlns:a16="http://schemas.microsoft.com/office/drawing/2014/main" id="{9D400359-F048-0941-B2FB-261F7EF0B380}"/>
                </a:ext>
              </a:extLst>
            </p:cNvPr>
            <p:cNvSpPr txBox="1"/>
            <p:nvPr/>
          </p:nvSpPr>
          <p:spPr>
            <a:xfrm>
              <a:off x="6848723" y="1193597"/>
              <a:ext cx="259686" cy="184666"/>
            </a:xfrm>
            <a:prstGeom prst="rect">
              <a:avLst/>
            </a:prstGeom>
            <a:noFill/>
          </p:spPr>
          <p:txBody>
            <a:bodyPr wrap="none" lIns="0" tIns="0" rIns="0" bIns="0" rtlCol="0" anchor="ctr" anchorCtr="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595454"/>
                  </a:solidFill>
                  <a:effectLst/>
                  <a:uLnTx/>
                  <a:uFillTx/>
                  <a:latin typeface="Trebuchet MS" panose="020B0603020202020204"/>
                  <a:ea typeface="+mn-ea"/>
                  <a:cs typeface="+mn-cs"/>
                </a:rPr>
                <a:t>EOS</a:t>
              </a:r>
            </a:p>
          </p:txBody>
        </p:sp>
        <p:sp>
          <p:nvSpPr>
            <p:cNvPr id="413" name="TextBox 412">
              <a:extLst>
                <a:ext uri="{FF2B5EF4-FFF2-40B4-BE49-F238E27FC236}">
                  <a16:creationId xmlns:a16="http://schemas.microsoft.com/office/drawing/2014/main" id="{F926F264-0D13-4C4B-B880-E164626688FE}"/>
                </a:ext>
              </a:extLst>
            </p:cNvPr>
            <p:cNvSpPr txBox="1"/>
            <p:nvPr/>
          </p:nvSpPr>
          <p:spPr>
            <a:xfrm>
              <a:off x="6675035" y="1378263"/>
              <a:ext cx="259686" cy="184666"/>
            </a:xfrm>
            <a:prstGeom prst="rect">
              <a:avLst/>
            </a:prstGeom>
            <a:noFill/>
          </p:spPr>
          <p:txBody>
            <a:bodyPr wrap="none" lIns="0" tIns="0" rIns="0" bIns="0" rtlCol="0" anchor="ctr" anchorCtr="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595454"/>
                  </a:solidFill>
                  <a:effectLst/>
                  <a:uLnTx/>
                  <a:uFillTx/>
                  <a:latin typeface="Trebuchet MS" panose="020B0603020202020204"/>
                  <a:ea typeface="+mn-ea"/>
                  <a:cs typeface="+mn-cs"/>
                </a:rPr>
                <a:t>EOS</a:t>
              </a:r>
            </a:p>
          </p:txBody>
        </p:sp>
        <p:sp>
          <p:nvSpPr>
            <p:cNvPr id="414" name="TextBox 413">
              <a:extLst>
                <a:ext uri="{FF2B5EF4-FFF2-40B4-BE49-F238E27FC236}">
                  <a16:creationId xmlns:a16="http://schemas.microsoft.com/office/drawing/2014/main" id="{C7E7BC19-B1DF-FA43-A2F7-08D3875EF372}"/>
                </a:ext>
              </a:extLst>
            </p:cNvPr>
            <p:cNvSpPr txBox="1"/>
            <p:nvPr/>
          </p:nvSpPr>
          <p:spPr>
            <a:xfrm>
              <a:off x="6675035" y="1523854"/>
              <a:ext cx="259686" cy="184666"/>
            </a:xfrm>
            <a:prstGeom prst="rect">
              <a:avLst/>
            </a:prstGeom>
            <a:noFill/>
          </p:spPr>
          <p:txBody>
            <a:bodyPr wrap="none" lIns="0" tIns="0" rIns="0" bIns="0" rtlCol="0" anchor="ctr" anchorCtr="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595454"/>
                  </a:solidFill>
                  <a:effectLst/>
                  <a:uLnTx/>
                  <a:uFillTx/>
                  <a:latin typeface="Trebuchet MS" panose="020B0603020202020204"/>
                  <a:ea typeface="+mn-ea"/>
                  <a:cs typeface="+mn-cs"/>
                </a:rPr>
                <a:t>EOS</a:t>
              </a:r>
            </a:p>
          </p:txBody>
        </p:sp>
        <p:sp>
          <p:nvSpPr>
            <p:cNvPr id="415" name="TextBox 414">
              <a:extLst>
                <a:ext uri="{FF2B5EF4-FFF2-40B4-BE49-F238E27FC236}">
                  <a16:creationId xmlns:a16="http://schemas.microsoft.com/office/drawing/2014/main" id="{370BB14A-AE28-F34C-AE8A-C865AB717E9F}"/>
                </a:ext>
              </a:extLst>
            </p:cNvPr>
            <p:cNvSpPr txBox="1"/>
            <p:nvPr/>
          </p:nvSpPr>
          <p:spPr>
            <a:xfrm>
              <a:off x="6685443" y="1690721"/>
              <a:ext cx="259686" cy="184666"/>
            </a:xfrm>
            <a:prstGeom prst="rect">
              <a:avLst/>
            </a:prstGeom>
            <a:noFill/>
          </p:spPr>
          <p:txBody>
            <a:bodyPr wrap="none" lIns="0" tIns="0" rIns="0" bIns="0" rtlCol="0" anchor="ctr" anchorCtr="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595454"/>
                  </a:solidFill>
                  <a:effectLst/>
                  <a:uLnTx/>
                  <a:uFillTx/>
                  <a:latin typeface="Trebuchet MS" panose="020B0603020202020204"/>
                  <a:ea typeface="+mn-ea"/>
                  <a:cs typeface="+mn-cs"/>
                </a:rPr>
                <a:t>EOS</a:t>
              </a:r>
            </a:p>
          </p:txBody>
        </p:sp>
        <p:sp>
          <p:nvSpPr>
            <p:cNvPr id="416" name="TextBox 415">
              <a:extLst>
                <a:ext uri="{FF2B5EF4-FFF2-40B4-BE49-F238E27FC236}">
                  <a16:creationId xmlns:a16="http://schemas.microsoft.com/office/drawing/2014/main" id="{3B969C11-19B3-7545-B746-9758C6756ED4}"/>
                </a:ext>
              </a:extLst>
            </p:cNvPr>
            <p:cNvSpPr txBox="1"/>
            <p:nvPr/>
          </p:nvSpPr>
          <p:spPr>
            <a:xfrm>
              <a:off x="6684309" y="1846373"/>
              <a:ext cx="259686" cy="184666"/>
            </a:xfrm>
            <a:prstGeom prst="rect">
              <a:avLst/>
            </a:prstGeom>
            <a:noFill/>
          </p:spPr>
          <p:txBody>
            <a:bodyPr wrap="none" lIns="0" tIns="0" rIns="0" bIns="0" rtlCol="0" anchor="ctr" anchorCtr="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595454"/>
                  </a:solidFill>
                  <a:effectLst/>
                  <a:uLnTx/>
                  <a:uFillTx/>
                  <a:latin typeface="Trebuchet MS" panose="020B0603020202020204"/>
                  <a:ea typeface="+mn-ea"/>
                  <a:cs typeface="+mn-cs"/>
                </a:rPr>
                <a:t>EOS</a:t>
              </a:r>
            </a:p>
          </p:txBody>
        </p:sp>
        <p:sp>
          <p:nvSpPr>
            <p:cNvPr id="417" name="TextBox 416">
              <a:extLst>
                <a:ext uri="{FF2B5EF4-FFF2-40B4-BE49-F238E27FC236}">
                  <a16:creationId xmlns:a16="http://schemas.microsoft.com/office/drawing/2014/main" id="{729CA62F-845E-3A44-919D-AB202DB92B06}"/>
                </a:ext>
              </a:extLst>
            </p:cNvPr>
            <p:cNvSpPr txBox="1"/>
            <p:nvPr/>
          </p:nvSpPr>
          <p:spPr>
            <a:xfrm>
              <a:off x="7317886" y="3272286"/>
              <a:ext cx="259686" cy="184666"/>
            </a:xfrm>
            <a:prstGeom prst="rect">
              <a:avLst/>
            </a:prstGeom>
            <a:noFill/>
          </p:spPr>
          <p:txBody>
            <a:bodyPr wrap="none" lIns="0" tIns="0" rIns="0" bIns="0" rtlCol="0" anchor="ctr" anchorCtr="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595454"/>
                  </a:solidFill>
                  <a:effectLst/>
                  <a:uLnTx/>
                  <a:uFillTx/>
                  <a:latin typeface="Trebuchet MS" panose="020B0603020202020204"/>
                  <a:ea typeface="+mn-ea"/>
                  <a:cs typeface="+mn-cs"/>
                </a:rPr>
                <a:t>EOS</a:t>
              </a:r>
            </a:p>
          </p:txBody>
        </p:sp>
        <p:sp>
          <p:nvSpPr>
            <p:cNvPr id="418" name="TextBox 417">
              <a:extLst>
                <a:ext uri="{FF2B5EF4-FFF2-40B4-BE49-F238E27FC236}">
                  <a16:creationId xmlns:a16="http://schemas.microsoft.com/office/drawing/2014/main" id="{AAD1FD26-78DF-5E4C-9739-7794F23BD570}"/>
                </a:ext>
              </a:extLst>
            </p:cNvPr>
            <p:cNvSpPr txBox="1"/>
            <p:nvPr/>
          </p:nvSpPr>
          <p:spPr>
            <a:xfrm>
              <a:off x="6848723" y="3434175"/>
              <a:ext cx="259686" cy="184666"/>
            </a:xfrm>
            <a:prstGeom prst="rect">
              <a:avLst/>
            </a:prstGeom>
            <a:noFill/>
          </p:spPr>
          <p:txBody>
            <a:bodyPr wrap="none" lIns="0" tIns="0" rIns="0" bIns="0" rtlCol="0" anchor="ctr" anchorCtr="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595454"/>
                  </a:solidFill>
                  <a:effectLst/>
                  <a:uLnTx/>
                  <a:uFillTx/>
                  <a:latin typeface="Trebuchet MS" panose="020B0603020202020204"/>
                  <a:ea typeface="+mn-ea"/>
                  <a:cs typeface="+mn-cs"/>
                </a:rPr>
                <a:t>EOS</a:t>
              </a:r>
            </a:p>
          </p:txBody>
        </p:sp>
        <p:sp>
          <p:nvSpPr>
            <p:cNvPr id="419" name="Freeform 13">
              <a:extLst>
                <a:ext uri="{FF2B5EF4-FFF2-40B4-BE49-F238E27FC236}">
                  <a16:creationId xmlns:a16="http://schemas.microsoft.com/office/drawing/2014/main" id="{4C6FD44B-04DE-FF4C-96B3-EFE518DBE1E3}"/>
                </a:ext>
              </a:extLst>
            </p:cNvPr>
            <p:cNvSpPr>
              <a:spLocks/>
            </p:cNvSpPr>
            <p:nvPr/>
          </p:nvSpPr>
          <p:spPr bwMode="auto">
            <a:xfrm>
              <a:off x="1553295" y="1147527"/>
              <a:ext cx="5769623" cy="3873615"/>
            </a:xfrm>
            <a:custGeom>
              <a:avLst/>
              <a:gdLst>
                <a:gd name="T0" fmla="*/ 0 w 2348"/>
                <a:gd name="T1" fmla="*/ 0 h 1316"/>
                <a:gd name="T2" fmla="*/ 0 w 2348"/>
                <a:gd name="T3" fmla="*/ 1316 h 1316"/>
                <a:gd name="T4" fmla="*/ 2348 w 2348"/>
                <a:gd name="T5" fmla="*/ 1316 h 1316"/>
              </a:gdLst>
              <a:ahLst/>
              <a:cxnLst>
                <a:cxn ang="0">
                  <a:pos x="T0" y="T1"/>
                </a:cxn>
                <a:cxn ang="0">
                  <a:pos x="T2" y="T3"/>
                </a:cxn>
                <a:cxn ang="0">
                  <a:pos x="T4" y="T5"/>
                </a:cxn>
              </a:cxnLst>
              <a:rect l="0" t="0" r="r" b="b"/>
              <a:pathLst>
                <a:path w="2348" h="1316">
                  <a:moveTo>
                    <a:pt x="0" y="0"/>
                  </a:moveTo>
                  <a:lnTo>
                    <a:pt x="0" y="1316"/>
                  </a:lnTo>
                  <a:lnTo>
                    <a:pt x="2348" y="1316"/>
                  </a:lnTo>
                </a:path>
              </a:pathLst>
            </a:custGeom>
            <a:noFill/>
            <a:ln w="12700" cap="flat">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62560" tIns="81280" rIns="162560" bIns="81280" numCol="1" anchor="t" anchorCtr="0" compatLnSpc="1">
              <a:prstTxWarp prst="textNoShape">
                <a:avLst/>
              </a:prstTxWarp>
            </a:bodyPr>
            <a:lstStyle/>
            <a:p>
              <a:pPr marL="0" marR="0" lvl="0" indent="0" algn="l" defTabSz="81276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000000"/>
                </a:solidFill>
                <a:effectLst/>
                <a:uLnTx/>
                <a:uFillTx/>
                <a:latin typeface="Trebuchet MS" panose="020B0603020202020204"/>
                <a:ea typeface="+mn-ea"/>
                <a:cs typeface="+mn-cs"/>
              </a:endParaRPr>
            </a:p>
          </p:txBody>
        </p:sp>
        <p:sp>
          <p:nvSpPr>
            <p:cNvPr id="420" name="Rectangle 419">
              <a:extLst>
                <a:ext uri="{FF2B5EF4-FFF2-40B4-BE49-F238E27FC236}">
                  <a16:creationId xmlns:a16="http://schemas.microsoft.com/office/drawing/2014/main" id="{9805DD11-8CE2-1F4A-BE4A-CD538009EC00}"/>
                </a:ext>
              </a:extLst>
            </p:cNvPr>
            <p:cNvSpPr/>
            <p:nvPr/>
          </p:nvSpPr>
          <p:spPr>
            <a:xfrm rot="16200000">
              <a:off x="-14975" y="4047097"/>
              <a:ext cx="2224344" cy="2648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fr-FR" sz="1200" b="1" i="0" u="none" strike="noStrike" kern="1200" cap="none" spc="0" normalizeH="0" baseline="0" noProof="0" dirty="0" err="1">
                  <a:ln>
                    <a:noFill/>
                  </a:ln>
                  <a:solidFill>
                    <a:srgbClr val="595454"/>
                  </a:solidFill>
                  <a:effectLst/>
                  <a:uLnTx/>
                  <a:uFillTx/>
                  <a:latin typeface="Trebuchet MS" panose="020B0603020202020204"/>
                  <a:ea typeface="+mn-ea"/>
                  <a:cs typeface="+mn-cs"/>
                </a:rPr>
                <a:t>BTKi</a:t>
              </a:r>
              <a:r>
                <a:rPr kumimoji="0" lang="fr-FR" sz="1200" b="1" i="0" u="none" strike="noStrike" kern="1200" cap="none" spc="0" normalizeH="0" baseline="0" noProof="0" dirty="0">
                  <a:ln>
                    <a:noFill/>
                  </a:ln>
                  <a:solidFill>
                    <a:srgbClr val="595454"/>
                  </a:solidFill>
                  <a:effectLst/>
                  <a:uLnTx/>
                  <a:uFillTx/>
                  <a:latin typeface="Trebuchet MS" panose="020B0603020202020204"/>
                  <a:ea typeface="+mn-ea"/>
                  <a:cs typeface="+mn-cs"/>
                </a:rPr>
                <a:t> Progression/</a:t>
              </a:r>
              <a:r>
                <a:rPr kumimoji="0" lang="fr-FR" sz="1200" b="1" i="0" u="none" strike="noStrike" kern="1200" cap="none" spc="0" normalizeH="0" baseline="0" noProof="0" dirty="0" err="1">
                  <a:ln>
                    <a:noFill/>
                  </a:ln>
                  <a:solidFill>
                    <a:srgbClr val="595454"/>
                  </a:solidFill>
                  <a:effectLst/>
                  <a:uLnTx/>
                  <a:uFillTx/>
                  <a:latin typeface="Trebuchet MS" panose="020B0603020202020204"/>
                  <a:ea typeface="+mn-ea"/>
                  <a:cs typeface="+mn-cs"/>
                </a:rPr>
                <a:t>Venetoclax</a:t>
              </a:r>
              <a:r>
                <a:rPr kumimoji="0" lang="fr-FR" sz="1200" b="1" i="0" u="none" strike="noStrike" kern="1200" cap="none" spc="0" normalizeH="0" baseline="0" noProof="0" dirty="0">
                  <a:ln>
                    <a:noFill/>
                  </a:ln>
                  <a:solidFill>
                    <a:srgbClr val="595454"/>
                  </a:solidFill>
                  <a:effectLst/>
                  <a:uLnTx/>
                  <a:uFillTx/>
                  <a:latin typeface="Trebuchet MS" panose="020B0603020202020204"/>
                  <a:ea typeface="+mn-ea"/>
                  <a:cs typeface="+mn-cs"/>
                </a:rPr>
                <a:t> Failure </a:t>
              </a:r>
              <a:r>
                <a:rPr kumimoji="0" lang="en-US" sz="1200" b="1" i="0" u="none" strike="noStrike" kern="1200" cap="none" spc="0" normalizeH="0" baseline="0" noProof="0" dirty="0">
                  <a:ln>
                    <a:noFill/>
                  </a:ln>
                  <a:solidFill>
                    <a:srgbClr val="595454"/>
                  </a:solidFill>
                  <a:effectLst/>
                  <a:uLnTx/>
                  <a:uFillTx/>
                  <a:latin typeface="Trebuchet MS" panose="020B0603020202020204"/>
                  <a:ea typeface="+mn-ea"/>
                  <a:cs typeface="+mn-cs"/>
                </a:rPr>
                <a:t> </a:t>
              </a:r>
              <a:r>
                <a:rPr kumimoji="0" lang="en-US" sz="1200" b="1" i="0" u="none" strike="noStrike" kern="1200" cap="none" spc="0" normalizeH="0" baseline="0" noProof="0" dirty="0" err="1">
                  <a:ln>
                    <a:noFill/>
                  </a:ln>
                  <a:solidFill>
                    <a:srgbClr val="595454"/>
                  </a:solidFill>
                  <a:effectLst/>
                  <a:uLnTx/>
                  <a:uFillTx/>
                  <a:latin typeface="Trebuchet MS" panose="020B0603020202020204"/>
                  <a:ea typeface="+mn-ea"/>
                  <a:cs typeface="+mn-cs"/>
                </a:rPr>
                <a:t>Subgroup</a:t>
              </a:r>
              <a:r>
                <a:rPr kumimoji="0" lang="en-US" sz="1200" b="1" i="0" u="none" strike="noStrike" kern="1200" cap="none" spc="0" normalizeH="0" baseline="30000" noProof="0" dirty="0" err="1">
                  <a:ln>
                    <a:noFill/>
                  </a:ln>
                  <a:solidFill>
                    <a:srgbClr val="595454"/>
                  </a:solidFill>
                  <a:effectLst/>
                  <a:uLnTx/>
                  <a:uFillTx/>
                  <a:latin typeface="Trebuchet MS" panose="020B0603020202020204"/>
                  <a:ea typeface="+mn-ea"/>
                  <a:cs typeface="+mn-cs"/>
                </a:rPr>
                <a:t>b</a:t>
              </a:r>
              <a:endParaRPr kumimoji="0" lang="en-US" sz="1200" b="1" i="0" u="none" strike="noStrike" kern="1200" cap="none" spc="0" normalizeH="0" baseline="0" noProof="0" dirty="0">
                <a:ln>
                  <a:noFill/>
                </a:ln>
                <a:solidFill>
                  <a:srgbClr val="595454"/>
                </a:solidFill>
                <a:effectLst/>
                <a:uLnTx/>
                <a:uFillTx/>
                <a:latin typeface="Trebuchet MS" panose="020B0603020202020204"/>
                <a:ea typeface="+mn-ea"/>
                <a:cs typeface="+mn-cs"/>
              </a:endParaRPr>
            </a:p>
          </p:txBody>
        </p:sp>
        <p:sp>
          <p:nvSpPr>
            <p:cNvPr id="421" name="Rectangle 420">
              <a:extLst>
                <a:ext uri="{FF2B5EF4-FFF2-40B4-BE49-F238E27FC236}">
                  <a16:creationId xmlns:a16="http://schemas.microsoft.com/office/drawing/2014/main" id="{9CA52388-793E-0244-ACEF-7698B3F3B988}"/>
                </a:ext>
              </a:extLst>
            </p:cNvPr>
            <p:cNvSpPr/>
            <p:nvPr/>
          </p:nvSpPr>
          <p:spPr>
            <a:xfrm>
              <a:off x="1343138" y="3260191"/>
              <a:ext cx="117140" cy="1761068"/>
            </a:xfrm>
            <a:prstGeom prst="rect">
              <a:avLst/>
            </a:prstGeom>
            <a:solidFill>
              <a:schemeClr val="tx1"/>
            </a:solid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595454">
                    <a:lumMod val="50000"/>
                  </a:srgbClr>
                </a:solidFill>
                <a:effectLst/>
                <a:uLnTx/>
                <a:uFillTx/>
                <a:latin typeface="Trebuchet MS" panose="020B0603020202020204"/>
                <a:ea typeface="+mn-ea"/>
                <a:cs typeface="+mn-cs"/>
              </a:endParaRPr>
            </a:p>
          </p:txBody>
        </p:sp>
        <p:sp>
          <p:nvSpPr>
            <p:cNvPr id="422" name="Rectangle 421">
              <a:extLst>
                <a:ext uri="{FF2B5EF4-FFF2-40B4-BE49-F238E27FC236}">
                  <a16:creationId xmlns:a16="http://schemas.microsoft.com/office/drawing/2014/main" id="{832EA18D-F65A-4F47-B78A-7CC7127D6F19}"/>
                </a:ext>
              </a:extLst>
            </p:cNvPr>
            <p:cNvSpPr/>
            <p:nvPr/>
          </p:nvSpPr>
          <p:spPr>
            <a:xfrm>
              <a:off x="3102280" y="5305743"/>
              <a:ext cx="2880139" cy="2438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595454"/>
                  </a:solidFill>
                  <a:effectLst/>
                  <a:uLnTx/>
                  <a:uFillTx/>
                  <a:latin typeface="Trebuchet MS" panose="020B0603020202020204"/>
                  <a:ea typeface="+mn-ea"/>
                  <a:cs typeface="+mn-cs"/>
                </a:rPr>
                <a:t>Progression-Free Time, Months</a:t>
              </a:r>
            </a:p>
          </p:txBody>
        </p:sp>
        <p:sp>
          <p:nvSpPr>
            <p:cNvPr id="788" name="Freeform 16">
              <a:extLst>
                <a:ext uri="{FF2B5EF4-FFF2-40B4-BE49-F238E27FC236}">
                  <a16:creationId xmlns:a16="http://schemas.microsoft.com/office/drawing/2014/main" id="{B1C2E701-8E86-3A4C-8A38-70FB09D2BC56}"/>
                </a:ext>
              </a:extLst>
            </p:cNvPr>
            <p:cNvSpPr>
              <a:spLocks/>
            </p:cNvSpPr>
            <p:nvPr/>
          </p:nvSpPr>
          <p:spPr bwMode="auto">
            <a:xfrm>
              <a:off x="1951408" y="1257430"/>
              <a:ext cx="351390" cy="57000"/>
            </a:xfrm>
            <a:custGeom>
              <a:avLst/>
              <a:gdLst>
                <a:gd name="T0" fmla="*/ 109 w 217"/>
                <a:gd name="T1" fmla="*/ 0 h 17"/>
                <a:gd name="T2" fmla="*/ 217 w 217"/>
                <a:gd name="T3" fmla="*/ 0 h 17"/>
                <a:gd name="T4" fmla="*/ 217 w 217"/>
                <a:gd name="T5" fmla="*/ 17 h 17"/>
                <a:gd name="T6" fmla="*/ 0 w 217"/>
                <a:gd name="T7" fmla="*/ 17 h 17"/>
                <a:gd name="T8" fmla="*/ 0 w 217"/>
                <a:gd name="T9" fmla="*/ 0 h 17"/>
                <a:gd name="T10" fmla="*/ 109 w 217"/>
                <a:gd name="T11" fmla="*/ 0 h 17"/>
                <a:gd name="T12" fmla="*/ 109 w 217"/>
                <a:gd name="T13" fmla="*/ 0 h 17"/>
                <a:gd name="T14" fmla="*/ 109 w 217"/>
                <a:gd name="T15" fmla="*/ 0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7" h="17">
                  <a:moveTo>
                    <a:pt x="109" y="0"/>
                  </a:moveTo>
                  <a:lnTo>
                    <a:pt x="217" y="0"/>
                  </a:lnTo>
                  <a:lnTo>
                    <a:pt x="217" y="17"/>
                  </a:lnTo>
                  <a:lnTo>
                    <a:pt x="0" y="17"/>
                  </a:lnTo>
                  <a:lnTo>
                    <a:pt x="0" y="0"/>
                  </a:lnTo>
                  <a:lnTo>
                    <a:pt x="109" y="0"/>
                  </a:lnTo>
                  <a:lnTo>
                    <a:pt x="109" y="0"/>
                  </a:lnTo>
                  <a:lnTo>
                    <a:pt x="109" y="0"/>
                  </a:lnTo>
                  <a:close/>
                </a:path>
              </a:pathLst>
            </a:custGeom>
            <a:solidFill>
              <a:srgbClr val="009FBA"/>
            </a:solidFill>
            <a:ln w="9525">
              <a:noFill/>
              <a:round/>
              <a:headEnd/>
              <a:tailEnd/>
            </a:ln>
          </p:spPr>
          <p:txBody>
            <a:bodyPr vert="horz" wrap="square" lIns="162560" tIns="81280" rIns="162560" bIns="81280" numCol="1" anchor="t" anchorCtr="0" compatLnSpc="1">
              <a:prstTxWarp prst="textNoShape">
                <a:avLst/>
              </a:prstTxWarp>
            </a:bodyPr>
            <a:lstStyle/>
            <a:p>
              <a:pPr marL="0" marR="0" lvl="0" indent="0" algn="l" defTabSz="81276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4C4C4C"/>
                </a:solidFill>
                <a:effectLst/>
                <a:uLnTx/>
                <a:uFillTx/>
                <a:latin typeface="Trebuchet MS" panose="020B0603020202020204"/>
                <a:ea typeface="+mn-ea"/>
                <a:cs typeface="+mn-cs"/>
              </a:endParaRPr>
            </a:p>
          </p:txBody>
        </p:sp>
        <p:sp>
          <p:nvSpPr>
            <p:cNvPr id="789" name="Freeform 17">
              <a:extLst>
                <a:ext uri="{FF2B5EF4-FFF2-40B4-BE49-F238E27FC236}">
                  <a16:creationId xmlns:a16="http://schemas.microsoft.com/office/drawing/2014/main" id="{93BD92D4-3036-6045-A4B0-4B246C71D49C}"/>
                </a:ext>
              </a:extLst>
            </p:cNvPr>
            <p:cNvSpPr>
              <a:spLocks/>
            </p:cNvSpPr>
            <p:nvPr/>
          </p:nvSpPr>
          <p:spPr bwMode="auto">
            <a:xfrm>
              <a:off x="2304755" y="1257430"/>
              <a:ext cx="649739" cy="57000"/>
            </a:xfrm>
            <a:custGeom>
              <a:avLst/>
              <a:gdLst>
                <a:gd name="T0" fmla="*/ 171 w 340"/>
                <a:gd name="T1" fmla="*/ 0 h 17"/>
                <a:gd name="T2" fmla="*/ 340 w 340"/>
                <a:gd name="T3" fmla="*/ 0 h 17"/>
                <a:gd name="T4" fmla="*/ 340 w 340"/>
                <a:gd name="T5" fmla="*/ 17 h 17"/>
                <a:gd name="T6" fmla="*/ 0 w 340"/>
                <a:gd name="T7" fmla="*/ 17 h 17"/>
                <a:gd name="T8" fmla="*/ 0 w 340"/>
                <a:gd name="T9" fmla="*/ 0 h 17"/>
                <a:gd name="T10" fmla="*/ 171 w 340"/>
                <a:gd name="T11" fmla="*/ 0 h 17"/>
                <a:gd name="T12" fmla="*/ 171 w 340"/>
                <a:gd name="T13" fmla="*/ 0 h 17"/>
                <a:gd name="T14" fmla="*/ 171 w 340"/>
                <a:gd name="T15" fmla="*/ 0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0" h="17">
                  <a:moveTo>
                    <a:pt x="171" y="0"/>
                  </a:moveTo>
                  <a:lnTo>
                    <a:pt x="340" y="0"/>
                  </a:lnTo>
                  <a:lnTo>
                    <a:pt x="340" y="17"/>
                  </a:lnTo>
                  <a:lnTo>
                    <a:pt x="0" y="17"/>
                  </a:lnTo>
                  <a:lnTo>
                    <a:pt x="0" y="0"/>
                  </a:lnTo>
                  <a:lnTo>
                    <a:pt x="171" y="0"/>
                  </a:lnTo>
                  <a:lnTo>
                    <a:pt x="171" y="0"/>
                  </a:lnTo>
                  <a:lnTo>
                    <a:pt x="171" y="0"/>
                  </a:lnTo>
                  <a:close/>
                </a:path>
              </a:pathLst>
            </a:custGeom>
            <a:solidFill>
              <a:srgbClr val="CB7C78"/>
            </a:solidFill>
            <a:ln w="9525">
              <a:noFill/>
              <a:round/>
              <a:headEnd/>
              <a:tailEnd/>
            </a:ln>
          </p:spPr>
          <p:txBody>
            <a:bodyPr vert="horz" wrap="square" lIns="162560" tIns="81280" rIns="162560" bIns="81280" numCol="1" anchor="t" anchorCtr="0" compatLnSpc="1">
              <a:prstTxWarp prst="textNoShape">
                <a:avLst/>
              </a:prstTxWarp>
            </a:bodyPr>
            <a:lstStyle/>
            <a:p>
              <a:pPr marL="0" marR="0" lvl="0" indent="0" algn="l" defTabSz="81276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4C4C4C"/>
                </a:solidFill>
                <a:effectLst/>
                <a:uLnTx/>
                <a:uFillTx/>
                <a:latin typeface="Trebuchet MS" panose="020B0603020202020204"/>
                <a:ea typeface="+mn-ea"/>
                <a:cs typeface="+mn-cs"/>
              </a:endParaRPr>
            </a:p>
          </p:txBody>
        </p:sp>
        <p:sp>
          <p:nvSpPr>
            <p:cNvPr id="790" name="Freeform 18">
              <a:extLst>
                <a:ext uri="{FF2B5EF4-FFF2-40B4-BE49-F238E27FC236}">
                  <a16:creationId xmlns:a16="http://schemas.microsoft.com/office/drawing/2014/main" id="{568E127E-53B4-DA48-B6B2-F0F6FDEBFFBE}"/>
                </a:ext>
              </a:extLst>
            </p:cNvPr>
            <p:cNvSpPr>
              <a:spLocks/>
            </p:cNvSpPr>
            <p:nvPr/>
          </p:nvSpPr>
          <p:spPr bwMode="auto">
            <a:xfrm>
              <a:off x="2954495" y="1257430"/>
              <a:ext cx="3759206" cy="57000"/>
            </a:xfrm>
            <a:custGeom>
              <a:avLst/>
              <a:gdLst>
                <a:gd name="T0" fmla="*/ 577 w 1145"/>
                <a:gd name="T1" fmla="*/ 0 h 17"/>
                <a:gd name="T2" fmla="*/ 1145 w 1145"/>
                <a:gd name="T3" fmla="*/ 0 h 17"/>
                <a:gd name="T4" fmla="*/ 1145 w 1145"/>
                <a:gd name="T5" fmla="*/ 17 h 17"/>
                <a:gd name="T6" fmla="*/ 0 w 1145"/>
                <a:gd name="T7" fmla="*/ 17 h 17"/>
                <a:gd name="T8" fmla="*/ 0 w 1145"/>
                <a:gd name="T9" fmla="*/ 0 h 17"/>
                <a:gd name="T10" fmla="*/ 577 w 1145"/>
                <a:gd name="T11" fmla="*/ 0 h 17"/>
                <a:gd name="T12" fmla="*/ 577 w 1145"/>
                <a:gd name="T13" fmla="*/ 0 h 17"/>
                <a:gd name="T14" fmla="*/ 577 w 1145"/>
                <a:gd name="T15" fmla="*/ 0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45" h="17">
                  <a:moveTo>
                    <a:pt x="577" y="0"/>
                  </a:moveTo>
                  <a:lnTo>
                    <a:pt x="1145" y="0"/>
                  </a:lnTo>
                  <a:lnTo>
                    <a:pt x="1145" y="17"/>
                  </a:lnTo>
                  <a:lnTo>
                    <a:pt x="0" y="17"/>
                  </a:lnTo>
                  <a:lnTo>
                    <a:pt x="0" y="0"/>
                  </a:lnTo>
                  <a:lnTo>
                    <a:pt x="577" y="0"/>
                  </a:lnTo>
                  <a:lnTo>
                    <a:pt x="577" y="0"/>
                  </a:lnTo>
                  <a:lnTo>
                    <a:pt x="577" y="0"/>
                  </a:lnTo>
                  <a:close/>
                </a:path>
              </a:pathLst>
            </a:custGeom>
            <a:solidFill>
              <a:srgbClr val="009FBA"/>
            </a:solidFill>
            <a:ln w="9525">
              <a:noFill/>
              <a:round/>
              <a:headEnd/>
              <a:tailEnd/>
            </a:ln>
          </p:spPr>
          <p:txBody>
            <a:bodyPr vert="horz" wrap="square" lIns="162560" tIns="81280" rIns="162560" bIns="81280" numCol="1" anchor="t" anchorCtr="0" compatLnSpc="1">
              <a:prstTxWarp prst="textNoShape">
                <a:avLst/>
              </a:prstTxWarp>
            </a:bodyPr>
            <a:lstStyle/>
            <a:p>
              <a:pPr marL="0" marR="0" lvl="0" indent="0" algn="l" defTabSz="81276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4C4C4C"/>
                </a:solidFill>
                <a:effectLst/>
                <a:uLnTx/>
                <a:uFillTx/>
                <a:latin typeface="Trebuchet MS" panose="020B0603020202020204"/>
                <a:ea typeface="+mn-ea"/>
                <a:cs typeface="+mn-cs"/>
              </a:endParaRPr>
            </a:p>
          </p:txBody>
        </p:sp>
        <p:grpSp>
          <p:nvGrpSpPr>
            <p:cNvPr id="791" name="Group 790">
              <a:extLst>
                <a:ext uri="{FF2B5EF4-FFF2-40B4-BE49-F238E27FC236}">
                  <a16:creationId xmlns:a16="http://schemas.microsoft.com/office/drawing/2014/main" id="{B719A697-3AE6-D04A-AE77-00C073167DF8}"/>
                </a:ext>
              </a:extLst>
            </p:cNvPr>
            <p:cNvGrpSpPr/>
            <p:nvPr/>
          </p:nvGrpSpPr>
          <p:grpSpPr>
            <a:xfrm>
              <a:off x="2300635" y="1251730"/>
              <a:ext cx="3166646" cy="68400"/>
              <a:chOff x="1224286" y="833787"/>
              <a:chExt cx="2186662" cy="43373"/>
            </a:xfrm>
          </p:grpSpPr>
          <p:cxnSp>
            <p:nvCxnSpPr>
              <p:cNvPr id="800" name="Straight Connector 799">
                <a:extLst>
                  <a:ext uri="{FF2B5EF4-FFF2-40B4-BE49-F238E27FC236}">
                    <a16:creationId xmlns:a16="http://schemas.microsoft.com/office/drawing/2014/main" id="{D2A60F06-F0BA-4A45-B16B-859962AA3E87}"/>
                  </a:ext>
                </a:extLst>
              </p:cNvPr>
              <p:cNvCxnSpPr>
                <a:cxnSpLocks/>
              </p:cNvCxnSpPr>
              <p:nvPr/>
            </p:nvCxnSpPr>
            <p:spPr>
              <a:xfrm>
                <a:off x="3114682" y="833787"/>
                <a:ext cx="0" cy="43373"/>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01" name="Straight Connector 800">
                <a:extLst>
                  <a:ext uri="{FF2B5EF4-FFF2-40B4-BE49-F238E27FC236}">
                    <a16:creationId xmlns:a16="http://schemas.microsoft.com/office/drawing/2014/main" id="{D91C8FF8-3683-E24C-A473-41C4B87A23BD}"/>
                  </a:ext>
                </a:extLst>
              </p:cNvPr>
              <p:cNvCxnSpPr>
                <a:cxnSpLocks/>
              </p:cNvCxnSpPr>
              <p:nvPr/>
            </p:nvCxnSpPr>
            <p:spPr>
              <a:xfrm>
                <a:off x="2522232" y="833787"/>
                <a:ext cx="0" cy="43373"/>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02" name="Straight Connector 801">
                <a:extLst>
                  <a:ext uri="{FF2B5EF4-FFF2-40B4-BE49-F238E27FC236}">
                    <a16:creationId xmlns:a16="http://schemas.microsoft.com/office/drawing/2014/main" id="{6A4624F6-85C2-F14E-9624-026E67082255}"/>
                  </a:ext>
                </a:extLst>
              </p:cNvPr>
              <p:cNvCxnSpPr>
                <a:cxnSpLocks/>
              </p:cNvCxnSpPr>
              <p:nvPr/>
            </p:nvCxnSpPr>
            <p:spPr>
              <a:xfrm>
                <a:off x="1677520" y="833787"/>
                <a:ext cx="0" cy="43373"/>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03" name="Straight Connector 802">
                <a:extLst>
                  <a:ext uri="{FF2B5EF4-FFF2-40B4-BE49-F238E27FC236}">
                    <a16:creationId xmlns:a16="http://schemas.microsoft.com/office/drawing/2014/main" id="{5301442B-46FD-474C-9726-631A1BE41DC5}"/>
                  </a:ext>
                </a:extLst>
              </p:cNvPr>
              <p:cNvCxnSpPr>
                <a:cxnSpLocks/>
              </p:cNvCxnSpPr>
              <p:nvPr/>
            </p:nvCxnSpPr>
            <p:spPr>
              <a:xfrm>
                <a:off x="1224286" y="833787"/>
                <a:ext cx="0" cy="43373"/>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04" name="Straight Connector 803">
                <a:extLst>
                  <a:ext uri="{FF2B5EF4-FFF2-40B4-BE49-F238E27FC236}">
                    <a16:creationId xmlns:a16="http://schemas.microsoft.com/office/drawing/2014/main" id="{46589602-43D7-0649-8C69-19D07E15185A}"/>
                  </a:ext>
                </a:extLst>
              </p:cNvPr>
              <p:cNvCxnSpPr>
                <a:cxnSpLocks/>
              </p:cNvCxnSpPr>
              <p:nvPr/>
            </p:nvCxnSpPr>
            <p:spPr>
              <a:xfrm>
                <a:off x="3410948" y="833787"/>
                <a:ext cx="0" cy="43373"/>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05" name="Straight Connector 804">
                <a:extLst>
                  <a:ext uri="{FF2B5EF4-FFF2-40B4-BE49-F238E27FC236}">
                    <a16:creationId xmlns:a16="http://schemas.microsoft.com/office/drawing/2014/main" id="{82076060-4035-F844-BC8D-C7E52FE1F9C5}"/>
                  </a:ext>
                </a:extLst>
              </p:cNvPr>
              <p:cNvCxnSpPr>
                <a:cxnSpLocks/>
              </p:cNvCxnSpPr>
              <p:nvPr/>
            </p:nvCxnSpPr>
            <p:spPr>
              <a:xfrm>
                <a:off x="2100559" y="833787"/>
                <a:ext cx="0" cy="43373"/>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792" name="Oval 791">
              <a:extLst>
                <a:ext uri="{FF2B5EF4-FFF2-40B4-BE49-F238E27FC236}">
                  <a16:creationId xmlns:a16="http://schemas.microsoft.com/office/drawing/2014/main" id="{3ED07251-D6A3-B140-9A3D-43810FA139A2}"/>
                </a:ext>
              </a:extLst>
            </p:cNvPr>
            <p:cNvSpPr/>
            <p:nvPr/>
          </p:nvSpPr>
          <p:spPr>
            <a:xfrm>
              <a:off x="6664601" y="1238330"/>
              <a:ext cx="91440" cy="95200"/>
            </a:xfrm>
            <a:prstGeom prst="ellipse">
              <a:avLst/>
            </a:prstGeom>
            <a:solidFill>
              <a:schemeClr val="tx1"/>
            </a:solidFill>
            <a:ln w="19050">
              <a:solidFill>
                <a:srgbClr val="009F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793" name="Oval 792">
              <a:extLst>
                <a:ext uri="{FF2B5EF4-FFF2-40B4-BE49-F238E27FC236}">
                  <a16:creationId xmlns:a16="http://schemas.microsoft.com/office/drawing/2014/main" id="{5EE67A67-5E48-0049-90F6-1F66CA128E35}"/>
                </a:ext>
              </a:extLst>
            </p:cNvPr>
            <p:cNvSpPr/>
            <p:nvPr/>
          </p:nvSpPr>
          <p:spPr>
            <a:xfrm>
              <a:off x="4998886" y="1238330"/>
              <a:ext cx="91440" cy="91440"/>
            </a:xfrm>
            <a:prstGeom prst="ellipse">
              <a:avLst/>
            </a:prstGeom>
            <a:pattFill prst="dkVert">
              <a:fgClr>
                <a:schemeClr val="tx1"/>
              </a:fgClr>
              <a:bgClr>
                <a:schemeClr val="bg1"/>
              </a:bgClr>
            </a:pattFill>
            <a:ln w="19050">
              <a:solidFill>
                <a:srgbClr val="009F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794" name="Oval 793">
              <a:extLst>
                <a:ext uri="{FF2B5EF4-FFF2-40B4-BE49-F238E27FC236}">
                  <a16:creationId xmlns:a16="http://schemas.microsoft.com/office/drawing/2014/main" id="{2A413A31-9314-8C43-A8C0-43C111996E3C}"/>
                </a:ext>
              </a:extLst>
            </p:cNvPr>
            <p:cNvSpPr/>
            <p:nvPr/>
          </p:nvSpPr>
          <p:spPr>
            <a:xfrm>
              <a:off x="2902884" y="1238330"/>
              <a:ext cx="91440" cy="91440"/>
            </a:xfrm>
            <a:prstGeom prst="ellipse">
              <a:avLst/>
            </a:prstGeom>
            <a:pattFill prst="dkVert">
              <a:fgClr>
                <a:schemeClr val="tx1"/>
              </a:fgClr>
              <a:bgClr>
                <a:schemeClr val="bg1"/>
              </a:bgClr>
            </a:pattFill>
            <a:ln w="19050">
              <a:solidFill>
                <a:srgbClr val="009F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795" name="Oval 794">
              <a:extLst>
                <a:ext uri="{FF2B5EF4-FFF2-40B4-BE49-F238E27FC236}">
                  <a16:creationId xmlns:a16="http://schemas.microsoft.com/office/drawing/2014/main" id="{A9F4A68B-8F7E-4848-8B75-4D54FE12D6D7}"/>
                </a:ext>
              </a:extLst>
            </p:cNvPr>
            <p:cNvSpPr/>
            <p:nvPr/>
          </p:nvSpPr>
          <p:spPr>
            <a:xfrm>
              <a:off x="2246368" y="1238330"/>
              <a:ext cx="91440" cy="91440"/>
            </a:xfrm>
            <a:prstGeom prst="ellipse">
              <a:avLst/>
            </a:prstGeom>
            <a:solidFill>
              <a:schemeClr val="tx1"/>
            </a:solidFill>
            <a:ln w="19050">
              <a:solidFill>
                <a:srgbClr val="CB7C7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796" name="Oval 795">
              <a:extLst>
                <a:ext uri="{FF2B5EF4-FFF2-40B4-BE49-F238E27FC236}">
                  <a16:creationId xmlns:a16="http://schemas.microsoft.com/office/drawing/2014/main" id="{F8149EA4-EBA8-6848-A6B5-1A29C4703A85}"/>
                </a:ext>
              </a:extLst>
            </p:cNvPr>
            <p:cNvSpPr/>
            <p:nvPr/>
          </p:nvSpPr>
          <p:spPr>
            <a:xfrm>
              <a:off x="5413849" y="1238330"/>
              <a:ext cx="91440" cy="91440"/>
            </a:xfrm>
            <a:prstGeom prst="ellipse">
              <a:avLst/>
            </a:prstGeom>
            <a:solidFill>
              <a:schemeClr val="tx1"/>
            </a:solidFill>
            <a:ln w="19050">
              <a:solidFill>
                <a:srgbClr val="009F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797" name="Oval 796">
              <a:extLst>
                <a:ext uri="{FF2B5EF4-FFF2-40B4-BE49-F238E27FC236}">
                  <a16:creationId xmlns:a16="http://schemas.microsoft.com/office/drawing/2014/main" id="{D0DA4E22-33E8-8F4F-86A0-8DD227D6A170}"/>
                </a:ext>
              </a:extLst>
            </p:cNvPr>
            <p:cNvSpPr/>
            <p:nvPr/>
          </p:nvSpPr>
          <p:spPr>
            <a:xfrm>
              <a:off x="4134065" y="1238330"/>
              <a:ext cx="91440" cy="91440"/>
            </a:xfrm>
            <a:prstGeom prst="ellipse">
              <a:avLst/>
            </a:prstGeom>
            <a:solidFill>
              <a:schemeClr val="tx1"/>
            </a:solidFill>
            <a:ln w="19050">
              <a:solidFill>
                <a:srgbClr val="009F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798" name="Oval 797">
              <a:extLst>
                <a:ext uri="{FF2B5EF4-FFF2-40B4-BE49-F238E27FC236}">
                  <a16:creationId xmlns:a16="http://schemas.microsoft.com/office/drawing/2014/main" id="{3611C08B-7B9A-7A44-810E-6535D48B58F4}"/>
                </a:ext>
              </a:extLst>
            </p:cNvPr>
            <p:cNvSpPr/>
            <p:nvPr/>
          </p:nvSpPr>
          <p:spPr>
            <a:xfrm>
              <a:off x="3520579" y="1238330"/>
              <a:ext cx="91440" cy="91440"/>
            </a:xfrm>
            <a:prstGeom prst="ellipse">
              <a:avLst/>
            </a:prstGeom>
            <a:solidFill>
              <a:schemeClr val="tx1"/>
            </a:solidFill>
            <a:ln w="19050">
              <a:solidFill>
                <a:srgbClr val="009F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799" name="Oval 798">
              <a:extLst>
                <a:ext uri="{FF2B5EF4-FFF2-40B4-BE49-F238E27FC236}">
                  <a16:creationId xmlns:a16="http://schemas.microsoft.com/office/drawing/2014/main" id="{EB57F198-E512-5048-B1AA-03F2A08F4552}"/>
                </a:ext>
              </a:extLst>
            </p:cNvPr>
            <p:cNvSpPr/>
            <p:nvPr/>
          </p:nvSpPr>
          <p:spPr>
            <a:xfrm>
              <a:off x="1911043" y="1238330"/>
              <a:ext cx="91440" cy="91440"/>
            </a:xfrm>
            <a:prstGeom prst="ellipse">
              <a:avLst/>
            </a:prstGeom>
            <a:solidFill>
              <a:schemeClr val="tx1"/>
            </a:solidFill>
            <a:ln w="19050">
              <a:solidFill>
                <a:srgbClr val="009F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770" name="Freeform 57">
              <a:extLst>
                <a:ext uri="{FF2B5EF4-FFF2-40B4-BE49-F238E27FC236}">
                  <a16:creationId xmlns:a16="http://schemas.microsoft.com/office/drawing/2014/main" id="{DC8907E3-CA71-E94B-89AA-EB96B4620ECE}"/>
                </a:ext>
              </a:extLst>
            </p:cNvPr>
            <p:cNvSpPr>
              <a:spLocks/>
            </p:cNvSpPr>
            <p:nvPr/>
          </p:nvSpPr>
          <p:spPr bwMode="auto">
            <a:xfrm>
              <a:off x="1955081" y="1431266"/>
              <a:ext cx="4594585" cy="60416"/>
            </a:xfrm>
            <a:custGeom>
              <a:avLst/>
              <a:gdLst>
                <a:gd name="T0" fmla="*/ 972 w 1927"/>
                <a:gd name="T1" fmla="*/ 0 h 18"/>
                <a:gd name="T2" fmla="*/ 1927 w 1927"/>
                <a:gd name="T3" fmla="*/ 0 h 18"/>
                <a:gd name="T4" fmla="*/ 1927 w 1927"/>
                <a:gd name="T5" fmla="*/ 18 h 18"/>
                <a:gd name="T6" fmla="*/ 0 w 1927"/>
                <a:gd name="T7" fmla="*/ 18 h 18"/>
                <a:gd name="T8" fmla="*/ 0 w 1927"/>
                <a:gd name="T9" fmla="*/ 0 h 18"/>
                <a:gd name="T10" fmla="*/ 972 w 1927"/>
                <a:gd name="T11" fmla="*/ 0 h 18"/>
                <a:gd name="T12" fmla="*/ 972 w 1927"/>
                <a:gd name="T13" fmla="*/ 0 h 18"/>
                <a:gd name="T14" fmla="*/ 972 w 1927"/>
                <a:gd name="T15" fmla="*/ 0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27" h="18">
                  <a:moveTo>
                    <a:pt x="972" y="0"/>
                  </a:moveTo>
                  <a:lnTo>
                    <a:pt x="1927" y="0"/>
                  </a:lnTo>
                  <a:lnTo>
                    <a:pt x="1927" y="18"/>
                  </a:lnTo>
                  <a:lnTo>
                    <a:pt x="0" y="18"/>
                  </a:lnTo>
                  <a:lnTo>
                    <a:pt x="0" y="0"/>
                  </a:lnTo>
                  <a:lnTo>
                    <a:pt x="972" y="0"/>
                  </a:lnTo>
                  <a:lnTo>
                    <a:pt x="972" y="0"/>
                  </a:lnTo>
                  <a:lnTo>
                    <a:pt x="972" y="0"/>
                  </a:lnTo>
                  <a:close/>
                </a:path>
              </a:pathLst>
            </a:custGeom>
            <a:solidFill>
              <a:schemeClr val="accent5">
                <a:lumMod val="75000"/>
              </a:schemeClr>
            </a:solidFill>
            <a:ln>
              <a:noFill/>
            </a:ln>
          </p:spPr>
          <p:txBody>
            <a:bodyPr vert="horz" wrap="square" lIns="162560" tIns="81280" rIns="162560" bIns="81280" numCol="1" anchor="t" anchorCtr="0" compatLnSpc="1">
              <a:prstTxWarp prst="textNoShape">
                <a:avLst/>
              </a:prstTxWarp>
            </a:bodyPr>
            <a:lstStyle/>
            <a:p>
              <a:pPr marL="0" marR="0" lvl="0" indent="0" algn="l" defTabSz="81276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4C4C4C"/>
                </a:solidFill>
                <a:effectLst/>
                <a:uLnTx/>
                <a:uFillTx/>
                <a:latin typeface="Trebuchet MS" panose="020B0603020202020204"/>
                <a:ea typeface="+mn-ea"/>
                <a:cs typeface="+mn-cs"/>
              </a:endParaRPr>
            </a:p>
          </p:txBody>
        </p:sp>
        <p:grpSp>
          <p:nvGrpSpPr>
            <p:cNvPr id="771" name="Group 770">
              <a:extLst>
                <a:ext uri="{FF2B5EF4-FFF2-40B4-BE49-F238E27FC236}">
                  <a16:creationId xmlns:a16="http://schemas.microsoft.com/office/drawing/2014/main" id="{52695C09-9BA4-E94E-88D8-81616B946D85}"/>
                </a:ext>
              </a:extLst>
            </p:cNvPr>
            <p:cNvGrpSpPr/>
            <p:nvPr/>
          </p:nvGrpSpPr>
          <p:grpSpPr>
            <a:xfrm>
              <a:off x="2260106" y="1427274"/>
              <a:ext cx="3075182" cy="68400"/>
              <a:chOff x="1195535" y="972555"/>
              <a:chExt cx="2123503" cy="54864"/>
            </a:xfrm>
          </p:grpSpPr>
          <p:cxnSp>
            <p:nvCxnSpPr>
              <p:cNvPr id="780" name="Straight Connector 779">
                <a:extLst>
                  <a:ext uri="{FF2B5EF4-FFF2-40B4-BE49-F238E27FC236}">
                    <a16:creationId xmlns:a16="http://schemas.microsoft.com/office/drawing/2014/main" id="{63E1B631-2F89-6B44-92B6-282FDA699C87}"/>
                  </a:ext>
                </a:extLst>
              </p:cNvPr>
              <p:cNvCxnSpPr>
                <a:cxnSpLocks/>
              </p:cNvCxnSpPr>
              <p:nvPr/>
            </p:nvCxnSpPr>
            <p:spPr>
              <a:xfrm>
                <a:off x="1195535" y="972555"/>
                <a:ext cx="0" cy="5486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81" name="Straight Connector 780">
                <a:extLst>
                  <a:ext uri="{FF2B5EF4-FFF2-40B4-BE49-F238E27FC236}">
                    <a16:creationId xmlns:a16="http://schemas.microsoft.com/office/drawing/2014/main" id="{87D3700B-39AC-2E4F-8E97-7219B3C5EB71}"/>
                  </a:ext>
                </a:extLst>
              </p:cNvPr>
              <p:cNvCxnSpPr>
                <a:cxnSpLocks/>
              </p:cNvCxnSpPr>
              <p:nvPr/>
            </p:nvCxnSpPr>
            <p:spPr>
              <a:xfrm>
                <a:off x="1658073" y="972555"/>
                <a:ext cx="0" cy="5486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82" name="Straight Connector 781">
                <a:extLst>
                  <a:ext uri="{FF2B5EF4-FFF2-40B4-BE49-F238E27FC236}">
                    <a16:creationId xmlns:a16="http://schemas.microsoft.com/office/drawing/2014/main" id="{8BF698C0-EBDC-394A-9AE2-2E383F9D354A}"/>
                  </a:ext>
                </a:extLst>
              </p:cNvPr>
              <p:cNvCxnSpPr>
                <a:cxnSpLocks/>
              </p:cNvCxnSpPr>
              <p:nvPr/>
            </p:nvCxnSpPr>
            <p:spPr>
              <a:xfrm>
                <a:off x="2492273" y="972555"/>
                <a:ext cx="0" cy="5486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83" name="Straight Connector 782">
                <a:extLst>
                  <a:ext uri="{FF2B5EF4-FFF2-40B4-BE49-F238E27FC236}">
                    <a16:creationId xmlns:a16="http://schemas.microsoft.com/office/drawing/2014/main" id="{D720943D-5971-4E4D-B908-97715EDA1864}"/>
                  </a:ext>
                </a:extLst>
              </p:cNvPr>
              <p:cNvCxnSpPr>
                <a:cxnSpLocks/>
              </p:cNvCxnSpPr>
              <p:nvPr/>
            </p:nvCxnSpPr>
            <p:spPr>
              <a:xfrm>
                <a:off x="3094306" y="972555"/>
                <a:ext cx="0" cy="5486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84" name="Straight Connector 783">
                <a:extLst>
                  <a:ext uri="{FF2B5EF4-FFF2-40B4-BE49-F238E27FC236}">
                    <a16:creationId xmlns:a16="http://schemas.microsoft.com/office/drawing/2014/main" id="{84C72349-E9E1-FF44-BE6E-0A91E50265AE}"/>
                  </a:ext>
                </a:extLst>
              </p:cNvPr>
              <p:cNvCxnSpPr>
                <a:cxnSpLocks/>
              </p:cNvCxnSpPr>
              <p:nvPr/>
            </p:nvCxnSpPr>
            <p:spPr>
              <a:xfrm>
                <a:off x="2117803" y="972555"/>
                <a:ext cx="0" cy="5486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85" name="Straight Connector 784">
                <a:extLst>
                  <a:ext uri="{FF2B5EF4-FFF2-40B4-BE49-F238E27FC236}">
                    <a16:creationId xmlns:a16="http://schemas.microsoft.com/office/drawing/2014/main" id="{B374449F-10EE-494A-9CC3-FAC9B39A1BEA}"/>
                  </a:ext>
                </a:extLst>
              </p:cNvPr>
              <p:cNvCxnSpPr>
                <a:cxnSpLocks/>
              </p:cNvCxnSpPr>
              <p:nvPr/>
            </p:nvCxnSpPr>
            <p:spPr>
              <a:xfrm>
                <a:off x="3319038" y="972555"/>
                <a:ext cx="0" cy="5486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772" name="Oval 771">
              <a:extLst>
                <a:ext uri="{FF2B5EF4-FFF2-40B4-BE49-F238E27FC236}">
                  <a16:creationId xmlns:a16="http://schemas.microsoft.com/office/drawing/2014/main" id="{2D9ECA87-4201-8F49-8B64-90FDD4144C75}"/>
                </a:ext>
              </a:extLst>
            </p:cNvPr>
            <p:cNvSpPr/>
            <p:nvPr/>
          </p:nvSpPr>
          <p:spPr>
            <a:xfrm>
              <a:off x="6477609" y="1413874"/>
              <a:ext cx="91440" cy="95200"/>
            </a:xfrm>
            <a:prstGeom prst="ellipse">
              <a:avLst/>
            </a:prstGeom>
            <a:solidFill>
              <a:schemeClr val="tx1"/>
            </a:solidFill>
            <a:ln w="1905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773" name="Oval 772">
              <a:extLst>
                <a:ext uri="{FF2B5EF4-FFF2-40B4-BE49-F238E27FC236}">
                  <a16:creationId xmlns:a16="http://schemas.microsoft.com/office/drawing/2014/main" id="{395822EC-F72F-A946-A92E-53CDB694F73D}"/>
                </a:ext>
              </a:extLst>
            </p:cNvPr>
            <p:cNvSpPr/>
            <p:nvPr/>
          </p:nvSpPr>
          <p:spPr>
            <a:xfrm>
              <a:off x="4099530" y="1413874"/>
              <a:ext cx="91440" cy="91440"/>
            </a:xfrm>
            <a:prstGeom prst="ellipse">
              <a:avLst/>
            </a:prstGeom>
            <a:solidFill>
              <a:schemeClr val="tx1"/>
            </a:solidFill>
            <a:ln w="1905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774" name="Oval 773">
              <a:extLst>
                <a:ext uri="{FF2B5EF4-FFF2-40B4-BE49-F238E27FC236}">
                  <a16:creationId xmlns:a16="http://schemas.microsoft.com/office/drawing/2014/main" id="{8AE187EF-55D9-1644-8859-A0CA4F03E5D2}"/>
                </a:ext>
              </a:extLst>
            </p:cNvPr>
            <p:cNvSpPr/>
            <p:nvPr/>
          </p:nvSpPr>
          <p:spPr>
            <a:xfrm>
              <a:off x="3552910" y="1413874"/>
              <a:ext cx="91440" cy="91440"/>
            </a:xfrm>
            <a:prstGeom prst="ellipse">
              <a:avLst/>
            </a:prstGeom>
            <a:solidFill>
              <a:schemeClr val="tx1"/>
            </a:solidFill>
            <a:ln w="1905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775" name="Oval 774">
              <a:extLst>
                <a:ext uri="{FF2B5EF4-FFF2-40B4-BE49-F238E27FC236}">
                  <a16:creationId xmlns:a16="http://schemas.microsoft.com/office/drawing/2014/main" id="{88AAE86B-D4E8-9C40-8A98-A3DB48712B4F}"/>
                </a:ext>
              </a:extLst>
            </p:cNvPr>
            <p:cNvSpPr/>
            <p:nvPr/>
          </p:nvSpPr>
          <p:spPr>
            <a:xfrm>
              <a:off x="2211861" y="1413874"/>
              <a:ext cx="91440" cy="91440"/>
            </a:xfrm>
            <a:prstGeom prst="ellipse">
              <a:avLst/>
            </a:prstGeom>
            <a:solidFill>
              <a:schemeClr val="tx1"/>
            </a:solidFill>
            <a:ln w="1905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776" name="Oval 775">
              <a:extLst>
                <a:ext uri="{FF2B5EF4-FFF2-40B4-BE49-F238E27FC236}">
                  <a16:creationId xmlns:a16="http://schemas.microsoft.com/office/drawing/2014/main" id="{64F50C1E-ADA1-C440-93F8-148BBB9BBD88}"/>
                </a:ext>
              </a:extLst>
            </p:cNvPr>
            <p:cNvSpPr/>
            <p:nvPr/>
          </p:nvSpPr>
          <p:spPr>
            <a:xfrm>
              <a:off x="5277952" y="1413874"/>
              <a:ext cx="91440" cy="91440"/>
            </a:xfrm>
            <a:prstGeom prst="ellipse">
              <a:avLst/>
            </a:prstGeom>
            <a:pattFill prst="dkVert">
              <a:fgClr>
                <a:schemeClr val="tx1"/>
              </a:fgClr>
              <a:bgClr>
                <a:schemeClr val="bg1"/>
              </a:bgClr>
            </a:pattFill>
            <a:ln w="1905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777" name="Oval 776">
              <a:extLst>
                <a:ext uri="{FF2B5EF4-FFF2-40B4-BE49-F238E27FC236}">
                  <a16:creationId xmlns:a16="http://schemas.microsoft.com/office/drawing/2014/main" id="{7CE3DB25-FF7A-2A49-B5A6-5EFE45560C29}"/>
                </a:ext>
              </a:extLst>
            </p:cNvPr>
            <p:cNvSpPr/>
            <p:nvPr/>
          </p:nvSpPr>
          <p:spPr>
            <a:xfrm>
              <a:off x="4952380" y="1413874"/>
              <a:ext cx="91440" cy="91440"/>
            </a:xfrm>
            <a:prstGeom prst="ellipse">
              <a:avLst/>
            </a:prstGeom>
            <a:pattFill prst="dkVert">
              <a:fgClr>
                <a:schemeClr val="tx1"/>
              </a:fgClr>
              <a:bgClr>
                <a:schemeClr val="bg1"/>
              </a:bgClr>
            </a:pattFill>
            <a:ln w="1905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778" name="Oval 777">
              <a:extLst>
                <a:ext uri="{FF2B5EF4-FFF2-40B4-BE49-F238E27FC236}">
                  <a16:creationId xmlns:a16="http://schemas.microsoft.com/office/drawing/2014/main" id="{CC7A77C0-F81F-1449-B902-DBB28FC17296}"/>
                </a:ext>
              </a:extLst>
            </p:cNvPr>
            <p:cNvSpPr/>
            <p:nvPr/>
          </p:nvSpPr>
          <p:spPr>
            <a:xfrm>
              <a:off x="2876965" y="1413874"/>
              <a:ext cx="91440" cy="91440"/>
            </a:xfrm>
            <a:prstGeom prst="ellipse">
              <a:avLst/>
            </a:prstGeom>
            <a:pattFill prst="dkVert">
              <a:fgClr>
                <a:schemeClr val="tx1"/>
              </a:fgClr>
              <a:bgClr>
                <a:schemeClr val="bg1"/>
              </a:bgClr>
            </a:pattFill>
            <a:ln w="1905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779" name="Oval 778">
              <a:extLst>
                <a:ext uri="{FF2B5EF4-FFF2-40B4-BE49-F238E27FC236}">
                  <a16:creationId xmlns:a16="http://schemas.microsoft.com/office/drawing/2014/main" id="{AF7303FF-C69D-E74B-9901-35EAB6FE1B5B}"/>
                </a:ext>
              </a:extLst>
            </p:cNvPr>
            <p:cNvSpPr/>
            <p:nvPr/>
          </p:nvSpPr>
          <p:spPr>
            <a:xfrm>
              <a:off x="1911042" y="1413874"/>
              <a:ext cx="91440" cy="91440"/>
            </a:xfrm>
            <a:prstGeom prst="ellipse">
              <a:avLst/>
            </a:prstGeom>
            <a:pattFill prst="dkVert">
              <a:fgClr>
                <a:schemeClr val="tx1"/>
              </a:fgClr>
              <a:bgClr>
                <a:schemeClr val="bg1"/>
              </a:bgClr>
            </a:pattFill>
            <a:ln w="1905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752" name="Freeform 23">
              <a:extLst>
                <a:ext uri="{FF2B5EF4-FFF2-40B4-BE49-F238E27FC236}">
                  <a16:creationId xmlns:a16="http://schemas.microsoft.com/office/drawing/2014/main" id="{039D26AA-4397-6941-B29A-0C993BD7A518}"/>
                </a:ext>
              </a:extLst>
            </p:cNvPr>
            <p:cNvSpPr>
              <a:spLocks/>
            </p:cNvSpPr>
            <p:nvPr/>
          </p:nvSpPr>
          <p:spPr bwMode="auto">
            <a:xfrm>
              <a:off x="1969339" y="1588338"/>
              <a:ext cx="4574694" cy="60416"/>
            </a:xfrm>
            <a:custGeom>
              <a:avLst/>
              <a:gdLst>
                <a:gd name="T0" fmla="*/ 852 w 1689"/>
                <a:gd name="T1" fmla="*/ 0 h 17"/>
                <a:gd name="T2" fmla="*/ 1689 w 1689"/>
                <a:gd name="T3" fmla="*/ 0 h 17"/>
                <a:gd name="T4" fmla="*/ 1689 w 1689"/>
                <a:gd name="T5" fmla="*/ 17 h 17"/>
                <a:gd name="T6" fmla="*/ 0 w 1689"/>
                <a:gd name="T7" fmla="*/ 17 h 17"/>
                <a:gd name="T8" fmla="*/ 0 w 1689"/>
                <a:gd name="T9" fmla="*/ 0 h 17"/>
                <a:gd name="T10" fmla="*/ 852 w 1689"/>
                <a:gd name="T11" fmla="*/ 0 h 17"/>
                <a:gd name="T12" fmla="*/ 852 w 1689"/>
                <a:gd name="T13" fmla="*/ 0 h 17"/>
                <a:gd name="T14" fmla="*/ 852 w 1689"/>
                <a:gd name="T15" fmla="*/ 0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89" h="17">
                  <a:moveTo>
                    <a:pt x="852" y="0"/>
                  </a:moveTo>
                  <a:lnTo>
                    <a:pt x="1689" y="0"/>
                  </a:lnTo>
                  <a:lnTo>
                    <a:pt x="1689" y="17"/>
                  </a:lnTo>
                  <a:lnTo>
                    <a:pt x="0" y="17"/>
                  </a:lnTo>
                  <a:lnTo>
                    <a:pt x="0" y="0"/>
                  </a:lnTo>
                  <a:lnTo>
                    <a:pt x="852" y="0"/>
                  </a:lnTo>
                  <a:lnTo>
                    <a:pt x="852" y="0"/>
                  </a:lnTo>
                  <a:lnTo>
                    <a:pt x="852" y="0"/>
                  </a:lnTo>
                  <a:close/>
                </a:path>
              </a:pathLst>
            </a:custGeom>
            <a:solidFill>
              <a:schemeClr val="accent5">
                <a:lumMod val="75000"/>
              </a:schemeClr>
            </a:solidFill>
            <a:ln>
              <a:noFill/>
            </a:ln>
          </p:spPr>
          <p:txBody>
            <a:bodyPr vert="horz" wrap="square" lIns="162560" tIns="81280" rIns="162560" bIns="81280" numCol="1" anchor="t" anchorCtr="0" compatLnSpc="1">
              <a:prstTxWarp prst="textNoShape">
                <a:avLst/>
              </a:prstTxWarp>
            </a:bodyPr>
            <a:lstStyle/>
            <a:p>
              <a:pPr marL="0" marR="0" lvl="0" indent="0" algn="l" defTabSz="81276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4C4C4C"/>
                </a:solidFill>
                <a:effectLst/>
                <a:uLnTx/>
                <a:uFillTx/>
                <a:latin typeface="Trebuchet MS" panose="020B0603020202020204"/>
                <a:ea typeface="+mn-ea"/>
                <a:cs typeface="+mn-cs"/>
              </a:endParaRPr>
            </a:p>
          </p:txBody>
        </p:sp>
        <p:grpSp>
          <p:nvGrpSpPr>
            <p:cNvPr id="753" name="Group 752">
              <a:extLst>
                <a:ext uri="{FF2B5EF4-FFF2-40B4-BE49-F238E27FC236}">
                  <a16:creationId xmlns:a16="http://schemas.microsoft.com/office/drawing/2014/main" id="{E9BCAF23-31B8-854C-94BF-9D747DC8F475}"/>
                </a:ext>
              </a:extLst>
            </p:cNvPr>
            <p:cNvGrpSpPr/>
            <p:nvPr/>
          </p:nvGrpSpPr>
          <p:grpSpPr>
            <a:xfrm>
              <a:off x="2408362" y="1584346"/>
              <a:ext cx="3120809" cy="68400"/>
              <a:chOff x="1296718" y="1116283"/>
              <a:chExt cx="2155010" cy="54864"/>
            </a:xfrm>
          </p:grpSpPr>
          <p:cxnSp>
            <p:nvCxnSpPr>
              <p:cNvPr id="762" name="Straight Connector 761">
                <a:extLst>
                  <a:ext uri="{FF2B5EF4-FFF2-40B4-BE49-F238E27FC236}">
                    <a16:creationId xmlns:a16="http://schemas.microsoft.com/office/drawing/2014/main" id="{1C376430-FF58-104C-B603-0C889313CBCC}"/>
                  </a:ext>
                </a:extLst>
              </p:cNvPr>
              <p:cNvCxnSpPr>
                <a:cxnSpLocks/>
              </p:cNvCxnSpPr>
              <p:nvPr/>
            </p:nvCxnSpPr>
            <p:spPr>
              <a:xfrm>
                <a:off x="1296718" y="1116283"/>
                <a:ext cx="0" cy="5486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63" name="Straight Connector 762">
                <a:extLst>
                  <a:ext uri="{FF2B5EF4-FFF2-40B4-BE49-F238E27FC236}">
                    <a16:creationId xmlns:a16="http://schemas.microsoft.com/office/drawing/2014/main" id="{202AB0A0-C953-6845-9E0B-C41C68FAF012}"/>
                  </a:ext>
                </a:extLst>
              </p:cNvPr>
              <p:cNvCxnSpPr>
                <a:cxnSpLocks/>
              </p:cNvCxnSpPr>
              <p:nvPr/>
            </p:nvCxnSpPr>
            <p:spPr>
              <a:xfrm>
                <a:off x="1683799" y="1116283"/>
                <a:ext cx="0" cy="5486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64" name="Straight Connector 763">
                <a:extLst>
                  <a:ext uri="{FF2B5EF4-FFF2-40B4-BE49-F238E27FC236}">
                    <a16:creationId xmlns:a16="http://schemas.microsoft.com/office/drawing/2014/main" id="{4AF11AB4-CDDC-A442-B3AE-4F63320D19DA}"/>
                  </a:ext>
                </a:extLst>
              </p:cNvPr>
              <p:cNvCxnSpPr>
                <a:cxnSpLocks/>
              </p:cNvCxnSpPr>
              <p:nvPr/>
            </p:nvCxnSpPr>
            <p:spPr>
              <a:xfrm>
                <a:off x="2123794" y="1116283"/>
                <a:ext cx="0" cy="5486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65" name="Straight Connector 764">
                <a:extLst>
                  <a:ext uri="{FF2B5EF4-FFF2-40B4-BE49-F238E27FC236}">
                    <a16:creationId xmlns:a16="http://schemas.microsoft.com/office/drawing/2014/main" id="{E916D897-CE3F-C149-BDCB-C8A45309C710}"/>
                  </a:ext>
                </a:extLst>
              </p:cNvPr>
              <p:cNvCxnSpPr>
                <a:cxnSpLocks/>
              </p:cNvCxnSpPr>
              <p:nvPr/>
            </p:nvCxnSpPr>
            <p:spPr>
              <a:xfrm>
                <a:off x="2545783" y="1116283"/>
                <a:ext cx="0" cy="5486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66" name="Straight Connector 765">
                <a:extLst>
                  <a:ext uri="{FF2B5EF4-FFF2-40B4-BE49-F238E27FC236}">
                    <a16:creationId xmlns:a16="http://schemas.microsoft.com/office/drawing/2014/main" id="{8174BEA1-8FCD-0946-9BAC-21FB822B8131}"/>
                  </a:ext>
                </a:extLst>
              </p:cNvPr>
              <p:cNvCxnSpPr>
                <a:cxnSpLocks/>
              </p:cNvCxnSpPr>
              <p:nvPr/>
            </p:nvCxnSpPr>
            <p:spPr>
              <a:xfrm>
                <a:off x="3094214" y="1116283"/>
                <a:ext cx="0" cy="5486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67" name="Straight Connector 766">
                <a:extLst>
                  <a:ext uri="{FF2B5EF4-FFF2-40B4-BE49-F238E27FC236}">
                    <a16:creationId xmlns:a16="http://schemas.microsoft.com/office/drawing/2014/main" id="{587771E6-B0A0-904D-9D9B-F69F5CB0208A}"/>
                  </a:ext>
                </a:extLst>
              </p:cNvPr>
              <p:cNvCxnSpPr>
                <a:cxnSpLocks/>
              </p:cNvCxnSpPr>
              <p:nvPr/>
            </p:nvCxnSpPr>
            <p:spPr>
              <a:xfrm>
                <a:off x="3451728" y="1116283"/>
                <a:ext cx="0" cy="5486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754" name="Oval 753">
              <a:extLst>
                <a:ext uri="{FF2B5EF4-FFF2-40B4-BE49-F238E27FC236}">
                  <a16:creationId xmlns:a16="http://schemas.microsoft.com/office/drawing/2014/main" id="{FF91415F-82DE-9F41-874F-149043548AFC}"/>
                </a:ext>
              </a:extLst>
            </p:cNvPr>
            <p:cNvSpPr/>
            <p:nvPr/>
          </p:nvSpPr>
          <p:spPr>
            <a:xfrm>
              <a:off x="2908125" y="1570946"/>
              <a:ext cx="91440" cy="91440"/>
            </a:xfrm>
            <a:prstGeom prst="ellipse">
              <a:avLst/>
            </a:prstGeom>
            <a:pattFill prst="dkVert">
              <a:fgClr>
                <a:schemeClr val="tx1"/>
              </a:fgClr>
              <a:bgClr>
                <a:schemeClr val="bg1"/>
              </a:bgClr>
            </a:pattFill>
            <a:ln w="1905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755" name="Oval 754">
              <a:extLst>
                <a:ext uri="{FF2B5EF4-FFF2-40B4-BE49-F238E27FC236}">
                  <a16:creationId xmlns:a16="http://schemas.microsoft.com/office/drawing/2014/main" id="{C698B4E6-1A57-904F-BB10-7893F6C07F9B}"/>
                </a:ext>
              </a:extLst>
            </p:cNvPr>
            <p:cNvSpPr/>
            <p:nvPr/>
          </p:nvSpPr>
          <p:spPr>
            <a:xfrm>
              <a:off x="6484361" y="1570946"/>
              <a:ext cx="91440" cy="95200"/>
            </a:xfrm>
            <a:prstGeom prst="ellipse">
              <a:avLst/>
            </a:prstGeom>
            <a:solidFill>
              <a:schemeClr val="tx1"/>
            </a:solidFill>
            <a:ln w="1905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756" name="Oval 755">
              <a:extLst>
                <a:ext uri="{FF2B5EF4-FFF2-40B4-BE49-F238E27FC236}">
                  <a16:creationId xmlns:a16="http://schemas.microsoft.com/office/drawing/2014/main" id="{F39F256B-3E9A-D344-B594-79D383118FF5}"/>
                </a:ext>
              </a:extLst>
            </p:cNvPr>
            <p:cNvSpPr/>
            <p:nvPr/>
          </p:nvSpPr>
          <p:spPr>
            <a:xfrm>
              <a:off x="5499913" y="1570946"/>
              <a:ext cx="91440" cy="91440"/>
            </a:xfrm>
            <a:prstGeom prst="ellipse">
              <a:avLst/>
            </a:prstGeom>
            <a:solidFill>
              <a:schemeClr val="tx1"/>
            </a:solidFill>
            <a:ln w="1905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757" name="Oval 756">
              <a:extLst>
                <a:ext uri="{FF2B5EF4-FFF2-40B4-BE49-F238E27FC236}">
                  <a16:creationId xmlns:a16="http://schemas.microsoft.com/office/drawing/2014/main" id="{08F8F641-707D-A844-9030-7CE4A53FE50E}"/>
                </a:ext>
              </a:extLst>
            </p:cNvPr>
            <p:cNvSpPr/>
            <p:nvPr/>
          </p:nvSpPr>
          <p:spPr>
            <a:xfrm>
              <a:off x="4168120" y="1570946"/>
              <a:ext cx="91440" cy="91440"/>
            </a:xfrm>
            <a:prstGeom prst="ellipse">
              <a:avLst/>
            </a:prstGeom>
            <a:solidFill>
              <a:schemeClr val="tx1"/>
            </a:solidFill>
            <a:ln w="1905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758" name="Oval 757">
              <a:extLst>
                <a:ext uri="{FF2B5EF4-FFF2-40B4-BE49-F238E27FC236}">
                  <a16:creationId xmlns:a16="http://schemas.microsoft.com/office/drawing/2014/main" id="{B69344A2-B7B1-5E47-8004-74BF7CE629D3}"/>
                </a:ext>
              </a:extLst>
            </p:cNvPr>
            <p:cNvSpPr/>
            <p:nvPr/>
          </p:nvSpPr>
          <p:spPr>
            <a:xfrm>
              <a:off x="3543032" y="1570946"/>
              <a:ext cx="91440" cy="91440"/>
            </a:xfrm>
            <a:prstGeom prst="ellipse">
              <a:avLst/>
            </a:prstGeom>
            <a:solidFill>
              <a:schemeClr val="tx1"/>
            </a:solidFill>
            <a:ln w="1905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759" name="Oval 758">
              <a:extLst>
                <a:ext uri="{FF2B5EF4-FFF2-40B4-BE49-F238E27FC236}">
                  <a16:creationId xmlns:a16="http://schemas.microsoft.com/office/drawing/2014/main" id="{06D3C9A6-4FDE-9D4C-B138-31CB0CBA437F}"/>
                </a:ext>
              </a:extLst>
            </p:cNvPr>
            <p:cNvSpPr/>
            <p:nvPr/>
          </p:nvSpPr>
          <p:spPr>
            <a:xfrm>
              <a:off x="2335536" y="1570946"/>
              <a:ext cx="91440" cy="91440"/>
            </a:xfrm>
            <a:prstGeom prst="ellipse">
              <a:avLst/>
            </a:prstGeom>
            <a:solidFill>
              <a:schemeClr val="tx1"/>
            </a:solidFill>
            <a:ln w="1905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760" name="Oval 759">
              <a:extLst>
                <a:ext uri="{FF2B5EF4-FFF2-40B4-BE49-F238E27FC236}">
                  <a16:creationId xmlns:a16="http://schemas.microsoft.com/office/drawing/2014/main" id="{E41E5D6F-3C17-784B-B59A-68A7714B903D}"/>
                </a:ext>
              </a:extLst>
            </p:cNvPr>
            <p:cNvSpPr/>
            <p:nvPr/>
          </p:nvSpPr>
          <p:spPr>
            <a:xfrm>
              <a:off x="1911043" y="1570946"/>
              <a:ext cx="91440" cy="91440"/>
            </a:xfrm>
            <a:prstGeom prst="ellipse">
              <a:avLst/>
            </a:prstGeom>
            <a:solidFill>
              <a:schemeClr val="tx1"/>
            </a:solidFill>
            <a:ln w="1905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761" name="Oval 760">
              <a:extLst>
                <a:ext uri="{FF2B5EF4-FFF2-40B4-BE49-F238E27FC236}">
                  <a16:creationId xmlns:a16="http://schemas.microsoft.com/office/drawing/2014/main" id="{B7C62C81-5DAD-8F4D-93BD-B89A9309EB23}"/>
                </a:ext>
              </a:extLst>
            </p:cNvPr>
            <p:cNvSpPr/>
            <p:nvPr/>
          </p:nvSpPr>
          <p:spPr>
            <a:xfrm>
              <a:off x="4964195" y="1570946"/>
              <a:ext cx="91440" cy="91440"/>
            </a:xfrm>
            <a:prstGeom prst="ellipse">
              <a:avLst/>
            </a:prstGeom>
            <a:pattFill prst="dkVert">
              <a:fgClr>
                <a:schemeClr val="tx1"/>
              </a:fgClr>
              <a:bgClr>
                <a:schemeClr val="bg1"/>
              </a:bgClr>
            </a:pattFill>
            <a:ln w="1905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734" name="Freeform 48">
              <a:extLst>
                <a:ext uri="{FF2B5EF4-FFF2-40B4-BE49-F238E27FC236}">
                  <a16:creationId xmlns:a16="http://schemas.microsoft.com/office/drawing/2014/main" id="{72DDC0B2-4F27-AB45-A0F4-6F3527CAB057}"/>
                </a:ext>
              </a:extLst>
            </p:cNvPr>
            <p:cNvSpPr>
              <a:spLocks/>
            </p:cNvSpPr>
            <p:nvPr/>
          </p:nvSpPr>
          <p:spPr bwMode="auto">
            <a:xfrm>
              <a:off x="1964804" y="1749890"/>
              <a:ext cx="4574695" cy="60416"/>
            </a:xfrm>
            <a:custGeom>
              <a:avLst/>
              <a:gdLst>
                <a:gd name="T0" fmla="*/ 120 w 237"/>
                <a:gd name="T1" fmla="*/ 0 h 17"/>
                <a:gd name="T2" fmla="*/ 237 w 237"/>
                <a:gd name="T3" fmla="*/ 0 h 17"/>
                <a:gd name="T4" fmla="*/ 237 w 237"/>
                <a:gd name="T5" fmla="*/ 17 h 17"/>
                <a:gd name="T6" fmla="*/ 0 w 237"/>
                <a:gd name="T7" fmla="*/ 17 h 17"/>
                <a:gd name="T8" fmla="*/ 0 w 237"/>
                <a:gd name="T9" fmla="*/ 0 h 17"/>
                <a:gd name="T10" fmla="*/ 120 w 237"/>
                <a:gd name="T11" fmla="*/ 0 h 17"/>
                <a:gd name="T12" fmla="*/ 120 w 237"/>
                <a:gd name="T13" fmla="*/ 0 h 17"/>
                <a:gd name="T14" fmla="*/ 120 w 237"/>
                <a:gd name="T15" fmla="*/ 0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7" h="17">
                  <a:moveTo>
                    <a:pt x="120" y="0"/>
                  </a:moveTo>
                  <a:lnTo>
                    <a:pt x="237" y="0"/>
                  </a:lnTo>
                  <a:lnTo>
                    <a:pt x="237" y="17"/>
                  </a:lnTo>
                  <a:lnTo>
                    <a:pt x="0" y="17"/>
                  </a:lnTo>
                  <a:lnTo>
                    <a:pt x="0" y="0"/>
                  </a:lnTo>
                  <a:lnTo>
                    <a:pt x="120" y="0"/>
                  </a:lnTo>
                  <a:lnTo>
                    <a:pt x="120" y="0"/>
                  </a:lnTo>
                  <a:lnTo>
                    <a:pt x="120" y="0"/>
                  </a:lnTo>
                  <a:close/>
                </a:path>
              </a:pathLst>
            </a:custGeom>
            <a:solidFill>
              <a:srgbClr val="009FBA"/>
            </a:solidFill>
            <a:ln>
              <a:noFill/>
            </a:ln>
          </p:spPr>
          <p:txBody>
            <a:bodyPr vert="horz" wrap="square" lIns="162560" tIns="81280" rIns="162560" bIns="81280" numCol="1" anchor="t" anchorCtr="0" compatLnSpc="1">
              <a:prstTxWarp prst="textNoShape">
                <a:avLst/>
              </a:prstTxWarp>
            </a:bodyPr>
            <a:lstStyle/>
            <a:p>
              <a:pPr marL="0" marR="0" lvl="0" indent="0" algn="l" defTabSz="81276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4C4C4C"/>
                </a:solidFill>
                <a:effectLst/>
                <a:uLnTx/>
                <a:uFillTx/>
                <a:latin typeface="Trebuchet MS" panose="020B0603020202020204"/>
                <a:ea typeface="+mn-ea"/>
                <a:cs typeface="+mn-cs"/>
              </a:endParaRPr>
            </a:p>
          </p:txBody>
        </p:sp>
        <p:grpSp>
          <p:nvGrpSpPr>
            <p:cNvPr id="735" name="Group 734">
              <a:extLst>
                <a:ext uri="{FF2B5EF4-FFF2-40B4-BE49-F238E27FC236}">
                  <a16:creationId xmlns:a16="http://schemas.microsoft.com/office/drawing/2014/main" id="{CB76B5C4-FA40-3243-87AD-582AA10B222D}"/>
                </a:ext>
              </a:extLst>
            </p:cNvPr>
            <p:cNvGrpSpPr/>
            <p:nvPr/>
          </p:nvGrpSpPr>
          <p:grpSpPr>
            <a:xfrm>
              <a:off x="2376877" y="1745898"/>
              <a:ext cx="3018812" cy="68400"/>
              <a:chOff x="1275881" y="1240637"/>
              <a:chExt cx="2084578" cy="54864"/>
            </a:xfrm>
          </p:grpSpPr>
          <p:cxnSp>
            <p:nvCxnSpPr>
              <p:cNvPr id="744" name="Straight Connector 743">
                <a:extLst>
                  <a:ext uri="{FF2B5EF4-FFF2-40B4-BE49-F238E27FC236}">
                    <a16:creationId xmlns:a16="http://schemas.microsoft.com/office/drawing/2014/main" id="{A454479D-E9E4-7645-9518-1202ECFBB049}"/>
                  </a:ext>
                </a:extLst>
              </p:cNvPr>
              <p:cNvCxnSpPr>
                <a:cxnSpLocks/>
              </p:cNvCxnSpPr>
              <p:nvPr/>
            </p:nvCxnSpPr>
            <p:spPr>
              <a:xfrm>
                <a:off x="1275881" y="1240637"/>
                <a:ext cx="0" cy="5486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45" name="Straight Connector 744">
                <a:extLst>
                  <a:ext uri="{FF2B5EF4-FFF2-40B4-BE49-F238E27FC236}">
                    <a16:creationId xmlns:a16="http://schemas.microsoft.com/office/drawing/2014/main" id="{E1D169A8-81D5-9B47-8F78-A67CA660B99B}"/>
                  </a:ext>
                </a:extLst>
              </p:cNvPr>
              <p:cNvCxnSpPr>
                <a:cxnSpLocks/>
              </p:cNvCxnSpPr>
              <p:nvPr/>
            </p:nvCxnSpPr>
            <p:spPr>
              <a:xfrm>
                <a:off x="1707249" y="1240637"/>
                <a:ext cx="0" cy="5486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46" name="Straight Connector 745">
                <a:extLst>
                  <a:ext uri="{FF2B5EF4-FFF2-40B4-BE49-F238E27FC236}">
                    <a16:creationId xmlns:a16="http://schemas.microsoft.com/office/drawing/2014/main" id="{F89E5026-3B6F-EF4E-84A9-CDF29509F3D7}"/>
                  </a:ext>
                </a:extLst>
              </p:cNvPr>
              <p:cNvCxnSpPr>
                <a:cxnSpLocks/>
              </p:cNvCxnSpPr>
              <p:nvPr/>
            </p:nvCxnSpPr>
            <p:spPr>
              <a:xfrm>
                <a:off x="2119427" y="1240637"/>
                <a:ext cx="0" cy="5486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47" name="Straight Connector 746">
                <a:extLst>
                  <a:ext uri="{FF2B5EF4-FFF2-40B4-BE49-F238E27FC236}">
                    <a16:creationId xmlns:a16="http://schemas.microsoft.com/office/drawing/2014/main" id="{3DACE5DC-2ED4-A143-B213-D0F40D216C10}"/>
                  </a:ext>
                </a:extLst>
              </p:cNvPr>
              <p:cNvCxnSpPr>
                <a:cxnSpLocks/>
              </p:cNvCxnSpPr>
              <p:nvPr/>
            </p:nvCxnSpPr>
            <p:spPr>
              <a:xfrm>
                <a:off x="2553975" y="1240637"/>
                <a:ext cx="0" cy="5486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48" name="Straight Connector 747">
                <a:extLst>
                  <a:ext uri="{FF2B5EF4-FFF2-40B4-BE49-F238E27FC236}">
                    <a16:creationId xmlns:a16="http://schemas.microsoft.com/office/drawing/2014/main" id="{3D2A12C7-7C4B-0B42-AECA-0A9D28D1A5CC}"/>
                  </a:ext>
                </a:extLst>
              </p:cNvPr>
              <p:cNvCxnSpPr>
                <a:cxnSpLocks/>
              </p:cNvCxnSpPr>
              <p:nvPr/>
            </p:nvCxnSpPr>
            <p:spPr>
              <a:xfrm>
                <a:off x="2994799" y="1240637"/>
                <a:ext cx="0" cy="5486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49" name="Straight Connector 748">
                <a:extLst>
                  <a:ext uri="{FF2B5EF4-FFF2-40B4-BE49-F238E27FC236}">
                    <a16:creationId xmlns:a16="http://schemas.microsoft.com/office/drawing/2014/main" id="{4B443CCC-8B3F-584A-AD62-03A505B05C10}"/>
                  </a:ext>
                </a:extLst>
              </p:cNvPr>
              <p:cNvCxnSpPr>
                <a:cxnSpLocks/>
              </p:cNvCxnSpPr>
              <p:nvPr/>
            </p:nvCxnSpPr>
            <p:spPr>
              <a:xfrm>
                <a:off x="3360459" y="1240637"/>
                <a:ext cx="0" cy="5486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736" name="Oval 735">
              <a:extLst>
                <a:ext uri="{FF2B5EF4-FFF2-40B4-BE49-F238E27FC236}">
                  <a16:creationId xmlns:a16="http://schemas.microsoft.com/office/drawing/2014/main" id="{4C83E3EB-B236-F642-A074-E28D6ECC7EF7}"/>
                </a:ext>
              </a:extLst>
            </p:cNvPr>
            <p:cNvSpPr/>
            <p:nvPr/>
          </p:nvSpPr>
          <p:spPr>
            <a:xfrm>
              <a:off x="6480974" y="1732498"/>
              <a:ext cx="91440" cy="95200"/>
            </a:xfrm>
            <a:prstGeom prst="ellipse">
              <a:avLst/>
            </a:prstGeom>
            <a:solidFill>
              <a:srgbClr val="009FBA"/>
            </a:solidFill>
            <a:ln w="19050">
              <a:solidFill>
                <a:srgbClr val="009F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737" name="Oval 736">
              <a:extLst>
                <a:ext uri="{FF2B5EF4-FFF2-40B4-BE49-F238E27FC236}">
                  <a16:creationId xmlns:a16="http://schemas.microsoft.com/office/drawing/2014/main" id="{9D330C89-E92A-5642-8E4D-CBF4BE2A3297}"/>
                </a:ext>
              </a:extLst>
            </p:cNvPr>
            <p:cNvSpPr/>
            <p:nvPr/>
          </p:nvSpPr>
          <p:spPr>
            <a:xfrm>
              <a:off x="4176381" y="1732498"/>
              <a:ext cx="91440" cy="91440"/>
            </a:xfrm>
            <a:prstGeom prst="ellipse">
              <a:avLst/>
            </a:prstGeom>
            <a:solidFill>
              <a:schemeClr val="tx1"/>
            </a:solidFill>
            <a:ln w="19050">
              <a:solidFill>
                <a:srgbClr val="009F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738" name="Oval 737">
              <a:extLst>
                <a:ext uri="{FF2B5EF4-FFF2-40B4-BE49-F238E27FC236}">
                  <a16:creationId xmlns:a16="http://schemas.microsoft.com/office/drawing/2014/main" id="{7FEE1970-ABDA-AB46-AD56-D7717842D342}"/>
                </a:ext>
              </a:extLst>
            </p:cNvPr>
            <p:cNvSpPr/>
            <p:nvPr/>
          </p:nvSpPr>
          <p:spPr>
            <a:xfrm>
              <a:off x="2325785" y="1732498"/>
              <a:ext cx="91440" cy="91440"/>
            </a:xfrm>
            <a:prstGeom prst="ellipse">
              <a:avLst/>
            </a:prstGeom>
            <a:solidFill>
              <a:schemeClr val="tx1"/>
            </a:solidFill>
            <a:ln w="19050">
              <a:solidFill>
                <a:srgbClr val="009F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739" name="Oval 738">
              <a:extLst>
                <a:ext uri="{FF2B5EF4-FFF2-40B4-BE49-F238E27FC236}">
                  <a16:creationId xmlns:a16="http://schemas.microsoft.com/office/drawing/2014/main" id="{ACFD808F-8D7D-B947-B534-F5DDA5F4630E}"/>
                </a:ext>
              </a:extLst>
            </p:cNvPr>
            <p:cNvSpPr/>
            <p:nvPr/>
          </p:nvSpPr>
          <p:spPr>
            <a:xfrm>
              <a:off x="1911042" y="1732498"/>
              <a:ext cx="91440" cy="91440"/>
            </a:xfrm>
            <a:prstGeom prst="ellipse">
              <a:avLst/>
            </a:prstGeom>
            <a:solidFill>
              <a:schemeClr val="tx1"/>
            </a:solidFill>
            <a:ln w="19050">
              <a:solidFill>
                <a:srgbClr val="009F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740" name="Oval 739">
              <a:extLst>
                <a:ext uri="{FF2B5EF4-FFF2-40B4-BE49-F238E27FC236}">
                  <a16:creationId xmlns:a16="http://schemas.microsoft.com/office/drawing/2014/main" id="{A43BAE30-6485-394C-A895-8758BD50B189}"/>
                </a:ext>
              </a:extLst>
            </p:cNvPr>
            <p:cNvSpPr/>
            <p:nvPr/>
          </p:nvSpPr>
          <p:spPr>
            <a:xfrm>
              <a:off x="2959055" y="1732498"/>
              <a:ext cx="91440" cy="91440"/>
            </a:xfrm>
            <a:prstGeom prst="ellipse">
              <a:avLst/>
            </a:prstGeom>
            <a:pattFill prst="dkVert">
              <a:fgClr>
                <a:schemeClr val="tx1"/>
              </a:fgClr>
              <a:bgClr>
                <a:schemeClr val="bg1"/>
              </a:bgClr>
            </a:pattFill>
            <a:ln w="19050">
              <a:solidFill>
                <a:srgbClr val="009F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741" name="Oval 740">
              <a:extLst>
                <a:ext uri="{FF2B5EF4-FFF2-40B4-BE49-F238E27FC236}">
                  <a16:creationId xmlns:a16="http://schemas.microsoft.com/office/drawing/2014/main" id="{8284D1C8-BE9D-3E48-B606-175FA2301002}"/>
                </a:ext>
              </a:extLst>
            </p:cNvPr>
            <p:cNvSpPr/>
            <p:nvPr/>
          </p:nvSpPr>
          <p:spPr>
            <a:xfrm>
              <a:off x="3544418" y="1732498"/>
              <a:ext cx="91440" cy="91440"/>
            </a:xfrm>
            <a:prstGeom prst="ellipse">
              <a:avLst/>
            </a:prstGeom>
            <a:pattFill prst="dkVert">
              <a:fgClr>
                <a:schemeClr val="tx1"/>
              </a:fgClr>
              <a:bgClr>
                <a:schemeClr val="bg1"/>
              </a:bgClr>
            </a:pattFill>
            <a:ln w="19050">
              <a:solidFill>
                <a:srgbClr val="009F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742" name="Oval 741">
              <a:extLst>
                <a:ext uri="{FF2B5EF4-FFF2-40B4-BE49-F238E27FC236}">
                  <a16:creationId xmlns:a16="http://schemas.microsoft.com/office/drawing/2014/main" id="{652A1905-1981-1C4F-972C-BD6313A5452F}"/>
                </a:ext>
              </a:extLst>
            </p:cNvPr>
            <p:cNvSpPr/>
            <p:nvPr/>
          </p:nvSpPr>
          <p:spPr>
            <a:xfrm>
              <a:off x="4831195" y="1732498"/>
              <a:ext cx="91440" cy="91440"/>
            </a:xfrm>
            <a:prstGeom prst="ellipse">
              <a:avLst/>
            </a:prstGeom>
            <a:pattFill prst="dkVert">
              <a:fgClr>
                <a:schemeClr val="tx1"/>
              </a:fgClr>
              <a:bgClr>
                <a:schemeClr val="bg1"/>
              </a:bgClr>
            </a:pattFill>
            <a:ln w="19050">
              <a:solidFill>
                <a:srgbClr val="009F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743" name="Oval 742">
              <a:extLst>
                <a:ext uri="{FF2B5EF4-FFF2-40B4-BE49-F238E27FC236}">
                  <a16:creationId xmlns:a16="http://schemas.microsoft.com/office/drawing/2014/main" id="{DD38C718-8447-2641-9095-AFE7AEBF306C}"/>
                </a:ext>
              </a:extLst>
            </p:cNvPr>
            <p:cNvSpPr/>
            <p:nvPr/>
          </p:nvSpPr>
          <p:spPr>
            <a:xfrm>
              <a:off x="5349687" y="1732498"/>
              <a:ext cx="91440" cy="91440"/>
            </a:xfrm>
            <a:prstGeom prst="ellipse">
              <a:avLst/>
            </a:prstGeom>
            <a:pattFill prst="dkVert">
              <a:fgClr>
                <a:schemeClr val="tx1"/>
              </a:fgClr>
              <a:bgClr>
                <a:schemeClr val="bg1"/>
              </a:bgClr>
            </a:pattFill>
            <a:ln w="19050">
              <a:solidFill>
                <a:srgbClr val="009F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grpSp>
          <p:nvGrpSpPr>
            <p:cNvPr id="715" name="Group 714">
              <a:extLst>
                <a:ext uri="{FF2B5EF4-FFF2-40B4-BE49-F238E27FC236}">
                  <a16:creationId xmlns:a16="http://schemas.microsoft.com/office/drawing/2014/main" id="{D12FD335-9D2F-BF48-BD10-136CF71BFC49}"/>
                </a:ext>
              </a:extLst>
            </p:cNvPr>
            <p:cNvGrpSpPr/>
            <p:nvPr/>
          </p:nvGrpSpPr>
          <p:grpSpPr>
            <a:xfrm>
              <a:off x="1951692" y="1910395"/>
              <a:ext cx="4574694" cy="68400"/>
              <a:chOff x="983382" y="1382083"/>
              <a:chExt cx="3158960" cy="54864"/>
            </a:xfrm>
          </p:grpSpPr>
          <p:sp>
            <p:nvSpPr>
              <p:cNvPr id="724" name="Freeform 48">
                <a:extLst>
                  <a:ext uri="{FF2B5EF4-FFF2-40B4-BE49-F238E27FC236}">
                    <a16:creationId xmlns:a16="http://schemas.microsoft.com/office/drawing/2014/main" id="{25B8BB16-2160-B741-8F0D-655F1CDAE717}"/>
                  </a:ext>
                </a:extLst>
              </p:cNvPr>
              <p:cNvSpPr>
                <a:spLocks/>
              </p:cNvSpPr>
              <p:nvPr/>
            </p:nvSpPr>
            <p:spPr bwMode="auto">
              <a:xfrm>
                <a:off x="983382" y="1385285"/>
                <a:ext cx="3158960" cy="48460"/>
              </a:xfrm>
              <a:custGeom>
                <a:avLst/>
                <a:gdLst>
                  <a:gd name="T0" fmla="*/ 120 w 237"/>
                  <a:gd name="T1" fmla="*/ 0 h 17"/>
                  <a:gd name="T2" fmla="*/ 237 w 237"/>
                  <a:gd name="T3" fmla="*/ 0 h 17"/>
                  <a:gd name="T4" fmla="*/ 237 w 237"/>
                  <a:gd name="T5" fmla="*/ 17 h 17"/>
                  <a:gd name="T6" fmla="*/ 0 w 237"/>
                  <a:gd name="T7" fmla="*/ 17 h 17"/>
                  <a:gd name="T8" fmla="*/ 0 w 237"/>
                  <a:gd name="T9" fmla="*/ 0 h 17"/>
                  <a:gd name="T10" fmla="*/ 120 w 237"/>
                  <a:gd name="T11" fmla="*/ 0 h 17"/>
                  <a:gd name="T12" fmla="*/ 120 w 237"/>
                  <a:gd name="T13" fmla="*/ 0 h 17"/>
                  <a:gd name="T14" fmla="*/ 120 w 237"/>
                  <a:gd name="T15" fmla="*/ 0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7" h="17">
                    <a:moveTo>
                      <a:pt x="120" y="0"/>
                    </a:moveTo>
                    <a:lnTo>
                      <a:pt x="237" y="0"/>
                    </a:lnTo>
                    <a:lnTo>
                      <a:pt x="237" y="17"/>
                    </a:lnTo>
                    <a:lnTo>
                      <a:pt x="0" y="17"/>
                    </a:lnTo>
                    <a:lnTo>
                      <a:pt x="0" y="0"/>
                    </a:lnTo>
                    <a:lnTo>
                      <a:pt x="120" y="0"/>
                    </a:lnTo>
                    <a:lnTo>
                      <a:pt x="120" y="0"/>
                    </a:lnTo>
                    <a:lnTo>
                      <a:pt x="120" y="0"/>
                    </a:lnTo>
                    <a:close/>
                  </a:path>
                </a:pathLst>
              </a:custGeom>
              <a:solidFill>
                <a:srgbClr val="009FBA"/>
              </a:solidFill>
              <a:ln>
                <a:noFill/>
              </a:ln>
            </p:spPr>
            <p:txBody>
              <a:bodyPr vert="horz" wrap="square" lIns="162560" tIns="81280" rIns="162560" bIns="81280" numCol="1" anchor="t" anchorCtr="0" compatLnSpc="1">
                <a:prstTxWarp prst="textNoShape">
                  <a:avLst/>
                </a:prstTxWarp>
              </a:bodyPr>
              <a:lstStyle/>
              <a:p>
                <a:pPr marL="0" marR="0" lvl="0" indent="0" algn="l" defTabSz="81276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4C4C4C"/>
                  </a:solidFill>
                  <a:effectLst/>
                  <a:uLnTx/>
                  <a:uFillTx/>
                  <a:latin typeface="Trebuchet MS" panose="020B0603020202020204"/>
                  <a:ea typeface="+mn-ea"/>
                  <a:cs typeface="+mn-cs"/>
                </a:endParaRPr>
              </a:p>
            </p:txBody>
          </p:sp>
          <p:grpSp>
            <p:nvGrpSpPr>
              <p:cNvPr id="725" name="Group 724">
                <a:extLst>
                  <a:ext uri="{FF2B5EF4-FFF2-40B4-BE49-F238E27FC236}">
                    <a16:creationId xmlns:a16="http://schemas.microsoft.com/office/drawing/2014/main" id="{ED2B25C2-D326-4E4B-858D-035C345AE14E}"/>
                  </a:ext>
                </a:extLst>
              </p:cNvPr>
              <p:cNvGrpSpPr/>
              <p:nvPr/>
            </p:nvGrpSpPr>
            <p:grpSpPr>
              <a:xfrm>
                <a:off x="1275881" y="1382083"/>
                <a:ext cx="2076627" cy="54864"/>
                <a:chOff x="1275881" y="1382083"/>
                <a:chExt cx="2076627" cy="54864"/>
              </a:xfrm>
            </p:grpSpPr>
            <p:cxnSp>
              <p:nvCxnSpPr>
                <p:cNvPr id="726" name="Straight Connector 725">
                  <a:extLst>
                    <a:ext uri="{FF2B5EF4-FFF2-40B4-BE49-F238E27FC236}">
                      <a16:creationId xmlns:a16="http://schemas.microsoft.com/office/drawing/2014/main" id="{9607CEF8-F2CF-004D-9C80-CFBE8EE279FF}"/>
                    </a:ext>
                  </a:extLst>
                </p:cNvPr>
                <p:cNvCxnSpPr>
                  <a:cxnSpLocks/>
                </p:cNvCxnSpPr>
                <p:nvPr/>
              </p:nvCxnSpPr>
              <p:spPr>
                <a:xfrm>
                  <a:off x="1275881" y="1382083"/>
                  <a:ext cx="0" cy="5486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27" name="Straight Connector 726">
                  <a:extLst>
                    <a:ext uri="{FF2B5EF4-FFF2-40B4-BE49-F238E27FC236}">
                      <a16:creationId xmlns:a16="http://schemas.microsoft.com/office/drawing/2014/main" id="{C4B4748C-5A60-2549-8184-693DF83EFAF2}"/>
                    </a:ext>
                  </a:extLst>
                </p:cNvPr>
                <p:cNvCxnSpPr>
                  <a:cxnSpLocks/>
                </p:cNvCxnSpPr>
                <p:nvPr/>
              </p:nvCxnSpPr>
              <p:spPr>
                <a:xfrm>
                  <a:off x="1697708" y="1382083"/>
                  <a:ext cx="0" cy="5486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28" name="Straight Connector 727">
                  <a:extLst>
                    <a:ext uri="{FF2B5EF4-FFF2-40B4-BE49-F238E27FC236}">
                      <a16:creationId xmlns:a16="http://schemas.microsoft.com/office/drawing/2014/main" id="{E2B0C0AB-FB04-754C-BE1E-C7FAE9F183DA}"/>
                    </a:ext>
                  </a:extLst>
                </p:cNvPr>
                <p:cNvCxnSpPr>
                  <a:cxnSpLocks/>
                </p:cNvCxnSpPr>
                <p:nvPr/>
              </p:nvCxnSpPr>
              <p:spPr>
                <a:xfrm>
                  <a:off x="2091356" y="1382083"/>
                  <a:ext cx="0" cy="5486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29" name="Straight Connector 728">
                  <a:extLst>
                    <a:ext uri="{FF2B5EF4-FFF2-40B4-BE49-F238E27FC236}">
                      <a16:creationId xmlns:a16="http://schemas.microsoft.com/office/drawing/2014/main" id="{A81000D4-E044-3E40-BE8C-A85336F33BF7}"/>
                    </a:ext>
                  </a:extLst>
                </p:cNvPr>
                <p:cNvCxnSpPr>
                  <a:cxnSpLocks/>
                </p:cNvCxnSpPr>
                <p:nvPr/>
              </p:nvCxnSpPr>
              <p:spPr>
                <a:xfrm>
                  <a:off x="2540214" y="1382083"/>
                  <a:ext cx="0" cy="5486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30" name="Straight Connector 729">
                  <a:extLst>
                    <a:ext uri="{FF2B5EF4-FFF2-40B4-BE49-F238E27FC236}">
                      <a16:creationId xmlns:a16="http://schemas.microsoft.com/office/drawing/2014/main" id="{2DC7A665-DB3F-084C-80FE-2C28ECEFDDF7}"/>
                    </a:ext>
                  </a:extLst>
                </p:cNvPr>
                <p:cNvCxnSpPr>
                  <a:cxnSpLocks/>
                </p:cNvCxnSpPr>
                <p:nvPr/>
              </p:nvCxnSpPr>
              <p:spPr>
                <a:xfrm>
                  <a:off x="2963548" y="1382083"/>
                  <a:ext cx="0" cy="5486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31" name="Straight Connector 730">
                  <a:extLst>
                    <a:ext uri="{FF2B5EF4-FFF2-40B4-BE49-F238E27FC236}">
                      <a16:creationId xmlns:a16="http://schemas.microsoft.com/office/drawing/2014/main" id="{8F548830-518E-6343-AA10-6E7DCB4FF102}"/>
                    </a:ext>
                  </a:extLst>
                </p:cNvPr>
                <p:cNvCxnSpPr>
                  <a:cxnSpLocks/>
                </p:cNvCxnSpPr>
                <p:nvPr/>
              </p:nvCxnSpPr>
              <p:spPr>
                <a:xfrm>
                  <a:off x="3352508" y="1382083"/>
                  <a:ext cx="0" cy="5486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716" name="Oval 715">
              <a:extLst>
                <a:ext uri="{FF2B5EF4-FFF2-40B4-BE49-F238E27FC236}">
                  <a16:creationId xmlns:a16="http://schemas.microsoft.com/office/drawing/2014/main" id="{82A686E5-B932-8F46-AEC4-E85FABA884C3}"/>
                </a:ext>
              </a:extLst>
            </p:cNvPr>
            <p:cNvSpPr/>
            <p:nvPr/>
          </p:nvSpPr>
          <p:spPr>
            <a:xfrm>
              <a:off x="6461664" y="1896995"/>
              <a:ext cx="91440" cy="95200"/>
            </a:xfrm>
            <a:prstGeom prst="ellipse">
              <a:avLst/>
            </a:prstGeom>
            <a:pattFill prst="dkVert">
              <a:fgClr>
                <a:schemeClr val="tx1"/>
              </a:fgClr>
              <a:bgClr>
                <a:schemeClr val="bg1"/>
              </a:bgClr>
            </a:pattFill>
            <a:ln w="19050">
              <a:solidFill>
                <a:srgbClr val="009F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717" name="Oval 716">
              <a:extLst>
                <a:ext uri="{FF2B5EF4-FFF2-40B4-BE49-F238E27FC236}">
                  <a16:creationId xmlns:a16="http://schemas.microsoft.com/office/drawing/2014/main" id="{7DB5A4F1-B7AD-1747-8F7B-938FE4CB163A}"/>
                </a:ext>
              </a:extLst>
            </p:cNvPr>
            <p:cNvSpPr/>
            <p:nvPr/>
          </p:nvSpPr>
          <p:spPr>
            <a:xfrm>
              <a:off x="1911043" y="1896995"/>
              <a:ext cx="91440" cy="91440"/>
            </a:xfrm>
            <a:prstGeom prst="ellipse">
              <a:avLst/>
            </a:prstGeom>
            <a:pattFill prst="dkHorz">
              <a:fgClr>
                <a:schemeClr val="tx1"/>
              </a:fgClr>
              <a:bgClr>
                <a:schemeClr val="bg1"/>
              </a:bgClr>
            </a:pattFill>
            <a:ln w="19050">
              <a:solidFill>
                <a:srgbClr val="009F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718" name="Oval 717">
              <a:extLst>
                <a:ext uri="{FF2B5EF4-FFF2-40B4-BE49-F238E27FC236}">
                  <a16:creationId xmlns:a16="http://schemas.microsoft.com/office/drawing/2014/main" id="{330E25D2-8BE6-8C47-9317-DD8B6FFB622E}"/>
                </a:ext>
              </a:extLst>
            </p:cNvPr>
            <p:cNvSpPr/>
            <p:nvPr/>
          </p:nvSpPr>
          <p:spPr>
            <a:xfrm>
              <a:off x="4773198" y="1896995"/>
              <a:ext cx="91440" cy="91440"/>
            </a:xfrm>
            <a:prstGeom prst="ellipse">
              <a:avLst/>
            </a:prstGeom>
            <a:solidFill>
              <a:srgbClr val="009FBA"/>
            </a:solidFill>
            <a:ln w="19050">
              <a:solidFill>
                <a:srgbClr val="009F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719" name="Oval 718">
              <a:extLst>
                <a:ext uri="{FF2B5EF4-FFF2-40B4-BE49-F238E27FC236}">
                  <a16:creationId xmlns:a16="http://schemas.microsoft.com/office/drawing/2014/main" id="{B623DE43-4F03-214A-93D1-6462EDFB5D2E}"/>
                </a:ext>
              </a:extLst>
            </p:cNvPr>
            <p:cNvSpPr/>
            <p:nvPr/>
          </p:nvSpPr>
          <p:spPr>
            <a:xfrm>
              <a:off x="2331227" y="1896995"/>
              <a:ext cx="91440" cy="91440"/>
            </a:xfrm>
            <a:prstGeom prst="ellipse">
              <a:avLst/>
            </a:prstGeom>
            <a:pattFill prst="dkHorz">
              <a:fgClr>
                <a:schemeClr val="tx1"/>
              </a:fgClr>
              <a:bgClr>
                <a:schemeClr val="bg1"/>
              </a:bgClr>
            </a:pattFill>
            <a:ln w="19050">
              <a:solidFill>
                <a:srgbClr val="009F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720" name="Oval 719">
              <a:extLst>
                <a:ext uri="{FF2B5EF4-FFF2-40B4-BE49-F238E27FC236}">
                  <a16:creationId xmlns:a16="http://schemas.microsoft.com/office/drawing/2014/main" id="{957F2CD4-D334-F143-963E-7CDAF999AB67}"/>
                </a:ext>
              </a:extLst>
            </p:cNvPr>
            <p:cNvSpPr/>
            <p:nvPr/>
          </p:nvSpPr>
          <p:spPr>
            <a:xfrm>
              <a:off x="3503915" y="1896995"/>
              <a:ext cx="91440" cy="91440"/>
            </a:xfrm>
            <a:prstGeom prst="ellipse">
              <a:avLst/>
            </a:prstGeom>
            <a:pattFill prst="dkHorz">
              <a:fgClr>
                <a:schemeClr val="tx1"/>
              </a:fgClr>
              <a:bgClr>
                <a:schemeClr val="bg1"/>
              </a:bgClr>
            </a:pattFill>
            <a:ln w="19050">
              <a:solidFill>
                <a:srgbClr val="009F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721" name="Oval 720">
              <a:extLst>
                <a:ext uri="{FF2B5EF4-FFF2-40B4-BE49-F238E27FC236}">
                  <a16:creationId xmlns:a16="http://schemas.microsoft.com/office/drawing/2014/main" id="{F3BB3887-C820-454A-A73F-D06B8D0279D8}"/>
                </a:ext>
              </a:extLst>
            </p:cNvPr>
            <p:cNvSpPr/>
            <p:nvPr/>
          </p:nvSpPr>
          <p:spPr>
            <a:xfrm>
              <a:off x="2923088" y="1896995"/>
              <a:ext cx="91440" cy="91440"/>
            </a:xfrm>
            <a:prstGeom prst="ellipse">
              <a:avLst/>
            </a:prstGeom>
            <a:solidFill>
              <a:schemeClr val="tx1"/>
            </a:solidFill>
            <a:ln w="19050">
              <a:solidFill>
                <a:srgbClr val="009F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722" name="Oval 721">
              <a:extLst>
                <a:ext uri="{FF2B5EF4-FFF2-40B4-BE49-F238E27FC236}">
                  <a16:creationId xmlns:a16="http://schemas.microsoft.com/office/drawing/2014/main" id="{843411DC-16D6-914B-B126-C80B6028E132}"/>
                </a:ext>
              </a:extLst>
            </p:cNvPr>
            <p:cNvSpPr/>
            <p:nvPr/>
          </p:nvSpPr>
          <p:spPr>
            <a:xfrm>
              <a:off x="4152448" y="1896995"/>
              <a:ext cx="91440" cy="91440"/>
            </a:xfrm>
            <a:prstGeom prst="ellipse">
              <a:avLst/>
            </a:prstGeom>
            <a:solidFill>
              <a:schemeClr val="tx1"/>
            </a:solidFill>
            <a:ln w="19050">
              <a:solidFill>
                <a:srgbClr val="009F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723" name="Oval 722">
              <a:extLst>
                <a:ext uri="{FF2B5EF4-FFF2-40B4-BE49-F238E27FC236}">
                  <a16:creationId xmlns:a16="http://schemas.microsoft.com/office/drawing/2014/main" id="{12766558-5042-F444-B87A-6E5D4B041D19}"/>
                </a:ext>
              </a:extLst>
            </p:cNvPr>
            <p:cNvSpPr/>
            <p:nvPr/>
          </p:nvSpPr>
          <p:spPr>
            <a:xfrm>
              <a:off x="5312573" y="1896995"/>
              <a:ext cx="91440" cy="91440"/>
            </a:xfrm>
            <a:prstGeom prst="ellipse">
              <a:avLst/>
            </a:prstGeom>
            <a:solidFill>
              <a:schemeClr val="tx1"/>
            </a:solidFill>
            <a:ln w="19050">
              <a:solidFill>
                <a:srgbClr val="009F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702" name="TextBox 701">
              <a:extLst>
                <a:ext uri="{FF2B5EF4-FFF2-40B4-BE49-F238E27FC236}">
                  <a16:creationId xmlns:a16="http://schemas.microsoft.com/office/drawing/2014/main" id="{470C6F1A-2707-5349-88D8-F74AF287DF7B}"/>
                </a:ext>
              </a:extLst>
            </p:cNvPr>
            <p:cNvSpPr txBox="1"/>
            <p:nvPr/>
          </p:nvSpPr>
          <p:spPr>
            <a:xfrm>
              <a:off x="3784767" y="2356698"/>
              <a:ext cx="173253" cy="184666"/>
            </a:xfrm>
            <a:prstGeom prst="rect">
              <a:avLst/>
            </a:prstGeom>
            <a:noFill/>
          </p:spPr>
          <p:txBody>
            <a:bodyPr wrap="none" lIns="0" tIns="0" rIns="0" bIns="0" rtlCol="0" anchor="ctr" anchorCtr="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595454"/>
                  </a:solidFill>
                  <a:effectLst/>
                  <a:uLnTx/>
                  <a:uFillTx/>
                  <a:latin typeface="Trebuchet MS" panose="020B0603020202020204"/>
                  <a:ea typeface="+mn-ea"/>
                  <a:cs typeface="+mn-cs"/>
                </a:rPr>
                <a:t>RT</a:t>
              </a:r>
            </a:p>
          </p:txBody>
        </p:sp>
        <p:grpSp>
          <p:nvGrpSpPr>
            <p:cNvPr id="703" name="Group 702">
              <a:extLst>
                <a:ext uri="{FF2B5EF4-FFF2-40B4-BE49-F238E27FC236}">
                  <a16:creationId xmlns:a16="http://schemas.microsoft.com/office/drawing/2014/main" id="{3D631728-AE3C-C647-AF2E-4C55CCF0A3E2}"/>
                </a:ext>
              </a:extLst>
            </p:cNvPr>
            <p:cNvGrpSpPr/>
            <p:nvPr/>
          </p:nvGrpSpPr>
          <p:grpSpPr>
            <a:xfrm>
              <a:off x="1972892" y="2414830"/>
              <a:ext cx="1694991" cy="68400"/>
              <a:chOff x="1005929" y="1764841"/>
              <a:chExt cx="1170441" cy="54864"/>
            </a:xfrm>
          </p:grpSpPr>
          <p:sp>
            <p:nvSpPr>
              <p:cNvPr id="708" name="Freeform 48">
                <a:extLst>
                  <a:ext uri="{FF2B5EF4-FFF2-40B4-BE49-F238E27FC236}">
                    <a16:creationId xmlns:a16="http://schemas.microsoft.com/office/drawing/2014/main" id="{701738AE-B741-9F45-B47C-82C984C48F5D}"/>
                  </a:ext>
                </a:extLst>
              </p:cNvPr>
              <p:cNvSpPr>
                <a:spLocks/>
              </p:cNvSpPr>
              <p:nvPr/>
            </p:nvSpPr>
            <p:spPr bwMode="auto">
              <a:xfrm>
                <a:off x="1005929" y="1769413"/>
                <a:ext cx="293005" cy="45720"/>
              </a:xfrm>
              <a:custGeom>
                <a:avLst/>
                <a:gdLst>
                  <a:gd name="T0" fmla="*/ 120 w 237"/>
                  <a:gd name="T1" fmla="*/ 0 h 17"/>
                  <a:gd name="T2" fmla="*/ 237 w 237"/>
                  <a:gd name="T3" fmla="*/ 0 h 17"/>
                  <a:gd name="T4" fmla="*/ 237 w 237"/>
                  <a:gd name="T5" fmla="*/ 17 h 17"/>
                  <a:gd name="T6" fmla="*/ 0 w 237"/>
                  <a:gd name="T7" fmla="*/ 17 h 17"/>
                  <a:gd name="T8" fmla="*/ 0 w 237"/>
                  <a:gd name="T9" fmla="*/ 0 h 17"/>
                  <a:gd name="T10" fmla="*/ 120 w 237"/>
                  <a:gd name="T11" fmla="*/ 0 h 17"/>
                  <a:gd name="T12" fmla="*/ 120 w 237"/>
                  <a:gd name="T13" fmla="*/ 0 h 17"/>
                  <a:gd name="T14" fmla="*/ 120 w 237"/>
                  <a:gd name="T15" fmla="*/ 0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7" h="17">
                    <a:moveTo>
                      <a:pt x="120" y="0"/>
                    </a:moveTo>
                    <a:lnTo>
                      <a:pt x="237" y="0"/>
                    </a:lnTo>
                    <a:lnTo>
                      <a:pt x="237" y="17"/>
                    </a:lnTo>
                    <a:lnTo>
                      <a:pt x="0" y="17"/>
                    </a:lnTo>
                    <a:lnTo>
                      <a:pt x="0" y="0"/>
                    </a:lnTo>
                    <a:lnTo>
                      <a:pt x="120" y="0"/>
                    </a:lnTo>
                    <a:lnTo>
                      <a:pt x="120" y="0"/>
                    </a:lnTo>
                    <a:lnTo>
                      <a:pt x="120" y="0"/>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560" tIns="81280" rIns="162560" bIns="81280" numCol="1" anchor="t" anchorCtr="0" compatLnSpc="1">
                <a:prstTxWarp prst="textNoShape">
                  <a:avLst/>
                </a:prstTxWarp>
              </a:bodyPr>
              <a:lstStyle/>
              <a:p>
                <a:pPr marL="0" marR="0" lvl="0" indent="0" algn="l" defTabSz="81276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4C4C4C"/>
                  </a:solidFill>
                  <a:effectLst/>
                  <a:uLnTx/>
                  <a:uFillTx/>
                  <a:latin typeface="Trebuchet MS" panose="020B0603020202020204"/>
                  <a:ea typeface="+mn-ea"/>
                  <a:cs typeface="+mn-cs"/>
                </a:endParaRPr>
              </a:p>
            </p:txBody>
          </p:sp>
          <p:sp>
            <p:nvSpPr>
              <p:cNvPr id="709" name="Freeform 48">
                <a:extLst>
                  <a:ext uri="{FF2B5EF4-FFF2-40B4-BE49-F238E27FC236}">
                    <a16:creationId xmlns:a16="http://schemas.microsoft.com/office/drawing/2014/main" id="{7683ED1C-1CDB-FD4E-9BD6-8115915ED310}"/>
                  </a:ext>
                </a:extLst>
              </p:cNvPr>
              <p:cNvSpPr>
                <a:spLocks/>
              </p:cNvSpPr>
              <p:nvPr/>
            </p:nvSpPr>
            <p:spPr bwMode="auto">
              <a:xfrm>
                <a:off x="1301933" y="1769413"/>
                <a:ext cx="874437" cy="45720"/>
              </a:xfrm>
              <a:custGeom>
                <a:avLst/>
                <a:gdLst>
                  <a:gd name="T0" fmla="*/ 120 w 237"/>
                  <a:gd name="T1" fmla="*/ 0 h 17"/>
                  <a:gd name="T2" fmla="*/ 237 w 237"/>
                  <a:gd name="T3" fmla="*/ 0 h 17"/>
                  <a:gd name="T4" fmla="*/ 237 w 237"/>
                  <a:gd name="T5" fmla="*/ 17 h 17"/>
                  <a:gd name="T6" fmla="*/ 0 w 237"/>
                  <a:gd name="T7" fmla="*/ 17 h 17"/>
                  <a:gd name="T8" fmla="*/ 0 w 237"/>
                  <a:gd name="T9" fmla="*/ 0 h 17"/>
                  <a:gd name="T10" fmla="*/ 120 w 237"/>
                  <a:gd name="T11" fmla="*/ 0 h 17"/>
                  <a:gd name="T12" fmla="*/ 120 w 237"/>
                  <a:gd name="T13" fmla="*/ 0 h 17"/>
                  <a:gd name="T14" fmla="*/ 120 w 237"/>
                  <a:gd name="T15" fmla="*/ 0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7" h="17">
                    <a:moveTo>
                      <a:pt x="120" y="0"/>
                    </a:moveTo>
                    <a:lnTo>
                      <a:pt x="237" y="0"/>
                    </a:lnTo>
                    <a:lnTo>
                      <a:pt x="237" y="17"/>
                    </a:lnTo>
                    <a:lnTo>
                      <a:pt x="0" y="17"/>
                    </a:lnTo>
                    <a:lnTo>
                      <a:pt x="0" y="0"/>
                    </a:lnTo>
                    <a:lnTo>
                      <a:pt x="120" y="0"/>
                    </a:lnTo>
                    <a:lnTo>
                      <a:pt x="120" y="0"/>
                    </a:lnTo>
                    <a:lnTo>
                      <a:pt x="120" y="0"/>
                    </a:lnTo>
                    <a:close/>
                  </a:path>
                </a:pathLst>
              </a:custGeom>
              <a:solidFill>
                <a:srgbClr val="009FBA"/>
              </a:solidFill>
              <a:ln>
                <a:noFill/>
              </a:ln>
            </p:spPr>
            <p:txBody>
              <a:bodyPr vert="horz" wrap="square" lIns="162560" tIns="81280" rIns="162560" bIns="81280" numCol="1" anchor="t" anchorCtr="0" compatLnSpc="1">
                <a:prstTxWarp prst="textNoShape">
                  <a:avLst/>
                </a:prstTxWarp>
              </a:bodyPr>
              <a:lstStyle/>
              <a:p>
                <a:pPr marL="0" marR="0" lvl="0" indent="0" algn="l" defTabSz="81276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4C4C4C"/>
                  </a:solidFill>
                  <a:effectLst/>
                  <a:uLnTx/>
                  <a:uFillTx/>
                  <a:latin typeface="Trebuchet MS" panose="020B0603020202020204"/>
                  <a:ea typeface="+mn-ea"/>
                  <a:cs typeface="+mn-cs"/>
                </a:endParaRPr>
              </a:p>
            </p:txBody>
          </p:sp>
          <p:grpSp>
            <p:nvGrpSpPr>
              <p:cNvPr id="710" name="Group 709">
                <a:extLst>
                  <a:ext uri="{FF2B5EF4-FFF2-40B4-BE49-F238E27FC236}">
                    <a16:creationId xmlns:a16="http://schemas.microsoft.com/office/drawing/2014/main" id="{8F715143-31B1-C14F-AB2B-D13C4FCC82EE}"/>
                  </a:ext>
                </a:extLst>
              </p:cNvPr>
              <p:cNvGrpSpPr/>
              <p:nvPr/>
            </p:nvGrpSpPr>
            <p:grpSpPr>
              <a:xfrm>
                <a:off x="1301138" y="1764841"/>
                <a:ext cx="457026" cy="54864"/>
                <a:chOff x="1301138" y="1764841"/>
                <a:chExt cx="457026" cy="54864"/>
              </a:xfrm>
            </p:grpSpPr>
            <p:cxnSp>
              <p:nvCxnSpPr>
                <p:cNvPr id="711" name="Straight Connector 710">
                  <a:extLst>
                    <a:ext uri="{FF2B5EF4-FFF2-40B4-BE49-F238E27FC236}">
                      <a16:creationId xmlns:a16="http://schemas.microsoft.com/office/drawing/2014/main" id="{4FF3E9F4-9C5A-DC42-953E-250D8F3A1E4D}"/>
                    </a:ext>
                  </a:extLst>
                </p:cNvPr>
                <p:cNvCxnSpPr/>
                <p:nvPr/>
              </p:nvCxnSpPr>
              <p:spPr>
                <a:xfrm>
                  <a:off x="1301138" y="1764841"/>
                  <a:ext cx="0" cy="5486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12" name="Straight Connector 711">
                  <a:extLst>
                    <a:ext uri="{FF2B5EF4-FFF2-40B4-BE49-F238E27FC236}">
                      <a16:creationId xmlns:a16="http://schemas.microsoft.com/office/drawing/2014/main" id="{CA78E479-6DAD-7143-BF28-EA1585A61309}"/>
                    </a:ext>
                  </a:extLst>
                </p:cNvPr>
                <p:cNvCxnSpPr/>
                <p:nvPr/>
              </p:nvCxnSpPr>
              <p:spPr>
                <a:xfrm>
                  <a:off x="1758164" y="1764841"/>
                  <a:ext cx="0" cy="5486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704" name="Oval 703">
              <a:extLst>
                <a:ext uri="{FF2B5EF4-FFF2-40B4-BE49-F238E27FC236}">
                  <a16:creationId xmlns:a16="http://schemas.microsoft.com/office/drawing/2014/main" id="{BF6E9821-CA5D-7345-90CE-D1F0DA48D3BC}"/>
                </a:ext>
              </a:extLst>
            </p:cNvPr>
            <p:cNvSpPr/>
            <p:nvPr/>
          </p:nvSpPr>
          <p:spPr>
            <a:xfrm>
              <a:off x="1911042" y="2401430"/>
              <a:ext cx="91440" cy="91440"/>
            </a:xfrm>
            <a:prstGeom prst="ellipse">
              <a:avLst/>
            </a:prstGeom>
            <a:solidFill>
              <a:schemeClr val="tx1"/>
            </a:solidFill>
            <a:ln w="1905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705" name="Oval 704">
              <a:extLst>
                <a:ext uri="{FF2B5EF4-FFF2-40B4-BE49-F238E27FC236}">
                  <a16:creationId xmlns:a16="http://schemas.microsoft.com/office/drawing/2014/main" id="{147D1E29-CFC5-E440-B592-BA2EB11F05C5}"/>
                </a:ext>
              </a:extLst>
            </p:cNvPr>
            <p:cNvSpPr/>
            <p:nvPr/>
          </p:nvSpPr>
          <p:spPr>
            <a:xfrm>
              <a:off x="2349973" y="2401430"/>
              <a:ext cx="91440" cy="91440"/>
            </a:xfrm>
            <a:prstGeom prst="ellipse">
              <a:avLst/>
            </a:prstGeom>
            <a:solidFill>
              <a:schemeClr val="tx1"/>
            </a:solidFill>
            <a:ln w="19050">
              <a:solidFill>
                <a:srgbClr val="009F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706" name="Oval 705">
              <a:extLst>
                <a:ext uri="{FF2B5EF4-FFF2-40B4-BE49-F238E27FC236}">
                  <a16:creationId xmlns:a16="http://schemas.microsoft.com/office/drawing/2014/main" id="{BA2C0C01-C883-DE4B-A3C8-E6DBE1BC924F}"/>
                </a:ext>
              </a:extLst>
            </p:cNvPr>
            <p:cNvSpPr/>
            <p:nvPr/>
          </p:nvSpPr>
          <p:spPr>
            <a:xfrm>
              <a:off x="3015039" y="2401430"/>
              <a:ext cx="91440" cy="91440"/>
            </a:xfrm>
            <a:prstGeom prst="ellipse">
              <a:avLst/>
            </a:prstGeom>
            <a:solidFill>
              <a:schemeClr val="tx1"/>
            </a:solidFill>
            <a:ln w="19050">
              <a:solidFill>
                <a:srgbClr val="009F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707" name="Oval 706">
              <a:extLst>
                <a:ext uri="{FF2B5EF4-FFF2-40B4-BE49-F238E27FC236}">
                  <a16:creationId xmlns:a16="http://schemas.microsoft.com/office/drawing/2014/main" id="{CBA9FE05-16DF-5A46-829F-F58A8DD83C4E}"/>
                </a:ext>
              </a:extLst>
            </p:cNvPr>
            <p:cNvSpPr/>
            <p:nvPr/>
          </p:nvSpPr>
          <p:spPr>
            <a:xfrm>
              <a:off x="3597258" y="2401430"/>
              <a:ext cx="91440" cy="91440"/>
            </a:xfrm>
            <a:prstGeom prst="ellipse">
              <a:avLst/>
            </a:prstGeom>
            <a:solidFill>
              <a:schemeClr val="tx1"/>
            </a:solidFill>
            <a:ln w="190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696" name="TextBox 695">
              <a:extLst>
                <a:ext uri="{FF2B5EF4-FFF2-40B4-BE49-F238E27FC236}">
                  <a16:creationId xmlns:a16="http://schemas.microsoft.com/office/drawing/2014/main" id="{33ADCF3A-E82C-5149-8F01-BD64B4249E97}"/>
                </a:ext>
              </a:extLst>
            </p:cNvPr>
            <p:cNvSpPr txBox="1"/>
            <p:nvPr/>
          </p:nvSpPr>
          <p:spPr>
            <a:xfrm>
              <a:off x="2862664" y="2529123"/>
              <a:ext cx="133450" cy="191912"/>
            </a:xfrm>
            <a:prstGeom prst="rect">
              <a:avLst/>
            </a:prstGeom>
            <a:noFill/>
          </p:spPr>
          <p:txBody>
            <a:bodyPr wrap="square" lIns="0" tIns="0" rIns="0" bIns="0" rtlCol="0" anchor="ctr" anchorCtr="0">
              <a:spAutoFit/>
            </a:bodyPr>
            <a:lstStyle/>
            <a:p>
              <a:pPr marL="0" marR="0" lvl="0" indent="0" algn="ctr" defTabSz="812740" rtl="0" eaLnBrk="1" fontAlgn="auto" latinLnBrk="0" hangingPunct="1">
                <a:lnSpc>
                  <a:spcPct val="85000"/>
                </a:lnSpc>
                <a:spcBef>
                  <a:spcPts val="0"/>
                </a:spcBef>
                <a:spcAft>
                  <a:spcPts val="0"/>
                </a:spcAft>
                <a:buClrTx/>
                <a:buSzTx/>
                <a:buFontTx/>
                <a:buNone/>
                <a:tabLst/>
                <a:defRPr/>
              </a:pPr>
              <a:r>
                <a:rPr kumimoji="0" lang="en-US" sz="1467" b="1" i="0" u="none" strike="noStrike" kern="1200" cap="none" spc="0" normalizeH="0" baseline="0" noProof="0" dirty="0">
                  <a:ln>
                    <a:noFill/>
                  </a:ln>
                  <a:solidFill>
                    <a:srgbClr val="FF0000"/>
                  </a:solidFill>
                  <a:effectLst/>
                  <a:uLnTx/>
                  <a:uFillTx/>
                  <a:latin typeface="Trebuchet MS" panose="020B0603020202020204"/>
                  <a:ea typeface="+mn-ea"/>
                  <a:cs typeface="Calibri" panose="020F0502020204030204" pitchFamily="34" charset="0"/>
                </a:rPr>
                <a:t>†</a:t>
              </a:r>
              <a:endParaRPr kumimoji="0" lang="en-US" sz="1467" b="0" i="0" u="none" strike="noStrike" kern="1200" cap="none" spc="0" normalizeH="0" baseline="0" noProof="0" dirty="0">
                <a:ln>
                  <a:noFill/>
                </a:ln>
                <a:solidFill>
                  <a:srgbClr val="FF0000"/>
                </a:solidFill>
                <a:effectLst/>
                <a:uLnTx/>
                <a:uFillTx/>
                <a:latin typeface="Trebuchet MS" panose="020B0603020202020204"/>
                <a:ea typeface="+mn-ea"/>
                <a:cs typeface="Calibri" panose="020F0502020204030204" pitchFamily="34" charset="0"/>
              </a:endParaRPr>
            </a:p>
          </p:txBody>
        </p:sp>
        <p:sp>
          <p:nvSpPr>
            <p:cNvPr id="697" name="Freeform 48">
              <a:extLst>
                <a:ext uri="{FF2B5EF4-FFF2-40B4-BE49-F238E27FC236}">
                  <a16:creationId xmlns:a16="http://schemas.microsoft.com/office/drawing/2014/main" id="{75939076-35CD-E24D-A06F-3818426DB80E}"/>
                </a:ext>
              </a:extLst>
            </p:cNvPr>
            <p:cNvSpPr>
              <a:spLocks/>
            </p:cNvSpPr>
            <p:nvPr/>
          </p:nvSpPr>
          <p:spPr bwMode="auto">
            <a:xfrm>
              <a:off x="1967486" y="2596579"/>
              <a:ext cx="417690" cy="57000"/>
            </a:xfrm>
            <a:custGeom>
              <a:avLst/>
              <a:gdLst>
                <a:gd name="T0" fmla="*/ 120 w 237"/>
                <a:gd name="T1" fmla="*/ 0 h 17"/>
                <a:gd name="T2" fmla="*/ 237 w 237"/>
                <a:gd name="T3" fmla="*/ 0 h 17"/>
                <a:gd name="T4" fmla="*/ 237 w 237"/>
                <a:gd name="T5" fmla="*/ 17 h 17"/>
                <a:gd name="T6" fmla="*/ 0 w 237"/>
                <a:gd name="T7" fmla="*/ 17 h 17"/>
                <a:gd name="T8" fmla="*/ 0 w 237"/>
                <a:gd name="T9" fmla="*/ 0 h 17"/>
                <a:gd name="T10" fmla="*/ 120 w 237"/>
                <a:gd name="T11" fmla="*/ 0 h 17"/>
                <a:gd name="T12" fmla="*/ 120 w 237"/>
                <a:gd name="T13" fmla="*/ 0 h 17"/>
                <a:gd name="T14" fmla="*/ 120 w 237"/>
                <a:gd name="T15" fmla="*/ 0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7" h="17">
                  <a:moveTo>
                    <a:pt x="120" y="0"/>
                  </a:moveTo>
                  <a:lnTo>
                    <a:pt x="237" y="0"/>
                  </a:lnTo>
                  <a:lnTo>
                    <a:pt x="237" y="17"/>
                  </a:lnTo>
                  <a:lnTo>
                    <a:pt x="0" y="17"/>
                  </a:lnTo>
                  <a:lnTo>
                    <a:pt x="0" y="0"/>
                  </a:lnTo>
                  <a:lnTo>
                    <a:pt x="120" y="0"/>
                  </a:lnTo>
                  <a:lnTo>
                    <a:pt x="120" y="0"/>
                  </a:lnTo>
                  <a:lnTo>
                    <a:pt x="120" y="0"/>
                  </a:lnTo>
                  <a:close/>
                </a:path>
              </a:pathLst>
            </a:custGeom>
            <a:solidFill>
              <a:schemeClr val="accent5">
                <a:lumMod val="75000"/>
              </a:schemeClr>
            </a:solidFill>
            <a:ln>
              <a:noFill/>
            </a:ln>
          </p:spPr>
          <p:txBody>
            <a:bodyPr vert="horz" wrap="square" lIns="162560" tIns="81280" rIns="162560" bIns="81280" numCol="1" anchor="t" anchorCtr="0" compatLnSpc="1">
              <a:prstTxWarp prst="textNoShape">
                <a:avLst/>
              </a:prstTxWarp>
            </a:bodyPr>
            <a:lstStyle/>
            <a:p>
              <a:pPr marL="0" marR="0" lvl="0" indent="0" algn="l" defTabSz="81276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4C4C4C"/>
                </a:solidFill>
                <a:effectLst/>
                <a:uLnTx/>
                <a:uFillTx/>
                <a:latin typeface="Trebuchet MS" panose="020B0603020202020204"/>
                <a:ea typeface="+mn-ea"/>
                <a:cs typeface="+mn-cs"/>
              </a:endParaRPr>
            </a:p>
          </p:txBody>
        </p:sp>
        <p:sp>
          <p:nvSpPr>
            <p:cNvPr id="698" name="Oval 697">
              <a:extLst>
                <a:ext uri="{FF2B5EF4-FFF2-40B4-BE49-F238E27FC236}">
                  <a16:creationId xmlns:a16="http://schemas.microsoft.com/office/drawing/2014/main" id="{AAD2DC99-0567-AA43-B2E0-48FC40791073}"/>
                </a:ext>
              </a:extLst>
            </p:cNvPr>
            <p:cNvSpPr/>
            <p:nvPr/>
          </p:nvSpPr>
          <p:spPr>
            <a:xfrm>
              <a:off x="1911042" y="2577479"/>
              <a:ext cx="91440" cy="91440"/>
            </a:xfrm>
            <a:prstGeom prst="ellipse">
              <a:avLst/>
            </a:prstGeom>
            <a:pattFill prst="dkVert">
              <a:fgClr>
                <a:schemeClr val="tx1"/>
              </a:fgClr>
              <a:bgClr>
                <a:schemeClr val="bg1"/>
              </a:bgClr>
            </a:pattFill>
            <a:ln w="1905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699" name="Oval 698">
              <a:extLst>
                <a:ext uri="{FF2B5EF4-FFF2-40B4-BE49-F238E27FC236}">
                  <a16:creationId xmlns:a16="http://schemas.microsoft.com/office/drawing/2014/main" id="{298B7AF9-20F2-124F-AB7C-AB03F7BD9ECD}"/>
                </a:ext>
              </a:extLst>
            </p:cNvPr>
            <p:cNvSpPr/>
            <p:nvPr/>
          </p:nvSpPr>
          <p:spPr>
            <a:xfrm>
              <a:off x="2329092" y="2577479"/>
              <a:ext cx="103402" cy="95200"/>
            </a:xfrm>
            <a:prstGeom prst="ellipse">
              <a:avLst/>
            </a:prstGeom>
            <a:pattFill prst="dkVert">
              <a:fgClr>
                <a:schemeClr val="tx1"/>
              </a:fgClr>
              <a:bgClr>
                <a:schemeClr val="bg1"/>
              </a:bgClr>
            </a:pattFill>
            <a:ln w="19050">
              <a:solidFill>
                <a:srgbClr val="CB7C7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692" name="TextBox 691">
              <a:extLst>
                <a:ext uri="{FF2B5EF4-FFF2-40B4-BE49-F238E27FC236}">
                  <a16:creationId xmlns:a16="http://schemas.microsoft.com/office/drawing/2014/main" id="{7834C28A-C6A8-1D45-82BD-371783FE20C6}"/>
                </a:ext>
              </a:extLst>
            </p:cNvPr>
            <p:cNvSpPr txBox="1"/>
            <p:nvPr/>
          </p:nvSpPr>
          <p:spPr>
            <a:xfrm>
              <a:off x="2351192" y="2686313"/>
              <a:ext cx="133450" cy="191912"/>
            </a:xfrm>
            <a:prstGeom prst="rect">
              <a:avLst/>
            </a:prstGeom>
            <a:noFill/>
          </p:spPr>
          <p:txBody>
            <a:bodyPr wrap="square" lIns="0" tIns="0" rIns="0" bIns="0" rtlCol="0" anchor="ctr" anchorCtr="0">
              <a:spAutoFit/>
            </a:bodyPr>
            <a:lstStyle/>
            <a:p>
              <a:pPr marL="0" marR="0" lvl="0" indent="0" algn="ctr" defTabSz="812740" rtl="0" eaLnBrk="1" fontAlgn="auto" latinLnBrk="0" hangingPunct="1">
                <a:lnSpc>
                  <a:spcPct val="85000"/>
                </a:lnSpc>
                <a:spcBef>
                  <a:spcPts val="0"/>
                </a:spcBef>
                <a:spcAft>
                  <a:spcPts val="0"/>
                </a:spcAft>
                <a:buClrTx/>
                <a:buSzTx/>
                <a:buFontTx/>
                <a:buNone/>
                <a:tabLst/>
                <a:defRPr/>
              </a:pPr>
              <a:r>
                <a:rPr kumimoji="0" lang="en-US" sz="1467" b="1" i="0" u="none" strike="noStrike" kern="1200" cap="none" spc="0" normalizeH="0" baseline="0" noProof="0" dirty="0">
                  <a:ln>
                    <a:noFill/>
                  </a:ln>
                  <a:solidFill>
                    <a:srgbClr val="FF0000"/>
                  </a:solidFill>
                  <a:effectLst/>
                  <a:uLnTx/>
                  <a:uFillTx/>
                  <a:latin typeface="Trebuchet MS" panose="020B0603020202020204"/>
                  <a:ea typeface="+mn-ea"/>
                  <a:cs typeface="Calibri" panose="020F0502020204030204" pitchFamily="34" charset="0"/>
                </a:rPr>
                <a:t>†</a:t>
              </a:r>
              <a:endParaRPr kumimoji="0" lang="en-US" sz="1467" b="0" i="0" u="none" strike="noStrike" kern="1200" cap="none" spc="0" normalizeH="0" baseline="0" noProof="0" dirty="0">
                <a:ln>
                  <a:noFill/>
                </a:ln>
                <a:solidFill>
                  <a:srgbClr val="FF0000"/>
                </a:solidFill>
                <a:effectLst/>
                <a:uLnTx/>
                <a:uFillTx/>
                <a:latin typeface="Trebuchet MS" panose="020B0603020202020204"/>
                <a:ea typeface="+mn-ea"/>
                <a:cs typeface="Calibri" panose="020F0502020204030204" pitchFamily="34" charset="0"/>
              </a:endParaRPr>
            </a:p>
          </p:txBody>
        </p:sp>
        <p:sp>
          <p:nvSpPr>
            <p:cNvPr id="693" name="Oval 692">
              <a:extLst>
                <a:ext uri="{FF2B5EF4-FFF2-40B4-BE49-F238E27FC236}">
                  <a16:creationId xmlns:a16="http://schemas.microsoft.com/office/drawing/2014/main" id="{67AB26AC-4DAF-1047-A90A-724292997777}"/>
                </a:ext>
              </a:extLst>
            </p:cNvPr>
            <p:cNvSpPr/>
            <p:nvPr/>
          </p:nvSpPr>
          <p:spPr>
            <a:xfrm>
              <a:off x="1911043" y="2734669"/>
              <a:ext cx="91440" cy="91440"/>
            </a:xfrm>
            <a:prstGeom prst="ellipse">
              <a:avLst/>
            </a:prstGeom>
            <a:solidFill>
              <a:srgbClr val="C0F2FB"/>
            </a:solidFill>
            <a:ln w="19050">
              <a:solidFill>
                <a:srgbClr val="C0F2F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688" name="TextBox 687">
              <a:extLst>
                <a:ext uri="{FF2B5EF4-FFF2-40B4-BE49-F238E27FC236}">
                  <a16:creationId xmlns:a16="http://schemas.microsoft.com/office/drawing/2014/main" id="{E5571315-AFD2-B745-B1B2-B1BB5F350970}"/>
                </a:ext>
              </a:extLst>
            </p:cNvPr>
            <p:cNvSpPr txBox="1"/>
            <p:nvPr/>
          </p:nvSpPr>
          <p:spPr>
            <a:xfrm>
              <a:off x="2126985" y="2994390"/>
              <a:ext cx="133450" cy="191912"/>
            </a:xfrm>
            <a:prstGeom prst="rect">
              <a:avLst/>
            </a:prstGeom>
            <a:noFill/>
          </p:spPr>
          <p:txBody>
            <a:bodyPr wrap="square" lIns="0" tIns="0" rIns="0" bIns="0" rtlCol="0" anchor="ctr" anchorCtr="0">
              <a:spAutoFit/>
            </a:bodyPr>
            <a:lstStyle/>
            <a:p>
              <a:pPr marL="0" marR="0" lvl="0" indent="0" algn="ctr" defTabSz="812740" rtl="0" eaLnBrk="1" fontAlgn="auto" latinLnBrk="0" hangingPunct="1">
                <a:lnSpc>
                  <a:spcPct val="85000"/>
                </a:lnSpc>
                <a:spcBef>
                  <a:spcPts val="0"/>
                </a:spcBef>
                <a:spcAft>
                  <a:spcPts val="0"/>
                </a:spcAft>
                <a:buClrTx/>
                <a:buSzTx/>
                <a:buFontTx/>
                <a:buNone/>
                <a:tabLst/>
                <a:defRPr/>
              </a:pPr>
              <a:r>
                <a:rPr kumimoji="0" lang="en-US" sz="1467" b="1" i="0" u="none" strike="noStrike" kern="1200" cap="none" spc="0" normalizeH="0" baseline="0" noProof="0" dirty="0">
                  <a:ln>
                    <a:noFill/>
                  </a:ln>
                  <a:solidFill>
                    <a:srgbClr val="FF0000"/>
                  </a:solidFill>
                  <a:effectLst/>
                  <a:uLnTx/>
                  <a:uFillTx/>
                  <a:latin typeface="Trebuchet MS" panose="020B0603020202020204"/>
                  <a:ea typeface="+mn-ea"/>
                  <a:cs typeface="Calibri" panose="020F0502020204030204" pitchFamily="34" charset="0"/>
                </a:rPr>
                <a:t>†</a:t>
              </a:r>
              <a:endParaRPr kumimoji="0" lang="en-US" sz="1467" b="0" i="0" u="none" strike="noStrike" kern="1200" cap="none" spc="0" normalizeH="0" baseline="0" noProof="0" dirty="0">
                <a:ln>
                  <a:noFill/>
                </a:ln>
                <a:solidFill>
                  <a:srgbClr val="FF0000"/>
                </a:solidFill>
                <a:effectLst/>
                <a:uLnTx/>
                <a:uFillTx/>
                <a:latin typeface="Trebuchet MS" panose="020B0603020202020204"/>
                <a:ea typeface="+mn-ea"/>
                <a:cs typeface="Calibri" panose="020F0502020204030204" pitchFamily="34" charset="0"/>
              </a:endParaRPr>
            </a:p>
          </p:txBody>
        </p:sp>
        <p:sp>
          <p:nvSpPr>
            <p:cNvPr id="689" name="Oval 688">
              <a:extLst>
                <a:ext uri="{FF2B5EF4-FFF2-40B4-BE49-F238E27FC236}">
                  <a16:creationId xmlns:a16="http://schemas.microsoft.com/office/drawing/2014/main" id="{14289D6A-E231-ED49-BCD2-85DFE34F6DA5}"/>
                </a:ext>
              </a:extLst>
            </p:cNvPr>
            <p:cNvSpPr/>
            <p:nvPr/>
          </p:nvSpPr>
          <p:spPr>
            <a:xfrm>
              <a:off x="1911042" y="3042746"/>
              <a:ext cx="91440" cy="91440"/>
            </a:xfrm>
            <a:prstGeom prst="ellipse">
              <a:avLst/>
            </a:prstGeom>
            <a:solidFill>
              <a:schemeClr val="accent5">
                <a:lumMod val="75000"/>
              </a:schemeClr>
            </a:solidFill>
            <a:ln w="1905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grpSp>
          <p:nvGrpSpPr>
            <p:cNvPr id="670" name="Group 669">
              <a:extLst>
                <a:ext uri="{FF2B5EF4-FFF2-40B4-BE49-F238E27FC236}">
                  <a16:creationId xmlns:a16="http://schemas.microsoft.com/office/drawing/2014/main" id="{A05B4FB6-2F3F-A349-B3C9-5406D83052D4}"/>
                </a:ext>
              </a:extLst>
            </p:cNvPr>
            <p:cNvGrpSpPr/>
            <p:nvPr/>
          </p:nvGrpSpPr>
          <p:grpSpPr>
            <a:xfrm>
              <a:off x="1958645" y="3325379"/>
              <a:ext cx="5242780" cy="68400"/>
              <a:chOff x="997579" y="2409010"/>
              <a:chExt cx="3620293" cy="54864"/>
            </a:xfrm>
          </p:grpSpPr>
          <p:grpSp>
            <p:nvGrpSpPr>
              <p:cNvPr id="678" name="Group 677">
                <a:extLst>
                  <a:ext uri="{FF2B5EF4-FFF2-40B4-BE49-F238E27FC236}">
                    <a16:creationId xmlns:a16="http://schemas.microsoft.com/office/drawing/2014/main" id="{A4DCF887-C8BB-3F49-ABAC-419BDEEBE28B}"/>
                  </a:ext>
                </a:extLst>
              </p:cNvPr>
              <p:cNvGrpSpPr/>
              <p:nvPr/>
            </p:nvGrpSpPr>
            <p:grpSpPr>
              <a:xfrm>
                <a:off x="997579" y="2413582"/>
                <a:ext cx="3620293" cy="45720"/>
                <a:chOff x="997579" y="2409010"/>
                <a:chExt cx="3620293" cy="45720"/>
              </a:xfrm>
            </p:grpSpPr>
            <p:sp>
              <p:nvSpPr>
                <p:cNvPr id="684" name="Freeform 23">
                  <a:extLst>
                    <a:ext uri="{FF2B5EF4-FFF2-40B4-BE49-F238E27FC236}">
                      <a16:creationId xmlns:a16="http://schemas.microsoft.com/office/drawing/2014/main" id="{D10DBD76-94D8-4C46-8BC7-0AA0F1E3D20F}"/>
                    </a:ext>
                  </a:extLst>
                </p:cNvPr>
                <p:cNvSpPr>
                  <a:spLocks/>
                </p:cNvSpPr>
                <p:nvPr/>
              </p:nvSpPr>
              <p:spPr bwMode="auto">
                <a:xfrm>
                  <a:off x="997579" y="2409010"/>
                  <a:ext cx="1606950" cy="45720"/>
                </a:xfrm>
                <a:custGeom>
                  <a:avLst/>
                  <a:gdLst>
                    <a:gd name="T0" fmla="*/ 852 w 1689"/>
                    <a:gd name="T1" fmla="*/ 0 h 17"/>
                    <a:gd name="T2" fmla="*/ 1689 w 1689"/>
                    <a:gd name="T3" fmla="*/ 0 h 17"/>
                    <a:gd name="T4" fmla="*/ 1689 w 1689"/>
                    <a:gd name="T5" fmla="*/ 17 h 17"/>
                    <a:gd name="T6" fmla="*/ 0 w 1689"/>
                    <a:gd name="T7" fmla="*/ 17 h 17"/>
                    <a:gd name="T8" fmla="*/ 0 w 1689"/>
                    <a:gd name="T9" fmla="*/ 0 h 17"/>
                    <a:gd name="T10" fmla="*/ 852 w 1689"/>
                    <a:gd name="T11" fmla="*/ 0 h 17"/>
                    <a:gd name="T12" fmla="*/ 852 w 1689"/>
                    <a:gd name="T13" fmla="*/ 0 h 17"/>
                    <a:gd name="T14" fmla="*/ 852 w 1689"/>
                    <a:gd name="T15" fmla="*/ 0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89" h="17">
                      <a:moveTo>
                        <a:pt x="852" y="0"/>
                      </a:moveTo>
                      <a:lnTo>
                        <a:pt x="1689" y="0"/>
                      </a:lnTo>
                      <a:lnTo>
                        <a:pt x="1689" y="17"/>
                      </a:lnTo>
                      <a:lnTo>
                        <a:pt x="0" y="17"/>
                      </a:lnTo>
                      <a:lnTo>
                        <a:pt x="0" y="0"/>
                      </a:lnTo>
                      <a:lnTo>
                        <a:pt x="852" y="0"/>
                      </a:lnTo>
                      <a:lnTo>
                        <a:pt x="852" y="0"/>
                      </a:lnTo>
                      <a:lnTo>
                        <a:pt x="852" y="0"/>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560" tIns="81280" rIns="162560" bIns="81280" numCol="1" anchor="t" anchorCtr="0" compatLnSpc="1">
                  <a:prstTxWarp prst="textNoShape">
                    <a:avLst/>
                  </a:prstTxWarp>
                </a:bodyPr>
                <a:lstStyle/>
                <a:p>
                  <a:pPr marL="0" marR="0" lvl="0" indent="0" algn="l" defTabSz="81276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4C4C4C"/>
                    </a:solidFill>
                    <a:effectLst/>
                    <a:uLnTx/>
                    <a:uFillTx/>
                    <a:latin typeface="Trebuchet MS" panose="020B0603020202020204"/>
                    <a:ea typeface="+mn-ea"/>
                    <a:cs typeface="+mn-cs"/>
                  </a:endParaRPr>
                </a:p>
              </p:txBody>
            </p:sp>
            <p:sp>
              <p:nvSpPr>
                <p:cNvPr id="685" name="Freeform 48">
                  <a:extLst>
                    <a:ext uri="{FF2B5EF4-FFF2-40B4-BE49-F238E27FC236}">
                      <a16:creationId xmlns:a16="http://schemas.microsoft.com/office/drawing/2014/main" id="{E6B90676-D39D-514E-9056-F1CA11CF8D25}"/>
                    </a:ext>
                  </a:extLst>
                </p:cNvPr>
                <p:cNvSpPr>
                  <a:spLocks/>
                </p:cNvSpPr>
                <p:nvPr/>
              </p:nvSpPr>
              <p:spPr bwMode="auto">
                <a:xfrm>
                  <a:off x="2603462" y="2409010"/>
                  <a:ext cx="2014410" cy="45720"/>
                </a:xfrm>
                <a:custGeom>
                  <a:avLst/>
                  <a:gdLst>
                    <a:gd name="T0" fmla="*/ 120 w 237"/>
                    <a:gd name="T1" fmla="*/ 0 h 17"/>
                    <a:gd name="T2" fmla="*/ 237 w 237"/>
                    <a:gd name="T3" fmla="*/ 0 h 17"/>
                    <a:gd name="T4" fmla="*/ 237 w 237"/>
                    <a:gd name="T5" fmla="*/ 17 h 17"/>
                    <a:gd name="T6" fmla="*/ 0 w 237"/>
                    <a:gd name="T7" fmla="*/ 17 h 17"/>
                    <a:gd name="T8" fmla="*/ 0 w 237"/>
                    <a:gd name="T9" fmla="*/ 0 h 17"/>
                    <a:gd name="T10" fmla="*/ 120 w 237"/>
                    <a:gd name="T11" fmla="*/ 0 h 17"/>
                    <a:gd name="T12" fmla="*/ 120 w 237"/>
                    <a:gd name="T13" fmla="*/ 0 h 17"/>
                    <a:gd name="T14" fmla="*/ 120 w 237"/>
                    <a:gd name="T15" fmla="*/ 0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7" h="17">
                      <a:moveTo>
                        <a:pt x="120" y="0"/>
                      </a:moveTo>
                      <a:lnTo>
                        <a:pt x="237" y="0"/>
                      </a:lnTo>
                      <a:lnTo>
                        <a:pt x="237" y="17"/>
                      </a:lnTo>
                      <a:lnTo>
                        <a:pt x="0" y="17"/>
                      </a:lnTo>
                      <a:lnTo>
                        <a:pt x="0" y="0"/>
                      </a:lnTo>
                      <a:lnTo>
                        <a:pt x="120" y="0"/>
                      </a:lnTo>
                      <a:lnTo>
                        <a:pt x="120" y="0"/>
                      </a:lnTo>
                      <a:lnTo>
                        <a:pt x="120" y="0"/>
                      </a:lnTo>
                      <a:close/>
                    </a:path>
                  </a:pathLst>
                </a:custGeom>
                <a:solidFill>
                  <a:srgbClr val="009FBA"/>
                </a:solidFill>
                <a:ln>
                  <a:noFill/>
                </a:ln>
              </p:spPr>
              <p:txBody>
                <a:bodyPr vert="horz" wrap="square" lIns="162560" tIns="81280" rIns="162560" bIns="81280" numCol="1" anchor="t" anchorCtr="0" compatLnSpc="1">
                  <a:prstTxWarp prst="textNoShape">
                    <a:avLst/>
                  </a:prstTxWarp>
                </a:bodyPr>
                <a:lstStyle/>
                <a:p>
                  <a:pPr marL="0" marR="0" lvl="0" indent="0" algn="l" defTabSz="81276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4C4C4C"/>
                    </a:solidFill>
                    <a:effectLst/>
                    <a:uLnTx/>
                    <a:uFillTx/>
                    <a:latin typeface="Trebuchet MS" panose="020B0603020202020204"/>
                    <a:ea typeface="+mn-ea"/>
                    <a:cs typeface="+mn-cs"/>
                  </a:endParaRPr>
                </a:p>
              </p:txBody>
            </p:sp>
          </p:grpSp>
          <p:grpSp>
            <p:nvGrpSpPr>
              <p:cNvPr id="679" name="Group 678">
                <a:extLst>
                  <a:ext uri="{FF2B5EF4-FFF2-40B4-BE49-F238E27FC236}">
                    <a16:creationId xmlns:a16="http://schemas.microsoft.com/office/drawing/2014/main" id="{C20825BD-2505-0849-9FF9-0A65F77FBD6D}"/>
                  </a:ext>
                </a:extLst>
              </p:cNvPr>
              <p:cNvGrpSpPr/>
              <p:nvPr/>
            </p:nvGrpSpPr>
            <p:grpSpPr>
              <a:xfrm>
                <a:off x="1301949" y="2409010"/>
                <a:ext cx="1299379" cy="54864"/>
                <a:chOff x="1301949" y="2409010"/>
                <a:chExt cx="1299379" cy="54864"/>
              </a:xfrm>
            </p:grpSpPr>
            <p:cxnSp>
              <p:nvCxnSpPr>
                <p:cNvPr id="680" name="Straight Connector 679">
                  <a:extLst>
                    <a:ext uri="{FF2B5EF4-FFF2-40B4-BE49-F238E27FC236}">
                      <a16:creationId xmlns:a16="http://schemas.microsoft.com/office/drawing/2014/main" id="{FD4EC82B-D823-E649-9C2A-FB2214EDD975}"/>
                    </a:ext>
                  </a:extLst>
                </p:cNvPr>
                <p:cNvCxnSpPr>
                  <a:cxnSpLocks/>
                </p:cNvCxnSpPr>
                <p:nvPr/>
              </p:nvCxnSpPr>
              <p:spPr>
                <a:xfrm>
                  <a:off x="1301949" y="2409010"/>
                  <a:ext cx="0" cy="5486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81" name="Straight Connector 680">
                  <a:extLst>
                    <a:ext uri="{FF2B5EF4-FFF2-40B4-BE49-F238E27FC236}">
                      <a16:creationId xmlns:a16="http://schemas.microsoft.com/office/drawing/2014/main" id="{7D78A249-22A4-EB46-94BB-C3C725D8708E}"/>
                    </a:ext>
                  </a:extLst>
                </p:cNvPr>
                <p:cNvCxnSpPr>
                  <a:cxnSpLocks/>
                </p:cNvCxnSpPr>
                <p:nvPr/>
              </p:nvCxnSpPr>
              <p:spPr>
                <a:xfrm>
                  <a:off x="1712813" y="2409010"/>
                  <a:ext cx="0" cy="5486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82" name="Straight Connector 681">
                  <a:extLst>
                    <a:ext uri="{FF2B5EF4-FFF2-40B4-BE49-F238E27FC236}">
                      <a16:creationId xmlns:a16="http://schemas.microsoft.com/office/drawing/2014/main" id="{39311DBD-D089-B541-B0EB-F6E43C645797}"/>
                    </a:ext>
                  </a:extLst>
                </p:cNvPr>
                <p:cNvCxnSpPr>
                  <a:cxnSpLocks/>
                </p:cNvCxnSpPr>
                <p:nvPr/>
              </p:nvCxnSpPr>
              <p:spPr>
                <a:xfrm>
                  <a:off x="2084437" y="2409010"/>
                  <a:ext cx="0" cy="5486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83" name="Straight Connector 682">
                  <a:extLst>
                    <a:ext uri="{FF2B5EF4-FFF2-40B4-BE49-F238E27FC236}">
                      <a16:creationId xmlns:a16="http://schemas.microsoft.com/office/drawing/2014/main" id="{0B18813C-4D2A-094D-8671-C8323F620DD1}"/>
                    </a:ext>
                  </a:extLst>
                </p:cNvPr>
                <p:cNvCxnSpPr>
                  <a:cxnSpLocks/>
                </p:cNvCxnSpPr>
                <p:nvPr/>
              </p:nvCxnSpPr>
              <p:spPr>
                <a:xfrm>
                  <a:off x="2601328" y="2409010"/>
                  <a:ext cx="0" cy="5486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671" name="Oval 670">
              <a:extLst>
                <a:ext uri="{FF2B5EF4-FFF2-40B4-BE49-F238E27FC236}">
                  <a16:creationId xmlns:a16="http://schemas.microsoft.com/office/drawing/2014/main" id="{3E7FD090-1A23-EB4D-9408-DA7D4426BE48}"/>
                </a:ext>
              </a:extLst>
            </p:cNvPr>
            <p:cNvSpPr/>
            <p:nvPr/>
          </p:nvSpPr>
          <p:spPr>
            <a:xfrm>
              <a:off x="4224872" y="3311979"/>
              <a:ext cx="91440" cy="95200"/>
            </a:xfrm>
            <a:prstGeom prst="ellipse">
              <a:avLst/>
            </a:prstGeom>
            <a:pattFill prst="dkVert">
              <a:fgClr>
                <a:schemeClr val="tx1"/>
              </a:fgClr>
              <a:bgClr>
                <a:schemeClr val="bg1"/>
              </a:bgClr>
            </a:pattFill>
            <a:ln w="19050">
              <a:solidFill>
                <a:srgbClr val="009F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672" name="Oval 671">
              <a:extLst>
                <a:ext uri="{FF2B5EF4-FFF2-40B4-BE49-F238E27FC236}">
                  <a16:creationId xmlns:a16="http://schemas.microsoft.com/office/drawing/2014/main" id="{627CCE6D-ABDD-8F43-BE3A-99E125B882C1}"/>
                </a:ext>
              </a:extLst>
            </p:cNvPr>
            <p:cNvSpPr/>
            <p:nvPr/>
          </p:nvSpPr>
          <p:spPr>
            <a:xfrm>
              <a:off x="5324527" y="3311979"/>
              <a:ext cx="91440" cy="95200"/>
            </a:xfrm>
            <a:prstGeom prst="ellipse">
              <a:avLst/>
            </a:prstGeom>
            <a:pattFill prst="dkVert">
              <a:fgClr>
                <a:schemeClr val="tx1"/>
              </a:fgClr>
              <a:bgClr>
                <a:schemeClr val="bg1"/>
              </a:bgClr>
            </a:pattFill>
            <a:ln w="19050">
              <a:solidFill>
                <a:srgbClr val="009F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673" name="Oval 672">
              <a:extLst>
                <a:ext uri="{FF2B5EF4-FFF2-40B4-BE49-F238E27FC236}">
                  <a16:creationId xmlns:a16="http://schemas.microsoft.com/office/drawing/2014/main" id="{606D3F95-2B36-6547-BECF-F0A0602F0EA2}"/>
                </a:ext>
              </a:extLst>
            </p:cNvPr>
            <p:cNvSpPr/>
            <p:nvPr/>
          </p:nvSpPr>
          <p:spPr>
            <a:xfrm>
              <a:off x="7171516" y="3311979"/>
              <a:ext cx="91440" cy="95200"/>
            </a:xfrm>
            <a:prstGeom prst="ellipse">
              <a:avLst/>
            </a:prstGeom>
            <a:pattFill prst="dkVert">
              <a:fgClr>
                <a:schemeClr val="tx1"/>
              </a:fgClr>
              <a:bgClr>
                <a:schemeClr val="bg1"/>
              </a:bgClr>
            </a:pattFill>
            <a:ln w="19050">
              <a:solidFill>
                <a:srgbClr val="009F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674" name="Oval 673">
              <a:extLst>
                <a:ext uri="{FF2B5EF4-FFF2-40B4-BE49-F238E27FC236}">
                  <a16:creationId xmlns:a16="http://schemas.microsoft.com/office/drawing/2014/main" id="{1F05C4F8-D54C-A549-8751-A49D3EDC7342}"/>
                </a:ext>
              </a:extLst>
            </p:cNvPr>
            <p:cNvSpPr/>
            <p:nvPr/>
          </p:nvSpPr>
          <p:spPr>
            <a:xfrm>
              <a:off x="2932013" y="3311979"/>
              <a:ext cx="103402" cy="95200"/>
            </a:xfrm>
            <a:prstGeom prst="ellipse">
              <a:avLst/>
            </a:prstGeom>
            <a:pattFill prst="dkVert">
              <a:fgClr>
                <a:schemeClr val="tx1"/>
              </a:fgClr>
              <a:bgClr>
                <a:schemeClr val="bg1"/>
              </a:bgClr>
            </a:pattFill>
            <a:ln w="1905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675" name="Oval 674">
              <a:extLst>
                <a:ext uri="{FF2B5EF4-FFF2-40B4-BE49-F238E27FC236}">
                  <a16:creationId xmlns:a16="http://schemas.microsoft.com/office/drawing/2014/main" id="{8BCAECA2-5B83-4F44-8AEC-1FB4B9A29EE2}"/>
                </a:ext>
              </a:extLst>
            </p:cNvPr>
            <p:cNvSpPr/>
            <p:nvPr/>
          </p:nvSpPr>
          <p:spPr>
            <a:xfrm>
              <a:off x="1911042" y="3311979"/>
              <a:ext cx="91440" cy="91440"/>
            </a:xfrm>
            <a:prstGeom prst="ellipse">
              <a:avLst/>
            </a:prstGeom>
            <a:solidFill>
              <a:schemeClr val="tx1"/>
            </a:solidFill>
            <a:ln w="1905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676" name="Oval 675">
              <a:extLst>
                <a:ext uri="{FF2B5EF4-FFF2-40B4-BE49-F238E27FC236}">
                  <a16:creationId xmlns:a16="http://schemas.microsoft.com/office/drawing/2014/main" id="{6C5F3C82-C9AB-9D4E-8EB3-AB6D478AA7FC}"/>
                </a:ext>
              </a:extLst>
            </p:cNvPr>
            <p:cNvSpPr/>
            <p:nvPr/>
          </p:nvSpPr>
          <p:spPr>
            <a:xfrm>
              <a:off x="2338403" y="3311979"/>
              <a:ext cx="91440" cy="95200"/>
            </a:xfrm>
            <a:prstGeom prst="ellipse">
              <a:avLst/>
            </a:prstGeom>
            <a:solidFill>
              <a:schemeClr val="tx1"/>
            </a:solidFill>
            <a:ln w="1905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677" name="Oval 676">
              <a:extLst>
                <a:ext uri="{FF2B5EF4-FFF2-40B4-BE49-F238E27FC236}">
                  <a16:creationId xmlns:a16="http://schemas.microsoft.com/office/drawing/2014/main" id="{3BCC7C79-1D66-C547-BA0F-4FC25F9F7AC8}"/>
                </a:ext>
              </a:extLst>
            </p:cNvPr>
            <p:cNvSpPr/>
            <p:nvPr/>
          </p:nvSpPr>
          <p:spPr>
            <a:xfrm>
              <a:off x="3471861" y="3311979"/>
              <a:ext cx="103402" cy="95200"/>
            </a:xfrm>
            <a:prstGeom prst="ellipse">
              <a:avLst/>
            </a:prstGeom>
            <a:solidFill>
              <a:schemeClr val="tx1"/>
            </a:solidFill>
            <a:ln w="1905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grpSp>
          <p:nvGrpSpPr>
            <p:cNvPr id="648" name="Group 647">
              <a:extLst>
                <a:ext uri="{FF2B5EF4-FFF2-40B4-BE49-F238E27FC236}">
                  <a16:creationId xmlns:a16="http://schemas.microsoft.com/office/drawing/2014/main" id="{E5A5D6D3-0A99-D446-8F4D-E5F760C742C5}"/>
                </a:ext>
              </a:extLst>
            </p:cNvPr>
            <p:cNvGrpSpPr/>
            <p:nvPr/>
          </p:nvGrpSpPr>
          <p:grpSpPr>
            <a:xfrm>
              <a:off x="1947611" y="3502950"/>
              <a:ext cx="4773785" cy="68400"/>
              <a:chOff x="992127" y="2584310"/>
              <a:chExt cx="3296438" cy="54864"/>
            </a:xfrm>
          </p:grpSpPr>
          <p:grpSp>
            <p:nvGrpSpPr>
              <p:cNvPr id="657" name="Group 656">
                <a:extLst>
                  <a:ext uri="{FF2B5EF4-FFF2-40B4-BE49-F238E27FC236}">
                    <a16:creationId xmlns:a16="http://schemas.microsoft.com/office/drawing/2014/main" id="{A341A6EC-1658-F342-9D6B-D7E39E0E2BD0}"/>
                  </a:ext>
                </a:extLst>
              </p:cNvPr>
              <p:cNvGrpSpPr/>
              <p:nvPr/>
            </p:nvGrpSpPr>
            <p:grpSpPr>
              <a:xfrm>
                <a:off x="992127" y="2587512"/>
                <a:ext cx="3296438" cy="45720"/>
                <a:chOff x="992127" y="2587512"/>
                <a:chExt cx="3296438" cy="45720"/>
              </a:xfrm>
            </p:grpSpPr>
            <p:sp>
              <p:nvSpPr>
                <p:cNvPr id="665" name="Freeform 23">
                  <a:extLst>
                    <a:ext uri="{FF2B5EF4-FFF2-40B4-BE49-F238E27FC236}">
                      <a16:creationId xmlns:a16="http://schemas.microsoft.com/office/drawing/2014/main" id="{DF8DF45C-55C4-A742-8CAE-A11EEE50193B}"/>
                    </a:ext>
                  </a:extLst>
                </p:cNvPr>
                <p:cNvSpPr>
                  <a:spLocks/>
                </p:cNvSpPr>
                <p:nvPr/>
              </p:nvSpPr>
              <p:spPr bwMode="auto">
                <a:xfrm>
                  <a:off x="1276107" y="2587512"/>
                  <a:ext cx="1272741" cy="45720"/>
                </a:xfrm>
                <a:custGeom>
                  <a:avLst/>
                  <a:gdLst>
                    <a:gd name="T0" fmla="*/ 852 w 1689"/>
                    <a:gd name="T1" fmla="*/ 0 h 17"/>
                    <a:gd name="T2" fmla="*/ 1689 w 1689"/>
                    <a:gd name="T3" fmla="*/ 0 h 17"/>
                    <a:gd name="T4" fmla="*/ 1689 w 1689"/>
                    <a:gd name="T5" fmla="*/ 17 h 17"/>
                    <a:gd name="T6" fmla="*/ 0 w 1689"/>
                    <a:gd name="T7" fmla="*/ 17 h 17"/>
                    <a:gd name="T8" fmla="*/ 0 w 1689"/>
                    <a:gd name="T9" fmla="*/ 0 h 17"/>
                    <a:gd name="T10" fmla="*/ 852 w 1689"/>
                    <a:gd name="T11" fmla="*/ 0 h 17"/>
                    <a:gd name="T12" fmla="*/ 852 w 1689"/>
                    <a:gd name="T13" fmla="*/ 0 h 17"/>
                    <a:gd name="T14" fmla="*/ 852 w 1689"/>
                    <a:gd name="T15" fmla="*/ 0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89" h="17">
                      <a:moveTo>
                        <a:pt x="852" y="0"/>
                      </a:moveTo>
                      <a:lnTo>
                        <a:pt x="1689" y="0"/>
                      </a:lnTo>
                      <a:lnTo>
                        <a:pt x="1689" y="17"/>
                      </a:lnTo>
                      <a:lnTo>
                        <a:pt x="0" y="17"/>
                      </a:lnTo>
                      <a:lnTo>
                        <a:pt x="0" y="0"/>
                      </a:lnTo>
                      <a:lnTo>
                        <a:pt x="852" y="0"/>
                      </a:lnTo>
                      <a:lnTo>
                        <a:pt x="852" y="0"/>
                      </a:lnTo>
                      <a:lnTo>
                        <a:pt x="852" y="0"/>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560" tIns="81280" rIns="162560" bIns="81280" numCol="1" anchor="t" anchorCtr="0" compatLnSpc="1">
                  <a:prstTxWarp prst="textNoShape">
                    <a:avLst/>
                  </a:prstTxWarp>
                </a:bodyPr>
                <a:lstStyle/>
                <a:p>
                  <a:pPr marL="0" marR="0" lvl="0" indent="0" algn="l" defTabSz="81276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4C4C4C"/>
                    </a:solidFill>
                    <a:effectLst/>
                    <a:uLnTx/>
                    <a:uFillTx/>
                    <a:latin typeface="Trebuchet MS" panose="020B0603020202020204"/>
                    <a:ea typeface="+mn-ea"/>
                    <a:cs typeface="+mn-cs"/>
                  </a:endParaRPr>
                </a:p>
              </p:txBody>
            </p:sp>
            <p:sp>
              <p:nvSpPr>
                <p:cNvPr id="666" name="Freeform 23">
                  <a:extLst>
                    <a:ext uri="{FF2B5EF4-FFF2-40B4-BE49-F238E27FC236}">
                      <a16:creationId xmlns:a16="http://schemas.microsoft.com/office/drawing/2014/main" id="{2666D951-9D01-824D-BE08-086B563D43BF}"/>
                    </a:ext>
                  </a:extLst>
                </p:cNvPr>
                <p:cNvSpPr>
                  <a:spLocks/>
                </p:cNvSpPr>
                <p:nvPr/>
              </p:nvSpPr>
              <p:spPr bwMode="auto">
                <a:xfrm>
                  <a:off x="992127" y="2587512"/>
                  <a:ext cx="283849" cy="45720"/>
                </a:xfrm>
                <a:custGeom>
                  <a:avLst/>
                  <a:gdLst>
                    <a:gd name="T0" fmla="*/ 852 w 1689"/>
                    <a:gd name="T1" fmla="*/ 0 h 17"/>
                    <a:gd name="T2" fmla="*/ 1689 w 1689"/>
                    <a:gd name="T3" fmla="*/ 0 h 17"/>
                    <a:gd name="T4" fmla="*/ 1689 w 1689"/>
                    <a:gd name="T5" fmla="*/ 17 h 17"/>
                    <a:gd name="T6" fmla="*/ 0 w 1689"/>
                    <a:gd name="T7" fmla="*/ 17 h 17"/>
                    <a:gd name="T8" fmla="*/ 0 w 1689"/>
                    <a:gd name="T9" fmla="*/ 0 h 17"/>
                    <a:gd name="T10" fmla="*/ 852 w 1689"/>
                    <a:gd name="T11" fmla="*/ 0 h 17"/>
                    <a:gd name="T12" fmla="*/ 852 w 1689"/>
                    <a:gd name="T13" fmla="*/ 0 h 17"/>
                    <a:gd name="T14" fmla="*/ 852 w 1689"/>
                    <a:gd name="T15" fmla="*/ 0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89" h="17">
                      <a:moveTo>
                        <a:pt x="852" y="0"/>
                      </a:moveTo>
                      <a:lnTo>
                        <a:pt x="1689" y="0"/>
                      </a:lnTo>
                      <a:lnTo>
                        <a:pt x="1689" y="17"/>
                      </a:lnTo>
                      <a:lnTo>
                        <a:pt x="0" y="17"/>
                      </a:lnTo>
                      <a:lnTo>
                        <a:pt x="0" y="0"/>
                      </a:lnTo>
                      <a:lnTo>
                        <a:pt x="852" y="0"/>
                      </a:lnTo>
                      <a:lnTo>
                        <a:pt x="852" y="0"/>
                      </a:lnTo>
                      <a:lnTo>
                        <a:pt x="852" y="0"/>
                      </a:lnTo>
                      <a:close/>
                    </a:path>
                  </a:pathLst>
                </a:custGeom>
                <a:solidFill>
                  <a:srgbClr val="C0F2FB"/>
                </a:solidFill>
                <a:ln>
                  <a:noFill/>
                </a:ln>
              </p:spPr>
              <p:txBody>
                <a:bodyPr vert="horz" wrap="square" lIns="162560" tIns="81280" rIns="162560" bIns="81280" numCol="1" anchor="t" anchorCtr="0" compatLnSpc="1">
                  <a:prstTxWarp prst="textNoShape">
                    <a:avLst/>
                  </a:prstTxWarp>
                </a:bodyPr>
                <a:lstStyle/>
                <a:p>
                  <a:pPr marL="0" marR="0" lvl="0" indent="0" algn="l" defTabSz="81276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4C4C4C"/>
                    </a:solidFill>
                    <a:effectLst/>
                    <a:uLnTx/>
                    <a:uFillTx/>
                    <a:latin typeface="Trebuchet MS" panose="020B0603020202020204"/>
                    <a:ea typeface="+mn-ea"/>
                    <a:cs typeface="+mn-cs"/>
                  </a:endParaRPr>
                </a:p>
              </p:txBody>
            </p:sp>
            <p:sp>
              <p:nvSpPr>
                <p:cNvPr id="667" name="Freeform 48">
                  <a:extLst>
                    <a:ext uri="{FF2B5EF4-FFF2-40B4-BE49-F238E27FC236}">
                      <a16:creationId xmlns:a16="http://schemas.microsoft.com/office/drawing/2014/main" id="{16CD75C9-1CD5-A44A-A03D-6B8FEFEF13E4}"/>
                    </a:ext>
                  </a:extLst>
                </p:cNvPr>
                <p:cNvSpPr>
                  <a:spLocks/>
                </p:cNvSpPr>
                <p:nvPr/>
              </p:nvSpPr>
              <p:spPr bwMode="auto">
                <a:xfrm>
                  <a:off x="2548847" y="2587512"/>
                  <a:ext cx="1739718" cy="45720"/>
                </a:xfrm>
                <a:custGeom>
                  <a:avLst/>
                  <a:gdLst>
                    <a:gd name="T0" fmla="*/ 120 w 237"/>
                    <a:gd name="T1" fmla="*/ 0 h 17"/>
                    <a:gd name="T2" fmla="*/ 237 w 237"/>
                    <a:gd name="T3" fmla="*/ 0 h 17"/>
                    <a:gd name="T4" fmla="*/ 237 w 237"/>
                    <a:gd name="T5" fmla="*/ 17 h 17"/>
                    <a:gd name="T6" fmla="*/ 0 w 237"/>
                    <a:gd name="T7" fmla="*/ 17 h 17"/>
                    <a:gd name="T8" fmla="*/ 0 w 237"/>
                    <a:gd name="T9" fmla="*/ 0 h 17"/>
                    <a:gd name="T10" fmla="*/ 120 w 237"/>
                    <a:gd name="T11" fmla="*/ 0 h 17"/>
                    <a:gd name="T12" fmla="*/ 120 w 237"/>
                    <a:gd name="T13" fmla="*/ 0 h 17"/>
                    <a:gd name="T14" fmla="*/ 120 w 237"/>
                    <a:gd name="T15" fmla="*/ 0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7" h="17">
                      <a:moveTo>
                        <a:pt x="120" y="0"/>
                      </a:moveTo>
                      <a:lnTo>
                        <a:pt x="237" y="0"/>
                      </a:lnTo>
                      <a:lnTo>
                        <a:pt x="237" y="17"/>
                      </a:lnTo>
                      <a:lnTo>
                        <a:pt x="0" y="17"/>
                      </a:lnTo>
                      <a:lnTo>
                        <a:pt x="0" y="0"/>
                      </a:lnTo>
                      <a:lnTo>
                        <a:pt x="120" y="0"/>
                      </a:lnTo>
                      <a:lnTo>
                        <a:pt x="120" y="0"/>
                      </a:lnTo>
                      <a:lnTo>
                        <a:pt x="120" y="0"/>
                      </a:lnTo>
                      <a:close/>
                    </a:path>
                  </a:pathLst>
                </a:custGeom>
                <a:solidFill>
                  <a:srgbClr val="009FBA"/>
                </a:solidFill>
                <a:ln>
                  <a:noFill/>
                </a:ln>
              </p:spPr>
              <p:txBody>
                <a:bodyPr vert="horz" wrap="square" lIns="162560" tIns="81280" rIns="162560" bIns="81280" numCol="1" anchor="t" anchorCtr="0" compatLnSpc="1">
                  <a:prstTxWarp prst="textNoShape">
                    <a:avLst/>
                  </a:prstTxWarp>
                </a:bodyPr>
                <a:lstStyle/>
                <a:p>
                  <a:pPr marL="0" marR="0" lvl="0" indent="0" algn="l" defTabSz="81276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4C4C4C"/>
                    </a:solidFill>
                    <a:effectLst/>
                    <a:uLnTx/>
                    <a:uFillTx/>
                    <a:latin typeface="Trebuchet MS" panose="020B0603020202020204"/>
                    <a:ea typeface="+mn-ea"/>
                    <a:cs typeface="+mn-cs"/>
                  </a:endParaRPr>
                </a:p>
              </p:txBody>
            </p:sp>
          </p:grpSp>
          <p:grpSp>
            <p:nvGrpSpPr>
              <p:cNvPr id="658" name="Group 657">
                <a:extLst>
                  <a:ext uri="{FF2B5EF4-FFF2-40B4-BE49-F238E27FC236}">
                    <a16:creationId xmlns:a16="http://schemas.microsoft.com/office/drawing/2014/main" id="{85BCD1A9-09FD-C345-833A-7034B1D73D5B}"/>
                  </a:ext>
                </a:extLst>
              </p:cNvPr>
              <p:cNvGrpSpPr/>
              <p:nvPr/>
            </p:nvGrpSpPr>
            <p:grpSpPr>
              <a:xfrm>
                <a:off x="1275881" y="2584310"/>
                <a:ext cx="2088513" cy="54864"/>
                <a:chOff x="1275881" y="2584310"/>
                <a:chExt cx="2088513" cy="54864"/>
              </a:xfrm>
            </p:grpSpPr>
            <p:cxnSp>
              <p:nvCxnSpPr>
                <p:cNvPr id="659" name="Straight Connector 658">
                  <a:extLst>
                    <a:ext uri="{FF2B5EF4-FFF2-40B4-BE49-F238E27FC236}">
                      <a16:creationId xmlns:a16="http://schemas.microsoft.com/office/drawing/2014/main" id="{69C98656-D2C7-7A48-83A6-7AEB12086E96}"/>
                    </a:ext>
                  </a:extLst>
                </p:cNvPr>
                <p:cNvCxnSpPr>
                  <a:cxnSpLocks/>
                </p:cNvCxnSpPr>
                <p:nvPr/>
              </p:nvCxnSpPr>
              <p:spPr>
                <a:xfrm>
                  <a:off x="3124038" y="2584310"/>
                  <a:ext cx="0" cy="5486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60" name="Straight Connector 659">
                  <a:extLst>
                    <a:ext uri="{FF2B5EF4-FFF2-40B4-BE49-F238E27FC236}">
                      <a16:creationId xmlns:a16="http://schemas.microsoft.com/office/drawing/2014/main" id="{59E615F9-67DD-FB48-9C02-3A1C9E3546D4}"/>
                    </a:ext>
                  </a:extLst>
                </p:cNvPr>
                <p:cNvCxnSpPr>
                  <a:cxnSpLocks/>
                </p:cNvCxnSpPr>
                <p:nvPr/>
              </p:nvCxnSpPr>
              <p:spPr>
                <a:xfrm>
                  <a:off x="2550103" y="2584310"/>
                  <a:ext cx="0" cy="5486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61" name="Straight Connector 660">
                  <a:extLst>
                    <a:ext uri="{FF2B5EF4-FFF2-40B4-BE49-F238E27FC236}">
                      <a16:creationId xmlns:a16="http://schemas.microsoft.com/office/drawing/2014/main" id="{41D7C0E6-2571-4543-9EA1-48AE406F5996}"/>
                    </a:ext>
                  </a:extLst>
                </p:cNvPr>
                <p:cNvCxnSpPr>
                  <a:cxnSpLocks/>
                </p:cNvCxnSpPr>
                <p:nvPr/>
              </p:nvCxnSpPr>
              <p:spPr>
                <a:xfrm>
                  <a:off x="2096812" y="2584310"/>
                  <a:ext cx="0" cy="5486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62" name="Straight Connector 661">
                  <a:extLst>
                    <a:ext uri="{FF2B5EF4-FFF2-40B4-BE49-F238E27FC236}">
                      <a16:creationId xmlns:a16="http://schemas.microsoft.com/office/drawing/2014/main" id="{9544AB10-4825-5D44-BAC2-04DAF3A6EF67}"/>
                    </a:ext>
                  </a:extLst>
                </p:cNvPr>
                <p:cNvCxnSpPr>
                  <a:cxnSpLocks/>
                </p:cNvCxnSpPr>
                <p:nvPr/>
              </p:nvCxnSpPr>
              <p:spPr>
                <a:xfrm>
                  <a:off x="1707361" y="2584310"/>
                  <a:ext cx="0" cy="5486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63" name="Straight Connector 662">
                  <a:extLst>
                    <a:ext uri="{FF2B5EF4-FFF2-40B4-BE49-F238E27FC236}">
                      <a16:creationId xmlns:a16="http://schemas.microsoft.com/office/drawing/2014/main" id="{081BFAC6-72F1-7541-B045-AD0B6037A001}"/>
                    </a:ext>
                  </a:extLst>
                </p:cNvPr>
                <p:cNvCxnSpPr>
                  <a:cxnSpLocks/>
                </p:cNvCxnSpPr>
                <p:nvPr/>
              </p:nvCxnSpPr>
              <p:spPr>
                <a:xfrm>
                  <a:off x="1275881" y="2584310"/>
                  <a:ext cx="0" cy="5486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64" name="Straight Connector 663">
                  <a:extLst>
                    <a:ext uri="{FF2B5EF4-FFF2-40B4-BE49-F238E27FC236}">
                      <a16:creationId xmlns:a16="http://schemas.microsoft.com/office/drawing/2014/main" id="{FC4A48AC-F64B-CC4A-8D12-0E5163DF67BC}"/>
                    </a:ext>
                  </a:extLst>
                </p:cNvPr>
                <p:cNvCxnSpPr>
                  <a:cxnSpLocks/>
                </p:cNvCxnSpPr>
                <p:nvPr/>
              </p:nvCxnSpPr>
              <p:spPr>
                <a:xfrm>
                  <a:off x="3364394" y="2584310"/>
                  <a:ext cx="0" cy="5486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649" name="Oval 648">
              <a:extLst>
                <a:ext uri="{FF2B5EF4-FFF2-40B4-BE49-F238E27FC236}">
                  <a16:creationId xmlns:a16="http://schemas.microsoft.com/office/drawing/2014/main" id="{DB2CE048-2940-9A4A-A8B1-D1001977D461}"/>
                </a:ext>
              </a:extLst>
            </p:cNvPr>
            <p:cNvSpPr/>
            <p:nvPr/>
          </p:nvSpPr>
          <p:spPr>
            <a:xfrm>
              <a:off x="6669158" y="3488837"/>
              <a:ext cx="91440" cy="95200"/>
            </a:xfrm>
            <a:prstGeom prst="ellipse">
              <a:avLst/>
            </a:prstGeom>
            <a:solidFill>
              <a:srgbClr val="009FBA"/>
            </a:solidFill>
            <a:ln w="19050">
              <a:solidFill>
                <a:srgbClr val="009F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650" name="Oval 649">
              <a:extLst>
                <a:ext uri="{FF2B5EF4-FFF2-40B4-BE49-F238E27FC236}">
                  <a16:creationId xmlns:a16="http://schemas.microsoft.com/office/drawing/2014/main" id="{97AB9267-A693-0940-B59C-6B6BD5351213}"/>
                </a:ext>
              </a:extLst>
            </p:cNvPr>
            <p:cNvSpPr/>
            <p:nvPr/>
          </p:nvSpPr>
          <p:spPr>
            <a:xfrm>
              <a:off x="5331289" y="3490150"/>
              <a:ext cx="91440" cy="95200"/>
            </a:xfrm>
            <a:prstGeom prst="ellipse">
              <a:avLst/>
            </a:prstGeom>
            <a:solidFill>
              <a:srgbClr val="009FBA"/>
            </a:solidFill>
            <a:ln w="19050">
              <a:solidFill>
                <a:srgbClr val="009F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651" name="Oval 650">
              <a:extLst>
                <a:ext uri="{FF2B5EF4-FFF2-40B4-BE49-F238E27FC236}">
                  <a16:creationId xmlns:a16="http://schemas.microsoft.com/office/drawing/2014/main" id="{DA70A8CC-4E6A-2A4A-9668-B7A0EB5B0350}"/>
                </a:ext>
              </a:extLst>
            </p:cNvPr>
            <p:cNvSpPr/>
            <p:nvPr/>
          </p:nvSpPr>
          <p:spPr>
            <a:xfrm>
              <a:off x="4983268" y="3488183"/>
              <a:ext cx="91440" cy="95200"/>
            </a:xfrm>
            <a:prstGeom prst="ellipse">
              <a:avLst/>
            </a:prstGeom>
            <a:solidFill>
              <a:srgbClr val="009FBA"/>
            </a:solidFill>
            <a:ln w="19050">
              <a:solidFill>
                <a:srgbClr val="009F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652" name="Oval 651">
              <a:extLst>
                <a:ext uri="{FF2B5EF4-FFF2-40B4-BE49-F238E27FC236}">
                  <a16:creationId xmlns:a16="http://schemas.microsoft.com/office/drawing/2014/main" id="{BAB25F47-7949-E64A-B36E-91DF6BE33B54}"/>
                </a:ext>
              </a:extLst>
            </p:cNvPr>
            <p:cNvSpPr/>
            <p:nvPr/>
          </p:nvSpPr>
          <p:spPr>
            <a:xfrm>
              <a:off x="4140322" y="3484953"/>
              <a:ext cx="91440" cy="95200"/>
            </a:xfrm>
            <a:prstGeom prst="ellipse">
              <a:avLst/>
            </a:prstGeom>
            <a:solidFill>
              <a:srgbClr val="009FBA"/>
            </a:solidFill>
            <a:ln w="19050">
              <a:solidFill>
                <a:srgbClr val="009F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653" name="Oval 652">
              <a:extLst>
                <a:ext uri="{FF2B5EF4-FFF2-40B4-BE49-F238E27FC236}">
                  <a16:creationId xmlns:a16="http://schemas.microsoft.com/office/drawing/2014/main" id="{1BD14ECD-32CC-5C4D-83F0-08C37A3F7149}"/>
                </a:ext>
              </a:extLst>
            </p:cNvPr>
            <p:cNvSpPr/>
            <p:nvPr/>
          </p:nvSpPr>
          <p:spPr>
            <a:xfrm>
              <a:off x="2323379" y="3486043"/>
              <a:ext cx="91440" cy="95200"/>
            </a:xfrm>
            <a:prstGeom prst="ellipse">
              <a:avLst/>
            </a:prstGeom>
            <a:solidFill>
              <a:schemeClr val="tx1"/>
            </a:solidFill>
            <a:ln w="1905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654" name="Oval 653">
              <a:extLst>
                <a:ext uri="{FF2B5EF4-FFF2-40B4-BE49-F238E27FC236}">
                  <a16:creationId xmlns:a16="http://schemas.microsoft.com/office/drawing/2014/main" id="{96435B3B-B4AF-F946-8197-A9E27867D793}"/>
                </a:ext>
              </a:extLst>
            </p:cNvPr>
            <p:cNvSpPr/>
            <p:nvPr/>
          </p:nvSpPr>
          <p:spPr>
            <a:xfrm>
              <a:off x="2924068" y="3485890"/>
              <a:ext cx="103402" cy="95200"/>
            </a:xfrm>
            <a:prstGeom prst="ellipse">
              <a:avLst/>
            </a:prstGeom>
            <a:solidFill>
              <a:schemeClr val="tx1"/>
            </a:solidFill>
            <a:ln w="1905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655" name="Oval 654">
              <a:extLst>
                <a:ext uri="{FF2B5EF4-FFF2-40B4-BE49-F238E27FC236}">
                  <a16:creationId xmlns:a16="http://schemas.microsoft.com/office/drawing/2014/main" id="{9C5F3020-1195-A74F-AB2D-763E680D5735}"/>
                </a:ext>
              </a:extLst>
            </p:cNvPr>
            <p:cNvSpPr/>
            <p:nvPr/>
          </p:nvSpPr>
          <p:spPr>
            <a:xfrm>
              <a:off x="3481003" y="3484390"/>
              <a:ext cx="103402" cy="95200"/>
            </a:xfrm>
            <a:prstGeom prst="ellipse">
              <a:avLst/>
            </a:prstGeom>
            <a:solidFill>
              <a:schemeClr val="tx1"/>
            </a:solidFill>
            <a:ln w="1905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656" name="Oval 655">
              <a:extLst>
                <a:ext uri="{FF2B5EF4-FFF2-40B4-BE49-F238E27FC236}">
                  <a16:creationId xmlns:a16="http://schemas.microsoft.com/office/drawing/2014/main" id="{1E8B3636-CC84-C341-9464-BF44B4A5ABC3}"/>
                </a:ext>
              </a:extLst>
            </p:cNvPr>
            <p:cNvSpPr/>
            <p:nvPr/>
          </p:nvSpPr>
          <p:spPr>
            <a:xfrm>
              <a:off x="1911042" y="3487290"/>
              <a:ext cx="91440" cy="91440"/>
            </a:xfrm>
            <a:prstGeom prst="ellipse">
              <a:avLst/>
            </a:prstGeom>
            <a:solidFill>
              <a:schemeClr val="tx1"/>
            </a:solidFill>
            <a:ln w="19050">
              <a:solidFill>
                <a:srgbClr val="C0F2F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grpSp>
          <p:nvGrpSpPr>
            <p:cNvPr id="631" name="Group 630">
              <a:extLst>
                <a:ext uri="{FF2B5EF4-FFF2-40B4-BE49-F238E27FC236}">
                  <a16:creationId xmlns:a16="http://schemas.microsoft.com/office/drawing/2014/main" id="{DEC779B5-231F-924D-A9DC-E0F6D30B930B}"/>
                </a:ext>
              </a:extLst>
            </p:cNvPr>
            <p:cNvGrpSpPr/>
            <p:nvPr/>
          </p:nvGrpSpPr>
          <p:grpSpPr>
            <a:xfrm>
              <a:off x="1953587" y="3678411"/>
              <a:ext cx="3455964" cy="68400"/>
              <a:chOff x="992128" y="2741256"/>
              <a:chExt cx="2386444" cy="54864"/>
            </a:xfrm>
          </p:grpSpPr>
          <p:grpSp>
            <p:nvGrpSpPr>
              <p:cNvPr id="640" name="Group 639">
                <a:extLst>
                  <a:ext uri="{FF2B5EF4-FFF2-40B4-BE49-F238E27FC236}">
                    <a16:creationId xmlns:a16="http://schemas.microsoft.com/office/drawing/2014/main" id="{27AF5F74-966E-DF4F-8FCD-90EED1FDD4E5}"/>
                  </a:ext>
                </a:extLst>
              </p:cNvPr>
              <p:cNvGrpSpPr/>
              <p:nvPr/>
            </p:nvGrpSpPr>
            <p:grpSpPr>
              <a:xfrm>
                <a:off x="992128" y="2745828"/>
                <a:ext cx="2386444" cy="45720"/>
                <a:chOff x="992128" y="2745828"/>
                <a:chExt cx="2386444" cy="45720"/>
              </a:xfrm>
            </p:grpSpPr>
            <p:sp>
              <p:nvSpPr>
                <p:cNvPr id="644" name="Freeform 48">
                  <a:extLst>
                    <a:ext uri="{FF2B5EF4-FFF2-40B4-BE49-F238E27FC236}">
                      <a16:creationId xmlns:a16="http://schemas.microsoft.com/office/drawing/2014/main" id="{08893FC1-D2C8-3147-80B9-1BF8DF260C98}"/>
                    </a:ext>
                  </a:extLst>
                </p:cNvPr>
                <p:cNvSpPr>
                  <a:spLocks/>
                </p:cNvSpPr>
                <p:nvPr/>
              </p:nvSpPr>
              <p:spPr bwMode="auto">
                <a:xfrm>
                  <a:off x="1272598" y="2745828"/>
                  <a:ext cx="2105974" cy="45720"/>
                </a:xfrm>
                <a:custGeom>
                  <a:avLst/>
                  <a:gdLst>
                    <a:gd name="T0" fmla="*/ 120 w 237"/>
                    <a:gd name="T1" fmla="*/ 0 h 17"/>
                    <a:gd name="T2" fmla="*/ 237 w 237"/>
                    <a:gd name="T3" fmla="*/ 0 h 17"/>
                    <a:gd name="T4" fmla="*/ 237 w 237"/>
                    <a:gd name="T5" fmla="*/ 17 h 17"/>
                    <a:gd name="T6" fmla="*/ 0 w 237"/>
                    <a:gd name="T7" fmla="*/ 17 h 17"/>
                    <a:gd name="T8" fmla="*/ 0 w 237"/>
                    <a:gd name="T9" fmla="*/ 0 h 17"/>
                    <a:gd name="T10" fmla="*/ 120 w 237"/>
                    <a:gd name="T11" fmla="*/ 0 h 17"/>
                    <a:gd name="T12" fmla="*/ 120 w 237"/>
                    <a:gd name="T13" fmla="*/ 0 h 17"/>
                    <a:gd name="T14" fmla="*/ 120 w 237"/>
                    <a:gd name="T15" fmla="*/ 0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7" h="17">
                      <a:moveTo>
                        <a:pt x="120" y="0"/>
                      </a:moveTo>
                      <a:lnTo>
                        <a:pt x="237" y="0"/>
                      </a:lnTo>
                      <a:lnTo>
                        <a:pt x="237" y="17"/>
                      </a:lnTo>
                      <a:lnTo>
                        <a:pt x="0" y="17"/>
                      </a:lnTo>
                      <a:lnTo>
                        <a:pt x="0" y="0"/>
                      </a:lnTo>
                      <a:lnTo>
                        <a:pt x="120" y="0"/>
                      </a:lnTo>
                      <a:lnTo>
                        <a:pt x="120" y="0"/>
                      </a:lnTo>
                      <a:lnTo>
                        <a:pt x="120" y="0"/>
                      </a:lnTo>
                      <a:close/>
                    </a:path>
                  </a:pathLst>
                </a:custGeom>
                <a:solidFill>
                  <a:srgbClr val="009FBA"/>
                </a:solidFill>
                <a:ln>
                  <a:noFill/>
                </a:ln>
              </p:spPr>
              <p:txBody>
                <a:bodyPr vert="horz" wrap="square" lIns="162560" tIns="81280" rIns="162560" bIns="81280" numCol="1" anchor="t" anchorCtr="0" compatLnSpc="1">
                  <a:prstTxWarp prst="textNoShape">
                    <a:avLst/>
                  </a:prstTxWarp>
                </a:bodyPr>
                <a:lstStyle/>
                <a:p>
                  <a:pPr marL="0" marR="0" lvl="0" indent="0" algn="l" defTabSz="81276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4C4C4C"/>
                    </a:solidFill>
                    <a:effectLst/>
                    <a:uLnTx/>
                    <a:uFillTx/>
                    <a:latin typeface="Trebuchet MS" panose="020B0603020202020204"/>
                    <a:ea typeface="+mn-ea"/>
                    <a:cs typeface="+mn-cs"/>
                  </a:endParaRPr>
                </a:p>
              </p:txBody>
            </p:sp>
            <p:sp>
              <p:nvSpPr>
                <p:cNvPr id="645" name="Freeform 23">
                  <a:extLst>
                    <a:ext uri="{FF2B5EF4-FFF2-40B4-BE49-F238E27FC236}">
                      <a16:creationId xmlns:a16="http://schemas.microsoft.com/office/drawing/2014/main" id="{B0BE5B46-E1DD-6B46-BE13-1B2AB4A08B5C}"/>
                    </a:ext>
                  </a:extLst>
                </p:cNvPr>
                <p:cNvSpPr>
                  <a:spLocks/>
                </p:cNvSpPr>
                <p:nvPr/>
              </p:nvSpPr>
              <p:spPr bwMode="auto">
                <a:xfrm>
                  <a:off x="992128" y="2745828"/>
                  <a:ext cx="283849" cy="45720"/>
                </a:xfrm>
                <a:custGeom>
                  <a:avLst/>
                  <a:gdLst>
                    <a:gd name="T0" fmla="*/ 852 w 1689"/>
                    <a:gd name="T1" fmla="*/ 0 h 17"/>
                    <a:gd name="T2" fmla="*/ 1689 w 1689"/>
                    <a:gd name="T3" fmla="*/ 0 h 17"/>
                    <a:gd name="T4" fmla="*/ 1689 w 1689"/>
                    <a:gd name="T5" fmla="*/ 17 h 17"/>
                    <a:gd name="T6" fmla="*/ 0 w 1689"/>
                    <a:gd name="T7" fmla="*/ 17 h 17"/>
                    <a:gd name="T8" fmla="*/ 0 w 1689"/>
                    <a:gd name="T9" fmla="*/ 0 h 17"/>
                    <a:gd name="T10" fmla="*/ 852 w 1689"/>
                    <a:gd name="T11" fmla="*/ 0 h 17"/>
                    <a:gd name="T12" fmla="*/ 852 w 1689"/>
                    <a:gd name="T13" fmla="*/ 0 h 17"/>
                    <a:gd name="T14" fmla="*/ 852 w 1689"/>
                    <a:gd name="T15" fmla="*/ 0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89" h="17">
                      <a:moveTo>
                        <a:pt x="852" y="0"/>
                      </a:moveTo>
                      <a:lnTo>
                        <a:pt x="1689" y="0"/>
                      </a:lnTo>
                      <a:lnTo>
                        <a:pt x="1689" y="17"/>
                      </a:lnTo>
                      <a:lnTo>
                        <a:pt x="0" y="17"/>
                      </a:lnTo>
                      <a:lnTo>
                        <a:pt x="0" y="0"/>
                      </a:lnTo>
                      <a:lnTo>
                        <a:pt x="852" y="0"/>
                      </a:lnTo>
                      <a:lnTo>
                        <a:pt x="852" y="0"/>
                      </a:lnTo>
                      <a:lnTo>
                        <a:pt x="852" y="0"/>
                      </a:lnTo>
                      <a:close/>
                    </a:path>
                  </a:pathLst>
                </a:custGeom>
                <a:solidFill>
                  <a:srgbClr val="C0F2FB"/>
                </a:solidFill>
                <a:ln>
                  <a:noFill/>
                </a:ln>
              </p:spPr>
              <p:txBody>
                <a:bodyPr vert="horz" wrap="square" lIns="162560" tIns="81280" rIns="162560" bIns="81280" numCol="1" anchor="t" anchorCtr="0" compatLnSpc="1">
                  <a:prstTxWarp prst="textNoShape">
                    <a:avLst/>
                  </a:prstTxWarp>
                </a:bodyPr>
                <a:lstStyle/>
                <a:p>
                  <a:pPr marL="0" marR="0" lvl="0" indent="0" algn="l" defTabSz="81276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4C4C4C"/>
                    </a:solidFill>
                    <a:effectLst/>
                    <a:uLnTx/>
                    <a:uFillTx/>
                    <a:latin typeface="Trebuchet MS" panose="020B0603020202020204"/>
                    <a:ea typeface="+mn-ea"/>
                    <a:cs typeface="+mn-cs"/>
                  </a:endParaRPr>
                </a:p>
              </p:txBody>
            </p:sp>
          </p:grpSp>
          <p:grpSp>
            <p:nvGrpSpPr>
              <p:cNvPr id="641" name="Group 640">
                <a:extLst>
                  <a:ext uri="{FF2B5EF4-FFF2-40B4-BE49-F238E27FC236}">
                    <a16:creationId xmlns:a16="http://schemas.microsoft.com/office/drawing/2014/main" id="{93B6F973-FF72-EB45-981F-87A06B1DA9AB}"/>
                  </a:ext>
                </a:extLst>
              </p:cNvPr>
              <p:cNvGrpSpPr/>
              <p:nvPr/>
            </p:nvGrpSpPr>
            <p:grpSpPr>
              <a:xfrm>
                <a:off x="1275881" y="2741256"/>
                <a:ext cx="1723441" cy="54864"/>
                <a:chOff x="1275881" y="2744540"/>
                <a:chExt cx="1723441" cy="54864"/>
              </a:xfrm>
            </p:grpSpPr>
            <p:cxnSp>
              <p:nvCxnSpPr>
                <p:cNvPr id="642" name="Straight Connector 641">
                  <a:extLst>
                    <a:ext uri="{FF2B5EF4-FFF2-40B4-BE49-F238E27FC236}">
                      <a16:creationId xmlns:a16="http://schemas.microsoft.com/office/drawing/2014/main" id="{C98D8FCB-8254-1048-A3B4-04BECC0D4C99}"/>
                    </a:ext>
                  </a:extLst>
                </p:cNvPr>
                <p:cNvCxnSpPr>
                  <a:cxnSpLocks/>
                </p:cNvCxnSpPr>
                <p:nvPr/>
              </p:nvCxnSpPr>
              <p:spPr>
                <a:xfrm>
                  <a:off x="2999322" y="2744540"/>
                  <a:ext cx="0" cy="5486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43" name="Straight Connector 642">
                  <a:extLst>
                    <a:ext uri="{FF2B5EF4-FFF2-40B4-BE49-F238E27FC236}">
                      <a16:creationId xmlns:a16="http://schemas.microsoft.com/office/drawing/2014/main" id="{A67826F0-B2FD-2844-83F1-9AA5A32D02A2}"/>
                    </a:ext>
                  </a:extLst>
                </p:cNvPr>
                <p:cNvCxnSpPr>
                  <a:cxnSpLocks/>
                </p:cNvCxnSpPr>
                <p:nvPr/>
              </p:nvCxnSpPr>
              <p:spPr>
                <a:xfrm>
                  <a:off x="1275881" y="2744540"/>
                  <a:ext cx="0" cy="5486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632" name="Oval 631">
              <a:extLst>
                <a:ext uri="{FF2B5EF4-FFF2-40B4-BE49-F238E27FC236}">
                  <a16:creationId xmlns:a16="http://schemas.microsoft.com/office/drawing/2014/main" id="{743B0252-FD25-AA4B-99B9-42DEA9AD37E5}"/>
                </a:ext>
              </a:extLst>
            </p:cNvPr>
            <p:cNvSpPr/>
            <p:nvPr/>
          </p:nvSpPr>
          <p:spPr>
            <a:xfrm>
              <a:off x="1911043" y="3665011"/>
              <a:ext cx="91440" cy="91440"/>
            </a:xfrm>
            <a:prstGeom prst="ellipse">
              <a:avLst/>
            </a:prstGeom>
            <a:solidFill>
              <a:schemeClr val="tx1"/>
            </a:solidFill>
            <a:ln w="19050">
              <a:solidFill>
                <a:srgbClr val="C0F2F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633" name="Oval 632">
              <a:extLst>
                <a:ext uri="{FF2B5EF4-FFF2-40B4-BE49-F238E27FC236}">
                  <a16:creationId xmlns:a16="http://schemas.microsoft.com/office/drawing/2014/main" id="{E11B1A40-B3DB-D945-A5F9-AEEBD8A515BB}"/>
                </a:ext>
              </a:extLst>
            </p:cNvPr>
            <p:cNvSpPr/>
            <p:nvPr/>
          </p:nvSpPr>
          <p:spPr>
            <a:xfrm>
              <a:off x="4104571" y="3665011"/>
              <a:ext cx="91440" cy="95200"/>
            </a:xfrm>
            <a:prstGeom prst="ellipse">
              <a:avLst/>
            </a:prstGeom>
            <a:solidFill>
              <a:schemeClr val="tx1"/>
            </a:solidFill>
            <a:ln w="19050">
              <a:solidFill>
                <a:srgbClr val="009F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634" name="Oval 633">
              <a:extLst>
                <a:ext uri="{FF2B5EF4-FFF2-40B4-BE49-F238E27FC236}">
                  <a16:creationId xmlns:a16="http://schemas.microsoft.com/office/drawing/2014/main" id="{87C25AD3-6036-BE42-B0FE-9E4CC16325AB}"/>
                </a:ext>
              </a:extLst>
            </p:cNvPr>
            <p:cNvSpPr/>
            <p:nvPr/>
          </p:nvSpPr>
          <p:spPr>
            <a:xfrm>
              <a:off x="3481995" y="3665011"/>
              <a:ext cx="103402" cy="95200"/>
            </a:xfrm>
            <a:prstGeom prst="ellipse">
              <a:avLst/>
            </a:prstGeom>
            <a:solidFill>
              <a:schemeClr val="tx1"/>
            </a:solidFill>
            <a:ln w="19050">
              <a:solidFill>
                <a:srgbClr val="009F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635" name="Oval 634">
              <a:extLst>
                <a:ext uri="{FF2B5EF4-FFF2-40B4-BE49-F238E27FC236}">
                  <a16:creationId xmlns:a16="http://schemas.microsoft.com/office/drawing/2014/main" id="{C0D8E186-1443-A04E-8A05-A423AAD06D8E}"/>
                </a:ext>
              </a:extLst>
            </p:cNvPr>
            <p:cNvSpPr/>
            <p:nvPr/>
          </p:nvSpPr>
          <p:spPr>
            <a:xfrm>
              <a:off x="2871590" y="3665011"/>
              <a:ext cx="103402" cy="95200"/>
            </a:xfrm>
            <a:prstGeom prst="ellipse">
              <a:avLst/>
            </a:prstGeom>
            <a:solidFill>
              <a:schemeClr val="tx1"/>
            </a:solidFill>
            <a:ln w="19050">
              <a:solidFill>
                <a:srgbClr val="009F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636" name="Oval 635">
              <a:extLst>
                <a:ext uri="{FF2B5EF4-FFF2-40B4-BE49-F238E27FC236}">
                  <a16:creationId xmlns:a16="http://schemas.microsoft.com/office/drawing/2014/main" id="{297B82AB-B8BC-E64E-942B-A00FADDF9E9A}"/>
                </a:ext>
              </a:extLst>
            </p:cNvPr>
            <p:cNvSpPr/>
            <p:nvPr/>
          </p:nvSpPr>
          <p:spPr>
            <a:xfrm>
              <a:off x="2314260" y="3665011"/>
              <a:ext cx="91440" cy="95200"/>
            </a:xfrm>
            <a:prstGeom prst="ellipse">
              <a:avLst/>
            </a:prstGeom>
            <a:solidFill>
              <a:schemeClr val="tx1"/>
            </a:solidFill>
            <a:ln w="19050">
              <a:solidFill>
                <a:srgbClr val="009F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637" name="Oval 636">
              <a:extLst>
                <a:ext uri="{FF2B5EF4-FFF2-40B4-BE49-F238E27FC236}">
                  <a16:creationId xmlns:a16="http://schemas.microsoft.com/office/drawing/2014/main" id="{2CC8BB95-28E0-5A44-B522-D30668B67A7D}"/>
                </a:ext>
              </a:extLst>
            </p:cNvPr>
            <p:cNvSpPr/>
            <p:nvPr/>
          </p:nvSpPr>
          <p:spPr>
            <a:xfrm>
              <a:off x="4811980" y="3665011"/>
              <a:ext cx="91440" cy="95200"/>
            </a:xfrm>
            <a:prstGeom prst="ellipse">
              <a:avLst/>
            </a:prstGeom>
            <a:pattFill prst="dkVert">
              <a:fgClr>
                <a:schemeClr val="tx1"/>
              </a:fgClr>
              <a:bgClr>
                <a:schemeClr val="bg1"/>
              </a:bgClr>
            </a:pattFill>
            <a:ln w="19050">
              <a:solidFill>
                <a:srgbClr val="009F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638" name="Arrow: Right 201">
              <a:extLst>
                <a:ext uri="{FF2B5EF4-FFF2-40B4-BE49-F238E27FC236}">
                  <a16:creationId xmlns:a16="http://schemas.microsoft.com/office/drawing/2014/main" id="{61DD7220-D127-1145-A475-D851508D4ABF}"/>
                </a:ext>
              </a:extLst>
            </p:cNvPr>
            <p:cNvSpPr/>
            <p:nvPr/>
          </p:nvSpPr>
          <p:spPr>
            <a:xfrm>
              <a:off x="5525458" y="3651651"/>
              <a:ext cx="132420" cy="121920"/>
            </a:xfrm>
            <a:prstGeom prst="rightArrow">
              <a:avLst/>
            </a:prstGeom>
            <a:solidFill>
              <a:schemeClr val="bg1"/>
            </a:solidFill>
            <a:ln w="12700" cap="flat" cmpd="sng" algn="ctr">
              <a:solidFill>
                <a:schemeClr val="tx1"/>
              </a:solidFill>
              <a:prstDash val="solid"/>
              <a:miter lim="800000"/>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srgbClr val="FFFFFF"/>
                </a:solidFill>
                <a:effectLst/>
                <a:uLnTx/>
                <a:uFillTx/>
                <a:latin typeface="Arial"/>
                <a:ea typeface="+mn-ea"/>
                <a:cs typeface="+mn-cs"/>
              </a:endParaRPr>
            </a:p>
          </p:txBody>
        </p:sp>
        <p:sp>
          <p:nvSpPr>
            <p:cNvPr id="639" name="Oval 638">
              <a:extLst>
                <a:ext uri="{FF2B5EF4-FFF2-40B4-BE49-F238E27FC236}">
                  <a16:creationId xmlns:a16="http://schemas.microsoft.com/office/drawing/2014/main" id="{314FB0EF-C7B0-EE41-A554-FB92911E472A}"/>
                </a:ext>
              </a:extLst>
            </p:cNvPr>
            <p:cNvSpPr/>
            <p:nvPr/>
          </p:nvSpPr>
          <p:spPr>
            <a:xfrm>
              <a:off x="5351643" y="3665011"/>
              <a:ext cx="91440" cy="95200"/>
            </a:xfrm>
            <a:prstGeom prst="ellipse">
              <a:avLst/>
            </a:prstGeom>
            <a:solidFill>
              <a:srgbClr val="CB7C78"/>
            </a:solidFill>
            <a:ln w="19050">
              <a:solidFill>
                <a:srgbClr val="CB7C7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grpSp>
          <p:nvGrpSpPr>
            <p:cNvPr id="610" name="Group 609">
              <a:extLst>
                <a:ext uri="{FF2B5EF4-FFF2-40B4-BE49-F238E27FC236}">
                  <a16:creationId xmlns:a16="http://schemas.microsoft.com/office/drawing/2014/main" id="{407519EA-2584-2D4F-9A2E-F27C34C4DDE7}"/>
                </a:ext>
              </a:extLst>
            </p:cNvPr>
            <p:cNvGrpSpPr/>
            <p:nvPr/>
          </p:nvGrpSpPr>
          <p:grpSpPr>
            <a:xfrm>
              <a:off x="1958853" y="3869217"/>
              <a:ext cx="3470031" cy="68400"/>
              <a:chOff x="997063" y="2858008"/>
              <a:chExt cx="2396158" cy="54864"/>
            </a:xfrm>
          </p:grpSpPr>
          <p:grpSp>
            <p:nvGrpSpPr>
              <p:cNvPr id="619" name="Group 618">
                <a:extLst>
                  <a:ext uri="{FF2B5EF4-FFF2-40B4-BE49-F238E27FC236}">
                    <a16:creationId xmlns:a16="http://schemas.microsoft.com/office/drawing/2014/main" id="{FD5A6870-CC87-814B-B8FF-F09ECEE7D098}"/>
                  </a:ext>
                </a:extLst>
              </p:cNvPr>
              <p:cNvGrpSpPr/>
              <p:nvPr/>
            </p:nvGrpSpPr>
            <p:grpSpPr>
              <a:xfrm>
                <a:off x="997063" y="2862580"/>
                <a:ext cx="2396158" cy="45720"/>
                <a:chOff x="997063" y="2862580"/>
                <a:chExt cx="2396158" cy="45720"/>
              </a:xfrm>
            </p:grpSpPr>
            <p:sp>
              <p:nvSpPr>
                <p:cNvPr id="626" name="Freeform 48">
                  <a:extLst>
                    <a:ext uri="{FF2B5EF4-FFF2-40B4-BE49-F238E27FC236}">
                      <a16:creationId xmlns:a16="http://schemas.microsoft.com/office/drawing/2014/main" id="{6ABAA940-F9FA-224C-A151-4D0A5BDC6E94}"/>
                    </a:ext>
                  </a:extLst>
                </p:cNvPr>
                <p:cNvSpPr>
                  <a:spLocks/>
                </p:cNvSpPr>
                <p:nvPr/>
              </p:nvSpPr>
              <p:spPr bwMode="auto">
                <a:xfrm>
                  <a:off x="997063" y="2862580"/>
                  <a:ext cx="737091" cy="45720"/>
                </a:xfrm>
                <a:custGeom>
                  <a:avLst/>
                  <a:gdLst>
                    <a:gd name="T0" fmla="*/ 120 w 237"/>
                    <a:gd name="T1" fmla="*/ 0 h 17"/>
                    <a:gd name="T2" fmla="*/ 237 w 237"/>
                    <a:gd name="T3" fmla="*/ 0 h 17"/>
                    <a:gd name="T4" fmla="*/ 237 w 237"/>
                    <a:gd name="T5" fmla="*/ 17 h 17"/>
                    <a:gd name="T6" fmla="*/ 0 w 237"/>
                    <a:gd name="T7" fmla="*/ 17 h 17"/>
                    <a:gd name="T8" fmla="*/ 0 w 237"/>
                    <a:gd name="T9" fmla="*/ 0 h 17"/>
                    <a:gd name="T10" fmla="*/ 120 w 237"/>
                    <a:gd name="T11" fmla="*/ 0 h 17"/>
                    <a:gd name="T12" fmla="*/ 120 w 237"/>
                    <a:gd name="T13" fmla="*/ 0 h 17"/>
                    <a:gd name="T14" fmla="*/ 120 w 237"/>
                    <a:gd name="T15" fmla="*/ 0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7" h="17">
                      <a:moveTo>
                        <a:pt x="120" y="0"/>
                      </a:moveTo>
                      <a:lnTo>
                        <a:pt x="237" y="0"/>
                      </a:lnTo>
                      <a:lnTo>
                        <a:pt x="237" y="17"/>
                      </a:lnTo>
                      <a:lnTo>
                        <a:pt x="0" y="17"/>
                      </a:lnTo>
                      <a:lnTo>
                        <a:pt x="0" y="0"/>
                      </a:lnTo>
                      <a:lnTo>
                        <a:pt x="120" y="0"/>
                      </a:lnTo>
                      <a:lnTo>
                        <a:pt x="120" y="0"/>
                      </a:lnTo>
                      <a:lnTo>
                        <a:pt x="120" y="0"/>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560" tIns="81280" rIns="162560" bIns="81280" numCol="1" anchor="t" anchorCtr="0" compatLnSpc="1">
                  <a:prstTxWarp prst="textNoShape">
                    <a:avLst/>
                  </a:prstTxWarp>
                </a:bodyPr>
                <a:lstStyle/>
                <a:p>
                  <a:pPr marL="0" marR="0" lvl="0" indent="0" algn="l" defTabSz="81276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4C4C4C"/>
                    </a:solidFill>
                    <a:effectLst/>
                    <a:uLnTx/>
                    <a:uFillTx/>
                    <a:latin typeface="Trebuchet MS" panose="020B0603020202020204"/>
                    <a:ea typeface="+mn-ea"/>
                    <a:cs typeface="+mn-cs"/>
                  </a:endParaRPr>
                </a:p>
              </p:txBody>
            </p:sp>
            <p:sp>
              <p:nvSpPr>
                <p:cNvPr id="627" name="Freeform 48">
                  <a:extLst>
                    <a:ext uri="{FF2B5EF4-FFF2-40B4-BE49-F238E27FC236}">
                      <a16:creationId xmlns:a16="http://schemas.microsoft.com/office/drawing/2014/main" id="{1203F2C0-E160-3A42-8C14-04CED577BC76}"/>
                    </a:ext>
                  </a:extLst>
                </p:cNvPr>
                <p:cNvSpPr>
                  <a:spLocks/>
                </p:cNvSpPr>
                <p:nvPr/>
              </p:nvSpPr>
              <p:spPr bwMode="auto">
                <a:xfrm>
                  <a:off x="1735330" y="2862580"/>
                  <a:ext cx="810342" cy="45720"/>
                </a:xfrm>
                <a:custGeom>
                  <a:avLst/>
                  <a:gdLst>
                    <a:gd name="T0" fmla="*/ 120 w 237"/>
                    <a:gd name="T1" fmla="*/ 0 h 17"/>
                    <a:gd name="T2" fmla="*/ 237 w 237"/>
                    <a:gd name="T3" fmla="*/ 0 h 17"/>
                    <a:gd name="T4" fmla="*/ 237 w 237"/>
                    <a:gd name="T5" fmla="*/ 17 h 17"/>
                    <a:gd name="T6" fmla="*/ 0 w 237"/>
                    <a:gd name="T7" fmla="*/ 17 h 17"/>
                    <a:gd name="T8" fmla="*/ 0 w 237"/>
                    <a:gd name="T9" fmla="*/ 0 h 17"/>
                    <a:gd name="T10" fmla="*/ 120 w 237"/>
                    <a:gd name="T11" fmla="*/ 0 h 17"/>
                    <a:gd name="T12" fmla="*/ 120 w 237"/>
                    <a:gd name="T13" fmla="*/ 0 h 17"/>
                    <a:gd name="T14" fmla="*/ 120 w 237"/>
                    <a:gd name="T15" fmla="*/ 0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7" h="17">
                      <a:moveTo>
                        <a:pt x="120" y="0"/>
                      </a:moveTo>
                      <a:lnTo>
                        <a:pt x="237" y="0"/>
                      </a:lnTo>
                      <a:lnTo>
                        <a:pt x="237" y="17"/>
                      </a:lnTo>
                      <a:lnTo>
                        <a:pt x="0" y="17"/>
                      </a:lnTo>
                      <a:lnTo>
                        <a:pt x="0" y="0"/>
                      </a:lnTo>
                      <a:lnTo>
                        <a:pt x="120" y="0"/>
                      </a:lnTo>
                      <a:lnTo>
                        <a:pt x="120" y="0"/>
                      </a:lnTo>
                      <a:lnTo>
                        <a:pt x="120" y="0"/>
                      </a:lnTo>
                      <a:close/>
                    </a:path>
                  </a:pathLst>
                </a:custGeom>
                <a:solidFill>
                  <a:srgbClr val="CB7C78"/>
                </a:solidFill>
                <a:ln>
                  <a:noFill/>
                </a:ln>
              </p:spPr>
              <p:txBody>
                <a:bodyPr vert="horz" wrap="square" lIns="162560" tIns="81280" rIns="162560" bIns="81280" numCol="1" anchor="t" anchorCtr="0" compatLnSpc="1">
                  <a:prstTxWarp prst="textNoShape">
                    <a:avLst/>
                  </a:prstTxWarp>
                </a:bodyPr>
                <a:lstStyle/>
                <a:p>
                  <a:pPr marL="0" marR="0" lvl="0" indent="0" algn="l" defTabSz="81276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4C4C4C"/>
                    </a:solidFill>
                    <a:effectLst/>
                    <a:uLnTx/>
                    <a:uFillTx/>
                    <a:latin typeface="Trebuchet MS" panose="020B0603020202020204"/>
                    <a:ea typeface="+mn-ea"/>
                    <a:cs typeface="+mn-cs"/>
                  </a:endParaRPr>
                </a:p>
              </p:txBody>
            </p:sp>
            <p:sp>
              <p:nvSpPr>
                <p:cNvPr id="628" name="Freeform 48">
                  <a:extLst>
                    <a:ext uri="{FF2B5EF4-FFF2-40B4-BE49-F238E27FC236}">
                      <a16:creationId xmlns:a16="http://schemas.microsoft.com/office/drawing/2014/main" id="{95863F13-0BD1-594D-B5BC-09862EF821F9}"/>
                    </a:ext>
                  </a:extLst>
                </p:cNvPr>
                <p:cNvSpPr>
                  <a:spLocks/>
                </p:cNvSpPr>
                <p:nvPr/>
              </p:nvSpPr>
              <p:spPr bwMode="auto">
                <a:xfrm>
                  <a:off x="2546253" y="2862580"/>
                  <a:ext cx="846968" cy="45720"/>
                </a:xfrm>
                <a:custGeom>
                  <a:avLst/>
                  <a:gdLst>
                    <a:gd name="T0" fmla="*/ 120 w 237"/>
                    <a:gd name="T1" fmla="*/ 0 h 17"/>
                    <a:gd name="T2" fmla="*/ 237 w 237"/>
                    <a:gd name="T3" fmla="*/ 0 h 17"/>
                    <a:gd name="T4" fmla="*/ 237 w 237"/>
                    <a:gd name="T5" fmla="*/ 17 h 17"/>
                    <a:gd name="T6" fmla="*/ 0 w 237"/>
                    <a:gd name="T7" fmla="*/ 17 h 17"/>
                    <a:gd name="T8" fmla="*/ 0 w 237"/>
                    <a:gd name="T9" fmla="*/ 0 h 17"/>
                    <a:gd name="T10" fmla="*/ 120 w 237"/>
                    <a:gd name="T11" fmla="*/ 0 h 17"/>
                    <a:gd name="T12" fmla="*/ 120 w 237"/>
                    <a:gd name="T13" fmla="*/ 0 h 17"/>
                    <a:gd name="T14" fmla="*/ 120 w 237"/>
                    <a:gd name="T15" fmla="*/ 0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7" h="17">
                      <a:moveTo>
                        <a:pt x="120" y="0"/>
                      </a:moveTo>
                      <a:lnTo>
                        <a:pt x="237" y="0"/>
                      </a:lnTo>
                      <a:lnTo>
                        <a:pt x="237" y="17"/>
                      </a:lnTo>
                      <a:lnTo>
                        <a:pt x="0" y="17"/>
                      </a:lnTo>
                      <a:lnTo>
                        <a:pt x="0" y="0"/>
                      </a:lnTo>
                      <a:lnTo>
                        <a:pt x="120" y="0"/>
                      </a:lnTo>
                      <a:lnTo>
                        <a:pt x="120" y="0"/>
                      </a:lnTo>
                      <a:lnTo>
                        <a:pt x="120" y="0"/>
                      </a:lnTo>
                      <a:close/>
                    </a:path>
                  </a:pathLst>
                </a:custGeom>
                <a:solidFill>
                  <a:schemeClr val="accent5">
                    <a:lumMod val="75000"/>
                  </a:schemeClr>
                </a:solidFill>
                <a:ln>
                  <a:noFill/>
                </a:ln>
              </p:spPr>
              <p:txBody>
                <a:bodyPr vert="horz" wrap="square" lIns="162560" tIns="81280" rIns="162560" bIns="81280" numCol="1" anchor="t" anchorCtr="0" compatLnSpc="1">
                  <a:prstTxWarp prst="textNoShape">
                    <a:avLst/>
                  </a:prstTxWarp>
                </a:bodyPr>
                <a:lstStyle/>
                <a:p>
                  <a:pPr marL="0" marR="0" lvl="0" indent="0" algn="l" defTabSz="81276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4C4C4C"/>
                    </a:solidFill>
                    <a:effectLst/>
                    <a:uLnTx/>
                    <a:uFillTx/>
                    <a:latin typeface="Trebuchet MS" panose="020B0603020202020204"/>
                    <a:ea typeface="+mn-ea"/>
                    <a:cs typeface="+mn-cs"/>
                  </a:endParaRPr>
                </a:p>
              </p:txBody>
            </p:sp>
          </p:grpSp>
          <p:grpSp>
            <p:nvGrpSpPr>
              <p:cNvPr id="620" name="Group 619">
                <a:extLst>
                  <a:ext uri="{FF2B5EF4-FFF2-40B4-BE49-F238E27FC236}">
                    <a16:creationId xmlns:a16="http://schemas.microsoft.com/office/drawing/2014/main" id="{A3D0107D-2386-6E40-B098-DC8BD3409FE7}"/>
                  </a:ext>
                </a:extLst>
              </p:cNvPr>
              <p:cNvGrpSpPr/>
              <p:nvPr/>
            </p:nvGrpSpPr>
            <p:grpSpPr>
              <a:xfrm>
                <a:off x="1243171" y="2858008"/>
                <a:ext cx="1846734" cy="54864"/>
                <a:chOff x="1243171" y="2857057"/>
                <a:chExt cx="1846734" cy="54864"/>
              </a:xfrm>
            </p:grpSpPr>
            <p:cxnSp>
              <p:nvCxnSpPr>
                <p:cNvPr id="621" name="Straight Connector 620">
                  <a:extLst>
                    <a:ext uri="{FF2B5EF4-FFF2-40B4-BE49-F238E27FC236}">
                      <a16:creationId xmlns:a16="http://schemas.microsoft.com/office/drawing/2014/main" id="{CF489DE6-20D5-2B43-9085-B2FECF19EF7E}"/>
                    </a:ext>
                  </a:extLst>
                </p:cNvPr>
                <p:cNvCxnSpPr>
                  <a:cxnSpLocks/>
                </p:cNvCxnSpPr>
                <p:nvPr/>
              </p:nvCxnSpPr>
              <p:spPr>
                <a:xfrm>
                  <a:off x="1243171" y="2857057"/>
                  <a:ext cx="0" cy="5486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2" name="Straight Connector 621">
                  <a:extLst>
                    <a:ext uri="{FF2B5EF4-FFF2-40B4-BE49-F238E27FC236}">
                      <a16:creationId xmlns:a16="http://schemas.microsoft.com/office/drawing/2014/main" id="{F38C5C10-6E30-014E-8A63-3ACF842666B6}"/>
                    </a:ext>
                  </a:extLst>
                </p:cNvPr>
                <p:cNvCxnSpPr>
                  <a:cxnSpLocks/>
                </p:cNvCxnSpPr>
                <p:nvPr/>
              </p:nvCxnSpPr>
              <p:spPr>
                <a:xfrm>
                  <a:off x="1734154" y="2857057"/>
                  <a:ext cx="0" cy="5486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3" name="Straight Connector 622">
                  <a:extLst>
                    <a:ext uri="{FF2B5EF4-FFF2-40B4-BE49-F238E27FC236}">
                      <a16:creationId xmlns:a16="http://schemas.microsoft.com/office/drawing/2014/main" id="{AA70E57F-F821-BD41-B5FF-D9098EA4E840}"/>
                    </a:ext>
                  </a:extLst>
                </p:cNvPr>
                <p:cNvCxnSpPr>
                  <a:cxnSpLocks/>
                </p:cNvCxnSpPr>
                <p:nvPr/>
              </p:nvCxnSpPr>
              <p:spPr>
                <a:xfrm>
                  <a:off x="2058443" y="2857057"/>
                  <a:ext cx="0" cy="5486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4" name="Straight Connector 623">
                  <a:extLst>
                    <a:ext uri="{FF2B5EF4-FFF2-40B4-BE49-F238E27FC236}">
                      <a16:creationId xmlns:a16="http://schemas.microsoft.com/office/drawing/2014/main" id="{CCC584B7-2DDD-C649-8B00-E428E4B647C8}"/>
                    </a:ext>
                  </a:extLst>
                </p:cNvPr>
                <p:cNvCxnSpPr>
                  <a:cxnSpLocks/>
                </p:cNvCxnSpPr>
                <p:nvPr/>
              </p:nvCxnSpPr>
              <p:spPr>
                <a:xfrm>
                  <a:off x="2546253" y="2857057"/>
                  <a:ext cx="0" cy="5486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5" name="Straight Connector 624">
                  <a:extLst>
                    <a:ext uri="{FF2B5EF4-FFF2-40B4-BE49-F238E27FC236}">
                      <a16:creationId xmlns:a16="http://schemas.microsoft.com/office/drawing/2014/main" id="{E4BBCB59-73A2-9249-92F5-7FA587A7925D}"/>
                    </a:ext>
                  </a:extLst>
                </p:cNvPr>
                <p:cNvCxnSpPr>
                  <a:cxnSpLocks/>
                </p:cNvCxnSpPr>
                <p:nvPr/>
              </p:nvCxnSpPr>
              <p:spPr>
                <a:xfrm>
                  <a:off x="3089905" y="2857057"/>
                  <a:ext cx="0" cy="5486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611" name="Arrow: Right 174">
              <a:extLst>
                <a:ext uri="{FF2B5EF4-FFF2-40B4-BE49-F238E27FC236}">
                  <a16:creationId xmlns:a16="http://schemas.microsoft.com/office/drawing/2014/main" id="{75DD5817-0EDA-6840-8BDA-2A99CB03DF23}"/>
                </a:ext>
              </a:extLst>
            </p:cNvPr>
            <p:cNvSpPr/>
            <p:nvPr/>
          </p:nvSpPr>
          <p:spPr>
            <a:xfrm>
              <a:off x="5522316" y="3842457"/>
              <a:ext cx="132420" cy="121920"/>
            </a:xfrm>
            <a:prstGeom prst="rightArrow">
              <a:avLst/>
            </a:prstGeom>
            <a:solidFill>
              <a:schemeClr val="bg1"/>
            </a:solidFill>
            <a:ln w="12700" cap="flat" cmpd="sng" algn="ctr">
              <a:solidFill>
                <a:schemeClr val="tx1"/>
              </a:solidFill>
              <a:prstDash val="solid"/>
              <a:miter lim="800000"/>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srgbClr val="FFFFFF"/>
                </a:solidFill>
                <a:effectLst/>
                <a:uLnTx/>
                <a:uFillTx/>
                <a:latin typeface="Arial"/>
                <a:ea typeface="+mn-ea"/>
                <a:cs typeface="+mn-cs"/>
              </a:endParaRPr>
            </a:p>
          </p:txBody>
        </p:sp>
        <p:sp>
          <p:nvSpPr>
            <p:cNvPr id="612" name="Oval 611">
              <a:extLst>
                <a:ext uri="{FF2B5EF4-FFF2-40B4-BE49-F238E27FC236}">
                  <a16:creationId xmlns:a16="http://schemas.microsoft.com/office/drawing/2014/main" id="{198B4B29-5911-D34B-A2CF-5ADFE6919F22}"/>
                </a:ext>
              </a:extLst>
            </p:cNvPr>
            <p:cNvSpPr/>
            <p:nvPr/>
          </p:nvSpPr>
          <p:spPr>
            <a:xfrm>
              <a:off x="2272253" y="3855817"/>
              <a:ext cx="91440" cy="95200"/>
            </a:xfrm>
            <a:prstGeom prst="ellipse">
              <a:avLst/>
            </a:prstGeom>
            <a:pattFill prst="dkVert">
              <a:fgClr>
                <a:schemeClr val="tx1"/>
              </a:fgClr>
              <a:bgClr>
                <a:schemeClr val="bg1"/>
              </a:bgClr>
            </a:pattFill>
            <a:ln w="1905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613" name="Oval 612">
              <a:extLst>
                <a:ext uri="{FF2B5EF4-FFF2-40B4-BE49-F238E27FC236}">
                  <a16:creationId xmlns:a16="http://schemas.microsoft.com/office/drawing/2014/main" id="{3F78FB29-FB2F-224C-9CB5-539D3330D42D}"/>
                </a:ext>
              </a:extLst>
            </p:cNvPr>
            <p:cNvSpPr/>
            <p:nvPr/>
          </p:nvSpPr>
          <p:spPr>
            <a:xfrm>
              <a:off x="1911042" y="3855817"/>
              <a:ext cx="91440" cy="91440"/>
            </a:xfrm>
            <a:prstGeom prst="ellipse">
              <a:avLst/>
            </a:prstGeom>
            <a:solidFill>
              <a:schemeClr val="tx1"/>
            </a:solidFill>
            <a:ln w="1905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614" name="Oval 613">
              <a:extLst>
                <a:ext uri="{FF2B5EF4-FFF2-40B4-BE49-F238E27FC236}">
                  <a16:creationId xmlns:a16="http://schemas.microsoft.com/office/drawing/2014/main" id="{E8F59837-1296-3B44-885D-5A7A4AEA35C5}"/>
                </a:ext>
              </a:extLst>
            </p:cNvPr>
            <p:cNvSpPr/>
            <p:nvPr/>
          </p:nvSpPr>
          <p:spPr>
            <a:xfrm>
              <a:off x="5341052" y="3855817"/>
              <a:ext cx="91440" cy="95200"/>
            </a:xfrm>
            <a:prstGeom prst="ellipse">
              <a:avLst/>
            </a:prstGeom>
            <a:pattFill prst="dkVert">
              <a:fgClr>
                <a:schemeClr val="tx1"/>
              </a:fgClr>
              <a:bgClr>
                <a:schemeClr val="bg1"/>
              </a:bgClr>
            </a:pattFill>
            <a:ln w="1905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615" name="Oval 614">
              <a:extLst>
                <a:ext uri="{FF2B5EF4-FFF2-40B4-BE49-F238E27FC236}">
                  <a16:creationId xmlns:a16="http://schemas.microsoft.com/office/drawing/2014/main" id="{E95A2A00-D273-EE47-98A3-0E9115C510D8}"/>
                </a:ext>
              </a:extLst>
            </p:cNvPr>
            <p:cNvSpPr/>
            <p:nvPr/>
          </p:nvSpPr>
          <p:spPr>
            <a:xfrm>
              <a:off x="4931285" y="3855817"/>
              <a:ext cx="91440" cy="95200"/>
            </a:xfrm>
            <a:prstGeom prst="ellipse">
              <a:avLst/>
            </a:prstGeom>
            <a:solidFill>
              <a:schemeClr val="tx1"/>
            </a:solidFill>
            <a:ln w="1905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616" name="Oval 615">
              <a:extLst>
                <a:ext uri="{FF2B5EF4-FFF2-40B4-BE49-F238E27FC236}">
                  <a16:creationId xmlns:a16="http://schemas.microsoft.com/office/drawing/2014/main" id="{544D35AC-88C4-FD44-8100-5C002FE7C003}"/>
                </a:ext>
              </a:extLst>
            </p:cNvPr>
            <p:cNvSpPr/>
            <p:nvPr/>
          </p:nvSpPr>
          <p:spPr>
            <a:xfrm>
              <a:off x="4167637" y="3855817"/>
              <a:ext cx="91440" cy="95200"/>
            </a:xfrm>
            <a:prstGeom prst="ellipse">
              <a:avLst/>
            </a:prstGeom>
            <a:pattFill prst="dkVert">
              <a:fgClr>
                <a:schemeClr val="tx1"/>
              </a:fgClr>
              <a:bgClr>
                <a:schemeClr val="bg1"/>
              </a:bgClr>
            </a:pattFill>
            <a:ln w="1905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617" name="Oval 616">
              <a:extLst>
                <a:ext uri="{FF2B5EF4-FFF2-40B4-BE49-F238E27FC236}">
                  <a16:creationId xmlns:a16="http://schemas.microsoft.com/office/drawing/2014/main" id="{340EA431-4148-8C4E-8874-27C465F01056}"/>
                </a:ext>
              </a:extLst>
            </p:cNvPr>
            <p:cNvSpPr/>
            <p:nvPr/>
          </p:nvSpPr>
          <p:spPr>
            <a:xfrm>
              <a:off x="3446729" y="3855817"/>
              <a:ext cx="103402" cy="95200"/>
            </a:xfrm>
            <a:prstGeom prst="ellipse">
              <a:avLst/>
            </a:prstGeom>
            <a:solidFill>
              <a:schemeClr val="tx1"/>
            </a:solidFill>
            <a:ln w="19050">
              <a:solidFill>
                <a:srgbClr val="CB7C7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618" name="Oval 617">
              <a:extLst>
                <a:ext uri="{FF2B5EF4-FFF2-40B4-BE49-F238E27FC236}">
                  <a16:creationId xmlns:a16="http://schemas.microsoft.com/office/drawing/2014/main" id="{BACF542F-EEC6-9041-B7A4-FF51347C9F6F}"/>
                </a:ext>
              </a:extLst>
            </p:cNvPr>
            <p:cNvSpPr/>
            <p:nvPr/>
          </p:nvSpPr>
          <p:spPr>
            <a:xfrm>
              <a:off x="2981055" y="3855817"/>
              <a:ext cx="103402" cy="95200"/>
            </a:xfrm>
            <a:prstGeom prst="ellipse">
              <a:avLst/>
            </a:prstGeom>
            <a:solidFill>
              <a:schemeClr val="tx1"/>
            </a:solidFill>
            <a:ln w="19050">
              <a:solidFill>
                <a:srgbClr val="CB7C7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grpSp>
          <p:nvGrpSpPr>
            <p:cNvPr id="594" name="Group 593">
              <a:extLst>
                <a:ext uri="{FF2B5EF4-FFF2-40B4-BE49-F238E27FC236}">
                  <a16:creationId xmlns:a16="http://schemas.microsoft.com/office/drawing/2014/main" id="{70CF3117-BB30-0843-A466-BC3ED7DF12C5}"/>
                </a:ext>
              </a:extLst>
            </p:cNvPr>
            <p:cNvGrpSpPr/>
            <p:nvPr/>
          </p:nvGrpSpPr>
          <p:grpSpPr>
            <a:xfrm>
              <a:off x="1958829" y="4067473"/>
              <a:ext cx="2690949" cy="68400"/>
              <a:chOff x="1001115" y="3017760"/>
              <a:chExt cx="1858179" cy="54864"/>
            </a:xfrm>
          </p:grpSpPr>
          <p:sp>
            <p:nvSpPr>
              <p:cNvPr id="602" name="Freeform 48">
                <a:extLst>
                  <a:ext uri="{FF2B5EF4-FFF2-40B4-BE49-F238E27FC236}">
                    <a16:creationId xmlns:a16="http://schemas.microsoft.com/office/drawing/2014/main" id="{4AC7F344-9A89-CE42-A467-7A210F3E6362}"/>
                  </a:ext>
                </a:extLst>
              </p:cNvPr>
              <p:cNvSpPr>
                <a:spLocks/>
              </p:cNvSpPr>
              <p:nvPr/>
            </p:nvSpPr>
            <p:spPr bwMode="auto">
              <a:xfrm>
                <a:off x="1001115" y="3022332"/>
                <a:ext cx="1465025" cy="45720"/>
              </a:xfrm>
              <a:custGeom>
                <a:avLst/>
                <a:gdLst>
                  <a:gd name="T0" fmla="*/ 120 w 237"/>
                  <a:gd name="T1" fmla="*/ 0 h 17"/>
                  <a:gd name="T2" fmla="*/ 237 w 237"/>
                  <a:gd name="T3" fmla="*/ 0 h 17"/>
                  <a:gd name="T4" fmla="*/ 237 w 237"/>
                  <a:gd name="T5" fmla="*/ 17 h 17"/>
                  <a:gd name="T6" fmla="*/ 0 w 237"/>
                  <a:gd name="T7" fmla="*/ 17 h 17"/>
                  <a:gd name="T8" fmla="*/ 0 w 237"/>
                  <a:gd name="T9" fmla="*/ 0 h 17"/>
                  <a:gd name="T10" fmla="*/ 120 w 237"/>
                  <a:gd name="T11" fmla="*/ 0 h 17"/>
                  <a:gd name="T12" fmla="*/ 120 w 237"/>
                  <a:gd name="T13" fmla="*/ 0 h 17"/>
                  <a:gd name="T14" fmla="*/ 120 w 237"/>
                  <a:gd name="T15" fmla="*/ 0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7" h="17">
                    <a:moveTo>
                      <a:pt x="120" y="0"/>
                    </a:moveTo>
                    <a:lnTo>
                      <a:pt x="237" y="0"/>
                    </a:lnTo>
                    <a:lnTo>
                      <a:pt x="237" y="17"/>
                    </a:lnTo>
                    <a:lnTo>
                      <a:pt x="0" y="17"/>
                    </a:lnTo>
                    <a:lnTo>
                      <a:pt x="0" y="0"/>
                    </a:lnTo>
                    <a:lnTo>
                      <a:pt x="120" y="0"/>
                    </a:lnTo>
                    <a:lnTo>
                      <a:pt x="120" y="0"/>
                    </a:lnTo>
                    <a:lnTo>
                      <a:pt x="120" y="0"/>
                    </a:lnTo>
                    <a:close/>
                  </a:path>
                </a:pathLst>
              </a:custGeom>
              <a:solidFill>
                <a:srgbClr val="009FBA"/>
              </a:solidFill>
              <a:ln>
                <a:noFill/>
              </a:ln>
            </p:spPr>
            <p:txBody>
              <a:bodyPr vert="horz" wrap="square" lIns="162560" tIns="81280" rIns="162560" bIns="81280" numCol="1" anchor="t" anchorCtr="0" compatLnSpc="1">
                <a:prstTxWarp prst="textNoShape">
                  <a:avLst/>
                </a:prstTxWarp>
              </a:bodyPr>
              <a:lstStyle/>
              <a:p>
                <a:pPr marL="0" marR="0" lvl="0" indent="0" algn="l" defTabSz="81276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4C4C4C"/>
                  </a:solidFill>
                  <a:effectLst/>
                  <a:uLnTx/>
                  <a:uFillTx/>
                  <a:latin typeface="Trebuchet MS" panose="020B0603020202020204"/>
                  <a:ea typeface="+mn-ea"/>
                  <a:cs typeface="+mn-cs"/>
                </a:endParaRPr>
              </a:p>
            </p:txBody>
          </p:sp>
          <p:sp>
            <p:nvSpPr>
              <p:cNvPr id="603" name="Freeform 48">
                <a:extLst>
                  <a:ext uri="{FF2B5EF4-FFF2-40B4-BE49-F238E27FC236}">
                    <a16:creationId xmlns:a16="http://schemas.microsoft.com/office/drawing/2014/main" id="{BA0A9651-8858-E64C-8398-E2A89B28AD23}"/>
                  </a:ext>
                </a:extLst>
              </p:cNvPr>
              <p:cNvSpPr>
                <a:spLocks/>
              </p:cNvSpPr>
              <p:nvPr/>
            </p:nvSpPr>
            <p:spPr bwMode="auto">
              <a:xfrm>
                <a:off x="2470147" y="3022332"/>
                <a:ext cx="389147" cy="45720"/>
              </a:xfrm>
              <a:custGeom>
                <a:avLst/>
                <a:gdLst>
                  <a:gd name="T0" fmla="*/ 120 w 237"/>
                  <a:gd name="T1" fmla="*/ 0 h 17"/>
                  <a:gd name="T2" fmla="*/ 237 w 237"/>
                  <a:gd name="T3" fmla="*/ 0 h 17"/>
                  <a:gd name="T4" fmla="*/ 237 w 237"/>
                  <a:gd name="T5" fmla="*/ 17 h 17"/>
                  <a:gd name="T6" fmla="*/ 0 w 237"/>
                  <a:gd name="T7" fmla="*/ 17 h 17"/>
                  <a:gd name="T8" fmla="*/ 0 w 237"/>
                  <a:gd name="T9" fmla="*/ 0 h 17"/>
                  <a:gd name="T10" fmla="*/ 120 w 237"/>
                  <a:gd name="T11" fmla="*/ 0 h 17"/>
                  <a:gd name="T12" fmla="*/ 120 w 237"/>
                  <a:gd name="T13" fmla="*/ 0 h 17"/>
                  <a:gd name="T14" fmla="*/ 120 w 237"/>
                  <a:gd name="T15" fmla="*/ 0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7" h="17">
                    <a:moveTo>
                      <a:pt x="120" y="0"/>
                    </a:moveTo>
                    <a:lnTo>
                      <a:pt x="237" y="0"/>
                    </a:lnTo>
                    <a:lnTo>
                      <a:pt x="237" y="17"/>
                    </a:lnTo>
                    <a:lnTo>
                      <a:pt x="0" y="17"/>
                    </a:lnTo>
                    <a:lnTo>
                      <a:pt x="0" y="0"/>
                    </a:lnTo>
                    <a:lnTo>
                      <a:pt x="120" y="0"/>
                    </a:lnTo>
                    <a:lnTo>
                      <a:pt x="120" y="0"/>
                    </a:lnTo>
                    <a:lnTo>
                      <a:pt x="120" y="0"/>
                    </a:lnTo>
                    <a:close/>
                  </a:path>
                </a:pathLst>
              </a:custGeom>
              <a:solidFill>
                <a:srgbClr val="CB7C78"/>
              </a:solidFill>
              <a:ln>
                <a:noFill/>
              </a:ln>
            </p:spPr>
            <p:txBody>
              <a:bodyPr vert="horz" wrap="square" lIns="162560" tIns="81280" rIns="162560" bIns="81280" numCol="1" anchor="t" anchorCtr="0" compatLnSpc="1">
                <a:prstTxWarp prst="textNoShape">
                  <a:avLst/>
                </a:prstTxWarp>
              </a:bodyPr>
              <a:lstStyle/>
              <a:p>
                <a:pPr marL="0" marR="0" lvl="0" indent="0" algn="l" defTabSz="81276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4C4C4C"/>
                  </a:solidFill>
                  <a:effectLst/>
                  <a:uLnTx/>
                  <a:uFillTx/>
                  <a:latin typeface="Trebuchet MS" panose="020B0603020202020204"/>
                  <a:ea typeface="+mn-ea"/>
                  <a:cs typeface="+mn-cs"/>
                </a:endParaRPr>
              </a:p>
            </p:txBody>
          </p:sp>
          <p:grpSp>
            <p:nvGrpSpPr>
              <p:cNvPr id="604" name="Group 603">
                <a:extLst>
                  <a:ext uri="{FF2B5EF4-FFF2-40B4-BE49-F238E27FC236}">
                    <a16:creationId xmlns:a16="http://schemas.microsoft.com/office/drawing/2014/main" id="{187FC4EC-13A5-3C4A-BC80-66A3EF6CE1AF}"/>
                  </a:ext>
                </a:extLst>
              </p:cNvPr>
              <p:cNvGrpSpPr/>
              <p:nvPr/>
            </p:nvGrpSpPr>
            <p:grpSpPr>
              <a:xfrm>
                <a:off x="1343825" y="3017760"/>
                <a:ext cx="807914" cy="54864"/>
                <a:chOff x="1343825" y="3017760"/>
                <a:chExt cx="807914" cy="54864"/>
              </a:xfrm>
            </p:grpSpPr>
            <p:cxnSp>
              <p:nvCxnSpPr>
                <p:cNvPr id="605" name="Straight Connector 604">
                  <a:extLst>
                    <a:ext uri="{FF2B5EF4-FFF2-40B4-BE49-F238E27FC236}">
                      <a16:creationId xmlns:a16="http://schemas.microsoft.com/office/drawing/2014/main" id="{F9AB77B2-63E6-EC4E-ACA6-0A8B7D183BC5}"/>
                    </a:ext>
                  </a:extLst>
                </p:cNvPr>
                <p:cNvCxnSpPr>
                  <a:cxnSpLocks/>
                </p:cNvCxnSpPr>
                <p:nvPr/>
              </p:nvCxnSpPr>
              <p:spPr>
                <a:xfrm>
                  <a:off x="1343825" y="3017760"/>
                  <a:ext cx="0" cy="5486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06" name="Straight Connector 605">
                  <a:extLst>
                    <a:ext uri="{FF2B5EF4-FFF2-40B4-BE49-F238E27FC236}">
                      <a16:creationId xmlns:a16="http://schemas.microsoft.com/office/drawing/2014/main" id="{4D5FBC36-C300-8F44-9183-EA442609F53F}"/>
                    </a:ext>
                  </a:extLst>
                </p:cNvPr>
                <p:cNvCxnSpPr>
                  <a:cxnSpLocks/>
                </p:cNvCxnSpPr>
                <p:nvPr/>
              </p:nvCxnSpPr>
              <p:spPr>
                <a:xfrm>
                  <a:off x="1731303" y="3017760"/>
                  <a:ext cx="0" cy="5486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07" name="Straight Connector 606">
                  <a:extLst>
                    <a:ext uri="{FF2B5EF4-FFF2-40B4-BE49-F238E27FC236}">
                      <a16:creationId xmlns:a16="http://schemas.microsoft.com/office/drawing/2014/main" id="{A853A9B7-1845-7E4B-B5B3-E00BA0A7EC72}"/>
                    </a:ext>
                  </a:extLst>
                </p:cNvPr>
                <p:cNvCxnSpPr>
                  <a:cxnSpLocks/>
                </p:cNvCxnSpPr>
                <p:nvPr/>
              </p:nvCxnSpPr>
              <p:spPr>
                <a:xfrm>
                  <a:off x="2151739" y="3017760"/>
                  <a:ext cx="0" cy="5486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595" name="TextBox 594">
              <a:extLst>
                <a:ext uri="{FF2B5EF4-FFF2-40B4-BE49-F238E27FC236}">
                  <a16:creationId xmlns:a16="http://schemas.microsoft.com/office/drawing/2014/main" id="{14D47FDF-5277-5E49-8E20-A227A72C7FC3}"/>
                </a:ext>
              </a:extLst>
            </p:cNvPr>
            <p:cNvSpPr txBox="1"/>
            <p:nvPr/>
          </p:nvSpPr>
          <p:spPr>
            <a:xfrm>
              <a:off x="5239398" y="3994813"/>
              <a:ext cx="133450" cy="191912"/>
            </a:xfrm>
            <a:prstGeom prst="rect">
              <a:avLst/>
            </a:prstGeom>
            <a:noFill/>
          </p:spPr>
          <p:txBody>
            <a:bodyPr wrap="square" lIns="0" tIns="0" rIns="0" bIns="0" rtlCol="0" anchor="ctr" anchorCtr="0">
              <a:spAutoFit/>
            </a:bodyPr>
            <a:lstStyle/>
            <a:p>
              <a:pPr marL="0" marR="0" lvl="0" indent="0" algn="ctr" defTabSz="812740" rtl="0" eaLnBrk="1" fontAlgn="auto" latinLnBrk="0" hangingPunct="1">
                <a:lnSpc>
                  <a:spcPct val="85000"/>
                </a:lnSpc>
                <a:spcBef>
                  <a:spcPts val="0"/>
                </a:spcBef>
                <a:spcAft>
                  <a:spcPts val="0"/>
                </a:spcAft>
                <a:buClrTx/>
                <a:buSzTx/>
                <a:buFontTx/>
                <a:buNone/>
                <a:tabLst/>
                <a:defRPr/>
              </a:pPr>
              <a:r>
                <a:rPr kumimoji="0" lang="en-US" sz="1467" b="1" i="0" u="none" strike="noStrike" kern="1200" cap="none" spc="0" normalizeH="0" baseline="0" noProof="0" dirty="0">
                  <a:ln>
                    <a:noFill/>
                  </a:ln>
                  <a:solidFill>
                    <a:srgbClr val="FF0000"/>
                  </a:solidFill>
                  <a:effectLst/>
                  <a:uLnTx/>
                  <a:uFillTx/>
                  <a:latin typeface="Trebuchet MS" panose="020B0603020202020204"/>
                  <a:ea typeface="+mn-ea"/>
                  <a:cs typeface="Calibri" panose="020F0502020204030204" pitchFamily="34" charset="0"/>
                </a:rPr>
                <a:t>†</a:t>
              </a:r>
              <a:endParaRPr kumimoji="0" lang="en-US" sz="1467" b="0" i="0" u="none" strike="noStrike" kern="1200" cap="none" spc="0" normalizeH="0" baseline="0" noProof="0" dirty="0">
                <a:ln>
                  <a:noFill/>
                </a:ln>
                <a:solidFill>
                  <a:srgbClr val="FF0000"/>
                </a:solidFill>
                <a:effectLst/>
                <a:uLnTx/>
                <a:uFillTx/>
                <a:latin typeface="Trebuchet MS" panose="020B0603020202020204"/>
                <a:ea typeface="+mn-ea"/>
                <a:cs typeface="Calibri" panose="020F0502020204030204" pitchFamily="34" charset="0"/>
              </a:endParaRPr>
            </a:p>
          </p:txBody>
        </p:sp>
        <p:sp>
          <p:nvSpPr>
            <p:cNvPr id="596" name="Oval 595">
              <a:extLst>
                <a:ext uri="{FF2B5EF4-FFF2-40B4-BE49-F238E27FC236}">
                  <a16:creationId xmlns:a16="http://schemas.microsoft.com/office/drawing/2014/main" id="{6DD34D4A-C84E-1249-8392-A012F87E8845}"/>
                </a:ext>
              </a:extLst>
            </p:cNvPr>
            <p:cNvSpPr/>
            <p:nvPr/>
          </p:nvSpPr>
          <p:spPr>
            <a:xfrm>
              <a:off x="4602602" y="4045520"/>
              <a:ext cx="91440" cy="95200"/>
            </a:xfrm>
            <a:prstGeom prst="ellipse">
              <a:avLst/>
            </a:prstGeom>
            <a:solidFill>
              <a:srgbClr val="CB7C78"/>
            </a:solidFill>
            <a:ln w="19050">
              <a:solidFill>
                <a:srgbClr val="CB7C7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597" name="Oval 596">
              <a:extLst>
                <a:ext uri="{FF2B5EF4-FFF2-40B4-BE49-F238E27FC236}">
                  <a16:creationId xmlns:a16="http://schemas.microsoft.com/office/drawing/2014/main" id="{7D2F8E3F-988F-DB43-8E37-5AE845B54DC7}"/>
                </a:ext>
              </a:extLst>
            </p:cNvPr>
            <p:cNvSpPr/>
            <p:nvPr/>
          </p:nvSpPr>
          <p:spPr>
            <a:xfrm>
              <a:off x="4041470" y="4045520"/>
              <a:ext cx="91440" cy="95200"/>
            </a:xfrm>
            <a:prstGeom prst="ellipse">
              <a:avLst/>
            </a:prstGeom>
            <a:solidFill>
              <a:srgbClr val="CB7C78"/>
            </a:solidFill>
            <a:ln w="19050">
              <a:solidFill>
                <a:srgbClr val="CB7C7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598" name="Oval 597">
              <a:extLst>
                <a:ext uri="{FF2B5EF4-FFF2-40B4-BE49-F238E27FC236}">
                  <a16:creationId xmlns:a16="http://schemas.microsoft.com/office/drawing/2014/main" id="{8DEEE294-124C-8244-98B9-A44BB5D51DE9}"/>
                </a:ext>
              </a:extLst>
            </p:cNvPr>
            <p:cNvSpPr/>
            <p:nvPr/>
          </p:nvSpPr>
          <p:spPr>
            <a:xfrm>
              <a:off x="2963923" y="4047822"/>
              <a:ext cx="103402" cy="95200"/>
            </a:xfrm>
            <a:prstGeom prst="ellipse">
              <a:avLst/>
            </a:prstGeom>
            <a:solidFill>
              <a:schemeClr val="tx1"/>
            </a:solidFill>
            <a:ln w="19050">
              <a:solidFill>
                <a:srgbClr val="009F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599" name="Oval 598">
              <a:extLst>
                <a:ext uri="{FF2B5EF4-FFF2-40B4-BE49-F238E27FC236}">
                  <a16:creationId xmlns:a16="http://schemas.microsoft.com/office/drawing/2014/main" id="{EA3DC860-CE62-794A-A3D2-922981BF77C6}"/>
                </a:ext>
              </a:extLst>
            </p:cNvPr>
            <p:cNvSpPr/>
            <p:nvPr/>
          </p:nvSpPr>
          <p:spPr>
            <a:xfrm>
              <a:off x="2413573" y="4056540"/>
              <a:ext cx="91440" cy="95200"/>
            </a:xfrm>
            <a:prstGeom prst="ellipse">
              <a:avLst/>
            </a:prstGeom>
            <a:solidFill>
              <a:schemeClr val="tx1"/>
            </a:solidFill>
            <a:ln w="19050">
              <a:solidFill>
                <a:srgbClr val="009F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600" name="Oval 599">
              <a:extLst>
                <a:ext uri="{FF2B5EF4-FFF2-40B4-BE49-F238E27FC236}">
                  <a16:creationId xmlns:a16="http://schemas.microsoft.com/office/drawing/2014/main" id="{FFA7A920-09B6-3A40-A432-2E564C88856C}"/>
                </a:ext>
              </a:extLst>
            </p:cNvPr>
            <p:cNvSpPr/>
            <p:nvPr/>
          </p:nvSpPr>
          <p:spPr>
            <a:xfrm>
              <a:off x="1911042" y="4055389"/>
              <a:ext cx="91440" cy="91440"/>
            </a:xfrm>
            <a:prstGeom prst="ellipse">
              <a:avLst/>
            </a:prstGeom>
            <a:solidFill>
              <a:schemeClr val="tx1"/>
            </a:solidFill>
            <a:ln w="19050">
              <a:solidFill>
                <a:srgbClr val="009F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601" name="Oval 600">
              <a:extLst>
                <a:ext uri="{FF2B5EF4-FFF2-40B4-BE49-F238E27FC236}">
                  <a16:creationId xmlns:a16="http://schemas.microsoft.com/office/drawing/2014/main" id="{A26254F1-2CFA-4B42-85CC-80A26E40CFA3}"/>
                </a:ext>
              </a:extLst>
            </p:cNvPr>
            <p:cNvSpPr/>
            <p:nvPr/>
          </p:nvSpPr>
          <p:spPr>
            <a:xfrm>
              <a:off x="3581011" y="4045520"/>
              <a:ext cx="103402" cy="95200"/>
            </a:xfrm>
            <a:prstGeom prst="ellipse">
              <a:avLst/>
            </a:prstGeom>
            <a:pattFill prst="dkVert">
              <a:fgClr>
                <a:schemeClr val="tx1"/>
              </a:fgClr>
              <a:bgClr>
                <a:schemeClr val="bg1"/>
              </a:bgClr>
            </a:pattFill>
            <a:ln w="19050">
              <a:solidFill>
                <a:srgbClr val="009F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grpSp>
          <p:nvGrpSpPr>
            <p:cNvPr id="575" name="Group 574">
              <a:extLst>
                <a:ext uri="{FF2B5EF4-FFF2-40B4-BE49-F238E27FC236}">
                  <a16:creationId xmlns:a16="http://schemas.microsoft.com/office/drawing/2014/main" id="{D740171F-19F5-4445-BCEF-75F43AA18209}"/>
                </a:ext>
              </a:extLst>
            </p:cNvPr>
            <p:cNvGrpSpPr/>
            <p:nvPr/>
          </p:nvGrpSpPr>
          <p:grpSpPr>
            <a:xfrm>
              <a:off x="1975123" y="2244646"/>
              <a:ext cx="3467670" cy="68400"/>
              <a:chOff x="997554" y="1482520"/>
              <a:chExt cx="2394527" cy="54864"/>
            </a:xfrm>
          </p:grpSpPr>
          <p:grpSp>
            <p:nvGrpSpPr>
              <p:cNvPr id="583" name="Group 582">
                <a:extLst>
                  <a:ext uri="{FF2B5EF4-FFF2-40B4-BE49-F238E27FC236}">
                    <a16:creationId xmlns:a16="http://schemas.microsoft.com/office/drawing/2014/main" id="{B01969D4-E30B-C745-BF7B-34AC4DC6623F}"/>
                  </a:ext>
                </a:extLst>
              </p:cNvPr>
              <p:cNvGrpSpPr/>
              <p:nvPr/>
            </p:nvGrpSpPr>
            <p:grpSpPr>
              <a:xfrm>
                <a:off x="997554" y="1485722"/>
                <a:ext cx="2394527" cy="45720"/>
                <a:chOff x="997554" y="1485722"/>
                <a:chExt cx="2394527" cy="45720"/>
              </a:xfrm>
            </p:grpSpPr>
            <p:sp>
              <p:nvSpPr>
                <p:cNvPr id="590" name="Freeform 48">
                  <a:extLst>
                    <a:ext uri="{FF2B5EF4-FFF2-40B4-BE49-F238E27FC236}">
                      <a16:creationId xmlns:a16="http://schemas.microsoft.com/office/drawing/2014/main" id="{52B9DCD5-60F0-4040-9CB5-ABB0EF3F848E}"/>
                    </a:ext>
                  </a:extLst>
                </p:cNvPr>
                <p:cNvSpPr>
                  <a:spLocks/>
                </p:cNvSpPr>
                <p:nvPr/>
              </p:nvSpPr>
              <p:spPr bwMode="auto">
                <a:xfrm>
                  <a:off x="997554" y="1485722"/>
                  <a:ext cx="714200" cy="45720"/>
                </a:xfrm>
                <a:custGeom>
                  <a:avLst/>
                  <a:gdLst>
                    <a:gd name="T0" fmla="*/ 120 w 237"/>
                    <a:gd name="T1" fmla="*/ 0 h 17"/>
                    <a:gd name="T2" fmla="*/ 237 w 237"/>
                    <a:gd name="T3" fmla="*/ 0 h 17"/>
                    <a:gd name="T4" fmla="*/ 237 w 237"/>
                    <a:gd name="T5" fmla="*/ 17 h 17"/>
                    <a:gd name="T6" fmla="*/ 0 w 237"/>
                    <a:gd name="T7" fmla="*/ 17 h 17"/>
                    <a:gd name="T8" fmla="*/ 0 w 237"/>
                    <a:gd name="T9" fmla="*/ 0 h 17"/>
                    <a:gd name="T10" fmla="*/ 120 w 237"/>
                    <a:gd name="T11" fmla="*/ 0 h 17"/>
                    <a:gd name="T12" fmla="*/ 120 w 237"/>
                    <a:gd name="T13" fmla="*/ 0 h 17"/>
                    <a:gd name="T14" fmla="*/ 120 w 237"/>
                    <a:gd name="T15" fmla="*/ 0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7" h="17">
                      <a:moveTo>
                        <a:pt x="120" y="0"/>
                      </a:moveTo>
                      <a:lnTo>
                        <a:pt x="237" y="0"/>
                      </a:lnTo>
                      <a:lnTo>
                        <a:pt x="237" y="17"/>
                      </a:lnTo>
                      <a:lnTo>
                        <a:pt x="0" y="17"/>
                      </a:lnTo>
                      <a:lnTo>
                        <a:pt x="0" y="0"/>
                      </a:lnTo>
                      <a:lnTo>
                        <a:pt x="120" y="0"/>
                      </a:lnTo>
                      <a:lnTo>
                        <a:pt x="120" y="0"/>
                      </a:lnTo>
                      <a:lnTo>
                        <a:pt x="120" y="0"/>
                      </a:lnTo>
                      <a:close/>
                    </a:path>
                  </a:pathLst>
                </a:custGeom>
                <a:solidFill>
                  <a:srgbClr val="C0F2FB"/>
                </a:solidFill>
                <a:ln>
                  <a:noFill/>
                </a:ln>
              </p:spPr>
              <p:txBody>
                <a:bodyPr vert="horz" wrap="square" lIns="162560" tIns="81280" rIns="162560" bIns="81280" numCol="1" anchor="t" anchorCtr="0" compatLnSpc="1">
                  <a:prstTxWarp prst="textNoShape">
                    <a:avLst/>
                  </a:prstTxWarp>
                </a:bodyPr>
                <a:lstStyle/>
                <a:p>
                  <a:pPr marL="0" marR="0" lvl="0" indent="0" algn="l" defTabSz="81276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4C4C4C"/>
                    </a:solidFill>
                    <a:effectLst/>
                    <a:uLnTx/>
                    <a:uFillTx/>
                    <a:latin typeface="Trebuchet MS" panose="020B0603020202020204"/>
                    <a:ea typeface="+mn-ea"/>
                    <a:cs typeface="+mn-cs"/>
                  </a:endParaRPr>
                </a:p>
              </p:txBody>
            </p:sp>
            <p:sp>
              <p:nvSpPr>
                <p:cNvPr id="591" name="Freeform 23">
                  <a:extLst>
                    <a:ext uri="{FF2B5EF4-FFF2-40B4-BE49-F238E27FC236}">
                      <a16:creationId xmlns:a16="http://schemas.microsoft.com/office/drawing/2014/main" id="{3D203144-68B1-8C42-B0BD-E189A51D63A5}"/>
                    </a:ext>
                  </a:extLst>
                </p:cNvPr>
                <p:cNvSpPr>
                  <a:spLocks/>
                </p:cNvSpPr>
                <p:nvPr/>
              </p:nvSpPr>
              <p:spPr bwMode="auto">
                <a:xfrm>
                  <a:off x="1711880" y="1485722"/>
                  <a:ext cx="1680201" cy="45720"/>
                </a:xfrm>
                <a:custGeom>
                  <a:avLst/>
                  <a:gdLst>
                    <a:gd name="T0" fmla="*/ 852 w 1689"/>
                    <a:gd name="T1" fmla="*/ 0 h 17"/>
                    <a:gd name="T2" fmla="*/ 1689 w 1689"/>
                    <a:gd name="T3" fmla="*/ 0 h 17"/>
                    <a:gd name="T4" fmla="*/ 1689 w 1689"/>
                    <a:gd name="T5" fmla="*/ 17 h 17"/>
                    <a:gd name="T6" fmla="*/ 0 w 1689"/>
                    <a:gd name="T7" fmla="*/ 17 h 17"/>
                    <a:gd name="T8" fmla="*/ 0 w 1689"/>
                    <a:gd name="T9" fmla="*/ 0 h 17"/>
                    <a:gd name="T10" fmla="*/ 852 w 1689"/>
                    <a:gd name="T11" fmla="*/ 0 h 17"/>
                    <a:gd name="T12" fmla="*/ 852 w 1689"/>
                    <a:gd name="T13" fmla="*/ 0 h 17"/>
                    <a:gd name="T14" fmla="*/ 852 w 1689"/>
                    <a:gd name="T15" fmla="*/ 0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89" h="17">
                      <a:moveTo>
                        <a:pt x="852" y="0"/>
                      </a:moveTo>
                      <a:lnTo>
                        <a:pt x="1689" y="0"/>
                      </a:lnTo>
                      <a:lnTo>
                        <a:pt x="1689" y="17"/>
                      </a:lnTo>
                      <a:lnTo>
                        <a:pt x="0" y="17"/>
                      </a:lnTo>
                      <a:lnTo>
                        <a:pt x="0" y="0"/>
                      </a:lnTo>
                      <a:lnTo>
                        <a:pt x="852" y="0"/>
                      </a:lnTo>
                      <a:lnTo>
                        <a:pt x="852" y="0"/>
                      </a:lnTo>
                      <a:lnTo>
                        <a:pt x="852" y="0"/>
                      </a:lnTo>
                      <a:close/>
                    </a:path>
                  </a:pathLst>
                </a:custGeom>
                <a:solidFill>
                  <a:schemeClr val="accent5">
                    <a:lumMod val="75000"/>
                  </a:schemeClr>
                </a:solidFill>
                <a:ln>
                  <a:noFill/>
                </a:ln>
              </p:spPr>
              <p:txBody>
                <a:bodyPr vert="horz" wrap="square" lIns="162560" tIns="81280" rIns="162560" bIns="81280" numCol="1" anchor="t" anchorCtr="0" compatLnSpc="1">
                  <a:prstTxWarp prst="textNoShape">
                    <a:avLst/>
                  </a:prstTxWarp>
                </a:bodyPr>
                <a:lstStyle/>
                <a:p>
                  <a:pPr marL="0" marR="0" lvl="0" indent="0" algn="l" defTabSz="81276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4C4C4C"/>
                    </a:solidFill>
                    <a:effectLst/>
                    <a:uLnTx/>
                    <a:uFillTx/>
                    <a:latin typeface="Trebuchet MS" panose="020B0603020202020204"/>
                    <a:ea typeface="+mn-ea"/>
                    <a:cs typeface="+mn-cs"/>
                  </a:endParaRPr>
                </a:p>
              </p:txBody>
            </p:sp>
          </p:grpSp>
          <p:grpSp>
            <p:nvGrpSpPr>
              <p:cNvPr id="584" name="Group 583">
                <a:extLst>
                  <a:ext uri="{FF2B5EF4-FFF2-40B4-BE49-F238E27FC236}">
                    <a16:creationId xmlns:a16="http://schemas.microsoft.com/office/drawing/2014/main" id="{63DED0F2-0960-0A45-802C-4B4500212EB7}"/>
                  </a:ext>
                </a:extLst>
              </p:cNvPr>
              <p:cNvGrpSpPr/>
              <p:nvPr/>
            </p:nvGrpSpPr>
            <p:grpSpPr>
              <a:xfrm>
                <a:off x="1337478" y="1482520"/>
                <a:ext cx="1674784" cy="54864"/>
                <a:chOff x="1337478" y="1482520"/>
                <a:chExt cx="1674784" cy="54864"/>
              </a:xfrm>
            </p:grpSpPr>
            <p:cxnSp>
              <p:nvCxnSpPr>
                <p:cNvPr id="585" name="Straight Connector 584">
                  <a:extLst>
                    <a:ext uri="{FF2B5EF4-FFF2-40B4-BE49-F238E27FC236}">
                      <a16:creationId xmlns:a16="http://schemas.microsoft.com/office/drawing/2014/main" id="{7A5E5B39-7905-4944-A6E6-CE7B8E05ECEA}"/>
                    </a:ext>
                  </a:extLst>
                </p:cNvPr>
                <p:cNvCxnSpPr>
                  <a:cxnSpLocks/>
                </p:cNvCxnSpPr>
                <p:nvPr/>
              </p:nvCxnSpPr>
              <p:spPr>
                <a:xfrm>
                  <a:off x="1337478" y="1482520"/>
                  <a:ext cx="0" cy="5486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86" name="Straight Connector 585">
                  <a:extLst>
                    <a:ext uri="{FF2B5EF4-FFF2-40B4-BE49-F238E27FC236}">
                      <a16:creationId xmlns:a16="http://schemas.microsoft.com/office/drawing/2014/main" id="{89C35C25-D5AA-1D4F-9CF9-7237A6E39BA5}"/>
                    </a:ext>
                  </a:extLst>
                </p:cNvPr>
                <p:cNvCxnSpPr>
                  <a:cxnSpLocks/>
                </p:cNvCxnSpPr>
                <p:nvPr/>
              </p:nvCxnSpPr>
              <p:spPr>
                <a:xfrm>
                  <a:off x="1710970" y="1482520"/>
                  <a:ext cx="0" cy="5486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87" name="Straight Connector 586">
                  <a:extLst>
                    <a:ext uri="{FF2B5EF4-FFF2-40B4-BE49-F238E27FC236}">
                      <a16:creationId xmlns:a16="http://schemas.microsoft.com/office/drawing/2014/main" id="{854B4834-C752-0846-B078-B55348B85E12}"/>
                    </a:ext>
                  </a:extLst>
                </p:cNvPr>
                <p:cNvCxnSpPr>
                  <a:cxnSpLocks/>
                </p:cNvCxnSpPr>
                <p:nvPr/>
              </p:nvCxnSpPr>
              <p:spPr>
                <a:xfrm>
                  <a:off x="2135277" y="1482520"/>
                  <a:ext cx="0" cy="5486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88" name="Straight Connector 587">
                  <a:extLst>
                    <a:ext uri="{FF2B5EF4-FFF2-40B4-BE49-F238E27FC236}">
                      <a16:creationId xmlns:a16="http://schemas.microsoft.com/office/drawing/2014/main" id="{8F6544C1-F41B-DD44-A220-FBF91514334A}"/>
                    </a:ext>
                  </a:extLst>
                </p:cNvPr>
                <p:cNvCxnSpPr>
                  <a:cxnSpLocks/>
                </p:cNvCxnSpPr>
                <p:nvPr/>
              </p:nvCxnSpPr>
              <p:spPr>
                <a:xfrm>
                  <a:off x="2555272" y="1482520"/>
                  <a:ext cx="0" cy="5486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89" name="Straight Connector 588">
                  <a:extLst>
                    <a:ext uri="{FF2B5EF4-FFF2-40B4-BE49-F238E27FC236}">
                      <a16:creationId xmlns:a16="http://schemas.microsoft.com/office/drawing/2014/main" id="{3770EAC2-D51C-A644-B88C-19FE29ED9E82}"/>
                    </a:ext>
                  </a:extLst>
                </p:cNvPr>
                <p:cNvCxnSpPr>
                  <a:cxnSpLocks/>
                </p:cNvCxnSpPr>
                <p:nvPr/>
              </p:nvCxnSpPr>
              <p:spPr>
                <a:xfrm>
                  <a:off x="3012262" y="1482520"/>
                  <a:ext cx="0" cy="5486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576" name="Oval 575">
              <a:extLst>
                <a:ext uri="{FF2B5EF4-FFF2-40B4-BE49-F238E27FC236}">
                  <a16:creationId xmlns:a16="http://schemas.microsoft.com/office/drawing/2014/main" id="{DCD3443B-4866-AE4F-9741-5E417B9BB49C}"/>
                </a:ext>
              </a:extLst>
            </p:cNvPr>
            <p:cNvSpPr/>
            <p:nvPr/>
          </p:nvSpPr>
          <p:spPr>
            <a:xfrm>
              <a:off x="5371298" y="2231246"/>
              <a:ext cx="91440" cy="95200"/>
            </a:xfrm>
            <a:prstGeom prst="ellipse">
              <a:avLst/>
            </a:prstGeom>
            <a:solidFill>
              <a:schemeClr val="bg2"/>
            </a:solidFill>
            <a:ln w="190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577" name="Oval 576">
              <a:extLst>
                <a:ext uri="{FF2B5EF4-FFF2-40B4-BE49-F238E27FC236}">
                  <a16:creationId xmlns:a16="http://schemas.microsoft.com/office/drawing/2014/main" id="{1FC6DF1B-2E01-964A-BA0F-7E1FAF0A6E7F}"/>
                </a:ext>
              </a:extLst>
            </p:cNvPr>
            <p:cNvSpPr/>
            <p:nvPr/>
          </p:nvSpPr>
          <p:spPr>
            <a:xfrm>
              <a:off x="4859772" y="2231246"/>
              <a:ext cx="91440" cy="95200"/>
            </a:xfrm>
            <a:prstGeom prst="ellipse">
              <a:avLst/>
            </a:prstGeom>
            <a:solidFill>
              <a:schemeClr val="accent5">
                <a:lumMod val="75000"/>
              </a:schemeClr>
            </a:solidFill>
            <a:ln w="1905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578" name="Oval 577">
              <a:extLst>
                <a:ext uri="{FF2B5EF4-FFF2-40B4-BE49-F238E27FC236}">
                  <a16:creationId xmlns:a16="http://schemas.microsoft.com/office/drawing/2014/main" id="{4F68BC12-75A9-A04F-AE00-6DC7ED3FF005}"/>
                </a:ext>
              </a:extLst>
            </p:cNvPr>
            <p:cNvSpPr/>
            <p:nvPr/>
          </p:nvSpPr>
          <p:spPr>
            <a:xfrm>
              <a:off x="4187578" y="2231246"/>
              <a:ext cx="91440" cy="95200"/>
            </a:xfrm>
            <a:prstGeom prst="ellipse">
              <a:avLst/>
            </a:prstGeom>
            <a:solidFill>
              <a:schemeClr val="accent5">
                <a:lumMod val="75000"/>
              </a:schemeClr>
            </a:solidFill>
            <a:ln w="1905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579" name="Oval 578">
              <a:extLst>
                <a:ext uri="{FF2B5EF4-FFF2-40B4-BE49-F238E27FC236}">
                  <a16:creationId xmlns:a16="http://schemas.microsoft.com/office/drawing/2014/main" id="{C27455BC-60A8-C842-9D5C-3B48BD0C055E}"/>
                </a:ext>
              </a:extLst>
            </p:cNvPr>
            <p:cNvSpPr/>
            <p:nvPr/>
          </p:nvSpPr>
          <p:spPr>
            <a:xfrm>
              <a:off x="3571322" y="2231246"/>
              <a:ext cx="91440" cy="95200"/>
            </a:xfrm>
            <a:prstGeom prst="ellipse">
              <a:avLst/>
            </a:prstGeom>
            <a:solidFill>
              <a:schemeClr val="accent5">
                <a:lumMod val="75000"/>
              </a:schemeClr>
            </a:solidFill>
            <a:ln w="1905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580" name="Oval 579">
              <a:extLst>
                <a:ext uri="{FF2B5EF4-FFF2-40B4-BE49-F238E27FC236}">
                  <a16:creationId xmlns:a16="http://schemas.microsoft.com/office/drawing/2014/main" id="{63BD1E51-31B5-5047-8FDB-DE2E49A2FBA2}"/>
                </a:ext>
              </a:extLst>
            </p:cNvPr>
            <p:cNvSpPr/>
            <p:nvPr/>
          </p:nvSpPr>
          <p:spPr>
            <a:xfrm>
              <a:off x="2960364" y="2231246"/>
              <a:ext cx="91440" cy="95200"/>
            </a:xfrm>
            <a:prstGeom prst="ellipse">
              <a:avLst/>
            </a:prstGeom>
            <a:solidFill>
              <a:schemeClr val="accent5">
                <a:lumMod val="75000"/>
              </a:schemeClr>
            </a:solidFill>
            <a:ln w="1905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581" name="Oval 580">
              <a:extLst>
                <a:ext uri="{FF2B5EF4-FFF2-40B4-BE49-F238E27FC236}">
                  <a16:creationId xmlns:a16="http://schemas.microsoft.com/office/drawing/2014/main" id="{A1F2C8CF-BCE9-FB45-97D6-DEF321622CAD}"/>
                </a:ext>
              </a:extLst>
            </p:cNvPr>
            <p:cNvSpPr/>
            <p:nvPr/>
          </p:nvSpPr>
          <p:spPr>
            <a:xfrm>
              <a:off x="2405725" y="2231246"/>
              <a:ext cx="91440" cy="95200"/>
            </a:xfrm>
            <a:prstGeom prst="ellipse">
              <a:avLst/>
            </a:prstGeom>
            <a:solidFill>
              <a:srgbClr val="C0F2FB"/>
            </a:solidFill>
            <a:ln w="19050">
              <a:solidFill>
                <a:srgbClr val="C0F2F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582" name="Oval 581">
              <a:extLst>
                <a:ext uri="{FF2B5EF4-FFF2-40B4-BE49-F238E27FC236}">
                  <a16:creationId xmlns:a16="http://schemas.microsoft.com/office/drawing/2014/main" id="{ABF45E7A-C311-D84C-892E-01CFB4A96FA6}"/>
                </a:ext>
              </a:extLst>
            </p:cNvPr>
            <p:cNvSpPr/>
            <p:nvPr/>
          </p:nvSpPr>
          <p:spPr>
            <a:xfrm>
              <a:off x="1911043" y="2231246"/>
              <a:ext cx="91440" cy="95200"/>
            </a:xfrm>
            <a:prstGeom prst="ellipse">
              <a:avLst/>
            </a:prstGeom>
            <a:solidFill>
              <a:srgbClr val="C0F2FB"/>
            </a:solidFill>
            <a:ln w="19050">
              <a:solidFill>
                <a:srgbClr val="C0F2F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574" name="TextBox 573">
              <a:extLst>
                <a:ext uri="{FF2B5EF4-FFF2-40B4-BE49-F238E27FC236}">
                  <a16:creationId xmlns:a16="http://schemas.microsoft.com/office/drawing/2014/main" id="{2FC0FECB-79E0-644A-BFF4-2EC1D7DFFFF9}"/>
                </a:ext>
              </a:extLst>
            </p:cNvPr>
            <p:cNvSpPr txBox="1"/>
            <p:nvPr/>
          </p:nvSpPr>
          <p:spPr>
            <a:xfrm>
              <a:off x="5546613" y="2190001"/>
              <a:ext cx="181139" cy="184666"/>
            </a:xfrm>
            <a:prstGeom prst="rect">
              <a:avLst/>
            </a:prstGeom>
            <a:noFill/>
          </p:spPr>
          <p:txBody>
            <a:bodyPr wrap="none" lIns="0" tIns="0" rIns="0" bIns="0" rtlCol="0" anchor="ctr" anchorCtr="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595454"/>
                  </a:solidFill>
                  <a:effectLst/>
                  <a:uLnTx/>
                  <a:uFillTx/>
                  <a:latin typeface="Trebuchet MS" panose="020B0603020202020204"/>
                  <a:ea typeface="+mn-ea"/>
                  <a:cs typeface="+mn-cs"/>
                </a:rPr>
                <a:t>PD</a:t>
              </a:r>
            </a:p>
          </p:txBody>
        </p:sp>
        <p:grpSp>
          <p:nvGrpSpPr>
            <p:cNvPr id="557" name="Group 556">
              <a:extLst>
                <a:ext uri="{FF2B5EF4-FFF2-40B4-BE49-F238E27FC236}">
                  <a16:creationId xmlns:a16="http://schemas.microsoft.com/office/drawing/2014/main" id="{A769D75F-B8FA-E343-A3D4-4843A9AC2716}"/>
                </a:ext>
              </a:extLst>
            </p:cNvPr>
            <p:cNvGrpSpPr/>
            <p:nvPr/>
          </p:nvGrpSpPr>
          <p:grpSpPr>
            <a:xfrm>
              <a:off x="1958677" y="2071322"/>
              <a:ext cx="3575345" cy="68400"/>
              <a:chOff x="982098" y="1613560"/>
              <a:chExt cx="2468880" cy="54864"/>
            </a:xfrm>
          </p:grpSpPr>
          <p:sp>
            <p:nvSpPr>
              <p:cNvPr id="565" name="Freeform 23">
                <a:extLst>
                  <a:ext uri="{FF2B5EF4-FFF2-40B4-BE49-F238E27FC236}">
                    <a16:creationId xmlns:a16="http://schemas.microsoft.com/office/drawing/2014/main" id="{11AA17A3-ED82-3042-B4A5-31DE25DE1A6D}"/>
                  </a:ext>
                </a:extLst>
              </p:cNvPr>
              <p:cNvSpPr>
                <a:spLocks/>
              </p:cNvSpPr>
              <p:nvPr/>
            </p:nvSpPr>
            <p:spPr bwMode="auto">
              <a:xfrm>
                <a:off x="982098" y="1618131"/>
                <a:ext cx="2468880" cy="45720"/>
              </a:xfrm>
              <a:custGeom>
                <a:avLst/>
                <a:gdLst>
                  <a:gd name="T0" fmla="*/ 852 w 1689"/>
                  <a:gd name="T1" fmla="*/ 0 h 17"/>
                  <a:gd name="T2" fmla="*/ 1689 w 1689"/>
                  <a:gd name="T3" fmla="*/ 0 h 17"/>
                  <a:gd name="T4" fmla="*/ 1689 w 1689"/>
                  <a:gd name="T5" fmla="*/ 17 h 17"/>
                  <a:gd name="T6" fmla="*/ 0 w 1689"/>
                  <a:gd name="T7" fmla="*/ 17 h 17"/>
                  <a:gd name="T8" fmla="*/ 0 w 1689"/>
                  <a:gd name="T9" fmla="*/ 0 h 17"/>
                  <a:gd name="T10" fmla="*/ 852 w 1689"/>
                  <a:gd name="T11" fmla="*/ 0 h 17"/>
                  <a:gd name="T12" fmla="*/ 852 w 1689"/>
                  <a:gd name="T13" fmla="*/ 0 h 17"/>
                  <a:gd name="T14" fmla="*/ 852 w 1689"/>
                  <a:gd name="T15" fmla="*/ 0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89" h="17">
                    <a:moveTo>
                      <a:pt x="852" y="0"/>
                    </a:moveTo>
                    <a:lnTo>
                      <a:pt x="1689" y="0"/>
                    </a:lnTo>
                    <a:lnTo>
                      <a:pt x="1689" y="17"/>
                    </a:lnTo>
                    <a:lnTo>
                      <a:pt x="0" y="17"/>
                    </a:lnTo>
                    <a:lnTo>
                      <a:pt x="0" y="0"/>
                    </a:lnTo>
                    <a:lnTo>
                      <a:pt x="852" y="0"/>
                    </a:lnTo>
                    <a:lnTo>
                      <a:pt x="852" y="0"/>
                    </a:lnTo>
                    <a:lnTo>
                      <a:pt x="852" y="0"/>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560" tIns="81280" rIns="162560" bIns="81280" numCol="1" anchor="t" anchorCtr="0" compatLnSpc="1">
                <a:prstTxWarp prst="textNoShape">
                  <a:avLst/>
                </a:prstTxWarp>
              </a:bodyPr>
              <a:lstStyle/>
              <a:p>
                <a:pPr marL="0" marR="0" lvl="0" indent="0" algn="l" defTabSz="81276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4C4C4C"/>
                  </a:solidFill>
                  <a:effectLst/>
                  <a:uLnTx/>
                  <a:uFillTx/>
                  <a:latin typeface="Trebuchet MS" panose="020B0603020202020204"/>
                  <a:ea typeface="+mn-ea"/>
                  <a:cs typeface="+mn-cs"/>
                </a:endParaRPr>
              </a:p>
            </p:txBody>
          </p:sp>
          <p:grpSp>
            <p:nvGrpSpPr>
              <p:cNvPr id="566" name="Group 565">
                <a:extLst>
                  <a:ext uri="{FF2B5EF4-FFF2-40B4-BE49-F238E27FC236}">
                    <a16:creationId xmlns:a16="http://schemas.microsoft.com/office/drawing/2014/main" id="{760EFDDE-1B86-8240-AA74-CE0677042A98}"/>
                  </a:ext>
                </a:extLst>
              </p:cNvPr>
              <p:cNvGrpSpPr/>
              <p:nvPr/>
            </p:nvGrpSpPr>
            <p:grpSpPr>
              <a:xfrm>
                <a:off x="1327255" y="1613560"/>
                <a:ext cx="1149564" cy="54864"/>
                <a:chOff x="1327255" y="1617795"/>
                <a:chExt cx="1149564" cy="54864"/>
              </a:xfrm>
            </p:grpSpPr>
            <p:cxnSp>
              <p:nvCxnSpPr>
                <p:cNvPr id="567" name="Straight Connector 566">
                  <a:extLst>
                    <a:ext uri="{FF2B5EF4-FFF2-40B4-BE49-F238E27FC236}">
                      <a16:creationId xmlns:a16="http://schemas.microsoft.com/office/drawing/2014/main" id="{EF5ACC49-FFDE-234E-8BBB-1A98AD843CF1}"/>
                    </a:ext>
                  </a:extLst>
                </p:cNvPr>
                <p:cNvCxnSpPr>
                  <a:cxnSpLocks/>
                </p:cNvCxnSpPr>
                <p:nvPr/>
              </p:nvCxnSpPr>
              <p:spPr>
                <a:xfrm>
                  <a:off x="1327255" y="1617795"/>
                  <a:ext cx="0" cy="5486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68" name="Straight Connector 567">
                  <a:extLst>
                    <a:ext uri="{FF2B5EF4-FFF2-40B4-BE49-F238E27FC236}">
                      <a16:creationId xmlns:a16="http://schemas.microsoft.com/office/drawing/2014/main" id="{C7CE8E2D-4D87-6648-89E1-FE37DBE1DB46}"/>
                    </a:ext>
                  </a:extLst>
                </p:cNvPr>
                <p:cNvCxnSpPr>
                  <a:cxnSpLocks/>
                </p:cNvCxnSpPr>
                <p:nvPr/>
              </p:nvCxnSpPr>
              <p:spPr>
                <a:xfrm>
                  <a:off x="1717623" y="1617795"/>
                  <a:ext cx="0" cy="5486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69" name="Straight Connector 568">
                  <a:extLst>
                    <a:ext uri="{FF2B5EF4-FFF2-40B4-BE49-F238E27FC236}">
                      <a16:creationId xmlns:a16="http://schemas.microsoft.com/office/drawing/2014/main" id="{870631E6-64A7-524A-BF5B-E3F7C1B0EBB2}"/>
                    </a:ext>
                  </a:extLst>
                </p:cNvPr>
                <p:cNvCxnSpPr>
                  <a:cxnSpLocks/>
                </p:cNvCxnSpPr>
                <p:nvPr/>
              </p:nvCxnSpPr>
              <p:spPr>
                <a:xfrm>
                  <a:off x="2137955" y="1617795"/>
                  <a:ext cx="0" cy="5486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70" name="Straight Connector 569">
                  <a:extLst>
                    <a:ext uri="{FF2B5EF4-FFF2-40B4-BE49-F238E27FC236}">
                      <a16:creationId xmlns:a16="http://schemas.microsoft.com/office/drawing/2014/main" id="{6DC39B8F-883C-CC46-9F64-507647E0EA3B}"/>
                    </a:ext>
                  </a:extLst>
                </p:cNvPr>
                <p:cNvCxnSpPr>
                  <a:cxnSpLocks/>
                </p:cNvCxnSpPr>
                <p:nvPr/>
              </p:nvCxnSpPr>
              <p:spPr>
                <a:xfrm>
                  <a:off x="2476819" y="1617795"/>
                  <a:ext cx="0" cy="5486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558" name="Arrow: Right 121">
              <a:extLst>
                <a:ext uri="{FF2B5EF4-FFF2-40B4-BE49-F238E27FC236}">
                  <a16:creationId xmlns:a16="http://schemas.microsoft.com/office/drawing/2014/main" id="{267DB5C0-5C06-1148-8200-D622CE233B42}"/>
                </a:ext>
              </a:extLst>
            </p:cNvPr>
            <p:cNvSpPr/>
            <p:nvPr/>
          </p:nvSpPr>
          <p:spPr>
            <a:xfrm>
              <a:off x="5666990" y="2044562"/>
              <a:ext cx="132420" cy="121920"/>
            </a:xfrm>
            <a:prstGeom prst="rightArrow">
              <a:avLst/>
            </a:prstGeom>
            <a:solidFill>
              <a:schemeClr val="bg1"/>
            </a:solidFill>
            <a:ln w="12700" cap="flat" cmpd="sng" algn="ctr">
              <a:solidFill>
                <a:schemeClr val="tx1"/>
              </a:solidFill>
              <a:prstDash val="solid"/>
              <a:miter lim="800000"/>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srgbClr val="FFFFFF"/>
                </a:solidFill>
                <a:effectLst/>
                <a:uLnTx/>
                <a:uFillTx/>
                <a:latin typeface="Arial"/>
                <a:ea typeface="+mn-ea"/>
                <a:cs typeface="+mn-cs"/>
              </a:endParaRPr>
            </a:p>
          </p:txBody>
        </p:sp>
        <p:sp>
          <p:nvSpPr>
            <p:cNvPr id="559" name="Oval 558">
              <a:extLst>
                <a:ext uri="{FF2B5EF4-FFF2-40B4-BE49-F238E27FC236}">
                  <a16:creationId xmlns:a16="http://schemas.microsoft.com/office/drawing/2014/main" id="{50AEDBAA-4C13-E74C-A084-836F0869357A}"/>
                </a:ext>
              </a:extLst>
            </p:cNvPr>
            <p:cNvSpPr/>
            <p:nvPr/>
          </p:nvSpPr>
          <p:spPr>
            <a:xfrm>
              <a:off x="5480915" y="2057922"/>
              <a:ext cx="91440" cy="91440"/>
            </a:xfrm>
            <a:prstGeom prst="ellipse">
              <a:avLst/>
            </a:prstGeom>
            <a:pattFill prst="dkVert">
              <a:fgClr>
                <a:schemeClr val="tx1"/>
              </a:fgClr>
              <a:bgClr>
                <a:schemeClr val="bg1"/>
              </a:bgClr>
            </a:pattFill>
            <a:ln w="1905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560" name="Oval 559">
              <a:extLst>
                <a:ext uri="{FF2B5EF4-FFF2-40B4-BE49-F238E27FC236}">
                  <a16:creationId xmlns:a16="http://schemas.microsoft.com/office/drawing/2014/main" id="{BAFFD10E-EB45-8C4C-81F8-D69B685FBC77}"/>
                </a:ext>
              </a:extLst>
            </p:cNvPr>
            <p:cNvSpPr/>
            <p:nvPr/>
          </p:nvSpPr>
          <p:spPr>
            <a:xfrm>
              <a:off x="4079974" y="2057922"/>
              <a:ext cx="91440" cy="91440"/>
            </a:xfrm>
            <a:prstGeom prst="ellipse">
              <a:avLst/>
            </a:prstGeom>
            <a:pattFill prst="dkVert">
              <a:fgClr>
                <a:schemeClr val="tx1"/>
              </a:fgClr>
              <a:bgClr>
                <a:schemeClr val="bg1"/>
              </a:bgClr>
            </a:pattFill>
            <a:ln w="1905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561" name="Oval 560">
              <a:extLst>
                <a:ext uri="{FF2B5EF4-FFF2-40B4-BE49-F238E27FC236}">
                  <a16:creationId xmlns:a16="http://schemas.microsoft.com/office/drawing/2014/main" id="{292CD0BD-ACD1-474E-B310-950951A88495}"/>
                </a:ext>
              </a:extLst>
            </p:cNvPr>
            <p:cNvSpPr/>
            <p:nvPr/>
          </p:nvSpPr>
          <p:spPr>
            <a:xfrm>
              <a:off x="3588594" y="2057922"/>
              <a:ext cx="91440" cy="91440"/>
            </a:xfrm>
            <a:prstGeom prst="ellipse">
              <a:avLst/>
            </a:prstGeom>
            <a:pattFill prst="dkVert">
              <a:fgClr>
                <a:schemeClr val="tx1"/>
              </a:fgClr>
              <a:bgClr>
                <a:schemeClr val="bg1"/>
              </a:bgClr>
            </a:pattFill>
            <a:ln w="1905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562" name="Oval 561">
              <a:extLst>
                <a:ext uri="{FF2B5EF4-FFF2-40B4-BE49-F238E27FC236}">
                  <a16:creationId xmlns:a16="http://schemas.microsoft.com/office/drawing/2014/main" id="{7E8C11CE-49FF-5944-A36B-940B14F2450F}"/>
                </a:ext>
              </a:extLst>
            </p:cNvPr>
            <p:cNvSpPr/>
            <p:nvPr/>
          </p:nvSpPr>
          <p:spPr>
            <a:xfrm>
              <a:off x="2971974" y="2057922"/>
              <a:ext cx="91440" cy="91440"/>
            </a:xfrm>
            <a:prstGeom prst="ellipse">
              <a:avLst/>
            </a:prstGeom>
            <a:pattFill prst="dkVert">
              <a:fgClr>
                <a:schemeClr val="tx1"/>
              </a:fgClr>
              <a:bgClr>
                <a:schemeClr val="bg1"/>
              </a:bgClr>
            </a:pattFill>
            <a:ln w="1905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563" name="Oval 562">
              <a:extLst>
                <a:ext uri="{FF2B5EF4-FFF2-40B4-BE49-F238E27FC236}">
                  <a16:creationId xmlns:a16="http://schemas.microsoft.com/office/drawing/2014/main" id="{08A0884A-F6FC-FE4F-9E8A-6F9BE57864A0}"/>
                </a:ext>
              </a:extLst>
            </p:cNvPr>
            <p:cNvSpPr/>
            <p:nvPr/>
          </p:nvSpPr>
          <p:spPr>
            <a:xfrm>
              <a:off x="1911043" y="2057922"/>
              <a:ext cx="91440" cy="91440"/>
            </a:xfrm>
            <a:prstGeom prst="ellipse">
              <a:avLst/>
            </a:prstGeom>
            <a:pattFill prst="dkHorz">
              <a:fgClr>
                <a:schemeClr val="tx1"/>
              </a:fgClr>
              <a:bgClr>
                <a:schemeClr val="bg1"/>
              </a:bgClr>
            </a:pattFill>
            <a:ln w="1905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564" name="Oval 563">
              <a:extLst>
                <a:ext uri="{FF2B5EF4-FFF2-40B4-BE49-F238E27FC236}">
                  <a16:creationId xmlns:a16="http://schemas.microsoft.com/office/drawing/2014/main" id="{6E4A8CC0-40CA-2841-B4F1-C60378BF6016}"/>
                </a:ext>
              </a:extLst>
            </p:cNvPr>
            <p:cNvSpPr/>
            <p:nvPr/>
          </p:nvSpPr>
          <p:spPr>
            <a:xfrm>
              <a:off x="2389722" y="2057922"/>
              <a:ext cx="91440" cy="91440"/>
            </a:xfrm>
            <a:prstGeom prst="ellipse">
              <a:avLst/>
            </a:prstGeom>
            <a:solidFill>
              <a:schemeClr val="tx1"/>
            </a:solidFill>
            <a:ln w="1905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543" name="TextBox 542">
              <a:extLst>
                <a:ext uri="{FF2B5EF4-FFF2-40B4-BE49-F238E27FC236}">
                  <a16:creationId xmlns:a16="http://schemas.microsoft.com/office/drawing/2014/main" id="{60E062EC-B9CD-7446-8155-CF02ABDAA754}"/>
                </a:ext>
              </a:extLst>
            </p:cNvPr>
            <p:cNvSpPr txBox="1"/>
            <p:nvPr/>
          </p:nvSpPr>
          <p:spPr>
            <a:xfrm>
              <a:off x="3446984" y="4183908"/>
              <a:ext cx="430079" cy="184666"/>
            </a:xfrm>
            <a:prstGeom prst="rect">
              <a:avLst/>
            </a:prstGeom>
            <a:noFill/>
          </p:spPr>
          <p:txBody>
            <a:bodyPr wrap="square" lIns="0" tIns="0" rIns="0" bIns="0" rtlCol="0" anchor="ctr" anchorCtr="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595454"/>
                  </a:solidFill>
                  <a:effectLst/>
                  <a:uLnTx/>
                  <a:uFillTx/>
                  <a:latin typeface="Trebuchet MS" panose="020B0603020202020204"/>
                  <a:ea typeface="+mn-ea"/>
                  <a:cs typeface="+mn-cs"/>
                </a:rPr>
                <a:t>RT</a:t>
              </a:r>
            </a:p>
          </p:txBody>
        </p:sp>
        <p:grpSp>
          <p:nvGrpSpPr>
            <p:cNvPr id="544" name="Group 543">
              <a:extLst>
                <a:ext uri="{FF2B5EF4-FFF2-40B4-BE49-F238E27FC236}">
                  <a16:creationId xmlns:a16="http://schemas.microsoft.com/office/drawing/2014/main" id="{049C09D6-3C39-6445-A0EF-3FD374CE7F85}"/>
                </a:ext>
              </a:extLst>
            </p:cNvPr>
            <p:cNvGrpSpPr/>
            <p:nvPr/>
          </p:nvGrpSpPr>
          <p:grpSpPr>
            <a:xfrm>
              <a:off x="1954791" y="4242040"/>
              <a:ext cx="1359149" cy="68400"/>
              <a:chOff x="1001115" y="3136606"/>
              <a:chExt cx="938532" cy="54864"/>
            </a:xfrm>
          </p:grpSpPr>
          <p:sp>
            <p:nvSpPr>
              <p:cNvPr id="550" name="Freeform 23">
                <a:extLst>
                  <a:ext uri="{FF2B5EF4-FFF2-40B4-BE49-F238E27FC236}">
                    <a16:creationId xmlns:a16="http://schemas.microsoft.com/office/drawing/2014/main" id="{C857CC05-67B7-2547-90E2-C937A5DF30AD}"/>
                  </a:ext>
                </a:extLst>
              </p:cNvPr>
              <p:cNvSpPr>
                <a:spLocks/>
              </p:cNvSpPr>
              <p:nvPr/>
            </p:nvSpPr>
            <p:spPr bwMode="auto">
              <a:xfrm>
                <a:off x="1001115" y="3141178"/>
                <a:ext cx="938532" cy="45720"/>
              </a:xfrm>
              <a:custGeom>
                <a:avLst/>
                <a:gdLst>
                  <a:gd name="T0" fmla="*/ 852 w 1689"/>
                  <a:gd name="T1" fmla="*/ 0 h 17"/>
                  <a:gd name="T2" fmla="*/ 1689 w 1689"/>
                  <a:gd name="T3" fmla="*/ 0 h 17"/>
                  <a:gd name="T4" fmla="*/ 1689 w 1689"/>
                  <a:gd name="T5" fmla="*/ 17 h 17"/>
                  <a:gd name="T6" fmla="*/ 0 w 1689"/>
                  <a:gd name="T7" fmla="*/ 17 h 17"/>
                  <a:gd name="T8" fmla="*/ 0 w 1689"/>
                  <a:gd name="T9" fmla="*/ 0 h 17"/>
                  <a:gd name="T10" fmla="*/ 852 w 1689"/>
                  <a:gd name="T11" fmla="*/ 0 h 17"/>
                  <a:gd name="T12" fmla="*/ 852 w 1689"/>
                  <a:gd name="T13" fmla="*/ 0 h 17"/>
                  <a:gd name="T14" fmla="*/ 852 w 1689"/>
                  <a:gd name="T15" fmla="*/ 0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89" h="17">
                    <a:moveTo>
                      <a:pt x="852" y="0"/>
                    </a:moveTo>
                    <a:lnTo>
                      <a:pt x="1689" y="0"/>
                    </a:lnTo>
                    <a:lnTo>
                      <a:pt x="1689" y="17"/>
                    </a:lnTo>
                    <a:lnTo>
                      <a:pt x="0" y="17"/>
                    </a:lnTo>
                    <a:lnTo>
                      <a:pt x="0" y="0"/>
                    </a:lnTo>
                    <a:lnTo>
                      <a:pt x="852" y="0"/>
                    </a:lnTo>
                    <a:lnTo>
                      <a:pt x="852" y="0"/>
                    </a:lnTo>
                    <a:lnTo>
                      <a:pt x="852" y="0"/>
                    </a:lnTo>
                    <a:close/>
                  </a:path>
                </a:pathLst>
              </a:custGeom>
              <a:solidFill>
                <a:srgbClr val="C0F2FB"/>
              </a:solidFill>
              <a:ln>
                <a:noFill/>
              </a:ln>
            </p:spPr>
            <p:txBody>
              <a:bodyPr vert="horz" wrap="square" lIns="162560" tIns="81280" rIns="162560" bIns="81280" numCol="1" anchor="t" anchorCtr="0" compatLnSpc="1">
                <a:prstTxWarp prst="textNoShape">
                  <a:avLst/>
                </a:prstTxWarp>
              </a:bodyPr>
              <a:lstStyle/>
              <a:p>
                <a:pPr marL="0" marR="0" lvl="0" indent="0" algn="l" defTabSz="81276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4C4C4C"/>
                  </a:solidFill>
                  <a:effectLst/>
                  <a:uLnTx/>
                  <a:uFillTx/>
                  <a:latin typeface="Trebuchet MS" panose="020B0603020202020204"/>
                  <a:ea typeface="+mn-ea"/>
                  <a:cs typeface="+mn-cs"/>
                </a:endParaRPr>
              </a:p>
            </p:txBody>
          </p:sp>
          <p:grpSp>
            <p:nvGrpSpPr>
              <p:cNvPr id="551" name="Group 550">
                <a:extLst>
                  <a:ext uri="{FF2B5EF4-FFF2-40B4-BE49-F238E27FC236}">
                    <a16:creationId xmlns:a16="http://schemas.microsoft.com/office/drawing/2014/main" id="{534E1FE7-E79D-264E-9395-435D60B39A9A}"/>
                  </a:ext>
                </a:extLst>
              </p:cNvPr>
              <p:cNvGrpSpPr/>
              <p:nvPr/>
            </p:nvGrpSpPr>
            <p:grpSpPr>
              <a:xfrm>
                <a:off x="1256969" y="3136606"/>
                <a:ext cx="619716" cy="54864"/>
                <a:chOff x="1256969" y="3136606"/>
                <a:chExt cx="619716" cy="54864"/>
              </a:xfrm>
            </p:grpSpPr>
            <p:cxnSp>
              <p:nvCxnSpPr>
                <p:cNvPr id="552" name="Straight Connector 551">
                  <a:extLst>
                    <a:ext uri="{FF2B5EF4-FFF2-40B4-BE49-F238E27FC236}">
                      <a16:creationId xmlns:a16="http://schemas.microsoft.com/office/drawing/2014/main" id="{40355445-2A31-1D4D-880F-0DD4805DA79D}"/>
                    </a:ext>
                  </a:extLst>
                </p:cNvPr>
                <p:cNvCxnSpPr>
                  <a:cxnSpLocks/>
                </p:cNvCxnSpPr>
                <p:nvPr/>
              </p:nvCxnSpPr>
              <p:spPr>
                <a:xfrm>
                  <a:off x="1256969" y="3136606"/>
                  <a:ext cx="0" cy="5486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53" name="Straight Connector 552">
                  <a:extLst>
                    <a:ext uri="{FF2B5EF4-FFF2-40B4-BE49-F238E27FC236}">
                      <a16:creationId xmlns:a16="http://schemas.microsoft.com/office/drawing/2014/main" id="{B5A2B13F-F214-4648-BA6C-FC94E926B1F0}"/>
                    </a:ext>
                  </a:extLst>
                </p:cNvPr>
                <p:cNvCxnSpPr>
                  <a:cxnSpLocks/>
                </p:cNvCxnSpPr>
                <p:nvPr/>
              </p:nvCxnSpPr>
              <p:spPr>
                <a:xfrm>
                  <a:off x="1689985" y="3136606"/>
                  <a:ext cx="0" cy="5486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54" name="Straight Connector 553">
                  <a:extLst>
                    <a:ext uri="{FF2B5EF4-FFF2-40B4-BE49-F238E27FC236}">
                      <a16:creationId xmlns:a16="http://schemas.microsoft.com/office/drawing/2014/main" id="{A43397A5-15AE-EF44-A003-256745CD827C}"/>
                    </a:ext>
                  </a:extLst>
                </p:cNvPr>
                <p:cNvCxnSpPr>
                  <a:cxnSpLocks/>
                </p:cNvCxnSpPr>
                <p:nvPr/>
              </p:nvCxnSpPr>
              <p:spPr>
                <a:xfrm>
                  <a:off x="1876685" y="3136606"/>
                  <a:ext cx="0" cy="5486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545" name="Oval 544">
              <a:extLst>
                <a:ext uri="{FF2B5EF4-FFF2-40B4-BE49-F238E27FC236}">
                  <a16:creationId xmlns:a16="http://schemas.microsoft.com/office/drawing/2014/main" id="{A6DC0A75-E655-CC43-88FD-5ACA57D52EDF}"/>
                </a:ext>
              </a:extLst>
            </p:cNvPr>
            <p:cNvSpPr/>
            <p:nvPr/>
          </p:nvSpPr>
          <p:spPr>
            <a:xfrm>
              <a:off x="1911042" y="4228640"/>
              <a:ext cx="91440" cy="91440"/>
            </a:xfrm>
            <a:prstGeom prst="ellipse">
              <a:avLst/>
            </a:prstGeom>
            <a:solidFill>
              <a:srgbClr val="C0F2FB"/>
            </a:solidFill>
            <a:ln w="19050">
              <a:solidFill>
                <a:srgbClr val="C0F2F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546" name="Oval 545">
              <a:extLst>
                <a:ext uri="{FF2B5EF4-FFF2-40B4-BE49-F238E27FC236}">
                  <a16:creationId xmlns:a16="http://schemas.microsoft.com/office/drawing/2014/main" id="{F002B9E3-3D29-C54C-9CDF-24E22BC34C42}"/>
                </a:ext>
              </a:extLst>
            </p:cNvPr>
            <p:cNvSpPr/>
            <p:nvPr/>
          </p:nvSpPr>
          <p:spPr>
            <a:xfrm>
              <a:off x="2271771" y="4228640"/>
              <a:ext cx="91440" cy="91440"/>
            </a:xfrm>
            <a:prstGeom prst="ellipse">
              <a:avLst/>
            </a:prstGeom>
            <a:solidFill>
              <a:srgbClr val="C0F2FB"/>
            </a:solidFill>
            <a:ln w="19050">
              <a:solidFill>
                <a:srgbClr val="C0F2F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547" name="Oval 546">
              <a:extLst>
                <a:ext uri="{FF2B5EF4-FFF2-40B4-BE49-F238E27FC236}">
                  <a16:creationId xmlns:a16="http://schemas.microsoft.com/office/drawing/2014/main" id="{147DC676-DC91-B141-A276-43272387CDE1}"/>
                </a:ext>
              </a:extLst>
            </p:cNvPr>
            <p:cNvSpPr/>
            <p:nvPr/>
          </p:nvSpPr>
          <p:spPr>
            <a:xfrm>
              <a:off x="2876329" y="4228640"/>
              <a:ext cx="91440" cy="91440"/>
            </a:xfrm>
            <a:prstGeom prst="ellipse">
              <a:avLst/>
            </a:prstGeom>
            <a:solidFill>
              <a:srgbClr val="C0F2FB"/>
            </a:solidFill>
            <a:ln w="19050">
              <a:solidFill>
                <a:srgbClr val="C0F2F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548" name="Oval 547">
              <a:extLst>
                <a:ext uri="{FF2B5EF4-FFF2-40B4-BE49-F238E27FC236}">
                  <a16:creationId xmlns:a16="http://schemas.microsoft.com/office/drawing/2014/main" id="{801FE774-A8DE-FC40-B412-3ABBEB80308C}"/>
                </a:ext>
              </a:extLst>
            </p:cNvPr>
            <p:cNvSpPr/>
            <p:nvPr/>
          </p:nvSpPr>
          <p:spPr>
            <a:xfrm>
              <a:off x="3143165" y="4228640"/>
              <a:ext cx="91440" cy="91440"/>
            </a:xfrm>
            <a:prstGeom prst="ellipse">
              <a:avLst/>
            </a:prstGeom>
            <a:solidFill>
              <a:srgbClr val="C0F2FB"/>
            </a:solidFill>
            <a:ln w="19050">
              <a:solidFill>
                <a:srgbClr val="C0F2F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549" name="Oval 548">
              <a:extLst>
                <a:ext uri="{FF2B5EF4-FFF2-40B4-BE49-F238E27FC236}">
                  <a16:creationId xmlns:a16="http://schemas.microsoft.com/office/drawing/2014/main" id="{E15FB4A9-C172-2A41-A1E1-FF3F06432AE2}"/>
                </a:ext>
              </a:extLst>
            </p:cNvPr>
            <p:cNvSpPr/>
            <p:nvPr/>
          </p:nvSpPr>
          <p:spPr>
            <a:xfrm>
              <a:off x="3286597" y="4228640"/>
              <a:ext cx="91440" cy="91440"/>
            </a:xfrm>
            <a:prstGeom prst="ellipse">
              <a:avLst/>
            </a:prstGeom>
            <a:solidFill>
              <a:schemeClr val="bg2"/>
            </a:solidFill>
            <a:ln w="190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535" name="TextBox 534">
              <a:extLst>
                <a:ext uri="{FF2B5EF4-FFF2-40B4-BE49-F238E27FC236}">
                  <a16:creationId xmlns:a16="http://schemas.microsoft.com/office/drawing/2014/main" id="{B7C6A70B-9FFB-6448-B0C2-BD3554DA48E7}"/>
                </a:ext>
              </a:extLst>
            </p:cNvPr>
            <p:cNvSpPr txBox="1"/>
            <p:nvPr/>
          </p:nvSpPr>
          <p:spPr>
            <a:xfrm>
              <a:off x="7255022" y="4326023"/>
              <a:ext cx="133450" cy="191913"/>
            </a:xfrm>
            <a:prstGeom prst="rect">
              <a:avLst/>
            </a:prstGeom>
            <a:noFill/>
          </p:spPr>
          <p:txBody>
            <a:bodyPr wrap="square" lIns="0" tIns="0" rIns="0" bIns="0" rtlCol="0" anchor="ctr" anchorCtr="0">
              <a:spAutoFit/>
            </a:bodyPr>
            <a:lstStyle/>
            <a:p>
              <a:pPr marL="0" marR="0" lvl="0" indent="0" algn="ctr" defTabSz="812740" rtl="0" eaLnBrk="1" fontAlgn="auto" latinLnBrk="0" hangingPunct="1">
                <a:lnSpc>
                  <a:spcPct val="85000"/>
                </a:lnSpc>
                <a:spcBef>
                  <a:spcPts val="0"/>
                </a:spcBef>
                <a:spcAft>
                  <a:spcPts val="0"/>
                </a:spcAft>
                <a:buClrTx/>
                <a:buSzTx/>
                <a:buFontTx/>
                <a:buNone/>
                <a:tabLst/>
                <a:defRPr/>
              </a:pPr>
              <a:r>
                <a:rPr kumimoji="0" lang="en-US" sz="1467" b="1" i="0" u="none" strike="noStrike" kern="1200" cap="none" spc="0" normalizeH="0" baseline="0" noProof="0" dirty="0">
                  <a:ln>
                    <a:noFill/>
                  </a:ln>
                  <a:solidFill>
                    <a:srgbClr val="FF0000"/>
                  </a:solidFill>
                  <a:effectLst/>
                  <a:uLnTx/>
                  <a:uFillTx/>
                  <a:latin typeface="Trebuchet MS" panose="020B0603020202020204"/>
                  <a:ea typeface="+mn-ea"/>
                  <a:cs typeface="Calibri" panose="020F0502020204030204" pitchFamily="34" charset="0"/>
                </a:rPr>
                <a:t>†</a:t>
              </a:r>
              <a:endParaRPr kumimoji="0" lang="en-US" sz="1467" b="0" i="0" u="none" strike="noStrike" kern="1200" cap="none" spc="0" normalizeH="0" baseline="0" noProof="0" dirty="0">
                <a:ln>
                  <a:noFill/>
                </a:ln>
                <a:solidFill>
                  <a:srgbClr val="FF0000"/>
                </a:solidFill>
                <a:effectLst/>
                <a:uLnTx/>
                <a:uFillTx/>
                <a:latin typeface="Trebuchet MS" panose="020B0603020202020204"/>
                <a:ea typeface="+mn-ea"/>
                <a:cs typeface="Calibri" panose="020F0502020204030204" pitchFamily="34" charset="0"/>
              </a:endParaRPr>
            </a:p>
          </p:txBody>
        </p:sp>
        <p:sp>
          <p:nvSpPr>
            <p:cNvPr id="537" name="Freeform 16">
              <a:extLst>
                <a:ext uri="{FF2B5EF4-FFF2-40B4-BE49-F238E27FC236}">
                  <a16:creationId xmlns:a16="http://schemas.microsoft.com/office/drawing/2014/main" id="{F55ABD4B-0BF4-AC44-81A0-88E5FE3CEBD7}"/>
                </a:ext>
              </a:extLst>
            </p:cNvPr>
            <p:cNvSpPr>
              <a:spLocks/>
            </p:cNvSpPr>
            <p:nvPr/>
          </p:nvSpPr>
          <p:spPr bwMode="auto">
            <a:xfrm>
              <a:off x="1958896" y="4391771"/>
              <a:ext cx="377910" cy="60416"/>
            </a:xfrm>
            <a:custGeom>
              <a:avLst/>
              <a:gdLst>
                <a:gd name="T0" fmla="*/ 109 w 217"/>
                <a:gd name="T1" fmla="*/ 0 h 17"/>
                <a:gd name="T2" fmla="*/ 217 w 217"/>
                <a:gd name="T3" fmla="*/ 0 h 17"/>
                <a:gd name="T4" fmla="*/ 217 w 217"/>
                <a:gd name="T5" fmla="*/ 17 h 17"/>
                <a:gd name="T6" fmla="*/ 0 w 217"/>
                <a:gd name="T7" fmla="*/ 17 h 17"/>
                <a:gd name="T8" fmla="*/ 0 w 217"/>
                <a:gd name="T9" fmla="*/ 0 h 17"/>
                <a:gd name="T10" fmla="*/ 109 w 217"/>
                <a:gd name="T11" fmla="*/ 0 h 17"/>
                <a:gd name="T12" fmla="*/ 109 w 217"/>
                <a:gd name="T13" fmla="*/ 0 h 17"/>
                <a:gd name="T14" fmla="*/ 109 w 217"/>
                <a:gd name="T15" fmla="*/ 0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7" h="17">
                  <a:moveTo>
                    <a:pt x="109" y="0"/>
                  </a:moveTo>
                  <a:lnTo>
                    <a:pt x="217" y="0"/>
                  </a:lnTo>
                  <a:lnTo>
                    <a:pt x="217" y="17"/>
                  </a:lnTo>
                  <a:lnTo>
                    <a:pt x="0" y="17"/>
                  </a:lnTo>
                  <a:lnTo>
                    <a:pt x="0" y="0"/>
                  </a:lnTo>
                  <a:lnTo>
                    <a:pt x="109" y="0"/>
                  </a:lnTo>
                  <a:lnTo>
                    <a:pt x="109" y="0"/>
                  </a:lnTo>
                  <a:lnTo>
                    <a:pt x="109" y="0"/>
                  </a:lnTo>
                  <a:close/>
                </a:path>
              </a:pathLst>
            </a:custGeom>
            <a:solidFill>
              <a:srgbClr val="009FBA"/>
            </a:solidFill>
            <a:ln>
              <a:noFill/>
            </a:ln>
          </p:spPr>
          <p:txBody>
            <a:bodyPr vert="horz" wrap="square" lIns="162560" tIns="81280" rIns="162560" bIns="81280" numCol="1" anchor="t" anchorCtr="0" compatLnSpc="1">
              <a:prstTxWarp prst="textNoShape">
                <a:avLst/>
              </a:prstTxWarp>
            </a:bodyPr>
            <a:lstStyle/>
            <a:p>
              <a:pPr marL="0" marR="0" lvl="0" indent="0" algn="l" defTabSz="81276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4C4C4C"/>
                </a:solidFill>
                <a:effectLst/>
                <a:uLnTx/>
                <a:uFillTx/>
                <a:latin typeface="Trebuchet MS" panose="020B0603020202020204"/>
                <a:ea typeface="+mn-ea"/>
                <a:cs typeface="+mn-cs"/>
              </a:endParaRPr>
            </a:p>
          </p:txBody>
        </p:sp>
        <p:sp>
          <p:nvSpPr>
            <p:cNvPr id="538" name="TextBox 537">
              <a:extLst>
                <a:ext uri="{FF2B5EF4-FFF2-40B4-BE49-F238E27FC236}">
                  <a16:creationId xmlns:a16="http://schemas.microsoft.com/office/drawing/2014/main" id="{131F8D84-8478-5B4A-B4BC-512E5F7E2313}"/>
                </a:ext>
              </a:extLst>
            </p:cNvPr>
            <p:cNvSpPr txBox="1"/>
            <p:nvPr/>
          </p:nvSpPr>
          <p:spPr>
            <a:xfrm>
              <a:off x="2424542" y="4329647"/>
              <a:ext cx="173253" cy="184666"/>
            </a:xfrm>
            <a:prstGeom prst="rect">
              <a:avLst/>
            </a:prstGeom>
            <a:noFill/>
          </p:spPr>
          <p:txBody>
            <a:bodyPr wrap="none" lIns="0" tIns="0" rIns="0" bIns="0" rtlCol="0" anchor="ctr" anchorCtr="0">
              <a:spAutoFit/>
            </a:bodyPr>
            <a:lstStyle>
              <a:defPPr>
                <a:defRPr lang="en-US"/>
              </a:defPPr>
              <a:lvl1pPr>
                <a:defRPr sz="1000"/>
              </a:lvl1p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595454"/>
                  </a:solidFill>
                  <a:effectLst/>
                  <a:uLnTx/>
                  <a:uFillTx/>
                  <a:latin typeface="Trebuchet MS" panose="020B0603020202020204"/>
                  <a:ea typeface="+mn-ea"/>
                  <a:cs typeface="+mn-cs"/>
                </a:rPr>
                <a:t>RT</a:t>
              </a:r>
            </a:p>
          </p:txBody>
        </p:sp>
        <p:sp>
          <p:nvSpPr>
            <p:cNvPr id="539" name="Oval 538">
              <a:extLst>
                <a:ext uri="{FF2B5EF4-FFF2-40B4-BE49-F238E27FC236}">
                  <a16:creationId xmlns:a16="http://schemas.microsoft.com/office/drawing/2014/main" id="{D350BC32-F569-D941-9BB3-CB86DB82278C}"/>
                </a:ext>
              </a:extLst>
            </p:cNvPr>
            <p:cNvSpPr/>
            <p:nvPr/>
          </p:nvSpPr>
          <p:spPr>
            <a:xfrm>
              <a:off x="1911041" y="4374379"/>
              <a:ext cx="91440" cy="91440"/>
            </a:xfrm>
            <a:prstGeom prst="ellipse">
              <a:avLst/>
            </a:prstGeom>
            <a:solidFill>
              <a:srgbClr val="009FBA"/>
            </a:solidFill>
            <a:ln w="19050">
              <a:solidFill>
                <a:srgbClr val="009F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540" name="Oval 539">
              <a:extLst>
                <a:ext uri="{FF2B5EF4-FFF2-40B4-BE49-F238E27FC236}">
                  <a16:creationId xmlns:a16="http://schemas.microsoft.com/office/drawing/2014/main" id="{090E3140-8380-CB45-B429-06BEAD3D11C1}"/>
                </a:ext>
              </a:extLst>
            </p:cNvPr>
            <p:cNvSpPr/>
            <p:nvPr/>
          </p:nvSpPr>
          <p:spPr>
            <a:xfrm>
              <a:off x="2277421" y="4374379"/>
              <a:ext cx="91440" cy="91440"/>
            </a:xfrm>
            <a:prstGeom prst="ellipse">
              <a:avLst/>
            </a:prstGeom>
            <a:solidFill>
              <a:schemeClr val="bg2"/>
            </a:solidFill>
            <a:ln w="190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524" name="TextBox 523">
              <a:extLst>
                <a:ext uri="{FF2B5EF4-FFF2-40B4-BE49-F238E27FC236}">
                  <a16:creationId xmlns:a16="http://schemas.microsoft.com/office/drawing/2014/main" id="{FC492E76-3D50-E847-BE80-E75DAC9ACC05}"/>
                </a:ext>
              </a:extLst>
            </p:cNvPr>
            <p:cNvSpPr txBox="1"/>
            <p:nvPr/>
          </p:nvSpPr>
          <p:spPr>
            <a:xfrm>
              <a:off x="3597702" y="4476810"/>
              <a:ext cx="133450" cy="191912"/>
            </a:xfrm>
            <a:prstGeom prst="rect">
              <a:avLst/>
            </a:prstGeom>
            <a:noFill/>
          </p:spPr>
          <p:txBody>
            <a:bodyPr wrap="square" lIns="0" tIns="0" rIns="0" bIns="0" rtlCol="0" anchor="ctr" anchorCtr="0">
              <a:spAutoFit/>
            </a:bodyPr>
            <a:lstStyle/>
            <a:p>
              <a:pPr marL="0" marR="0" lvl="0" indent="0" algn="ctr" defTabSz="812740" rtl="0" eaLnBrk="1" fontAlgn="auto" latinLnBrk="0" hangingPunct="1">
                <a:lnSpc>
                  <a:spcPct val="85000"/>
                </a:lnSpc>
                <a:spcBef>
                  <a:spcPts val="0"/>
                </a:spcBef>
                <a:spcAft>
                  <a:spcPts val="0"/>
                </a:spcAft>
                <a:buClrTx/>
                <a:buSzTx/>
                <a:buFontTx/>
                <a:buNone/>
                <a:tabLst/>
                <a:defRPr/>
              </a:pPr>
              <a:r>
                <a:rPr kumimoji="0" lang="en-US" sz="1467" b="1" i="0" u="none" strike="noStrike" kern="1200" cap="none" spc="0" normalizeH="0" baseline="0" noProof="0" dirty="0">
                  <a:ln>
                    <a:noFill/>
                  </a:ln>
                  <a:solidFill>
                    <a:srgbClr val="FF0000"/>
                  </a:solidFill>
                  <a:effectLst/>
                  <a:uLnTx/>
                  <a:uFillTx/>
                  <a:latin typeface="Trebuchet MS" panose="020B0603020202020204"/>
                  <a:ea typeface="+mn-ea"/>
                  <a:cs typeface="Calibri" panose="020F0502020204030204" pitchFamily="34" charset="0"/>
                </a:rPr>
                <a:t>†</a:t>
              </a:r>
              <a:endParaRPr kumimoji="0" lang="en-US" sz="1467" b="0" i="0" u="none" strike="noStrike" kern="1200" cap="none" spc="0" normalizeH="0" baseline="0" noProof="0" dirty="0">
                <a:ln>
                  <a:noFill/>
                </a:ln>
                <a:solidFill>
                  <a:srgbClr val="FF0000"/>
                </a:solidFill>
                <a:effectLst/>
                <a:uLnTx/>
                <a:uFillTx/>
                <a:latin typeface="Trebuchet MS" panose="020B0603020202020204"/>
                <a:ea typeface="+mn-ea"/>
                <a:cs typeface="Calibri" panose="020F0502020204030204" pitchFamily="34" charset="0"/>
              </a:endParaRPr>
            </a:p>
          </p:txBody>
        </p:sp>
        <p:grpSp>
          <p:nvGrpSpPr>
            <p:cNvPr id="525" name="Group 524">
              <a:extLst>
                <a:ext uri="{FF2B5EF4-FFF2-40B4-BE49-F238E27FC236}">
                  <a16:creationId xmlns:a16="http://schemas.microsoft.com/office/drawing/2014/main" id="{BDEB7DD1-CD7F-454E-97C0-94C24A4ACB2B}"/>
                </a:ext>
              </a:extLst>
            </p:cNvPr>
            <p:cNvGrpSpPr/>
            <p:nvPr/>
          </p:nvGrpSpPr>
          <p:grpSpPr>
            <a:xfrm>
              <a:off x="1944823" y="4538566"/>
              <a:ext cx="966455" cy="68400"/>
              <a:chOff x="997063" y="3400827"/>
              <a:chExt cx="667365" cy="54864"/>
            </a:xfrm>
          </p:grpSpPr>
          <p:sp>
            <p:nvSpPr>
              <p:cNvPr id="530" name="Freeform 48">
                <a:extLst>
                  <a:ext uri="{FF2B5EF4-FFF2-40B4-BE49-F238E27FC236}">
                    <a16:creationId xmlns:a16="http://schemas.microsoft.com/office/drawing/2014/main" id="{96A88B43-3589-8F4A-BF4C-F124DA410443}"/>
                  </a:ext>
                </a:extLst>
              </p:cNvPr>
              <p:cNvSpPr>
                <a:spLocks/>
              </p:cNvSpPr>
              <p:nvPr/>
            </p:nvSpPr>
            <p:spPr bwMode="auto">
              <a:xfrm>
                <a:off x="997063" y="3405399"/>
                <a:ext cx="274692" cy="45720"/>
              </a:xfrm>
              <a:custGeom>
                <a:avLst/>
                <a:gdLst>
                  <a:gd name="T0" fmla="*/ 120 w 237"/>
                  <a:gd name="T1" fmla="*/ 0 h 17"/>
                  <a:gd name="T2" fmla="*/ 237 w 237"/>
                  <a:gd name="T3" fmla="*/ 0 h 17"/>
                  <a:gd name="T4" fmla="*/ 237 w 237"/>
                  <a:gd name="T5" fmla="*/ 17 h 17"/>
                  <a:gd name="T6" fmla="*/ 0 w 237"/>
                  <a:gd name="T7" fmla="*/ 17 h 17"/>
                  <a:gd name="T8" fmla="*/ 0 w 237"/>
                  <a:gd name="T9" fmla="*/ 0 h 17"/>
                  <a:gd name="T10" fmla="*/ 120 w 237"/>
                  <a:gd name="T11" fmla="*/ 0 h 17"/>
                  <a:gd name="T12" fmla="*/ 120 w 237"/>
                  <a:gd name="T13" fmla="*/ 0 h 17"/>
                  <a:gd name="T14" fmla="*/ 120 w 237"/>
                  <a:gd name="T15" fmla="*/ 0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7" h="17">
                    <a:moveTo>
                      <a:pt x="120" y="0"/>
                    </a:moveTo>
                    <a:lnTo>
                      <a:pt x="237" y="0"/>
                    </a:lnTo>
                    <a:lnTo>
                      <a:pt x="237" y="17"/>
                    </a:lnTo>
                    <a:lnTo>
                      <a:pt x="0" y="17"/>
                    </a:lnTo>
                    <a:lnTo>
                      <a:pt x="0" y="0"/>
                    </a:lnTo>
                    <a:lnTo>
                      <a:pt x="120" y="0"/>
                    </a:lnTo>
                    <a:lnTo>
                      <a:pt x="120" y="0"/>
                    </a:lnTo>
                    <a:lnTo>
                      <a:pt x="120" y="0"/>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560" tIns="81280" rIns="162560" bIns="81280" numCol="1" anchor="t" anchorCtr="0" compatLnSpc="1">
                <a:prstTxWarp prst="textNoShape">
                  <a:avLst/>
                </a:prstTxWarp>
              </a:bodyPr>
              <a:lstStyle/>
              <a:p>
                <a:pPr marL="0" marR="0" lvl="0" indent="0" algn="l" defTabSz="81276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4C4C4C"/>
                  </a:solidFill>
                  <a:effectLst/>
                  <a:uLnTx/>
                  <a:uFillTx/>
                  <a:latin typeface="Trebuchet MS" panose="020B0603020202020204"/>
                  <a:ea typeface="+mn-ea"/>
                  <a:cs typeface="+mn-cs"/>
                </a:endParaRPr>
              </a:p>
            </p:txBody>
          </p:sp>
          <p:sp>
            <p:nvSpPr>
              <p:cNvPr id="531" name="Freeform 48">
                <a:extLst>
                  <a:ext uri="{FF2B5EF4-FFF2-40B4-BE49-F238E27FC236}">
                    <a16:creationId xmlns:a16="http://schemas.microsoft.com/office/drawing/2014/main" id="{ACA88D45-77DC-E241-B967-B97561085C7C}"/>
                  </a:ext>
                </a:extLst>
              </p:cNvPr>
              <p:cNvSpPr>
                <a:spLocks/>
              </p:cNvSpPr>
              <p:nvPr/>
            </p:nvSpPr>
            <p:spPr bwMode="auto">
              <a:xfrm>
                <a:off x="1266124" y="3405399"/>
                <a:ext cx="398304" cy="45720"/>
              </a:xfrm>
              <a:custGeom>
                <a:avLst/>
                <a:gdLst>
                  <a:gd name="T0" fmla="*/ 120 w 237"/>
                  <a:gd name="T1" fmla="*/ 0 h 17"/>
                  <a:gd name="T2" fmla="*/ 237 w 237"/>
                  <a:gd name="T3" fmla="*/ 0 h 17"/>
                  <a:gd name="T4" fmla="*/ 237 w 237"/>
                  <a:gd name="T5" fmla="*/ 17 h 17"/>
                  <a:gd name="T6" fmla="*/ 0 w 237"/>
                  <a:gd name="T7" fmla="*/ 17 h 17"/>
                  <a:gd name="T8" fmla="*/ 0 w 237"/>
                  <a:gd name="T9" fmla="*/ 0 h 17"/>
                  <a:gd name="T10" fmla="*/ 120 w 237"/>
                  <a:gd name="T11" fmla="*/ 0 h 17"/>
                  <a:gd name="T12" fmla="*/ 120 w 237"/>
                  <a:gd name="T13" fmla="*/ 0 h 17"/>
                  <a:gd name="T14" fmla="*/ 120 w 237"/>
                  <a:gd name="T15" fmla="*/ 0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7" h="17">
                    <a:moveTo>
                      <a:pt x="120" y="0"/>
                    </a:moveTo>
                    <a:lnTo>
                      <a:pt x="237" y="0"/>
                    </a:lnTo>
                    <a:lnTo>
                      <a:pt x="237" y="17"/>
                    </a:lnTo>
                    <a:lnTo>
                      <a:pt x="0" y="17"/>
                    </a:lnTo>
                    <a:lnTo>
                      <a:pt x="0" y="0"/>
                    </a:lnTo>
                    <a:lnTo>
                      <a:pt x="120" y="0"/>
                    </a:lnTo>
                    <a:lnTo>
                      <a:pt x="120" y="0"/>
                    </a:lnTo>
                    <a:lnTo>
                      <a:pt x="120" y="0"/>
                    </a:lnTo>
                    <a:close/>
                  </a:path>
                </a:pathLst>
              </a:custGeom>
              <a:solidFill>
                <a:srgbClr val="009FBA"/>
              </a:solidFill>
              <a:ln>
                <a:noFill/>
              </a:ln>
            </p:spPr>
            <p:txBody>
              <a:bodyPr vert="horz" wrap="square" lIns="162560" tIns="81280" rIns="162560" bIns="81280" numCol="1" anchor="t" anchorCtr="0" compatLnSpc="1">
                <a:prstTxWarp prst="textNoShape">
                  <a:avLst/>
                </a:prstTxWarp>
              </a:bodyPr>
              <a:lstStyle/>
              <a:p>
                <a:pPr marL="0" marR="0" lvl="0" indent="0" algn="l" defTabSz="81276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4C4C4C"/>
                  </a:solidFill>
                  <a:effectLst/>
                  <a:uLnTx/>
                  <a:uFillTx/>
                  <a:latin typeface="Trebuchet MS" panose="020B0603020202020204"/>
                  <a:ea typeface="+mn-ea"/>
                  <a:cs typeface="+mn-cs"/>
                </a:endParaRPr>
              </a:p>
            </p:txBody>
          </p:sp>
          <p:cxnSp>
            <p:nvCxnSpPr>
              <p:cNvPr id="532" name="Straight Connector 531">
                <a:extLst>
                  <a:ext uri="{FF2B5EF4-FFF2-40B4-BE49-F238E27FC236}">
                    <a16:creationId xmlns:a16="http://schemas.microsoft.com/office/drawing/2014/main" id="{F0A94A96-A073-DD42-A055-2A41155BCB7B}"/>
                  </a:ext>
                </a:extLst>
              </p:cNvPr>
              <p:cNvCxnSpPr>
                <a:cxnSpLocks/>
              </p:cNvCxnSpPr>
              <p:nvPr/>
            </p:nvCxnSpPr>
            <p:spPr>
              <a:xfrm>
                <a:off x="1266636" y="3400827"/>
                <a:ext cx="0" cy="5486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526" name="TextBox 525">
              <a:extLst>
                <a:ext uri="{FF2B5EF4-FFF2-40B4-BE49-F238E27FC236}">
                  <a16:creationId xmlns:a16="http://schemas.microsoft.com/office/drawing/2014/main" id="{78DB1DA9-DF10-FD44-9DA7-F40F02897141}"/>
                </a:ext>
              </a:extLst>
            </p:cNvPr>
            <p:cNvSpPr txBox="1"/>
            <p:nvPr/>
          </p:nvSpPr>
          <p:spPr>
            <a:xfrm>
              <a:off x="3083314" y="4494285"/>
              <a:ext cx="539588" cy="156967"/>
            </a:xfrm>
            <a:prstGeom prst="rect">
              <a:avLst/>
            </a:prstGeom>
            <a:noFill/>
          </p:spPr>
          <p:txBody>
            <a:bodyPr wrap="square" lIns="0" tIns="0" rIns="0" bIns="0" rtlCol="0" anchor="ctr" anchorCtr="0">
              <a:spAutoFit/>
            </a:bodyPr>
            <a:lstStyle/>
            <a:p>
              <a:pPr marL="0" marR="0" lvl="0" indent="0" algn="l" defTabSz="1219170" rtl="0" eaLnBrk="1" fontAlgn="auto" latinLnBrk="0" hangingPunct="1">
                <a:lnSpc>
                  <a:spcPct val="85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595454"/>
                  </a:solidFill>
                  <a:effectLst/>
                  <a:uLnTx/>
                  <a:uFillTx/>
                  <a:latin typeface="Trebuchet MS" panose="020B0603020202020204"/>
                  <a:ea typeface="+mn-ea"/>
                  <a:cs typeface="+mn-cs"/>
                </a:rPr>
                <a:t>RT</a:t>
              </a:r>
            </a:p>
          </p:txBody>
        </p:sp>
        <p:sp>
          <p:nvSpPr>
            <p:cNvPr id="527" name="Oval 526">
              <a:extLst>
                <a:ext uri="{FF2B5EF4-FFF2-40B4-BE49-F238E27FC236}">
                  <a16:creationId xmlns:a16="http://schemas.microsoft.com/office/drawing/2014/main" id="{A1A9B737-0176-E246-9D54-EB4D9652E7C9}"/>
                </a:ext>
              </a:extLst>
            </p:cNvPr>
            <p:cNvSpPr/>
            <p:nvPr/>
          </p:nvSpPr>
          <p:spPr>
            <a:xfrm>
              <a:off x="1911042" y="4525166"/>
              <a:ext cx="91440" cy="91440"/>
            </a:xfrm>
            <a:prstGeom prst="ellipse">
              <a:avLst/>
            </a:prstGeom>
            <a:solidFill>
              <a:schemeClr val="tx1"/>
            </a:solidFill>
            <a:ln w="1905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528" name="Oval 527">
              <a:extLst>
                <a:ext uri="{FF2B5EF4-FFF2-40B4-BE49-F238E27FC236}">
                  <a16:creationId xmlns:a16="http://schemas.microsoft.com/office/drawing/2014/main" id="{C53CA779-809D-6344-8791-3D1ECC33E4DC}"/>
                </a:ext>
              </a:extLst>
            </p:cNvPr>
            <p:cNvSpPr/>
            <p:nvPr/>
          </p:nvSpPr>
          <p:spPr>
            <a:xfrm>
              <a:off x="2296609" y="4525166"/>
              <a:ext cx="91440" cy="91440"/>
            </a:xfrm>
            <a:prstGeom prst="ellipse">
              <a:avLst/>
            </a:prstGeom>
            <a:solidFill>
              <a:schemeClr val="tx1"/>
            </a:solidFill>
            <a:ln w="19050">
              <a:solidFill>
                <a:srgbClr val="009F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529" name="Oval 528">
              <a:extLst>
                <a:ext uri="{FF2B5EF4-FFF2-40B4-BE49-F238E27FC236}">
                  <a16:creationId xmlns:a16="http://schemas.microsoft.com/office/drawing/2014/main" id="{0890AF11-B9BF-AD45-9C4B-3F848FCCD101}"/>
                </a:ext>
              </a:extLst>
            </p:cNvPr>
            <p:cNvSpPr/>
            <p:nvPr/>
          </p:nvSpPr>
          <p:spPr>
            <a:xfrm>
              <a:off x="2870250" y="4525166"/>
              <a:ext cx="91440" cy="91440"/>
            </a:xfrm>
            <a:prstGeom prst="ellipse">
              <a:avLst/>
            </a:prstGeom>
            <a:solidFill>
              <a:schemeClr val="bg2"/>
            </a:solidFill>
            <a:ln w="190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517" name="Freeform 48">
              <a:extLst>
                <a:ext uri="{FF2B5EF4-FFF2-40B4-BE49-F238E27FC236}">
                  <a16:creationId xmlns:a16="http://schemas.microsoft.com/office/drawing/2014/main" id="{322DBD82-6B6C-234D-A37F-324A29E2195A}"/>
                </a:ext>
              </a:extLst>
            </p:cNvPr>
            <p:cNvSpPr>
              <a:spLocks/>
            </p:cNvSpPr>
            <p:nvPr/>
          </p:nvSpPr>
          <p:spPr bwMode="auto">
            <a:xfrm>
              <a:off x="1932641" y="4716117"/>
              <a:ext cx="424319" cy="60416"/>
            </a:xfrm>
            <a:custGeom>
              <a:avLst/>
              <a:gdLst>
                <a:gd name="T0" fmla="*/ 120 w 237"/>
                <a:gd name="T1" fmla="*/ 0 h 17"/>
                <a:gd name="T2" fmla="*/ 237 w 237"/>
                <a:gd name="T3" fmla="*/ 0 h 17"/>
                <a:gd name="T4" fmla="*/ 237 w 237"/>
                <a:gd name="T5" fmla="*/ 17 h 17"/>
                <a:gd name="T6" fmla="*/ 0 w 237"/>
                <a:gd name="T7" fmla="*/ 17 h 17"/>
                <a:gd name="T8" fmla="*/ 0 w 237"/>
                <a:gd name="T9" fmla="*/ 0 h 17"/>
                <a:gd name="T10" fmla="*/ 120 w 237"/>
                <a:gd name="T11" fmla="*/ 0 h 17"/>
                <a:gd name="T12" fmla="*/ 120 w 237"/>
                <a:gd name="T13" fmla="*/ 0 h 17"/>
                <a:gd name="T14" fmla="*/ 120 w 237"/>
                <a:gd name="T15" fmla="*/ 0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7" h="17">
                  <a:moveTo>
                    <a:pt x="120" y="0"/>
                  </a:moveTo>
                  <a:lnTo>
                    <a:pt x="237" y="0"/>
                  </a:lnTo>
                  <a:lnTo>
                    <a:pt x="237" y="17"/>
                  </a:lnTo>
                  <a:lnTo>
                    <a:pt x="0" y="17"/>
                  </a:lnTo>
                  <a:lnTo>
                    <a:pt x="0" y="0"/>
                  </a:lnTo>
                  <a:lnTo>
                    <a:pt x="120" y="0"/>
                  </a:lnTo>
                  <a:lnTo>
                    <a:pt x="120" y="0"/>
                  </a:lnTo>
                  <a:lnTo>
                    <a:pt x="120" y="0"/>
                  </a:lnTo>
                  <a:close/>
                </a:path>
              </a:pathLst>
            </a:custGeom>
            <a:solidFill>
              <a:schemeClr val="accent5">
                <a:lumMod val="75000"/>
              </a:schemeClr>
            </a:solidFill>
            <a:ln>
              <a:noFill/>
            </a:ln>
          </p:spPr>
          <p:txBody>
            <a:bodyPr vert="horz" wrap="square" lIns="162560" tIns="81280" rIns="162560" bIns="81280" numCol="1" anchor="t" anchorCtr="0" compatLnSpc="1">
              <a:prstTxWarp prst="textNoShape">
                <a:avLst/>
              </a:prstTxWarp>
            </a:bodyPr>
            <a:lstStyle/>
            <a:p>
              <a:pPr marL="0" marR="0" lvl="0" indent="0" algn="l" defTabSz="81276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4C4C4C"/>
                </a:solidFill>
                <a:effectLst/>
                <a:uLnTx/>
                <a:uFillTx/>
                <a:latin typeface="Trebuchet MS" panose="020B0603020202020204"/>
                <a:ea typeface="+mn-ea"/>
                <a:cs typeface="+mn-cs"/>
              </a:endParaRPr>
            </a:p>
          </p:txBody>
        </p:sp>
        <p:sp>
          <p:nvSpPr>
            <p:cNvPr id="518" name="TextBox 517">
              <a:extLst>
                <a:ext uri="{FF2B5EF4-FFF2-40B4-BE49-F238E27FC236}">
                  <a16:creationId xmlns:a16="http://schemas.microsoft.com/office/drawing/2014/main" id="{5969F26E-188B-3545-9CC2-865B0DDA931D}"/>
                </a:ext>
              </a:extLst>
            </p:cNvPr>
            <p:cNvSpPr txBox="1"/>
            <p:nvPr/>
          </p:nvSpPr>
          <p:spPr>
            <a:xfrm>
              <a:off x="2457596" y="4650369"/>
              <a:ext cx="133450" cy="191913"/>
            </a:xfrm>
            <a:prstGeom prst="rect">
              <a:avLst/>
            </a:prstGeom>
            <a:noFill/>
          </p:spPr>
          <p:txBody>
            <a:bodyPr wrap="square" lIns="0" tIns="0" rIns="0" bIns="0" rtlCol="0" anchor="ctr" anchorCtr="0">
              <a:spAutoFit/>
            </a:bodyPr>
            <a:lstStyle/>
            <a:p>
              <a:pPr marL="0" marR="0" lvl="0" indent="0" algn="ctr" defTabSz="812740" rtl="0" eaLnBrk="1" fontAlgn="auto" latinLnBrk="0" hangingPunct="1">
                <a:lnSpc>
                  <a:spcPct val="85000"/>
                </a:lnSpc>
                <a:spcBef>
                  <a:spcPts val="0"/>
                </a:spcBef>
                <a:spcAft>
                  <a:spcPts val="0"/>
                </a:spcAft>
                <a:buClrTx/>
                <a:buSzTx/>
                <a:buFontTx/>
                <a:buNone/>
                <a:tabLst/>
                <a:defRPr/>
              </a:pPr>
              <a:r>
                <a:rPr kumimoji="0" lang="en-US" sz="1467" b="1" i="0" u="none" strike="noStrike" kern="1200" cap="none" spc="0" normalizeH="0" baseline="0" noProof="0" dirty="0">
                  <a:ln>
                    <a:noFill/>
                  </a:ln>
                  <a:solidFill>
                    <a:srgbClr val="FF0000"/>
                  </a:solidFill>
                  <a:effectLst/>
                  <a:uLnTx/>
                  <a:uFillTx/>
                  <a:latin typeface="Trebuchet MS" panose="020B0603020202020204"/>
                  <a:ea typeface="+mn-ea"/>
                  <a:cs typeface="Calibri" panose="020F0502020204030204" pitchFamily="34" charset="0"/>
                </a:rPr>
                <a:t>†</a:t>
              </a:r>
              <a:endParaRPr kumimoji="0" lang="en-US" sz="1467" b="0" i="0" u="none" strike="noStrike" kern="1200" cap="none" spc="0" normalizeH="0" baseline="0" noProof="0" dirty="0">
                <a:ln>
                  <a:noFill/>
                </a:ln>
                <a:solidFill>
                  <a:srgbClr val="FF0000"/>
                </a:solidFill>
                <a:effectLst/>
                <a:uLnTx/>
                <a:uFillTx/>
                <a:latin typeface="Trebuchet MS" panose="020B0603020202020204"/>
                <a:ea typeface="+mn-ea"/>
                <a:cs typeface="Calibri" panose="020F0502020204030204" pitchFamily="34" charset="0"/>
              </a:endParaRPr>
            </a:p>
          </p:txBody>
        </p:sp>
        <p:sp>
          <p:nvSpPr>
            <p:cNvPr id="519" name="TextBox 518">
              <a:extLst>
                <a:ext uri="{FF2B5EF4-FFF2-40B4-BE49-F238E27FC236}">
                  <a16:creationId xmlns:a16="http://schemas.microsoft.com/office/drawing/2014/main" id="{FA3ADB6D-064B-B64A-B387-A5B05DAEE612}"/>
                </a:ext>
              </a:extLst>
            </p:cNvPr>
            <p:cNvSpPr txBox="1"/>
            <p:nvPr/>
          </p:nvSpPr>
          <p:spPr>
            <a:xfrm>
              <a:off x="2606325" y="4653993"/>
              <a:ext cx="173253" cy="184666"/>
            </a:xfrm>
            <a:prstGeom prst="rect">
              <a:avLst/>
            </a:prstGeom>
            <a:noFill/>
          </p:spPr>
          <p:txBody>
            <a:bodyPr wrap="none" lIns="0" tIns="0" rIns="0" bIns="0" rtlCol="0" anchor="ctr" anchorCtr="0">
              <a:spAutoFit/>
            </a:bodyPr>
            <a:lstStyle>
              <a:defPPr>
                <a:defRPr lang="en-US"/>
              </a:defPPr>
              <a:lvl1pPr>
                <a:defRPr sz="1000"/>
              </a:lvl1p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595454"/>
                  </a:solidFill>
                  <a:effectLst/>
                  <a:uLnTx/>
                  <a:uFillTx/>
                  <a:latin typeface="Trebuchet MS" panose="020B0603020202020204"/>
                  <a:ea typeface="+mn-ea"/>
                  <a:cs typeface="+mn-cs"/>
                </a:rPr>
                <a:t>RT</a:t>
              </a:r>
            </a:p>
          </p:txBody>
        </p:sp>
        <p:sp>
          <p:nvSpPr>
            <p:cNvPr id="520" name="Oval 519">
              <a:extLst>
                <a:ext uri="{FF2B5EF4-FFF2-40B4-BE49-F238E27FC236}">
                  <a16:creationId xmlns:a16="http://schemas.microsoft.com/office/drawing/2014/main" id="{2B275DAC-E1AE-A548-AA38-6EA5276257CE}"/>
                </a:ext>
              </a:extLst>
            </p:cNvPr>
            <p:cNvSpPr/>
            <p:nvPr/>
          </p:nvSpPr>
          <p:spPr>
            <a:xfrm>
              <a:off x="1911040" y="4698725"/>
              <a:ext cx="91440" cy="91440"/>
            </a:xfrm>
            <a:prstGeom prst="ellipse">
              <a:avLst/>
            </a:prstGeom>
            <a:pattFill prst="dkVert">
              <a:fgClr>
                <a:schemeClr val="tx1"/>
              </a:fgClr>
              <a:bgClr>
                <a:schemeClr val="bg1"/>
              </a:bgClr>
            </a:pattFill>
            <a:ln w="1905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521" name="Oval 520">
              <a:extLst>
                <a:ext uri="{FF2B5EF4-FFF2-40B4-BE49-F238E27FC236}">
                  <a16:creationId xmlns:a16="http://schemas.microsoft.com/office/drawing/2014/main" id="{6A6EC928-377F-C143-9A64-1C9CC1A3B4A9}"/>
                </a:ext>
              </a:extLst>
            </p:cNvPr>
            <p:cNvSpPr/>
            <p:nvPr/>
          </p:nvSpPr>
          <p:spPr>
            <a:xfrm>
              <a:off x="2309227" y="4698725"/>
              <a:ext cx="91440" cy="91440"/>
            </a:xfrm>
            <a:prstGeom prst="ellipse">
              <a:avLst/>
            </a:prstGeom>
            <a:pattFill prst="dkVert">
              <a:fgClr>
                <a:schemeClr val="tx1"/>
              </a:fgClr>
              <a:bgClr>
                <a:schemeClr val="bg1"/>
              </a:bgClr>
            </a:pattFill>
            <a:ln w="190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507" name="TextBox 506">
              <a:extLst>
                <a:ext uri="{FF2B5EF4-FFF2-40B4-BE49-F238E27FC236}">
                  <a16:creationId xmlns:a16="http://schemas.microsoft.com/office/drawing/2014/main" id="{A0316E90-2C82-A748-A91D-157A13D713A1}"/>
                </a:ext>
              </a:extLst>
            </p:cNvPr>
            <p:cNvSpPr txBox="1"/>
            <p:nvPr/>
          </p:nvSpPr>
          <p:spPr>
            <a:xfrm>
              <a:off x="2614253" y="4800364"/>
              <a:ext cx="133450" cy="191913"/>
            </a:xfrm>
            <a:prstGeom prst="rect">
              <a:avLst/>
            </a:prstGeom>
            <a:noFill/>
          </p:spPr>
          <p:txBody>
            <a:bodyPr wrap="square" lIns="0" tIns="0" rIns="0" bIns="0" rtlCol="0" anchor="ctr" anchorCtr="0">
              <a:spAutoFit/>
            </a:bodyPr>
            <a:lstStyle/>
            <a:p>
              <a:pPr marL="0" marR="0" lvl="0" indent="0" algn="ctr" defTabSz="812740" rtl="0" eaLnBrk="1" fontAlgn="auto" latinLnBrk="0" hangingPunct="1">
                <a:lnSpc>
                  <a:spcPct val="85000"/>
                </a:lnSpc>
                <a:spcBef>
                  <a:spcPts val="0"/>
                </a:spcBef>
                <a:spcAft>
                  <a:spcPts val="0"/>
                </a:spcAft>
                <a:buClrTx/>
                <a:buSzTx/>
                <a:buFontTx/>
                <a:buNone/>
                <a:tabLst/>
                <a:defRPr/>
              </a:pPr>
              <a:r>
                <a:rPr kumimoji="0" lang="en-US" sz="1467" b="1" i="0" u="none" strike="noStrike" kern="1200" cap="none" spc="0" normalizeH="0" baseline="0" noProof="0" dirty="0">
                  <a:ln>
                    <a:noFill/>
                  </a:ln>
                  <a:solidFill>
                    <a:srgbClr val="FF0000"/>
                  </a:solidFill>
                  <a:effectLst/>
                  <a:uLnTx/>
                  <a:uFillTx/>
                  <a:latin typeface="Trebuchet MS" panose="020B0603020202020204"/>
                  <a:ea typeface="+mn-ea"/>
                  <a:cs typeface="Calibri" panose="020F0502020204030204" pitchFamily="34" charset="0"/>
                </a:rPr>
                <a:t>†</a:t>
              </a:r>
              <a:endParaRPr kumimoji="0" lang="en-US" sz="1467" b="0" i="0" u="none" strike="noStrike" kern="1200" cap="none" spc="0" normalizeH="0" baseline="0" noProof="0" dirty="0">
                <a:ln>
                  <a:noFill/>
                </a:ln>
                <a:solidFill>
                  <a:srgbClr val="FF0000"/>
                </a:solidFill>
                <a:effectLst/>
                <a:uLnTx/>
                <a:uFillTx/>
                <a:latin typeface="Trebuchet MS" panose="020B0603020202020204"/>
                <a:ea typeface="+mn-ea"/>
                <a:cs typeface="Calibri" panose="020F0502020204030204" pitchFamily="34" charset="0"/>
              </a:endParaRPr>
            </a:p>
          </p:txBody>
        </p:sp>
        <p:grpSp>
          <p:nvGrpSpPr>
            <p:cNvPr id="508" name="Group 507">
              <a:extLst>
                <a:ext uri="{FF2B5EF4-FFF2-40B4-BE49-F238E27FC236}">
                  <a16:creationId xmlns:a16="http://schemas.microsoft.com/office/drawing/2014/main" id="{AAEC4916-5731-A64C-9484-8F8BEA5C9166}"/>
                </a:ext>
              </a:extLst>
            </p:cNvPr>
            <p:cNvGrpSpPr/>
            <p:nvPr/>
          </p:nvGrpSpPr>
          <p:grpSpPr>
            <a:xfrm>
              <a:off x="1930282" y="4862120"/>
              <a:ext cx="424319" cy="68400"/>
              <a:chOff x="982099" y="3639085"/>
              <a:chExt cx="293005" cy="54864"/>
            </a:xfrm>
          </p:grpSpPr>
          <p:sp>
            <p:nvSpPr>
              <p:cNvPr id="513" name="Freeform 48">
                <a:extLst>
                  <a:ext uri="{FF2B5EF4-FFF2-40B4-BE49-F238E27FC236}">
                    <a16:creationId xmlns:a16="http://schemas.microsoft.com/office/drawing/2014/main" id="{5A918CDE-27E9-634B-A63E-0A0FD4675ABD}"/>
                  </a:ext>
                </a:extLst>
              </p:cNvPr>
              <p:cNvSpPr>
                <a:spLocks/>
              </p:cNvSpPr>
              <p:nvPr/>
            </p:nvSpPr>
            <p:spPr bwMode="auto">
              <a:xfrm>
                <a:off x="982099" y="3643657"/>
                <a:ext cx="293005" cy="45720"/>
              </a:xfrm>
              <a:custGeom>
                <a:avLst/>
                <a:gdLst>
                  <a:gd name="T0" fmla="*/ 120 w 237"/>
                  <a:gd name="T1" fmla="*/ 0 h 17"/>
                  <a:gd name="T2" fmla="*/ 237 w 237"/>
                  <a:gd name="T3" fmla="*/ 0 h 17"/>
                  <a:gd name="T4" fmla="*/ 237 w 237"/>
                  <a:gd name="T5" fmla="*/ 17 h 17"/>
                  <a:gd name="T6" fmla="*/ 0 w 237"/>
                  <a:gd name="T7" fmla="*/ 17 h 17"/>
                  <a:gd name="T8" fmla="*/ 0 w 237"/>
                  <a:gd name="T9" fmla="*/ 0 h 17"/>
                  <a:gd name="T10" fmla="*/ 120 w 237"/>
                  <a:gd name="T11" fmla="*/ 0 h 17"/>
                  <a:gd name="T12" fmla="*/ 120 w 237"/>
                  <a:gd name="T13" fmla="*/ 0 h 17"/>
                  <a:gd name="T14" fmla="*/ 120 w 237"/>
                  <a:gd name="T15" fmla="*/ 0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7" h="17">
                    <a:moveTo>
                      <a:pt x="120" y="0"/>
                    </a:moveTo>
                    <a:lnTo>
                      <a:pt x="237" y="0"/>
                    </a:lnTo>
                    <a:lnTo>
                      <a:pt x="237" y="17"/>
                    </a:lnTo>
                    <a:lnTo>
                      <a:pt x="0" y="17"/>
                    </a:lnTo>
                    <a:lnTo>
                      <a:pt x="0" y="0"/>
                    </a:lnTo>
                    <a:lnTo>
                      <a:pt x="120" y="0"/>
                    </a:lnTo>
                    <a:lnTo>
                      <a:pt x="120" y="0"/>
                    </a:lnTo>
                    <a:lnTo>
                      <a:pt x="120" y="0"/>
                    </a:lnTo>
                    <a:close/>
                  </a:path>
                </a:pathLst>
              </a:custGeom>
              <a:solidFill>
                <a:srgbClr val="C0F2FB"/>
              </a:solidFill>
              <a:ln>
                <a:noFill/>
              </a:ln>
            </p:spPr>
            <p:txBody>
              <a:bodyPr vert="horz" wrap="square" lIns="162560" tIns="81280" rIns="162560" bIns="81280" numCol="1" anchor="t" anchorCtr="0" compatLnSpc="1">
                <a:prstTxWarp prst="textNoShape">
                  <a:avLst/>
                </a:prstTxWarp>
              </a:bodyPr>
              <a:lstStyle/>
              <a:p>
                <a:pPr marL="0" marR="0" lvl="0" indent="0" algn="l" defTabSz="81276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4C4C4C"/>
                  </a:solidFill>
                  <a:effectLst/>
                  <a:uLnTx/>
                  <a:uFillTx/>
                  <a:latin typeface="Trebuchet MS" panose="020B0603020202020204"/>
                  <a:ea typeface="+mn-ea"/>
                  <a:cs typeface="+mn-cs"/>
                </a:endParaRPr>
              </a:p>
            </p:txBody>
          </p:sp>
          <p:cxnSp>
            <p:nvCxnSpPr>
              <p:cNvPr id="514" name="Straight Connector 513">
                <a:extLst>
                  <a:ext uri="{FF2B5EF4-FFF2-40B4-BE49-F238E27FC236}">
                    <a16:creationId xmlns:a16="http://schemas.microsoft.com/office/drawing/2014/main" id="{CC15B126-6CC8-E44B-AC43-62CEC99B49D4}"/>
                  </a:ext>
                </a:extLst>
              </p:cNvPr>
              <p:cNvCxnSpPr>
                <a:cxnSpLocks/>
              </p:cNvCxnSpPr>
              <p:nvPr/>
            </p:nvCxnSpPr>
            <p:spPr>
              <a:xfrm>
                <a:off x="1147264" y="3639085"/>
                <a:ext cx="0" cy="5486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509" name="TextBox 508">
              <a:extLst>
                <a:ext uri="{FF2B5EF4-FFF2-40B4-BE49-F238E27FC236}">
                  <a16:creationId xmlns:a16="http://schemas.microsoft.com/office/drawing/2014/main" id="{AFF34959-CD12-7247-8529-D793EC27485A}"/>
                </a:ext>
              </a:extLst>
            </p:cNvPr>
            <p:cNvSpPr txBox="1"/>
            <p:nvPr/>
          </p:nvSpPr>
          <p:spPr>
            <a:xfrm>
              <a:off x="2769789" y="4803988"/>
              <a:ext cx="181139" cy="184666"/>
            </a:xfrm>
            <a:prstGeom prst="rect">
              <a:avLst/>
            </a:prstGeom>
            <a:noFill/>
          </p:spPr>
          <p:txBody>
            <a:bodyPr wrap="none" lIns="0" tIns="0" rIns="0" bIns="0" rtlCol="0" anchor="ctr" anchorCtr="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595454"/>
                  </a:solidFill>
                  <a:effectLst/>
                  <a:uLnTx/>
                  <a:uFillTx/>
                  <a:latin typeface="Trebuchet MS" panose="020B0603020202020204"/>
                  <a:ea typeface="+mn-ea"/>
                  <a:cs typeface="+mn-cs"/>
                </a:rPr>
                <a:t>PD</a:t>
              </a:r>
            </a:p>
          </p:txBody>
        </p:sp>
        <p:sp>
          <p:nvSpPr>
            <p:cNvPr id="510" name="Oval 509">
              <a:extLst>
                <a:ext uri="{FF2B5EF4-FFF2-40B4-BE49-F238E27FC236}">
                  <a16:creationId xmlns:a16="http://schemas.microsoft.com/office/drawing/2014/main" id="{001C1F86-0C8D-9444-AD4F-3C4856C770EB}"/>
                </a:ext>
              </a:extLst>
            </p:cNvPr>
            <p:cNvSpPr/>
            <p:nvPr/>
          </p:nvSpPr>
          <p:spPr>
            <a:xfrm>
              <a:off x="1911042" y="4848720"/>
              <a:ext cx="91440" cy="91440"/>
            </a:xfrm>
            <a:prstGeom prst="ellipse">
              <a:avLst/>
            </a:prstGeom>
            <a:solidFill>
              <a:srgbClr val="C0F2FB"/>
            </a:solidFill>
            <a:ln w="19050">
              <a:solidFill>
                <a:srgbClr val="C0F2F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511" name="Oval 510">
              <a:extLst>
                <a:ext uri="{FF2B5EF4-FFF2-40B4-BE49-F238E27FC236}">
                  <a16:creationId xmlns:a16="http://schemas.microsoft.com/office/drawing/2014/main" id="{C56AE050-51F9-9F4E-A6A2-A70BD957D342}"/>
                </a:ext>
              </a:extLst>
            </p:cNvPr>
            <p:cNvSpPr/>
            <p:nvPr/>
          </p:nvSpPr>
          <p:spPr>
            <a:xfrm>
              <a:off x="2116435" y="4848720"/>
              <a:ext cx="91440" cy="91440"/>
            </a:xfrm>
            <a:prstGeom prst="ellipse">
              <a:avLst/>
            </a:prstGeom>
            <a:solidFill>
              <a:srgbClr val="C0F2FB"/>
            </a:solidFill>
            <a:ln w="19050">
              <a:solidFill>
                <a:srgbClr val="C0F2F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512" name="Oval 511">
              <a:extLst>
                <a:ext uri="{FF2B5EF4-FFF2-40B4-BE49-F238E27FC236}">
                  <a16:creationId xmlns:a16="http://schemas.microsoft.com/office/drawing/2014/main" id="{77144025-ECCD-D24F-9D66-805E7B890AA0}"/>
                </a:ext>
              </a:extLst>
            </p:cNvPr>
            <p:cNvSpPr/>
            <p:nvPr/>
          </p:nvSpPr>
          <p:spPr>
            <a:xfrm>
              <a:off x="2313242" y="4848720"/>
              <a:ext cx="91440" cy="91440"/>
            </a:xfrm>
            <a:prstGeom prst="ellipse">
              <a:avLst/>
            </a:prstGeom>
            <a:solidFill>
              <a:schemeClr val="bg2"/>
            </a:solidFill>
            <a:ln w="190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grpSp>
          <p:nvGrpSpPr>
            <p:cNvPr id="480" name="Group 479">
              <a:extLst>
                <a:ext uri="{FF2B5EF4-FFF2-40B4-BE49-F238E27FC236}">
                  <a16:creationId xmlns:a16="http://schemas.microsoft.com/office/drawing/2014/main" id="{765BA378-B44C-204B-95F6-6088F3BF0236}"/>
                </a:ext>
              </a:extLst>
            </p:cNvPr>
            <p:cNvGrpSpPr/>
            <p:nvPr/>
          </p:nvGrpSpPr>
          <p:grpSpPr>
            <a:xfrm>
              <a:off x="1276346" y="5578455"/>
              <a:ext cx="6557539" cy="628292"/>
              <a:chOff x="778167" y="3934429"/>
              <a:chExt cx="4528168" cy="471219"/>
            </a:xfrm>
          </p:grpSpPr>
          <p:sp>
            <p:nvSpPr>
              <p:cNvPr id="483" name="Freeform 9">
                <a:extLst>
                  <a:ext uri="{FF2B5EF4-FFF2-40B4-BE49-F238E27FC236}">
                    <a16:creationId xmlns:a16="http://schemas.microsoft.com/office/drawing/2014/main" id="{B68CBD63-BD03-4444-9FE7-43E6B3AC03EE}"/>
                  </a:ext>
                </a:extLst>
              </p:cNvPr>
              <p:cNvSpPr>
                <a:spLocks/>
              </p:cNvSpPr>
              <p:nvPr/>
            </p:nvSpPr>
            <p:spPr bwMode="auto">
              <a:xfrm>
                <a:off x="1258726" y="4125787"/>
                <a:ext cx="73804" cy="81090"/>
              </a:xfrm>
              <a:custGeom>
                <a:avLst/>
                <a:gdLst>
                  <a:gd name="T0" fmla="*/ 0 w 25"/>
                  <a:gd name="T1" fmla="*/ 0 h 25"/>
                  <a:gd name="T2" fmla="*/ 25 w 25"/>
                  <a:gd name="T3" fmla="*/ 0 h 25"/>
                  <a:gd name="T4" fmla="*/ 25 w 25"/>
                  <a:gd name="T5" fmla="*/ 25 h 25"/>
                  <a:gd name="T6" fmla="*/ 0 w 25"/>
                  <a:gd name="T7" fmla="*/ 25 h 25"/>
                  <a:gd name="T8" fmla="*/ 0 w 25"/>
                  <a:gd name="T9" fmla="*/ 0 h 25"/>
                  <a:gd name="T10" fmla="*/ 0 w 25"/>
                  <a:gd name="T11" fmla="*/ 0 h 25"/>
                </a:gdLst>
                <a:ahLst/>
                <a:cxnLst>
                  <a:cxn ang="0">
                    <a:pos x="T0" y="T1"/>
                  </a:cxn>
                  <a:cxn ang="0">
                    <a:pos x="T2" y="T3"/>
                  </a:cxn>
                  <a:cxn ang="0">
                    <a:pos x="T4" y="T5"/>
                  </a:cxn>
                  <a:cxn ang="0">
                    <a:pos x="T6" y="T7"/>
                  </a:cxn>
                  <a:cxn ang="0">
                    <a:pos x="T8" y="T9"/>
                  </a:cxn>
                  <a:cxn ang="0">
                    <a:pos x="T10" y="T11"/>
                  </a:cxn>
                </a:cxnLst>
                <a:rect l="0" t="0" r="r" b="b"/>
                <a:pathLst>
                  <a:path w="25" h="25">
                    <a:moveTo>
                      <a:pt x="0" y="0"/>
                    </a:moveTo>
                    <a:lnTo>
                      <a:pt x="25" y="0"/>
                    </a:lnTo>
                    <a:lnTo>
                      <a:pt x="25" y="25"/>
                    </a:lnTo>
                    <a:lnTo>
                      <a:pt x="0" y="25"/>
                    </a:lnTo>
                    <a:lnTo>
                      <a:pt x="0" y="0"/>
                    </a:lnTo>
                    <a:lnTo>
                      <a:pt x="0" y="0"/>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ctr"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a:ln>
                    <a:noFill/>
                  </a:ln>
                  <a:solidFill>
                    <a:srgbClr val="595454"/>
                  </a:solidFill>
                  <a:effectLst/>
                  <a:uLnTx/>
                  <a:uFillTx/>
                  <a:latin typeface="Trebuchet MS" panose="020B0603020202020204"/>
                  <a:ea typeface="+mn-ea"/>
                  <a:cs typeface="+mn-cs"/>
                </a:endParaRPr>
              </a:p>
            </p:txBody>
          </p:sp>
          <p:sp>
            <p:nvSpPr>
              <p:cNvPr id="484" name="Freeform 6">
                <a:extLst>
                  <a:ext uri="{FF2B5EF4-FFF2-40B4-BE49-F238E27FC236}">
                    <a16:creationId xmlns:a16="http://schemas.microsoft.com/office/drawing/2014/main" id="{A1A197DB-AA28-BB48-ABB7-2118CEF96EC4}"/>
                  </a:ext>
                </a:extLst>
              </p:cNvPr>
              <p:cNvSpPr>
                <a:spLocks/>
              </p:cNvSpPr>
              <p:nvPr/>
            </p:nvSpPr>
            <p:spPr bwMode="auto">
              <a:xfrm>
                <a:off x="778167" y="4120253"/>
                <a:ext cx="79708" cy="81091"/>
              </a:xfrm>
              <a:custGeom>
                <a:avLst/>
                <a:gdLst>
                  <a:gd name="T0" fmla="*/ 0 w 27"/>
                  <a:gd name="T1" fmla="*/ 0 h 25"/>
                  <a:gd name="T2" fmla="*/ 27 w 27"/>
                  <a:gd name="T3" fmla="*/ 0 h 25"/>
                  <a:gd name="T4" fmla="*/ 27 w 27"/>
                  <a:gd name="T5" fmla="*/ 25 h 25"/>
                  <a:gd name="T6" fmla="*/ 0 w 27"/>
                  <a:gd name="T7" fmla="*/ 25 h 25"/>
                  <a:gd name="T8" fmla="*/ 0 w 27"/>
                  <a:gd name="T9" fmla="*/ 0 h 25"/>
                  <a:gd name="T10" fmla="*/ 0 w 27"/>
                  <a:gd name="T11" fmla="*/ 0 h 25"/>
                </a:gdLst>
                <a:ahLst/>
                <a:cxnLst>
                  <a:cxn ang="0">
                    <a:pos x="T0" y="T1"/>
                  </a:cxn>
                  <a:cxn ang="0">
                    <a:pos x="T2" y="T3"/>
                  </a:cxn>
                  <a:cxn ang="0">
                    <a:pos x="T4" y="T5"/>
                  </a:cxn>
                  <a:cxn ang="0">
                    <a:pos x="T6" y="T7"/>
                  </a:cxn>
                  <a:cxn ang="0">
                    <a:pos x="T8" y="T9"/>
                  </a:cxn>
                  <a:cxn ang="0">
                    <a:pos x="T10" y="T11"/>
                  </a:cxn>
                </a:cxnLst>
                <a:rect l="0" t="0" r="r" b="b"/>
                <a:pathLst>
                  <a:path w="27" h="25">
                    <a:moveTo>
                      <a:pt x="0" y="0"/>
                    </a:moveTo>
                    <a:lnTo>
                      <a:pt x="27" y="0"/>
                    </a:lnTo>
                    <a:lnTo>
                      <a:pt x="27" y="25"/>
                    </a:lnTo>
                    <a:lnTo>
                      <a:pt x="0" y="25"/>
                    </a:lnTo>
                    <a:lnTo>
                      <a:pt x="0" y="0"/>
                    </a:lnTo>
                    <a:lnTo>
                      <a:pt x="0" y="0"/>
                    </a:lnTo>
                    <a:close/>
                  </a:path>
                </a:pathLst>
              </a:custGeom>
              <a:solidFill>
                <a:srgbClr val="009F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ctr"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a:ln>
                    <a:noFill/>
                  </a:ln>
                  <a:solidFill>
                    <a:srgbClr val="595454"/>
                  </a:solidFill>
                  <a:effectLst/>
                  <a:uLnTx/>
                  <a:uFillTx/>
                  <a:latin typeface="Trebuchet MS" panose="020B0603020202020204"/>
                  <a:ea typeface="+mn-ea"/>
                  <a:cs typeface="+mn-cs"/>
                </a:endParaRPr>
              </a:p>
            </p:txBody>
          </p:sp>
          <p:sp>
            <p:nvSpPr>
              <p:cNvPr id="485" name="Freeform 7">
                <a:extLst>
                  <a:ext uri="{FF2B5EF4-FFF2-40B4-BE49-F238E27FC236}">
                    <a16:creationId xmlns:a16="http://schemas.microsoft.com/office/drawing/2014/main" id="{CB82F694-98A1-BC41-BF1C-C52630C57D45}"/>
                  </a:ext>
                </a:extLst>
              </p:cNvPr>
              <p:cNvSpPr>
                <a:spLocks/>
              </p:cNvSpPr>
              <p:nvPr/>
            </p:nvSpPr>
            <p:spPr bwMode="auto">
              <a:xfrm>
                <a:off x="1549039" y="4120253"/>
                <a:ext cx="79708" cy="81090"/>
              </a:xfrm>
              <a:custGeom>
                <a:avLst/>
                <a:gdLst>
                  <a:gd name="T0" fmla="*/ 0 w 27"/>
                  <a:gd name="T1" fmla="*/ 0 h 25"/>
                  <a:gd name="T2" fmla="*/ 27 w 27"/>
                  <a:gd name="T3" fmla="*/ 0 h 25"/>
                  <a:gd name="T4" fmla="*/ 27 w 27"/>
                  <a:gd name="T5" fmla="*/ 25 h 25"/>
                  <a:gd name="T6" fmla="*/ 0 w 27"/>
                  <a:gd name="T7" fmla="*/ 25 h 25"/>
                  <a:gd name="T8" fmla="*/ 0 w 27"/>
                  <a:gd name="T9" fmla="*/ 0 h 25"/>
                  <a:gd name="T10" fmla="*/ 0 w 27"/>
                  <a:gd name="T11" fmla="*/ 0 h 25"/>
                </a:gdLst>
                <a:ahLst/>
                <a:cxnLst>
                  <a:cxn ang="0">
                    <a:pos x="T0" y="T1"/>
                  </a:cxn>
                  <a:cxn ang="0">
                    <a:pos x="T2" y="T3"/>
                  </a:cxn>
                  <a:cxn ang="0">
                    <a:pos x="T4" y="T5"/>
                  </a:cxn>
                  <a:cxn ang="0">
                    <a:pos x="T6" y="T7"/>
                  </a:cxn>
                  <a:cxn ang="0">
                    <a:pos x="T8" y="T9"/>
                  </a:cxn>
                  <a:cxn ang="0">
                    <a:pos x="T10" y="T11"/>
                  </a:cxn>
                </a:cxnLst>
                <a:rect l="0" t="0" r="r" b="b"/>
                <a:pathLst>
                  <a:path w="27" h="25">
                    <a:moveTo>
                      <a:pt x="0" y="0"/>
                    </a:moveTo>
                    <a:lnTo>
                      <a:pt x="27" y="0"/>
                    </a:lnTo>
                    <a:lnTo>
                      <a:pt x="27" y="25"/>
                    </a:lnTo>
                    <a:lnTo>
                      <a:pt x="0" y="25"/>
                    </a:lnTo>
                    <a:lnTo>
                      <a:pt x="0" y="0"/>
                    </a:lnTo>
                    <a:lnTo>
                      <a:pt x="0" y="0"/>
                    </a:lnTo>
                    <a:close/>
                  </a:path>
                </a:pathLst>
              </a:custGeom>
              <a:solidFill>
                <a:srgbClr val="C0F2FB"/>
              </a:solidFill>
              <a:ln>
                <a:noFill/>
              </a:ln>
            </p:spPr>
            <p:txBody>
              <a:bodyPr vert="horz" wrap="square" lIns="121920" tIns="60960" rIns="121920" bIns="60960" numCol="1" anchor="ctr"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a:ln>
                    <a:noFill/>
                  </a:ln>
                  <a:solidFill>
                    <a:srgbClr val="595454"/>
                  </a:solidFill>
                  <a:effectLst/>
                  <a:uLnTx/>
                  <a:uFillTx/>
                  <a:latin typeface="Trebuchet MS" panose="020B0603020202020204"/>
                  <a:ea typeface="+mn-ea"/>
                  <a:cs typeface="+mn-cs"/>
                </a:endParaRPr>
              </a:p>
            </p:txBody>
          </p:sp>
          <p:sp>
            <p:nvSpPr>
              <p:cNvPr id="486" name="Freeform 10">
                <a:extLst>
                  <a:ext uri="{FF2B5EF4-FFF2-40B4-BE49-F238E27FC236}">
                    <a16:creationId xmlns:a16="http://schemas.microsoft.com/office/drawing/2014/main" id="{81C578AF-F8FD-A54E-9B5C-59846AD091DE}"/>
                  </a:ext>
                </a:extLst>
              </p:cNvPr>
              <p:cNvSpPr>
                <a:spLocks/>
              </p:cNvSpPr>
              <p:nvPr/>
            </p:nvSpPr>
            <p:spPr bwMode="auto">
              <a:xfrm>
                <a:off x="2118002" y="4120253"/>
                <a:ext cx="79708" cy="81090"/>
              </a:xfrm>
              <a:custGeom>
                <a:avLst/>
                <a:gdLst>
                  <a:gd name="T0" fmla="*/ 0 w 27"/>
                  <a:gd name="T1" fmla="*/ 0 h 25"/>
                  <a:gd name="T2" fmla="*/ 27 w 27"/>
                  <a:gd name="T3" fmla="*/ 0 h 25"/>
                  <a:gd name="T4" fmla="*/ 27 w 27"/>
                  <a:gd name="T5" fmla="*/ 25 h 25"/>
                  <a:gd name="T6" fmla="*/ 0 w 27"/>
                  <a:gd name="T7" fmla="*/ 25 h 25"/>
                  <a:gd name="T8" fmla="*/ 0 w 27"/>
                  <a:gd name="T9" fmla="*/ 0 h 25"/>
                  <a:gd name="T10" fmla="*/ 0 w 27"/>
                  <a:gd name="T11" fmla="*/ 0 h 25"/>
                </a:gdLst>
                <a:ahLst/>
                <a:cxnLst>
                  <a:cxn ang="0">
                    <a:pos x="T0" y="T1"/>
                  </a:cxn>
                  <a:cxn ang="0">
                    <a:pos x="T2" y="T3"/>
                  </a:cxn>
                  <a:cxn ang="0">
                    <a:pos x="T4" y="T5"/>
                  </a:cxn>
                  <a:cxn ang="0">
                    <a:pos x="T6" y="T7"/>
                  </a:cxn>
                  <a:cxn ang="0">
                    <a:pos x="T8" y="T9"/>
                  </a:cxn>
                  <a:cxn ang="0">
                    <a:pos x="T10" y="T11"/>
                  </a:cxn>
                </a:cxnLst>
                <a:rect l="0" t="0" r="r" b="b"/>
                <a:pathLst>
                  <a:path w="27" h="25">
                    <a:moveTo>
                      <a:pt x="0" y="0"/>
                    </a:moveTo>
                    <a:lnTo>
                      <a:pt x="27" y="0"/>
                    </a:lnTo>
                    <a:lnTo>
                      <a:pt x="27" y="25"/>
                    </a:lnTo>
                    <a:lnTo>
                      <a:pt x="0" y="25"/>
                    </a:lnTo>
                    <a:lnTo>
                      <a:pt x="0" y="0"/>
                    </a:lnTo>
                    <a:lnTo>
                      <a:pt x="0" y="0"/>
                    </a:lnTo>
                    <a:close/>
                  </a:path>
                </a:pathLst>
              </a:custGeom>
              <a:solidFill>
                <a:srgbClr val="CB7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ctr"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a:ln>
                    <a:noFill/>
                  </a:ln>
                  <a:solidFill>
                    <a:srgbClr val="595454"/>
                  </a:solidFill>
                  <a:effectLst/>
                  <a:uLnTx/>
                  <a:uFillTx/>
                  <a:latin typeface="Trebuchet MS" panose="020B0603020202020204"/>
                  <a:ea typeface="+mn-ea"/>
                  <a:cs typeface="+mn-cs"/>
                </a:endParaRPr>
              </a:p>
            </p:txBody>
          </p:sp>
          <p:sp>
            <p:nvSpPr>
              <p:cNvPr id="487" name="TextBox 486">
                <a:extLst>
                  <a:ext uri="{FF2B5EF4-FFF2-40B4-BE49-F238E27FC236}">
                    <a16:creationId xmlns:a16="http://schemas.microsoft.com/office/drawing/2014/main" id="{A93D87FF-6A38-154A-BCFD-E1C482FD521B}"/>
                  </a:ext>
                </a:extLst>
              </p:cNvPr>
              <p:cNvSpPr txBox="1"/>
              <p:nvPr/>
            </p:nvSpPr>
            <p:spPr>
              <a:xfrm>
                <a:off x="883548" y="4103090"/>
                <a:ext cx="282265" cy="115416"/>
              </a:xfrm>
              <a:prstGeom prst="rect">
                <a:avLst/>
              </a:prstGeom>
              <a:noFill/>
            </p:spPr>
            <p:txBody>
              <a:bodyPr wrap="none" lIns="0" tIns="0" rIns="0" bIns="0" rtlCol="0" anchor="ctr" anchorCtr="0">
                <a:spAutoFit/>
              </a:bodyPr>
              <a:lstStyle/>
              <a:p>
                <a:pPr marL="0" marR="0" lvl="0" indent="0" algn="l" defTabSz="609555"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595454"/>
                    </a:solidFill>
                    <a:effectLst/>
                    <a:uLnTx/>
                    <a:uFillTx/>
                    <a:latin typeface="Trebuchet MS" panose="020B0603020202020204"/>
                    <a:ea typeface="+mn-ea"/>
                    <a:cs typeface="Calibri" panose="020F0502020204030204" pitchFamily="34" charset="0"/>
                  </a:rPr>
                  <a:t>CR/CRi</a:t>
                </a:r>
              </a:p>
            </p:txBody>
          </p:sp>
          <p:sp>
            <p:nvSpPr>
              <p:cNvPr id="488" name="TextBox 487">
                <a:extLst>
                  <a:ext uri="{FF2B5EF4-FFF2-40B4-BE49-F238E27FC236}">
                    <a16:creationId xmlns:a16="http://schemas.microsoft.com/office/drawing/2014/main" id="{D9A93805-174A-8C48-9199-9607E5D49983}"/>
                  </a:ext>
                </a:extLst>
              </p:cNvPr>
              <p:cNvSpPr txBox="1"/>
              <p:nvPr/>
            </p:nvSpPr>
            <p:spPr>
              <a:xfrm>
                <a:off x="1367440" y="4103090"/>
                <a:ext cx="101836" cy="115416"/>
              </a:xfrm>
              <a:prstGeom prst="rect">
                <a:avLst/>
              </a:prstGeom>
              <a:noFill/>
            </p:spPr>
            <p:txBody>
              <a:bodyPr wrap="none" lIns="0" tIns="0" rIns="0" bIns="0" rtlCol="0" anchor="ctr" anchorCtr="0">
                <a:spAutoFit/>
              </a:bodyPr>
              <a:lstStyle/>
              <a:p>
                <a:pPr marL="0" marR="0" lvl="0" indent="0" algn="l" defTabSz="609555"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595454"/>
                    </a:solidFill>
                    <a:effectLst/>
                    <a:uLnTx/>
                    <a:uFillTx/>
                    <a:latin typeface="Trebuchet MS" panose="020B0603020202020204"/>
                    <a:ea typeface="+mn-ea"/>
                    <a:cs typeface="Calibri" panose="020F0502020204030204" pitchFamily="34" charset="0"/>
                  </a:rPr>
                  <a:t>PR</a:t>
                </a:r>
              </a:p>
            </p:txBody>
          </p:sp>
          <p:sp>
            <p:nvSpPr>
              <p:cNvPr id="489" name="TextBox 488">
                <a:extLst>
                  <a:ext uri="{FF2B5EF4-FFF2-40B4-BE49-F238E27FC236}">
                    <a16:creationId xmlns:a16="http://schemas.microsoft.com/office/drawing/2014/main" id="{6AD916F8-D81F-354F-8DB0-B19A5527E2DD}"/>
                  </a:ext>
                </a:extLst>
              </p:cNvPr>
              <p:cNvSpPr txBox="1"/>
              <p:nvPr/>
            </p:nvSpPr>
            <p:spPr>
              <a:xfrm>
                <a:off x="2235260" y="4103090"/>
                <a:ext cx="307724" cy="115416"/>
              </a:xfrm>
              <a:prstGeom prst="rect">
                <a:avLst/>
              </a:prstGeom>
              <a:noFill/>
            </p:spPr>
            <p:txBody>
              <a:bodyPr wrap="none" lIns="0" tIns="0" rIns="0" bIns="0" rtlCol="0" anchor="ctr" anchorCtr="0">
                <a:spAutoFit/>
              </a:bodyPr>
              <a:lstStyle/>
              <a:p>
                <a:pPr marL="0" marR="0" lvl="0" indent="0" algn="l" defTabSz="609555"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595454"/>
                    </a:solidFill>
                    <a:effectLst/>
                    <a:uLnTx/>
                    <a:uFillTx/>
                    <a:latin typeface="Trebuchet MS" panose="020B0603020202020204"/>
                    <a:ea typeface="+mn-ea"/>
                    <a:cs typeface="Calibri" panose="020F0502020204030204" pitchFamily="34" charset="0"/>
                  </a:rPr>
                  <a:t>ND/</a:t>
                </a:r>
                <a:r>
                  <a:rPr kumimoji="0" lang="en-US" sz="1000" b="0" i="0" u="none" strike="noStrike" kern="1200" cap="none" spc="0" normalizeH="0" baseline="0" noProof="0" dirty="0" err="1">
                    <a:ln>
                      <a:noFill/>
                    </a:ln>
                    <a:solidFill>
                      <a:srgbClr val="595454"/>
                    </a:solidFill>
                    <a:effectLst/>
                    <a:uLnTx/>
                    <a:uFillTx/>
                    <a:latin typeface="Trebuchet MS" panose="020B0603020202020204"/>
                    <a:ea typeface="+mn-ea"/>
                    <a:cs typeface="Calibri" panose="020F0502020204030204" pitchFamily="34" charset="0"/>
                  </a:rPr>
                  <a:t>Unk</a:t>
                </a:r>
                <a:endParaRPr kumimoji="0" lang="en-US" sz="1000" b="0" i="0" u="none" strike="noStrike" kern="1200" cap="none" spc="0" normalizeH="0" baseline="0" noProof="0" dirty="0">
                  <a:ln>
                    <a:noFill/>
                  </a:ln>
                  <a:solidFill>
                    <a:srgbClr val="595454"/>
                  </a:solidFill>
                  <a:effectLst/>
                  <a:uLnTx/>
                  <a:uFillTx/>
                  <a:latin typeface="Trebuchet MS" panose="020B0603020202020204"/>
                  <a:ea typeface="+mn-ea"/>
                  <a:cs typeface="Calibri" panose="020F0502020204030204" pitchFamily="34" charset="0"/>
                </a:endParaRPr>
              </a:p>
            </p:txBody>
          </p:sp>
          <p:sp>
            <p:nvSpPr>
              <p:cNvPr id="490" name="TextBox 489">
                <a:extLst>
                  <a:ext uri="{FF2B5EF4-FFF2-40B4-BE49-F238E27FC236}">
                    <a16:creationId xmlns:a16="http://schemas.microsoft.com/office/drawing/2014/main" id="{1AF3A1F8-2EA6-344F-95E1-9368CA25BB6F}"/>
                  </a:ext>
                </a:extLst>
              </p:cNvPr>
              <p:cNvSpPr txBox="1"/>
              <p:nvPr/>
            </p:nvSpPr>
            <p:spPr>
              <a:xfrm>
                <a:off x="1953794" y="4103090"/>
                <a:ext cx="104050" cy="115416"/>
              </a:xfrm>
              <a:prstGeom prst="rect">
                <a:avLst/>
              </a:prstGeom>
              <a:noFill/>
            </p:spPr>
            <p:txBody>
              <a:bodyPr wrap="none" lIns="0" tIns="0" rIns="0" bIns="0" rtlCol="0" anchor="ctr" anchorCtr="0">
                <a:spAutoFit/>
              </a:bodyPr>
              <a:lstStyle/>
              <a:p>
                <a:pPr marL="0" marR="0" lvl="0" indent="0" algn="l" defTabSz="609555"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595454"/>
                    </a:solidFill>
                    <a:effectLst/>
                    <a:uLnTx/>
                    <a:uFillTx/>
                    <a:latin typeface="Trebuchet MS" panose="020B0603020202020204"/>
                    <a:ea typeface="+mn-ea"/>
                    <a:cs typeface="Calibri" panose="020F0502020204030204" pitchFamily="34" charset="0"/>
                  </a:rPr>
                  <a:t>PD</a:t>
                </a:r>
              </a:p>
            </p:txBody>
          </p:sp>
          <p:sp>
            <p:nvSpPr>
              <p:cNvPr id="491" name="TextBox 490">
                <a:extLst>
                  <a:ext uri="{FF2B5EF4-FFF2-40B4-BE49-F238E27FC236}">
                    <a16:creationId xmlns:a16="http://schemas.microsoft.com/office/drawing/2014/main" id="{05EEC884-C0B2-5B45-95CA-F1CCE7145935}"/>
                  </a:ext>
                </a:extLst>
              </p:cNvPr>
              <p:cNvSpPr txBox="1"/>
              <p:nvPr/>
            </p:nvSpPr>
            <p:spPr>
              <a:xfrm>
                <a:off x="1654008" y="4103090"/>
                <a:ext cx="96303" cy="115416"/>
              </a:xfrm>
              <a:prstGeom prst="rect">
                <a:avLst/>
              </a:prstGeom>
              <a:noFill/>
            </p:spPr>
            <p:txBody>
              <a:bodyPr wrap="none" lIns="0" tIns="0" rIns="0" bIns="0" rtlCol="0" anchor="ctr" anchorCtr="0">
                <a:spAutoFit/>
              </a:bodyPr>
              <a:lstStyle/>
              <a:p>
                <a:pPr marL="0" marR="0" lvl="0" indent="0" algn="l" defTabSz="609555"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595454"/>
                    </a:solidFill>
                    <a:effectLst/>
                    <a:uLnTx/>
                    <a:uFillTx/>
                    <a:latin typeface="Trebuchet MS" panose="020B0603020202020204"/>
                    <a:ea typeface="+mn-ea"/>
                    <a:cs typeface="Calibri" panose="020F0502020204030204" pitchFamily="34" charset="0"/>
                  </a:rPr>
                  <a:t>SD</a:t>
                </a:r>
              </a:p>
            </p:txBody>
          </p:sp>
          <p:sp>
            <p:nvSpPr>
              <p:cNvPr id="492" name="Freeform 6">
                <a:extLst>
                  <a:ext uri="{FF2B5EF4-FFF2-40B4-BE49-F238E27FC236}">
                    <a16:creationId xmlns:a16="http://schemas.microsoft.com/office/drawing/2014/main" id="{C3CC615A-419F-4A4B-AFA7-E82B873A75E4}"/>
                  </a:ext>
                </a:extLst>
              </p:cNvPr>
              <p:cNvSpPr>
                <a:spLocks/>
              </p:cNvSpPr>
              <p:nvPr/>
            </p:nvSpPr>
            <p:spPr bwMode="auto">
              <a:xfrm>
                <a:off x="1838477" y="4120253"/>
                <a:ext cx="79708" cy="81090"/>
              </a:xfrm>
              <a:custGeom>
                <a:avLst/>
                <a:gdLst>
                  <a:gd name="T0" fmla="*/ 0 w 27"/>
                  <a:gd name="T1" fmla="*/ 0 h 25"/>
                  <a:gd name="T2" fmla="*/ 27 w 27"/>
                  <a:gd name="T3" fmla="*/ 0 h 25"/>
                  <a:gd name="T4" fmla="*/ 27 w 27"/>
                  <a:gd name="T5" fmla="*/ 25 h 25"/>
                  <a:gd name="T6" fmla="*/ 0 w 27"/>
                  <a:gd name="T7" fmla="*/ 25 h 25"/>
                  <a:gd name="T8" fmla="*/ 0 w 27"/>
                  <a:gd name="T9" fmla="*/ 0 h 25"/>
                  <a:gd name="T10" fmla="*/ 0 w 27"/>
                  <a:gd name="T11" fmla="*/ 0 h 25"/>
                </a:gdLst>
                <a:ahLst/>
                <a:cxnLst>
                  <a:cxn ang="0">
                    <a:pos x="T0" y="T1"/>
                  </a:cxn>
                  <a:cxn ang="0">
                    <a:pos x="T2" y="T3"/>
                  </a:cxn>
                  <a:cxn ang="0">
                    <a:pos x="T4" y="T5"/>
                  </a:cxn>
                  <a:cxn ang="0">
                    <a:pos x="T6" y="T7"/>
                  </a:cxn>
                  <a:cxn ang="0">
                    <a:pos x="T8" y="T9"/>
                  </a:cxn>
                  <a:cxn ang="0">
                    <a:pos x="T10" y="T11"/>
                  </a:cxn>
                </a:cxnLst>
                <a:rect l="0" t="0" r="r" b="b"/>
                <a:pathLst>
                  <a:path w="27" h="25">
                    <a:moveTo>
                      <a:pt x="0" y="0"/>
                    </a:moveTo>
                    <a:lnTo>
                      <a:pt x="27" y="0"/>
                    </a:lnTo>
                    <a:lnTo>
                      <a:pt x="27" y="25"/>
                    </a:lnTo>
                    <a:lnTo>
                      <a:pt x="0" y="25"/>
                    </a:lnTo>
                    <a:lnTo>
                      <a:pt x="0" y="0"/>
                    </a:lnTo>
                    <a:lnTo>
                      <a:pt x="0"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ctr" anchorCtr="0" compatLnSpc="1">
                <a:prstTxWarp prst="textNoShape">
                  <a:avLst/>
                </a:prstTxWarp>
              </a:bodyPr>
              <a:lstStyle/>
              <a:p>
                <a:pPr marL="0" marR="0" lvl="0" indent="0" algn="l" defTabSz="60957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a:ln>
                    <a:noFill/>
                  </a:ln>
                  <a:solidFill>
                    <a:srgbClr val="595454"/>
                  </a:solidFill>
                  <a:effectLst/>
                  <a:uLnTx/>
                  <a:uFillTx/>
                  <a:latin typeface="Trebuchet MS" panose="020B0603020202020204"/>
                  <a:ea typeface="+mn-ea"/>
                  <a:cs typeface="+mn-cs"/>
                </a:endParaRPr>
              </a:p>
            </p:txBody>
          </p:sp>
          <p:sp>
            <p:nvSpPr>
              <p:cNvPr id="493" name="TextBox 492">
                <a:extLst>
                  <a:ext uri="{FF2B5EF4-FFF2-40B4-BE49-F238E27FC236}">
                    <a16:creationId xmlns:a16="http://schemas.microsoft.com/office/drawing/2014/main" id="{BCDB746B-24DF-9B42-BD8F-61CA4EF376C3}"/>
                  </a:ext>
                </a:extLst>
              </p:cNvPr>
              <p:cNvSpPr txBox="1"/>
              <p:nvPr/>
            </p:nvSpPr>
            <p:spPr>
              <a:xfrm>
                <a:off x="969409" y="3934429"/>
                <a:ext cx="1319496" cy="115416"/>
              </a:xfrm>
              <a:prstGeom prst="rect">
                <a:avLst/>
              </a:prstGeom>
              <a:noFill/>
            </p:spPr>
            <p:txBody>
              <a:bodyPr wrap="square" lIns="0" tIns="0" rIns="0" bIns="0" rtlCol="0" anchor="ctr" anchorCtr="0">
                <a:spAutoFit/>
              </a:bodyPr>
              <a:lstStyle/>
              <a:p>
                <a:pPr marL="0" marR="0" lvl="0" indent="0" algn="r" defTabSz="60957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595454"/>
                    </a:solidFill>
                    <a:effectLst/>
                    <a:uLnTx/>
                    <a:uFillTx/>
                    <a:latin typeface="Trebuchet MS" panose="020B0603020202020204"/>
                    <a:ea typeface="+mn-ea"/>
                    <a:cs typeface="+mn-cs"/>
                  </a:rPr>
                  <a:t>Investigator-Assessed </a:t>
                </a:r>
                <a:r>
                  <a:rPr kumimoji="0" lang="en-US" sz="1000" b="1" i="0" u="none" strike="noStrike" kern="1200" cap="none" spc="0" normalizeH="0" baseline="0" noProof="0" dirty="0" err="1">
                    <a:ln>
                      <a:noFill/>
                    </a:ln>
                    <a:solidFill>
                      <a:srgbClr val="595454"/>
                    </a:solidFill>
                    <a:effectLst/>
                    <a:uLnTx/>
                    <a:uFillTx/>
                    <a:latin typeface="Trebuchet MS" panose="020B0603020202020204"/>
                    <a:ea typeface="+mn-ea"/>
                    <a:cs typeface="+mn-cs"/>
                  </a:rPr>
                  <a:t>Response</a:t>
                </a:r>
                <a:r>
                  <a:rPr kumimoji="0" lang="en-US" sz="1000" b="1" i="0" u="none" strike="noStrike" kern="1200" cap="none" spc="0" normalizeH="0" baseline="30000" noProof="0" dirty="0" err="1">
                    <a:ln>
                      <a:noFill/>
                    </a:ln>
                    <a:solidFill>
                      <a:srgbClr val="595454"/>
                    </a:solidFill>
                    <a:effectLst/>
                    <a:uLnTx/>
                    <a:uFillTx/>
                    <a:latin typeface="Trebuchet MS" panose="020B0603020202020204"/>
                    <a:ea typeface="+mn-ea"/>
                    <a:cs typeface="+mn-cs"/>
                  </a:rPr>
                  <a:t>c</a:t>
                </a:r>
                <a:endParaRPr kumimoji="0" lang="en-US" sz="1000" b="1" i="0" u="none" strike="noStrike" kern="1200" cap="none" spc="0" normalizeH="0" baseline="0" noProof="0" dirty="0">
                  <a:ln>
                    <a:noFill/>
                  </a:ln>
                  <a:solidFill>
                    <a:srgbClr val="595454"/>
                  </a:solidFill>
                  <a:effectLst/>
                  <a:uLnTx/>
                  <a:uFillTx/>
                  <a:latin typeface="Trebuchet MS" panose="020B0603020202020204"/>
                  <a:ea typeface="+mn-ea"/>
                  <a:cs typeface="+mn-cs"/>
                </a:endParaRPr>
              </a:p>
            </p:txBody>
          </p:sp>
          <p:grpSp>
            <p:nvGrpSpPr>
              <p:cNvPr id="494" name="Group 493">
                <a:extLst>
                  <a:ext uri="{FF2B5EF4-FFF2-40B4-BE49-F238E27FC236}">
                    <a16:creationId xmlns:a16="http://schemas.microsoft.com/office/drawing/2014/main" id="{E050AC02-57E7-5C4C-9BA4-BA522BF3FB05}"/>
                  </a:ext>
                </a:extLst>
              </p:cNvPr>
              <p:cNvGrpSpPr/>
              <p:nvPr/>
            </p:nvGrpSpPr>
            <p:grpSpPr>
              <a:xfrm>
                <a:off x="2602400" y="4097527"/>
                <a:ext cx="348579" cy="126507"/>
                <a:chOff x="5721101" y="4148190"/>
                <a:chExt cx="460681" cy="167190"/>
              </a:xfrm>
            </p:grpSpPr>
            <p:sp>
              <p:nvSpPr>
                <p:cNvPr id="503" name="TextBox 502">
                  <a:extLst>
                    <a:ext uri="{FF2B5EF4-FFF2-40B4-BE49-F238E27FC236}">
                      <a16:creationId xmlns:a16="http://schemas.microsoft.com/office/drawing/2014/main" id="{B6B9F988-CC8F-E742-B3CC-4BFF35767027}"/>
                    </a:ext>
                  </a:extLst>
                </p:cNvPr>
                <p:cNvSpPr txBox="1"/>
                <p:nvPr/>
              </p:nvSpPr>
              <p:spPr>
                <a:xfrm>
                  <a:off x="5873110" y="4162848"/>
                  <a:ext cx="308672" cy="152532"/>
                </a:xfrm>
                <a:prstGeom prst="rect">
                  <a:avLst/>
                </a:prstGeom>
                <a:noFill/>
              </p:spPr>
              <p:txBody>
                <a:bodyPr wrap="none" lIns="0" tIns="0" rIns="0" bIns="0" rtlCol="0" anchor="ctr" anchorCtr="0">
                  <a:spAutoFit/>
                </a:bodyPr>
                <a:lstStyle/>
                <a:p>
                  <a:pPr marL="0" marR="0" lvl="0" indent="0" algn="l" defTabSz="609555"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595454"/>
                      </a:solidFill>
                      <a:effectLst/>
                      <a:uLnTx/>
                      <a:uFillTx/>
                      <a:latin typeface="Trebuchet MS" panose="020B0603020202020204"/>
                      <a:ea typeface="+mn-ea"/>
                      <a:cs typeface="Calibri" panose="020F0502020204030204" pitchFamily="34" charset="0"/>
                    </a:rPr>
                    <a:t>Death</a:t>
                  </a:r>
                </a:p>
              </p:txBody>
            </p:sp>
            <p:sp>
              <p:nvSpPr>
                <p:cNvPr id="504" name="TextBox 503">
                  <a:extLst>
                    <a:ext uri="{FF2B5EF4-FFF2-40B4-BE49-F238E27FC236}">
                      <a16:creationId xmlns:a16="http://schemas.microsoft.com/office/drawing/2014/main" id="{1C6E817E-9CAA-DD4E-ABD5-DC0F3FE93677}"/>
                    </a:ext>
                  </a:extLst>
                </p:cNvPr>
                <p:cNvSpPr txBox="1"/>
                <p:nvPr/>
              </p:nvSpPr>
              <p:spPr>
                <a:xfrm>
                  <a:off x="5721101" y="4148190"/>
                  <a:ext cx="163916" cy="162765"/>
                </a:xfrm>
                <a:prstGeom prst="rect">
                  <a:avLst/>
                </a:prstGeom>
                <a:noFill/>
              </p:spPr>
              <p:txBody>
                <a:bodyPr wrap="square" lIns="0" tIns="0" rIns="0" bIns="0" rtlCol="0" anchor="ctr" anchorCtr="0">
                  <a:spAutoFit/>
                </a:bodyPr>
                <a:lstStyle/>
                <a:p>
                  <a:pPr marL="0" marR="0" lvl="0" indent="0" algn="ctr" defTabSz="812740" rtl="0" eaLnBrk="1" fontAlgn="auto" latinLnBrk="0" hangingPunct="1">
                    <a:lnSpc>
                      <a:spcPct val="100000"/>
                    </a:lnSpc>
                    <a:spcBef>
                      <a:spcPts val="0"/>
                    </a:spcBef>
                    <a:spcAft>
                      <a:spcPts val="0"/>
                    </a:spcAft>
                    <a:buClrTx/>
                    <a:buSzTx/>
                    <a:buFontTx/>
                    <a:buNone/>
                    <a:tabLst/>
                    <a:defRPr/>
                  </a:pPr>
                  <a:r>
                    <a:rPr kumimoji="0" lang="en-US" sz="1067" b="1" i="0" u="none" strike="noStrike" kern="1200" cap="none" spc="0" normalizeH="0" baseline="0" noProof="0" dirty="0">
                      <a:ln>
                        <a:noFill/>
                      </a:ln>
                      <a:solidFill>
                        <a:srgbClr val="FF0000"/>
                      </a:solidFill>
                      <a:effectLst/>
                      <a:uLnTx/>
                      <a:uFillTx/>
                      <a:latin typeface="Trebuchet MS" panose="020B0603020202020204"/>
                      <a:ea typeface="+mn-ea"/>
                      <a:cs typeface="Calibri" panose="020F0502020204030204" pitchFamily="34" charset="0"/>
                    </a:rPr>
                    <a:t>†</a:t>
                  </a:r>
                  <a:endParaRPr kumimoji="0" lang="en-US" sz="1067" b="0" i="0" u="none" strike="noStrike" kern="1200" cap="none" spc="0" normalizeH="0" baseline="0" noProof="0" dirty="0">
                    <a:ln>
                      <a:noFill/>
                    </a:ln>
                    <a:solidFill>
                      <a:srgbClr val="FF0000"/>
                    </a:solidFill>
                    <a:effectLst/>
                    <a:uLnTx/>
                    <a:uFillTx/>
                    <a:latin typeface="Trebuchet MS" panose="020B0603020202020204"/>
                    <a:ea typeface="+mn-ea"/>
                    <a:cs typeface="Calibri" panose="020F0502020204030204" pitchFamily="34" charset="0"/>
                  </a:endParaRPr>
                </a:p>
              </p:txBody>
            </p:sp>
          </p:grpSp>
          <p:sp>
            <p:nvSpPr>
              <p:cNvPr id="495" name="Arrow: Right 292">
                <a:extLst>
                  <a:ext uri="{FF2B5EF4-FFF2-40B4-BE49-F238E27FC236}">
                    <a16:creationId xmlns:a16="http://schemas.microsoft.com/office/drawing/2014/main" id="{4CE133BE-0ADD-FF45-8778-1AF12851B0F5}"/>
                  </a:ext>
                </a:extLst>
              </p:cNvPr>
              <p:cNvSpPr/>
              <p:nvPr/>
            </p:nvSpPr>
            <p:spPr>
              <a:xfrm>
                <a:off x="4989889" y="4126868"/>
                <a:ext cx="91440" cy="91440"/>
              </a:xfrm>
              <a:prstGeom prst="rightArrow">
                <a:avLst/>
              </a:prstGeom>
              <a:solidFill>
                <a:schemeClr val="bg1"/>
              </a:solidFill>
              <a:ln w="12700" cap="flat" cmpd="sng" algn="ctr">
                <a:solidFill>
                  <a:schemeClr val="tx1"/>
                </a:solidFill>
                <a:prstDash val="solid"/>
                <a:miter lim="800000"/>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srgbClr val="FFFFFF"/>
                  </a:solidFill>
                  <a:effectLst/>
                  <a:uLnTx/>
                  <a:uFillTx/>
                  <a:latin typeface="Arial"/>
                  <a:ea typeface="+mn-ea"/>
                  <a:cs typeface="+mn-cs"/>
                </a:endParaRPr>
              </a:p>
            </p:txBody>
          </p:sp>
          <p:sp>
            <p:nvSpPr>
              <p:cNvPr id="496" name="TextBox 495">
                <a:extLst>
                  <a:ext uri="{FF2B5EF4-FFF2-40B4-BE49-F238E27FC236}">
                    <a16:creationId xmlns:a16="http://schemas.microsoft.com/office/drawing/2014/main" id="{E3E6A7B7-1F8D-154F-B3DC-B202D3AFA3D7}"/>
                  </a:ext>
                </a:extLst>
              </p:cNvPr>
              <p:cNvSpPr txBox="1"/>
              <p:nvPr/>
            </p:nvSpPr>
            <p:spPr>
              <a:xfrm>
                <a:off x="4987542" y="4290232"/>
                <a:ext cx="318793" cy="115416"/>
              </a:xfrm>
              <a:prstGeom prst="rect">
                <a:avLst/>
              </a:prstGeom>
              <a:noFill/>
            </p:spPr>
            <p:txBody>
              <a:bodyPr wrap="none" lIns="0" tIns="0" rIns="0" bIns="0" rtlCol="0" anchor="ctr" anchorCtr="0">
                <a:spAutoFit/>
              </a:bodyPr>
              <a:lstStyle/>
              <a:p>
                <a:pPr marL="0" marR="0" lvl="0" indent="0" algn="l" defTabSz="81274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595454"/>
                    </a:solidFill>
                    <a:effectLst/>
                    <a:uLnTx/>
                    <a:uFillTx/>
                    <a:latin typeface="Trebuchet MS" panose="020B0603020202020204"/>
                    <a:ea typeface="+mn-ea"/>
                    <a:cs typeface="Calibri" panose="020F0502020204030204" pitchFamily="34" charset="0"/>
                  </a:rPr>
                  <a:t>Ongoing</a:t>
                </a:r>
              </a:p>
            </p:txBody>
          </p:sp>
          <p:sp>
            <p:nvSpPr>
              <p:cNvPr id="497" name="TextBox 496">
                <a:extLst>
                  <a:ext uri="{FF2B5EF4-FFF2-40B4-BE49-F238E27FC236}">
                    <a16:creationId xmlns:a16="http://schemas.microsoft.com/office/drawing/2014/main" id="{097C1744-B4FD-E046-A5BF-029B6D1032D0}"/>
                  </a:ext>
                </a:extLst>
              </p:cNvPr>
              <p:cNvSpPr txBox="1"/>
              <p:nvPr/>
            </p:nvSpPr>
            <p:spPr>
              <a:xfrm>
                <a:off x="3157623" y="4118434"/>
                <a:ext cx="599951" cy="115416"/>
              </a:xfrm>
              <a:prstGeom prst="rect">
                <a:avLst/>
              </a:prstGeom>
              <a:noFill/>
            </p:spPr>
            <p:txBody>
              <a:bodyPr wrap="none" lIns="0" tIns="0" rIns="0" bIns="0" rtlCol="0" anchor="ctr" anchorCtr="0">
                <a:spAutoFit/>
              </a:bodyPr>
              <a:lstStyle/>
              <a:p>
                <a:pPr marL="0" marR="0" lvl="0" indent="0" algn="l" defTabSz="609555"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err="1">
                    <a:ln>
                      <a:noFill/>
                    </a:ln>
                    <a:solidFill>
                      <a:srgbClr val="595454"/>
                    </a:solidFill>
                    <a:effectLst/>
                    <a:uLnTx/>
                    <a:uFillTx/>
                    <a:latin typeface="Trebuchet MS" panose="020B0603020202020204"/>
                    <a:ea typeface="+mn-ea"/>
                    <a:cs typeface="Calibri" panose="020F0502020204030204" pitchFamily="34" charset="0"/>
                  </a:rPr>
                  <a:t>uMRD</a:t>
                </a:r>
                <a:r>
                  <a:rPr kumimoji="0" lang="en-US" sz="1000" b="0" i="0" u="none" strike="noStrike" kern="1200" cap="none" spc="0" normalizeH="0" baseline="0" noProof="0" dirty="0">
                    <a:ln>
                      <a:noFill/>
                    </a:ln>
                    <a:solidFill>
                      <a:srgbClr val="595454"/>
                    </a:solidFill>
                    <a:effectLst/>
                    <a:uLnTx/>
                    <a:uFillTx/>
                    <a:latin typeface="Trebuchet MS" panose="020B0603020202020204"/>
                    <a:ea typeface="+mn-ea"/>
                    <a:cs typeface="Calibri" panose="020F0502020204030204" pitchFamily="34" charset="0"/>
                  </a:rPr>
                  <a:t> in </a:t>
                </a:r>
                <a:r>
                  <a:rPr kumimoji="0" lang="en-US" sz="1000" b="0" i="0" u="none" strike="noStrike" kern="1200" cap="none" spc="0" normalizeH="0" baseline="0" noProof="0" dirty="0" err="1">
                    <a:ln>
                      <a:noFill/>
                    </a:ln>
                    <a:solidFill>
                      <a:srgbClr val="595454"/>
                    </a:solidFill>
                    <a:effectLst/>
                    <a:uLnTx/>
                    <a:uFillTx/>
                    <a:latin typeface="Trebuchet MS" panose="020B0603020202020204"/>
                    <a:ea typeface="+mn-ea"/>
                    <a:cs typeface="Calibri" panose="020F0502020204030204" pitchFamily="34" charset="0"/>
                  </a:rPr>
                  <a:t>Blood</a:t>
                </a:r>
                <a:r>
                  <a:rPr kumimoji="0" lang="en-US" sz="1000" b="0" i="0" u="none" strike="noStrike" kern="1200" cap="none" spc="0" normalizeH="0" baseline="30000" noProof="0" dirty="0" err="1">
                    <a:ln>
                      <a:noFill/>
                    </a:ln>
                    <a:solidFill>
                      <a:srgbClr val="595454"/>
                    </a:solidFill>
                    <a:effectLst/>
                    <a:uLnTx/>
                    <a:uFillTx/>
                    <a:latin typeface="Trebuchet MS" panose="020B0603020202020204"/>
                    <a:ea typeface="+mn-ea"/>
                    <a:cs typeface="Calibri" panose="020F0502020204030204" pitchFamily="34" charset="0"/>
                  </a:rPr>
                  <a:t>d</a:t>
                </a:r>
                <a:endParaRPr kumimoji="0" lang="en-US" sz="1000" b="0" i="0" u="none" strike="noStrike" kern="1200" cap="none" spc="0" normalizeH="0" baseline="0" noProof="0" dirty="0">
                  <a:ln>
                    <a:noFill/>
                  </a:ln>
                  <a:solidFill>
                    <a:srgbClr val="595454"/>
                  </a:solidFill>
                  <a:effectLst/>
                  <a:uLnTx/>
                  <a:uFillTx/>
                  <a:latin typeface="Trebuchet MS" panose="020B0603020202020204"/>
                  <a:ea typeface="+mn-ea"/>
                  <a:cs typeface="Calibri" panose="020F0502020204030204" pitchFamily="34" charset="0"/>
                </a:endParaRPr>
              </a:p>
            </p:txBody>
          </p:sp>
          <p:sp>
            <p:nvSpPr>
              <p:cNvPr id="498" name="Oval 497">
                <a:extLst>
                  <a:ext uri="{FF2B5EF4-FFF2-40B4-BE49-F238E27FC236}">
                    <a16:creationId xmlns:a16="http://schemas.microsoft.com/office/drawing/2014/main" id="{4DC5AF57-3EEA-FA4E-9DF2-28F69AF88B5A}"/>
                  </a:ext>
                </a:extLst>
              </p:cNvPr>
              <p:cNvSpPr/>
              <p:nvPr/>
            </p:nvSpPr>
            <p:spPr>
              <a:xfrm>
                <a:off x="2994338" y="4112642"/>
                <a:ext cx="128016" cy="127000"/>
              </a:xfrm>
              <a:prstGeom prst="ellipse">
                <a:avLst/>
              </a:prstGeom>
              <a:pattFill prst="dkVert">
                <a:fgClr>
                  <a:schemeClr val="tx1"/>
                </a:fgClr>
                <a:bgClr>
                  <a:schemeClr val="bg1"/>
                </a:bgClr>
              </a:patt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595454"/>
                  </a:solidFill>
                  <a:effectLst/>
                  <a:uLnTx/>
                  <a:uFillTx/>
                  <a:latin typeface="Trebuchet MS" panose="020B0603020202020204"/>
                  <a:ea typeface="+mn-ea"/>
                  <a:cs typeface="+mn-cs"/>
                </a:endParaRPr>
              </a:p>
            </p:txBody>
          </p:sp>
          <p:sp>
            <p:nvSpPr>
              <p:cNvPr id="499" name="TextBox 498">
                <a:extLst>
                  <a:ext uri="{FF2B5EF4-FFF2-40B4-BE49-F238E27FC236}">
                    <a16:creationId xmlns:a16="http://schemas.microsoft.com/office/drawing/2014/main" id="{543A4259-7D7A-D24E-8852-8A7814C1F322}"/>
                  </a:ext>
                </a:extLst>
              </p:cNvPr>
              <p:cNvSpPr txBox="1"/>
              <p:nvPr/>
            </p:nvSpPr>
            <p:spPr>
              <a:xfrm>
                <a:off x="3158045" y="4282686"/>
                <a:ext cx="670794" cy="115416"/>
              </a:xfrm>
              <a:prstGeom prst="rect">
                <a:avLst/>
              </a:prstGeom>
              <a:noFill/>
            </p:spPr>
            <p:txBody>
              <a:bodyPr wrap="none" lIns="0" tIns="0" rIns="0" bIns="0" rtlCol="0" anchor="ctr" anchorCtr="0">
                <a:spAutoFit/>
              </a:bodyPr>
              <a:lstStyle/>
              <a:p>
                <a:pPr marL="0" marR="0" lvl="0" indent="0" algn="l" defTabSz="609555"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err="1">
                    <a:ln>
                      <a:noFill/>
                    </a:ln>
                    <a:solidFill>
                      <a:srgbClr val="595454"/>
                    </a:solidFill>
                    <a:effectLst/>
                    <a:uLnTx/>
                    <a:uFillTx/>
                    <a:latin typeface="Trebuchet MS" panose="020B0603020202020204"/>
                    <a:ea typeface="+mn-ea"/>
                    <a:cs typeface="Calibri" panose="020F0502020204030204" pitchFamily="34" charset="0"/>
                  </a:rPr>
                  <a:t>uMRD</a:t>
                </a:r>
                <a:r>
                  <a:rPr kumimoji="0" lang="en-US" sz="1000" b="0" i="0" u="none" strike="noStrike" kern="1200" cap="none" spc="0" normalizeH="0" baseline="0" noProof="0" dirty="0">
                    <a:ln>
                      <a:noFill/>
                    </a:ln>
                    <a:solidFill>
                      <a:srgbClr val="595454"/>
                    </a:solidFill>
                    <a:effectLst/>
                    <a:uLnTx/>
                    <a:uFillTx/>
                    <a:latin typeface="Trebuchet MS" panose="020B0603020202020204"/>
                    <a:ea typeface="+mn-ea"/>
                    <a:cs typeface="Calibri" panose="020F0502020204030204" pitchFamily="34" charset="0"/>
                  </a:rPr>
                  <a:t> in </a:t>
                </a:r>
                <a:r>
                  <a:rPr kumimoji="0" lang="en-US" sz="1000" b="0" i="0" u="none" strike="noStrike" kern="1200" cap="none" spc="0" normalizeH="0" baseline="0" noProof="0" dirty="0" err="1">
                    <a:ln>
                      <a:noFill/>
                    </a:ln>
                    <a:solidFill>
                      <a:srgbClr val="595454"/>
                    </a:solidFill>
                    <a:effectLst/>
                    <a:uLnTx/>
                    <a:uFillTx/>
                    <a:latin typeface="Trebuchet MS" panose="020B0603020202020204"/>
                    <a:ea typeface="+mn-ea"/>
                    <a:cs typeface="Calibri" panose="020F0502020204030204" pitchFamily="34" charset="0"/>
                  </a:rPr>
                  <a:t>Marrow</a:t>
                </a:r>
                <a:r>
                  <a:rPr kumimoji="0" lang="en-US" sz="1000" b="0" i="0" u="none" strike="noStrike" kern="1200" cap="none" spc="0" normalizeH="0" baseline="30000" noProof="0" dirty="0" err="1">
                    <a:ln>
                      <a:noFill/>
                    </a:ln>
                    <a:solidFill>
                      <a:srgbClr val="595454"/>
                    </a:solidFill>
                    <a:effectLst/>
                    <a:uLnTx/>
                    <a:uFillTx/>
                    <a:latin typeface="Trebuchet MS" panose="020B0603020202020204"/>
                    <a:ea typeface="+mn-ea"/>
                    <a:cs typeface="Calibri" panose="020F0502020204030204" pitchFamily="34" charset="0"/>
                  </a:rPr>
                  <a:t>d</a:t>
                </a:r>
                <a:endParaRPr kumimoji="0" lang="en-US" sz="1000" b="0" i="0" u="none" strike="noStrike" kern="1200" cap="none" spc="0" normalizeH="0" baseline="0" noProof="0" dirty="0">
                  <a:ln>
                    <a:noFill/>
                  </a:ln>
                  <a:solidFill>
                    <a:srgbClr val="595454"/>
                  </a:solidFill>
                  <a:effectLst/>
                  <a:uLnTx/>
                  <a:uFillTx/>
                  <a:latin typeface="Trebuchet MS" panose="020B0603020202020204"/>
                  <a:ea typeface="+mn-ea"/>
                  <a:cs typeface="Calibri" panose="020F0502020204030204" pitchFamily="34" charset="0"/>
                </a:endParaRPr>
              </a:p>
            </p:txBody>
          </p:sp>
          <p:sp>
            <p:nvSpPr>
              <p:cNvPr id="500" name="Oval 499">
                <a:extLst>
                  <a:ext uri="{FF2B5EF4-FFF2-40B4-BE49-F238E27FC236}">
                    <a16:creationId xmlns:a16="http://schemas.microsoft.com/office/drawing/2014/main" id="{66AB7650-7B19-7F43-960D-FAD860FBA7F7}"/>
                  </a:ext>
                </a:extLst>
              </p:cNvPr>
              <p:cNvSpPr/>
              <p:nvPr/>
            </p:nvSpPr>
            <p:spPr>
              <a:xfrm flipV="1">
                <a:off x="2994762" y="4276894"/>
                <a:ext cx="128016" cy="127000"/>
              </a:xfrm>
              <a:prstGeom prst="ellipse">
                <a:avLst/>
              </a:prstGeom>
              <a:pattFill prst="dkHorz">
                <a:fgClr>
                  <a:schemeClr val="tx1"/>
                </a:fgClr>
                <a:bgClr>
                  <a:schemeClr val="bg1"/>
                </a:bgClr>
              </a:patt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595454"/>
                  </a:solidFill>
                  <a:effectLst/>
                  <a:uLnTx/>
                  <a:uFillTx/>
                  <a:latin typeface="Trebuchet MS" panose="020B0603020202020204"/>
                  <a:ea typeface="+mn-ea"/>
                  <a:cs typeface="+mn-cs"/>
                </a:endParaRPr>
              </a:p>
            </p:txBody>
          </p:sp>
          <p:sp>
            <p:nvSpPr>
              <p:cNvPr id="501" name="TextBox 500">
                <a:extLst>
                  <a:ext uri="{FF2B5EF4-FFF2-40B4-BE49-F238E27FC236}">
                    <a16:creationId xmlns:a16="http://schemas.microsoft.com/office/drawing/2014/main" id="{09DCBABC-1B5E-814E-BBC0-127537CA8C0E}"/>
                  </a:ext>
                </a:extLst>
              </p:cNvPr>
              <p:cNvSpPr txBox="1"/>
              <p:nvPr/>
            </p:nvSpPr>
            <p:spPr>
              <a:xfrm>
                <a:off x="4037200" y="4126868"/>
                <a:ext cx="1090316" cy="115416"/>
              </a:xfrm>
              <a:prstGeom prst="rect">
                <a:avLst/>
              </a:prstGeom>
              <a:solidFill>
                <a:schemeClr val="bg1"/>
              </a:solidFill>
            </p:spPr>
            <p:txBody>
              <a:bodyPr wrap="none" lIns="0" tIns="0" rIns="0" bIns="0" rtlCol="0" anchor="ctr" anchorCtr="0">
                <a:spAutoFit/>
              </a:bodyPr>
              <a:lstStyle/>
              <a:p>
                <a:pPr marL="0" marR="0" lvl="0" indent="0" algn="l" defTabSz="609555"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err="1">
                    <a:ln>
                      <a:noFill/>
                    </a:ln>
                    <a:solidFill>
                      <a:srgbClr val="595454"/>
                    </a:solidFill>
                    <a:effectLst/>
                    <a:uLnTx/>
                    <a:uFillTx/>
                    <a:latin typeface="Trebuchet MS" panose="020B0603020202020204"/>
                    <a:ea typeface="+mn-ea"/>
                    <a:cs typeface="Calibri" panose="020F0502020204030204" pitchFamily="34" charset="0"/>
                  </a:rPr>
                  <a:t>uMRD</a:t>
                </a:r>
                <a:r>
                  <a:rPr kumimoji="0" lang="en-US" sz="1000" b="0" i="0" u="none" strike="noStrike" kern="1200" cap="none" spc="0" normalizeH="0" baseline="0" noProof="0" dirty="0">
                    <a:ln>
                      <a:noFill/>
                    </a:ln>
                    <a:solidFill>
                      <a:srgbClr val="595454"/>
                    </a:solidFill>
                    <a:effectLst/>
                    <a:uLnTx/>
                    <a:uFillTx/>
                    <a:latin typeface="Trebuchet MS" panose="020B0603020202020204"/>
                    <a:ea typeface="+mn-ea"/>
                    <a:cs typeface="Calibri" panose="020F0502020204030204" pitchFamily="34" charset="0"/>
                  </a:rPr>
                  <a:t> in Blood and </a:t>
                </a:r>
                <a:r>
                  <a:rPr kumimoji="0" lang="en-US" sz="1000" b="0" i="0" u="none" strike="noStrike" kern="1200" cap="none" spc="0" normalizeH="0" baseline="0" noProof="0" dirty="0" err="1">
                    <a:ln>
                      <a:noFill/>
                    </a:ln>
                    <a:solidFill>
                      <a:srgbClr val="595454"/>
                    </a:solidFill>
                    <a:effectLst/>
                    <a:uLnTx/>
                    <a:uFillTx/>
                    <a:latin typeface="Trebuchet MS" panose="020B0603020202020204"/>
                    <a:ea typeface="+mn-ea"/>
                    <a:cs typeface="Calibri" panose="020F0502020204030204" pitchFamily="34" charset="0"/>
                  </a:rPr>
                  <a:t>Marrow</a:t>
                </a:r>
                <a:r>
                  <a:rPr kumimoji="0" lang="en-US" sz="1000" b="0" i="0" u="none" strike="noStrike" kern="1200" cap="none" spc="0" normalizeH="0" baseline="30000" noProof="0" dirty="0" err="1">
                    <a:ln>
                      <a:noFill/>
                    </a:ln>
                    <a:solidFill>
                      <a:srgbClr val="595454"/>
                    </a:solidFill>
                    <a:effectLst/>
                    <a:uLnTx/>
                    <a:uFillTx/>
                    <a:latin typeface="Trebuchet MS" panose="020B0603020202020204"/>
                    <a:ea typeface="+mn-ea"/>
                    <a:cs typeface="Calibri" panose="020F0502020204030204" pitchFamily="34" charset="0"/>
                  </a:rPr>
                  <a:t>d</a:t>
                </a:r>
                <a:endParaRPr kumimoji="0" lang="en-US" sz="1000" b="0" i="0" u="none" strike="noStrike" kern="1200" cap="none" spc="0" normalizeH="0" baseline="0" noProof="0" dirty="0">
                  <a:ln>
                    <a:noFill/>
                  </a:ln>
                  <a:solidFill>
                    <a:srgbClr val="595454"/>
                  </a:solidFill>
                  <a:effectLst/>
                  <a:uLnTx/>
                  <a:uFillTx/>
                  <a:latin typeface="Trebuchet MS" panose="020B0603020202020204"/>
                  <a:ea typeface="+mn-ea"/>
                  <a:cs typeface="Calibri" panose="020F0502020204030204" pitchFamily="34" charset="0"/>
                </a:endParaRPr>
              </a:p>
            </p:txBody>
          </p:sp>
          <p:sp>
            <p:nvSpPr>
              <p:cNvPr id="502" name="Oval 501">
                <a:extLst>
                  <a:ext uri="{FF2B5EF4-FFF2-40B4-BE49-F238E27FC236}">
                    <a16:creationId xmlns:a16="http://schemas.microsoft.com/office/drawing/2014/main" id="{D857F224-6D6D-C443-8127-41232C9733F0}"/>
                  </a:ext>
                </a:extLst>
              </p:cNvPr>
              <p:cNvSpPr/>
              <p:nvPr/>
            </p:nvSpPr>
            <p:spPr>
              <a:xfrm flipV="1">
                <a:off x="3873917" y="4121076"/>
                <a:ext cx="128016" cy="127000"/>
              </a:xfrm>
              <a:prstGeom prst="ellipse">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595454"/>
                  </a:solidFill>
                  <a:effectLst/>
                  <a:uLnTx/>
                  <a:uFillTx/>
                  <a:latin typeface="Trebuchet MS" panose="020B0603020202020204"/>
                  <a:ea typeface="+mn-ea"/>
                  <a:cs typeface="+mn-cs"/>
                </a:endParaRPr>
              </a:p>
            </p:txBody>
          </p:sp>
        </p:grpSp>
        <p:sp>
          <p:nvSpPr>
            <p:cNvPr id="481" name="TextBox 480">
              <a:extLst>
                <a:ext uri="{FF2B5EF4-FFF2-40B4-BE49-F238E27FC236}">
                  <a16:creationId xmlns:a16="http://schemas.microsoft.com/office/drawing/2014/main" id="{153E453E-B3CE-2A4B-9E84-0875CEFBB120}"/>
                </a:ext>
              </a:extLst>
            </p:cNvPr>
            <p:cNvSpPr txBox="1"/>
            <p:nvPr/>
          </p:nvSpPr>
          <p:spPr>
            <a:xfrm>
              <a:off x="5986319" y="6050240"/>
              <a:ext cx="1070806" cy="153888"/>
            </a:xfrm>
            <a:prstGeom prst="rect">
              <a:avLst/>
            </a:prstGeom>
            <a:noFill/>
          </p:spPr>
          <p:txBody>
            <a:bodyPr wrap="none" lIns="0" tIns="0" rIns="0" bIns="0" rtlCol="0" anchor="ctr" anchorCtr="0">
              <a:spAutoFit/>
            </a:bodyPr>
            <a:lstStyle/>
            <a:p>
              <a:pPr marL="0" marR="0" lvl="0" indent="0" algn="l" defTabSz="609555"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595454"/>
                  </a:solidFill>
                  <a:effectLst/>
                  <a:uLnTx/>
                  <a:uFillTx/>
                  <a:latin typeface="Trebuchet MS" panose="020B0603020202020204"/>
                  <a:ea typeface="+mn-ea"/>
                  <a:cs typeface="Calibri" panose="020F0502020204030204" pitchFamily="34" charset="0"/>
                </a:rPr>
                <a:t>MRD not evaluable</a:t>
              </a:r>
            </a:p>
          </p:txBody>
        </p:sp>
        <p:sp>
          <p:nvSpPr>
            <p:cNvPr id="482" name="Star: 5 Points 39">
              <a:extLst>
                <a:ext uri="{FF2B5EF4-FFF2-40B4-BE49-F238E27FC236}">
                  <a16:creationId xmlns:a16="http://schemas.microsoft.com/office/drawing/2014/main" id="{E280EFB8-2C14-7147-8AFC-D348591F6D14}"/>
                </a:ext>
              </a:extLst>
            </p:cNvPr>
            <p:cNvSpPr/>
            <p:nvPr/>
          </p:nvSpPr>
          <p:spPr>
            <a:xfrm>
              <a:off x="5761699" y="6035024"/>
              <a:ext cx="185388" cy="170688"/>
            </a:xfrm>
            <a:prstGeom prst="star5">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FFFFFF"/>
                </a:solidFill>
                <a:effectLst/>
                <a:uLnTx/>
                <a:uFillTx/>
                <a:latin typeface="Trebuchet MS" panose="020B0603020202020204"/>
                <a:ea typeface="+mn-ea"/>
                <a:cs typeface="+mn-cs"/>
              </a:endParaRPr>
            </a:p>
          </p:txBody>
        </p:sp>
        <p:cxnSp>
          <p:nvCxnSpPr>
            <p:cNvPr id="470" name="Straight Connector 469">
              <a:extLst>
                <a:ext uri="{FF2B5EF4-FFF2-40B4-BE49-F238E27FC236}">
                  <a16:creationId xmlns:a16="http://schemas.microsoft.com/office/drawing/2014/main" id="{5002F5FD-8D4D-F44F-8EB8-5A61AE26E10D}"/>
                </a:ext>
              </a:extLst>
            </p:cNvPr>
            <p:cNvCxnSpPr/>
            <p:nvPr/>
          </p:nvCxnSpPr>
          <p:spPr>
            <a:xfrm>
              <a:off x="1945068" y="5019634"/>
              <a:ext cx="0" cy="6501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1" name="Straight Connector 470">
              <a:extLst>
                <a:ext uri="{FF2B5EF4-FFF2-40B4-BE49-F238E27FC236}">
                  <a16:creationId xmlns:a16="http://schemas.microsoft.com/office/drawing/2014/main" id="{8E4E5E87-2E95-B148-A556-D8299827EDC3}"/>
                </a:ext>
              </a:extLst>
            </p:cNvPr>
            <p:cNvCxnSpPr/>
            <p:nvPr/>
          </p:nvCxnSpPr>
          <p:spPr>
            <a:xfrm>
              <a:off x="2351210" y="5019634"/>
              <a:ext cx="0" cy="6501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2" name="Straight Connector 471">
              <a:extLst>
                <a:ext uri="{FF2B5EF4-FFF2-40B4-BE49-F238E27FC236}">
                  <a16:creationId xmlns:a16="http://schemas.microsoft.com/office/drawing/2014/main" id="{35A46413-DAE8-1F4A-82C8-EA9A167B15F0}"/>
                </a:ext>
              </a:extLst>
            </p:cNvPr>
            <p:cNvCxnSpPr/>
            <p:nvPr/>
          </p:nvCxnSpPr>
          <p:spPr>
            <a:xfrm>
              <a:off x="2961020" y="5019634"/>
              <a:ext cx="0" cy="6501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3" name="Straight Connector 472">
              <a:extLst>
                <a:ext uri="{FF2B5EF4-FFF2-40B4-BE49-F238E27FC236}">
                  <a16:creationId xmlns:a16="http://schemas.microsoft.com/office/drawing/2014/main" id="{703A2FB5-CE69-3849-A972-3D79CCC51C86}"/>
                </a:ext>
              </a:extLst>
            </p:cNvPr>
            <p:cNvCxnSpPr/>
            <p:nvPr/>
          </p:nvCxnSpPr>
          <p:spPr>
            <a:xfrm>
              <a:off x="3576786" y="5019634"/>
              <a:ext cx="0" cy="6501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4" name="Straight Connector 473">
              <a:extLst>
                <a:ext uri="{FF2B5EF4-FFF2-40B4-BE49-F238E27FC236}">
                  <a16:creationId xmlns:a16="http://schemas.microsoft.com/office/drawing/2014/main" id="{1E994644-D5AD-5546-928C-45F296F662ED}"/>
                </a:ext>
              </a:extLst>
            </p:cNvPr>
            <p:cNvCxnSpPr/>
            <p:nvPr/>
          </p:nvCxnSpPr>
          <p:spPr>
            <a:xfrm>
              <a:off x="4186593" y="5019634"/>
              <a:ext cx="0" cy="6501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5" name="Straight Connector 474">
              <a:extLst>
                <a:ext uri="{FF2B5EF4-FFF2-40B4-BE49-F238E27FC236}">
                  <a16:creationId xmlns:a16="http://schemas.microsoft.com/office/drawing/2014/main" id="{E6EB57FE-3258-DC49-B071-51F1C1ADC103}"/>
                </a:ext>
              </a:extLst>
            </p:cNvPr>
            <p:cNvCxnSpPr/>
            <p:nvPr/>
          </p:nvCxnSpPr>
          <p:spPr>
            <a:xfrm>
              <a:off x="4797602" y="5019634"/>
              <a:ext cx="0" cy="6501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6" name="Straight Connector 475">
              <a:extLst>
                <a:ext uri="{FF2B5EF4-FFF2-40B4-BE49-F238E27FC236}">
                  <a16:creationId xmlns:a16="http://schemas.microsoft.com/office/drawing/2014/main" id="{5D52CA0F-DB5B-1C42-8B8C-572CBB6B3B58}"/>
                </a:ext>
              </a:extLst>
            </p:cNvPr>
            <p:cNvCxnSpPr/>
            <p:nvPr/>
          </p:nvCxnSpPr>
          <p:spPr>
            <a:xfrm>
              <a:off x="5413530" y="5019634"/>
              <a:ext cx="0" cy="6501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7" name="Straight Connector 476">
              <a:extLst>
                <a:ext uri="{FF2B5EF4-FFF2-40B4-BE49-F238E27FC236}">
                  <a16:creationId xmlns:a16="http://schemas.microsoft.com/office/drawing/2014/main" id="{904EB5C3-C19C-A840-99C3-1B7F1242C525}"/>
                </a:ext>
              </a:extLst>
            </p:cNvPr>
            <p:cNvCxnSpPr/>
            <p:nvPr/>
          </p:nvCxnSpPr>
          <p:spPr>
            <a:xfrm>
              <a:off x="6025160" y="5019634"/>
              <a:ext cx="0" cy="6501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8" name="Straight Connector 477">
              <a:extLst>
                <a:ext uri="{FF2B5EF4-FFF2-40B4-BE49-F238E27FC236}">
                  <a16:creationId xmlns:a16="http://schemas.microsoft.com/office/drawing/2014/main" id="{23A697E4-EDF9-8A4F-9BB0-FE1F7E4610F3}"/>
                </a:ext>
              </a:extLst>
            </p:cNvPr>
            <p:cNvCxnSpPr/>
            <p:nvPr/>
          </p:nvCxnSpPr>
          <p:spPr>
            <a:xfrm>
              <a:off x="6634970" y="5019634"/>
              <a:ext cx="0" cy="6501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9" name="Straight Connector 478">
              <a:extLst>
                <a:ext uri="{FF2B5EF4-FFF2-40B4-BE49-F238E27FC236}">
                  <a16:creationId xmlns:a16="http://schemas.microsoft.com/office/drawing/2014/main" id="{48A871BA-9F86-7E43-94BE-82EBF3C02605}"/>
                </a:ext>
              </a:extLst>
            </p:cNvPr>
            <p:cNvCxnSpPr/>
            <p:nvPr/>
          </p:nvCxnSpPr>
          <p:spPr>
            <a:xfrm>
              <a:off x="7238828" y="5019634"/>
              <a:ext cx="0" cy="6501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58" name="TextBox 457">
              <a:extLst>
                <a:ext uri="{FF2B5EF4-FFF2-40B4-BE49-F238E27FC236}">
                  <a16:creationId xmlns:a16="http://schemas.microsoft.com/office/drawing/2014/main" id="{B989F11E-32BE-B347-A1B7-D609CDEF71CC}"/>
                </a:ext>
              </a:extLst>
            </p:cNvPr>
            <p:cNvSpPr txBox="1"/>
            <p:nvPr/>
          </p:nvSpPr>
          <p:spPr>
            <a:xfrm>
              <a:off x="1795671" y="5140850"/>
              <a:ext cx="289908" cy="259397"/>
            </a:xfrm>
            <a:prstGeom prst="rect">
              <a:avLst/>
            </a:prstGeom>
            <a:noFill/>
          </p:spPr>
          <p:txBody>
            <a:bodyPr wrap="none" lIns="0" tIns="0" rIns="0" bIns="0" rtlCol="0" anchor="ctr" anchorCtr="0">
              <a:noAutofit/>
            </a:bodyPr>
            <a:lstStyle/>
            <a:p>
              <a:pPr marL="0" marR="0" lvl="0" indent="0" algn="ctr" defTabSz="81276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595454"/>
                  </a:solidFill>
                  <a:effectLst/>
                  <a:uLnTx/>
                  <a:uFillTx/>
                  <a:latin typeface="Trebuchet MS" panose="020B0603020202020204"/>
                  <a:ea typeface="+mn-ea"/>
                  <a:cs typeface="+mn-cs"/>
                </a:rPr>
                <a:t>1</a:t>
              </a:r>
            </a:p>
            <a:p>
              <a:pPr marL="0" marR="0" lvl="0" indent="0" algn="ctr" defTabSz="81276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595454"/>
                  </a:solidFill>
                  <a:effectLst/>
                  <a:uLnTx/>
                  <a:uFillTx/>
                  <a:latin typeface="Trebuchet MS" panose="020B0603020202020204"/>
                  <a:ea typeface="+mn-ea"/>
                  <a:cs typeface="+mn-cs"/>
                </a:rPr>
                <a:t>(Day 30)</a:t>
              </a:r>
              <a:endParaRPr kumimoji="0" lang="en-US" sz="1050" b="0" i="0" u="none" strike="noStrike" kern="1200" cap="none" spc="0" normalizeH="0" baseline="0" noProof="0" dirty="0">
                <a:ln>
                  <a:noFill/>
                </a:ln>
                <a:solidFill>
                  <a:srgbClr val="595454"/>
                </a:solidFill>
                <a:effectLst/>
                <a:uLnTx/>
                <a:uFillTx/>
                <a:latin typeface="Trebuchet MS" panose="020B0603020202020204"/>
                <a:ea typeface="+mn-ea"/>
                <a:cs typeface="+mn-cs"/>
              </a:endParaRPr>
            </a:p>
          </p:txBody>
        </p:sp>
        <p:sp>
          <p:nvSpPr>
            <p:cNvPr id="459" name="TextBox 458">
              <a:extLst>
                <a:ext uri="{FF2B5EF4-FFF2-40B4-BE49-F238E27FC236}">
                  <a16:creationId xmlns:a16="http://schemas.microsoft.com/office/drawing/2014/main" id="{EA4F1D90-B340-D743-A5CE-3ED6EA8F5566}"/>
                </a:ext>
              </a:extLst>
            </p:cNvPr>
            <p:cNvSpPr txBox="1"/>
            <p:nvPr/>
          </p:nvSpPr>
          <p:spPr>
            <a:xfrm>
              <a:off x="2204817" y="5140850"/>
              <a:ext cx="289908" cy="111122"/>
            </a:xfrm>
            <a:prstGeom prst="rect">
              <a:avLst/>
            </a:prstGeom>
            <a:noFill/>
          </p:spPr>
          <p:txBody>
            <a:bodyPr wrap="none" lIns="0" tIns="0" rIns="0" bIns="0" rtlCol="0" anchor="ctr" anchorCtr="0">
              <a:noAutofit/>
            </a:bodyPr>
            <a:lstStyle/>
            <a:p>
              <a:pPr marL="0" marR="0" lvl="0" indent="0" algn="ctr" defTabSz="81276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595454"/>
                  </a:solidFill>
                  <a:effectLst/>
                  <a:uLnTx/>
                  <a:uFillTx/>
                  <a:latin typeface="Trebuchet MS" panose="020B0603020202020204"/>
                  <a:ea typeface="+mn-ea"/>
                  <a:cs typeface="+mn-cs"/>
                </a:rPr>
                <a:t>3</a:t>
              </a:r>
            </a:p>
          </p:txBody>
        </p:sp>
        <p:sp>
          <p:nvSpPr>
            <p:cNvPr id="460" name="TextBox 459">
              <a:extLst>
                <a:ext uri="{FF2B5EF4-FFF2-40B4-BE49-F238E27FC236}">
                  <a16:creationId xmlns:a16="http://schemas.microsoft.com/office/drawing/2014/main" id="{7029E2B5-32FD-C24F-827A-333B84166CAB}"/>
                </a:ext>
              </a:extLst>
            </p:cNvPr>
            <p:cNvSpPr txBox="1"/>
            <p:nvPr/>
          </p:nvSpPr>
          <p:spPr>
            <a:xfrm>
              <a:off x="2818065" y="5140850"/>
              <a:ext cx="289908" cy="111122"/>
            </a:xfrm>
            <a:prstGeom prst="rect">
              <a:avLst/>
            </a:prstGeom>
            <a:noFill/>
          </p:spPr>
          <p:txBody>
            <a:bodyPr wrap="none" lIns="0" tIns="0" rIns="0" bIns="0" rtlCol="0" anchor="ctr" anchorCtr="0">
              <a:noAutofit/>
            </a:bodyPr>
            <a:lstStyle/>
            <a:p>
              <a:pPr marL="0" marR="0" lvl="0" indent="0" algn="ctr" defTabSz="81276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595454"/>
                  </a:solidFill>
                  <a:effectLst/>
                  <a:uLnTx/>
                  <a:uFillTx/>
                  <a:latin typeface="Trebuchet MS" panose="020B0603020202020204"/>
                  <a:ea typeface="+mn-ea"/>
                  <a:cs typeface="+mn-cs"/>
                </a:rPr>
                <a:t>6</a:t>
              </a:r>
            </a:p>
          </p:txBody>
        </p:sp>
        <p:sp>
          <p:nvSpPr>
            <p:cNvPr id="461" name="TextBox 460">
              <a:extLst>
                <a:ext uri="{FF2B5EF4-FFF2-40B4-BE49-F238E27FC236}">
                  <a16:creationId xmlns:a16="http://schemas.microsoft.com/office/drawing/2014/main" id="{8A750EA3-13C5-3A4B-8C2E-7C512B6D3326}"/>
                </a:ext>
              </a:extLst>
            </p:cNvPr>
            <p:cNvSpPr txBox="1"/>
            <p:nvPr/>
          </p:nvSpPr>
          <p:spPr>
            <a:xfrm>
              <a:off x="3431789" y="5140850"/>
              <a:ext cx="289908" cy="111122"/>
            </a:xfrm>
            <a:prstGeom prst="rect">
              <a:avLst/>
            </a:prstGeom>
            <a:noFill/>
          </p:spPr>
          <p:txBody>
            <a:bodyPr wrap="none" lIns="0" tIns="0" rIns="0" bIns="0" rtlCol="0" anchor="ctr" anchorCtr="0">
              <a:noAutofit/>
            </a:bodyPr>
            <a:lstStyle/>
            <a:p>
              <a:pPr marL="0" marR="0" lvl="0" indent="0" algn="ctr" defTabSz="81276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595454"/>
                  </a:solidFill>
                  <a:effectLst/>
                  <a:uLnTx/>
                  <a:uFillTx/>
                  <a:latin typeface="Trebuchet MS" panose="020B0603020202020204"/>
                  <a:ea typeface="+mn-ea"/>
                  <a:cs typeface="+mn-cs"/>
                </a:rPr>
                <a:t>9</a:t>
              </a:r>
            </a:p>
          </p:txBody>
        </p:sp>
        <p:sp>
          <p:nvSpPr>
            <p:cNvPr id="462" name="TextBox 461">
              <a:extLst>
                <a:ext uri="{FF2B5EF4-FFF2-40B4-BE49-F238E27FC236}">
                  <a16:creationId xmlns:a16="http://schemas.microsoft.com/office/drawing/2014/main" id="{651CE4BD-A33E-0D40-935E-71C3030EABAE}"/>
                </a:ext>
              </a:extLst>
            </p:cNvPr>
            <p:cNvSpPr txBox="1"/>
            <p:nvPr/>
          </p:nvSpPr>
          <p:spPr>
            <a:xfrm>
              <a:off x="4042677" y="5140850"/>
              <a:ext cx="289908" cy="111122"/>
            </a:xfrm>
            <a:prstGeom prst="rect">
              <a:avLst/>
            </a:prstGeom>
            <a:noFill/>
          </p:spPr>
          <p:txBody>
            <a:bodyPr wrap="none" lIns="0" tIns="0" rIns="0" bIns="0" rtlCol="0" anchor="ctr" anchorCtr="0">
              <a:noAutofit/>
            </a:bodyPr>
            <a:lstStyle/>
            <a:p>
              <a:pPr marL="0" marR="0" lvl="0" indent="0" algn="ctr" defTabSz="81276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595454"/>
                  </a:solidFill>
                  <a:effectLst/>
                  <a:uLnTx/>
                  <a:uFillTx/>
                  <a:latin typeface="Trebuchet MS" panose="020B0603020202020204"/>
                  <a:ea typeface="+mn-ea"/>
                  <a:cs typeface="+mn-cs"/>
                </a:rPr>
                <a:t>12</a:t>
              </a:r>
            </a:p>
          </p:txBody>
        </p:sp>
        <p:sp>
          <p:nvSpPr>
            <p:cNvPr id="463" name="TextBox 462">
              <a:extLst>
                <a:ext uri="{FF2B5EF4-FFF2-40B4-BE49-F238E27FC236}">
                  <a16:creationId xmlns:a16="http://schemas.microsoft.com/office/drawing/2014/main" id="{F292610C-778E-D247-AFF3-E9EF83679012}"/>
                </a:ext>
              </a:extLst>
            </p:cNvPr>
            <p:cNvSpPr txBox="1"/>
            <p:nvPr/>
          </p:nvSpPr>
          <p:spPr>
            <a:xfrm>
              <a:off x="4651959" y="5140850"/>
              <a:ext cx="289908" cy="111122"/>
            </a:xfrm>
            <a:prstGeom prst="rect">
              <a:avLst/>
            </a:prstGeom>
            <a:noFill/>
          </p:spPr>
          <p:txBody>
            <a:bodyPr wrap="none" lIns="0" tIns="0" rIns="0" bIns="0" rtlCol="0" anchor="ctr" anchorCtr="0">
              <a:noAutofit/>
            </a:bodyPr>
            <a:lstStyle/>
            <a:p>
              <a:pPr marL="0" marR="0" lvl="0" indent="0" algn="ctr" defTabSz="81276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595454"/>
                  </a:solidFill>
                  <a:effectLst/>
                  <a:uLnTx/>
                  <a:uFillTx/>
                  <a:latin typeface="Trebuchet MS" panose="020B0603020202020204"/>
                  <a:ea typeface="+mn-ea"/>
                  <a:cs typeface="+mn-cs"/>
                </a:rPr>
                <a:t>15</a:t>
              </a:r>
            </a:p>
          </p:txBody>
        </p:sp>
        <p:sp>
          <p:nvSpPr>
            <p:cNvPr id="464" name="TextBox 463">
              <a:extLst>
                <a:ext uri="{FF2B5EF4-FFF2-40B4-BE49-F238E27FC236}">
                  <a16:creationId xmlns:a16="http://schemas.microsoft.com/office/drawing/2014/main" id="{43A6AEDF-3362-4946-BEE8-650B8F970271}"/>
                </a:ext>
              </a:extLst>
            </p:cNvPr>
            <p:cNvSpPr txBox="1"/>
            <p:nvPr/>
          </p:nvSpPr>
          <p:spPr>
            <a:xfrm>
              <a:off x="5268577" y="5140850"/>
              <a:ext cx="289908" cy="111122"/>
            </a:xfrm>
            <a:prstGeom prst="rect">
              <a:avLst/>
            </a:prstGeom>
            <a:noFill/>
          </p:spPr>
          <p:txBody>
            <a:bodyPr wrap="none" lIns="0" tIns="0" rIns="0" bIns="0" rtlCol="0" anchor="ctr" anchorCtr="0">
              <a:noAutofit/>
            </a:bodyPr>
            <a:lstStyle/>
            <a:p>
              <a:pPr marL="0" marR="0" lvl="0" indent="0" algn="ctr" defTabSz="81276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595454"/>
                  </a:solidFill>
                  <a:effectLst/>
                  <a:uLnTx/>
                  <a:uFillTx/>
                  <a:latin typeface="Trebuchet MS" panose="020B0603020202020204"/>
                  <a:ea typeface="+mn-ea"/>
                  <a:cs typeface="+mn-cs"/>
                </a:rPr>
                <a:t>18</a:t>
              </a:r>
            </a:p>
          </p:txBody>
        </p:sp>
        <p:sp>
          <p:nvSpPr>
            <p:cNvPr id="465" name="TextBox 464">
              <a:extLst>
                <a:ext uri="{FF2B5EF4-FFF2-40B4-BE49-F238E27FC236}">
                  <a16:creationId xmlns:a16="http://schemas.microsoft.com/office/drawing/2014/main" id="{9200DBE4-8406-C74D-9F4C-09EDCC30719E}"/>
                </a:ext>
              </a:extLst>
            </p:cNvPr>
            <p:cNvSpPr txBox="1"/>
            <p:nvPr/>
          </p:nvSpPr>
          <p:spPr>
            <a:xfrm>
              <a:off x="5880206" y="5140850"/>
              <a:ext cx="289908" cy="111122"/>
            </a:xfrm>
            <a:prstGeom prst="rect">
              <a:avLst/>
            </a:prstGeom>
            <a:noFill/>
          </p:spPr>
          <p:txBody>
            <a:bodyPr wrap="none" lIns="0" tIns="0" rIns="0" bIns="0" rtlCol="0" anchor="ctr" anchorCtr="0">
              <a:noAutofit/>
            </a:bodyPr>
            <a:lstStyle/>
            <a:p>
              <a:pPr marL="0" marR="0" lvl="0" indent="0" algn="ctr" defTabSz="81276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595454"/>
                  </a:solidFill>
                  <a:effectLst/>
                  <a:uLnTx/>
                  <a:uFillTx/>
                  <a:latin typeface="Trebuchet MS" panose="020B0603020202020204"/>
                  <a:ea typeface="+mn-ea"/>
                  <a:cs typeface="+mn-cs"/>
                </a:rPr>
                <a:t>21</a:t>
              </a:r>
            </a:p>
          </p:txBody>
        </p:sp>
        <p:sp>
          <p:nvSpPr>
            <p:cNvPr id="466" name="TextBox 465">
              <a:extLst>
                <a:ext uri="{FF2B5EF4-FFF2-40B4-BE49-F238E27FC236}">
                  <a16:creationId xmlns:a16="http://schemas.microsoft.com/office/drawing/2014/main" id="{5B0A23DC-62C5-8940-8A5B-B9B5D871AE7D}"/>
                </a:ext>
              </a:extLst>
            </p:cNvPr>
            <p:cNvSpPr txBox="1"/>
            <p:nvPr/>
          </p:nvSpPr>
          <p:spPr>
            <a:xfrm>
              <a:off x="6483719" y="5140850"/>
              <a:ext cx="289908" cy="111122"/>
            </a:xfrm>
            <a:prstGeom prst="rect">
              <a:avLst/>
            </a:prstGeom>
            <a:noFill/>
          </p:spPr>
          <p:txBody>
            <a:bodyPr wrap="none" lIns="0" tIns="0" rIns="0" bIns="0" rtlCol="0" anchor="ctr" anchorCtr="0">
              <a:noAutofit/>
            </a:bodyPr>
            <a:lstStyle/>
            <a:p>
              <a:pPr marL="0" marR="0" lvl="0" indent="0" algn="ctr" defTabSz="81276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595454"/>
                  </a:solidFill>
                  <a:effectLst/>
                  <a:uLnTx/>
                  <a:uFillTx/>
                  <a:latin typeface="Trebuchet MS" panose="020B0603020202020204"/>
                  <a:ea typeface="+mn-ea"/>
                  <a:cs typeface="+mn-cs"/>
                </a:rPr>
                <a:t>24</a:t>
              </a:r>
            </a:p>
          </p:txBody>
        </p:sp>
        <p:sp>
          <p:nvSpPr>
            <p:cNvPr id="467" name="TextBox 466">
              <a:extLst>
                <a:ext uri="{FF2B5EF4-FFF2-40B4-BE49-F238E27FC236}">
                  <a16:creationId xmlns:a16="http://schemas.microsoft.com/office/drawing/2014/main" id="{DB8F98F2-F534-4249-BD2B-26EBFAC65AD2}"/>
                </a:ext>
              </a:extLst>
            </p:cNvPr>
            <p:cNvSpPr txBox="1"/>
            <p:nvPr/>
          </p:nvSpPr>
          <p:spPr>
            <a:xfrm>
              <a:off x="7093473" y="5140850"/>
              <a:ext cx="289908" cy="111122"/>
            </a:xfrm>
            <a:prstGeom prst="rect">
              <a:avLst/>
            </a:prstGeom>
            <a:noFill/>
          </p:spPr>
          <p:txBody>
            <a:bodyPr wrap="none" lIns="0" tIns="0" rIns="0" bIns="0" rtlCol="0" anchor="ctr" anchorCtr="0">
              <a:noAutofit/>
            </a:bodyPr>
            <a:lstStyle/>
            <a:p>
              <a:pPr marL="0" marR="0" lvl="0" indent="0" algn="ctr" defTabSz="81276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595454"/>
                  </a:solidFill>
                  <a:effectLst/>
                  <a:uLnTx/>
                  <a:uFillTx/>
                  <a:latin typeface="Trebuchet MS" panose="020B0603020202020204"/>
                  <a:ea typeface="+mn-ea"/>
                  <a:cs typeface="+mn-cs"/>
                </a:rPr>
                <a:t>27</a:t>
              </a:r>
            </a:p>
          </p:txBody>
        </p:sp>
        <p:sp>
          <p:nvSpPr>
            <p:cNvPr id="447" name="Star: 5 Points 42">
              <a:extLst>
                <a:ext uri="{FF2B5EF4-FFF2-40B4-BE49-F238E27FC236}">
                  <a16:creationId xmlns:a16="http://schemas.microsoft.com/office/drawing/2014/main" id="{8A07BF2A-986F-544D-98EB-072665E3231E}"/>
                </a:ext>
              </a:extLst>
            </p:cNvPr>
            <p:cNvSpPr/>
            <p:nvPr/>
          </p:nvSpPr>
          <p:spPr>
            <a:xfrm>
              <a:off x="1666572" y="4319241"/>
              <a:ext cx="185388" cy="170688"/>
            </a:xfrm>
            <a:prstGeom prst="star5">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FFFFFF"/>
                </a:solidFill>
                <a:effectLst/>
                <a:uLnTx/>
                <a:uFillTx/>
                <a:latin typeface="Trebuchet MS" panose="020B0603020202020204"/>
                <a:ea typeface="+mn-ea"/>
                <a:cs typeface="+mn-cs"/>
              </a:endParaRPr>
            </a:p>
          </p:txBody>
        </p:sp>
        <p:sp>
          <p:nvSpPr>
            <p:cNvPr id="448" name="Star: 5 Points 43">
              <a:extLst>
                <a:ext uri="{FF2B5EF4-FFF2-40B4-BE49-F238E27FC236}">
                  <a16:creationId xmlns:a16="http://schemas.microsoft.com/office/drawing/2014/main" id="{0A5A448E-FAD6-034E-811A-84F1B2EDD21C}"/>
                </a:ext>
              </a:extLst>
            </p:cNvPr>
            <p:cNvSpPr/>
            <p:nvPr/>
          </p:nvSpPr>
          <p:spPr>
            <a:xfrm>
              <a:off x="1675310" y="2992930"/>
              <a:ext cx="185388" cy="170688"/>
            </a:xfrm>
            <a:prstGeom prst="star5">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FFFFFF"/>
                </a:solidFill>
                <a:effectLst/>
                <a:uLnTx/>
                <a:uFillTx/>
                <a:latin typeface="Trebuchet MS" panose="020B0603020202020204"/>
                <a:ea typeface="+mn-ea"/>
                <a:cs typeface="+mn-cs"/>
              </a:endParaRPr>
            </a:p>
          </p:txBody>
        </p:sp>
        <p:sp>
          <p:nvSpPr>
            <p:cNvPr id="454" name="TextBox 453">
              <a:extLst>
                <a:ext uri="{FF2B5EF4-FFF2-40B4-BE49-F238E27FC236}">
                  <a16:creationId xmlns:a16="http://schemas.microsoft.com/office/drawing/2014/main" id="{95D3A447-8BF3-F74C-96D9-581628A13C1F}"/>
                </a:ext>
              </a:extLst>
            </p:cNvPr>
            <p:cNvSpPr txBox="1"/>
            <p:nvPr/>
          </p:nvSpPr>
          <p:spPr>
            <a:xfrm>
              <a:off x="2245942" y="2837503"/>
              <a:ext cx="133450" cy="191912"/>
            </a:xfrm>
            <a:prstGeom prst="rect">
              <a:avLst/>
            </a:prstGeom>
            <a:noFill/>
          </p:spPr>
          <p:txBody>
            <a:bodyPr wrap="square" lIns="0" tIns="0" rIns="0" bIns="0" rtlCol="0" anchor="ctr" anchorCtr="0">
              <a:spAutoFit/>
            </a:bodyPr>
            <a:lstStyle/>
            <a:p>
              <a:pPr marL="0" marR="0" lvl="0" indent="0" algn="ctr" defTabSz="812740" rtl="0" eaLnBrk="1" fontAlgn="auto" latinLnBrk="0" hangingPunct="1">
                <a:lnSpc>
                  <a:spcPct val="85000"/>
                </a:lnSpc>
                <a:spcBef>
                  <a:spcPts val="0"/>
                </a:spcBef>
                <a:spcAft>
                  <a:spcPts val="0"/>
                </a:spcAft>
                <a:buClrTx/>
                <a:buSzTx/>
                <a:buFontTx/>
                <a:buNone/>
                <a:tabLst/>
                <a:defRPr/>
              </a:pPr>
              <a:r>
                <a:rPr kumimoji="0" lang="en-US" sz="1467" b="1" i="0" u="none" strike="noStrike" kern="1200" cap="none" spc="0" normalizeH="0" baseline="0" noProof="0" dirty="0">
                  <a:ln>
                    <a:noFill/>
                  </a:ln>
                  <a:solidFill>
                    <a:srgbClr val="FF0000"/>
                  </a:solidFill>
                  <a:effectLst/>
                  <a:uLnTx/>
                  <a:uFillTx/>
                  <a:latin typeface="Trebuchet MS" panose="020B0603020202020204"/>
                  <a:ea typeface="+mn-ea"/>
                  <a:cs typeface="Calibri" panose="020F0502020204030204" pitchFamily="34" charset="0"/>
                </a:rPr>
                <a:t>†</a:t>
              </a:r>
              <a:endParaRPr kumimoji="0" lang="en-US" sz="1467" b="0" i="0" u="none" strike="noStrike" kern="1200" cap="none" spc="0" normalizeH="0" baseline="0" noProof="0" dirty="0">
                <a:ln>
                  <a:noFill/>
                </a:ln>
                <a:solidFill>
                  <a:srgbClr val="FF0000"/>
                </a:solidFill>
                <a:effectLst/>
                <a:uLnTx/>
                <a:uFillTx/>
                <a:latin typeface="Trebuchet MS" panose="020B0603020202020204"/>
                <a:ea typeface="+mn-ea"/>
                <a:cs typeface="Calibri" panose="020F0502020204030204" pitchFamily="34" charset="0"/>
              </a:endParaRPr>
            </a:p>
          </p:txBody>
        </p:sp>
        <p:sp>
          <p:nvSpPr>
            <p:cNvPr id="455" name="Oval 454">
              <a:extLst>
                <a:ext uri="{FF2B5EF4-FFF2-40B4-BE49-F238E27FC236}">
                  <a16:creationId xmlns:a16="http://schemas.microsoft.com/office/drawing/2014/main" id="{4C22A914-38D7-6B40-81D9-567E8F230010}"/>
                </a:ext>
              </a:extLst>
            </p:cNvPr>
            <p:cNvSpPr/>
            <p:nvPr/>
          </p:nvSpPr>
          <p:spPr>
            <a:xfrm>
              <a:off x="1911041" y="2885859"/>
              <a:ext cx="91440" cy="91440"/>
            </a:xfrm>
            <a:prstGeom prst="ellipse">
              <a:avLst/>
            </a:prstGeom>
            <a:solidFill>
              <a:schemeClr val="bg2"/>
            </a:solidFill>
            <a:ln w="190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451" name="TextBox 450">
              <a:extLst>
                <a:ext uri="{FF2B5EF4-FFF2-40B4-BE49-F238E27FC236}">
                  <a16:creationId xmlns:a16="http://schemas.microsoft.com/office/drawing/2014/main" id="{85E4AD34-D256-2746-B60F-C1607D0EE664}"/>
                </a:ext>
              </a:extLst>
            </p:cNvPr>
            <p:cNvSpPr txBox="1"/>
            <p:nvPr/>
          </p:nvSpPr>
          <p:spPr>
            <a:xfrm>
              <a:off x="2031824" y="2837503"/>
              <a:ext cx="181140" cy="184666"/>
            </a:xfrm>
            <a:prstGeom prst="rect">
              <a:avLst/>
            </a:prstGeom>
            <a:noFill/>
          </p:spPr>
          <p:txBody>
            <a:bodyPr wrap="none" lIns="0" tIns="0" rIns="0" bIns="0" rtlCol="0" anchor="ctr" anchorCtr="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595454"/>
                  </a:solidFill>
                  <a:effectLst/>
                  <a:uLnTx/>
                  <a:uFillTx/>
                  <a:latin typeface="Trebuchet MS" panose="020B0603020202020204"/>
                  <a:ea typeface="+mn-ea"/>
                  <a:cs typeface="+mn-cs"/>
                </a:rPr>
                <a:t>PD</a:t>
              </a:r>
            </a:p>
          </p:txBody>
        </p:sp>
        <p:sp>
          <p:nvSpPr>
            <p:cNvPr id="5" name="Arrow: Right 292">
              <a:extLst>
                <a:ext uri="{FF2B5EF4-FFF2-40B4-BE49-F238E27FC236}">
                  <a16:creationId xmlns:a16="http://schemas.microsoft.com/office/drawing/2014/main" id="{9FAD1C9D-5DE6-496B-81E0-5282B0335B6A}"/>
                </a:ext>
              </a:extLst>
            </p:cNvPr>
            <p:cNvSpPr/>
            <p:nvPr/>
          </p:nvSpPr>
          <p:spPr>
            <a:xfrm>
              <a:off x="7151106" y="6068843"/>
              <a:ext cx="132420" cy="121920"/>
            </a:xfrm>
            <a:prstGeom prst="rightArrow">
              <a:avLst/>
            </a:prstGeom>
            <a:solidFill>
              <a:schemeClr val="bg1"/>
            </a:solidFill>
            <a:ln w="12700" cap="flat" cmpd="sng" algn="ctr">
              <a:solidFill>
                <a:schemeClr val="tx1"/>
              </a:solidFill>
              <a:prstDash val="solid"/>
              <a:miter lim="800000"/>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srgbClr val="FFFFFF"/>
                </a:solidFill>
                <a:effectLst/>
                <a:uLnTx/>
                <a:uFillTx/>
                <a:latin typeface="Arial"/>
                <a:ea typeface="+mn-ea"/>
                <a:cs typeface="+mn-cs"/>
              </a:endParaRPr>
            </a:p>
          </p:txBody>
        </p:sp>
      </p:grpSp>
      <p:sp>
        <p:nvSpPr>
          <p:cNvPr id="327" name="TextBox 326">
            <a:extLst>
              <a:ext uri="{FF2B5EF4-FFF2-40B4-BE49-F238E27FC236}">
                <a16:creationId xmlns:a16="http://schemas.microsoft.com/office/drawing/2014/main" id="{71B4A225-1A18-480A-B6A6-31FD5190C011}"/>
              </a:ext>
            </a:extLst>
          </p:cNvPr>
          <p:cNvSpPr txBox="1"/>
          <p:nvPr/>
        </p:nvSpPr>
        <p:spPr>
          <a:xfrm>
            <a:off x="9643482" y="6488668"/>
            <a:ext cx="2548518"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srgbClr val="595454"/>
                </a:solidFill>
                <a:effectLst/>
                <a:uLnTx/>
                <a:uFillTx/>
                <a:latin typeface="Trebuchet MS" panose="020B0603020202020204"/>
                <a:ea typeface="+mn-ea"/>
                <a:cs typeface="+mn-cs"/>
              </a:rPr>
              <a:t>Siddiqi et al, ASH 2020</a:t>
            </a:r>
          </a:p>
        </p:txBody>
      </p:sp>
    </p:spTree>
    <p:extLst>
      <p:ext uri="{BB962C8B-B14F-4D97-AF65-F5344CB8AC3E}">
        <p14:creationId xmlns:p14="http://schemas.microsoft.com/office/powerpoint/2010/main" val="983425586"/>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5704524-DA6C-4553-A1E5-97D7EE87E0D2}"/>
              </a:ext>
            </a:extLst>
          </p:cNvPr>
          <p:cNvSpPr>
            <a:spLocks noGrp="1"/>
          </p:cNvSpPr>
          <p:nvPr>
            <p:ph type="title"/>
          </p:nvPr>
        </p:nvSpPr>
        <p:spPr>
          <a:xfrm>
            <a:off x="378462" y="-2976"/>
            <a:ext cx="10986777" cy="884719"/>
          </a:xfrm>
        </p:spPr>
        <p:txBody>
          <a:bodyPr>
            <a:noAutofit/>
          </a:bodyPr>
          <a:lstStyle/>
          <a:p>
            <a:r>
              <a:rPr lang="en-US" sz="2500" dirty="0"/>
              <a:t>TRANSCEND CLL 004 - Duration of Response and PFS at 24-Month Median Follow-Up: monotherapy</a:t>
            </a:r>
          </a:p>
        </p:txBody>
      </p:sp>
      <p:sp>
        <p:nvSpPr>
          <p:cNvPr id="9" name="Footer Placeholder 8">
            <a:extLst>
              <a:ext uri="{FF2B5EF4-FFF2-40B4-BE49-F238E27FC236}">
                <a16:creationId xmlns:a16="http://schemas.microsoft.com/office/drawing/2014/main" id="{BACBB03D-FA69-AE47-976C-C29F4D9C398E}"/>
              </a:ext>
            </a:extLst>
          </p:cNvPr>
          <p:cNvSpPr>
            <a:spLocks noGrp="1"/>
          </p:cNvSpPr>
          <p:nvPr>
            <p:ph type="ftr" sz="quarter" idx="14"/>
          </p:nvPr>
        </p:nvSpPr>
        <p:spPr>
          <a:xfrm>
            <a:off x="307017" y="6086767"/>
            <a:ext cx="10926305" cy="365125"/>
          </a:xfrm>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30000" noProof="0" dirty="0" err="1">
                <a:ln>
                  <a:noFill/>
                </a:ln>
                <a:solidFill>
                  <a:srgbClr val="595454"/>
                </a:solidFill>
                <a:effectLst/>
                <a:uLnTx/>
                <a:uFillTx/>
                <a:latin typeface="Trebuchet MS" panose="020B0603020202020204"/>
                <a:ea typeface="+mn-ea"/>
                <a:cs typeface="+mn-cs"/>
              </a:rPr>
              <a:t>a</a:t>
            </a:r>
            <a:r>
              <a:rPr kumimoji="0" lang="en-US" sz="1000" b="0" i="0" u="none" strike="noStrike" kern="1200" cap="none" spc="0" normalizeH="0" baseline="0" noProof="0" dirty="0" err="1">
                <a:ln>
                  <a:noFill/>
                </a:ln>
                <a:solidFill>
                  <a:srgbClr val="595454"/>
                </a:solidFill>
                <a:effectLst/>
                <a:uLnTx/>
                <a:uFillTx/>
                <a:latin typeface="Trebuchet MS" panose="020B0603020202020204"/>
                <a:ea typeface="+mn-ea"/>
                <a:cs typeface="Calibri" panose="020F0502020204030204" pitchFamily="34" charset="0"/>
              </a:rPr>
              <a:t>Defined</a:t>
            </a:r>
            <a:r>
              <a:rPr kumimoji="0" lang="en-US" sz="1000" b="0" i="0" u="none" strike="noStrike" kern="1200" cap="none" spc="0" normalizeH="0" baseline="0" noProof="0" dirty="0">
                <a:ln>
                  <a:noFill/>
                </a:ln>
                <a:solidFill>
                  <a:srgbClr val="595454"/>
                </a:solidFill>
                <a:effectLst/>
                <a:uLnTx/>
                <a:uFillTx/>
                <a:latin typeface="Trebuchet MS" panose="020B0603020202020204"/>
                <a:ea typeface="+mn-ea"/>
                <a:cs typeface="Calibri" panose="020F0502020204030204" pitchFamily="34" charset="0"/>
              </a:rPr>
              <a:t> as patients whose disease progressed on BTKi and failed </a:t>
            </a:r>
            <a:r>
              <a:rPr kumimoji="0" lang="en-US" sz="1400" b="0" i="0" u="none" strike="noStrike" kern="1200" cap="none" spc="0" normalizeH="0" baseline="0" noProof="0" dirty="0">
                <a:ln>
                  <a:noFill/>
                </a:ln>
                <a:solidFill>
                  <a:srgbClr val="595454"/>
                </a:solidFill>
                <a:effectLst/>
                <a:uLnTx/>
                <a:uFillTx/>
                <a:latin typeface="Trebuchet MS" panose="020B0603020202020204"/>
                <a:ea typeface="+mn-ea"/>
                <a:cs typeface="Calibri" panose="020F0502020204030204" pitchFamily="34" charset="0"/>
              </a:rPr>
              <a:t>venetoclax</a:t>
            </a:r>
            <a:r>
              <a:rPr kumimoji="0" lang="en-US" sz="1000" b="0" i="0" u="none" strike="noStrike" kern="1200" cap="none" spc="0" normalizeH="0" baseline="0" noProof="0" dirty="0">
                <a:ln>
                  <a:noFill/>
                </a:ln>
                <a:solidFill>
                  <a:srgbClr val="595454"/>
                </a:solidFill>
                <a:effectLst/>
                <a:uLnTx/>
                <a:uFillTx/>
                <a:latin typeface="Trebuchet MS" panose="020B0603020202020204"/>
                <a:ea typeface="+mn-ea"/>
                <a:cs typeface="Calibri" panose="020F0502020204030204" pitchFamily="34" charset="0"/>
              </a:rPr>
              <a:t> due to progression, intolerance, or failure to respond after at least 3 months of therapy.</a:t>
            </a: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595454"/>
                </a:solidFill>
                <a:effectLst/>
                <a:uLnTx/>
                <a:uFillTx/>
                <a:latin typeface="Trebuchet MS" panose="020B0603020202020204"/>
                <a:ea typeface="+mn-ea"/>
                <a:cs typeface="+mn-cs"/>
              </a:rPr>
              <a:t>NR, not reached.</a:t>
            </a:r>
          </a:p>
        </p:txBody>
      </p:sp>
      <p:grpSp>
        <p:nvGrpSpPr>
          <p:cNvPr id="16" name="Group 15">
            <a:extLst>
              <a:ext uri="{FF2B5EF4-FFF2-40B4-BE49-F238E27FC236}">
                <a16:creationId xmlns:a16="http://schemas.microsoft.com/office/drawing/2014/main" id="{34B45FE8-EC55-4D5C-BAD5-6CBBA11E4EF4}"/>
              </a:ext>
            </a:extLst>
          </p:cNvPr>
          <p:cNvGrpSpPr/>
          <p:nvPr/>
        </p:nvGrpSpPr>
        <p:grpSpPr>
          <a:xfrm>
            <a:off x="211983" y="1634238"/>
            <a:ext cx="11850309" cy="3589524"/>
            <a:chOff x="452439" y="1354959"/>
            <a:chExt cx="11850309" cy="3589524"/>
          </a:xfrm>
        </p:grpSpPr>
        <p:grpSp>
          <p:nvGrpSpPr>
            <p:cNvPr id="11" name="Group 10">
              <a:extLst>
                <a:ext uri="{FF2B5EF4-FFF2-40B4-BE49-F238E27FC236}">
                  <a16:creationId xmlns:a16="http://schemas.microsoft.com/office/drawing/2014/main" id="{36A415A1-F859-4F9D-B61C-44E2B038305F}"/>
                </a:ext>
              </a:extLst>
            </p:cNvPr>
            <p:cNvGrpSpPr/>
            <p:nvPr/>
          </p:nvGrpSpPr>
          <p:grpSpPr>
            <a:xfrm>
              <a:off x="452439" y="1354959"/>
              <a:ext cx="11768034" cy="3589524"/>
              <a:chOff x="452439" y="1642353"/>
              <a:chExt cx="11768034" cy="3589524"/>
            </a:xfrm>
          </p:grpSpPr>
          <p:sp>
            <p:nvSpPr>
              <p:cNvPr id="152" name="TextBox 857">
                <a:extLst>
                  <a:ext uri="{FF2B5EF4-FFF2-40B4-BE49-F238E27FC236}">
                    <a16:creationId xmlns:a16="http://schemas.microsoft.com/office/drawing/2014/main" id="{FA1201BF-D469-2B4D-8D39-88A37FAA03BF}"/>
                  </a:ext>
                </a:extLst>
              </p:cNvPr>
              <p:cNvSpPr txBox="1"/>
              <p:nvPr/>
            </p:nvSpPr>
            <p:spPr>
              <a:xfrm rot="16200000">
                <a:off x="-997527" y="3092319"/>
                <a:ext cx="2980895" cy="80964"/>
              </a:xfrm>
              <a:prstGeom prst="rect">
                <a:avLst/>
              </a:prstGeom>
              <a:noFill/>
            </p:spPr>
            <p:txBody>
              <a:bodyPr wrap="none" rtlCol="0">
                <a:no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dirty="0">
                    <a:ln>
                      <a:noFill/>
                    </a:ln>
                    <a:solidFill>
                      <a:srgbClr val="595454"/>
                    </a:solidFill>
                    <a:effectLst/>
                    <a:uLnTx/>
                    <a:uFillTx/>
                    <a:latin typeface="Trebuchet MS" panose="020B0603020202020204" pitchFamily="34" charset="0"/>
                    <a:ea typeface="+mn-ea"/>
                    <a:cs typeface="Arial" panose="020B0604020202020204" pitchFamily="34" charset="0"/>
                  </a:rPr>
                  <a:t>Probability of Durable Response, %</a:t>
                </a:r>
              </a:p>
            </p:txBody>
          </p:sp>
          <p:sp>
            <p:nvSpPr>
              <p:cNvPr id="223" name="Rectangle 7">
                <a:extLst>
                  <a:ext uri="{FF2B5EF4-FFF2-40B4-BE49-F238E27FC236}">
                    <a16:creationId xmlns:a16="http://schemas.microsoft.com/office/drawing/2014/main" id="{EEA526D7-AD0A-BF4F-813C-8CB01E67F785}"/>
                  </a:ext>
                </a:extLst>
              </p:cNvPr>
              <p:cNvSpPr/>
              <p:nvPr/>
            </p:nvSpPr>
            <p:spPr>
              <a:xfrm>
                <a:off x="1213577" y="1862304"/>
                <a:ext cx="4634172" cy="2429484"/>
              </a:xfrm>
              <a:custGeom>
                <a:avLst/>
                <a:gdLst>
                  <a:gd name="connsiteX0" fmla="*/ 0 w 9429750"/>
                  <a:gd name="connsiteY0" fmla="*/ 0 h 3812721"/>
                  <a:gd name="connsiteX1" fmla="*/ 9429750 w 9429750"/>
                  <a:gd name="connsiteY1" fmla="*/ 0 h 3812721"/>
                  <a:gd name="connsiteX2" fmla="*/ 9429750 w 9429750"/>
                  <a:gd name="connsiteY2" fmla="*/ 3812721 h 3812721"/>
                  <a:gd name="connsiteX3" fmla="*/ 0 w 9429750"/>
                  <a:gd name="connsiteY3" fmla="*/ 3812721 h 3812721"/>
                  <a:gd name="connsiteX4" fmla="*/ 0 w 9429750"/>
                  <a:gd name="connsiteY4" fmla="*/ 0 h 3812721"/>
                  <a:gd name="connsiteX0" fmla="*/ 9429750 w 9521190"/>
                  <a:gd name="connsiteY0" fmla="*/ 0 h 3812721"/>
                  <a:gd name="connsiteX1" fmla="*/ 9429750 w 9521190"/>
                  <a:gd name="connsiteY1" fmla="*/ 3812721 h 3812721"/>
                  <a:gd name="connsiteX2" fmla="*/ 0 w 9521190"/>
                  <a:gd name="connsiteY2" fmla="*/ 3812721 h 3812721"/>
                  <a:gd name="connsiteX3" fmla="*/ 0 w 9521190"/>
                  <a:gd name="connsiteY3" fmla="*/ 0 h 3812721"/>
                  <a:gd name="connsiteX4" fmla="*/ 9521190 w 9521190"/>
                  <a:gd name="connsiteY4" fmla="*/ 91440 h 3812721"/>
                  <a:gd name="connsiteX0" fmla="*/ 9429750 w 9429750"/>
                  <a:gd name="connsiteY0" fmla="*/ 0 h 3812721"/>
                  <a:gd name="connsiteX1" fmla="*/ 9429750 w 9429750"/>
                  <a:gd name="connsiteY1" fmla="*/ 3812721 h 3812721"/>
                  <a:gd name="connsiteX2" fmla="*/ 0 w 9429750"/>
                  <a:gd name="connsiteY2" fmla="*/ 3812721 h 3812721"/>
                  <a:gd name="connsiteX3" fmla="*/ 0 w 9429750"/>
                  <a:gd name="connsiteY3" fmla="*/ 0 h 3812721"/>
                  <a:gd name="connsiteX0" fmla="*/ 9429750 w 9429750"/>
                  <a:gd name="connsiteY0" fmla="*/ 3812721 h 3812721"/>
                  <a:gd name="connsiteX1" fmla="*/ 0 w 9429750"/>
                  <a:gd name="connsiteY1" fmla="*/ 3812721 h 3812721"/>
                  <a:gd name="connsiteX2" fmla="*/ 0 w 9429750"/>
                  <a:gd name="connsiteY2" fmla="*/ 0 h 3812721"/>
                </a:gdLst>
                <a:ahLst/>
                <a:cxnLst>
                  <a:cxn ang="0">
                    <a:pos x="connsiteX0" y="connsiteY0"/>
                  </a:cxn>
                  <a:cxn ang="0">
                    <a:pos x="connsiteX1" y="connsiteY1"/>
                  </a:cxn>
                  <a:cxn ang="0">
                    <a:pos x="connsiteX2" y="connsiteY2"/>
                  </a:cxn>
                </a:cxnLst>
                <a:rect l="l" t="t" r="r" b="b"/>
                <a:pathLst>
                  <a:path w="9429750" h="3812721">
                    <a:moveTo>
                      <a:pt x="9429750" y="3812721"/>
                    </a:moveTo>
                    <a:lnTo>
                      <a:pt x="0" y="3812721"/>
                    </a:lnTo>
                    <a:lnTo>
                      <a:pt x="0" y="0"/>
                    </a:lnTo>
                  </a:path>
                </a:pathLst>
              </a:custGeom>
              <a:noFill/>
              <a:ln w="12700">
                <a:solidFill>
                  <a:srgbClr val="5954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1300" b="0" i="0" u="none" strike="noStrike" kern="1200" cap="none" spc="0" normalizeH="0" baseline="0" noProof="0">
                  <a:ln>
                    <a:noFill/>
                  </a:ln>
                  <a:solidFill>
                    <a:srgbClr val="595454"/>
                  </a:solidFill>
                  <a:effectLst/>
                  <a:uLnTx/>
                  <a:uFillTx/>
                  <a:latin typeface="Trebuchet MS" panose="020B0603020202020204" pitchFamily="34" charset="0"/>
                  <a:ea typeface="+mn-ea"/>
                  <a:cs typeface="+mn-cs"/>
                </a:endParaRPr>
              </a:p>
            </p:txBody>
          </p:sp>
          <p:cxnSp>
            <p:nvCxnSpPr>
              <p:cNvPr id="224" name="Straight Connector 981">
                <a:extLst>
                  <a:ext uri="{FF2B5EF4-FFF2-40B4-BE49-F238E27FC236}">
                    <a16:creationId xmlns:a16="http://schemas.microsoft.com/office/drawing/2014/main" id="{E37AD6CE-7599-A445-A387-D8708F2FFDDB}"/>
                  </a:ext>
                </a:extLst>
              </p:cNvPr>
              <p:cNvCxnSpPr>
                <a:cxnSpLocks/>
              </p:cNvCxnSpPr>
              <p:nvPr/>
            </p:nvCxnSpPr>
            <p:spPr>
              <a:xfrm>
                <a:off x="1157486" y="1866707"/>
                <a:ext cx="57657" cy="0"/>
              </a:xfrm>
              <a:prstGeom prst="line">
                <a:avLst/>
              </a:prstGeom>
              <a:ln w="12700">
                <a:solidFill>
                  <a:srgbClr val="595454"/>
                </a:solidFill>
              </a:ln>
            </p:spPr>
            <p:style>
              <a:lnRef idx="1">
                <a:schemeClr val="accent1"/>
              </a:lnRef>
              <a:fillRef idx="0">
                <a:schemeClr val="accent1"/>
              </a:fillRef>
              <a:effectRef idx="0">
                <a:schemeClr val="accent1"/>
              </a:effectRef>
              <a:fontRef idx="minor">
                <a:schemeClr val="tx1"/>
              </a:fontRef>
            </p:style>
          </p:cxnSp>
          <p:cxnSp>
            <p:nvCxnSpPr>
              <p:cNvPr id="225" name="Straight Connector 982">
                <a:extLst>
                  <a:ext uri="{FF2B5EF4-FFF2-40B4-BE49-F238E27FC236}">
                    <a16:creationId xmlns:a16="http://schemas.microsoft.com/office/drawing/2014/main" id="{B13ED035-9ABA-794D-92E4-8AAAD2BBF948}"/>
                  </a:ext>
                </a:extLst>
              </p:cNvPr>
              <p:cNvCxnSpPr>
                <a:cxnSpLocks/>
              </p:cNvCxnSpPr>
              <p:nvPr/>
            </p:nvCxnSpPr>
            <p:spPr>
              <a:xfrm>
                <a:off x="1157486" y="2351723"/>
                <a:ext cx="57657" cy="0"/>
              </a:xfrm>
              <a:prstGeom prst="line">
                <a:avLst/>
              </a:prstGeom>
              <a:ln w="12700">
                <a:solidFill>
                  <a:srgbClr val="595454"/>
                </a:solidFill>
              </a:ln>
            </p:spPr>
            <p:style>
              <a:lnRef idx="1">
                <a:schemeClr val="accent1"/>
              </a:lnRef>
              <a:fillRef idx="0">
                <a:schemeClr val="accent1"/>
              </a:fillRef>
              <a:effectRef idx="0">
                <a:schemeClr val="accent1"/>
              </a:effectRef>
              <a:fontRef idx="minor">
                <a:schemeClr val="tx1"/>
              </a:fontRef>
            </p:style>
          </p:cxnSp>
          <p:cxnSp>
            <p:nvCxnSpPr>
              <p:cNvPr id="226" name="Straight Connector 983">
                <a:extLst>
                  <a:ext uri="{FF2B5EF4-FFF2-40B4-BE49-F238E27FC236}">
                    <a16:creationId xmlns:a16="http://schemas.microsoft.com/office/drawing/2014/main" id="{D6993F07-1B1F-2A40-8E78-68636FC38539}"/>
                  </a:ext>
                </a:extLst>
              </p:cNvPr>
              <p:cNvCxnSpPr>
                <a:cxnSpLocks/>
              </p:cNvCxnSpPr>
              <p:nvPr/>
            </p:nvCxnSpPr>
            <p:spPr>
              <a:xfrm>
                <a:off x="1157486" y="2836740"/>
                <a:ext cx="57657" cy="0"/>
              </a:xfrm>
              <a:prstGeom prst="line">
                <a:avLst/>
              </a:prstGeom>
              <a:ln w="12700">
                <a:solidFill>
                  <a:srgbClr val="595454"/>
                </a:solidFill>
              </a:ln>
            </p:spPr>
            <p:style>
              <a:lnRef idx="1">
                <a:schemeClr val="accent1"/>
              </a:lnRef>
              <a:fillRef idx="0">
                <a:schemeClr val="accent1"/>
              </a:fillRef>
              <a:effectRef idx="0">
                <a:schemeClr val="accent1"/>
              </a:effectRef>
              <a:fontRef idx="minor">
                <a:schemeClr val="tx1"/>
              </a:fontRef>
            </p:style>
          </p:cxnSp>
          <p:cxnSp>
            <p:nvCxnSpPr>
              <p:cNvPr id="227" name="Straight Connector 984">
                <a:extLst>
                  <a:ext uri="{FF2B5EF4-FFF2-40B4-BE49-F238E27FC236}">
                    <a16:creationId xmlns:a16="http://schemas.microsoft.com/office/drawing/2014/main" id="{1BC98C42-9E0D-6B44-9F82-950B2EC51840}"/>
                  </a:ext>
                </a:extLst>
              </p:cNvPr>
              <p:cNvCxnSpPr>
                <a:cxnSpLocks/>
              </p:cNvCxnSpPr>
              <p:nvPr/>
            </p:nvCxnSpPr>
            <p:spPr>
              <a:xfrm>
                <a:off x="1157486" y="3315354"/>
                <a:ext cx="57657" cy="0"/>
              </a:xfrm>
              <a:prstGeom prst="line">
                <a:avLst/>
              </a:prstGeom>
              <a:ln w="12700">
                <a:solidFill>
                  <a:srgbClr val="595454"/>
                </a:solidFill>
              </a:ln>
            </p:spPr>
            <p:style>
              <a:lnRef idx="1">
                <a:schemeClr val="accent1"/>
              </a:lnRef>
              <a:fillRef idx="0">
                <a:schemeClr val="accent1"/>
              </a:fillRef>
              <a:effectRef idx="0">
                <a:schemeClr val="accent1"/>
              </a:effectRef>
              <a:fontRef idx="minor">
                <a:schemeClr val="tx1"/>
              </a:fontRef>
            </p:style>
          </p:cxnSp>
          <p:cxnSp>
            <p:nvCxnSpPr>
              <p:cNvPr id="228" name="Straight Connector 985">
                <a:extLst>
                  <a:ext uri="{FF2B5EF4-FFF2-40B4-BE49-F238E27FC236}">
                    <a16:creationId xmlns:a16="http://schemas.microsoft.com/office/drawing/2014/main" id="{F1296C45-61E8-FF41-B1BC-A34183D03069}"/>
                  </a:ext>
                </a:extLst>
              </p:cNvPr>
              <p:cNvCxnSpPr>
                <a:cxnSpLocks/>
              </p:cNvCxnSpPr>
              <p:nvPr/>
            </p:nvCxnSpPr>
            <p:spPr>
              <a:xfrm>
                <a:off x="1157486" y="3804638"/>
                <a:ext cx="57657" cy="0"/>
              </a:xfrm>
              <a:prstGeom prst="line">
                <a:avLst/>
              </a:prstGeom>
              <a:ln w="12700">
                <a:solidFill>
                  <a:srgbClr val="595454"/>
                </a:solidFill>
              </a:ln>
            </p:spPr>
            <p:style>
              <a:lnRef idx="1">
                <a:schemeClr val="accent1"/>
              </a:lnRef>
              <a:fillRef idx="0">
                <a:schemeClr val="accent1"/>
              </a:fillRef>
              <a:effectRef idx="0">
                <a:schemeClr val="accent1"/>
              </a:effectRef>
              <a:fontRef idx="minor">
                <a:schemeClr val="tx1"/>
              </a:fontRef>
            </p:style>
          </p:cxnSp>
          <p:cxnSp>
            <p:nvCxnSpPr>
              <p:cNvPr id="229" name="Straight Connector 986">
                <a:extLst>
                  <a:ext uri="{FF2B5EF4-FFF2-40B4-BE49-F238E27FC236}">
                    <a16:creationId xmlns:a16="http://schemas.microsoft.com/office/drawing/2014/main" id="{147A3DEC-FA43-5441-9DD2-F3D2F27D3999}"/>
                  </a:ext>
                </a:extLst>
              </p:cNvPr>
              <p:cNvCxnSpPr>
                <a:cxnSpLocks/>
              </p:cNvCxnSpPr>
              <p:nvPr/>
            </p:nvCxnSpPr>
            <p:spPr>
              <a:xfrm>
                <a:off x="1157486" y="4290722"/>
                <a:ext cx="57657" cy="0"/>
              </a:xfrm>
              <a:prstGeom prst="line">
                <a:avLst/>
              </a:prstGeom>
              <a:ln w="12700">
                <a:solidFill>
                  <a:srgbClr val="595454"/>
                </a:solidFill>
              </a:ln>
            </p:spPr>
            <p:style>
              <a:lnRef idx="1">
                <a:schemeClr val="accent1"/>
              </a:lnRef>
              <a:fillRef idx="0">
                <a:schemeClr val="accent1"/>
              </a:fillRef>
              <a:effectRef idx="0">
                <a:schemeClr val="accent1"/>
              </a:effectRef>
              <a:fontRef idx="minor">
                <a:schemeClr val="tx1"/>
              </a:fontRef>
            </p:style>
          </p:cxnSp>
          <p:cxnSp>
            <p:nvCxnSpPr>
              <p:cNvPr id="230" name="Straight Connector 987">
                <a:extLst>
                  <a:ext uri="{FF2B5EF4-FFF2-40B4-BE49-F238E27FC236}">
                    <a16:creationId xmlns:a16="http://schemas.microsoft.com/office/drawing/2014/main" id="{6A15C586-9192-5E4E-9157-1CD629698BA7}"/>
                  </a:ext>
                </a:extLst>
              </p:cNvPr>
              <p:cNvCxnSpPr>
                <a:cxnSpLocks/>
              </p:cNvCxnSpPr>
              <p:nvPr/>
            </p:nvCxnSpPr>
            <p:spPr>
              <a:xfrm rot="5400000">
                <a:off x="1249772" y="4328605"/>
                <a:ext cx="73633" cy="0"/>
              </a:xfrm>
              <a:prstGeom prst="line">
                <a:avLst/>
              </a:prstGeom>
              <a:ln w="12700">
                <a:solidFill>
                  <a:srgbClr val="595454"/>
                </a:solidFill>
              </a:ln>
            </p:spPr>
            <p:style>
              <a:lnRef idx="1">
                <a:schemeClr val="accent1"/>
              </a:lnRef>
              <a:fillRef idx="0">
                <a:schemeClr val="accent1"/>
              </a:fillRef>
              <a:effectRef idx="0">
                <a:schemeClr val="accent1"/>
              </a:effectRef>
              <a:fontRef idx="minor">
                <a:schemeClr val="tx1"/>
              </a:fontRef>
            </p:style>
          </p:cxnSp>
          <p:cxnSp>
            <p:nvCxnSpPr>
              <p:cNvPr id="231" name="Straight Connector 988">
                <a:extLst>
                  <a:ext uri="{FF2B5EF4-FFF2-40B4-BE49-F238E27FC236}">
                    <a16:creationId xmlns:a16="http://schemas.microsoft.com/office/drawing/2014/main" id="{47BDF8CF-C6D1-C045-9903-7721FFAE827C}"/>
                  </a:ext>
                </a:extLst>
              </p:cNvPr>
              <p:cNvCxnSpPr>
                <a:cxnSpLocks/>
              </p:cNvCxnSpPr>
              <p:nvPr/>
            </p:nvCxnSpPr>
            <p:spPr>
              <a:xfrm rot="5400000">
                <a:off x="1435694" y="4328605"/>
                <a:ext cx="73633" cy="0"/>
              </a:xfrm>
              <a:prstGeom prst="line">
                <a:avLst/>
              </a:prstGeom>
              <a:ln w="12700">
                <a:solidFill>
                  <a:srgbClr val="595454"/>
                </a:solidFill>
              </a:ln>
            </p:spPr>
            <p:style>
              <a:lnRef idx="1">
                <a:schemeClr val="accent1"/>
              </a:lnRef>
              <a:fillRef idx="0">
                <a:schemeClr val="accent1"/>
              </a:fillRef>
              <a:effectRef idx="0">
                <a:schemeClr val="accent1"/>
              </a:effectRef>
              <a:fontRef idx="minor">
                <a:schemeClr val="tx1"/>
              </a:fontRef>
            </p:style>
          </p:cxnSp>
          <p:cxnSp>
            <p:nvCxnSpPr>
              <p:cNvPr id="232" name="Straight Connector 989">
                <a:extLst>
                  <a:ext uri="{FF2B5EF4-FFF2-40B4-BE49-F238E27FC236}">
                    <a16:creationId xmlns:a16="http://schemas.microsoft.com/office/drawing/2014/main" id="{DFCF319E-ED9B-7E4E-87CD-9B19312E7FB4}"/>
                  </a:ext>
                </a:extLst>
              </p:cNvPr>
              <p:cNvCxnSpPr>
                <a:cxnSpLocks/>
              </p:cNvCxnSpPr>
              <p:nvPr/>
            </p:nvCxnSpPr>
            <p:spPr>
              <a:xfrm rot="5400000">
                <a:off x="1817148" y="4328605"/>
                <a:ext cx="73633" cy="0"/>
              </a:xfrm>
              <a:prstGeom prst="line">
                <a:avLst/>
              </a:prstGeom>
              <a:ln w="12700">
                <a:solidFill>
                  <a:srgbClr val="595454"/>
                </a:solidFill>
              </a:ln>
            </p:spPr>
            <p:style>
              <a:lnRef idx="1">
                <a:schemeClr val="accent1"/>
              </a:lnRef>
              <a:fillRef idx="0">
                <a:schemeClr val="accent1"/>
              </a:fillRef>
              <a:effectRef idx="0">
                <a:schemeClr val="accent1"/>
              </a:effectRef>
              <a:fontRef idx="minor">
                <a:schemeClr val="tx1"/>
              </a:fontRef>
            </p:style>
          </p:cxnSp>
          <p:cxnSp>
            <p:nvCxnSpPr>
              <p:cNvPr id="233" name="Straight Connector 990">
                <a:extLst>
                  <a:ext uri="{FF2B5EF4-FFF2-40B4-BE49-F238E27FC236}">
                    <a16:creationId xmlns:a16="http://schemas.microsoft.com/office/drawing/2014/main" id="{9CBE8989-470B-6F40-8C96-5176E897058E}"/>
                  </a:ext>
                </a:extLst>
              </p:cNvPr>
              <p:cNvCxnSpPr>
                <a:cxnSpLocks/>
              </p:cNvCxnSpPr>
              <p:nvPr/>
            </p:nvCxnSpPr>
            <p:spPr>
              <a:xfrm rot="5400000">
                <a:off x="2385779" y="4328605"/>
                <a:ext cx="73633" cy="0"/>
              </a:xfrm>
              <a:prstGeom prst="line">
                <a:avLst/>
              </a:prstGeom>
              <a:ln w="12700">
                <a:solidFill>
                  <a:srgbClr val="595454"/>
                </a:solidFill>
              </a:ln>
            </p:spPr>
            <p:style>
              <a:lnRef idx="1">
                <a:schemeClr val="accent1"/>
              </a:lnRef>
              <a:fillRef idx="0">
                <a:schemeClr val="accent1"/>
              </a:fillRef>
              <a:effectRef idx="0">
                <a:schemeClr val="accent1"/>
              </a:effectRef>
              <a:fontRef idx="minor">
                <a:schemeClr val="tx1"/>
              </a:fontRef>
            </p:style>
          </p:cxnSp>
          <p:cxnSp>
            <p:nvCxnSpPr>
              <p:cNvPr id="234" name="Straight Connector 991">
                <a:extLst>
                  <a:ext uri="{FF2B5EF4-FFF2-40B4-BE49-F238E27FC236}">
                    <a16:creationId xmlns:a16="http://schemas.microsoft.com/office/drawing/2014/main" id="{B86D7614-8D03-B248-AACA-B724FCA62A0C}"/>
                  </a:ext>
                </a:extLst>
              </p:cNvPr>
              <p:cNvCxnSpPr>
                <a:cxnSpLocks/>
              </p:cNvCxnSpPr>
              <p:nvPr/>
            </p:nvCxnSpPr>
            <p:spPr>
              <a:xfrm rot="5400000">
                <a:off x="2954828" y="4328605"/>
                <a:ext cx="73633" cy="0"/>
              </a:xfrm>
              <a:prstGeom prst="line">
                <a:avLst/>
              </a:prstGeom>
              <a:ln w="12700">
                <a:solidFill>
                  <a:srgbClr val="595454"/>
                </a:solidFill>
              </a:ln>
            </p:spPr>
            <p:style>
              <a:lnRef idx="1">
                <a:schemeClr val="accent1"/>
              </a:lnRef>
              <a:fillRef idx="0">
                <a:schemeClr val="accent1"/>
              </a:fillRef>
              <a:effectRef idx="0">
                <a:schemeClr val="accent1"/>
              </a:effectRef>
              <a:fontRef idx="minor">
                <a:schemeClr val="tx1"/>
              </a:fontRef>
            </p:style>
          </p:cxnSp>
          <p:cxnSp>
            <p:nvCxnSpPr>
              <p:cNvPr id="235" name="Straight Connector 992">
                <a:extLst>
                  <a:ext uri="{FF2B5EF4-FFF2-40B4-BE49-F238E27FC236}">
                    <a16:creationId xmlns:a16="http://schemas.microsoft.com/office/drawing/2014/main" id="{67E82A8E-0539-5246-BD51-E5C52FF21678}"/>
                  </a:ext>
                </a:extLst>
              </p:cNvPr>
              <p:cNvCxnSpPr>
                <a:cxnSpLocks/>
              </p:cNvCxnSpPr>
              <p:nvPr/>
            </p:nvCxnSpPr>
            <p:spPr>
              <a:xfrm rot="5400000">
                <a:off x="3525547" y="4328605"/>
                <a:ext cx="73633" cy="0"/>
              </a:xfrm>
              <a:prstGeom prst="line">
                <a:avLst/>
              </a:prstGeom>
              <a:ln w="12700">
                <a:solidFill>
                  <a:srgbClr val="595454"/>
                </a:solidFill>
              </a:ln>
            </p:spPr>
            <p:style>
              <a:lnRef idx="1">
                <a:schemeClr val="accent1"/>
              </a:lnRef>
              <a:fillRef idx="0">
                <a:schemeClr val="accent1"/>
              </a:fillRef>
              <a:effectRef idx="0">
                <a:schemeClr val="accent1"/>
              </a:effectRef>
              <a:fontRef idx="minor">
                <a:schemeClr val="tx1"/>
              </a:fontRef>
            </p:style>
          </p:cxnSp>
          <p:cxnSp>
            <p:nvCxnSpPr>
              <p:cNvPr id="236" name="Straight Connector 993">
                <a:extLst>
                  <a:ext uri="{FF2B5EF4-FFF2-40B4-BE49-F238E27FC236}">
                    <a16:creationId xmlns:a16="http://schemas.microsoft.com/office/drawing/2014/main" id="{EB8DFA49-7005-0E40-8A48-41A255BEED1C}"/>
                  </a:ext>
                </a:extLst>
              </p:cNvPr>
              <p:cNvCxnSpPr>
                <a:cxnSpLocks/>
              </p:cNvCxnSpPr>
              <p:nvPr/>
            </p:nvCxnSpPr>
            <p:spPr>
              <a:xfrm rot="5400000">
                <a:off x="4089582" y="4328605"/>
                <a:ext cx="73633" cy="0"/>
              </a:xfrm>
              <a:prstGeom prst="line">
                <a:avLst/>
              </a:prstGeom>
              <a:ln w="12700">
                <a:solidFill>
                  <a:srgbClr val="595454"/>
                </a:solidFill>
              </a:ln>
            </p:spPr>
            <p:style>
              <a:lnRef idx="1">
                <a:schemeClr val="accent1"/>
              </a:lnRef>
              <a:fillRef idx="0">
                <a:schemeClr val="accent1"/>
              </a:fillRef>
              <a:effectRef idx="0">
                <a:schemeClr val="accent1"/>
              </a:effectRef>
              <a:fontRef idx="minor">
                <a:schemeClr val="tx1"/>
              </a:fontRef>
            </p:style>
          </p:cxnSp>
          <p:cxnSp>
            <p:nvCxnSpPr>
              <p:cNvPr id="237" name="Straight Connector 994">
                <a:extLst>
                  <a:ext uri="{FF2B5EF4-FFF2-40B4-BE49-F238E27FC236}">
                    <a16:creationId xmlns:a16="http://schemas.microsoft.com/office/drawing/2014/main" id="{FEFA1747-123F-494B-93F4-426EF9AA9312}"/>
                  </a:ext>
                </a:extLst>
              </p:cNvPr>
              <p:cNvCxnSpPr>
                <a:cxnSpLocks/>
              </p:cNvCxnSpPr>
              <p:nvPr/>
            </p:nvCxnSpPr>
            <p:spPr>
              <a:xfrm rot="5400000">
                <a:off x="4668658" y="4328605"/>
                <a:ext cx="73633" cy="0"/>
              </a:xfrm>
              <a:prstGeom prst="line">
                <a:avLst/>
              </a:prstGeom>
              <a:ln w="12700">
                <a:solidFill>
                  <a:srgbClr val="595454"/>
                </a:solidFill>
              </a:ln>
            </p:spPr>
            <p:style>
              <a:lnRef idx="1">
                <a:schemeClr val="accent1"/>
              </a:lnRef>
              <a:fillRef idx="0">
                <a:schemeClr val="accent1"/>
              </a:fillRef>
              <a:effectRef idx="0">
                <a:schemeClr val="accent1"/>
              </a:effectRef>
              <a:fontRef idx="minor">
                <a:schemeClr val="tx1"/>
              </a:fontRef>
            </p:style>
          </p:cxnSp>
          <p:cxnSp>
            <p:nvCxnSpPr>
              <p:cNvPr id="238" name="Straight Connector 995">
                <a:extLst>
                  <a:ext uri="{FF2B5EF4-FFF2-40B4-BE49-F238E27FC236}">
                    <a16:creationId xmlns:a16="http://schemas.microsoft.com/office/drawing/2014/main" id="{6F451DF7-4566-984B-B8E9-EA6DD9A23ADD}"/>
                  </a:ext>
                </a:extLst>
              </p:cNvPr>
              <p:cNvCxnSpPr>
                <a:cxnSpLocks/>
              </p:cNvCxnSpPr>
              <p:nvPr/>
            </p:nvCxnSpPr>
            <p:spPr>
              <a:xfrm rot="5400000">
                <a:off x="5235617" y="4328605"/>
                <a:ext cx="73633" cy="0"/>
              </a:xfrm>
              <a:prstGeom prst="line">
                <a:avLst/>
              </a:prstGeom>
              <a:ln w="12700">
                <a:solidFill>
                  <a:srgbClr val="595454"/>
                </a:solidFill>
              </a:ln>
            </p:spPr>
            <p:style>
              <a:lnRef idx="1">
                <a:schemeClr val="accent1"/>
              </a:lnRef>
              <a:fillRef idx="0">
                <a:schemeClr val="accent1"/>
              </a:fillRef>
              <a:effectRef idx="0">
                <a:schemeClr val="accent1"/>
              </a:effectRef>
              <a:fontRef idx="minor">
                <a:schemeClr val="tx1"/>
              </a:fontRef>
            </p:style>
          </p:cxnSp>
          <p:cxnSp>
            <p:nvCxnSpPr>
              <p:cNvPr id="239" name="Straight Connector 996">
                <a:extLst>
                  <a:ext uri="{FF2B5EF4-FFF2-40B4-BE49-F238E27FC236}">
                    <a16:creationId xmlns:a16="http://schemas.microsoft.com/office/drawing/2014/main" id="{29C2977B-3C29-0745-ABE1-C64A4778D7F7}"/>
                  </a:ext>
                </a:extLst>
              </p:cNvPr>
              <p:cNvCxnSpPr>
                <a:cxnSpLocks/>
              </p:cNvCxnSpPr>
              <p:nvPr/>
            </p:nvCxnSpPr>
            <p:spPr>
              <a:xfrm rot="5400000">
                <a:off x="5805919" y="4328605"/>
                <a:ext cx="73633" cy="0"/>
              </a:xfrm>
              <a:prstGeom prst="line">
                <a:avLst/>
              </a:prstGeom>
              <a:ln w="12700">
                <a:solidFill>
                  <a:srgbClr val="595454"/>
                </a:solidFill>
              </a:ln>
            </p:spPr>
            <p:style>
              <a:lnRef idx="1">
                <a:schemeClr val="accent1"/>
              </a:lnRef>
              <a:fillRef idx="0">
                <a:schemeClr val="accent1"/>
              </a:fillRef>
              <a:effectRef idx="0">
                <a:schemeClr val="accent1"/>
              </a:effectRef>
              <a:fontRef idx="minor">
                <a:schemeClr val="tx1"/>
              </a:fontRef>
            </p:style>
          </p:cxnSp>
          <p:sp>
            <p:nvSpPr>
              <p:cNvPr id="240" name="Freeform 28">
                <a:extLst>
                  <a:ext uri="{FF2B5EF4-FFF2-40B4-BE49-F238E27FC236}">
                    <a16:creationId xmlns:a16="http://schemas.microsoft.com/office/drawing/2014/main" id="{78C91CFA-F848-7249-A6B9-176B3843710F}"/>
                  </a:ext>
                </a:extLst>
              </p:cNvPr>
              <p:cNvSpPr/>
              <p:nvPr/>
            </p:nvSpPr>
            <p:spPr>
              <a:xfrm>
                <a:off x="1281532" y="1876087"/>
                <a:ext cx="4236096" cy="1292657"/>
              </a:xfrm>
              <a:custGeom>
                <a:avLst/>
                <a:gdLst>
                  <a:gd name="connsiteX0" fmla="*/ 0 w 8489992"/>
                  <a:gd name="connsiteY0" fmla="*/ 0 h 2028636"/>
                  <a:gd name="connsiteX1" fmla="*/ 708509 w 8489992"/>
                  <a:gd name="connsiteY1" fmla="*/ 0 h 2028636"/>
                  <a:gd name="connsiteX2" fmla="*/ 708509 w 8489992"/>
                  <a:gd name="connsiteY2" fmla="*/ 484451 h 2028636"/>
                  <a:gd name="connsiteX3" fmla="*/ 823566 w 8489992"/>
                  <a:gd name="connsiteY3" fmla="*/ 484451 h 2028636"/>
                  <a:gd name="connsiteX4" fmla="*/ 805399 w 8489992"/>
                  <a:gd name="connsiteY4" fmla="*/ 484451 h 2028636"/>
                  <a:gd name="connsiteX5" fmla="*/ 805399 w 8489992"/>
                  <a:gd name="connsiteY5" fmla="*/ 962845 h 2028636"/>
                  <a:gd name="connsiteX6" fmla="*/ 993123 w 8489992"/>
                  <a:gd name="connsiteY6" fmla="*/ 962845 h 2028636"/>
                  <a:gd name="connsiteX7" fmla="*/ 1834856 w 8489992"/>
                  <a:gd name="connsiteY7" fmla="*/ 962845 h 2028636"/>
                  <a:gd name="connsiteX8" fmla="*/ 1834856 w 8489992"/>
                  <a:gd name="connsiteY8" fmla="*/ 1435184 h 2028636"/>
                  <a:gd name="connsiteX9" fmla="*/ 1974135 w 8489992"/>
                  <a:gd name="connsiteY9" fmla="*/ 1435184 h 2028636"/>
                  <a:gd name="connsiteX10" fmla="*/ 6370522 w 8489992"/>
                  <a:gd name="connsiteY10" fmla="*/ 1435184 h 2028636"/>
                  <a:gd name="connsiteX11" fmla="*/ 6370522 w 8489992"/>
                  <a:gd name="connsiteY11" fmla="*/ 1556297 h 2028636"/>
                  <a:gd name="connsiteX12" fmla="*/ 6370522 w 8489992"/>
                  <a:gd name="connsiteY12" fmla="*/ 2028636 h 2028636"/>
                  <a:gd name="connsiteX13" fmla="*/ 6582469 w 8489992"/>
                  <a:gd name="connsiteY13" fmla="*/ 2028636 h 2028636"/>
                  <a:gd name="connsiteX14" fmla="*/ 8489992 w 8489992"/>
                  <a:gd name="connsiteY14" fmla="*/ 2028636 h 2028636"/>
                  <a:gd name="connsiteX0" fmla="*/ 0 w 8489992"/>
                  <a:gd name="connsiteY0" fmla="*/ 0 h 2028636"/>
                  <a:gd name="connsiteX1" fmla="*/ 708509 w 8489992"/>
                  <a:gd name="connsiteY1" fmla="*/ 0 h 2028636"/>
                  <a:gd name="connsiteX2" fmla="*/ 708509 w 8489992"/>
                  <a:gd name="connsiteY2" fmla="*/ 484451 h 2028636"/>
                  <a:gd name="connsiteX3" fmla="*/ 823566 w 8489992"/>
                  <a:gd name="connsiteY3" fmla="*/ 484451 h 2028636"/>
                  <a:gd name="connsiteX4" fmla="*/ 950734 w 8489992"/>
                  <a:gd name="connsiteY4" fmla="*/ 496563 h 2028636"/>
                  <a:gd name="connsiteX5" fmla="*/ 805399 w 8489992"/>
                  <a:gd name="connsiteY5" fmla="*/ 962845 h 2028636"/>
                  <a:gd name="connsiteX6" fmla="*/ 993123 w 8489992"/>
                  <a:gd name="connsiteY6" fmla="*/ 962845 h 2028636"/>
                  <a:gd name="connsiteX7" fmla="*/ 1834856 w 8489992"/>
                  <a:gd name="connsiteY7" fmla="*/ 962845 h 2028636"/>
                  <a:gd name="connsiteX8" fmla="*/ 1834856 w 8489992"/>
                  <a:gd name="connsiteY8" fmla="*/ 1435184 h 2028636"/>
                  <a:gd name="connsiteX9" fmla="*/ 1974135 w 8489992"/>
                  <a:gd name="connsiteY9" fmla="*/ 1435184 h 2028636"/>
                  <a:gd name="connsiteX10" fmla="*/ 6370522 w 8489992"/>
                  <a:gd name="connsiteY10" fmla="*/ 1435184 h 2028636"/>
                  <a:gd name="connsiteX11" fmla="*/ 6370522 w 8489992"/>
                  <a:gd name="connsiteY11" fmla="*/ 1556297 h 2028636"/>
                  <a:gd name="connsiteX12" fmla="*/ 6370522 w 8489992"/>
                  <a:gd name="connsiteY12" fmla="*/ 2028636 h 2028636"/>
                  <a:gd name="connsiteX13" fmla="*/ 6582469 w 8489992"/>
                  <a:gd name="connsiteY13" fmla="*/ 2028636 h 2028636"/>
                  <a:gd name="connsiteX14" fmla="*/ 8489992 w 8489992"/>
                  <a:gd name="connsiteY14" fmla="*/ 2028636 h 2028636"/>
                  <a:gd name="connsiteX0" fmla="*/ 0 w 8489992"/>
                  <a:gd name="connsiteY0" fmla="*/ 0 h 2028636"/>
                  <a:gd name="connsiteX1" fmla="*/ 708509 w 8489992"/>
                  <a:gd name="connsiteY1" fmla="*/ 0 h 2028636"/>
                  <a:gd name="connsiteX2" fmla="*/ 708509 w 8489992"/>
                  <a:gd name="connsiteY2" fmla="*/ 484451 h 2028636"/>
                  <a:gd name="connsiteX3" fmla="*/ 747366 w 8489992"/>
                  <a:gd name="connsiteY3" fmla="*/ 487626 h 2028636"/>
                  <a:gd name="connsiteX4" fmla="*/ 950734 w 8489992"/>
                  <a:gd name="connsiteY4" fmla="*/ 496563 h 2028636"/>
                  <a:gd name="connsiteX5" fmla="*/ 805399 w 8489992"/>
                  <a:gd name="connsiteY5" fmla="*/ 962845 h 2028636"/>
                  <a:gd name="connsiteX6" fmla="*/ 993123 w 8489992"/>
                  <a:gd name="connsiteY6" fmla="*/ 962845 h 2028636"/>
                  <a:gd name="connsiteX7" fmla="*/ 1834856 w 8489992"/>
                  <a:gd name="connsiteY7" fmla="*/ 962845 h 2028636"/>
                  <a:gd name="connsiteX8" fmla="*/ 1834856 w 8489992"/>
                  <a:gd name="connsiteY8" fmla="*/ 1435184 h 2028636"/>
                  <a:gd name="connsiteX9" fmla="*/ 1974135 w 8489992"/>
                  <a:gd name="connsiteY9" fmla="*/ 1435184 h 2028636"/>
                  <a:gd name="connsiteX10" fmla="*/ 6370522 w 8489992"/>
                  <a:gd name="connsiteY10" fmla="*/ 1435184 h 2028636"/>
                  <a:gd name="connsiteX11" fmla="*/ 6370522 w 8489992"/>
                  <a:gd name="connsiteY11" fmla="*/ 1556297 h 2028636"/>
                  <a:gd name="connsiteX12" fmla="*/ 6370522 w 8489992"/>
                  <a:gd name="connsiteY12" fmla="*/ 2028636 h 2028636"/>
                  <a:gd name="connsiteX13" fmla="*/ 6582469 w 8489992"/>
                  <a:gd name="connsiteY13" fmla="*/ 2028636 h 2028636"/>
                  <a:gd name="connsiteX14" fmla="*/ 8489992 w 8489992"/>
                  <a:gd name="connsiteY14" fmla="*/ 2028636 h 2028636"/>
                  <a:gd name="connsiteX0" fmla="*/ 0 w 8489992"/>
                  <a:gd name="connsiteY0" fmla="*/ 0 h 2028636"/>
                  <a:gd name="connsiteX1" fmla="*/ 708509 w 8489992"/>
                  <a:gd name="connsiteY1" fmla="*/ 0 h 2028636"/>
                  <a:gd name="connsiteX2" fmla="*/ 708509 w 8489992"/>
                  <a:gd name="connsiteY2" fmla="*/ 484451 h 2028636"/>
                  <a:gd name="connsiteX3" fmla="*/ 747366 w 8489992"/>
                  <a:gd name="connsiteY3" fmla="*/ 487626 h 2028636"/>
                  <a:gd name="connsiteX4" fmla="*/ 814209 w 8489992"/>
                  <a:gd name="connsiteY4" fmla="*/ 480688 h 2028636"/>
                  <a:gd name="connsiteX5" fmla="*/ 805399 w 8489992"/>
                  <a:gd name="connsiteY5" fmla="*/ 962845 h 2028636"/>
                  <a:gd name="connsiteX6" fmla="*/ 993123 w 8489992"/>
                  <a:gd name="connsiteY6" fmla="*/ 962845 h 2028636"/>
                  <a:gd name="connsiteX7" fmla="*/ 1834856 w 8489992"/>
                  <a:gd name="connsiteY7" fmla="*/ 962845 h 2028636"/>
                  <a:gd name="connsiteX8" fmla="*/ 1834856 w 8489992"/>
                  <a:gd name="connsiteY8" fmla="*/ 1435184 h 2028636"/>
                  <a:gd name="connsiteX9" fmla="*/ 1974135 w 8489992"/>
                  <a:gd name="connsiteY9" fmla="*/ 1435184 h 2028636"/>
                  <a:gd name="connsiteX10" fmla="*/ 6370522 w 8489992"/>
                  <a:gd name="connsiteY10" fmla="*/ 1435184 h 2028636"/>
                  <a:gd name="connsiteX11" fmla="*/ 6370522 w 8489992"/>
                  <a:gd name="connsiteY11" fmla="*/ 1556297 h 2028636"/>
                  <a:gd name="connsiteX12" fmla="*/ 6370522 w 8489992"/>
                  <a:gd name="connsiteY12" fmla="*/ 2028636 h 2028636"/>
                  <a:gd name="connsiteX13" fmla="*/ 6582469 w 8489992"/>
                  <a:gd name="connsiteY13" fmla="*/ 2028636 h 2028636"/>
                  <a:gd name="connsiteX14" fmla="*/ 8489992 w 8489992"/>
                  <a:gd name="connsiteY14" fmla="*/ 2028636 h 2028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489992" h="2028636">
                    <a:moveTo>
                      <a:pt x="0" y="0"/>
                    </a:moveTo>
                    <a:lnTo>
                      <a:pt x="708509" y="0"/>
                    </a:lnTo>
                    <a:lnTo>
                      <a:pt x="708509" y="484451"/>
                    </a:lnTo>
                    <a:lnTo>
                      <a:pt x="747366" y="487626"/>
                    </a:lnTo>
                    <a:lnTo>
                      <a:pt x="814209" y="480688"/>
                    </a:lnTo>
                    <a:lnTo>
                      <a:pt x="805399" y="962845"/>
                    </a:lnTo>
                    <a:lnTo>
                      <a:pt x="993123" y="962845"/>
                    </a:lnTo>
                    <a:lnTo>
                      <a:pt x="1834856" y="962845"/>
                    </a:lnTo>
                    <a:lnTo>
                      <a:pt x="1834856" y="1435184"/>
                    </a:lnTo>
                    <a:lnTo>
                      <a:pt x="1974135" y="1435184"/>
                    </a:lnTo>
                    <a:lnTo>
                      <a:pt x="6370522" y="1435184"/>
                    </a:lnTo>
                    <a:lnTo>
                      <a:pt x="6370522" y="1556297"/>
                    </a:lnTo>
                    <a:lnTo>
                      <a:pt x="6370522" y="2028636"/>
                    </a:lnTo>
                    <a:lnTo>
                      <a:pt x="6582469" y="2028636"/>
                    </a:lnTo>
                    <a:lnTo>
                      <a:pt x="8489992" y="2028636"/>
                    </a:lnTo>
                  </a:path>
                </a:pathLst>
              </a:custGeom>
              <a:noFill/>
              <a:ln w="28575">
                <a:solidFill>
                  <a:srgbClr val="FC6B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1300" b="0" i="0" u="none" strike="noStrike" kern="1200" cap="none" spc="0" normalizeH="0" baseline="0" noProof="0">
                  <a:ln>
                    <a:noFill/>
                  </a:ln>
                  <a:solidFill>
                    <a:srgbClr val="595454"/>
                  </a:solidFill>
                  <a:effectLst/>
                  <a:uLnTx/>
                  <a:uFillTx/>
                  <a:latin typeface="Trebuchet MS" panose="020B0603020202020204" pitchFamily="34" charset="0"/>
                  <a:ea typeface="+mn-ea"/>
                  <a:cs typeface="+mn-cs"/>
                </a:endParaRPr>
              </a:p>
            </p:txBody>
          </p:sp>
          <p:sp>
            <p:nvSpPr>
              <p:cNvPr id="241" name="Freeform 29">
                <a:extLst>
                  <a:ext uri="{FF2B5EF4-FFF2-40B4-BE49-F238E27FC236}">
                    <a16:creationId xmlns:a16="http://schemas.microsoft.com/office/drawing/2014/main" id="{DFFC28F5-6699-394C-BF58-2632CDB2AF30}"/>
                  </a:ext>
                </a:extLst>
              </p:cNvPr>
              <p:cNvSpPr/>
              <p:nvPr/>
            </p:nvSpPr>
            <p:spPr>
              <a:xfrm>
                <a:off x="1275489" y="1876087"/>
                <a:ext cx="4456664" cy="1095864"/>
              </a:xfrm>
              <a:custGeom>
                <a:avLst/>
                <a:gdLst>
                  <a:gd name="connsiteX0" fmla="*/ 0 w 8932053"/>
                  <a:gd name="connsiteY0" fmla="*/ 0 h 1719799"/>
                  <a:gd name="connsiteX1" fmla="*/ 417838 w 8932053"/>
                  <a:gd name="connsiteY1" fmla="*/ 0 h 1719799"/>
                  <a:gd name="connsiteX2" fmla="*/ 417838 w 8932053"/>
                  <a:gd name="connsiteY2" fmla="*/ 224059 h 1719799"/>
                  <a:gd name="connsiteX3" fmla="*/ 720620 w 8932053"/>
                  <a:gd name="connsiteY3" fmla="*/ 224059 h 1719799"/>
                  <a:gd name="connsiteX4" fmla="*/ 720620 w 8932053"/>
                  <a:gd name="connsiteY4" fmla="*/ 442061 h 1719799"/>
                  <a:gd name="connsiteX5" fmla="*/ 811454 w 8932053"/>
                  <a:gd name="connsiteY5" fmla="*/ 442061 h 1719799"/>
                  <a:gd name="connsiteX6" fmla="*/ 817510 w 8932053"/>
                  <a:gd name="connsiteY6" fmla="*/ 442061 h 1719799"/>
                  <a:gd name="connsiteX7" fmla="*/ 817510 w 8932053"/>
                  <a:gd name="connsiteY7" fmla="*/ 654008 h 1719799"/>
                  <a:gd name="connsiteX8" fmla="*/ 908344 w 8932053"/>
                  <a:gd name="connsiteY8" fmla="*/ 654008 h 1719799"/>
                  <a:gd name="connsiteX9" fmla="*/ 1822744 w 8932053"/>
                  <a:gd name="connsiteY9" fmla="*/ 654008 h 1719799"/>
                  <a:gd name="connsiteX10" fmla="*/ 1822744 w 8932053"/>
                  <a:gd name="connsiteY10" fmla="*/ 756954 h 1719799"/>
                  <a:gd name="connsiteX11" fmla="*/ 1822744 w 8932053"/>
                  <a:gd name="connsiteY11" fmla="*/ 853844 h 1719799"/>
                  <a:gd name="connsiteX12" fmla="*/ 1822744 w 8932053"/>
                  <a:gd name="connsiteY12" fmla="*/ 853844 h 1719799"/>
                  <a:gd name="connsiteX13" fmla="*/ 1822744 w 8932053"/>
                  <a:gd name="connsiteY13" fmla="*/ 853844 h 1719799"/>
                  <a:gd name="connsiteX14" fmla="*/ 1822744 w 8932053"/>
                  <a:gd name="connsiteY14" fmla="*/ 853844 h 1719799"/>
                  <a:gd name="connsiteX15" fmla="*/ 1822744 w 8932053"/>
                  <a:gd name="connsiteY15" fmla="*/ 853844 h 1719799"/>
                  <a:gd name="connsiteX16" fmla="*/ 1822744 w 8932053"/>
                  <a:gd name="connsiteY16" fmla="*/ 853844 h 1719799"/>
                  <a:gd name="connsiteX17" fmla="*/ 1853022 w 8932053"/>
                  <a:gd name="connsiteY17" fmla="*/ 853844 h 1719799"/>
                  <a:gd name="connsiteX18" fmla="*/ 1853022 w 8932053"/>
                  <a:gd name="connsiteY18" fmla="*/ 1065791 h 1719799"/>
                  <a:gd name="connsiteX19" fmla="*/ 3161038 w 8932053"/>
                  <a:gd name="connsiteY19" fmla="*/ 1065791 h 1719799"/>
                  <a:gd name="connsiteX20" fmla="*/ 3161038 w 8932053"/>
                  <a:gd name="connsiteY20" fmla="*/ 1277738 h 1719799"/>
                  <a:gd name="connsiteX21" fmla="*/ 4572000 w 8932053"/>
                  <a:gd name="connsiteY21" fmla="*/ 1277738 h 1719799"/>
                  <a:gd name="connsiteX22" fmla="*/ 4572000 w 8932053"/>
                  <a:gd name="connsiteY22" fmla="*/ 1495741 h 1719799"/>
                  <a:gd name="connsiteX23" fmla="*/ 6388689 w 8932053"/>
                  <a:gd name="connsiteY23" fmla="*/ 1495741 h 1719799"/>
                  <a:gd name="connsiteX24" fmla="*/ 6388689 w 8932053"/>
                  <a:gd name="connsiteY24" fmla="*/ 1719799 h 1719799"/>
                  <a:gd name="connsiteX25" fmla="*/ 8932053 w 8932053"/>
                  <a:gd name="connsiteY25" fmla="*/ 1719799 h 1719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932053" h="1719799">
                    <a:moveTo>
                      <a:pt x="0" y="0"/>
                    </a:moveTo>
                    <a:lnTo>
                      <a:pt x="417838" y="0"/>
                    </a:lnTo>
                    <a:lnTo>
                      <a:pt x="417838" y="224059"/>
                    </a:lnTo>
                    <a:lnTo>
                      <a:pt x="720620" y="224059"/>
                    </a:lnTo>
                    <a:lnTo>
                      <a:pt x="720620" y="442061"/>
                    </a:lnTo>
                    <a:lnTo>
                      <a:pt x="811454" y="442061"/>
                    </a:lnTo>
                    <a:lnTo>
                      <a:pt x="817510" y="442061"/>
                    </a:lnTo>
                    <a:lnTo>
                      <a:pt x="817510" y="654008"/>
                    </a:lnTo>
                    <a:lnTo>
                      <a:pt x="908344" y="654008"/>
                    </a:lnTo>
                    <a:lnTo>
                      <a:pt x="1822744" y="654008"/>
                    </a:lnTo>
                    <a:lnTo>
                      <a:pt x="1822744" y="756954"/>
                    </a:lnTo>
                    <a:lnTo>
                      <a:pt x="1822744" y="853844"/>
                    </a:lnTo>
                    <a:lnTo>
                      <a:pt x="1822744" y="853844"/>
                    </a:lnTo>
                    <a:lnTo>
                      <a:pt x="1822744" y="853844"/>
                    </a:lnTo>
                    <a:lnTo>
                      <a:pt x="1822744" y="853844"/>
                    </a:lnTo>
                    <a:lnTo>
                      <a:pt x="1822744" y="853844"/>
                    </a:lnTo>
                    <a:lnTo>
                      <a:pt x="1822744" y="853844"/>
                    </a:lnTo>
                    <a:lnTo>
                      <a:pt x="1853022" y="853844"/>
                    </a:lnTo>
                    <a:lnTo>
                      <a:pt x="1853022" y="1065791"/>
                    </a:lnTo>
                    <a:lnTo>
                      <a:pt x="3161038" y="1065791"/>
                    </a:lnTo>
                    <a:lnTo>
                      <a:pt x="3161038" y="1277738"/>
                    </a:lnTo>
                    <a:lnTo>
                      <a:pt x="4572000" y="1277738"/>
                    </a:lnTo>
                    <a:lnTo>
                      <a:pt x="4572000" y="1495741"/>
                    </a:lnTo>
                    <a:lnTo>
                      <a:pt x="6388689" y="1495741"/>
                    </a:lnTo>
                    <a:lnTo>
                      <a:pt x="6388689" y="1719799"/>
                    </a:lnTo>
                    <a:lnTo>
                      <a:pt x="8932053" y="1719799"/>
                    </a:lnTo>
                  </a:path>
                </a:pathLst>
              </a:custGeom>
              <a:noFill/>
              <a:ln w="28575">
                <a:solidFill>
                  <a:srgbClr val="00AC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1300" b="0" i="0" u="none" strike="noStrike" kern="1200" cap="none" spc="0" normalizeH="0" baseline="0" noProof="0" dirty="0">
                  <a:ln>
                    <a:noFill/>
                  </a:ln>
                  <a:solidFill>
                    <a:srgbClr val="595454"/>
                  </a:solidFill>
                  <a:effectLst/>
                  <a:uLnTx/>
                  <a:uFillTx/>
                  <a:latin typeface="Trebuchet MS" panose="020B0603020202020204" pitchFamily="34" charset="0"/>
                  <a:ea typeface="+mn-ea"/>
                  <a:cs typeface="+mn-cs"/>
                </a:endParaRPr>
              </a:p>
            </p:txBody>
          </p:sp>
          <p:cxnSp>
            <p:nvCxnSpPr>
              <p:cNvPr id="242" name="Straight Connector 999">
                <a:extLst>
                  <a:ext uri="{FF2B5EF4-FFF2-40B4-BE49-F238E27FC236}">
                    <a16:creationId xmlns:a16="http://schemas.microsoft.com/office/drawing/2014/main" id="{4A6992BB-EDD0-A045-9FF6-007AB959EEDF}"/>
                  </a:ext>
                </a:extLst>
              </p:cNvPr>
              <p:cNvCxnSpPr>
                <a:cxnSpLocks/>
              </p:cNvCxnSpPr>
              <p:nvPr/>
            </p:nvCxnSpPr>
            <p:spPr>
              <a:xfrm>
                <a:off x="3605040" y="2749114"/>
                <a:ext cx="0" cy="65597"/>
              </a:xfrm>
              <a:prstGeom prst="line">
                <a:avLst/>
              </a:prstGeom>
              <a:ln w="15875">
                <a:solidFill>
                  <a:srgbClr val="FC6B20"/>
                </a:solidFill>
              </a:ln>
            </p:spPr>
            <p:style>
              <a:lnRef idx="1">
                <a:schemeClr val="accent1"/>
              </a:lnRef>
              <a:fillRef idx="0">
                <a:schemeClr val="accent1"/>
              </a:fillRef>
              <a:effectRef idx="0">
                <a:schemeClr val="accent1"/>
              </a:effectRef>
              <a:fontRef idx="minor">
                <a:schemeClr val="tx1"/>
              </a:fontRef>
            </p:style>
          </p:cxnSp>
          <p:cxnSp>
            <p:nvCxnSpPr>
              <p:cNvPr id="243" name="Straight Connector 1000">
                <a:extLst>
                  <a:ext uri="{FF2B5EF4-FFF2-40B4-BE49-F238E27FC236}">
                    <a16:creationId xmlns:a16="http://schemas.microsoft.com/office/drawing/2014/main" id="{A6A4F78E-E68D-8142-A387-6CBB317C7032}"/>
                  </a:ext>
                </a:extLst>
              </p:cNvPr>
              <p:cNvCxnSpPr>
                <a:cxnSpLocks/>
              </p:cNvCxnSpPr>
              <p:nvPr/>
            </p:nvCxnSpPr>
            <p:spPr>
              <a:xfrm>
                <a:off x="3605040" y="2802171"/>
                <a:ext cx="0" cy="65597"/>
              </a:xfrm>
              <a:prstGeom prst="line">
                <a:avLst/>
              </a:prstGeom>
              <a:ln w="15875">
                <a:solidFill>
                  <a:srgbClr val="00AC63"/>
                </a:solidFill>
              </a:ln>
            </p:spPr>
            <p:style>
              <a:lnRef idx="1">
                <a:schemeClr val="accent1"/>
              </a:lnRef>
              <a:fillRef idx="0">
                <a:schemeClr val="accent1"/>
              </a:fillRef>
              <a:effectRef idx="0">
                <a:schemeClr val="accent1"/>
              </a:effectRef>
              <a:fontRef idx="minor">
                <a:schemeClr val="tx1"/>
              </a:fontRef>
            </p:style>
          </p:cxnSp>
          <p:cxnSp>
            <p:nvCxnSpPr>
              <p:cNvPr id="244" name="Straight Connector 1001">
                <a:extLst>
                  <a:ext uri="{FF2B5EF4-FFF2-40B4-BE49-F238E27FC236}">
                    <a16:creationId xmlns:a16="http://schemas.microsoft.com/office/drawing/2014/main" id="{545A6D6C-FF56-2E43-9986-1DE740FEFBDC}"/>
                  </a:ext>
                </a:extLst>
              </p:cNvPr>
              <p:cNvCxnSpPr>
                <a:cxnSpLocks/>
              </p:cNvCxnSpPr>
              <p:nvPr/>
            </p:nvCxnSpPr>
            <p:spPr>
              <a:xfrm>
                <a:off x="4491841" y="2942076"/>
                <a:ext cx="0" cy="65597"/>
              </a:xfrm>
              <a:prstGeom prst="line">
                <a:avLst/>
              </a:prstGeom>
              <a:ln w="15875">
                <a:solidFill>
                  <a:srgbClr val="00AC63"/>
                </a:solidFill>
              </a:ln>
            </p:spPr>
            <p:style>
              <a:lnRef idx="1">
                <a:schemeClr val="accent1"/>
              </a:lnRef>
              <a:fillRef idx="0">
                <a:schemeClr val="accent1"/>
              </a:fillRef>
              <a:effectRef idx="0">
                <a:schemeClr val="accent1"/>
              </a:effectRef>
              <a:fontRef idx="minor">
                <a:schemeClr val="tx1"/>
              </a:fontRef>
            </p:style>
          </p:cxnSp>
          <p:cxnSp>
            <p:nvCxnSpPr>
              <p:cNvPr id="245" name="Straight Connector 1002">
                <a:extLst>
                  <a:ext uri="{FF2B5EF4-FFF2-40B4-BE49-F238E27FC236}">
                    <a16:creationId xmlns:a16="http://schemas.microsoft.com/office/drawing/2014/main" id="{E7A7F70E-55B9-0947-A407-C5CEF54C06F7}"/>
                  </a:ext>
                </a:extLst>
              </p:cNvPr>
              <p:cNvCxnSpPr>
                <a:cxnSpLocks/>
              </p:cNvCxnSpPr>
              <p:nvPr/>
            </p:nvCxnSpPr>
            <p:spPr>
              <a:xfrm>
                <a:off x="4541695" y="2942076"/>
                <a:ext cx="0" cy="65597"/>
              </a:xfrm>
              <a:prstGeom prst="line">
                <a:avLst/>
              </a:prstGeom>
              <a:ln w="15875">
                <a:solidFill>
                  <a:srgbClr val="00AC63"/>
                </a:solidFill>
              </a:ln>
            </p:spPr>
            <p:style>
              <a:lnRef idx="1">
                <a:schemeClr val="accent1"/>
              </a:lnRef>
              <a:fillRef idx="0">
                <a:schemeClr val="accent1"/>
              </a:fillRef>
              <a:effectRef idx="0">
                <a:schemeClr val="accent1"/>
              </a:effectRef>
              <a:fontRef idx="minor">
                <a:schemeClr val="tx1"/>
              </a:fontRef>
            </p:style>
          </p:cxnSp>
          <p:cxnSp>
            <p:nvCxnSpPr>
              <p:cNvPr id="246" name="Straight Connector 1003">
                <a:extLst>
                  <a:ext uri="{FF2B5EF4-FFF2-40B4-BE49-F238E27FC236}">
                    <a16:creationId xmlns:a16="http://schemas.microsoft.com/office/drawing/2014/main" id="{99285A76-FAA5-C345-8571-32245E75C244}"/>
                  </a:ext>
                </a:extLst>
              </p:cNvPr>
              <p:cNvCxnSpPr>
                <a:cxnSpLocks/>
              </p:cNvCxnSpPr>
              <p:nvPr/>
            </p:nvCxnSpPr>
            <p:spPr>
              <a:xfrm>
                <a:off x="4584468" y="2942076"/>
                <a:ext cx="0" cy="65597"/>
              </a:xfrm>
              <a:prstGeom prst="line">
                <a:avLst/>
              </a:prstGeom>
              <a:ln w="15875">
                <a:solidFill>
                  <a:srgbClr val="00AC63"/>
                </a:solidFill>
              </a:ln>
            </p:spPr>
            <p:style>
              <a:lnRef idx="1">
                <a:schemeClr val="accent1"/>
              </a:lnRef>
              <a:fillRef idx="0">
                <a:schemeClr val="accent1"/>
              </a:fillRef>
              <a:effectRef idx="0">
                <a:schemeClr val="accent1"/>
              </a:effectRef>
              <a:fontRef idx="minor">
                <a:schemeClr val="tx1"/>
              </a:fontRef>
            </p:style>
          </p:cxnSp>
          <p:cxnSp>
            <p:nvCxnSpPr>
              <p:cNvPr id="247" name="Straight Connector 1004">
                <a:extLst>
                  <a:ext uri="{FF2B5EF4-FFF2-40B4-BE49-F238E27FC236}">
                    <a16:creationId xmlns:a16="http://schemas.microsoft.com/office/drawing/2014/main" id="{E2AAF43C-FF76-8C48-8CEE-F3BD58F3B051}"/>
                  </a:ext>
                </a:extLst>
              </p:cNvPr>
              <p:cNvCxnSpPr>
                <a:cxnSpLocks/>
              </p:cNvCxnSpPr>
              <p:nvPr/>
            </p:nvCxnSpPr>
            <p:spPr>
              <a:xfrm>
                <a:off x="5508040" y="2942076"/>
                <a:ext cx="0" cy="65597"/>
              </a:xfrm>
              <a:prstGeom prst="line">
                <a:avLst/>
              </a:prstGeom>
              <a:ln w="15875">
                <a:solidFill>
                  <a:srgbClr val="00AC63"/>
                </a:solidFill>
              </a:ln>
            </p:spPr>
            <p:style>
              <a:lnRef idx="1">
                <a:schemeClr val="accent1"/>
              </a:lnRef>
              <a:fillRef idx="0">
                <a:schemeClr val="accent1"/>
              </a:fillRef>
              <a:effectRef idx="0">
                <a:schemeClr val="accent1"/>
              </a:effectRef>
              <a:fontRef idx="minor">
                <a:schemeClr val="tx1"/>
              </a:fontRef>
            </p:style>
          </p:cxnSp>
          <p:cxnSp>
            <p:nvCxnSpPr>
              <p:cNvPr id="248" name="Straight Connector 1005">
                <a:extLst>
                  <a:ext uri="{FF2B5EF4-FFF2-40B4-BE49-F238E27FC236}">
                    <a16:creationId xmlns:a16="http://schemas.microsoft.com/office/drawing/2014/main" id="{6E3CE998-B38D-C943-AC15-20803D4F4F33}"/>
                  </a:ext>
                </a:extLst>
              </p:cNvPr>
              <p:cNvCxnSpPr>
                <a:cxnSpLocks/>
              </p:cNvCxnSpPr>
              <p:nvPr/>
            </p:nvCxnSpPr>
            <p:spPr>
              <a:xfrm>
                <a:off x="5568238" y="2942076"/>
                <a:ext cx="0" cy="65597"/>
              </a:xfrm>
              <a:prstGeom prst="line">
                <a:avLst/>
              </a:prstGeom>
              <a:ln w="15875">
                <a:solidFill>
                  <a:srgbClr val="00AC63"/>
                </a:solidFill>
              </a:ln>
            </p:spPr>
            <p:style>
              <a:lnRef idx="1">
                <a:schemeClr val="accent1"/>
              </a:lnRef>
              <a:fillRef idx="0">
                <a:schemeClr val="accent1"/>
              </a:fillRef>
              <a:effectRef idx="0">
                <a:schemeClr val="accent1"/>
              </a:effectRef>
              <a:fontRef idx="minor">
                <a:schemeClr val="tx1"/>
              </a:fontRef>
            </p:style>
          </p:cxnSp>
          <p:cxnSp>
            <p:nvCxnSpPr>
              <p:cNvPr id="249" name="Straight Connector 1006">
                <a:extLst>
                  <a:ext uri="{FF2B5EF4-FFF2-40B4-BE49-F238E27FC236}">
                    <a16:creationId xmlns:a16="http://schemas.microsoft.com/office/drawing/2014/main" id="{216B9110-9A9E-3048-8FC8-5009E3FB30CD}"/>
                  </a:ext>
                </a:extLst>
              </p:cNvPr>
              <p:cNvCxnSpPr>
                <a:cxnSpLocks/>
              </p:cNvCxnSpPr>
              <p:nvPr/>
            </p:nvCxnSpPr>
            <p:spPr>
              <a:xfrm>
                <a:off x="5653784" y="2942076"/>
                <a:ext cx="0" cy="65597"/>
              </a:xfrm>
              <a:prstGeom prst="line">
                <a:avLst/>
              </a:prstGeom>
              <a:ln w="15875">
                <a:solidFill>
                  <a:srgbClr val="00AC63"/>
                </a:solidFill>
              </a:ln>
            </p:spPr>
            <p:style>
              <a:lnRef idx="1">
                <a:schemeClr val="accent1"/>
              </a:lnRef>
              <a:fillRef idx="0">
                <a:schemeClr val="accent1"/>
              </a:fillRef>
              <a:effectRef idx="0">
                <a:schemeClr val="accent1"/>
              </a:effectRef>
              <a:fontRef idx="minor">
                <a:schemeClr val="tx1"/>
              </a:fontRef>
            </p:style>
          </p:cxnSp>
          <p:cxnSp>
            <p:nvCxnSpPr>
              <p:cNvPr id="250" name="Straight Connector 1007">
                <a:extLst>
                  <a:ext uri="{FF2B5EF4-FFF2-40B4-BE49-F238E27FC236}">
                    <a16:creationId xmlns:a16="http://schemas.microsoft.com/office/drawing/2014/main" id="{9C94BE0A-5C3A-FE4C-A50C-F580DD73C1CD}"/>
                  </a:ext>
                </a:extLst>
              </p:cNvPr>
              <p:cNvCxnSpPr>
                <a:cxnSpLocks/>
              </p:cNvCxnSpPr>
              <p:nvPr/>
            </p:nvCxnSpPr>
            <p:spPr>
              <a:xfrm>
                <a:off x="5717151" y="2942076"/>
                <a:ext cx="0" cy="65597"/>
              </a:xfrm>
              <a:prstGeom prst="line">
                <a:avLst/>
              </a:prstGeom>
              <a:ln w="15875">
                <a:solidFill>
                  <a:srgbClr val="00AC63"/>
                </a:solidFill>
              </a:ln>
            </p:spPr>
            <p:style>
              <a:lnRef idx="1">
                <a:schemeClr val="accent1"/>
              </a:lnRef>
              <a:fillRef idx="0">
                <a:schemeClr val="accent1"/>
              </a:fillRef>
              <a:effectRef idx="0">
                <a:schemeClr val="accent1"/>
              </a:effectRef>
              <a:fontRef idx="minor">
                <a:schemeClr val="tx1"/>
              </a:fontRef>
            </p:style>
          </p:cxnSp>
          <p:cxnSp>
            <p:nvCxnSpPr>
              <p:cNvPr id="251" name="Straight Connector 1008">
                <a:extLst>
                  <a:ext uri="{FF2B5EF4-FFF2-40B4-BE49-F238E27FC236}">
                    <a16:creationId xmlns:a16="http://schemas.microsoft.com/office/drawing/2014/main" id="{AF94E98B-5DA6-BC47-8A3E-BD5CD064F7DF}"/>
                  </a:ext>
                </a:extLst>
              </p:cNvPr>
              <p:cNvCxnSpPr>
                <a:cxnSpLocks/>
              </p:cNvCxnSpPr>
              <p:nvPr/>
            </p:nvCxnSpPr>
            <p:spPr>
              <a:xfrm>
                <a:off x="5504872" y="3134861"/>
                <a:ext cx="0" cy="65597"/>
              </a:xfrm>
              <a:prstGeom prst="line">
                <a:avLst/>
              </a:prstGeom>
              <a:ln w="15875">
                <a:solidFill>
                  <a:srgbClr val="FC6B20"/>
                </a:solidFill>
              </a:ln>
            </p:spPr>
            <p:style>
              <a:lnRef idx="1">
                <a:schemeClr val="accent1"/>
              </a:lnRef>
              <a:fillRef idx="0">
                <a:schemeClr val="accent1"/>
              </a:fillRef>
              <a:effectRef idx="0">
                <a:schemeClr val="accent1"/>
              </a:effectRef>
              <a:fontRef idx="minor">
                <a:schemeClr val="tx1"/>
              </a:fontRef>
            </p:style>
          </p:cxnSp>
          <p:cxnSp>
            <p:nvCxnSpPr>
              <p:cNvPr id="252" name="Straight Connector 1009">
                <a:extLst>
                  <a:ext uri="{FF2B5EF4-FFF2-40B4-BE49-F238E27FC236}">
                    <a16:creationId xmlns:a16="http://schemas.microsoft.com/office/drawing/2014/main" id="{6FEB8349-3B39-0D4C-A8F2-E862E286B166}"/>
                  </a:ext>
                </a:extLst>
              </p:cNvPr>
              <p:cNvCxnSpPr>
                <a:cxnSpLocks/>
              </p:cNvCxnSpPr>
              <p:nvPr/>
            </p:nvCxnSpPr>
            <p:spPr>
              <a:xfrm>
                <a:off x="4541695" y="3134861"/>
                <a:ext cx="0" cy="65597"/>
              </a:xfrm>
              <a:prstGeom prst="line">
                <a:avLst/>
              </a:prstGeom>
              <a:ln w="15875">
                <a:solidFill>
                  <a:srgbClr val="FC6B20"/>
                </a:solidFill>
              </a:ln>
            </p:spPr>
            <p:style>
              <a:lnRef idx="1">
                <a:schemeClr val="accent1"/>
              </a:lnRef>
              <a:fillRef idx="0">
                <a:schemeClr val="accent1"/>
              </a:fillRef>
              <a:effectRef idx="0">
                <a:schemeClr val="accent1"/>
              </a:effectRef>
              <a:fontRef idx="minor">
                <a:schemeClr val="tx1"/>
              </a:fontRef>
            </p:style>
          </p:cxnSp>
          <p:cxnSp>
            <p:nvCxnSpPr>
              <p:cNvPr id="253" name="Straight Connector 1010">
                <a:extLst>
                  <a:ext uri="{FF2B5EF4-FFF2-40B4-BE49-F238E27FC236}">
                    <a16:creationId xmlns:a16="http://schemas.microsoft.com/office/drawing/2014/main" id="{8AC83455-2023-7F4C-B7B9-B97E8C59A23C}"/>
                  </a:ext>
                </a:extLst>
              </p:cNvPr>
              <p:cNvCxnSpPr>
                <a:cxnSpLocks/>
              </p:cNvCxnSpPr>
              <p:nvPr/>
            </p:nvCxnSpPr>
            <p:spPr>
              <a:xfrm>
                <a:off x="4495754" y="3134861"/>
                <a:ext cx="0" cy="65597"/>
              </a:xfrm>
              <a:prstGeom prst="line">
                <a:avLst/>
              </a:prstGeom>
              <a:ln w="15875">
                <a:solidFill>
                  <a:srgbClr val="FC6B20"/>
                </a:solidFill>
              </a:ln>
            </p:spPr>
            <p:style>
              <a:lnRef idx="1">
                <a:schemeClr val="accent1"/>
              </a:lnRef>
              <a:fillRef idx="0">
                <a:schemeClr val="accent1"/>
              </a:fillRef>
              <a:effectRef idx="0">
                <a:schemeClr val="accent1"/>
              </a:effectRef>
              <a:fontRef idx="minor">
                <a:schemeClr val="tx1"/>
              </a:fontRef>
            </p:style>
          </p:cxnSp>
          <p:sp>
            <p:nvSpPr>
              <p:cNvPr id="254" name="TextBox 1011">
                <a:extLst>
                  <a:ext uri="{FF2B5EF4-FFF2-40B4-BE49-F238E27FC236}">
                    <a16:creationId xmlns:a16="http://schemas.microsoft.com/office/drawing/2014/main" id="{706EB0CC-F60B-584B-8547-72E6DF64421B}"/>
                  </a:ext>
                </a:extLst>
              </p:cNvPr>
              <p:cNvSpPr txBox="1"/>
              <p:nvPr/>
            </p:nvSpPr>
            <p:spPr>
              <a:xfrm>
                <a:off x="921892" y="1718923"/>
                <a:ext cx="267301" cy="235340"/>
              </a:xfrm>
              <a:prstGeom prst="rect">
                <a:avLst/>
              </a:prstGeom>
              <a:noFill/>
            </p:spPr>
            <p:txBody>
              <a:bodyPr wrap="none" rtlCol="0">
                <a:noAutofit/>
              </a:bodyPr>
              <a:lstStyle/>
              <a:p>
                <a:pPr marL="0" marR="0" lvl="0" indent="0" algn="r" defTabSz="121917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595454"/>
                    </a:solidFill>
                    <a:effectLst/>
                    <a:uLnTx/>
                    <a:uFillTx/>
                    <a:latin typeface="Trebuchet MS" panose="020B0603020202020204" pitchFamily="34" charset="0"/>
                    <a:ea typeface="+mn-ea"/>
                    <a:cs typeface="Arial" panose="020B0604020202020204" pitchFamily="34" charset="0"/>
                  </a:rPr>
                  <a:t>100</a:t>
                </a:r>
              </a:p>
            </p:txBody>
          </p:sp>
          <p:sp>
            <p:nvSpPr>
              <p:cNvPr id="255" name="TextBox 1012">
                <a:extLst>
                  <a:ext uri="{FF2B5EF4-FFF2-40B4-BE49-F238E27FC236}">
                    <a16:creationId xmlns:a16="http://schemas.microsoft.com/office/drawing/2014/main" id="{893DA952-DA99-C74A-B0FD-CF4510055897}"/>
                  </a:ext>
                </a:extLst>
              </p:cNvPr>
              <p:cNvSpPr txBox="1"/>
              <p:nvPr/>
            </p:nvSpPr>
            <p:spPr>
              <a:xfrm>
                <a:off x="921892" y="2206305"/>
                <a:ext cx="267301" cy="235340"/>
              </a:xfrm>
              <a:prstGeom prst="rect">
                <a:avLst/>
              </a:prstGeom>
              <a:noFill/>
            </p:spPr>
            <p:txBody>
              <a:bodyPr wrap="none" rtlCol="0">
                <a:noAutofit/>
              </a:bodyPr>
              <a:lstStyle/>
              <a:p>
                <a:pPr marL="0" marR="0" lvl="0" indent="0" algn="r" defTabSz="121917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595454"/>
                    </a:solidFill>
                    <a:effectLst/>
                    <a:uLnTx/>
                    <a:uFillTx/>
                    <a:latin typeface="Trebuchet MS" panose="020B0603020202020204" pitchFamily="34" charset="0"/>
                    <a:ea typeface="+mn-ea"/>
                    <a:cs typeface="Arial" panose="020B0604020202020204" pitchFamily="34" charset="0"/>
                  </a:rPr>
                  <a:t>80</a:t>
                </a:r>
              </a:p>
            </p:txBody>
          </p:sp>
          <p:sp>
            <p:nvSpPr>
              <p:cNvPr id="256" name="TextBox 1013">
                <a:extLst>
                  <a:ext uri="{FF2B5EF4-FFF2-40B4-BE49-F238E27FC236}">
                    <a16:creationId xmlns:a16="http://schemas.microsoft.com/office/drawing/2014/main" id="{6BB11AFC-597E-974B-A9A2-BC86E81EBC2E}"/>
                  </a:ext>
                </a:extLst>
              </p:cNvPr>
              <p:cNvSpPr txBox="1"/>
              <p:nvPr/>
            </p:nvSpPr>
            <p:spPr>
              <a:xfrm>
                <a:off x="921892" y="2691856"/>
                <a:ext cx="267301" cy="235340"/>
              </a:xfrm>
              <a:prstGeom prst="rect">
                <a:avLst/>
              </a:prstGeom>
              <a:noFill/>
            </p:spPr>
            <p:txBody>
              <a:bodyPr wrap="none" rtlCol="0">
                <a:noAutofit/>
              </a:bodyPr>
              <a:lstStyle/>
              <a:p>
                <a:pPr marL="0" marR="0" lvl="0" indent="0" algn="r" defTabSz="121917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595454"/>
                    </a:solidFill>
                    <a:effectLst/>
                    <a:uLnTx/>
                    <a:uFillTx/>
                    <a:latin typeface="Trebuchet MS" panose="020B0603020202020204" pitchFamily="34" charset="0"/>
                    <a:ea typeface="+mn-ea"/>
                    <a:cs typeface="Arial" panose="020B0604020202020204" pitchFamily="34" charset="0"/>
                  </a:rPr>
                  <a:t>60</a:t>
                </a:r>
              </a:p>
            </p:txBody>
          </p:sp>
          <p:sp>
            <p:nvSpPr>
              <p:cNvPr id="257" name="TextBox 1014">
                <a:extLst>
                  <a:ext uri="{FF2B5EF4-FFF2-40B4-BE49-F238E27FC236}">
                    <a16:creationId xmlns:a16="http://schemas.microsoft.com/office/drawing/2014/main" id="{9ED293D9-1EC5-5143-A553-EE911C23C097}"/>
                  </a:ext>
                </a:extLst>
              </p:cNvPr>
              <p:cNvSpPr txBox="1"/>
              <p:nvPr/>
            </p:nvSpPr>
            <p:spPr>
              <a:xfrm>
                <a:off x="921892" y="3164579"/>
                <a:ext cx="267301" cy="235340"/>
              </a:xfrm>
              <a:prstGeom prst="rect">
                <a:avLst/>
              </a:prstGeom>
              <a:noFill/>
            </p:spPr>
            <p:txBody>
              <a:bodyPr wrap="none" rtlCol="0">
                <a:noAutofit/>
              </a:bodyPr>
              <a:lstStyle/>
              <a:p>
                <a:pPr marL="0" marR="0" lvl="0" indent="0" algn="r" defTabSz="121917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595454"/>
                    </a:solidFill>
                    <a:effectLst/>
                    <a:uLnTx/>
                    <a:uFillTx/>
                    <a:latin typeface="Trebuchet MS" panose="020B0603020202020204" pitchFamily="34" charset="0"/>
                    <a:ea typeface="+mn-ea"/>
                    <a:cs typeface="Arial" panose="020B0604020202020204" pitchFamily="34" charset="0"/>
                  </a:rPr>
                  <a:t>40</a:t>
                </a:r>
              </a:p>
            </p:txBody>
          </p:sp>
          <p:sp>
            <p:nvSpPr>
              <p:cNvPr id="258" name="TextBox 1015">
                <a:extLst>
                  <a:ext uri="{FF2B5EF4-FFF2-40B4-BE49-F238E27FC236}">
                    <a16:creationId xmlns:a16="http://schemas.microsoft.com/office/drawing/2014/main" id="{9E4386E6-34A5-E045-8C96-DFFE85AE24BC}"/>
                  </a:ext>
                </a:extLst>
              </p:cNvPr>
              <p:cNvSpPr txBox="1"/>
              <p:nvPr/>
            </p:nvSpPr>
            <p:spPr>
              <a:xfrm>
                <a:off x="921892" y="3656543"/>
                <a:ext cx="267301" cy="235340"/>
              </a:xfrm>
              <a:prstGeom prst="rect">
                <a:avLst/>
              </a:prstGeom>
              <a:noFill/>
            </p:spPr>
            <p:txBody>
              <a:bodyPr wrap="none" rtlCol="0">
                <a:noAutofit/>
              </a:bodyPr>
              <a:lstStyle/>
              <a:p>
                <a:pPr marL="0" marR="0" lvl="0" indent="0" algn="r" defTabSz="121917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595454"/>
                    </a:solidFill>
                    <a:effectLst/>
                    <a:uLnTx/>
                    <a:uFillTx/>
                    <a:latin typeface="Trebuchet MS" panose="020B0603020202020204" pitchFamily="34" charset="0"/>
                    <a:ea typeface="+mn-ea"/>
                    <a:cs typeface="Arial" panose="020B0604020202020204" pitchFamily="34" charset="0"/>
                  </a:rPr>
                  <a:t>20</a:t>
                </a:r>
              </a:p>
            </p:txBody>
          </p:sp>
          <p:sp>
            <p:nvSpPr>
              <p:cNvPr id="259" name="TextBox 1016">
                <a:extLst>
                  <a:ext uri="{FF2B5EF4-FFF2-40B4-BE49-F238E27FC236}">
                    <a16:creationId xmlns:a16="http://schemas.microsoft.com/office/drawing/2014/main" id="{45CE5649-3F1A-F540-9B95-FF28520CCB88}"/>
                  </a:ext>
                </a:extLst>
              </p:cNvPr>
              <p:cNvSpPr txBox="1"/>
              <p:nvPr/>
            </p:nvSpPr>
            <p:spPr>
              <a:xfrm>
                <a:off x="921892" y="4145758"/>
                <a:ext cx="267301" cy="235340"/>
              </a:xfrm>
              <a:prstGeom prst="rect">
                <a:avLst/>
              </a:prstGeom>
              <a:noFill/>
            </p:spPr>
            <p:txBody>
              <a:bodyPr wrap="none" rtlCol="0">
                <a:noAutofit/>
              </a:bodyPr>
              <a:lstStyle/>
              <a:p>
                <a:pPr marL="0" marR="0" lvl="0" indent="0" algn="r" defTabSz="121917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595454"/>
                    </a:solidFill>
                    <a:effectLst/>
                    <a:uLnTx/>
                    <a:uFillTx/>
                    <a:latin typeface="Trebuchet MS" panose="020B0603020202020204" pitchFamily="34" charset="0"/>
                    <a:ea typeface="+mn-ea"/>
                    <a:cs typeface="Arial" panose="020B0604020202020204" pitchFamily="34" charset="0"/>
                  </a:rPr>
                  <a:t>0</a:t>
                </a:r>
              </a:p>
            </p:txBody>
          </p:sp>
          <p:sp>
            <p:nvSpPr>
              <p:cNvPr id="260" name="TextBox 1017">
                <a:extLst>
                  <a:ext uri="{FF2B5EF4-FFF2-40B4-BE49-F238E27FC236}">
                    <a16:creationId xmlns:a16="http://schemas.microsoft.com/office/drawing/2014/main" id="{D4EFDEAC-54A2-6D44-89D5-FDE38CF5F046}"/>
                  </a:ext>
                </a:extLst>
              </p:cNvPr>
              <p:cNvSpPr txBox="1"/>
              <p:nvPr/>
            </p:nvSpPr>
            <p:spPr>
              <a:xfrm>
                <a:off x="1231793" y="4339690"/>
                <a:ext cx="116212" cy="235340"/>
              </a:xfrm>
              <a:prstGeom prst="rect">
                <a:avLst/>
              </a:prstGeom>
              <a:noFill/>
            </p:spPr>
            <p:txBody>
              <a:bodyPr wrap="none" rtlCol="0">
                <a:no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595454"/>
                    </a:solidFill>
                    <a:effectLst/>
                    <a:uLnTx/>
                    <a:uFillTx/>
                    <a:latin typeface="Trebuchet MS" panose="020B0603020202020204" pitchFamily="34" charset="0"/>
                    <a:ea typeface="+mn-ea"/>
                    <a:cs typeface="Arial" panose="020B0604020202020204" pitchFamily="34" charset="0"/>
                  </a:rPr>
                  <a:t>0</a:t>
                </a:r>
              </a:p>
            </p:txBody>
          </p:sp>
          <p:sp>
            <p:nvSpPr>
              <p:cNvPr id="261" name="TextBox 1018">
                <a:extLst>
                  <a:ext uri="{FF2B5EF4-FFF2-40B4-BE49-F238E27FC236}">
                    <a16:creationId xmlns:a16="http://schemas.microsoft.com/office/drawing/2014/main" id="{0C507B23-34B8-2B48-AC79-116ED4512313}"/>
                  </a:ext>
                </a:extLst>
              </p:cNvPr>
              <p:cNvSpPr txBox="1"/>
              <p:nvPr/>
            </p:nvSpPr>
            <p:spPr>
              <a:xfrm>
                <a:off x="1419024" y="4339690"/>
                <a:ext cx="116212" cy="235340"/>
              </a:xfrm>
              <a:prstGeom prst="rect">
                <a:avLst/>
              </a:prstGeom>
              <a:noFill/>
            </p:spPr>
            <p:txBody>
              <a:bodyPr wrap="none" rtlCol="0">
                <a:no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595454"/>
                    </a:solidFill>
                    <a:effectLst/>
                    <a:uLnTx/>
                    <a:uFillTx/>
                    <a:latin typeface="Trebuchet MS" panose="020B0603020202020204" pitchFamily="34" charset="0"/>
                    <a:ea typeface="+mn-ea"/>
                    <a:cs typeface="Arial" panose="020B0604020202020204" pitchFamily="34" charset="0"/>
                  </a:rPr>
                  <a:t>1</a:t>
                </a:r>
              </a:p>
            </p:txBody>
          </p:sp>
          <p:sp>
            <p:nvSpPr>
              <p:cNvPr id="262" name="TextBox 1019">
                <a:extLst>
                  <a:ext uri="{FF2B5EF4-FFF2-40B4-BE49-F238E27FC236}">
                    <a16:creationId xmlns:a16="http://schemas.microsoft.com/office/drawing/2014/main" id="{BCFB5710-5501-274C-85CB-2246F340B4A7}"/>
                  </a:ext>
                </a:extLst>
              </p:cNvPr>
              <p:cNvSpPr txBox="1"/>
              <p:nvPr/>
            </p:nvSpPr>
            <p:spPr>
              <a:xfrm>
                <a:off x="1796355" y="4339690"/>
                <a:ext cx="116212" cy="235340"/>
              </a:xfrm>
              <a:prstGeom prst="rect">
                <a:avLst/>
              </a:prstGeom>
              <a:noFill/>
            </p:spPr>
            <p:txBody>
              <a:bodyPr wrap="none" rtlCol="0">
                <a:no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595454"/>
                    </a:solidFill>
                    <a:effectLst/>
                    <a:uLnTx/>
                    <a:uFillTx/>
                    <a:latin typeface="Trebuchet MS" panose="020B0603020202020204" pitchFamily="34" charset="0"/>
                    <a:ea typeface="+mn-ea"/>
                    <a:cs typeface="Arial" panose="020B0604020202020204" pitchFamily="34" charset="0"/>
                  </a:rPr>
                  <a:t>3</a:t>
                </a:r>
              </a:p>
            </p:txBody>
          </p:sp>
          <p:sp>
            <p:nvSpPr>
              <p:cNvPr id="263" name="TextBox 1020">
                <a:extLst>
                  <a:ext uri="{FF2B5EF4-FFF2-40B4-BE49-F238E27FC236}">
                    <a16:creationId xmlns:a16="http://schemas.microsoft.com/office/drawing/2014/main" id="{3F14A8B6-2163-4F48-B800-9B700AD71647}"/>
                  </a:ext>
                </a:extLst>
              </p:cNvPr>
              <p:cNvSpPr txBox="1"/>
              <p:nvPr/>
            </p:nvSpPr>
            <p:spPr>
              <a:xfrm>
                <a:off x="2367375" y="4339690"/>
                <a:ext cx="116212" cy="235340"/>
              </a:xfrm>
              <a:prstGeom prst="rect">
                <a:avLst/>
              </a:prstGeom>
              <a:noFill/>
            </p:spPr>
            <p:txBody>
              <a:bodyPr wrap="none" rtlCol="0">
                <a:no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595454"/>
                    </a:solidFill>
                    <a:effectLst/>
                    <a:uLnTx/>
                    <a:uFillTx/>
                    <a:latin typeface="Trebuchet MS" panose="020B0603020202020204" pitchFamily="34" charset="0"/>
                    <a:ea typeface="+mn-ea"/>
                    <a:cs typeface="Arial" panose="020B0604020202020204" pitchFamily="34" charset="0"/>
                  </a:rPr>
                  <a:t>6</a:t>
                </a:r>
              </a:p>
            </p:txBody>
          </p:sp>
          <p:sp>
            <p:nvSpPr>
              <p:cNvPr id="264" name="TextBox 1021">
                <a:extLst>
                  <a:ext uri="{FF2B5EF4-FFF2-40B4-BE49-F238E27FC236}">
                    <a16:creationId xmlns:a16="http://schemas.microsoft.com/office/drawing/2014/main" id="{8E7164D2-2025-D047-B473-02C1F122D1FB}"/>
                  </a:ext>
                </a:extLst>
              </p:cNvPr>
              <p:cNvSpPr txBox="1"/>
              <p:nvPr/>
            </p:nvSpPr>
            <p:spPr>
              <a:xfrm>
                <a:off x="2935525" y="4339690"/>
                <a:ext cx="116212" cy="235340"/>
              </a:xfrm>
              <a:prstGeom prst="rect">
                <a:avLst/>
              </a:prstGeom>
              <a:noFill/>
            </p:spPr>
            <p:txBody>
              <a:bodyPr wrap="none" rtlCol="0">
                <a:no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595454"/>
                    </a:solidFill>
                    <a:effectLst/>
                    <a:uLnTx/>
                    <a:uFillTx/>
                    <a:latin typeface="Trebuchet MS" panose="020B0603020202020204" pitchFamily="34" charset="0"/>
                    <a:ea typeface="+mn-ea"/>
                    <a:cs typeface="Arial" panose="020B0604020202020204" pitchFamily="34" charset="0"/>
                  </a:rPr>
                  <a:t>9</a:t>
                </a:r>
              </a:p>
            </p:txBody>
          </p:sp>
          <p:sp>
            <p:nvSpPr>
              <p:cNvPr id="265" name="TextBox 1022">
                <a:extLst>
                  <a:ext uri="{FF2B5EF4-FFF2-40B4-BE49-F238E27FC236}">
                    <a16:creationId xmlns:a16="http://schemas.microsoft.com/office/drawing/2014/main" id="{64287A07-DE58-6443-BFFA-FE9A2419F600}"/>
                  </a:ext>
                </a:extLst>
              </p:cNvPr>
              <p:cNvSpPr txBox="1"/>
              <p:nvPr/>
            </p:nvSpPr>
            <p:spPr>
              <a:xfrm>
                <a:off x="3515152" y="4339690"/>
                <a:ext cx="116212" cy="235340"/>
              </a:xfrm>
              <a:prstGeom prst="rect">
                <a:avLst/>
              </a:prstGeom>
              <a:noFill/>
            </p:spPr>
            <p:txBody>
              <a:bodyPr wrap="none" rtlCol="0">
                <a:no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595454"/>
                    </a:solidFill>
                    <a:effectLst/>
                    <a:uLnTx/>
                    <a:uFillTx/>
                    <a:latin typeface="Trebuchet MS" panose="020B0603020202020204" pitchFamily="34" charset="0"/>
                    <a:ea typeface="+mn-ea"/>
                    <a:cs typeface="Arial" panose="020B0604020202020204" pitchFamily="34" charset="0"/>
                  </a:rPr>
                  <a:t>12</a:t>
                </a:r>
              </a:p>
            </p:txBody>
          </p:sp>
          <p:sp>
            <p:nvSpPr>
              <p:cNvPr id="266" name="TextBox 1023">
                <a:extLst>
                  <a:ext uri="{FF2B5EF4-FFF2-40B4-BE49-F238E27FC236}">
                    <a16:creationId xmlns:a16="http://schemas.microsoft.com/office/drawing/2014/main" id="{2D9B195A-CD03-EA4B-975B-6215B26ECB76}"/>
                  </a:ext>
                </a:extLst>
              </p:cNvPr>
              <p:cNvSpPr txBox="1"/>
              <p:nvPr/>
            </p:nvSpPr>
            <p:spPr>
              <a:xfrm>
                <a:off x="4083302" y="4339690"/>
                <a:ext cx="116212" cy="235340"/>
              </a:xfrm>
              <a:prstGeom prst="rect">
                <a:avLst/>
              </a:prstGeom>
              <a:noFill/>
            </p:spPr>
            <p:txBody>
              <a:bodyPr wrap="none" rtlCol="0">
                <a:no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595454"/>
                    </a:solidFill>
                    <a:effectLst/>
                    <a:uLnTx/>
                    <a:uFillTx/>
                    <a:latin typeface="Trebuchet MS" panose="020B0603020202020204" pitchFamily="34" charset="0"/>
                    <a:ea typeface="+mn-ea"/>
                    <a:cs typeface="Arial" panose="020B0604020202020204" pitchFamily="34" charset="0"/>
                  </a:rPr>
                  <a:t>15</a:t>
                </a:r>
              </a:p>
            </p:txBody>
          </p:sp>
          <p:sp>
            <p:nvSpPr>
              <p:cNvPr id="267" name="TextBox 1024">
                <a:extLst>
                  <a:ext uri="{FF2B5EF4-FFF2-40B4-BE49-F238E27FC236}">
                    <a16:creationId xmlns:a16="http://schemas.microsoft.com/office/drawing/2014/main" id="{EE563D4B-ED91-B848-A0A6-E05BD2B61D2A}"/>
                  </a:ext>
                </a:extLst>
              </p:cNvPr>
              <p:cNvSpPr txBox="1"/>
              <p:nvPr/>
            </p:nvSpPr>
            <p:spPr>
              <a:xfrm>
                <a:off x="4649299" y="4339690"/>
                <a:ext cx="116212" cy="235340"/>
              </a:xfrm>
              <a:prstGeom prst="rect">
                <a:avLst/>
              </a:prstGeom>
              <a:noFill/>
            </p:spPr>
            <p:txBody>
              <a:bodyPr wrap="none" rtlCol="0">
                <a:no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595454"/>
                    </a:solidFill>
                    <a:effectLst/>
                    <a:uLnTx/>
                    <a:uFillTx/>
                    <a:latin typeface="Trebuchet MS" panose="020B0603020202020204" pitchFamily="34" charset="0"/>
                    <a:ea typeface="+mn-ea"/>
                    <a:cs typeface="Arial" panose="020B0604020202020204" pitchFamily="34" charset="0"/>
                  </a:rPr>
                  <a:t>18</a:t>
                </a:r>
              </a:p>
            </p:txBody>
          </p:sp>
          <p:sp>
            <p:nvSpPr>
              <p:cNvPr id="268" name="TextBox 1025">
                <a:extLst>
                  <a:ext uri="{FF2B5EF4-FFF2-40B4-BE49-F238E27FC236}">
                    <a16:creationId xmlns:a16="http://schemas.microsoft.com/office/drawing/2014/main" id="{207BD3A4-777F-BB4D-BE52-4E66D169C6F6}"/>
                  </a:ext>
                </a:extLst>
              </p:cNvPr>
              <p:cNvSpPr txBox="1"/>
              <p:nvPr/>
            </p:nvSpPr>
            <p:spPr>
              <a:xfrm>
                <a:off x="5226057" y="4339690"/>
                <a:ext cx="116212" cy="235340"/>
              </a:xfrm>
              <a:prstGeom prst="rect">
                <a:avLst/>
              </a:prstGeom>
              <a:noFill/>
            </p:spPr>
            <p:txBody>
              <a:bodyPr wrap="none" rtlCol="0">
                <a:no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595454"/>
                    </a:solidFill>
                    <a:effectLst/>
                    <a:uLnTx/>
                    <a:uFillTx/>
                    <a:latin typeface="Trebuchet MS" panose="020B0603020202020204" pitchFamily="34" charset="0"/>
                    <a:ea typeface="+mn-ea"/>
                    <a:cs typeface="Arial" panose="020B0604020202020204" pitchFamily="34" charset="0"/>
                  </a:rPr>
                  <a:t>21</a:t>
                </a:r>
              </a:p>
            </p:txBody>
          </p:sp>
          <p:sp>
            <p:nvSpPr>
              <p:cNvPr id="269" name="TextBox 1026">
                <a:extLst>
                  <a:ext uri="{FF2B5EF4-FFF2-40B4-BE49-F238E27FC236}">
                    <a16:creationId xmlns:a16="http://schemas.microsoft.com/office/drawing/2014/main" id="{C26CDD5F-81C4-FE45-91F7-D4498C594B3E}"/>
                  </a:ext>
                </a:extLst>
              </p:cNvPr>
              <p:cNvSpPr txBox="1"/>
              <p:nvPr/>
            </p:nvSpPr>
            <p:spPr>
              <a:xfrm>
                <a:off x="5782729" y="4339690"/>
                <a:ext cx="116212" cy="235340"/>
              </a:xfrm>
              <a:prstGeom prst="rect">
                <a:avLst/>
              </a:prstGeom>
              <a:noFill/>
            </p:spPr>
            <p:txBody>
              <a:bodyPr wrap="none" rtlCol="0">
                <a:no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595454"/>
                    </a:solidFill>
                    <a:effectLst/>
                    <a:uLnTx/>
                    <a:uFillTx/>
                    <a:latin typeface="Trebuchet MS" panose="020B0603020202020204" pitchFamily="34" charset="0"/>
                    <a:ea typeface="+mn-ea"/>
                    <a:cs typeface="Arial" panose="020B0604020202020204" pitchFamily="34" charset="0"/>
                  </a:rPr>
                  <a:t>24</a:t>
                </a:r>
              </a:p>
            </p:txBody>
          </p:sp>
          <p:sp>
            <p:nvSpPr>
              <p:cNvPr id="270" name="TextBox 1027">
                <a:extLst>
                  <a:ext uri="{FF2B5EF4-FFF2-40B4-BE49-F238E27FC236}">
                    <a16:creationId xmlns:a16="http://schemas.microsoft.com/office/drawing/2014/main" id="{0CA01610-B1AC-FD40-AD69-690BAE4013F5}"/>
                  </a:ext>
                </a:extLst>
              </p:cNvPr>
              <p:cNvSpPr txBox="1"/>
              <p:nvPr/>
            </p:nvSpPr>
            <p:spPr>
              <a:xfrm>
                <a:off x="1231793" y="4989801"/>
                <a:ext cx="116212" cy="235340"/>
              </a:xfrm>
              <a:prstGeom prst="rect">
                <a:avLst/>
              </a:prstGeom>
              <a:noFill/>
            </p:spPr>
            <p:txBody>
              <a:bodyPr wrap="none" rtlCol="0">
                <a:no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AC63"/>
                    </a:solidFill>
                    <a:effectLst/>
                    <a:uLnTx/>
                    <a:uFillTx/>
                    <a:latin typeface="Trebuchet MS" panose="020B0603020202020204" pitchFamily="34" charset="0"/>
                    <a:ea typeface="+mn-ea"/>
                    <a:cs typeface="Arial" panose="020B0604020202020204" pitchFamily="34" charset="0"/>
                  </a:rPr>
                  <a:t>18 </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C6B20"/>
                    </a:solidFill>
                    <a:effectLst/>
                    <a:uLnTx/>
                    <a:uFillTx/>
                    <a:latin typeface="Trebuchet MS" panose="020B0603020202020204" pitchFamily="34" charset="0"/>
                    <a:ea typeface="+mn-ea"/>
                    <a:cs typeface="Arial" panose="020B0604020202020204" pitchFamily="34" charset="0"/>
                  </a:rPr>
                  <a:t>8</a:t>
                </a:r>
              </a:p>
            </p:txBody>
          </p:sp>
          <p:sp>
            <p:nvSpPr>
              <p:cNvPr id="271" name="TextBox 1028">
                <a:extLst>
                  <a:ext uri="{FF2B5EF4-FFF2-40B4-BE49-F238E27FC236}">
                    <a16:creationId xmlns:a16="http://schemas.microsoft.com/office/drawing/2014/main" id="{FB97EC18-E265-C344-BE0F-E692F0288CB3}"/>
                  </a:ext>
                </a:extLst>
              </p:cNvPr>
              <p:cNvSpPr txBox="1"/>
              <p:nvPr/>
            </p:nvSpPr>
            <p:spPr>
              <a:xfrm>
                <a:off x="1419024" y="4989801"/>
                <a:ext cx="116212" cy="235340"/>
              </a:xfrm>
              <a:prstGeom prst="rect">
                <a:avLst/>
              </a:prstGeom>
              <a:noFill/>
            </p:spPr>
            <p:txBody>
              <a:bodyPr wrap="none" rtlCol="0">
                <a:no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AC63"/>
                    </a:solidFill>
                    <a:effectLst/>
                    <a:uLnTx/>
                    <a:uFillTx/>
                    <a:latin typeface="Trebuchet MS" panose="020B0603020202020204" pitchFamily="34" charset="0"/>
                    <a:ea typeface="+mn-ea"/>
                    <a:cs typeface="Arial" panose="020B0604020202020204" pitchFamily="34" charset="0"/>
                  </a:rPr>
                  <a:t>18</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C6B20"/>
                    </a:solidFill>
                    <a:effectLst/>
                    <a:uLnTx/>
                    <a:uFillTx/>
                    <a:latin typeface="Trebuchet MS" panose="020B0603020202020204" pitchFamily="34" charset="0"/>
                    <a:ea typeface="+mn-ea"/>
                    <a:cs typeface="Arial" panose="020B0604020202020204" pitchFamily="34" charset="0"/>
                  </a:rPr>
                  <a:t>8</a:t>
                </a:r>
              </a:p>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00AC63"/>
                  </a:solidFill>
                  <a:effectLst/>
                  <a:uLnTx/>
                  <a:uFillTx/>
                  <a:latin typeface="Trebuchet MS" panose="020B0603020202020204" pitchFamily="34" charset="0"/>
                  <a:ea typeface="+mn-ea"/>
                  <a:cs typeface="Arial" panose="020B0604020202020204" pitchFamily="34" charset="0"/>
                </a:endParaRPr>
              </a:p>
            </p:txBody>
          </p:sp>
          <p:sp>
            <p:nvSpPr>
              <p:cNvPr id="272" name="TextBox 1029">
                <a:extLst>
                  <a:ext uri="{FF2B5EF4-FFF2-40B4-BE49-F238E27FC236}">
                    <a16:creationId xmlns:a16="http://schemas.microsoft.com/office/drawing/2014/main" id="{CE518C43-52C2-1540-9ABA-9F6222A75FCB}"/>
                  </a:ext>
                </a:extLst>
              </p:cNvPr>
              <p:cNvSpPr txBox="1"/>
              <p:nvPr/>
            </p:nvSpPr>
            <p:spPr>
              <a:xfrm>
                <a:off x="1796355" y="4989801"/>
                <a:ext cx="116212" cy="235340"/>
              </a:xfrm>
              <a:prstGeom prst="rect">
                <a:avLst/>
              </a:prstGeom>
              <a:noFill/>
            </p:spPr>
            <p:txBody>
              <a:bodyPr wrap="none" rtlCol="0">
                <a:no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AC63"/>
                    </a:solidFill>
                    <a:effectLst/>
                    <a:uLnTx/>
                    <a:uFillTx/>
                    <a:latin typeface="Trebuchet MS" panose="020B0603020202020204" pitchFamily="34" charset="0"/>
                    <a:ea typeface="+mn-ea"/>
                    <a:cs typeface="Arial" panose="020B0604020202020204" pitchFamily="34" charset="0"/>
                  </a:rPr>
                  <a:t>15</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C6B20"/>
                    </a:solidFill>
                    <a:effectLst/>
                    <a:uLnTx/>
                    <a:uFillTx/>
                    <a:latin typeface="Trebuchet MS" panose="020B0603020202020204" pitchFamily="34" charset="0"/>
                    <a:ea typeface="+mn-ea"/>
                    <a:cs typeface="Arial" panose="020B0604020202020204" pitchFamily="34" charset="0"/>
                  </a:rPr>
                  <a:t>6</a:t>
                </a:r>
              </a:p>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00AC63"/>
                  </a:solidFill>
                  <a:effectLst/>
                  <a:uLnTx/>
                  <a:uFillTx/>
                  <a:latin typeface="Trebuchet MS" panose="020B0603020202020204" pitchFamily="34" charset="0"/>
                  <a:ea typeface="+mn-ea"/>
                  <a:cs typeface="Arial" panose="020B0604020202020204" pitchFamily="34" charset="0"/>
                </a:endParaRPr>
              </a:p>
            </p:txBody>
          </p:sp>
          <p:sp>
            <p:nvSpPr>
              <p:cNvPr id="273" name="TextBox 1030">
                <a:extLst>
                  <a:ext uri="{FF2B5EF4-FFF2-40B4-BE49-F238E27FC236}">
                    <a16:creationId xmlns:a16="http://schemas.microsoft.com/office/drawing/2014/main" id="{906A1D1C-B4DB-EE4C-9004-E792538D6110}"/>
                  </a:ext>
                </a:extLst>
              </p:cNvPr>
              <p:cNvSpPr txBox="1"/>
              <p:nvPr/>
            </p:nvSpPr>
            <p:spPr>
              <a:xfrm>
                <a:off x="2367375" y="4989801"/>
                <a:ext cx="116212" cy="235340"/>
              </a:xfrm>
              <a:prstGeom prst="rect">
                <a:avLst/>
              </a:prstGeom>
              <a:noFill/>
            </p:spPr>
            <p:txBody>
              <a:bodyPr wrap="none" rtlCol="0">
                <a:no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AC63"/>
                    </a:solidFill>
                    <a:effectLst/>
                    <a:uLnTx/>
                    <a:uFillTx/>
                    <a:latin typeface="Trebuchet MS" panose="020B0603020202020204" pitchFamily="34" charset="0"/>
                    <a:ea typeface="+mn-ea"/>
                    <a:cs typeface="Arial" panose="020B0604020202020204" pitchFamily="34" charset="0"/>
                  </a:rPr>
                  <a:t>13</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C6B20"/>
                    </a:solidFill>
                    <a:effectLst/>
                    <a:uLnTx/>
                    <a:uFillTx/>
                    <a:latin typeface="Trebuchet MS" panose="020B0603020202020204" pitchFamily="34" charset="0"/>
                    <a:ea typeface="+mn-ea"/>
                    <a:cs typeface="Arial" panose="020B0604020202020204" pitchFamily="34" charset="0"/>
                  </a:rPr>
                  <a:t>5</a:t>
                </a:r>
              </a:p>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00AC63"/>
                  </a:solidFill>
                  <a:effectLst/>
                  <a:uLnTx/>
                  <a:uFillTx/>
                  <a:latin typeface="Trebuchet MS" panose="020B0603020202020204" pitchFamily="34" charset="0"/>
                  <a:ea typeface="+mn-ea"/>
                  <a:cs typeface="Arial" panose="020B0604020202020204" pitchFamily="34" charset="0"/>
                </a:endParaRPr>
              </a:p>
            </p:txBody>
          </p:sp>
          <p:sp>
            <p:nvSpPr>
              <p:cNvPr id="274" name="TextBox 1031">
                <a:extLst>
                  <a:ext uri="{FF2B5EF4-FFF2-40B4-BE49-F238E27FC236}">
                    <a16:creationId xmlns:a16="http://schemas.microsoft.com/office/drawing/2014/main" id="{BC0CFCFA-8B13-8144-9D40-0A1C7537A4AF}"/>
                  </a:ext>
                </a:extLst>
              </p:cNvPr>
              <p:cNvSpPr txBox="1"/>
              <p:nvPr/>
            </p:nvSpPr>
            <p:spPr>
              <a:xfrm>
                <a:off x="2935525" y="4989801"/>
                <a:ext cx="116212" cy="235340"/>
              </a:xfrm>
              <a:prstGeom prst="rect">
                <a:avLst/>
              </a:prstGeom>
              <a:noFill/>
            </p:spPr>
            <p:txBody>
              <a:bodyPr wrap="none" rtlCol="0">
                <a:no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AC63"/>
                    </a:solidFill>
                    <a:effectLst/>
                    <a:uLnTx/>
                    <a:uFillTx/>
                    <a:latin typeface="Trebuchet MS" panose="020B0603020202020204" pitchFamily="34" charset="0"/>
                    <a:ea typeface="+mn-ea"/>
                    <a:cs typeface="Arial" panose="020B0604020202020204" pitchFamily="34" charset="0"/>
                  </a:rPr>
                  <a:t>12</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C6B20"/>
                    </a:solidFill>
                    <a:effectLst/>
                    <a:uLnTx/>
                    <a:uFillTx/>
                    <a:latin typeface="Trebuchet MS" panose="020B0603020202020204" pitchFamily="34" charset="0"/>
                    <a:ea typeface="+mn-ea"/>
                    <a:cs typeface="Arial" panose="020B0604020202020204" pitchFamily="34" charset="0"/>
                  </a:rPr>
                  <a:t>5</a:t>
                </a:r>
              </a:p>
            </p:txBody>
          </p:sp>
          <p:sp>
            <p:nvSpPr>
              <p:cNvPr id="275" name="TextBox 1032">
                <a:extLst>
                  <a:ext uri="{FF2B5EF4-FFF2-40B4-BE49-F238E27FC236}">
                    <a16:creationId xmlns:a16="http://schemas.microsoft.com/office/drawing/2014/main" id="{87DE0C77-73E8-9643-BCDF-F59654DE04E1}"/>
                  </a:ext>
                </a:extLst>
              </p:cNvPr>
              <p:cNvSpPr txBox="1"/>
              <p:nvPr/>
            </p:nvSpPr>
            <p:spPr>
              <a:xfrm>
                <a:off x="3515152" y="4989801"/>
                <a:ext cx="116212" cy="235340"/>
              </a:xfrm>
              <a:prstGeom prst="rect">
                <a:avLst/>
              </a:prstGeom>
              <a:noFill/>
            </p:spPr>
            <p:txBody>
              <a:bodyPr wrap="none" rtlCol="0">
                <a:no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AC63"/>
                    </a:solidFill>
                    <a:effectLst/>
                    <a:uLnTx/>
                    <a:uFillTx/>
                    <a:latin typeface="Trebuchet MS" panose="020B0603020202020204" pitchFamily="34" charset="0"/>
                    <a:ea typeface="+mn-ea"/>
                    <a:cs typeface="Arial" panose="020B0604020202020204" pitchFamily="34" charset="0"/>
                  </a:rPr>
                  <a:t>11</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C6B20"/>
                    </a:solidFill>
                    <a:effectLst/>
                    <a:uLnTx/>
                    <a:uFillTx/>
                    <a:latin typeface="Trebuchet MS" panose="020B0603020202020204" pitchFamily="34" charset="0"/>
                    <a:ea typeface="+mn-ea"/>
                    <a:cs typeface="Arial" panose="020B0604020202020204" pitchFamily="34" charset="0"/>
                  </a:rPr>
                  <a:t>5</a:t>
                </a:r>
              </a:p>
            </p:txBody>
          </p:sp>
          <p:sp>
            <p:nvSpPr>
              <p:cNvPr id="276" name="TextBox 1033">
                <a:extLst>
                  <a:ext uri="{FF2B5EF4-FFF2-40B4-BE49-F238E27FC236}">
                    <a16:creationId xmlns:a16="http://schemas.microsoft.com/office/drawing/2014/main" id="{EF9C7225-6616-2749-80C8-FF270F2F129D}"/>
                  </a:ext>
                </a:extLst>
              </p:cNvPr>
              <p:cNvSpPr txBox="1"/>
              <p:nvPr/>
            </p:nvSpPr>
            <p:spPr>
              <a:xfrm>
                <a:off x="4083302" y="4989801"/>
                <a:ext cx="116212" cy="235340"/>
              </a:xfrm>
              <a:prstGeom prst="rect">
                <a:avLst/>
              </a:prstGeom>
              <a:noFill/>
            </p:spPr>
            <p:txBody>
              <a:bodyPr wrap="none" rtlCol="0">
                <a:no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AC63"/>
                    </a:solidFill>
                    <a:effectLst/>
                    <a:uLnTx/>
                    <a:uFillTx/>
                    <a:latin typeface="Trebuchet MS" panose="020B0603020202020204" pitchFamily="34" charset="0"/>
                    <a:ea typeface="+mn-ea"/>
                    <a:cs typeface="Arial" panose="020B0604020202020204" pitchFamily="34" charset="0"/>
                  </a:rPr>
                  <a:t>10 </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C6B20"/>
                    </a:solidFill>
                    <a:effectLst/>
                    <a:uLnTx/>
                    <a:uFillTx/>
                    <a:latin typeface="Trebuchet MS" panose="020B0603020202020204" pitchFamily="34" charset="0"/>
                    <a:ea typeface="+mn-ea"/>
                    <a:cs typeface="Arial" panose="020B0604020202020204" pitchFamily="34" charset="0"/>
                  </a:rPr>
                  <a:t>4</a:t>
                </a:r>
                <a:endParaRPr kumimoji="0" lang="en-US" sz="1200" b="0" i="0" u="none" strike="noStrike" kern="1200" cap="none" spc="0" normalizeH="0" baseline="0" noProof="0" dirty="0">
                  <a:ln>
                    <a:noFill/>
                  </a:ln>
                  <a:solidFill>
                    <a:srgbClr val="00AC63"/>
                  </a:solidFill>
                  <a:effectLst/>
                  <a:uLnTx/>
                  <a:uFillTx/>
                  <a:latin typeface="Trebuchet MS" panose="020B0603020202020204" pitchFamily="34" charset="0"/>
                  <a:ea typeface="+mn-ea"/>
                  <a:cs typeface="Arial" panose="020B0604020202020204" pitchFamily="34" charset="0"/>
                </a:endParaRPr>
              </a:p>
            </p:txBody>
          </p:sp>
          <p:sp>
            <p:nvSpPr>
              <p:cNvPr id="277" name="TextBox 1034">
                <a:extLst>
                  <a:ext uri="{FF2B5EF4-FFF2-40B4-BE49-F238E27FC236}">
                    <a16:creationId xmlns:a16="http://schemas.microsoft.com/office/drawing/2014/main" id="{647AD70D-E5E6-C643-857B-D4A01E8BA50B}"/>
                  </a:ext>
                </a:extLst>
              </p:cNvPr>
              <p:cNvSpPr txBox="1"/>
              <p:nvPr/>
            </p:nvSpPr>
            <p:spPr>
              <a:xfrm>
                <a:off x="4649299" y="4989801"/>
                <a:ext cx="116212" cy="235340"/>
              </a:xfrm>
              <a:prstGeom prst="rect">
                <a:avLst/>
              </a:prstGeom>
              <a:noFill/>
            </p:spPr>
            <p:txBody>
              <a:bodyPr wrap="none" rtlCol="0">
                <a:no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AC63"/>
                    </a:solidFill>
                    <a:effectLst/>
                    <a:uLnTx/>
                    <a:uFillTx/>
                    <a:latin typeface="Trebuchet MS" panose="020B0603020202020204" pitchFamily="34" charset="0"/>
                    <a:ea typeface="+mn-ea"/>
                    <a:cs typeface="Arial" panose="020B0604020202020204" pitchFamily="34" charset="0"/>
                  </a:rPr>
                  <a:t>6</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C6B20"/>
                    </a:solidFill>
                    <a:effectLst/>
                    <a:uLnTx/>
                    <a:uFillTx/>
                    <a:latin typeface="Trebuchet MS" panose="020B0603020202020204" pitchFamily="34" charset="0"/>
                    <a:ea typeface="+mn-ea"/>
                    <a:cs typeface="Arial" panose="020B0604020202020204" pitchFamily="34" charset="0"/>
                  </a:rPr>
                  <a:t>1</a:t>
                </a:r>
              </a:p>
            </p:txBody>
          </p:sp>
          <p:sp>
            <p:nvSpPr>
              <p:cNvPr id="278" name="TextBox 1035">
                <a:extLst>
                  <a:ext uri="{FF2B5EF4-FFF2-40B4-BE49-F238E27FC236}">
                    <a16:creationId xmlns:a16="http://schemas.microsoft.com/office/drawing/2014/main" id="{6D60CA47-88CA-9448-99BF-86C65C0C8D99}"/>
                  </a:ext>
                </a:extLst>
              </p:cNvPr>
              <p:cNvSpPr txBox="1"/>
              <p:nvPr/>
            </p:nvSpPr>
            <p:spPr>
              <a:xfrm>
                <a:off x="5226057" y="4989801"/>
                <a:ext cx="116212" cy="235340"/>
              </a:xfrm>
              <a:prstGeom prst="rect">
                <a:avLst/>
              </a:prstGeom>
              <a:noFill/>
            </p:spPr>
            <p:txBody>
              <a:bodyPr wrap="none" rtlCol="0">
                <a:no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AC63"/>
                    </a:solidFill>
                    <a:effectLst/>
                    <a:uLnTx/>
                    <a:uFillTx/>
                    <a:latin typeface="Trebuchet MS" panose="020B0603020202020204" pitchFamily="34" charset="0"/>
                    <a:ea typeface="+mn-ea"/>
                    <a:cs typeface="Arial" panose="020B0604020202020204" pitchFamily="34" charset="0"/>
                  </a:rPr>
                  <a:t>6</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C6B20"/>
                    </a:solidFill>
                    <a:effectLst/>
                    <a:uLnTx/>
                    <a:uFillTx/>
                    <a:latin typeface="Trebuchet MS" panose="020B0603020202020204" pitchFamily="34" charset="0"/>
                    <a:ea typeface="+mn-ea"/>
                    <a:cs typeface="Arial" panose="020B0604020202020204" pitchFamily="34" charset="0"/>
                  </a:rPr>
                  <a:t>1</a:t>
                </a:r>
              </a:p>
            </p:txBody>
          </p:sp>
          <p:sp>
            <p:nvSpPr>
              <p:cNvPr id="279" name="TextBox 1036">
                <a:extLst>
                  <a:ext uri="{FF2B5EF4-FFF2-40B4-BE49-F238E27FC236}">
                    <a16:creationId xmlns:a16="http://schemas.microsoft.com/office/drawing/2014/main" id="{BE7AC69B-996F-4345-94CE-345BD1DCD09F}"/>
                  </a:ext>
                </a:extLst>
              </p:cNvPr>
              <p:cNvSpPr txBox="1"/>
              <p:nvPr/>
            </p:nvSpPr>
            <p:spPr>
              <a:xfrm>
                <a:off x="5782729" y="4989801"/>
                <a:ext cx="116212" cy="235340"/>
              </a:xfrm>
              <a:prstGeom prst="rect">
                <a:avLst/>
              </a:prstGeom>
              <a:noFill/>
            </p:spPr>
            <p:txBody>
              <a:bodyPr wrap="none" rtlCol="0">
                <a:no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AC63"/>
                    </a:solidFill>
                    <a:effectLst/>
                    <a:uLnTx/>
                    <a:uFillTx/>
                    <a:latin typeface="Trebuchet MS" panose="020B0603020202020204" pitchFamily="34" charset="0"/>
                    <a:ea typeface="+mn-ea"/>
                    <a:cs typeface="Arial" panose="020B0604020202020204" pitchFamily="34" charset="0"/>
                  </a:rPr>
                  <a:t>0</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C6B20"/>
                    </a:solidFill>
                    <a:effectLst/>
                    <a:uLnTx/>
                    <a:uFillTx/>
                    <a:latin typeface="Trebuchet MS" panose="020B0603020202020204" pitchFamily="34" charset="0"/>
                    <a:ea typeface="+mn-ea"/>
                    <a:cs typeface="Arial" panose="020B0604020202020204" pitchFamily="34" charset="0"/>
                  </a:rPr>
                  <a:t>0</a:t>
                </a:r>
              </a:p>
            </p:txBody>
          </p:sp>
          <p:sp>
            <p:nvSpPr>
              <p:cNvPr id="280" name="TextBox 1037">
                <a:extLst>
                  <a:ext uri="{FF2B5EF4-FFF2-40B4-BE49-F238E27FC236}">
                    <a16:creationId xmlns:a16="http://schemas.microsoft.com/office/drawing/2014/main" id="{3484D041-C700-CB48-A0D7-D2E592B01BAB}"/>
                  </a:ext>
                </a:extLst>
              </p:cNvPr>
              <p:cNvSpPr txBox="1"/>
              <p:nvPr/>
            </p:nvSpPr>
            <p:spPr>
              <a:xfrm>
                <a:off x="1072981" y="4989801"/>
                <a:ext cx="116212" cy="235340"/>
              </a:xfrm>
              <a:prstGeom prst="rect">
                <a:avLst/>
              </a:prstGeom>
              <a:noFill/>
            </p:spPr>
            <p:txBody>
              <a:bodyPr wrap="none" rtlCol="0">
                <a:noAutofit/>
              </a:bodyPr>
              <a:lstStyle/>
              <a:p>
                <a:pPr marL="0" marR="0" lvl="0" indent="0" algn="r" defTabSz="121917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AC63"/>
                    </a:solidFill>
                    <a:effectLst/>
                    <a:uLnTx/>
                    <a:uFillTx/>
                    <a:latin typeface="Trebuchet MS" panose="020B0603020202020204" pitchFamily="34" charset="0"/>
                    <a:ea typeface="+mn-ea"/>
                    <a:cs typeface="Arial" panose="020B0604020202020204" pitchFamily="34" charset="0"/>
                  </a:rPr>
                  <a:t>Total </a:t>
                </a:r>
              </a:p>
              <a:p>
                <a:pPr marL="0" marR="0" lvl="0" indent="0" algn="r" defTabSz="121917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err="1">
                    <a:ln>
                      <a:noFill/>
                    </a:ln>
                    <a:solidFill>
                      <a:srgbClr val="FC6B20"/>
                    </a:solidFill>
                    <a:effectLst/>
                    <a:uLnTx/>
                    <a:uFillTx/>
                    <a:latin typeface="Trebuchet MS" panose="020B0603020202020204" pitchFamily="34" charset="0"/>
                    <a:ea typeface="+mn-ea"/>
                    <a:cs typeface="Arial" panose="020B0604020202020204" pitchFamily="34" charset="0"/>
                  </a:rPr>
                  <a:t>Subgroup</a:t>
                </a:r>
                <a:r>
                  <a:rPr kumimoji="0" lang="en-US" sz="1200" b="0" i="0" u="none" strike="noStrike" kern="1200" cap="none" spc="0" normalizeH="0" baseline="30000" noProof="0" dirty="0" err="1">
                    <a:ln>
                      <a:noFill/>
                    </a:ln>
                    <a:solidFill>
                      <a:srgbClr val="FC6B20"/>
                    </a:solidFill>
                    <a:effectLst/>
                    <a:uLnTx/>
                    <a:uFillTx/>
                    <a:latin typeface="Trebuchet MS" panose="020B0603020202020204" pitchFamily="34" charset="0"/>
                    <a:ea typeface="+mn-ea"/>
                    <a:cs typeface="Arial" panose="020B0604020202020204" pitchFamily="34" charset="0"/>
                  </a:rPr>
                  <a:t>a</a:t>
                </a:r>
                <a:endParaRPr kumimoji="0" lang="en-US" sz="1200" b="0" i="0" u="none" strike="noStrike" kern="1200" cap="none" spc="0" normalizeH="0" baseline="0" noProof="0" dirty="0">
                  <a:ln>
                    <a:noFill/>
                  </a:ln>
                  <a:solidFill>
                    <a:srgbClr val="FC6B20"/>
                  </a:solidFill>
                  <a:effectLst/>
                  <a:uLnTx/>
                  <a:uFillTx/>
                  <a:latin typeface="Trebuchet MS" panose="020B0603020202020204" pitchFamily="34" charset="0"/>
                  <a:ea typeface="+mn-ea"/>
                  <a:cs typeface="Arial" panose="020B0604020202020204" pitchFamily="34" charset="0"/>
                </a:endParaRPr>
              </a:p>
            </p:txBody>
          </p:sp>
          <p:sp>
            <p:nvSpPr>
              <p:cNvPr id="281" name="TextBox 1038">
                <a:extLst>
                  <a:ext uri="{FF2B5EF4-FFF2-40B4-BE49-F238E27FC236}">
                    <a16:creationId xmlns:a16="http://schemas.microsoft.com/office/drawing/2014/main" id="{E68B5E10-A5BE-624F-9384-30DE9E470AD6}"/>
                  </a:ext>
                </a:extLst>
              </p:cNvPr>
              <p:cNvSpPr txBox="1"/>
              <p:nvPr/>
            </p:nvSpPr>
            <p:spPr>
              <a:xfrm>
                <a:off x="1205968" y="4673287"/>
                <a:ext cx="4626977" cy="235340"/>
              </a:xfrm>
              <a:prstGeom prst="rect">
                <a:avLst/>
              </a:prstGeom>
              <a:noFill/>
            </p:spPr>
            <p:txBody>
              <a:bodyPr wrap="none" rtlCol="0">
                <a:no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dirty="0">
                    <a:ln>
                      <a:noFill/>
                    </a:ln>
                    <a:solidFill>
                      <a:srgbClr val="595454"/>
                    </a:solidFill>
                    <a:effectLst/>
                    <a:uLnTx/>
                    <a:uFillTx/>
                    <a:latin typeface="Trebuchet MS" panose="020B0603020202020204" pitchFamily="34" charset="0"/>
                    <a:ea typeface="+mn-ea"/>
                    <a:cs typeface="Arial" panose="020B0604020202020204" pitchFamily="34" charset="0"/>
                  </a:rPr>
                  <a:t>Duration of Response, Months</a:t>
                </a:r>
              </a:p>
            </p:txBody>
          </p:sp>
          <p:sp>
            <p:nvSpPr>
              <p:cNvPr id="199" name="TextBox 736">
                <a:extLst>
                  <a:ext uri="{FF2B5EF4-FFF2-40B4-BE49-F238E27FC236}">
                    <a16:creationId xmlns:a16="http://schemas.microsoft.com/office/drawing/2014/main" id="{E917581E-341D-2847-A6E9-E59BED30F82C}"/>
                  </a:ext>
                </a:extLst>
              </p:cNvPr>
              <p:cNvSpPr txBox="1"/>
              <p:nvPr/>
            </p:nvSpPr>
            <p:spPr>
              <a:xfrm>
                <a:off x="6812352" y="4989801"/>
                <a:ext cx="127214" cy="242076"/>
              </a:xfrm>
              <a:prstGeom prst="rect">
                <a:avLst/>
              </a:prstGeom>
              <a:noFill/>
            </p:spPr>
            <p:txBody>
              <a:bodyPr wrap="none" rtlCol="0">
                <a:no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AC63"/>
                    </a:solidFill>
                    <a:effectLst/>
                    <a:uLnTx/>
                    <a:uFillTx/>
                    <a:latin typeface="Trebuchet MS" panose="020B0603020202020204" pitchFamily="34" charset="0"/>
                    <a:ea typeface="+mn-ea"/>
                    <a:cs typeface="Arial" panose="020B0604020202020204" pitchFamily="34" charset="0"/>
                  </a:rPr>
                  <a:t>22</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C6B20"/>
                    </a:solidFill>
                    <a:effectLst/>
                    <a:uLnTx/>
                    <a:uFillTx/>
                    <a:latin typeface="Trebuchet MS" panose="020B0603020202020204" pitchFamily="34" charset="0"/>
                    <a:ea typeface="+mn-ea"/>
                    <a:cs typeface="Arial" panose="020B0604020202020204" pitchFamily="34" charset="0"/>
                  </a:rPr>
                  <a:t>10</a:t>
                </a:r>
              </a:p>
            </p:txBody>
          </p:sp>
          <p:sp>
            <p:nvSpPr>
              <p:cNvPr id="200" name="TextBox 737">
                <a:extLst>
                  <a:ext uri="{FF2B5EF4-FFF2-40B4-BE49-F238E27FC236}">
                    <a16:creationId xmlns:a16="http://schemas.microsoft.com/office/drawing/2014/main" id="{92736480-6DCB-E942-B627-D4F9058D759F}"/>
                  </a:ext>
                </a:extLst>
              </p:cNvPr>
              <p:cNvSpPr txBox="1"/>
              <p:nvPr/>
            </p:nvSpPr>
            <p:spPr>
              <a:xfrm>
                <a:off x="7017308" y="4989801"/>
                <a:ext cx="127214" cy="242076"/>
              </a:xfrm>
              <a:prstGeom prst="rect">
                <a:avLst/>
              </a:prstGeom>
              <a:noFill/>
            </p:spPr>
            <p:txBody>
              <a:bodyPr wrap="none" rtlCol="0">
                <a:no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AC63"/>
                    </a:solidFill>
                    <a:effectLst/>
                    <a:uLnTx/>
                    <a:uFillTx/>
                    <a:latin typeface="Trebuchet MS" panose="020B0603020202020204" pitchFamily="34" charset="0"/>
                    <a:ea typeface="+mn-ea"/>
                    <a:cs typeface="Arial" panose="020B0604020202020204" pitchFamily="34" charset="0"/>
                  </a:rPr>
                  <a:t>21</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C6B20"/>
                    </a:solidFill>
                    <a:effectLst/>
                    <a:uLnTx/>
                    <a:uFillTx/>
                    <a:latin typeface="Trebuchet MS" panose="020B0603020202020204" pitchFamily="34" charset="0"/>
                    <a:ea typeface="+mn-ea"/>
                    <a:cs typeface="Arial" panose="020B0604020202020204" pitchFamily="34" charset="0"/>
                  </a:rPr>
                  <a:t>10</a:t>
                </a:r>
              </a:p>
            </p:txBody>
          </p:sp>
          <p:sp>
            <p:nvSpPr>
              <p:cNvPr id="201" name="TextBox 738">
                <a:extLst>
                  <a:ext uri="{FF2B5EF4-FFF2-40B4-BE49-F238E27FC236}">
                    <a16:creationId xmlns:a16="http://schemas.microsoft.com/office/drawing/2014/main" id="{3715565D-67B4-7242-8F25-24E17E45FDAA}"/>
                  </a:ext>
                </a:extLst>
              </p:cNvPr>
              <p:cNvSpPr txBox="1"/>
              <p:nvPr/>
            </p:nvSpPr>
            <p:spPr>
              <a:xfrm>
                <a:off x="7430362" y="4989801"/>
                <a:ext cx="127214" cy="242076"/>
              </a:xfrm>
              <a:prstGeom prst="rect">
                <a:avLst/>
              </a:prstGeom>
              <a:noFill/>
            </p:spPr>
            <p:txBody>
              <a:bodyPr wrap="none" rtlCol="0">
                <a:no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AC63"/>
                    </a:solidFill>
                    <a:effectLst/>
                    <a:uLnTx/>
                    <a:uFillTx/>
                    <a:latin typeface="Trebuchet MS" panose="020B0603020202020204" pitchFamily="34" charset="0"/>
                    <a:ea typeface="+mn-ea"/>
                    <a:cs typeface="Arial" panose="020B0604020202020204" pitchFamily="34" charset="0"/>
                  </a:rPr>
                  <a:t>18</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C6B20"/>
                    </a:solidFill>
                    <a:effectLst/>
                    <a:uLnTx/>
                    <a:uFillTx/>
                    <a:latin typeface="Trebuchet MS" panose="020B0603020202020204" pitchFamily="34" charset="0"/>
                    <a:ea typeface="+mn-ea"/>
                    <a:cs typeface="Arial" panose="020B0604020202020204" pitchFamily="34" charset="0"/>
                  </a:rPr>
                  <a:t>9</a:t>
                </a:r>
              </a:p>
            </p:txBody>
          </p:sp>
          <p:sp>
            <p:nvSpPr>
              <p:cNvPr id="202" name="TextBox 959">
                <a:extLst>
                  <a:ext uri="{FF2B5EF4-FFF2-40B4-BE49-F238E27FC236}">
                    <a16:creationId xmlns:a16="http://schemas.microsoft.com/office/drawing/2014/main" id="{C259D673-826D-8D43-90DD-58EBD2EEF3EB}"/>
                  </a:ext>
                </a:extLst>
              </p:cNvPr>
              <p:cNvSpPr txBox="1"/>
              <p:nvPr/>
            </p:nvSpPr>
            <p:spPr>
              <a:xfrm>
                <a:off x="8055440" y="4989801"/>
                <a:ext cx="127214" cy="242076"/>
              </a:xfrm>
              <a:prstGeom prst="rect">
                <a:avLst/>
              </a:prstGeom>
              <a:noFill/>
            </p:spPr>
            <p:txBody>
              <a:bodyPr wrap="none" rtlCol="0">
                <a:no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AC63"/>
                    </a:solidFill>
                    <a:effectLst/>
                    <a:uLnTx/>
                    <a:uFillTx/>
                    <a:latin typeface="Trebuchet MS" panose="020B0603020202020204" pitchFamily="34" charset="0"/>
                    <a:ea typeface="+mn-ea"/>
                    <a:cs typeface="Arial" panose="020B0604020202020204" pitchFamily="34" charset="0"/>
                  </a:rPr>
                  <a:t>14</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C6B20"/>
                    </a:solidFill>
                    <a:effectLst/>
                    <a:uLnTx/>
                    <a:uFillTx/>
                    <a:latin typeface="Trebuchet MS" panose="020B0603020202020204" pitchFamily="34" charset="0"/>
                    <a:ea typeface="+mn-ea"/>
                    <a:cs typeface="Arial" panose="020B0604020202020204" pitchFamily="34" charset="0"/>
                  </a:rPr>
                  <a:t>6</a:t>
                </a:r>
              </a:p>
            </p:txBody>
          </p:sp>
          <p:sp>
            <p:nvSpPr>
              <p:cNvPr id="203" name="TextBox 960">
                <a:extLst>
                  <a:ext uri="{FF2B5EF4-FFF2-40B4-BE49-F238E27FC236}">
                    <a16:creationId xmlns:a16="http://schemas.microsoft.com/office/drawing/2014/main" id="{AF23D1E0-993A-E845-A247-179749779505}"/>
                  </a:ext>
                </a:extLst>
              </p:cNvPr>
              <p:cNvSpPr txBox="1"/>
              <p:nvPr/>
            </p:nvSpPr>
            <p:spPr>
              <a:xfrm>
                <a:off x="8677378" y="4989801"/>
                <a:ext cx="127214" cy="242076"/>
              </a:xfrm>
              <a:prstGeom prst="rect">
                <a:avLst/>
              </a:prstGeom>
              <a:noFill/>
            </p:spPr>
            <p:txBody>
              <a:bodyPr wrap="none" rtlCol="0">
                <a:no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AC63"/>
                    </a:solidFill>
                    <a:effectLst/>
                    <a:uLnTx/>
                    <a:uFillTx/>
                    <a:latin typeface="Trebuchet MS" panose="020B0603020202020204" pitchFamily="34" charset="0"/>
                    <a:ea typeface="+mn-ea"/>
                    <a:cs typeface="Arial" panose="020B0604020202020204" pitchFamily="34" charset="0"/>
                  </a:rPr>
                  <a:t>13</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C6B20"/>
                    </a:solidFill>
                    <a:effectLst/>
                    <a:uLnTx/>
                    <a:uFillTx/>
                    <a:latin typeface="Trebuchet MS" panose="020B0603020202020204" pitchFamily="34" charset="0"/>
                    <a:ea typeface="+mn-ea"/>
                    <a:cs typeface="Arial" panose="020B0604020202020204" pitchFamily="34" charset="0"/>
                  </a:rPr>
                  <a:t>5</a:t>
                </a:r>
              </a:p>
            </p:txBody>
          </p:sp>
          <p:sp>
            <p:nvSpPr>
              <p:cNvPr id="204" name="TextBox 961">
                <a:extLst>
                  <a:ext uri="{FF2B5EF4-FFF2-40B4-BE49-F238E27FC236}">
                    <a16:creationId xmlns:a16="http://schemas.microsoft.com/office/drawing/2014/main" id="{C0E550EB-147D-AF4D-B945-A2D8AE11F441}"/>
                  </a:ext>
                </a:extLst>
              </p:cNvPr>
              <p:cNvSpPr txBox="1"/>
              <p:nvPr/>
            </p:nvSpPr>
            <p:spPr>
              <a:xfrm>
                <a:off x="9311879" y="4989801"/>
                <a:ext cx="127214" cy="242076"/>
              </a:xfrm>
              <a:prstGeom prst="rect">
                <a:avLst/>
              </a:prstGeom>
              <a:noFill/>
            </p:spPr>
            <p:txBody>
              <a:bodyPr wrap="none" rtlCol="0">
                <a:no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AC63"/>
                    </a:solidFill>
                    <a:effectLst/>
                    <a:uLnTx/>
                    <a:uFillTx/>
                    <a:latin typeface="Trebuchet MS" panose="020B0603020202020204" pitchFamily="34" charset="0"/>
                    <a:ea typeface="+mn-ea"/>
                    <a:cs typeface="Arial" panose="020B0604020202020204" pitchFamily="34" charset="0"/>
                  </a:rPr>
                  <a:t>12</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C6B20"/>
                    </a:solidFill>
                    <a:effectLst/>
                    <a:uLnTx/>
                    <a:uFillTx/>
                    <a:latin typeface="Trebuchet MS" panose="020B0603020202020204" pitchFamily="34" charset="0"/>
                    <a:ea typeface="+mn-ea"/>
                    <a:cs typeface="Arial" panose="020B0604020202020204" pitchFamily="34" charset="0"/>
                  </a:rPr>
                  <a:t>5</a:t>
                </a:r>
              </a:p>
            </p:txBody>
          </p:sp>
          <p:sp>
            <p:nvSpPr>
              <p:cNvPr id="205" name="TextBox 962">
                <a:extLst>
                  <a:ext uri="{FF2B5EF4-FFF2-40B4-BE49-F238E27FC236}">
                    <a16:creationId xmlns:a16="http://schemas.microsoft.com/office/drawing/2014/main" id="{C2CE86B0-1114-FC4B-A250-302CE1D2944C}"/>
                  </a:ext>
                </a:extLst>
              </p:cNvPr>
              <p:cNvSpPr txBox="1"/>
              <p:nvPr/>
            </p:nvSpPr>
            <p:spPr>
              <a:xfrm>
                <a:off x="9933816" y="4989801"/>
                <a:ext cx="127214" cy="242076"/>
              </a:xfrm>
              <a:prstGeom prst="rect">
                <a:avLst/>
              </a:prstGeom>
              <a:noFill/>
            </p:spPr>
            <p:txBody>
              <a:bodyPr wrap="none" rtlCol="0">
                <a:no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AC63"/>
                    </a:solidFill>
                    <a:effectLst/>
                    <a:uLnTx/>
                    <a:uFillTx/>
                    <a:latin typeface="Trebuchet MS" panose="020B0603020202020204" pitchFamily="34" charset="0"/>
                    <a:ea typeface="+mn-ea"/>
                    <a:cs typeface="Arial" panose="020B0604020202020204" pitchFamily="34" charset="0"/>
                  </a:rPr>
                  <a:t>12</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C6B20"/>
                    </a:solidFill>
                    <a:effectLst/>
                    <a:uLnTx/>
                    <a:uFillTx/>
                    <a:latin typeface="Trebuchet MS" panose="020B0603020202020204" pitchFamily="34" charset="0"/>
                    <a:ea typeface="+mn-ea"/>
                    <a:cs typeface="Arial" panose="020B0604020202020204" pitchFamily="34" charset="0"/>
                  </a:rPr>
                  <a:t>5</a:t>
                </a:r>
              </a:p>
            </p:txBody>
          </p:sp>
          <p:sp>
            <p:nvSpPr>
              <p:cNvPr id="206" name="TextBox 963">
                <a:extLst>
                  <a:ext uri="{FF2B5EF4-FFF2-40B4-BE49-F238E27FC236}">
                    <a16:creationId xmlns:a16="http://schemas.microsoft.com/office/drawing/2014/main" id="{97AB2C19-6A6B-694E-9B12-17483F7AC553}"/>
                  </a:ext>
                </a:extLst>
              </p:cNvPr>
              <p:cNvSpPr txBox="1"/>
              <p:nvPr/>
            </p:nvSpPr>
            <p:spPr>
              <a:xfrm>
                <a:off x="10553398" y="4989801"/>
                <a:ext cx="127214" cy="242076"/>
              </a:xfrm>
              <a:prstGeom prst="rect">
                <a:avLst/>
              </a:prstGeom>
              <a:noFill/>
            </p:spPr>
            <p:txBody>
              <a:bodyPr wrap="none" rtlCol="0">
                <a:no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AC63"/>
                    </a:solidFill>
                    <a:effectLst/>
                    <a:uLnTx/>
                    <a:uFillTx/>
                    <a:latin typeface="Trebuchet MS" panose="020B0603020202020204" pitchFamily="34" charset="0"/>
                    <a:ea typeface="+mn-ea"/>
                    <a:cs typeface="Arial" panose="020B0604020202020204" pitchFamily="34" charset="0"/>
                  </a:rPr>
                  <a:t>8</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C6B20"/>
                    </a:solidFill>
                    <a:effectLst/>
                    <a:uLnTx/>
                    <a:uFillTx/>
                    <a:latin typeface="Trebuchet MS" panose="020B0603020202020204" pitchFamily="34" charset="0"/>
                    <a:ea typeface="+mn-ea"/>
                    <a:cs typeface="Arial" panose="020B0604020202020204" pitchFamily="34" charset="0"/>
                  </a:rPr>
                  <a:t>2</a:t>
                </a:r>
              </a:p>
            </p:txBody>
          </p:sp>
          <p:sp>
            <p:nvSpPr>
              <p:cNvPr id="207" name="TextBox 964">
                <a:extLst>
                  <a:ext uri="{FF2B5EF4-FFF2-40B4-BE49-F238E27FC236}">
                    <a16:creationId xmlns:a16="http://schemas.microsoft.com/office/drawing/2014/main" id="{FC151377-8E68-7C47-B5F5-9E7ADC8F7AB2}"/>
                  </a:ext>
                </a:extLst>
              </p:cNvPr>
              <p:cNvSpPr txBox="1"/>
              <p:nvPr/>
            </p:nvSpPr>
            <p:spPr>
              <a:xfrm>
                <a:off x="11184758" y="4989801"/>
                <a:ext cx="127214" cy="242076"/>
              </a:xfrm>
              <a:prstGeom prst="rect">
                <a:avLst/>
              </a:prstGeom>
              <a:noFill/>
            </p:spPr>
            <p:txBody>
              <a:bodyPr wrap="none" rtlCol="0">
                <a:no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AC63"/>
                    </a:solidFill>
                    <a:effectLst/>
                    <a:uLnTx/>
                    <a:uFillTx/>
                    <a:latin typeface="Trebuchet MS" panose="020B0603020202020204" pitchFamily="34" charset="0"/>
                    <a:ea typeface="+mn-ea"/>
                    <a:cs typeface="Arial" panose="020B0604020202020204" pitchFamily="34" charset="0"/>
                  </a:rPr>
                  <a:t>6</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C6B20"/>
                    </a:solidFill>
                    <a:effectLst/>
                    <a:uLnTx/>
                    <a:uFillTx/>
                    <a:latin typeface="Trebuchet MS" panose="020B0603020202020204" pitchFamily="34" charset="0"/>
                    <a:ea typeface="+mn-ea"/>
                    <a:cs typeface="Arial" panose="020B0604020202020204" pitchFamily="34" charset="0"/>
                  </a:rPr>
                  <a:t>1</a:t>
                </a:r>
              </a:p>
            </p:txBody>
          </p:sp>
          <p:sp>
            <p:nvSpPr>
              <p:cNvPr id="208" name="TextBox 965">
                <a:extLst>
                  <a:ext uri="{FF2B5EF4-FFF2-40B4-BE49-F238E27FC236}">
                    <a16:creationId xmlns:a16="http://schemas.microsoft.com/office/drawing/2014/main" id="{79BA69DA-CF4A-A643-BD22-B808AFAEEB9B}"/>
                  </a:ext>
                </a:extLst>
              </p:cNvPr>
              <p:cNvSpPr txBox="1"/>
              <p:nvPr/>
            </p:nvSpPr>
            <p:spPr>
              <a:xfrm>
                <a:off x="11794131" y="4989801"/>
                <a:ext cx="127214" cy="242076"/>
              </a:xfrm>
              <a:prstGeom prst="rect">
                <a:avLst/>
              </a:prstGeom>
              <a:noFill/>
            </p:spPr>
            <p:txBody>
              <a:bodyPr wrap="none" rtlCol="0">
                <a:no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AC63"/>
                    </a:solidFill>
                    <a:effectLst/>
                    <a:uLnTx/>
                    <a:uFillTx/>
                    <a:latin typeface="Trebuchet MS" panose="020B0603020202020204" pitchFamily="34" charset="0"/>
                    <a:ea typeface="+mn-ea"/>
                    <a:cs typeface="Arial" panose="020B0604020202020204" pitchFamily="34" charset="0"/>
                  </a:rPr>
                  <a:t>4</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C6B20"/>
                    </a:solidFill>
                    <a:effectLst/>
                    <a:uLnTx/>
                    <a:uFillTx/>
                    <a:latin typeface="Trebuchet MS" panose="020B0603020202020204" pitchFamily="34" charset="0"/>
                    <a:ea typeface="+mn-ea"/>
                    <a:cs typeface="Arial" panose="020B0604020202020204" pitchFamily="34" charset="0"/>
                  </a:rPr>
                  <a:t>1</a:t>
                </a:r>
              </a:p>
            </p:txBody>
          </p:sp>
          <p:sp>
            <p:nvSpPr>
              <p:cNvPr id="209" name="TextBox 966">
                <a:extLst>
                  <a:ext uri="{FF2B5EF4-FFF2-40B4-BE49-F238E27FC236}">
                    <a16:creationId xmlns:a16="http://schemas.microsoft.com/office/drawing/2014/main" id="{097025C6-8FD8-7642-A8A2-FE08CFCF5A39}"/>
                  </a:ext>
                </a:extLst>
              </p:cNvPr>
              <p:cNvSpPr txBox="1"/>
              <p:nvPr/>
            </p:nvSpPr>
            <p:spPr>
              <a:xfrm>
                <a:off x="6784081" y="4666551"/>
                <a:ext cx="5065019" cy="242076"/>
              </a:xfrm>
              <a:prstGeom prst="rect">
                <a:avLst/>
              </a:prstGeom>
              <a:noFill/>
            </p:spPr>
            <p:txBody>
              <a:bodyPr wrap="none" rtlCol="0">
                <a:no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dirty="0">
                    <a:ln>
                      <a:noFill/>
                    </a:ln>
                    <a:solidFill>
                      <a:srgbClr val="595454"/>
                    </a:solidFill>
                    <a:effectLst/>
                    <a:uLnTx/>
                    <a:uFillTx/>
                    <a:latin typeface="Trebuchet MS" panose="020B0603020202020204" pitchFamily="34" charset="0"/>
                    <a:ea typeface="+mn-ea"/>
                    <a:cs typeface="Arial" panose="020B0604020202020204" pitchFamily="34" charset="0"/>
                  </a:rPr>
                  <a:t>PFS, Months</a:t>
                </a:r>
              </a:p>
            </p:txBody>
          </p:sp>
          <p:grpSp>
            <p:nvGrpSpPr>
              <p:cNvPr id="10" name="Group 9">
                <a:extLst>
                  <a:ext uri="{FF2B5EF4-FFF2-40B4-BE49-F238E27FC236}">
                    <a16:creationId xmlns:a16="http://schemas.microsoft.com/office/drawing/2014/main" id="{A41DC7EF-FB90-884F-A03D-4A352C69676C}"/>
                  </a:ext>
                </a:extLst>
              </p:cNvPr>
              <p:cNvGrpSpPr/>
              <p:nvPr/>
            </p:nvGrpSpPr>
            <p:grpSpPr>
              <a:xfrm>
                <a:off x="6096000" y="1743344"/>
                <a:ext cx="5825345" cy="2834821"/>
                <a:chOff x="5930214" y="1875065"/>
                <a:chExt cx="5825345" cy="2907995"/>
              </a:xfrm>
            </p:grpSpPr>
            <p:sp>
              <p:nvSpPr>
                <p:cNvPr id="148" name="TextBox 147">
                  <a:extLst>
                    <a:ext uri="{FF2B5EF4-FFF2-40B4-BE49-F238E27FC236}">
                      <a16:creationId xmlns:a16="http://schemas.microsoft.com/office/drawing/2014/main" id="{3BA3E280-D391-2645-BA96-B430A702D16E}"/>
                    </a:ext>
                  </a:extLst>
                </p:cNvPr>
                <p:cNvSpPr txBox="1"/>
                <p:nvPr/>
              </p:nvSpPr>
              <p:spPr>
                <a:xfrm>
                  <a:off x="6532949" y="2057960"/>
                  <a:ext cx="150646" cy="235339"/>
                </a:xfrm>
                <a:prstGeom prst="rect">
                  <a:avLst/>
                </a:prstGeom>
                <a:noFill/>
              </p:spPr>
              <p:txBody>
                <a:bodyPr wrap="none" rtlCol="0">
                  <a:no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300" b="0" i="0" u="none" strike="noStrike" kern="1200" cap="none" spc="0" normalizeH="0" baseline="0" noProof="0" dirty="0">
                    <a:ln>
                      <a:noFill/>
                    </a:ln>
                    <a:solidFill>
                      <a:srgbClr val="595454"/>
                    </a:solidFill>
                    <a:effectLst/>
                    <a:uLnTx/>
                    <a:uFillTx/>
                    <a:latin typeface="Trebuchet MS" panose="020B0603020202020204" pitchFamily="34" charset="0"/>
                    <a:ea typeface="+mn-ea"/>
                    <a:cs typeface="Arial" panose="020B0604020202020204" pitchFamily="34" charset="0"/>
                  </a:endParaRPr>
                </a:p>
              </p:txBody>
            </p:sp>
            <p:sp>
              <p:nvSpPr>
                <p:cNvPr id="165" name="Rectangle 7">
                  <a:extLst>
                    <a:ext uri="{FF2B5EF4-FFF2-40B4-BE49-F238E27FC236}">
                      <a16:creationId xmlns:a16="http://schemas.microsoft.com/office/drawing/2014/main" id="{EF95F131-4382-FE46-AABB-5B54CA78A23D}"/>
                    </a:ext>
                  </a:extLst>
                </p:cNvPr>
                <p:cNvSpPr/>
                <p:nvPr/>
              </p:nvSpPr>
              <p:spPr>
                <a:xfrm>
                  <a:off x="6626625" y="1992691"/>
                  <a:ext cx="5072896" cy="2499020"/>
                </a:xfrm>
                <a:custGeom>
                  <a:avLst/>
                  <a:gdLst>
                    <a:gd name="connsiteX0" fmla="*/ 0 w 9429750"/>
                    <a:gd name="connsiteY0" fmla="*/ 0 h 3812721"/>
                    <a:gd name="connsiteX1" fmla="*/ 9429750 w 9429750"/>
                    <a:gd name="connsiteY1" fmla="*/ 0 h 3812721"/>
                    <a:gd name="connsiteX2" fmla="*/ 9429750 w 9429750"/>
                    <a:gd name="connsiteY2" fmla="*/ 3812721 h 3812721"/>
                    <a:gd name="connsiteX3" fmla="*/ 0 w 9429750"/>
                    <a:gd name="connsiteY3" fmla="*/ 3812721 h 3812721"/>
                    <a:gd name="connsiteX4" fmla="*/ 0 w 9429750"/>
                    <a:gd name="connsiteY4" fmla="*/ 0 h 3812721"/>
                    <a:gd name="connsiteX0" fmla="*/ 9429750 w 9521190"/>
                    <a:gd name="connsiteY0" fmla="*/ 0 h 3812721"/>
                    <a:gd name="connsiteX1" fmla="*/ 9429750 w 9521190"/>
                    <a:gd name="connsiteY1" fmla="*/ 3812721 h 3812721"/>
                    <a:gd name="connsiteX2" fmla="*/ 0 w 9521190"/>
                    <a:gd name="connsiteY2" fmla="*/ 3812721 h 3812721"/>
                    <a:gd name="connsiteX3" fmla="*/ 0 w 9521190"/>
                    <a:gd name="connsiteY3" fmla="*/ 0 h 3812721"/>
                    <a:gd name="connsiteX4" fmla="*/ 9521190 w 9521190"/>
                    <a:gd name="connsiteY4" fmla="*/ 91440 h 3812721"/>
                    <a:gd name="connsiteX0" fmla="*/ 9429750 w 9429750"/>
                    <a:gd name="connsiteY0" fmla="*/ 0 h 3812721"/>
                    <a:gd name="connsiteX1" fmla="*/ 9429750 w 9429750"/>
                    <a:gd name="connsiteY1" fmla="*/ 3812721 h 3812721"/>
                    <a:gd name="connsiteX2" fmla="*/ 0 w 9429750"/>
                    <a:gd name="connsiteY2" fmla="*/ 3812721 h 3812721"/>
                    <a:gd name="connsiteX3" fmla="*/ 0 w 9429750"/>
                    <a:gd name="connsiteY3" fmla="*/ 0 h 3812721"/>
                    <a:gd name="connsiteX0" fmla="*/ 9429750 w 9429750"/>
                    <a:gd name="connsiteY0" fmla="*/ 3812721 h 3812721"/>
                    <a:gd name="connsiteX1" fmla="*/ 0 w 9429750"/>
                    <a:gd name="connsiteY1" fmla="*/ 3812721 h 3812721"/>
                    <a:gd name="connsiteX2" fmla="*/ 0 w 9429750"/>
                    <a:gd name="connsiteY2" fmla="*/ 0 h 3812721"/>
                  </a:gdLst>
                  <a:ahLst/>
                  <a:cxnLst>
                    <a:cxn ang="0">
                      <a:pos x="connsiteX0" y="connsiteY0"/>
                    </a:cxn>
                    <a:cxn ang="0">
                      <a:pos x="connsiteX1" y="connsiteY1"/>
                    </a:cxn>
                    <a:cxn ang="0">
                      <a:pos x="connsiteX2" y="connsiteY2"/>
                    </a:cxn>
                  </a:cxnLst>
                  <a:rect l="l" t="t" r="r" b="b"/>
                  <a:pathLst>
                    <a:path w="9429750" h="3812721">
                      <a:moveTo>
                        <a:pt x="9429750" y="3812721"/>
                      </a:moveTo>
                      <a:lnTo>
                        <a:pt x="0" y="3812721"/>
                      </a:lnTo>
                      <a:lnTo>
                        <a:pt x="0" y="0"/>
                      </a:lnTo>
                    </a:path>
                  </a:pathLst>
                </a:cu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1300" b="0" i="0" u="none" strike="noStrike" kern="1200" cap="none" spc="0" normalizeH="0" baseline="0" noProof="0">
                    <a:ln>
                      <a:noFill/>
                    </a:ln>
                    <a:solidFill>
                      <a:srgbClr val="595454"/>
                    </a:solidFill>
                    <a:effectLst/>
                    <a:uLnTx/>
                    <a:uFillTx/>
                    <a:latin typeface="Trebuchet MS" panose="020B0603020202020204" pitchFamily="34" charset="0"/>
                    <a:ea typeface="+mn-ea"/>
                    <a:cs typeface="+mn-cs"/>
                  </a:endParaRPr>
                </a:p>
              </p:txBody>
            </p:sp>
            <p:cxnSp>
              <p:nvCxnSpPr>
                <p:cNvPr id="166" name="Straight Connector 869">
                  <a:extLst>
                    <a:ext uri="{FF2B5EF4-FFF2-40B4-BE49-F238E27FC236}">
                      <a16:creationId xmlns:a16="http://schemas.microsoft.com/office/drawing/2014/main" id="{14255622-D90E-7C46-B77D-7555CAF74CCE}"/>
                    </a:ext>
                  </a:extLst>
                </p:cNvPr>
                <p:cNvCxnSpPr>
                  <a:cxnSpLocks/>
                </p:cNvCxnSpPr>
                <p:nvPr/>
              </p:nvCxnSpPr>
              <p:spPr>
                <a:xfrm>
                  <a:off x="6565225" y="1997219"/>
                  <a:ext cx="63115" cy="0"/>
                </a:xfrm>
                <a:prstGeom prst="line">
                  <a:avLst/>
                </a:prstGeom>
                <a:ln w="12700">
                  <a:solidFill>
                    <a:srgbClr val="595454"/>
                  </a:solidFill>
                </a:ln>
              </p:spPr>
              <p:style>
                <a:lnRef idx="1">
                  <a:schemeClr val="accent1"/>
                </a:lnRef>
                <a:fillRef idx="0">
                  <a:schemeClr val="accent1"/>
                </a:fillRef>
                <a:effectRef idx="0">
                  <a:schemeClr val="accent1"/>
                </a:effectRef>
                <a:fontRef idx="minor">
                  <a:schemeClr val="tx1"/>
                </a:fontRef>
              </p:style>
            </p:cxnSp>
            <p:cxnSp>
              <p:nvCxnSpPr>
                <p:cNvPr id="167" name="Straight Connector 870">
                  <a:extLst>
                    <a:ext uri="{FF2B5EF4-FFF2-40B4-BE49-F238E27FC236}">
                      <a16:creationId xmlns:a16="http://schemas.microsoft.com/office/drawing/2014/main" id="{424A25DD-EC41-1F41-9764-138BC7F36EF6}"/>
                    </a:ext>
                  </a:extLst>
                </p:cNvPr>
                <p:cNvCxnSpPr>
                  <a:cxnSpLocks/>
                </p:cNvCxnSpPr>
                <p:nvPr/>
              </p:nvCxnSpPr>
              <p:spPr>
                <a:xfrm>
                  <a:off x="6565225" y="2496118"/>
                  <a:ext cx="63115" cy="0"/>
                </a:xfrm>
                <a:prstGeom prst="line">
                  <a:avLst/>
                </a:prstGeom>
                <a:ln w="12700">
                  <a:solidFill>
                    <a:srgbClr val="595454"/>
                  </a:solidFill>
                </a:ln>
              </p:spPr>
              <p:style>
                <a:lnRef idx="1">
                  <a:schemeClr val="accent1"/>
                </a:lnRef>
                <a:fillRef idx="0">
                  <a:schemeClr val="accent1"/>
                </a:fillRef>
                <a:effectRef idx="0">
                  <a:schemeClr val="accent1"/>
                </a:effectRef>
                <a:fontRef idx="minor">
                  <a:schemeClr val="tx1"/>
                </a:fontRef>
              </p:style>
            </p:cxnSp>
            <p:cxnSp>
              <p:nvCxnSpPr>
                <p:cNvPr id="168" name="Straight Connector 871">
                  <a:extLst>
                    <a:ext uri="{FF2B5EF4-FFF2-40B4-BE49-F238E27FC236}">
                      <a16:creationId xmlns:a16="http://schemas.microsoft.com/office/drawing/2014/main" id="{5EB12CA2-141F-A242-9225-DE45752E4859}"/>
                    </a:ext>
                  </a:extLst>
                </p:cNvPr>
                <p:cNvCxnSpPr>
                  <a:cxnSpLocks/>
                </p:cNvCxnSpPr>
                <p:nvPr/>
              </p:nvCxnSpPr>
              <p:spPr>
                <a:xfrm>
                  <a:off x="6565225" y="2995017"/>
                  <a:ext cx="63115" cy="0"/>
                </a:xfrm>
                <a:prstGeom prst="line">
                  <a:avLst/>
                </a:prstGeom>
                <a:ln w="12700">
                  <a:solidFill>
                    <a:srgbClr val="595454"/>
                  </a:solidFill>
                </a:ln>
              </p:spPr>
              <p:style>
                <a:lnRef idx="1">
                  <a:schemeClr val="accent1"/>
                </a:lnRef>
                <a:fillRef idx="0">
                  <a:schemeClr val="accent1"/>
                </a:fillRef>
                <a:effectRef idx="0">
                  <a:schemeClr val="accent1"/>
                </a:effectRef>
                <a:fontRef idx="minor">
                  <a:schemeClr val="tx1"/>
                </a:fontRef>
              </p:style>
            </p:cxnSp>
            <p:cxnSp>
              <p:nvCxnSpPr>
                <p:cNvPr id="169" name="Straight Connector 872">
                  <a:extLst>
                    <a:ext uri="{FF2B5EF4-FFF2-40B4-BE49-F238E27FC236}">
                      <a16:creationId xmlns:a16="http://schemas.microsoft.com/office/drawing/2014/main" id="{6B02E116-2488-A044-B6A5-95A48A3BA8C6}"/>
                    </a:ext>
                  </a:extLst>
                </p:cNvPr>
                <p:cNvCxnSpPr>
                  <a:cxnSpLocks/>
                </p:cNvCxnSpPr>
                <p:nvPr/>
              </p:nvCxnSpPr>
              <p:spPr>
                <a:xfrm>
                  <a:off x="6565225" y="3487329"/>
                  <a:ext cx="63115" cy="0"/>
                </a:xfrm>
                <a:prstGeom prst="line">
                  <a:avLst/>
                </a:prstGeom>
                <a:ln w="12700">
                  <a:solidFill>
                    <a:srgbClr val="595454"/>
                  </a:solidFill>
                </a:ln>
              </p:spPr>
              <p:style>
                <a:lnRef idx="1">
                  <a:schemeClr val="accent1"/>
                </a:lnRef>
                <a:fillRef idx="0">
                  <a:schemeClr val="accent1"/>
                </a:fillRef>
                <a:effectRef idx="0">
                  <a:schemeClr val="accent1"/>
                </a:effectRef>
                <a:fontRef idx="minor">
                  <a:schemeClr val="tx1"/>
                </a:fontRef>
              </p:style>
            </p:cxnSp>
            <p:cxnSp>
              <p:nvCxnSpPr>
                <p:cNvPr id="170" name="Straight Connector 873">
                  <a:extLst>
                    <a:ext uri="{FF2B5EF4-FFF2-40B4-BE49-F238E27FC236}">
                      <a16:creationId xmlns:a16="http://schemas.microsoft.com/office/drawing/2014/main" id="{74BD26A7-2AD2-414C-8BF3-0C0D350BCB07}"/>
                    </a:ext>
                  </a:extLst>
                </p:cNvPr>
                <p:cNvCxnSpPr>
                  <a:cxnSpLocks/>
                </p:cNvCxnSpPr>
                <p:nvPr/>
              </p:nvCxnSpPr>
              <p:spPr>
                <a:xfrm>
                  <a:off x="6565225" y="3990618"/>
                  <a:ext cx="63115" cy="0"/>
                </a:xfrm>
                <a:prstGeom prst="line">
                  <a:avLst/>
                </a:prstGeom>
                <a:ln w="12700">
                  <a:solidFill>
                    <a:srgbClr val="595454"/>
                  </a:solidFill>
                </a:ln>
              </p:spPr>
              <p:style>
                <a:lnRef idx="1">
                  <a:schemeClr val="accent1"/>
                </a:lnRef>
                <a:fillRef idx="0">
                  <a:schemeClr val="accent1"/>
                </a:fillRef>
                <a:effectRef idx="0">
                  <a:schemeClr val="accent1"/>
                </a:effectRef>
                <a:fontRef idx="minor">
                  <a:schemeClr val="tx1"/>
                </a:fontRef>
              </p:style>
            </p:cxnSp>
            <p:cxnSp>
              <p:nvCxnSpPr>
                <p:cNvPr id="171" name="Straight Connector 874">
                  <a:extLst>
                    <a:ext uri="{FF2B5EF4-FFF2-40B4-BE49-F238E27FC236}">
                      <a16:creationId xmlns:a16="http://schemas.microsoft.com/office/drawing/2014/main" id="{F4C88AEF-C86C-B042-8A7A-CE2EF873236C}"/>
                    </a:ext>
                  </a:extLst>
                </p:cNvPr>
                <p:cNvCxnSpPr>
                  <a:cxnSpLocks/>
                </p:cNvCxnSpPr>
                <p:nvPr/>
              </p:nvCxnSpPr>
              <p:spPr>
                <a:xfrm>
                  <a:off x="6565225" y="4490613"/>
                  <a:ext cx="63115" cy="0"/>
                </a:xfrm>
                <a:prstGeom prst="line">
                  <a:avLst/>
                </a:prstGeom>
                <a:ln w="12700">
                  <a:solidFill>
                    <a:srgbClr val="595454"/>
                  </a:solidFill>
                </a:ln>
              </p:spPr>
              <p:style>
                <a:lnRef idx="1">
                  <a:schemeClr val="accent1"/>
                </a:lnRef>
                <a:fillRef idx="0">
                  <a:schemeClr val="accent1"/>
                </a:fillRef>
                <a:effectRef idx="0">
                  <a:schemeClr val="accent1"/>
                </a:effectRef>
                <a:fontRef idx="minor">
                  <a:schemeClr val="tx1"/>
                </a:fontRef>
              </p:style>
            </p:cxnSp>
            <p:cxnSp>
              <p:nvCxnSpPr>
                <p:cNvPr id="172" name="Straight Connector 875">
                  <a:extLst>
                    <a:ext uri="{FF2B5EF4-FFF2-40B4-BE49-F238E27FC236}">
                      <a16:creationId xmlns:a16="http://schemas.microsoft.com/office/drawing/2014/main" id="{72ACB593-A5F2-EE48-A909-A568E473A6FE}"/>
                    </a:ext>
                  </a:extLst>
                </p:cNvPr>
                <p:cNvCxnSpPr>
                  <a:cxnSpLocks/>
                </p:cNvCxnSpPr>
                <p:nvPr/>
              </p:nvCxnSpPr>
              <p:spPr>
                <a:xfrm rot="5400000">
                  <a:off x="6668678" y="4529582"/>
                  <a:ext cx="75740" cy="0"/>
                </a:xfrm>
                <a:prstGeom prst="line">
                  <a:avLst/>
                </a:prstGeom>
                <a:ln w="12700">
                  <a:solidFill>
                    <a:srgbClr val="595454"/>
                  </a:solidFill>
                </a:ln>
              </p:spPr>
              <p:style>
                <a:lnRef idx="1">
                  <a:schemeClr val="accent1"/>
                </a:lnRef>
                <a:fillRef idx="0">
                  <a:schemeClr val="accent1"/>
                </a:fillRef>
                <a:effectRef idx="0">
                  <a:schemeClr val="accent1"/>
                </a:effectRef>
                <a:fontRef idx="minor">
                  <a:schemeClr val="tx1"/>
                </a:fontRef>
              </p:style>
            </p:cxnSp>
            <p:cxnSp>
              <p:nvCxnSpPr>
                <p:cNvPr id="173" name="Straight Connector 876">
                  <a:extLst>
                    <a:ext uri="{FF2B5EF4-FFF2-40B4-BE49-F238E27FC236}">
                      <a16:creationId xmlns:a16="http://schemas.microsoft.com/office/drawing/2014/main" id="{030F9CC6-8A3E-4941-90E4-21D6BB164835}"/>
                    </a:ext>
                  </a:extLst>
                </p:cNvPr>
                <p:cNvCxnSpPr>
                  <a:cxnSpLocks/>
                </p:cNvCxnSpPr>
                <p:nvPr/>
              </p:nvCxnSpPr>
              <p:spPr>
                <a:xfrm rot="5400000">
                  <a:off x="6872202" y="4529582"/>
                  <a:ext cx="75740" cy="0"/>
                </a:xfrm>
                <a:prstGeom prst="line">
                  <a:avLst/>
                </a:prstGeom>
                <a:ln w="12700">
                  <a:solidFill>
                    <a:srgbClr val="595454"/>
                  </a:solidFill>
                </a:ln>
              </p:spPr>
              <p:style>
                <a:lnRef idx="1">
                  <a:schemeClr val="accent1"/>
                </a:lnRef>
                <a:fillRef idx="0">
                  <a:schemeClr val="accent1"/>
                </a:fillRef>
                <a:effectRef idx="0">
                  <a:schemeClr val="accent1"/>
                </a:effectRef>
                <a:fontRef idx="minor">
                  <a:schemeClr val="tx1"/>
                </a:fontRef>
              </p:style>
            </p:cxnSp>
            <p:cxnSp>
              <p:nvCxnSpPr>
                <p:cNvPr id="174" name="Straight Connector 877">
                  <a:extLst>
                    <a:ext uri="{FF2B5EF4-FFF2-40B4-BE49-F238E27FC236}">
                      <a16:creationId xmlns:a16="http://schemas.microsoft.com/office/drawing/2014/main" id="{B832CEB6-EDA4-A943-8BF2-CF855BFF8B3A}"/>
                    </a:ext>
                  </a:extLst>
                </p:cNvPr>
                <p:cNvCxnSpPr>
                  <a:cxnSpLocks/>
                </p:cNvCxnSpPr>
                <p:nvPr/>
              </p:nvCxnSpPr>
              <p:spPr>
                <a:xfrm rot="5400000">
                  <a:off x="7289769" y="4529582"/>
                  <a:ext cx="75740" cy="0"/>
                </a:xfrm>
                <a:prstGeom prst="line">
                  <a:avLst/>
                </a:prstGeom>
                <a:ln w="12700">
                  <a:solidFill>
                    <a:srgbClr val="595454"/>
                  </a:solidFill>
                </a:ln>
              </p:spPr>
              <p:style>
                <a:lnRef idx="1">
                  <a:schemeClr val="accent1"/>
                </a:lnRef>
                <a:fillRef idx="0">
                  <a:schemeClr val="accent1"/>
                </a:fillRef>
                <a:effectRef idx="0">
                  <a:schemeClr val="accent1"/>
                </a:effectRef>
                <a:fontRef idx="minor">
                  <a:schemeClr val="tx1"/>
                </a:fontRef>
              </p:style>
            </p:cxnSp>
            <p:cxnSp>
              <p:nvCxnSpPr>
                <p:cNvPr id="175" name="Straight Connector 878">
                  <a:extLst>
                    <a:ext uri="{FF2B5EF4-FFF2-40B4-BE49-F238E27FC236}">
                      <a16:creationId xmlns:a16="http://schemas.microsoft.com/office/drawing/2014/main" id="{EB40A37A-63F2-8F45-9CCE-31482DD86964}"/>
                    </a:ext>
                  </a:extLst>
                </p:cNvPr>
                <p:cNvCxnSpPr>
                  <a:cxnSpLocks/>
                </p:cNvCxnSpPr>
                <p:nvPr/>
              </p:nvCxnSpPr>
              <p:spPr>
                <a:xfrm rot="5400000">
                  <a:off x="7912233" y="4529582"/>
                  <a:ext cx="75740" cy="0"/>
                </a:xfrm>
                <a:prstGeom prst="line">
                  <a:avLst/>
                </a:prstGeom>
                <a:ln w="12700">
                  <a:solidFill>
                    <a:srgbClr val="595454"/>
                  </a:solidFill>
                </a:ln>
              </p:spPr>
              <p:style>
                <a:lnRef idx="1">
                  <a:schemeClr val="accent1"/>
                </a:lnRef>
                <a:fillRef idx="0">
                  <a:schemeClr val="accent1"/>
                </a:fillRef>
                <a:effectRef idx="0">
                  <a:schemeClr val="accent1"/>
                </a:effectRef>
                <a:fontRef idx="minor">
                  <a:schemeClr val="tx1"/>
                </a:fontRef>
              </p:style>
            </p:cxnSp>
            <p:cxnSp>
              <p:nvCxnSpPr>
                <p:cNvPr id="176" name="Straight Connector 879">
                  <a:extLst>
                    <a:ext uri="{FF2B5EF4-FFF2-40B4-BE49-F238E27FC236}">
                      <a16:creationId xmlns:a16="http://schemas.microsoft.com/office/drawing/2014/main" id="{EA964CB8-0E6B-E14D-BF2A-7708151393AE}"/>
                    </a:ext>
                  </a:extLst>
                </p:cNvPr>
                <p:cNvCxnSpPr>
                  <a:cxnSpLocks/>
                </p:cNvCxnSpPr>
                <p:nvPr/>
              </p:nvCxnSpPr>
              <p:spPr>
                <a:xfrm rot="5400000">
                  <a:off x="8535154" y="4529582"/>
                  <a:ext cx="75740" cy="0"/>
                </a:xfrm>
                <a:prstGeom prst="line">
                  <a:avLst/>
                </a:prstGeom>
                <a:ln w="12700">
                  <a:solidFill>
                    <a:srgbClr val="595454"/>
                  </a:solidFill>
                </a:ln>
              </p:spPr>
              <p:style>
                <a:lnRef idx="1">
                  <a:schemeClr val="accent1"/>
                </a:lnRef>
                <a:fillRef idx="0">
                  <a:schemeClr val="accent1"/>
                </a:fillRef>
                <a:effectRef idx="0">
                  <a:schemeClr val="accent1"/>
                </a:effectRef>
                <a:fontRef idx="minor">
                  <a:schemeClr val="tx1"/>
                </a:fontRef>
              </p:style>
            </p:cxnSp>
            <p:cxnSp>
              <p:nvCxnSpPr>
                <p:cNvPr id="177" name="Straight Connector 880">
                  <a:extLst>
                    <a:ext uri="{FF2B5EF4-FFF2-40B4-BE49-F238E27FC236}">
                      <a16:creationId xmlns:a16="http://schemas.microsoft.com/office/drawing/2014/main" id="{2B225C79-7920-9843-9B93-7F7BF772246B}"/>
                    </a:ext>
                  </a:extLst>
                </p:cNvPr>
                <p:cNvCxnSpPr>
                  <a:cxnSpLocks/>
                </p:cNvCxnSpPr>
                <p:nvPr/>
              </p:nvCxnSpPr>
              <p:spPr>
                <a:xfrm rot="5400000">
                  <a:off x="9159904" y="4529582"/>
                  <a:ext cx="75740" cy="0"/>
                </a:xfrm>
                <a:prstGeom prst="line">
                  <a:avLst/>
                </a:prstGeom>
                <a:ln w="12700">
                  <a:solidFill>
                    <a:srgbClr val="595454"/>
                  </a:solidFill>
                </a:ln>
              </p:spPr>
              <p:style>
                <a:lnRef idx="1">
                  <a:schemeClr val="accent1"/>
                </a:lnRef>
                <a:fillRef idx="0">
                  <a:schemeClr val="accent1"/>
                </a:fillRef>
                <a:effectRef idx="0">
                  <a:schemeClr val="accent1"/>
                </a:effectRef>
                <a:fontRef idx="minor">
                  <a:schemeClr val="tx1"/>
                </a:fontRef>
              </p:style>
            </p:cxnSp>
            <p:cxnSp>
              <p:nvCxnSpPr>
                <p:cNvPr id="178" name="Straight Connector 881">
                  <a:extLst>
                    <a:ext uri="{FF2B5EF4-FFF2-40B4-BE49-F238E27FC236}">
                      <a16:creationId xmlns:a16="http://schemas.microsoft.com/office/drawing/2014/main" id="{560AFFDC-1879-C54A-A8D3-A76008BF5815}"/>
                    </a:ext>
                  </a:extLst>
                </p:cNvPr>
                <p:cNvCxnSpPr>
                  <a:cxnSpLocks/>
                </p:cNvCxnSpPr>
                <p:nvPr/>
              </p:nvCxnSpPr>
              <p:spPr>
                <a:xfrm rot="5400000">
                  <a:off x="9777337" y="4529582"/>
                  <a:ext cx="75740" cy="0"/>
                </a:xfrm>
                <a:prstGeom prst="line">
                  <a:avLst/>
                </a:prstGeom>
                <a:ln w="12700">
                  <a:solidFill>
                    <a:srgbClr val="595454"/>
                  </a:solidFill>
                </a:ln>
              </p:spPr>
              <p:style>
                <a:lnRef idx="1">
                  <a:schemeClr val="accent1"/>
                </a:lnRef>
                <a:fillRef idx="0">
                  <a:schemeClr val="accent1"/>
                </a:fillRef>
                <a:effectRef idx="0">
                  <a:schemeClr val="accent1"/>
                </a:effectRef>
                <a:fontRef idx="minor">
                  <a:schemeClr val="tx1"/>
                </a:fontRef>
              </p:style>
            </p:cxnSp>
            <p:cxnSp>
              <p:nvCxnSpPr>
                <p:cNvPr id="179" name="Straight Connector 882">
                  <a:extLst>
                    <a:ext uri="{FF2B5EF4-FFF2-40B4-BE49-F238E27FC236}">
                      <a16:creationId xmlns:a16="http://schemas.microsoft.com/office/drawing/2014/main" id="{CC5BBA5D-A016-CA47-AC09-0CA76F2DC764}"/>
                    </a:ext>
                  </a:extLst>
                </p:cNvPr>
                <p:cNvCxnSpPr>
                  <a:cxnSpLocks/>
                </p:cNvCxnSpPr>
                <p:nvPr/>
              </p:nvCxnSpPr>
              <p:spPr>
                <a:xfrm rot="5400000">
                  <a:off x="10411235" y="4529582"/>
                  <a:ext cx="75740" cy="0"/>
                </a:xfrm>
                <a:prstGeom prst="line">
                  <a:avLst/>
                </a:prstGeom>
                <a:ln w="12700">
                  <a:solidFill>
                    <a:srgbClr val="595454"/>
                  </a:solidFill>
                </a:ln>
              </p:spPr>
              <p:style>
                <a:lnRef idx="1">
                  <a:schemeClr val="accent1"/>
                </a:lnRef>
                <a:fillRef idx="0">
                  <a:schemeClr val="accent1"/>
                </a:fillRef>
                <a:effectRef idx="0">
                  <a:schemeClr val="accent1"/>
                </a:effectRef>
                <a:fontRef idx="minor">
                  <a:schemeClr val="tx1"/>
                </a:fontRef>
              </p:style>
            </p:cxnSp>
            <p:cxnSp>
              <p:nvCxnSpPr>
                <p:cNvPr id="180" name="Straight Connector 883">
                  <a:extLst>
                    <a:ext uri="{FF2B5EF4-FFF2-40B4-BE49-F238E27FC236}">
                      <a16:creationId xmlns:a16="http://schemas.microsoft.com/office/drawing/2014/main" id="{144D2F82-5F3B-FD4C-A604-8C69BDF847D3}"/>
                    </a:ext>
                  </a:extLst>
                </p:cNvPr>
                <p:cNvCxnSpPr>
                  <a:cxnSpLocks/>
                </p:cNvCxnSpPr>
                <p:nvPr/>
              </p:nvCxnSpPr>
              <p:spPr>
                <a:xfrm rot="5400000">
                  <a:off x="11031869" y="4529582"/>
                  <a:ext cx="75740" cy="0"/>
                </a:xfrm>
                <a:prstGeom prst="line">
                  <a:avLst/>
                </a:prstGeom>
                <a:ln w="12700">
                  <a:solidFill>
                    <a:srgbClr val="595454"/>
                  </a:solidFill>
                </a:ln>
              </p:spPr>
              <p:style>
                <a:lnRef idx="1">
                  <a:schemeClr val="accent1"/>
                </a:lnRef>
                <a:fillRef idx="0">
                  <a:schemeClr val="accent1"/>
                </a:fillRef>
                <a:effectRef idx="0">
                  <a:schemeClr val="accent1"/>
                </a:effectRef>
                <a:fontRef idx="minor">
                  <a:schemeClr val="tx1"/>
                </a:fontRef>
              </p:style>
            </p:cxnSp>
            <p:cxnSp>
              <p:nvCxnSpPr>
                <p:cNvPr id="181" name="Straight Connector 884">
                  <a:extLst>
                    <a:ext uri="{FF2B5EF4-FFF2-40B4-BE49-F238E27FC236}">
                      <a16:creationId xmlns:a16="http://schemas.microsoft.com/office/drawing/2014/main" id="{0E063E08-BB62-C44E-B65C-84C8941DD65E}"/>
                    </a:ext>
                  </a:extLst>
                </p:cNvPr>
                <p:cNvCxnSpPr>
                  <a:cxnSpLocks/>
                </p:cNvCxnSpPr>
                <p:nvPr/>
              </p:nvCxnSpPr>
              <p:spPr>
                <a:xfrm rot="5400000">
                  <a:off x="11656162" y="4529582"/>
                  <a:ext cx="75740" cy="0"/>
                </a:xfrm>
                <a:prstGeom prst="line">
                  <a:avLst/>
                </a:prstGeom>
                <a:ln w="12700">
                  <a:solidFill>
                    <a:srgbClr val="595454"/>
                  </a:solidFill>
                </a:ln>
              </p:spPr>
              <p:style>
                <a:lnRef idx="1">
                  <a:schemeClr val="accent1"/>
                </a:lnRef>
                <a:fillRef idx="0">
                  <a:schemeClr val="accent1"/>
                </a:fillRef>
                <a:effectRef idx="0">
                  <a:schemeClr val="accent1"/>
                </a:effectRef>
                <a:fontRef idx="minor">
                  <a:schemeClr val="tx1"/>
                </a:fontRef>
              </p:style>
            </p:cxnSp>
            <p:sp>
              <p:nvSpPr>
                <p:cNvPr id="182" name="TextBox 885">
                  <a:extLst>
                    <a:ext uri="{FF2B5EF4-FFF2-40B4-BE49-F238E27FC236}">
                      <a16:creationId xmlns:a16="http://schemas.microsoft.com/office/drawing/2014/main" id="{BDF17C84-9A34-B34B-AB23-0660E8B62653}"/>
                    </a:ext>
                  </a:extLst>
                </p:cNvPr>
                <p:cNvSpPr txBox="1"/>
                <p:nvPr/>
              </p:nvSpPr>
              <p:spPr>
                <a:xfrm>
                  <a:off x="6307326" y="1875065"/>
                  <a:ext cx="292606" cy="242076"/>
                </a:xfrm>
                <a:prstGeom prst="rect">
                  <a:avLst/>
                </a:prstGeom>
                <a:noFill/>
              </p:spPr>
              <p:txBody>
                <a:bodyPr wrap="none" rtlCol="0">
                  <a:noAutofit/>
                </a:bodyPr>
                <a:lstStyle/>
                <a:p>
                  <a:pPr marL="0" marR="0" lvl="0" indent="0" algn="r" defTabSz="121917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595454"/>
                      </a:solidFill>
                      <a:effectLst/>
                      <a:uLnTx/>
                      <a:uFillTx/>
                      <a:latin typeface="Trebuchet MS" panose="020B0603020202020204" pitchFamily="34" charset="0"/>
                      <a:ea typeface="+mn-ea"/>
                      <a:cs typeface="Arial" panose="020B0604020202020204" pitchFamily="34" charset="0"/>
                    </a:rPr>
                    <a:t>100</a:t>
                  </a:r>
                </a:p>
              </p:txBody>
            </p:sp>
            <p:sp>
              <p:nvSpPr>
                <p:cNvPr id="183" name="TextBox 886">
                  <a:extLst>
                    <a:ext uri="{FF2B5EF4-FFF2-40B4-BE49-F238E27FC236}">
                      <a16:creationId xmlns:a16="http://schemas.microsoft.com/office/drawing/2014/main" id="{FC6F6A66-9E6C-EC48-982B-4315EA46E5AA}"/>
                    </a:ext>
                  </a:extLst>
                </p:cNvPr>
                <p:cNvSpPr txBox="1"/>
                <p:nvPr/>
              </p:nvSpPr>
              <p:spPr>
                <a:xfrm>
                  <a:off x="6307326" y="2376397"/>
                  <a:ext cx="292606" cy="242076"/>
                </a:xfrm>
                <a:prstGeom prst="rect">
                  <a:avLst/>
                </a:prstGeom>
                <a:noFill/>
              </p:spPr>
              <p:txBody>
                <a:bodyPr wrap="none" rtlCol="0">
                  <a:noAutofit/>
                </a:bodyPr>
                <a:lstStyle/>
                <a:p>
                  <a:pPr marL="0" marR="0" lvl="0" indent="0" algn="r" defTabSz="121917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595454"/>
                      </a:solidFill>
                      <a:effectLst/>
                      <a:uLnTx/>
                      <a:uFillTx/>
                      <a:latin typeface="Trebuchet MS" panose="020B0603020202020204" pitchFamily="34" charset="0"/>
                      <a:ea typeface="+mn-ea"/>
                      <a:cs typeface="Arial" panose="020B0604020202020204" pitchFamily="34" charset="0"/>
                    </a:rPr>
                    <a:t>80</a:t>
                  </a:r>
                </a:p>
              </p:txBody>
            </p:sp>
            <p:sp>
              <p:nvSpPr>
                <p:cNvPr id="184" name="TextBox 887">
                  <a:extLst>
                    <a:ext uri="{FF2B5EF4-FFF2-40B4-BE49-F238E27FC236}">
                      <a16:creationId xmlns:a16="http://schemas.microsoft.com/office/drawing/2014/main" id="{BC15292A-6E96-2F40-A143-473B540C6E48}"/>
                    </a:ext>
                  </a:extLst>
                </p:cNvPr>
                <p:cNvSpPr txBox="1"/>
                <p:nvPr/>
              </p:nvSpPr>
              <p:spPr>
                <a:xfrm>
                  <a:off x="6307326" y="2875845"/>
                  <a:ext cx="292606" cy="242076"/>
                </a:xfrm>
                <a:prstGeom prst="rect">
                  <a:avLst/>
                </a:prstGeom>
                <a:noFill/>
              </p:spPr>
              <p:txBody>
                <a:bodyPr wrap="none" rtlCol="0">
                  <a:noAutofit/>
                </a:bodyPr>
                <a:lstStyle/>
                <a:p>
                  <a:pPr marL="0" marR="0" lvl="0" indent="0" algn="r" defTabSz="121917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595454"/>
                      </a:solidFill>
                      <a:effectLst/>
                      <a:uLnTx/>
                      <a:uFillTx/>
                      <a:latin typeface="Trebuchet MS" panose="020B0603020202020204" pitchFamily="34" charset="0"/>
                      <a:ea typeface="+mn-ea"/>
                      <a:cs typeface="Arial" panose="020B0604020202020204" pitchFamily="34" charset="0"/>
                    </a:rPr>
                    <a:t>60</a:t>
                  </a:r>
                </a:p>
              </p:txBody>
            </p:sp>
            <p:sp>
              <p:nvSpPr>
                <p:cNvPr id="185" name="TextBox 888">
                  <a:extLst>
                    <a:ext uri="{FF2B5EF4-FFF2-40B4-BE49-F238E27FC236}">
                      <a16:creationId xmlns:a16="http://schemas.microsoft.com/office/drawing/2014/main" id="{B9BEB0C4-7A86-3B4C-9E00-C15AFAED0AFA}"/>
                    </a:ext>
                  </a:extLst>
                </p:cNvPr>
                <p:cNvSpPr txBox="1"/>
                <p:nvPr/>
              </p:nvSpPr>
              <p:spPr>
                <a:xfrm>
                  <a:off x="6307326" y="3362099"/>
                  <a:ext cx="292606" cy="242076"/>
                </a:xfrm>
                <a:prstGeom prst="rect">
                  <a:avLst/>
                </a:prstGeom>
                <a:noFill/>
              </p:spPr>
              <p:txBody>
                <a:bodyPr wrap="none" rtlCol="0">
                  <a:noAutofit/>
                </a:bodyPr>
                <a:lstStyle/>
                <a:p>
                  <a:pPr marL="0" marR="0" lvl="0" indent="0" algn="r" defTabSz="121917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595454"/>
                      </a:solidFill>
                      <a:effectLst/>
                      <a:uLnTx/>
                      <a:uFillTx/>
                      <a:latin typeface="Trebuchet MS" panose="020B0603020202020204" pitchFamily="34" charset="0"/>
                      <a:ea typeface="+mn-ea"/>
                      <a:cs typeface="Arial" panose="020B0604020202020204" pitchFamily="34" charset="0"/>
                    </a:rPr>
                    <a:t>40</a:t>
                  </a:r>
                </a:p>
              </p:txBody>
            </p:sp>
            <p:sp>
              <p:nvSpPr>
                <p:cNvPr id="186" name="TextBox 889">
                  <a:extLst>
                    <a:ext uri="{FF2B5EF4-FFF2-40B4-BE49-F238E27FC236}">
                      <a16:creationId xmlns:a16="http://schemas.microsoft.com/office/drawing/2014/main" id="{ED9E01F3-6A39-E742-BF2B-DAE5151FC8CE}"/>
                    </a:ext>
                  </a:extLst>
                </p:cNvPr>
                <p:cNvSpPr txBox="1"/>
                <p:nvPr/>
              </p:nvSpPr>
              <p:spPr>
                <a:xfrm>
                  <a:off x="6307326" y="3868143"/>
                  <a:ext cx="292606" cy="242076"/>
                </a:xfrm>
                <a:prstGeom prst="rect">
                  <a:avLst/>
                </a:prstGeom>
                <a:noFill/>
              </p:spPr>
              <p:txBody>
                <a:bodyPr wrap="none" rtlCol="0">
                  <a:noAutofit/>
                </a:bodyPr>
                <a:lstStyle/>
                <a:p>
                  <a:pPr marL="0" marR="0" lvl="0" indent="0" algn="r" defTabSz="121917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595454"/>
                      </a:solidFill>
                      <a:effectLst/>
                      <a:uLnTx/>
                      <a:uFillTx/>
                      <a:latin typeface="Trebuchet MS" panose="020B0603020202020204" pitchFamily="34" charset="0"/>
                      <a:ea typeface="+mn-ea"/>
                      <a:cs typeface="Arial" panose="020B0604020202020204" pitchFamily="34" charset="0"/>
                    </a:rPr>
                    <a:t>20</a:t>
                  </a:r>
                </a:p>
              </p:txBody>
            </p:sp>
            <p:sp>
              <p:nvSpPr>
                <p:cNvPr id="187" name="TextBox 890">
                  <a:extLst>
                    <a:ext uri="{FF2B5EF4-FFF2-40B4-BE49-F238E27FC236}">
                      <a16:creationId xmlns:a16="http://schemas.microsoft.com/office/drawing/2014/main" id="{1E87B961-2494-A841-A302-12D2154079AB}"/>
                    </a:ext>
                  </a:extLst>
                </p:cNvPr>
                <p:cNvSpPr txBox="1"/>
                <p:nvPr/>
              </p:nvSpPr>
              <p:spPr>
                <a:xfrm>
                  <a:off x="6307326" y="4371360"/>
                  <a:ext cx="292606" cy="242076"/>
                </a:xfrm>
                <a:prstGeom prst="rect">
                  <a:avLst/>
                </a:prstGeom>
                <a:noFill/>
              </p:spPr>
              <p:txBody>
                <a:bodyPr wrap="none" rtlCol="0">
                  <a:noAutofit/>
                </a:bodyPr>
                <a:lstStyle/>
                <a:p>
                  <a:pPr marL="0" marR="0" lvl="0" indent="0" algn="r" defTabSz="121917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595454"/>
                      </a:solidFill>
                      <a:effectLst/>
                      <a:uLnTx/>
                      <a:uFillTx/>
                      <a:latin typeface="Trebuchet MS" panose="020B0603020202020204" pitchFamily="34" charset="0"/>
                      <a:ea typeface="+mn-ea"/>
                      <a:cs typeface="Arial" panose="020B0604020202020204" pitchFamily="34" charset="0"/>
                    </a:rPr>
                    <a:t>0</a:t>
                  </a:r>
                </a:p>
              </p:txBody>
            </p:sp>
            <p:sp>
              <p:nvSpPr>
                <p:cNvPr id="188" name="TextBox 891">
                  <a:extLst>
                    <a:ext uri="{FF2B5EF4-FFF2-40B4-BE49-F238E27FC236}">
                      <a16:creationId xmlns:a16="http://schemas.microsoft.com/office/drawing/2014/main" id="{C0207DFD-2559-2043-B20C-A21ED118A998}"/>
                    </a:ext>
                  </a:extLst>
                </p:cNvPr>
                <p:cNvSpPr txBox="1"/>
                <p:nvPr/>
              </p:nvSpPr>
              <p:spPr>
                <a:xfrm rot="16200000">
                  <a:off x="4781516" y="3153808"/>
                  <a:ext cx="2499121" cy="201725"/>
                </a:xfrm>
                <a:prstGeom prst="rect">
                  <a:avLst/>
                </a:prstGeom>
                <a:noFill/>
              </p:spPr>
              <p:txBody>
                <a:bodyPr wrap="none" rtlCol="0">
                  <a:no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dirty="0">
                      <a:ln>
                        <a:noFill/>
                      </a:ln>
                      <a:solidFill>
                        <a:srgbClr val="595454"/>
                      </a:solidFill>
                      <a:effectLst/>
                      <a:uLnTx/>
                      <a:uFillTx/>
                      <a:latin typeface="Trebuchet MS" panose="020B0603020202020204" pitchFamily="34" charset="0"/>
                      <a:ea typeface="+mn-ea"/>
                      <a:cs typeface="Arial" panose="020B0604020202020204" pitchFamily="34" charset="0"/>
                    </a:rPr>
                    <a:t>Probability of PFS, %</a:t>
                  </a:r>
                </a:p>
              </p:txBody>
            </p:sp>
            <p:sp>
              <p:nvSpPr>
                <p:cNvPr id="189" name="TextBox 892">
                  <a:extLst>
                    <a:ext uri="{FF2B5EF4-FFF2-40B4-BE49-F238E27FC236}">
                      <a16:creationId xmlns:a16="http://schemas.microsoft.com/office/drawing/2014/main" id="{CB873A28-5FE7-D843-8F04-B7C2626A7B32}"/>
                    </a:ext>
                  </a:extLst>
                </p:cNvPr>
                <p:cNvSpPr txBox="1"/>
                <p:nvPr/>
              </p:nvSpPr>
              <p:spPr>
                <a:xfrm>
                  <a:off x="6646566" y="4540984"/>
                  <a:ext cx="127214" cy="242076"/>
                </a:xfrm>
                <a:prstGeom prst="rect">
                  <a:avLst/>
                </a:prstGeom>
                <a:noFill/>
              </p:spPr>
              <p:txBody>
                <a:bodyPr wrap="none" rtlCol="0">
                  <a:no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595454"/>
                      </a:solidFill>
                      <a:effectLst/>
                      <a:uLnTx/>
                      <a:uFillTx/>
                      <a:latin typeface="Trebuchet MS" panose="020B0603020202020204" pitchFamily="34" charset="0"/>
                      <a:ea typeface="+mn-ea"/>
                      <a:cs typeface="Arial" panose="020B0604020202020204" pitchFamily="34" charset="0"/>
                    </a:rPr>
                    <a:t>0</a:t>
                  </a:r>
                </a:p>
              </p:txBody>
            </p:sp>
            <p:sp>
              <p:nvSpPr>
                <p:cNvPr id="190" name="TextBox 893">
                  <a:extLst>
                    <a:ext uri="{FF2B5EF4-FFF2-40B4-BE49-F238E27FC236}">
                      <a16:creationId xmlns:a16="http://schemas.microsoft.com/office/drawing/2014/main" id="{12BDAD07-E48D-0C43-B8A1-D537F78521C1}"/>
                    </a:ext>
                  </a:extLst>
                </p:cNvPr>
                <p:cNvSpPr txBox="1"/>
                <p:nvPr/>
              </p:nvSpPr>
              <p:spPr>
                <a:xfrm>
                  <a:off x="6851522" y="4540984"/>
                  <a:ext cx="127214" cy="242076"/>
                </a:xfrm>
                <a:prstGeom prst="rect">
                  <a:avLst/>
                </a:prstGeom>
                <a:noFill/>
              </p:spPr>
              <p:txBody>
                <a:bodyPr wrap="none" rtlCol="0">
                  <a:no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595454"/>
                      </a:solidFill>
                      <a:effectLst/>
                      <a:uLnTx/>
                      <a:uFillTx/>
                      <a:latin typeface="Trebuchet MS" panose="020B0603020202020204" pitchFamily="34" charset="0"/>
                      <a:ea typeface="+mn-ea"/>
                      <a:cs typeface="Arial" panose="020B0604020202020204" pitchFamily="34" charset="0"/>
                    </a:rPr>
                    <a:t>1</a:t>
                  </a:r>
                </a:p>
              </p:txBody>
            </p:sp>
            <p:sp>
              <p:nvSpPr>
                <p:cNvPr id="191" name="TextBox 894">
                  <a:extLst>
                    <a:ext uri="{FF2B5EF4-FFF2-40B4-BE49-F238E27FC236}">
                      <a16:creationId xmlns:a16="http://schemas.microsoft.com/office/drawing/2014/main" id="{95D98225-ADD6-8E4B-9E3B-B1514BE6E532}"/>
                    </a:ext>
                  </a:extLst>
                </p:cNvPr>
                <p:cNvSpPr txBox="1"/>
                <p:nvPr/>
              </p:nvSpPr>
              <p:spPr>
                <a:xfrm>
                  <a:off x="7264576" y="4540984"/>
                  <a:ext cx="127214" cy="242076"/>
                </a:xfrm>
                <a:prstGeom prst="rect">
                  <a:avLst/>
                </a:prstGeom>
                <a:noFill/>
              </p:spPr>
              <p:txBody>
                <a:bodyPr wrap="none" rtlCol="0">
                  <a:no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595454"/>
                      </a:solidFill>
                      <a:effectLst/>
                      <a:uLnTx/>
                      <a:uFillTx/>
                      <a:latin typeface="Trebuchet MS" panose="020B0603020202020204" pitchFamily="34" charset="0"/>
                      <a:ea typeface="+mn-ea"/>
                      <a:cs typeface="Arial" panose="020B0604020202020204" pitchFamily="34" charset="0"/>
                    </a:rPr>
                    <a:t>3</a:t>
                  </a:r>
                </a:p>
              </p:txBody>
            </p:sp>
            <p:sp>
              <p:nvSpPr>
                <p:cNvPr id="192" name="TextBox 727">
                  <a:extLst>
                    <a:ext uri="{FF2B5EF4-FFF2-40B4-BE49-F238E27FC236}">
                      <a16:creationId xmlns:a16="http://schemas.microsoft.com/office/drawing/2014/main" id="{BE9E32C5-A86F-CB49-909D-CF2BD282F451}"/>
                    </a:ext>
                  </a:extLst>
                </p:cNvPr>
                <p:cNvSpPr txBox="1"/>
                <p:nvPr/>
              </p:nvSpPr>
              <p:spPr>
                <a:xfrm>
                  <a:off x="7889654" y="4540984"/>
                  <a:ext cx="127214" cy="242076"/>
                </a:xfrm>
                <a:prstGeom prst="rect">
                  <a:avLst/>
                </a:prstGeom>
                <a:noFill/>
              </p:spPr>
              <p:txBody>
                <a:bodyPr wrap="none" rtlCol="0">
                  <a:no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595454"/>
                      </a:solidFill>
                      <a:effectLst/>
                      <a:uLnTx/>
                      <a:uFillTx/>
                      <a:latin typeface="Trebuchet MS" panose="020B0603020202020204" pitchFamily="34" charset="0"/>
                      <a:ea typeface="+mn-ea"/>
                      <a:cs typeface="Arial" panose="020B0604020202020204" pitchFamily="34" charset="0"/>
                    </a:rPr>
                    <a:t>6</a:t>
                  </a:r>
                </a:p>
              </p:txBody>
            </p:sp>
            <p:sp>
              <p:nvSpPr>
                <p:cNvPr id="193" name="TextBox 730">
                  <a:extLst>
                    <a:ext uri="{FF2B5EF4-FFF2-40B4-BE49-F238E27FC236}">
                      <a16:creationId xmlns:a16="http://schemas.microsoft.com/office/drawing/2014/main" id="{4CC02249-40EF-1C4B-97B2-E4F6B678A294}"/>
                    </a:ext>
                  </a:extLst>
                </p:cNvPr>
                <p:cNvSpPr txBox="1"/>
                <p:nvPr/>
              </p:nvSpPr>
              <p:spPr>
                <a:xfrm>
                  <a:off x="8511592" y="4540984"/>
                  <a:ext cx="127214" cy="242076"/>
                </a:xfrm>
                <a:prstGeom prst="rect">
                  <a:avLst/>
                </a:prstGeom>
                <a:noFill/>
              </p:spPr>
              <p:txBody>
                <a:bodyPr wrap="none" rtlCol="0">
                  <a:no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595454"/>
                      </a:solidFill>
                      <a:effectLst/>
                      <a:uLnTx/>
                      <a:uFillTx/>
                      <a:latin typeface="Trebuchet MS" panose="020B0603020202020204" pitchFamily="34" charset="0"/>
                      <a:ea typeface="+mn-ea"/>
                      <a:cs typeface="Arial" panose="020B0604020202020204" pitchFamily="34" charset="0"/>
                    </a:rPr>
                    <a:t>9</a:t>
                  </a:r>
                </a:p>
              </p:txBody>
            </p:sp>
            <p:sp>
              <p:nvSpPr>
                <p:cNvPr id="194" name="TextBox 731">
                  <a:extLst>
                    <a:ext uri="{FF2B5EF4-FFF2-40B4-BE49-F238E27FC236}">
                      <a16:creationId xmlns:a16="http://schemas.microsoft.com/office/drawing/2014/main" id="{A9E1B3D8-9E68-7943-AAC9-7B951EF3951C}"/>
                    </a:ext>
                  </a:extLst>
                </p:cNvPr>
                <p:cNvSpPr txBox="1"/>
                <p:nvPr/>
              </p:nvSpPr>
              <p:spPr>
                <a:xfrm>
                  <a:off x="9146093" y="4540984"/>
                  <a:ext cx="127214" cy="242076"/>
                </a:xfrm>
                <a:prstGeom prst="rect">
                  <a:avLst/>
                </a:prstGeom>
                <a:noFill/>
              </p:spPr>
              <p:txBody>
                <a:bodyPr wrap="none" rtlCol="0">
                  <a:no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595454"/>
                      </a:solidFill>
                      <a:effectLst/>
                      <a:uLnTx/>
                      <a:uFillTx/>
                      <a:latin typeface="Trebuchet MS" panose="020B0603020202020204" pitchFamily="34" charset="0"/>
                      <a:ea typeface="+mn-ea"/>
                      <a:cs typeface="Arial" panose="020B0604020202020204" pitchFamily="34" charset="0"/>
                    </a:rPr>
                    <a:t>12</a:t>
                  </a:r>
                </a:p>
              </p:txBody>
            </p:sp>
            <p:sp>
              <p:nvSpPr>
                <p:cNvPr id="195" name="TextBox 732">
                  <a:extLst>
                    <a:ext uri="{FF2B5EF4-FFF2-40B4-BE49-F238E27FC236}">
                      <a16:creationId xmlns:a16="http://schemas.microsoft.com/office/drawing/2014/main" id="{6C240D7E-D461-3D46-92CA-C69980FC4003}"/>
                    </a:ext>
                  </a:extLst>
                </p:cNvPr>
                <p:cNvSpPr txBox="1"/>
                <p:nvPr/>
              </p:nvSpPr>
              <p:spPr>
                <a:xfrm>
                  <a:off x="9768030" y="4540984"/>
                  <a:ext cx="127214" cy="242076"/>
                </a:xfrm>
                <a:prstGeom prst="rect">
                  <a:avLst/>
                </a:prstGeom>
                <a:noFill/>
              </p:spPr>
              <p:txBody>
                <a:bodyPr wrap="none" rtlCol="0">
                  <a:no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595454"/>
                      </a:solidFill>
                      <a:effectLst/>
                      <a:uLnTx/>
                      <a:uFillTx/>
                      <a:latin typeface="Trebuchet MS" panose="020B0603020202020204" pitchFamily="34" charset="0"/>
                      <a:ea typeface="+mn-ea"/>
                      <a:cs typeface="Arial" panose="020B0604020202020204" pitchFamily="34" charset="0"/>
                    </a:rPr>
                    <a:t>15</a:t>
                  </a:r>
                </a:p>
              </p:txBody>
            </p:sp>
            <p:sp>
              <p:nvSpPr>
                <p:cNvPr id="196" name="TextBox 733">
                  <a:extLst>
                    <a:ext uri="{FF2B5EF4-FFF2-40B4-BE49-F238E27FC236}">
                      <a16:creationId xmlns:a16="http://schemas.microsoft.com/office/drawing/2014/main" id="{6252EEC4-F55A-AC4D-8723-C8356E610C9F}"/>
                    </a:ext>
                  </a:extLst>
                </p:cNvPr>
                <p:cNvSpPr txBox="1"/>
                <p:nvPr/>
              </p:nvSpPr>
              <p:spPr>
                <a:xfrm>
                  <a:off x="10387612" y="4540984"/>
                  <a:ext cx="127214" cy="242076"/>
                </a:xfrm>
                <a:prstGeom prst="rect">
                  <a:avLst/>
                </a:prstGeom>
                <a:noFill/>
              </p:spPr>
              <p:txBody>
                <a:bodyPr wrap="none" rtlCol="0">
                  <a:no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595454"/>
                      </a:solidFill>
                      <a:effectLst/>
                      <a:uLnTx/>
                      <a:uFillTx/>
                      <a:latin typeface="Trebuchet MS" panose="020B0603020202020204" pitchFamily="34" charset="0"/>
                      <a:ea typeface="+mn-ea"/>
                      <a:cs typeface="Arial" panose="020B0604020202020204" pitchFamily="34" charset="0"/>
                    </a:rPr>
                    <a:t>18</a:t>
                  </a:r>
                </a:p>
              </p:txBody>
            </p:sp>
            <p:sp>
              <p:nvSpPr>
                <p:cNvPr id="197" name="TextBox 734">
                  <a:extLst>
                    <a:ext uri="{FF2B5EF4-FFF2-40B4-BE49-F238E27FC236}">
                      <a16:creationId xmlns:a16="http://schemas.microsoft.com/office/drawing/2014/main" id="{DB4D3932-43C8-DC49-A787-B0E6758BFE0E}"/>
                    </a:ext>
                  </a:extLst>
                </p:cNvPr>
                <p:cNvSpPr txBox="1"/>
                <p:nvPr/>
              </p:nvSpPr>
              <p:spPr>
                <a:xfrm>
                  <a:off x="11018972" y="4540984"/>
                  <a:ext cx="127214" cy="242076"/>
                </a:xfrm>
                <a:prstGeom prst="rect">
                  <a:avLst/>
                </a:prstGeom>
                <a:noFill/>
              </p:spPr>
              <p:txBody>
                <a:bodyPr wrap="none" rtlCol="0">
                  <a:no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595454"/>
                      </a:solidFill>
                      <a:effectLst/>
                      <a:uLnTx/>
                      <a:uFillTx/>
                      <a:latin typeface="Trebuchet MS" panose="020B0603020202020204" pitchFamily="34" charset="0"/>
                      <a:ea typeface="+mn-ea"/>
                      <a:cs typeface="Arial" panose="020B0604020202020204" pitchFamily="34" charset="0"/>
                    </a:rPr>
                    <a:t>21</a:t>
                  </a:r>
                </a:p>
              </p:txBody>
            </p:sp>
            <p:sp>
              <p:nvSpPr>
                <p:cNvPr id="198" name="TextBox 735">
                  <a:extLst>
                    <a:ext uri="{FF2B5EF4-FFF2-40B4-BE49-F238E27FC236}">
                      <a16:creationId xmlns:a16="http://schemas.microsoft.com/office/drawing/2014/main" id="{981D210E-544E-114B-8CA1-4B85D97CC6E9}"/>
                    </a:ext>
                  </a:extLst>
                </p:cNvPr>
                <p:cNvSpPr txBox="1"/>
                <p:nvPr/>
              </p:nvSpPr>
              <p:spPr>
                <a:xfrm>
                  <a:off x="11628345" y="4540984"/>
                  <a:ext cx="127214" cy="242076"/>
                </a:xfrm>
                <a:prstGeom prst="rect">
                  <a:avLst/>
                </a:prstGeom>
                <a:noFill/>
              </p:spPr>
              <p:txBody>
                <a:bodyPr wrap="none" rtlCol="0">
                  <a:no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595454"/>
                      </a:solidFill>
                      <a:effectLst/>
                      <a:uLnTx/>
                      <a:uFillTx/>
                      <a:latin typeface="Trebuchet MS" panose="020B0603020202020204" pitchFamily="34" charset="0"/>
                      <a:ea typeface="+mn-ea"/>
                      <a:cs typeface="Arial" panose="020B0604020202020204" pitchFamily="34" charset="0"/>
                    </a:rPr>
                    <a:t>24</a:t>
                  </a:r>
                </a:p>
              </p:txBody>
            </p:sp>
            <p:cxnSp>
              <p:nvCxnSpPr>
                <p:cNvPr id="210" name="Straight Connector 967">
                  <a:extLst>
                    <a:ext uri="{FF2B5EF4-FFF2-40B4-BE49-F238E27FC236}">
                      <a16:creationId xmlns:a16="http://schemas.microsoft.com/office/drawing/2014/main" id="{A108A2C8-8E0C-524A-9091-83089799D406}"/>
                    </a:ext>
                  </a:extLst>
                </p:cNvPr>
                <p:cNvCxnSpPr>
                  <a:cxnSpLocks/>
                </p:cNvCxnSpPr>
                <p:nvPr/>
              </p:nvCxnSpPr>
              <p:spPr>
                <a:xfrm>
                  <a:off x="9831028" y="3097125"/>
                  <a:ext cx="0" cy="67475"/>
                </a:xfrm>
                <a:prstGeom prst="line">
                  <a:avLst/>
                </a:prstGeom>
                <a:ln w="15875">
                  <a:solidFill>
                    <a:srgbClr val="00AC63"/>
                  </a:solidFill>
                </a:ln>
              </p:spPr>
              <p:style>
                <a:lnRef idx="1">
                  <a:schemeClr val="accent1"/>
                </a:lnRef>
                <a:fillRef idx="0">
                  <a:schemeClr val="accent1"/>
                </a:fillRef>
                <a:effectRef idx="0">
                  <a:schemeClr val="accent1"/>
                </a:effectRef>
                <a:fontRef idx="minor">
                  <a:schemeClr val="tx1"/>
                </a:fontRef>
              </p:style>
            </p:cxnSp>
            <p:cxnSp>
              <p:nvCxnSpPr>
                <p:cNvPr id="211" name="Straight Connector 968">
                  <a:extLst>
                    <a:ext uri="{FF2B5EF4-FFF2-40B4-BE49-F238E27FC236}">
                      <a16:creationId xmlns:a16="http://schemas.microsoft.com/office/drawing/2014/main" id="{19F65DE8-F48B-1045-8298-9ADB234A97CF}"/>
                    </a:ext>
                  </a:extLst>
                </p:cNvPr>
                <p:cNvCxnSpPr>
                  <a:cxnSpLocks/>
                </p:cNvCxnSpPr>
                <p:nvPr/>
              </p:nvCxnSpPr>
              <p:spPr>
                <a:xfrm>
                  <a:off x="9827560" y="3210105"/>
                  <a:ext cx="0" cy="67475"/>
                </a:xfrm>
                <a:prstGeom prst="line">
                  <a:avLst/>
                </a:prstGeom>
                <a:ln w="15875">
                  <a:solidFill>
                    <a:srgbClr val="FC6B20"/>
                  </a:solidFill>
                </a:ln>
              </p:spPr>
              <p:style>
                <a:lnRef idx="1">
                  <a:schemeClr val="accent1"/>
                </a:lnRef>
                <a:fillRef idx="0">
                  <a:schemeClr val="accent1"/>
                </a:fillRef>
                <a:effectRef idx="0">
                  <a:schemeClr val="accent1"/>
                </a:effectRef>
                <a:fontRef idx="minor">
                  <a:schemeClr val="tx1"/>
                </a:fontRef>
              </p:style>
            </p:cxnSp>
            <p:sp>
              <p:nvSpPr>
                <p:cNvPr id="212" name="Freeform 4">
                  <a:extLst>
                    <a:ext uri="{FF2B5EF4-FFF2-40B4-BE49-F238E27FC236}">
                      <a16:creationId xmlns:a16="http://schemas.microsoft.com/office/drawing/2014/main" id="{92A01C1E-44AE-244C-AD2B-E0C2CFFE9C3F}"/>
                    </a:ext>
                  </a:extLst>
                </p:cNvPr>
                <p:cNvSpPr/>
                <p:nvPr/>
              </p:nvSpPr>
              <p:spPr>
                <a:xfrm>
                  <a:off x="6875832" y="1997474"/>
                  <a:ext cx="4819285" cy="1557039"/>
                </a:xfrm>
                <a:custGeom>
                  <a:avLst/>
                  <a:gdLst>
                    <a:gd name="connsiteX0" fmla="*/ 0 w 8823489"/>
                    <a:gd name="connsiteY0" fmla="*/ 0 h 2375554"/>
                    <a:gd name="connsiteX1" fmla="*/ 754144 w 8823489"/>
                    <a:gd name="connsiteY1" fmla="*/ 0 h 2375554"/>
                    <a:gd name="connsiteX2" fmla="*/ 754144 w 8823489"/>
                    <a:gd name="connsiteY2" fmla="*/ 386499 h 2375554"/>
                    <a:gd name="connsiteX3" fmla="*/ 754144 w 8823489"/>
                    <a:gd name="connsiteY3" fmla="*/ 386499 h 2375554"/>
                    <a:gd name="connsiteX4" fmla="*/ 754144 w 8823489"/>
                    <a:gd name="connsiteY4" fmla="*/ 386499 h 2375554"/>
                    <a:gd name="connsiteX5" fmla="*/ 838986 w 8823489"/>
                    <a:gd name="connsiteY5" fmla="*/ 386499 h 2375554"/>
                    <a:gd name="connsiteX6" fmla="*/ 838986 w 8823489"/>
                    <a:gd name="connsiteY6" fmla="*/ 1150070 h 2375554"/>
                    <a:gd name="connsiteX7" fmla="*/ 1875934 w 8823489"/>
                    <a:gd name="connsiteY7" fmla="*/ 1150070 h 2375554"/>
                    <a:gd name="connsiteX8" fmla="*/ 1875934 w 8823489"/>
                    <a:gd name="connsiteY8" fmla="*/ 1527142 h 2375554"/>
                    <a:gd name="connsiteX9" fmla="*/ 2554664 w 8823489"/>
                    <a:gd name="connsiteY9" fmla="*/ 1527142 h 2375554"/>
                    <a:gd name="connsiteX10" fmla="*/ 2554664 w 8823489"/>
                    <a:gd name="connsiteY10" fmla="*/ 1904214 h 2375554"/>
                    <a:gd name="connsiteX11" fmla="*/ 6306532 w 8823489"/>
                    <a:gd name="connsiteY11" fmla="*/ 1904214 h 2375554"/>
                    <a:gd name="connsiteX12" fmla="*/ 6306532 w 8823489"/>
                    <a:gd name="connsiteY12" fmla="*/ 2375554 h 2375554"/>
                    <a:gd name="connsiteX13" fmla="*/ 8823489 w 8823489"/>
                    <a:gd name="connsiteY13" fmla="*/ 2375554 h 2375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823489" h="2375554">
                      <a:moveTo>
                        <a:pt x="0" y="0"/>
                      </a:moveTo>
                      <a:lnTo>
                        <a:pt x="754144" y="0"/>
                      </a:lnTo>
                      <a:lnTo>
                        <a:pt x="754144" y="386499"/>
                      </a:lnTo>
                      <a:lnTo>
                        <a:pt x="754144" y="386499"/>
                      </a:lnTo>
                      <a:lnTo>
                        <a:pt x="754144" y="386499"/>
                      </a:lnTo>
                      <a:lnTo>
                        <a:pt x="838986" y="386499"/>
                      </a:lnTo>
                      <a:lnTo>
                        <a:pt x="838986" y="1150070"/>
                      </a:lnTo>
                      <a:lnTo>
                        <a:pt x="1875934" y="1150070"/>
                      </a:lnTo>
                      <a:lnTo>
                        <a:pt x="1875934" y="1527142"/>
                      </a:lnTo>
                      <a:lnTo>
                        <a:pt x="2554664" y="1527142"/>
                      </a:lnTo>
                      <a:lnTo>
                        <a:pt x="2554664" y="1904214"/>
                      </a:lnTo>
                      <a:lnTo>
                        <a:pt x="6306532" y="1904214"/>
                      </a:lnTo>
                      <a:lnTo>
                        <a:pt x="6306532" y="2375554"/>
                      </a:lnTo>
                      <a:lnTo>
                        <a:pt x="8823489" y="2375554"/>
                      </a:lnTo>
                    </a:path>
                  </a:pathLst>
                </a:custGeom>
                <a:noFill/>
                <a:ln w="28575">
                  <a:solidFill>
                    <a:srgbClr val="FC6B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1300" b="0" i="0" u="none" strike="noStrike" kern="1200" cap="none" spc="0" normalizeH="0" baseline="0" noProof="0">
                    <a:ln>
                      <a:noFill/>
                    </a:ln>
                    <a:solidFill>
                      <a:srgbClr val="595454"/>
                    </a:solidFill>
                    <a:effectLst/>
                    <a:uLnTx/>
                    <a:uFillTx/>
                    <a:latin typeface="Trebuchet MS" panose="020B0603020202020204" pitchFamily="34" charset="0"/>
                    <a:ea typeface="+mn-ea"/>
                    <a:cs typeface="+mn-cs"/>
                  </a:endParaRPr>
                </a:p>
              </p:txBody>
            </p:sp>
            <p:sp>
              <p:nvSpPr>
                <p:cNvPr id="213" name="Freeform 5">
                  <a:extLst>
                    <a:ext uri="{FF2B5EF4-FFF2-40B4-BE49-F238E27FC236}">
                      <a16:creationId xmlns:a16="http://schemas.microsoft.com/office/drawing/2014/main" id="{88EF690E-EE62-FC4E-B694-4128286D6B83}"/>
                    </a:ext>
                  </a:extLst>
                </p:cNvPr>
                <p:cNvSpPr/>
                <p:nvPr/>
              </p:nvSpPr>
              <p:spPr>
                <a:xfrm>
                  <a:off x="6736814" y="2003652"/>
                  <a:ext cx="4958303" cy="1384036"/>
                </a:xfrm>
                <a:custGeom>
                  <a:avLst/>
                  <a:gdLst>
                    <a:gd name="connsiteX0" fmla="*/ 9078013 w 9078013"/>
                    <a:gd name="connsiteY0" fmla="*/ 2111605 h 2111605"/>
                    <a:gd name="connsiteX1" fmla="*/ 6664751 w 9078013"/>
                    <a:gd name="connsiteY1" fmla="*/ 2111605 h 2111605"/>
                    <a:gd name="connsiteX2" fmla="*/ 6664751 w 9078013"/>
                    <a:gd name="connsiteY2" fmla="*/ 1923068 h 2111605"/>
                    <a:gd name="connsiteX3" fmla="*/ 6570483 w 9078013"/>
                    <a:gd name="connsiteY3" fmla="*/ 1923068 h 2111605"/>
                    <a:gd name="connsiteX4" fmla="*/ 6570483 w 9078013"/>
                    <a:gd name="connsiteY4" fmla="*/ 1725106 h 2111605"/>
                    <a:gd name="connsiteX5" fmla="*/ 3412503 w 9078013"/>
                    <a:gd name="connsiteY5" fmla="*/ 1725106 h 2111605"/>
                    <a:gd name="connsiteX6" fmla="*/ 3412503 w 9078013"/>
                    <a:gd name="connsiteY6" fmla="*/ 1555423 h 2111605"/>
                    <a:gd name="connsiteX7" fmla="*/ 2809188 w 9078013"/>
                    <a:gd name="connsiteY7" fmla="*/ 1555423 h 2111605"/>
                    <a:gd name="connsiteX8" fmla="*/ 2809188 w 9078013"/>
                    <a:gd name="connsiteY8" fmla="*/ 1404594 h 2111605"/>
                    <a:gd name="connsiteX9" fmla="*/ 2121031 w 9078013"/>
                    <a:gd name="connsiteY9" fmla="*/ 1404594 h 2111605"/>
                    <a:gd name="connsiteX10" fmla="*/ 2121031 w 9078013"/>
                    <a:gd name="connsiteY10" fmla="*/ 1027522 h 2111605"/>
                    <a:gd name="connsiteX11" fmla="*/ 1084083 w 9078013"/>
                    <a:gd name="connsiteY11" fmla="*/ 1027522 h 2111605"/>
                    <a:gd name="connsiteX12" fmla="*/ 1084083 w 9078013"/>
                    <a:gd name="connsiteY12" fmla="*/ 697584 h 2111605"/>
                    <a:gd name="connsiteX13" fmla="*/ 1084083 w 9078013"/>
                    <a:gd name="connsiteY13" fmla="*/ 697584 h 2111605"/>
                    <a:gd name="connsiteX14" fmla="*/ 1084083 w 9078013"/>
                    <a:gd name="connsiteY14" fmla="*/ 697584 h 2111605"/>
                    <a:gd name="connsiteX15" fmla="*/ 999242 w 9078013"/>
                    <a:gd name="connsiteY15" fmla="*/ 697584 h 2111605"/>
                    <a:gd name="connsiteX16" fmla="*/ 999242 w 9078013"/>
                    <a:gd name="connsiteY16" fmla="*/ 527901 h 2111605"/>
                    <a:gd name="connsiteX17" fmla="*/ 904974 w 9078013"/>
                    <a:gd name="connsiteY17" fmla="*/ 527901 h 2111605"/>
                    <a:gd name="connsiteX18" fmla="*/ 904974 w 9078013"/>
                    <a:gd name="connsiteY18" fmla="*/ 348792 h 2111605"/>
                    <a:gd name="connsiteX19" fmla="*/ 678730 w 9078013"/>
                    <a:gd name="connsiteY19" fmla="*/ 348792 h 2111605"/>
                    <a:gd name="connsiteX20" fmla="*/ 678730 w 9078013"/>
                    <a:gd name="connsiteY20" fmla="*/ 179110 h 2111605"/>
                    <a:gd name="connsiteX21" fmla="*/ 254524 w 9078013"/>
                    <a:gd name="connsiteY21" fmla="*/ 179110 h 2111605"/>
                    <a:gd name="connsiteX22" fmla="*/ 254524 w 9078013"/>
                    <a:gd name="connsiteY22" fmla="*/ 0 h 2111605"/>
                    <a:gd name="connsiteX23" fmla="*/ 0 w 9078013"/>
                    <a:gd name="connsiteY23" fmla="*/ 0 h 2111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9078013" h="2111605">
                      <a:moveTo>
                        <a:pt x="9078013" y="2111605"/>
                      </a:moveTo>
                      <a:lnTo>
                        <a:pt x="6664751" y="2111605"/>
                      </a:lnTo>
                      <a:lnTo>
                        <a:pt x="6664751" y="1923068"/>
                      </a:lnTo>
                      <a:lnTo>
                        <a:pt x="6570483" y="1923068"/>
                      </a:lnTo>
                      <a:lnTo>
                        <a:pt x="6570483" y="1725106"/>
                      </a:lnTo>
                      <a:lnTo>
                        <a:pt x="3412503" y="1725106"/>
                      </a:lnTo>
                      <a:lnTo>
                        <a:pt x="3412503" y="1555423"/>
                      </a:lnTo>
                      <a:lnTo>
                        <a:pt x="2809188" y="1555423"/>
                      </a:lnTo>
                      <a:lnTo>
                        <a:pt x="2809188" y="1404594"/>
                      </a:lnTo>
                      <a:lnTo>
                        <a:pt x="2121031" y="1404594"/>
                      </a:lnTo>
                      <a:lnTo>
                        <a:pt x="2121031" y="1027522"/>
                      </a:lnTo>
                      <a:lnTo>
                        <a:pt x="1084083" y="1027522"/>
                      </a:lnTo>
                      <a:lnTo>
                        <a:pt x="1084083" y="697584"/>
                      </a:lnTo>
                      <a:lnTo>
                        <a:pt x="1084083" y="697584"/>
                      </a:lnTo>
                      <a:lnTo>
                        <a:pt x="1084083" y="697584"/>
                      </a:lnTo>
                      <a:lnTo>
                        <a:pt x="999242" y="697584"/>
                      </a:lnTo>
                      <a:lnTo>
                        <a:pt x="999242" y="527901"/>
                      </a:lnTo>
                      <a:lnTo>
                        <a:pt x="904974" y="527901"/>
                      </a:lnTo>
                      <a:lnTo>
                        <a:pt x="904974" y="348792"/>
                      </a:lnTo>
                      <a:lnTo>
                        <a:pt x="678730" y="348792"/>
                      </a:lnTo>
                      <a:lnTo>
                        <a:pt x="678730" y="179110"/>
                      </a:lnTo>
                      <a:lnTo>
                        <a:pt x="254524" y="179110"/>
                      </a:lnTo>
                      <a:lnTo>
                        <a:pt x="254524" y="0"/>
                      </a:lnTo>
                      <a:lnTo>
                        <a:pt x="0" y="0"/>
                      </a:lnTo>
                    </a:path>
                  </a:pathLst>
                </a:custGeom>
                <a:noFill/>
                <a:ln w="28575">
                  <a:solidFill>
                    <a:srgbClr val="00AC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1300" b="0" i="0" u="none" strike="noStrike" kern="1200" cap="none" spc="0" normalizeH="0" baseline="0" noProof="0">
                    <a:ln>
                      <a:noFill/>
                    </a:ln>
                    <a:solidFill>
                      <a:srgbClr val="595454"/>
                    </a:solidFill>
                    <a:effectLst/>
                    <a:uLnTx/>
                    <a:uFillTx/>
                    <a:latin typeface="Trebuchet MS" panose="020B0603020202020204" pitchFamily="34" charset="0"/>
                    <a:ea typeface="+mn-ea"/>
                    <a:cs typeface="+mn-cs"/>
                  </a:endParaRPr>
                </a:p>
              </p:txBody>
            </p:sp>
            <p:cxnSp>
              <p:nvCxnSpPr>
                <p:cNvPr id="214" name="Straight Connector 971">
                  <a:extLst>
                    <a:ext uri="{FF2B5EF4-FFF2-40B4-BE49-F238E27FC236}">
                      <a16:creationId xmlns:a16="http://schemas.microsoft.com/office/drawing/2014/main" id="{5FDDF6C1-C60C-4A44-BAE3-B06DB87D48AF}"/>
                    </a:ext>
                  </a:extLst>
                </p:cNvPr>
                <p:cNvCxnSpPr>
                  <a:cxnSpLocks/>
                </p:cNvCxnSpPr>
                <p:nvPr/>
              </p:nvCxnSpPr>
              <p:spPr>
                <a:xfrm>
                  <a:off x="10369943" y="3227813"/>
                  <a:ext cx="0" cy="67475"/>
                </a:xfrm>
                <a:prstGeom prst="line">
                  <a:avLst/>
                </a:prstGeom>
                <a:ln w="15875">
                  <a:solidFill>
                    <a:srgbClr val="00AC63"/>
                  </a:solidFill>
                </a:ln>
              </p:spPr>
              <p:style>
                <a:lnRef idx="1">
                  <a:schemeClr val="accent1"/>
                </a:lnRef>
                <a:fillRef idx="0">
                  <a:schemeClr val="accent1"/>
                </a:fillRef>
                <a:effectRef idx="0">
                  <a:schemeClr val="accent1"/>
                </a:effectRef>
                <a:fontRef idx="minor">
                  <a:schemeClr val="tx1"/>
                </a:fontRef>
              </p:style>
            </p:cxnSp>
            <p:cxnSp>
              <p:nvCxnSpPr>
                <p:cNvPr id="215" name="Straight Connector 972">
                  <a:extLst>
                    <a:ext uri="{FF2B5EF4-FFF2-40B4-BE49-F238E27FC236}">
                      <a16:creationId xmlns:a16="http://schemas.microsoft.com/office/drawing/2014/main" id="{18E9FD94-8DE1-8240-B1FB-CC7AECC3AE13}"/>
                    </a:ext>
                  </a:extLst>
                </p:cNvPr>
                <p:cNvCxnSpPr>
                  <a:cxnSpLocks/>
                </p:cNvCxnSpPr>
                <p:nvPr/>
              </p:nvCxnSpPr>
              <p:spPr>
                <a:xfrm>
                  <a:off x="10369943" y="3521842"/>
                  <a:ext cx="0" cy="67475"/>
                </a:xfrm>
                <a:prstGeom prst="line">
                  <a:avLst/>
                </a:prstGeom>
                <a:ln w="15875">
                  <a:solidFill>
                    <a:srgbClr val="FC6B20"/>
                  </a:solidFill>
                </a:ln>
              </p:spPr>
              <p:style>
                <a:lnRef idx="1">
                  <a:schemeClr val="accent1"/>
                </a:lnRef>
                <a:fillRef idx="0">
                  <a:schemeClr val="accent1"/>
                </a:fillRef>
                <a:effectRef idx="0">
                  <a:schemeClr val="accent1"/>
                </a:effectRef>
                <a:fontRef idx="minor">
                  <a:schemeClr val="tx1"/>
                </a:fontRef>
              </p:style>
            </p:cxnSp>
            <p:cxnSp>
              <p:nvCxnSpPr>
                <p:cNvPr id="216" name="Straight Connector 973">
                  <a:extLst>
                    <a:ext uri="{FF2B5EF4-FFF2-40B4-BE49-F238E27FC236}">
                      <a16:creationId xmlns:a16="http://schemas.microsoft.com/office/drawing/2014/main" id="{F975167E-8C50-4B4F-8391-437535097A4E}"/>
                    </a:ext>
                  </a:extLst>
                </p:cNvPr>
                <p:cNvCxnSpPr>
                  <a:cxnSpLocks/>
                </p:cNvCxnSpPr>
                <p:nvPr/>
              </p:nvCxnSpPr>
              <p:spPr>
                <a:xfrm>
                  <a:off x="10427170" y="3521842"/>
                  <a:ext cx="0" cy="67475"/>
                </a:xfrm>
                <a:prstGeom prst="line">
                  <a:avLst/>
                </a:prstGeom>
                <a:ln w="15875">
                  <a:solidFill>
                    <a:srgbClr val="FC6B20"/>
                  </a:solidFill>
                </a:ln>
              </p:spPr>
              <p:style>
                <a:lnRef idx="1">
                  <a:schemeClr val="accent1"/>
                </a:lnRef>
                <a:fillRef idx="0">
                  <a:schemeClr val="accent1"/>
                </a:fillRef>
                <a:effectRef idx="0">
                  <a:schemeClr val="accent1"/>
                </a:effectRef>
                <a:fontRef idx="minor">
                  <a:schemeClr val="tx1"/>
                </a:fontRef>
              </p:style>
            </p:cxnSp>
            <p:cxnSp>
              <p:nvCxnSpPr>
                <p:cNvPr id="217" name="Straight Connector 974">
                  <a:extLst>
                    <a:ext uri="{FF2B5EF4-FFF2-40B4-BE49-F238E27FC236}">
                      <a16:creationId xmlns:a16="http://schemas.microsoft.com/office/drawing/2014/main" id="{BEC0AB6D-A55B-C24E-BD72-2C9F9C0623FB}"/>
                    </a:ext>
                  </a:extLst>
                </p:cNvPr>
                <p:cNvCxnSpPr>
                  <a:cxnSpLocks/>
                </p:cNvCxnSpPr>
                <p:nvPr/>
              </p:nvCxnSpPr>
              <p:spPr>
                <a:xfrm rot="5400000">
                  <a:off x="10364094" y="3237600"/>
                  <a:ext cx="0" cy="56227"/>
                </a:xfrm>
                <a:prstGeom prst="line">
                  <a:avLst/>
                </a:prstGeom>
                <a:ln w="15875">
                  <a:solidFill>
                    <a:srgbClr val="00AC63"/>
                  </a:solidFill>
                </a:ln>
              </p:spPr>
              <p:style>
                <a:lnRef idx="1">
                  <a:schemeClr val="accent1"/>
                </a:lnRef>
                <a:fillRef idx="0">
                  <a:schemeClr val="accent1"/>
                </a:fillRef>
                <a:effectRef idx="0">
                  <a:schemeClr val="accent1"/>
                </a:effectRef>
                <a:fontRef idx="minor">
                  <a:schemeClr val="tx1"/>
                </a:fontRef>
              </p:style>
            </p:cxnSp>
            <p:cxnSp>
              <p:nvCxnSpPr>
                <p:cNvPr id="218" name="Straight Connector 975">
                  <a:extLst>
                    <a:ext uri="{FF2B5EF4-FFF2-40B4-BE49-F238E27FC236}">
                      <a16:creationId xmlns:a16="http://schemas.microsoft.com/office/drawing/2014/main" id="{417AEDD7-D3DC-1347-AABA-AE1C9D357785}"/>
                    </a:ext>
                  </a:extLst>
                </p:cNvPr>
                <p:cNvCxnSpPr>
                  <a:cxnSpLocks/>
                </p:cNvCxnSpPr>
                <p:nvPr/>
              </p:nvCxnSpPr>
              <p:spPr>
                <a:xfrm>
                  <a:off x="10425436" y="3354756"/>
                  <a:ext cx="0" cy="67475"/>
                </a:xfrm>
                <a:prstGeom prst="line">
                  <a:avLst/>
                </a:prstGeom>
                <a:ln w="15875">
                  <a:solidFill>
                    <a:srgbClr val="00AC63"/>
                  </a:solidFill>
                </a:ln>
              </p:spPr>
              <p:style>
                <a:lnRef idx="1">
                  <a:schemeClr val="accent1"/>
                </a:lnRef>
                <a:fillRef idx="0">
                  <a:schemeClr val="accent1"/>
                </a:fillRef>
                <a:effectRef idx="0">
                  <a:schemeClr val="accent1"/>
                </a:effectRef>
                <a:fontRef idx="minor">
                  <a:schemeClr val="tx1"/>
                </a:fontRef>
              </p:style>
            </p:cxnSp>
            <p:cxnSp>
              <p:nvCxnSpPr>
                <p:cNvPr id="219" name="Straight Connector 976">
                  <a:extLst>
                    <a:ext uri="{FF2B5EF4-FFF2-40B4-BE49-F238E27FC236}">
                      <a16:creationId xmlns:a16="http://schemas.microsoft.com/office/drawing/2014/main" id="{72C4C960-06F9-4342-8568-7BC7128B345C}"/>
                    </a:ext>
                  </a:extLst>
                </p:cNvPr>
                <p:cNvCxnSpPr>
                  <a:cxnSpLocks/>
                </p:cNvCxnSpPr>
                <p:nvPr/>
              </p:nvCxnSpPr>
              <p:spPr>
                <a:xfrm>
                  <a:off x="10458384" y="3354756"/>
                  <a:ext cx="0" cy="67475"/>
                </a:xfrm>
                <a:prstGeom prst="line">
                  <a:avLst/>
                </a:prstGeom>
                <a:ln w="15875">
                  <a:solidFill>
                    <a:srgbClr val="00AC63"/>
                  </a:solidFill>
                </a:ln>
              </p:spPr>
              <p:style>
                <a:lnRef idx="1">
                  <a:schemeClr val="accent1"/>
                </a:lnRef>
                <a:fillRef idx="0">
                  <a:schemeClr val="accent1"/>
                </a:fillRef>
                <a:effectRef idx="0">
                  <a:schemeClr val="accent1"/>
                </a:effectRef>
                <a:fontRef idx="minor">
                  <a:schemeClr val="tx1"/>
                </a:fontRef>
              </p:style>
            </p:cxnSp>
            <p:cxnSp>
              <p:nvCxnSpPr>
                <p:cNvPr id="220" name="Straight Connector 977">
                  <a:extLst>
                    <a:ext uri="{FF2B5EF4-FFF2-40B4-BE49-F238E27FC236}">
                      <a16:creationId xmlns:a16="http://schemas.microsoft.com/office/drawing/2014/main" id="{2A97A2C3-8841-1D44-B741-55B4B430C6BF}"/>
                    </a:ext>
                  </a:extLst>
                </p:cNvPr>
                <p:cNvCxnSpPr>
                  <a:cxnSpLocks/>
                </p:cNvCxnSpPr>
                <p:nvPr/>
              </p:nvCxnSpPr>
              <p:spPr>
                <a:xfrm>
                  <a:off x="11557834" y="3354756"/>
                  <a:ext cx="0" cy="67475"/>
                </a:xfrm>
                <a:prstGeom prst="line">
                  <a:avLst/>
                </a:prstGeom>
                <a:ln w="15875">
                  <a:solidFill>
                    <a:srgbClr val="00AC63"/>
                  </a:solidFill>
                </a:ln>
              </p:spPr>
              <p:style>
                <a:lnRef idx="1">
                  <a:schemeClr val="accent1"/>
                </a:lnRef>
                <a:fillRef idx="0">
                  <a:schemeClr val="accent1"/>
                </a:fillRef>
                <a:effectRef idx="0">
                  <a:schemeClr val="accent1"/>
                </a:effectRef>
                <a:fontRef idx="minor">
                  <a:schemeClr val="tx1"/>
                </a:fontRef>
              </p:style>
            </p:cxnSp>
            <p:cxnSp>
              <p:nvCxnSpPr>
                <p:cNvPr id="221" name="Straight Connector 978">
                  <a:extLst>
                    <a:ext uri="{FF2B5EF4-FFF2-40B4-BE49-F238E27FC236}">
                      <a16:creationId xmlns:a16="http://schemas.microsoft.com/office/drawing/2014/main" id="{7F12DD12-84FA-5342-A506-141B08E54326}"/>
                    </a:ext>
                  </a:extLst>
                </p:cNvPr>
                <p:cNvCxnSpPr>
                  <a:cxnSpLocks/>
                </p:cNvCxnSpPr>
                <p:nvPr/>
              </p:nvCxnSpPr>
              <p:spPr>
                <a:xfrm>
                  <a:off x="11597719" y="3354756"/>
                  <a:ext cx="0" cy="67475"/>
                </a:xfrm>
                <a:prstGeom prst="line">
                  <a:avLst/>
                </a:prstGeom>
                <a:ln w="15875">
                  <a:solidFill>
                    <a:srgbClr val="00AC63"/>
                  </a:solidFill>
                </a:ln>
              </p:spPr>
              <p:style>
                <a:lnRef idx="1">
                  <a:schemeClr val="accent1"/>
                </a:lnRef>
                <a:fillRef idx="0">
                  <a:schemeClr val="accent1"/>
                </a:fillRef>
                <a:effectRef idx="0">
                  <a:schemeClr val="accent1"/>
                </a:effectRef>
                <a:fontRef idx="minor">
                  <a:schemeClr val="tx1"/>
                </a:fontRef>
              </p:style>
            </p:cxnSp>
            <p:cxnSp>
              <p:nvCxnSpPr>
                <p:cNvPr id="222" name="Straight Connector 979">
                  <a:extLst>
                    <a:ext uri="{FF2B5EF4-FFF2-40B4-BE49-F238E27FC236}">
                      <a16:creationId xmlns:a16="http://schemas.microsoft.com/office/drawing/2014/main" id="{8B49A067-34B0-EA47-8C65-A5B423F9C140}"/>
                    </a:ext>
                  </a:extLst>
                </p:cNvPr>
                <p:cNvCxnSpPr>
                  <a:cxnSpLocks/>
                </p:cNvCxnSpPr>
                <p:nvPr/>
              </p:nvCxnSpPr>
              <p:spPr>
                <a:xfrm>
                  <a:off x="11615061" y="3354756"/>
                  <a:ext cx="0" cy="67475"/>
                </a:xfrm>
                <a:prstGeom prst="line">
                  <a:avLst/>
                </a:prstGeom>
                <a:ln w="15875">
                  <a:solidFill>
                    <a:srgbClr val="00AC63"/>
                  </a:solidFill>
                </a:ln>
              </p:spPr>
              <p:style>
                <a:lnRef idx="1">
                  <a:schemeClr val="accent1"/>
                </a:lnRef>
                <a:fillRef idx="0">
                  <a:schemeClr val="accent1"/>
                </a:fillRef>
                <a:effectRef idx="0">
                  <a:schemeClr val="accent1"/>
                </a:effectRef>
                <a:fontRef idx="minor">
                  <a:schemeClr val="tx1"/>
                </a:fontRef>
              </p:style>
            </p:cxnSp>
          </p:grpSp>
          <p:sp>
            <p:nvSpPr>
              <p:cNvPr id="156" name="TextBox 861">
                <a:extLst>
                  <a:ext uri="{FF2B5EF4-FFF2-40B4-BE49-F238E27FC236}">
                    <a16:creationId xmlns:a16="http://schemas.microsoft.com/office/drawing/2014/main" id="{D666CB03-F2BA-F344-98C7-FC99539F27E2}"/>
                  </a:ext>
                </a:extLst>
              </p:cNvPr>
              <p:cNvSpPr txBox="1"/>
              <p:nvPr/>
            </p:nvSpPr>
            <p:spPr>
              <a:xfrm>
                <a:off x="4889114" y="1856318"/>
                <a:ext cx="941196" cy="235339"/>
              </a:xfrm>
              <a:prstGeom prst="rect">
                <a:avLst/>
              </a:prstGeom>
              <a:noFill/>
            </p:spPr>
            <p:txBody>
              <a:bodyPr wrap="none" rtlCol="0">
                <a:no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595454"/>
                    </a:solidFill>
                    <a:effectLst/>
                    <a:uLnTx/>
                    <a:uFillTx/>
                    <a:latin typeface="Trebuchet MS" panose="020B0603020202020204" pitchFamily="34" charset="0"/>
                    <a:ea typeface="+mn-ea"/>
                    <a:cs typeface="Arial" panose="020B0604020202020204" pitchFamily="34" charset="0"/>
                  </a:rPr>
                  <a:t>+ Censored</a:t>
                </a:r>
              </a:p>
            </p:txBody>
          </p:sp>
          <p:sp>
            <p:nvSpPr>
              <p:cNvPr id="164" name="TextBox 867">
                <a:extLst>
                  <a:ext uri="{FF2B5EF4-FFF2-40B4-BE49-F238E27FC236}">
                    <a16:creationId xmlns:a16="http://schemas.microsoft.com/office/drawing/2014/main" id="{D65F5E6F-8368-8A47-89BA-F4A5AEE53F0C}"/>
                  </a:ext>
                </a:extLst>
              </p:cNvPr>
              <p:cNvSpPr txBox="1"/>
              <p:nvPr/>
            </p:nvSpPr>
            <p:spPr>
              <a:xfrm>
                <a:off x="5475969" y="2691856"/>
                <a:ext cx="614778" cy="235339"/>
              </a:xfrm>
              <a:prstGeom prst="rect">
                <a:avLst/>
              </a:prstGeom>
              <a:noFill/>
            </p:spPr>
            <p:txBody>
              <a:bodyPr wrap="none" rtlCol="0">
                <a:no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AC63"/>
                    </a:solidFill>
                    <a:effectLst/>
                    <a:uLnTx/>
                    <a:uFillTx/>
                    <a:latin typeface="Trebuchet MS" panose="020B0603020202020204" pitchFamily="34" charset="0"/>
                    <a:ea typeface="+mn-ea"/>
                    <a:cs typeface="Arial" panose="020B0604020202020204" pitchFamily="34" charset="0"/>
                  </a:rPr>
                  <a:t>Total</a:t>
                </a:r>
              </a:p>
            </p:txBody>
          </p:sp>
          <p:sp>
            <p:nvSpPr>
              <p:cNvPr id="162" name="TextBox 865">
                <a:extLst>
                  <a:ext uri="{FF2B5EF4-FFF2-40B4-BE49-F238E27FC236}">
                    <a16:creationId xmlns:a16="http://schemas.microsoft.com/office/drawing/2014/main" id="{92389E1D-7C29-FE4D-980B-836FE35CF784}"/>
                  </a:ext>
                </a:extLst>
              </p:cNvPr>
              <p:cNvSpPr txBox="1"/>
              <p:nvPr/>
            </p:nvSpPr>
            <p:spPr>
              <a:xfrm>
                <a:off x="5053641" y="3172504"/>
                <a:ext cx="860348" cy="235339"/>
              </a:xfrm>
              <a:prstGeom prst="rect">
                <a:avLst/>
              </a:prstGeom>
              <a:noFill/>
            </p:spPr>
            <p:txBody>
              <a:bodyPr wrap="none" rtlCol="0">
                <a:noAutofit/>
              </a:bodyPr>
              <a:lstStyle/>
              <a:p>
                <a:pPr marL="0" marR="0" lvl="0" indent="0" algn="r" defTabSz="121917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err="1">
                    <a:ln>
                      <a:noFill/>
                    </a:ln>
                    <a:solidFill>
                      <a:srgbClr val="FC6B20"/>
                    </a:solidFill>
                    <a:effectLst/>
                    <a:uLnTx/>
                    <a:uFillTx/>
                    <a:latin typeface="Trebuchet MS" panose="020B0603020202020204" pitchFamily="34" charset="0"/>
                    <a:ea typeface="+mn-ea"/>
                    <a:cs typeface="Arial" panose="020B0604020202020204" pitchFamily="34" charset="0"/>
                  </a:rPr>
                  <a:t>Subgroup</a:t>
                </a:r>
                <a:r>
                  <a:rPr kumimoji="0" lang="en-US" sz="1200" b="1" i="0" u="none" strike="noStrike" kern="1200" cap="none" spc="0" normalizeH="0" baseline="30000" noProof="0" dirty="0" err="1">
                    <a:ln>
                      <a:noFill/>
                    </a:ln>
                    <a:solidFill>
                      <a:srgbClr val="FC6B20"/>
                    </a:solidFill>
                    <a:effectLst/>
                    <a:uLnTx/>
                    <a:uFillTx/>
                    <a:latin typeface="Trebuchet MS" panose="020B0603020202020204" pitchFamily="34" charset="0"/>
                    <a:ea typeface="+mn-ea"/>
                    <a:cs typeface="Arial" panose="020B0604020202020204" pitchFamily="34" charset="0"/>
                  </a:rPr>
                  <a:t>a</a:t>
                </a:r>
                <a:endParaRPr kumimoji="0" lang="en-US" sz="1200" b="1" i="0" u="none" strike="noStrike" kern="1200" cap="none" spc="0" normalizeH="0" baseline="0" noProof="0" dirty="0">
                  <a:ln>
                    <a:noFill/>
                  </a:ln>
                  <a:solidFill>
                    <a:srgbClr val="FC6B20"/>
                  </a:solidFill>
                  <a:effectLst/>
                  <a:uLnTx/>
                  <a:uFillTx/>
                  <a:latin typeface="Trebuchet MS" panose="020B0603020202020204" pitchFamily="34" charset="0"/>
                  <a:ea typeface="+mn-ea"/>
                  <a:cs typeface="Arial" panose="020B0604020202020204" pitchFamily="34" charset="0"/>
                </a:endParaRPr>
              </a:p>
            </p:txBody>
          </p:sp>
          <p:sp>
            <p:nvSpPr>
              <p:cNvPr id="2" name="TextBox 867">
                <a:extLst>
                  <a:ext uri="{FF2B5EF4-FFF2-40B4-BE49-F238E27FC236}">
                    <a16:creationId xmlns:a16="http://schemas.microsoft.com/office/drawing/2014/main" id="{9972CCD4-5270-4514-BEA3-4AEFF77C473D}"/>
                  </a:ext>
                </a:extLst>
              </p:cNvPr>
              <p:cNvSpPr txBox="1"/>
              <p:nvPr/>
            </p:nvSpPr>
            <p:spPr>
              <a:xfrm>
                <a:off x="11605695" y="2930192"/>
                <a:ext cx="614778" cy="235339"/>
              </a:xfrm>
              <a:prstGeom prst="rect">
                <a:avLst/>
              </a:prstGeom>
              <a:noFill/>
            </p:spPr>
            <p:txBody>
              <a:bodyPr wrap="none" rtlCol="0">
                <a:no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AC63"/>
                    </a:solidFill>
                    <a:effectLst/>
                    <a:uLnTx/>
                    <a:uFillTx/>
                    <a:latin typeface="Trebuchet MS" panose="020B0603020202020204" pitchFamily="34" charset="0"/>
                    <a:ea typeface="+mn-ea"/>
                    <a:cs typeface="Arial" panose="020B0604020202020204" pitchFamily="34" charset="0"/>
                  </a:rPr>
                  <a:t>Total</a:t>
                </a:r>
              </a:p>
            </p:txBody>
          </p:sp>
          <p:sp>
            <p:nvSpPr>
              <p:cNvPr id="4" name="TextBox 865">
                <a:extLst>
                  <a:ext uri="{FF2B5EF4-FFF2-40B4-BE49-F238E27FC236}">
                    <a16:creationId xmlns:a16="http://schemas.microsoft.com/office/drawing/2014/main" id="{55544964-958F-440D-8206-93FF2362FB32}"/>
                  </a:ext>
                </a:extLst>
              </p:cNvPr>
              <p:cNvSpPr txBox="1"/>
              <p:nvPr/>
            </p:nvSpPr>
            <p:spPr>
              <a:xfrm>
                <a:off x="11270108" y="3384564"/>
                <a:ext cx="860348" cy="235339"/>
              </a:xfrm>
              <a:prstGeom prst="rect">
                <a:avLst/>
              </a:prstGeom>
              <a:noFill/>
            </p:spPr>
            <p:txBody>
              <a:bodyPr wrap="none" rtlCol="0">
                <a:no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err="1">
                    <a:ln>
                      <a:noFill/>
                    </a:ln>
                    <a:solidFill>
                      <a:srgbClr val="FC6B20"/>
                    </a:solidFill>
                    <a:effectLst/>
                    <a:uLnTx/>
                    <a:uFillTx/>
                    <a:latin typeface="Trebuchet MS" panose="020B0603020202020204" pitchFamily="34" charset="0"/>
                    <a:ea typeface="+mn-ea"/>
                    <a:cs typeface="Arial" panose="020B0604020202020204" pitchFamily="34" charset="0"/>
                  </a:rPr>
                  <a:t>Subgroup</a:t>
                </a:r>
                <a:r>
                  <a:rPr kumimoji="0" lang="en-US" sz="1200" b="1" i="0" u="none" strike="noStrike" kern="1200" cap="none" spc="0" normalizeH="0" baseline="30000" noProof="0" dirty="0" err="1">
                    <a:ln>
                      <a:noFill/>
                    </a:ln>
                    <a:solidFill>
                      <a:srgbClr val="FC6B20"/>
                    </a:solidFill>
                    <a:effectLst/>
                    <a:uLnTx/>
                    <a:uFillTx/>
                    <a:latin typeface="Trebuchet MS" panose="020B0603020202020204" pitchFamily="34" charset="0"/>
                    <a:ea typeface="+mn-ea"/>
                    <a:cs typeface="Arial" panose="020B0604020202020204" pitchFamily="34" charset="0"/>
                  </a:rPr>
                  <a:t>a</a:t>
                </a:r>
                <a:endParaRPr kumimoji="0" lang="en-US" sz="1200" b="1" i="0" u="none" strike="noStrike" kern="1200" cap="none" spc="0" normalizeH="0" baseline="0" noProof="0" dirty="0">
                  <a:ln>
                    <a:noFill/>
                  </a:ln>
                  <a:solidFill>
                    <a:srgbClr val="FC6B20"/>
                  </a:solidFill>
                  <a:effectLst/>
                  <a:uLnTx/>
                  <a:uFillTx/>
                  <a:latin typeface="Trebuchet MS" panose="020B0603020202020204" pitchFamily="34" charset="0"/>
                  <a:ea typeface="+mn-ea"/>
                  <a:cs typeface="Arial" panose="020B0604020202020204" pitchFamily="34" charset="0"/>
                </a:endParaRPr>
              </a:p>
            </p:txBody>
          </p:sp>
          <p:sp>
            <p:nvSpPr>
              <p:cNvPr id="6" name="TextBox 861">
                <a:extLst>
                  <a:ext uri="{FF2B5EF4-FFF2-40B4-BE49-F238E27FC236}">
                    <a16:creationId xmlns:a16="http://schemas.microsoft.com/office/drawing/2014/main" id="{09DFBB8F-2DDA-4070-9DAF-EBA91BE1D94E}"/>
                  </a:ext>
                </a:extLst>
              </p:cNvPr>
              <p:cNvSpPr txBox="1"/>
              <p:nvPr/>
            </p:nvSpPr>
            <p:spPr>
              <a:xfrm>
                <a:off x="10924310" y="1853949"/>
                <a:ext cx="941196" cy="235339"/>
              </a:xfrm>
              <a:prstGeom prst="rect">
                <a:avLst/>
              </a:prstGeom>
              <a:noFill/>
            </p:spPr>
            <p:txBody>
              <a:bodyPr wrap="none" rtlCol="0">
                <a:no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595454"/>
                    </a:solidFill>
                    <a:effectLst/>
                    <a:uLnTx/>
                    <a:uFillTx/>
                    <a:latin typeface="Trebuchet MS" panose="020B0603020202020204" pitchFamily="34" charset="0"/>
                    <a:ea typeface="+mn-ea"/>
                    <a:cs typeface="Arial" panose="020B0604020202020204" pitchFamily="34" charset="0"/>
                  </a:rPr>
                  <a:t>+ Censored</a:t>
                </a:r>
              </a:p>
            </p:txBody>
          </p:sp>
        </p:grpSp>
        <p:sp>
          <p:nvSpPr>
            <p:cNvPr id="12" name="TextBox 11">
              <a:extLst>
                <a:ext uri="{FF2B5EF4-FFF2-40B4-BE49-F238E27FC236}">
                  <a16:creationId xmlns:a16="http://schemas.microsoft.com/office/drawing/2014/main" id="{B8AB04C0-810F-4E76-803E-C4E8050EC4DD}"/>
                </a:ext>
              </a:extLst>
            </p:cNvPr>
            <p:cNvSpPr txBox="1"/>
            <p:nvPr/>
          </p:nvSpPr>
          <p:spPr>
            <a:xfrm>
              <a:off x="3148673" y="2046949"/>
              <a:ext cx="2906565" cy="276999"/>
            </a:xfrm>
            <a:prstGeom prst="rect">
              <a:avLst/>
            </a:prstGeom>
            <a:noFill/>
          </p:spPr>
          <p:txBody>
            <a:bodyPr wrap="none" rtlCol="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AC63"/>
                  </a:solidFill>
                  <a:effectLst/>
                  <a:uLnTx/>
                  <a:uFillTx/>
                  <a:latin typeface="Trebuchet MS" panose="020B0603020202020204"/>
                  <a:ea typeface="+mn-ea"/>
                  <a:cs typeface="+mn-cs"/>
                </a:rPr>
                <a:t>Median (95% CI): NR (4.8—NR) months</a:t>
              </a:r>
            </a:p>
          </p:txBody>
        </p:sp>
        <p:sp>
          <p:nvSpPr>
            <p:cNvPr id="13" name="TextBox 12">
              <a:extLst>
                <a:ext uri="{FF2B5EF4-FFF2-40B4-BE49-F238E27FC236}">
                  <a16:creationId xmlns:a16="http://schemas.microsoft.com/office/drawing/2014/main" id="{C95EBBA0-91F9-4B7A-AD31-6240C794452C}"/>
                </a:ext>
              </a:extLst>
            </p:cNvPr>
            <p:cNvSpPr txBox="1"/>
            <p:nvPr/>
          </p:nvSpPr>
          <p:spPr>
            <a:xfrm>
              <a:off x="3148673" y="3121234"/>
              <a:ext cx="2981907" cy="276999"/>
            </a:xfrm>
            <a:prstGeom prst="rect">
              <a:avLst/>
            </a:prstGeom>
            <a:noFill/>
          </p:spPr>
          <p:txBody>
            <a:bodyPr wrap="none" rtlCol="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C6B20"/>
                  </a:solidFill>
                  <a:effectLst/>
                  <a:uLnTx/>
                  <a:uFillTx/>
                  <a:latin typeface="Trebuchet MS" panose="020B0603020202020204"/>
                  <a:ea typeface="+mn-ea"/>
                  <a:cs typeface="+mn-cs"/>
                </a:rPr>
                <a:t>Median (95% CI): 17 (1.9—NR) months</a:t>
              </a:r>
            </a:p>
          </p:txBody>
        </p:sp>
        <p:sp>
          <p:nvSpPr>
            <p:cNvPr id="14" name="TextBox 13">
              <a:extLst>
                <a:ext uri="{FF2B5EF4-FFF2-40B4-BE49-F238E27FC236}">
                  <a16:creationId xmlns:a16="http://schemas.microsoft.com/office/drawing/2014/main" id="{9E261AE6-F37E-41B0-AACE-AF80F022739D}"/>
                </a:ext>
              </a:extLst>
            </p:cNvPr>
            <p:cNvSpPr txBox="1"/>
            <p:nvPr/>
          </p:nvSpPr>
          <p:spPr>
            <a:xfrm>
              <a:off x="9320841" y="2346106"/>
              <a:ext cx="2981907" cy="276999"/>
            </a:xfrm>
            <a:prstGeom prst="rect">
              <a:avLst/>
            </a:prstGeom>
            <a:noFill/>
          </p:spPr>
          <p:txBody>
            <a:bodyPr wrap="none" rtlCol="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AC63"/>
                  </a:solidFill>
                  <a:effectLst/>
                  <a:uLnTx/>
                  <a:uFillTx/>
                  <a:latin typeface="Trebuchet MS" panose="020B0603020202020204"/>
                  <a:ea typeface="+mn-ea"/>
                  <a:cs typeface="+mn-cs"/>
                </a:rPr>
                <a:t>Median (95% CI): 18 (3.0—NR) months</a:t>
              </a:r>
            </a:p>
          </p:txBody>
        </p:sp>
        <p:sp>
          <p:nvSpPr>
            <p:cNvPr id="15" name="TextBox 14">
              <a:extLst>
                <a:ext uri="{FF2B5EF4-FFF2-40B4-BE49-F238E27FC236}">
                  <a16:creationId xmlns:a16="http://schemas.microsoft.com/office/drawing/2014/main" id="{BD2891B8-9939-4B3B-9B44-507645259BFF}"/>
                </a:ext>
              </a:extLst>
            </p:cNvPr>
            <p:cNvSpPr txBox="1"/>
            <p:nvPr/>
          </p:nvSpPr>
          <p:spPr>
            <a:xfrm>
              <a:off x="9312132" y="3333302"/>
              <a:ext cx="2981907" cy="276999"/>
            </a:xfrm>
            <a:prstGeom prst="rect">
              <a:avLst/>
            </a:prstGeom>
            <a:noFill/>
          </p:spPr>
          <p:txBody>
            <a:bodyPr wrap="none" rtlCol="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C6B20"/>
                  </a:solidFill>
                  <a:effectLst/>
                  <a:uLnTx/>
                  <a:uFillTx/>
                  <a:latin typeface="Trebuchet MS" panose="020B0603020202020204"/>
                  <a:ea typeface="+mn-ea"/>
                  <a:cs typeface="+mn-cs"/>
                </a:rPr>
                <a:t>Median (95% CI): 13 (2.8—NR) months</a:t>
              </a:r>
            </a:p>
          </p:txBody>
        </p:sp>
      </p:grpSp>
      <p:sp>
        <p:nvSpPr>
          <p:cNvPr id="137" name="TextBox 136">
            <a:extLst>
              <a:ext uri="{FF2B5EF4-FFF2-40B4-BE49-F238E27FC236}">
                <a16:creationId xmlns:a16="http://schemas.microsoft.com/office/drawing/2014/main" id="{DA896D49-945A-4A4A-97E6-9FAADE723901}"/>
              </a:ext>
            </a:extLst>
          </p:cNvPr>
          <p:cNvSpPr txBox="1"/>
          <p:nvPr/>
        </p:nvSpPr>
        <p:spPr>
          <a:xfrm>
            <a:off x="9643482" y="6474075"/>
            <a:ext cx="2548518"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srgbClr val="595454"/>
                </a:solidFill>
                <a:effectLst/>
                <a:uLnTx/>
                <a:uFillTx/>
                <a:latin typeface="Trebuchet MS" panose="020B0603020202020204"/>
                <a:ea typeface="+mn-ea"/>
                <a:cs typeface="+mn-cs"/>
              </a:rPr>
              <a:t>Siddiqi et al, ASH 2020</a:t>
            </a:r>
          </a:p>
        </p:txBody>
      </p:sp>
    </p:spTree>
    <p:extLst>
      <p:ext uri="{BB962C8B-B14F-4D97-AF65-F5344CB8AC3E}">
        <p14:creationId xmlns:p14="http://schemas.microsoft.com/office/powerpoint/2010/main" val="3870666648"/>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5704524-DA6C-4553-A1E5-97D7EE87E0D2}"/>
              </a:ext>
            </a:extLst>
          </p:cNvPr>
          <p:cNvSpPr>
            <a:spLocks noGrp="1"/>
          </p:cNvSpPr>
          <p:nvPr>
            <p:ph type="title"/>
          </p:nvPr>
        </p:nvSpPr>
        <p:spPr>
          <a:xfrm>
            <a:off x="378462" y="24714"/>
            <a:ext cx="10408987" cy="838201"/>
          </a:xfrm>
        </p:spPr>
        <p:txBody>
          <a:bodyPr>
            <a:noAutofit/>
          </a:bodyPr>
          <a:lstStyle/>
          <a:p>
            <a:r>
              <a:rPr lang="en-US" sz="2500" dirty="0"/>
              <a:t>TRANSCEND CLL 004 – Treatment-Emergent AEs, Cytokine Release Syndrome, and Neurological Events: ibrutinib + CAR T cohort</a:t>
            </a:r>
          </a:p>
        </p:txBody>
      </p:sp>
      <p:sp>
        <p:nvSpPr>
          <p:cNvPr id="7" name="Content Placeholder 6">
            <a:extLst>
              <a:ext uri="{FF2B5EF4-FFF2-40B4-BE49-F238E27FC236}">
                <a16:creationId xmlns:a16="http://schemas.microsoft.com/office/drawing/2014/main" id="{891A13B8-3EC1-2246-AD43-EA61C450F870}"/>
              </a:ext>
            </a:extLst>
          </p:cNvPr>
          <p:cNvSpPr>
            <a:spLocks noGrp="1"/>
          </p:cNvSpPr>
          <p:nvPr>
            <p:ph sz="quarter" idx="13"/>
          </p:nvPr>
        </p:nvSpPr>
        <p:spPr>
          <a:xfrm>
            <a:off x="392146" y="957350"/>
            <a:ext cx="11405314" cy="728947"/>
          </a:xfrm>
        </p:spPr>
        <p:txBody>
          <a:bodyPr/>
          <a:lstStyle/>
          <a:p>
            <a:pPr marL="214313" indent="-214313">
              <a:lnSpc>
                <a:spcPct val="100000"/>
              </a:lnSpc>
              <a:buFont typeface="Arial" panose="020B0604020202020204" pitchFamily="34" charset="0"/>
              <a:buChar char="•"/>
            </a:pPr>
            <a:r>
              <a:rPr lang="en-US" sz="1600" dirty="0"/>
              <a:t>The combination of </a:t>
            </a:r>
            <a:r>
              <a:rPr lang="en-US" sz="1600" dirty="0" err="1"/>
              <a:t>liso-cel</a:t>
            </a:r>
            <a:r>
              <a:rPr lang="en-US" sz="1600" dirty="0"/>
              <a:t> and ibrutinib was well tolerated, with no reported dose-limiting toxicities</a:t>
            </a:r>
          </a:p>
          <a:p>
            <a:pPr marL="214313" indent="-214313">
              <a:lnSpc>
                <a:spcPct val="100000"/>
              </a:lnSpc>
              <a:buFont typeface="Arial" panose="020B0604020202020204" pitchFamily="34" charset="0"/>
              <a:buChar char="•"/>
            </a:pPr>
            <a:r>
              <a:rPr lang="en-US" sz="1600" dirty="0"/>
              <a:t>No grade 5 AEs or grade 4 CRS or NEs were reported</a:t>
            </a:r>
          </a:p>
          <a:p>
            <a:endParaRPr lang="en-US" sz="1600" dirty="0"/>
          </a:p>
        </p:txBody>
      </p:sp>
      <p:sp>
        <p:nvSpPr>
          <p:cNvPr id="8" name="Content Placeholder 7">
            <a:extLst>
              <a:ext uri="{FF2B5EF4-FFF2-40B4-BE49-F238E27FC236}">
                <a16:creationId xmlns:a16="http://schemas.microsoft.com/office/drawing/2014/main" id="{535C7133-B486-0B48-B2F6-DA1E5ADC4152}"/>
              </a:ext>
            </a:extLst>
          </p:cNvPr>
          <p:cNvSpPr>
            <a:spLocks noGrp="1"/>
          </p:cNvSpPr>
          <p:nvPr>
            <p:ph sz="quarter" idx="14"/>
          </p:nvPr>
        </p:nvSpPr>
        <p:spPr>
          <a:xfrm>
            <a:off x="390390" y="6367910"/>
            <a:ext cx="10845889" cy="145424"/>
          </a:xfrm>
        </p:spPr>
        <p:txBody>
          <a:bodyPr/>
          <a:lstStyle/>
          <a:p>
            <a:r>
              <a:rPr lang="en-US" sz="1050" baseline="30000" dirty="0" err="1"/>
              <a:t>a</a:t>
            </a:r>
            <a:r>
              <a:rPr lang="en-US" sz="1050" dirty="0" err="1"/>
              <a:t>Based</a:t>
            </a:r>
            <a:r>
              <a:rPr lang="en-US" sz="1050" dirty="0"/>
              <a:t> on Lee criteria (Lee et al, </a:t>
            </a:r>
            <a:r>
              <a:rPr lang="en-US" sz="1050" i="1" dirty="0"/>
              <a:t>Blood.</a:t>
            </a:r>
            <a:r>
              <a:rPr lang="en-US" sz="1050" dirty="0"/>
              <a:t> 2014;124:188–195). </a:t>
            </a:r>
            <a:r>
              <a:rPr lang="en-US" sz="1050" baseline="30000" dirty="0" err="1"/>
              <a:t>b</a:t>
            </a:r>
            <a:r>
              <a:rPr lang="en-US" sz="1050" dirty="0" err="1"/>
              <a:t>NEs</a:t>
            </a:r>
            <a:r>
              <a:rPr lang="en-US" sz="1050" dirty="0"/>
              <a:t> were not mutually exclusive: aphasia (n = 1); ataxia (n = 1); and encephalopathy (n = 1).</a:t>
            </a:r>
          </a:p>
        </p:txBody>
      </p:sp>
      <p:graphicFrame>
        <p:nvGraphicFramePr>
          <p:cNvPr id="6" name="Table 6">
            <a:extLst>
              <a:ext uri="{FF2B5EF4-FFF2-40B4-BE49-F238E27FC236}">
                <a16:creationId xmlns:a16="http://schemas.microsoft.com/office/drawing/2014/main" id="{DACF6249-AD7A-4D10-8C77-3815E3751943}"/>
              </a:ext>
            </a:extLst>
          </p:cNvPr>
          <p:cNvGraphicFramePr>
            <a:graphicFrameLocks noGrp="1"/>
          </p:cNvGraphicFramePr>
          <p:nvPr>
            <p:extLst>
              <p:ext uri="{D42A27DB-BD31-4B8C-83A1-F6EECF244321}">
                <p14:modId xmlns:p14="http://schemas.microsoft.com/office/powerpoint/2010/main" val="98199750"/>
              </p:ext>
            </p:extLst>
          </p:nvPr>
        </p:nvGraphicFramePr>
        <p:xfrm>
          <a:off x="392606" y="1712775"/>
          <a:ext cx="11431886" cy="4522860"/>
        </p:xfrm>
        <a:graphic>
          <a:graphicData uri="http://schemas.openxmlformats.org/drawingml/2006/table">
            <a:tbl>
              <a:tblPr firstRow="1" firstCol="1" bandRow="1">
                <a:tableStyleId>{9D7B26C5-4107-4FEC-AEDC-1716B250A1EF}</a:tableStyleId>
              </a:tblPr>
              <a:tblGrid>
                <a:gridCol w="5203121">
                  <a:extLst>
                    <a:ext uri="{9D8B030D-6E8A-4147-A177-3AD203B41FA5}">
                      <a16:colId xmlns:a16="http://schemas.microsoft.com/office/drawing/2014/main" val="2492440702"/>
                    </a:ext>
                  </a:extLst>
                </a:gridCol>
                <a:gridCol w="2076255">
                  <a:extLst>
                    <a:ext uri="{9D8B030D-6E8A-4147-A177-3AD203B41FA5}">
                      <a16:colId xmlns:a16="http://schemas.microsoft.com/office/drawing/2014/main" val="3316291750"/>
                    </a:ext>
                  </a:extLst>
                </a:gridCol>
                <a:gridCol w="2076255">
                  <a:extLst>
                    <a:ext uri="{9D8B030D-6E8A-4147-A177-3AD203B41FA5}">
                      <a16:colId xmlns:a16="http://schemas.microsoft.com/office/drawing/2014/main" val="1058971051"/>
                    </a:ext>
                  </a:extLst>
                </a:gridCol>
                <a:gridCol w="2076255">
                  <a:extLst>
                    <a:ext uri="{9D8B030D-6E8A-4147-A177-3AD203B41FA5}">
                      <a16:colId xmlns:a16="http://schemas.microsoft.com/office/drawing/2014/main" val="521797247"/>
                    </a:ext>
                  </a:extLst>
                </a:gridCol>
              </a:tblGrid>
              <a:tr h="447185">
                <a:tc>
                  <a:txBody>
                    <a:bodyPr/>
                    <a:lstStyle/>
                    <a:p>
                      <a:pPr marL="0" marR="0">
                        <a:lnSpc>
                          <a:spcPct val="115000"/>
                        </a:lnSpc>
                        <a:spcBef>
                          <a:spcPts val="0"/>
                        </a:spcBef>
                        <a:spcAft>
                          <a:spcPts val="0"/>
                        </a:spcAft>
                      </a:pPr>
                      <a:r>
                        <a:rPr lang="en-US" sz="1400" dirty="0">
                          <a:solidFill>
                            <a:schemeClr val="bg1"/>
                          </a:solidFill>
                          <a:effectLst/>
                          <a:latin typeface="+mn-lt"/>
                        </a:rPr>
                        <a:t>Parameter</a:t>
                      </a:r>
                      <a:endParaRPr lang="en-US" sz="1400" dirty="0">
                        <a:solidFill>
                          <a:schemeClr val="bg1"/>
                        </a:solidFill>
                        <a:effectLst/>
                        <a:latin typeface="+mn-lt"/>
                        <a:ea typeface="Calibri" panose="020F0502020204030204" pitchFamily="34" charset="0"/>
                        <a:cs typeface="Times New Roman" panose="02020603050405020304" pitchFamily="18" charset="0"/>
                      </a:endParaRPr>
                    </a:p>
                  </a:txBody>
                  <a:tcPr marL="51435" marR="51435" marT="0" marB="0" anchor="ctr">
                    <a:lnL w="28575"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pPr marL="0" algn="ctr" defTabSz="914400" rtl="0" eaLnBrk="1" latinLnBrk="0" hangingPunct="1">
                        <a:lnSpc>
                          <a:spcPct val="90000"/>
                        </a:lnSpc>
                        <a:spcBef>
                          <a:spcPts val="0"/>
                        </a:spcBef>
                        <a:spcAft>
                          <a:spcPts val="0"/>
                        </a:spcAft>
                      </a:pPr>
                      <a:r>
                        <a:rPr lang="en-US" sz="1400" b="1" kern="1200" dirty="0">
                          <a:solidFill>
                            <a:schemeClr val="bg1"/>
                          </a:solidFill>
                          <a:latin typeface="+mn-lt"/>
                        </a:rPr>
                        <a:t>Combination Cohort</a:t>
                      </a:r>
                    </a:p>
                    <a:p>
                      <a:pPr marL="0" algn="ctr" defTabSz="914400" rtl="0" eaLnBrk="1" latinLnBrk="0" hangingPunct="1">
                        <a:lnSpc>
                          <a:spcPct val="90000"/>
                        </a:lnSpc>
                        <a:spcBef>
                          <a:spcPts val="0"/>
                        </a:spcBef>
                        <a:spcAft>
                          <a:spcPts val="0"/>
                        </a:spcAft>
                      </a:pPr>
                      <a:r>
                        <a:rPr lang="en-US" sz="1400" b="1" kern="1200" dirty="0">
                          <a:solidFill>
                            <a:schemeClr val="bg1"/>
                          </a:solidFill>
                          <a:latin typeface="+mn-lt"/>
                        </a:rPr>
                        <a:t> (N = 19)</a:t>
                      </a:r>
                      <a:endParaRPr lang="en-US" sz="1400" b="1" kern="1200" dirty="0">
                        <a:solidFill>
                          <a:schemeClr val="bg1"/>
                        </a:solidFill>
                        <a:latin typeface="+mn-lt"/>
                        <a:ea typeface="+mn-ea"/>
                        <a:cs typeface="Calibri" panose="020F0502020204030204" pitchFamily="34" charset="0"/>
                      </a:endParaRPr>
                    </a:p>
                  </a:txBody>
                  <a:tcPr marL="51435" marR="5143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pPr marL="0" marR="0" indent="0" algn="ctr" defTabSz="914400" rtl="0" eaLnBrk="1" fontAlgn="auto" latinLnBrk="0" hangingPunct="1">
                        <a:lnSpc>
                          <a:spcPct val="90000"/>
                        </a:lnSpc>
                        <a:spcBef>
                          <a:spcPts val="0"/>
                        </a:spcBef>
                        <a:spcAft>
                          <a:spcPts val="0"/>
                        </a:spcAft>
                        <a:buClrTx/>
                        <a:buSzTx/>
                        <a:buFontTx/>
                        <a:buNone/>
                        <a:tabLst/>
                        <a:defRPr/>
                      </a:pPr>
                      <a:r>
                        <a:rPr lang="en-US" sz="1400" b="1" strike="noStrike" dirty="0">
                          <a:solidFill>
                            <a:schemeClr val="bg1"/>
                          </a:solidFill>
                          <a:latin typeface="+mn-lt"/>
                        </a:rPr>
                        <a:t>DL1 + Ibrutinib</a:t>
                      </a:r>
                    </a:p>
                    <a:p>
                      <a:pPr marL="0" marR="0" indent="0" algn="ctr" defTabSz="914400" rtl="0" eaLnBrk="1" fontAlgn="auto" latinLnBrk="0" hangingPunct="1">
                        <a:lnSpc>
                          <a:spcPct val="90000"/>
                        </a:lnSpc>
                        <a:spcBef>
                          <a:spcPts val="0"/>
                        </a:spcBef>
                        <a:spcAft>
                          <a:spcPts val="0"/>
                        </a:spcAft>
                        <a:buClrTx/>
                        <a:buSzTx/>
                        <a:buFontTx/>
                        <a:buNone/>
                        <a:tabLst/>
                        <a:defRPr/>
                      </a:pPr>
                      <a:r>
                        <a:rPr lang="en-US" sz="1400" b="1" strike="noStrike" dirty="0">
                          <a:solidFill>
                            <a:schemeClr val="bg1"/>
                          </a:solidFill>
                          <a:latin typeface="+mn-lt"/>
                        </a:rPr>
                        <a:t>(n = 4)</a:t>
                      </a:r>
                      <a:endParaRPr lang="en-US" sz="1400" b="1" strike="noStrike" dirty="0">
                        <a:solidFill>
                          <a:schemeClr val="bg1"/>
                        </a:solidFill>
                        <a:latin typeface="+mn-lt"/>
                        <a:cs typeface="Calibri" panose="020F0502020204030204" pitchFamily="34" charset="0"/>
                      </a:endParaRPr>
                    </a:p>
                  </a:txBody>
                  <a:tcPr marL="51435" marR="5143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marL="0" marR="0" indent="0" algn="ctr" defTabSz="914400" rtl="0" eaLnBrk="1" fontAlgn="auto" latinLnBrk="0" hangingPunct="1">
                        <a:lnSpc>
                          <a:spcPct val="90000"/>
                        </a:lnSpc>
                        <a:spcBef>
                          <a:spcPts val="0"/>
                        </a:spcBef>
                        <a:spcAft>
                          <a:spcPts val="0"/>
                        </a:spcAft>
                        <a:buClrTx/>
                        <a:buSzTx/>
                        <a:buFontTx/>
                        <a:buNone/>
                        <a:tabLst/>
                        <a:defRPr/>
                      </a:pPr>
                      <a:r>
                        <a:rPr lang="en-US" sz="1400" b="1" strike="noStrike" dirty="0">
                          <a:solidFill>
                            <a:schemeClr val="bg1"/>
                          </a:solidFill>
                          <a:latin typeface="+mn-lt"/>
                          <a:cs typeface="Calibri" panose="020F0502020204030204" pitchFamily="34" charset="0"/>
                        </a:rPr>
                        <a:t>DL2 + Ibrutinib</a:t>
                      </a:r>
                    </a:p>
                    <a:p>
                      <a:pPr marL="0" marR="0" indent="0" algn="ctr" defTabSz="914400" rtl="0" eaLnBrk="1" fontAlgn="auto" latinLnBrk="0" hangingPunct="1">
                        <a:lnSpc>
                          <a:spcPct val="90000"/>
                        </a:lnSpc>
                        <a:spcBef>
                          <a:spcPts val="0"/>
                        </a:spcBef>
                        <a:spcAft>
                          <a:spcPts val="0"/>
                        </a:spcAft>
                        <a:buClrTx/>
                        <a:buSzTx/>
                        <a:buFontTx/>
                        <a:buNone/>
                        <a:tabLst/>
                        <a:defRPr/>
                      </a:pPr>
                      <a:r>
                        <a:rPr lang="en-US" sz="1400" b="1" strike="noStrike" dirty="0">
                          <a:solidFill>
                            <a:schemeClr val="bg1"/>
                          </a:solidFill>
                          <a:latin typeface="+mn-lt"/>
                          <a:cs typeface="Calibri" panose="020F0502020204030204" pitchFamily="34" charset="0"/>
                        </a:rPr>
                        <a:t>(n = 15)</a:t>
                      </a:r>
                    </a:p>
                  </a:txBody>
                  <a:tcPr marL="51435" marR="51435" anchor="ctr">
                    <a:lnL w="12700" cap="flat" cmpd="sng" algn="ctr">
                      <a:solidFill>
                        <a:schemeClr val="bg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1134844834"/>
                  </a:ext>
                </a:extLst>
              </a:tr>
              <a:tr h="211470">
                <a:tc>
                  <a:txBody>
                    <a:bodyPr/>
                    <a:lstStyle/>
                    <a:p>
                      <a:pPr marL="0" marR="0">
                        <a:lnSpc>
                          <a:spcPct val="115000"/>
                        </a:lnSpc>
                        <a:spcBef>
                          <a:spcPts val="0"/>
                        </a:spcBef>
                        <a:spcAft>
                          <a:spcPts val="0"/>
                        </a:spcAft>
                      </a:pPr>
                      <a:r>
                        <a:rPr lang="en-US" sz="1400" dirty="0">
                          <a:solidFill>
                            <a:schemeClr val="tx1"/>
                          </a:solidFill>
                          <a:effectLst/>
                          <a:latin typeface="+mn-lt"/>
                        </a:rPr>
                        <a:t>Common grade 3/4 treatment-emergent AEs (TEAEs), n (%)</a:t>
                      </a:r>
                      <a:endParaRPr lang="en-US" sz="1400" dirty="0">
                        <a:solidFill>
                          <a:schemeClr val="tx1"/>
                        </a:solidFill>
                        <a:effectLst/>
                        <a:latin typeface="+mn-lt"/>
                        <a:ea typeface="Calibri" panose="020F0502020204030204" pitchFamily="34" charset="0"/>
                        <a:cs typeface="Times New Roman" panose="02020603050405020304" pitchFamily="18" charset="0"/>
                      </a:endParaRPr>
                    </a:p>
                  </a:txBody>
                  <a:tcPr marL="51435" marR="51435"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1400" dirty="0">
                          <a:solidFill>
                            <a:schemeClr val="tx1"/>
                          </a:solidFill>
                          <a:effectLst/>
                          <a:latin typeface="+mn-lt"/>
                          <a:ea typeface="Calibri" panose="020F0502020204030204" pitchFamily="34" charset="0"/>
                          <a:cs typeface="Times New Roman" panose="02020603050405020304" pitchFamily="18" charset="0"/>
                        </a:rPr>
                        <a:t>18 (95)</a:t>
                      </a:r>
                    </a:p>
                  </a:txBody>
                  <a:tcPr marL="51435" marR="514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1400" dirty="0">
                          <a:solidFill>
                            <a:schemeClr val="tx1"/>
                          </a:solidFill>
                          <a:effectLst/>
                          <a:latin typeface="+mn-lt"/>
                          <a:ea typeface="Calibri" panose="020F0502020204030204" pitchFamily="34" charset="0"/>
                          <a:cs typeface="Times New Roman" panose="02020603050405020304" pitchFamily="18" charset="0"/>
                        </a:rPr>
                        <a:t>4 (100)</a:t>
                      </a: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1400" dirty="0">
                          <a:solidFill>
                            <a:schemeClr val="tx1"/>
                          </a:solidFill>
                          <a:effectLst/>
                          <a:latin typeface="+mn-lt"/>
                          <a:ea typeface="Calibri" panose="020F0502020204030204" pitchFamily="34" charset="0"/>
                          <a:cs typeface="Times New Roman" panose="02020603050405020304" pitchFamily="18" charset="0"/>
                        </a:rPr>
                        <a:t>14 (93)</a:t>
                      </a:r>
                    </a:p>
                  </a:txBody>
                  <a:tcPr marL="51435" marR="51435" marT="0" marB="0">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777771189"/>
                  </a:ext>
                </a:extLst>
              </a:tr>
              <a:tr h="211470">
                <a:tc>
                  <a:txBody>
                    <a:bodyPr/>
                    <a:lstStyle/>
                    <a:p>
                      <a:pPr marL="101600" marR="0">
                        <a:lnSpc>
                          <a:spcPct val="115000"/>
                        </a:lnSpc>
                        <a:spcBef>
                          <a:spcPts val="0"/>
                        </a:spcBef>
                        <a:spcAft>
                          <a:spcPts val="0"/>
                        </a:spcAft>
                      </a:pPr>
                      <a:r>
                        <a:rPr lang="en-US" sz="1400" b="0" dirty="0">
                          <a:solidFill>
                            <a:schemeClr val="tx1"/>
                          </a:solidFill>
                          <a:effectLst/>
                          <a:latin typeface="+mn-lt"/>
                        </a:rPr>
                        <a:t>Neutropenia/neutrophil count decrease</a:t>
                      </a:r>
                      <a:endParaRPr lang="en-US" sz="1400" b="0" dirty="0">
                        <a:solidFill>
                          <a:schemeClr val="tx1"/>
                        </a:solidFill>
                        <a:effectLst/>
                        <a:latin typeface="+mn-lt"/>
                        <a:ea typeface="Calibri" panose="020F0502020204030204" pitchFamily="34" charset="0"/>
                        <a:cs typeface="Times New Roman" panose="02020603050405020304" pitchFamily="18" charset="0"/>
                      </a:endParaRPr>
                    </a:p>
                  </a:txBody>
                  <a:tcPr marL="51435" marR="51435"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1400" dirty="0">
                          <a:solidFill>
                            <a:schemeClr val="tx1"/>
                          </a:solidFill>
                          <a:effectLst/>
                          <a:latin typeface="+mn-lt"/>
                          <a:ea typeface="Calibri" panose="020F0502020204030204" pitchFamily="34" charset="0"/>
                          <a:cs typeface="Times New Roman" panose="02020603050405020304" pitchFamily="18" charset="0"/>
                        </a:rPr>
                        <a:t>17 (89)</a:t>
                      </a:r>
                    </a:p>
                  </a:txBody>
                  <a:tcPr marL="51435" marR="514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1400" dirty="0">
                          <a:solidFill>
                            <a:schemeClr val="tx1"/>
                          </a:solidFill>
                          <a:effectLst/>
                          <a:latin typeface="+mn-lt"/>
                          <a:ea typeface="Calibri" panose="020F0502020204030204" pitchFamily="34" charset="0"/>
                          <a:cs typeface="Times New Roman" panose="02020603050405020304" pitchFamily="18" charset="0"/>
                        </a:rPr>
                        <a:t>3 (75)</a:t>
                      </a: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1400" dirty="0">
                          <a:solidFill>
                            <a:schemeClr val="tx1"/>
                          </a:solidFill>
                          <a:effectLst/>
                          <a:latin typeface="+mn-lt"/>
                          <a:ea typeface="Calibri" panose="020F0502020204030204" pitchFamily="34" charset="0"/>
                          <a:cs typeface="Times New Roman" panose="02020603050405020304" pitchFamily="18" charset="0"/>
                        </a:rPr>
                        <a:t>14 (93)</a:t>
                      </a:r>
                    </a:p>
                  </a:txBody>
                  <a:tcPr marL="51435" marR="51435" marT="0" marB="0">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108261149"/>
                  </a:ext>
                </a:extLst>
              </a:tr>
              <a:tr h="211470">
                <a:tc>
                  <a:txBody>
                    <a:bodyPr/>
                    <a:lstStyle/>
                    <a:p>
                      <a:pPr marL="101600" marR="0">
                        <a:lnSpc>
                          <a:spcPct val="115000"/>
                        </a:lnSpc>
                        <a:spcBef>
                          <a:spcPts val="0"/>
                        </a:spcBef>
                        <a:spcAft>
                          <a:spcPts val="0"/>
                        </a:spcAft>
                      </a:pPr>
                      <a:r>
                        <a:rPr lang="en-US" sz="1400" b="0" dirty="0">
                          <a:solidFill>
                            <a:schemeClr val="tx1"/>
                          </a:solidFill>
                          <a:effectLst/>
                          <a:latin typeface="+mn-lt"/>
                        </a:rPr>
                        <a:t>Anemia</a:t>
                      </a:r>
                      <a:endParaRPr lang="en-US" sz="1400" b="0" dirty="0">
                        <a:solidFill>
                          <a:schemeClr val="tx1"/>
                        </a:solidFill>
                        <a:effectLst/>
                        <a:latin typeface="+mn-lt"/>
                        <a:ea typeface="Calibri" panose="020F0502020204030204" pitchFamily="34" charset="0"/>
                        <a:cs typeface="Times New Roman" panose="02020603050405020304" pitchFamily="18" charset="0"/>
                      </a:endParaRPr>
                    </a:p>
                  </a:txBody>
                  <a:tcPr marL="51435" marR="51435"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1400" dirty="0">
                          <a:solidFill>
                            <a:schemeClr val="tx1"/>
                          </a:solidFill>
                          <a:effectLst/>
                          <a:latin typeface="+mn-lt"/>
                          <a:ea typeface="Calibri" panose="020F0502020204030204" pitchFamily="34" charset="0"/>
                          <a:cs typeface="Times New Roman" panose="02020603050405020304" pitchFamily="18" charset="0"/>
                        </a:rPr>
                        <a:t>9 (47)</a:t>
                      </a:r>
                    </a:p>
                  </a:txBody>
                  <a:tcPr marL="51435" marR="514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1400" dirty="0">
                          <a:solidFill>
                            <a:schemeClr val="tx1"/>
                          </a:solidFill>
                          <a:effectLst/>
                          <a:latin typeface="+mn-lt"/>
                          <a:ea typeface="Calibri" panose="020F0502020204030204" pitchFamily="34" charset="0"/>
                          <a:cs typeface="Times New Roman" panose="02020603050405020304" pitchFamily="18" charset="0"/>
                        </a:rPr>
                        <a:t>3 (75)</a:t>
                      </a: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1400" dirty="0">
                          <a:solidFill>
                            <a:schemeClr val="tx1"/>
                          </a:solidFill>
                          <a:effectLst/>
                          <a:latin typeface="+mn-lt"/>
                          <a:ea typeface="Calibri" panose="020F0502020204030204" pitchFamily="34" charset="0"/>
                          <a:cs typeface="Times New Roman" panose="02020603050405020304" pitchFamily="18" charset="0"/>
                        </a:rPr>
                        <a:t>6 (40)</a:t>
                      </a:r>
                    </a:p>
                  </a:txBody>
                  <a:tcPr marL="51435" marR="51435" marT="0" marB="0">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281689899"/>
                  </a:ext>
                </a:extLst>
              </a:tr>
              <a:tr h="211470">
                <a:tc>
                  <a:txBody>
                    <a:bodyPr/>
                    <a:lstStyle/>
                    <a:p>
                      <a:pPr marL="101600" marR="0">
                        <a:lnSpc>
                          <a:spcPct val="115000"/>
                        </a:lnSpc>
                        <a:spcBef>
                          <a:spcPts val="0"/>
                        </a:spcBef>
                        <a:spcAft>
                          <a:spcPts val="0"/>
                        </a:spcAft>
                      </a:pPr>
                      <a:r>
                        <a:rPr lang="en-US" sz="1400" b="0" dirty="0">
                          <a:solidFill>
                            <a:schemeClr val="tx1"/>
                          </a:solidFill>
                          <a:effectLst/>
                          <a:latin typeface="+mn-lt"/>
                        </a:rPr>
                        <a:t>Febrile neutropenia</a:t>
                      </a:r>
                      <a:endParaRPr lang="en-US" sz="1400" b="0" dirty="0">
                        <a:solidFill>
                          <a:schemeClr val="tx1"/>
                        </a:solidFill>
                        <a:effectLst/>
                        <a:latin typeface="+mn-lt"/>
                        <a:ea typeface="Calibri" panose="020F0502020204030204" pitchFamily="34" charset="0"/>
                        <a:cs typeface="Times New Roman" panose="02020603050405020304" pitchFamily="18" charset="0"/>
                      </a:endParaRPr>
                    </a:p>
                  </a:txBody>
                  <a:tcPr marL="51435" marR="51435"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1400" dirty="0">
                          <a:solidFill>
                            <a:schemeClr val="tx1"/>
                          </a:solidFill>
                          <a:effectLst/>
                          <a:latin typeface="+mn-lt"/>
                          <a:ea typeface="Calibri" panose="020F0502020204030204" pitchFamily="34" charset="0"/>
                          <a:cs typeface="Times New Roman" panose="02020603050405020304" pitchFamily="18" charset="0"/>
                        </a:rPr>
                        <a:t>5 (26)</a:t>
                      </a:r>
                    </a:p>
                  </a:txBody>
                  <a:tcPr marL="51435" marR="514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1400" dirty="0">
                          <a:solidFill>
                            <a:schemeClr val="tx1"/>
                          </a:solidFill>
                          <a:effectLst/>
                          <a:latin typeface="+mn-lt"/>
                          <a:ea typeface="Calibri" panose="020F0502020204030204" pitchFamily="34" charset="0"/>
                          <a:cs typeface="Times New Roman" panose="02020603050405020304" pitchFamily="18" charset="0"/>
                        </a:rPr>
                        <a:t>1 (25)</a:t>
                      </a:r>
                    </a:p>
                  </a:txBody>
                  <a:tcPr marL="51435" marR="514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1400" dirty="0">
                          <a:solidFill>
                            <a:schemeClr val="tx1"/>
                          </a:solidFill>
                          <a:effectLst/>
                          <a:latin typeface="+mn-lt"/>
                          <a:ea typeface="Calibri" panose="020F0502020204030204" pitchFamily="34" charset="0"/>
                          <a:cs typeface="Times New Roman" panose="02020603050405020304" pitchFamily="18" charset="0"/>
                        </a:rPr>
                        <a:t>4 (27)</a:t>
                      </a:r>
                    </a:p>
                  </a:txBody>
                  <a:tcPr marL="51435" marR="51435"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78078001"/>
                  </a:ext>
                </a:extLst>
              </a:tr>
              <a:tr h="211470">
                <a:tc>
                  <a:txBody>
                    <a:bodyPr/>
                    <a:lstStyle/>
                    <a:p>
                      <a:pPr marL="0" marR="0">
                        <a:lnSpc>
                          <a:spcPct val="115000"/>
                        </a:lnSpc>
                        <a:spcBef>
                          <a:spcPts val="0"/>
                        </a:spcBef>
                        <a:spcAft>
                          <a:spcPts val="0"/>
                        </a:spcAft>
                      </a:pPr>
                      <a:r>
                        <a:rPr lang="en-US" sz="1400" strike="noStrike" dirty="0">
                          <a:solidFill>
                            <a:schemeClr val="tx1"/>
                          </a:solidFill>
                          <a:effectLst/>
                          <a:latin typeface="+mn-lt"/>
                        </a:rPr>
                        <a:t>Cytokine release syndrome (CRS)</a:t>
                      </a:r>
                      <a:r>
                        <a:rPr lang="en-US" sz="1400" strike="noStrike" baseline="30000" dirty="0">
                          <a:solidFill>
                            <a:schemeClr val="tx1"/>
                          </a:solidFill>
                          <a:effectLst/>
                          <a:latin typeface="+mn-lt"/>
                        </a:rPr>
                        <a:t>a</a:t>
                      </a:r>
                      <a:endParaRPr lang="en-US" sz="1400" strike="sngStrike" dirty="0">
                        <a:solidFill>
                          <a:schemeClr val="tx1"/>
                        </a:solidFill>
                        <a:effectLst/>
                        <a:latin typeface="+mn-lt"/>
                        <a:ea typeface="Calibri" panose="020F0502020204030204" pitchFamily="34" charset="0"/>
                        <a:cs typeface="Times New Roman" panose="02020603050405020304" pitchFamily="18" charset="0"/>
                      </a:endParaRPr>
                    </a:p>
                  </a:txBody>
                  <a:tcPr marL="51435" marR="51435"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marL="0" marR="0">
                        <a:lnSpc>
                          <a:spcPct val="115000"/>
                        </a:lnSpc>
                        <a:spcBef>
                          <a:spcPts val="0"/>
                        </a:spcBef>
                        <a:spcAft>
                          <a:spcPts val="0"/>
                        </a:spcAft>
                      </a:pPr>
                      <a:endParaRPr lang="en-US" sz="1400" strike="sngStrike" dirty="0">
                        <a:solidFill>
                          <a:schemeClr val="tx1"/>
                        </a:solidFill>
                        <a:effectLst/>
                        <a:latin typeface="+mn-lt"/>
                        <a:ea typeface="Calibri" panose="020F0502020204030204" pitchFamily="34" charset="0"/>
                        <a:cs typeface="Times New Roman" panose="02020603050405020304" pitchFamily="18" charset="0"/>
                      </a:endParaRPr>
                    </a:p>
                  </a:txBody>
                  <a:tcPr marL="51435" marR="514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marL="0" marR="0">
                        <a:lnSpc>
                          <a:spcPct val="115000"/>
                        </a:lnSpc>
                        <a:spcBef>
                          <a:spcPts val="0"/>
                        </a:spcBef>
                        <a:spcAft>
                          <a:spcPts val="0"/>
                        </a:spcAft>
                      </a:pPr>
                      <a:endParaRPr lang="en-US" sz="1400" strike="sngStrike" dirty="0">
                        <a:solidFill>
                          <a:schemeClr val="tx1"/>
                        </a:solidFill>
                        <a:effectLst/>
                        <a:latin typeface="+mn-lt"/>
                        <a:ea typeface="Calibri" panose="020F0502020204030204" pitchFamily="34" charset="0"/>
                        <a:cs typeface="Times New Roman" panose="02020603050405020304" pitchFamily="18" charset="0"/>
                      </a:endParaRPr>
                    </a:p>
                  </a:txBody>
                  <a:tcPr marL="51435" marR="514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marL="0" marR="0">
                        <a:lnSpc>
                          <a:spcPct val="115000"/>
                        </a:lnSpc>
                        <a:spcBef>
                          <a:spcPts val="0"/>
                        </a:spcBef>
                        <a:spcAft>
                          <a:spcPts val="0"/>
                        </a:spcAft>
                      </a:pPr>
                      <a:endParaRPr lang="en-US" sz="1400" strike="sngStrike" dirty="0">
                        <a:solidFill>
                          <a:schemeClr val="tx1"/>
                        </a:solidFill>
                        <a:effectLst/>
                        <a:latin typeface="+mn-lt"/>
                        <a:ea typeface="Calibri" panose="020F0502020204030204" pitchFamily="34" charset="0"/>
                        <a:cs typeface="Times New Roman" panose="02020603050405020304" pitchFamily="18" charset="0"/>
                      </a:endParaRPr>
                    </a:p>
                  </a:txBody>
                  <a:tcPr marL="51435" marR="51435"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1709375457"/>
                  </a:ext>
                </a:extLst>
              </a:tr>
              <a:tr h="211470">
                <a:tc>
                  <a:txBody>
                    <a:bodyPr/>
                    <a:lstStyle/>
                    <a:p>
                      <a:pPr marL="101600" marR="0">
                        <a:lnSpc>
                          <a:spcPct val="115000"/>
                        </a:lnSpc>
                        <a:spcBef>
                          <a:spcPts val="0"/>
                        </a:spcBef>
                        <a:spcAft>
                          <a:spcPts val="0"/>
                        </a:spcAft>
                      </a:pPr>
                      <a:r>
                        <a:rPr lang="en-US" sz="1400" b="0" dirty="0">
                          <a:solidFill>
                            <a:schemeClr val="tx1"/>
                          </a:solidFill>
                          <a:effectLst/>
                          <a:latin typeface="+mn-lt"/>
                          <a:ea typeface="Calibri" panose="020F0502020204030204" pitchFamily="34" charset="0"/>
                          <a:cs typeface="Times New Roman" panose="02020603050405020304" pitchFamily="18" charset="0"/>
                        </a:rPr>
                        <a:t>All-grade CRS,</a:t>
                      </a:r>
                      <a:r>
                        <a:rPr lang="en-US" sz="1400" b="0" baseline="0" dirty="0">
                          <a:solidFill>
                            <a:schemeClr val="tx1"/>
                          </a:solidFill>
                          <a:effectLst/>
                          <a:latin typeface="+mn-lt"/>
                          <a:ea typeface="Calibri" panose="020F0502020204030204" pitchFamily="34" charset="0"/>
                          <a:cs typeface="Times New Roman" panose="02020603050405020304" pitchFamily="18" charset="0"/>
                        </a:rPr>
                        <a:t> n (%)</a:t>
                      </a:r>
                      <a:endParaRPr lang="en-US" sz="1400" b="0" dirty="0">
                        <a:solidFill>
                          <a:schemeClr val="tx1"/>
                        </a:solidFill>
                        <a:effectLst/>
                        <a:latin typeface="+mn-lt"/>
                        <a:ea typeface="Calibri" panose="020F0502020204030204" pitchFamily="34" charset="0"/>
                        <a:cs typeface="Times New Roman" panose="02020603050405020304" pitchFamily="18" charset="0"/>
                      </a:endParaRPr>
                    </a:p>
                  </a:txBody>
                  <a:tcPr marL="51435" marR="51435"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1400" b="1" dirty="0">
                          <a:solidFill>
                            <a:srgbClr val="FF0000"/>
                          </a:solidFill>
                          <a:effectLst/>
                          <a:latin typeface="+mn-lt"/>
                          <a:ea typeface="Calibri" panose="020F0502020204030204" pitchFamily="34" charset="0"/>
                          <a:cs typeface="Times New Roman" panose="02020603050405020304" pitchFamily="18" charset="0"/>
                        </a:rPr>
                        <a:t>14 (74)</a:t>
                      </a:r>
                    </a:p>
                  </a:txBody>
                  <a:tcPr marL="51435" marR="514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1400" dirty="0">
                          <a:solidFill>
                            <a:schemeClr val="tx1"/>
                          </a:solidFill>
                          <a:effectLst/>
                          <a:latin typeface="+mn-lt"/>
                          <a:ea typeface="Calibri" panose="020F0502020204030204" pitchFamily="34" charset="0"/>
                          <a:cs typeface="Times New Roman" panose="02020603050405020304" pitchFamily="18" charset="0"/>
                        </a:rPr>
                        <a:t>4 (100)</a:t>
                      </a:r>
                    </a:p>
                  </a:txBody>
                  <a:tcPr marL="51435" marR="514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1400" dirty="0">
                          <a:solidFill>
                            <a:schemeClr val="tx1"/>
                          </a:solidFill>
                          <a:effectLst/>
                          <a:latin typeface="+mn-lt"/>
                          <a:ea typeface="Calibri" panose="020F0502020204030204" pitchFamily="34" charset="0"/>
                          <a:cs typeface="Times New Roman" panose="02020603050405020304" pitchFamily="18" charset="0"/>
                        </a:rPr>
                        <a:t>10 (67)</a:t>
                      </a:r>
                    </a:p>
                  </a:txBody>
                  <a:tcPr marL="51435" marR="51435"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3356410274"/>
                  </a:ext>
                </a:extLst>
              </a:tr>
              <a:tr h="211470">
                <a:tc>
                  <a:txBody>
                    <a:bodyPr/>
                    <a:lstStyle/>
                    <a:p>
                      <a:pPr marL="213995" marR="0">
                        <a:lnSpc>
                          <a:spcPct val="115000"/>
                        </a:lnSpc>
                        <a:spcBef>
                          <a:spcPts val="0"/>
                        </a:spcBef>
                        <a:spcAft>
                          <a:spcPts val="0"/>
                        </a:spcAft>
                      </a:pPr>
                      <a:r>
                        <a:rPr lang="en-US" sz="1400" b="0" strike="noStrike" dirty="0">
                          <a:solidFill>
                            <a:schemeClr val="tx1"/>
                          </a:solidFill>
                          <a:effectLst/>
                          <a:latin typeface="+mn-lt"/>
                        </a:rPr>
                        <a:t>Median </a:t>
                      </a:r>
                      <a:r>
                        <a:rPr lang="en-US" sz="1400" b="0" dirty="0">
                          <a:solidFill>
                            <a:schemeClr val="tx1"/>
                          </a:solidFill>
                          <a:effectLst/>
                          <a:latin typeface="+mn-lt"/>
                        </a:rPr>
                        <a:t>time to CRS onset, days (range)</a:t>
                      </a:r>
                      <a:endParaRPr lang="en-US" sz="1400" b="0" dirty="0">
                        <a:solidFill>
                          <a:schemeClr val="tx1"/>
                        </a:solidFill>
                        <a:effectLst/>
                        <a:latin typeface="+mn-lt"/>
                        <a:ea typeface="Calibri" panose="020F0502020204030204" pitchFamily="34" charset="0"/>
                        <a:cs typeface="Times New Roman" panose="02020603050405020304" pitchFamily="18" charset="0"/>
                      </a:endParaRPr>
                    </a:p>
                  </a:txBody>
                  <a:tcPr marL="51435" marR="51435"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1400" dirty="0">
                          <a:solidFill>
                            <a:schemeClr val="tx1"/>
                          </a:solidFill>
                          <a:effectLst/>
                          <a:latin typeface="+mn-lt"/>
                          <a:ea typeface="Calibri" panose="020F0502020204030204" pitchFamily="34" charset="0"/>
                          <a:cs typeface="Times New Roman" panose="02020603050405020304" pitchFamily="18" charset="0"/>
                        </a:rPr>
                        <a:t>6.5 (1</a:t>
                      </a:r>
                      <a:r>
                        <a:rPr lang="en-US" sz="1400" b="0" kern="1200" dirty="0">
                          <a:solidFill>
                            <a:schemeClr val="tx1"/>
                          </a:solidFill>
                          <a:latin typeface="+mn-lt"/>
                          <a:ea typeface="+mn-ea"/>
                          <a:cs typeface="Calibri" panose="020F0502020204030204" pitchFamily="34" charset="0"/>
                        </a:rPr>
                        <a:t>—13)</a:t>
                      </a:r>
                      <a:endParaRPr lang="en-US" sz="1400" dirty="0">
                        <a:solidFill>
                          <a:schemeClr val="tx1"/>
                        </a:solidFill>
                        <a:effectLst/>
                        <a:latin typeface="+mn-lt"/>
                        <a:ea typeface="Calibri" panose="020F0502020204030204" pitchFamily="34" charset="0"/>
                        <a:cs typeface="Times New Roman" panose="02020603050405020304" pitchFamily="18" charset="0"/>
                      </a:endParaRPr>
                    </a:p>
                  </a:txBody>
                  <a:tcPr marL="51435" marR="514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1400" dirty="0">
                          <a:solidFill>
                            <a:schemeClr val="tx1"/>
                          </a:solidFill>
                          <a:effectLst/>
                          <a:latin typeface="+mn-lt"/>
                          <a:ea typeface="Calibri" panose="020F0502020204030204" pitchFamily="34" charset="0"/>
                          <a:cs typeface="Times New Roman" panose="02020603050405020304" pitchFamily="18" charset="0"/>
                        </a:rPr>
                        <a:t>8 (6</a:t>
                      </a:r>
                      <a:r>
                        <a:rPr lang="en-US" sz="1400" b="0" kern="1200" dirty="0">
                          <a:solidFill>
                            <a:schemeClr val="tx1"/>
                          </a:solidFill>
                          <a:latin typeface="+mn-lt"/>
                          <a:ea typeface="+mn-ea"/>
                          <a:cs typeface="Calibri" panose="020F0502020204030204" pitchFamily="34" charset="0"/>
                        </a:rPr>
                        <a:t>—13)</a:t>
                      </a:r>
                      <a:endParaRPr lang="en-US" sz="1400" dirty="0">
                        <a:solidFill>
                          <a:schemeClr val="tx1"/>
                        </a:solidFill>
                        <a:effectLst/>
                        <a:latin typeface="+mn-lt"/>
                        <a:ea typeface="Calibri" panose="020F0502020204030204" pitchFamily="34" charset="0"/>
                        <a:cs typeface="Times New Roman" panose="02020603050405020304" pitchFamily="18" charset="0"/>
                      </a:endParaRPr>
                    </a:p>
                  </a:txBody>
                  <a:tcPr marL="51435" marR="514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1400" dirty="0">
                          <a:solidFill>
                            <a:schemeClr val="tx1"/>
                          </a:solidFill>
                          <a:effectLst/>
                          <a:latin typeface="+mn-lt"/>
                          <a:ea typeface="Calibri" panose="020F0502020204030204" pitchFamily="34" charset="0"/>
                          <a:cs typeface="Times New Roman" panose="02020603050405020304" pitchFamily="18" charset="0"/>
                        </a:rPr>
                        <a:t>5.5 (1</a:t>
                      </a:r>
                      <a:r>
                        <a:rPr lang="en-US" sz="1400" b="0" kern="1200" dirty="0">
                          <a:solidFill>
                            <a:schemeClr val="tx1"/>
                          </a:solidFill>
                          <a:latin typeface="+mn-lt"/>
                          <a:ea typeface="+mn-ea"/>
                          <a:cs typeface="Calibri" panose="020F0502020204030204" pitchFamily="34" charset="0"/>
                        </a:rPr>
                        <a:t>—8)</a:t>
                      </a:r>
                      <a:endParaRPr lang="en-US" sz="1400" dirty="0">
                        <a:solidFill>
                          <a:schemeClr val="tx1"/>
                        </a:solidFill>
                        <a:effectLst/>
                        <a:latin typeface="+mn-lt"/>
                        <a:ea typeface="Calibri" panose="020F0502020204030204" pitchFamily="34" charset="0"/>
                        <a:cs typeface="Times New Roman" panose="02020603050405020304" pitchFamily="18" charset="0"/>
                      </a:endParaRPr>
                    </a:p>
                  </a:txBody>
                  <a:tcPr marL="51435" marR="51435"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674150268"/>
                  </a:ext>
                </a:extLst>
              </a:tr>
              <a:tr h="211470">
                <a:tc>
                  <a:txBody>
                    <a:bodyPr/>
                    <a:lstStyle/>
                    <a:p>
                      <a:pPr marL="213995" marR="0">
                        <a:lnSpc>
                          <a:spcPct val="115000"/>
                        </a:lnSpc>
                        <a:spcBef>
                          <a:spcPts val="0"/>
                        </a:spcBef>
                        <a:spcAft>
                          <a:spcPts val="0"/>
                        </a:spcAft>
                      </a:pPr>
                      <a:r>
                        <a:rPr lang="en-US" sz="1400" b="0" strike="noStrike" dirty="0">
                          <a:solidFill>
                            <a:schemeClr val="tx1"/>
                          </a:solidFill>
                          <a:effectLst/>
                          <a:latin typeface="+mn-lt"/>
                        </a:rPr>
                        <a:t>Median </a:t>
                      </a:r>
                      <a:r>
                        <a:rPr lang="en-US" sz="1400" b="0" dirty="0">
                          <a:solidFill>
                            <a:schemeClr val="tx1"/>
                          </a:solidFill>
                          <a:effectLst/>
                          <a:latin typeface="+mn-lt"/>
                        </a:rPr>
                        <a:t>duration of CRS, days (range)</a:t>
                      </a:r>
                      <a:endParaRPr lang="en-US" sz="1400" b="0" dirty="0">
                        <a:solidFill>
                          <a:schemeClr val="tx1"/>
                        </a:solidFill>
                        <a:effectLst/>
                        <a:latin typeface="+mn-lt"/>
                        <a:ea typeface="Calibri" panose="020F0502020204030204" pitchFamily="34" charset="0"/>
                        <a:cs typeface="Times New Roman" panose="02020603050405020304" pitchFamily="18" charset="0"/>
                      </a:endParaRPr>
                    </a:p>
                  </a:txBody>
                  <a:tcPr marL="51435" marR="51435"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1400" dirty="0">
                          <a:solidFill>
                            <a:schemeClr val="tx1"/>
                          </a:solidFill>
                          <a:effectLst/>
                          <a:latin typeface="+mn-lt"/>
                          <a:ea typeface="Calibri" panose="020F0502020204030204" pitchFamily="34" charset="0"/>
                          <a:cs typeface="Times New Roman" panose="02020603050405020304" pitchFamily="18" charset="0"/>
                        </a:rPr>
                        <a:t>6 (3</a:t>
                      </a:r>
                      <a:r>
                        <a:rPr lang="en-US" sz="1400" b="0" kern="1200" dirty="0">
                          <a:solidFill>
                            <a:schemeClr val="tx1"/>
                          </a:solidFill>
                          <a:latin typeface="+mn-lt"/>
                          <a:ea typeface="+mn-ea"/>
                          <a:cs typeface="Calibri" panose="020F0502020204030204" pitchFamily="34" charset="0"/>
                        </a:rPr>
                        <a:t>—13)</a:t>
                      </a:r>
                      <a:endParaRPr lang="en-US" sz="1400" dirty="0">
                        <a:solidFill>
                          <a:schemeClr val="tx1"/>
                        </a:solidFill>
                        <a:effectLst/>
                        <a:latin typeface="+mn-lt"/>
                        <a:ea typeface="Calibri" panose="020F0502020204030204" pitchFamily="34" charset="0"/>
                        <a:cs typeface="Times New Roman" panose="02020603050405020304" pitchFamily="18" charset="0"/>
                      </a:endParaRPr>
                    </a:p>
                  </a:txBody>
                  <a:tcPr marL="51435" marR="514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1400" dirty="0">
                          <a:solidFill>
                            <a:schemeClr val="tx1"/>
                          </a:solidFill>
                          <a:effectLst/>
                          <a:latin typeface="+mn-lt"/>
                          <a:ea typeface="Calibri" panose="020F0502020204030204" pitchFamily="34" charset="0"/>
                          <a:cs typeface="Times New Roman" panose="02020603050405020304" pitchFamily="18" charset="0"/>
                        </a:rPr>
                        <a:t>6.5 (4</a:t>
                      </a:r>
                      <a:r>
                        <a:rPr lang="en-US" sz="1400" b="0" kern="1200" dirty="0">
                          <a:solidFill>
                            <a:schemeClr val="tx1"/>
                          </a:solidFill>
                          <a:latin typeface="+mn-lt"/>
                          <a:ea typeface="+mn-ea"/>
                          <a:cs typeface="Calibri" panose="020F0502020204030204" pitchFamily="34" charset="0"/>
                        </a:rPr>
                        <a:t>—7)</a:t>
                      </a:r>
                      <a:endParaRPr lang="en-US" sz="1400" dirty="0">
                        <a:solidFill>
                          <a:schemeClr val="tx1"/>
                        </a:solidFill>
                        <a:effectLst/>
                        <a:latin typeface="+mn-lt"/>
                        <a:ea typeface="Calibri" panose="020F0502020204030204" pitchFamily="34" charset="0"/>
                        <a:cs typeface="Times New Roman" panose="02020603050405020304" pitchFamily="18" charset="0"/>
                      </a:endParaRPr>
                    </a:p>
                  </a:txBody>
                  <a:tcPr marL="51435" marR="514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1400" dirty="0">
                          <a:solidFill>
                            <a:schemeClr val="tx1"/>
                          </a:solidFill>
                          <a:effectLst/>
                          <a:latin typeface="+mn-lt"/>
                          <a:ea typeface="Calibri" panose="020F0502020204030204" pitchFamily="34" charset="0"/>
                          <a:cs typeface="Times New Roman" panose="02020603050405020304" pitchFamily="18" charset="0"/>
                        </a:rPr>
                        <a:t>5.5 (3</a:t>
                      </a:r>
                      <a:r>
                        <a:rPr lang="en-US" sz="1400" b="0" kern="1200" dirty="0">
                          <a:solidFill>
                            <a:schemeClr val="tx1"/>
                          </a:solidFill>
                          <a:latin typeface="+mn-lt"/>
                          <a:ea typeface="+mn-ea"/>
                          <a:cs typeface="Calibri" panose="020F0502020204030204" pitchFamily="34" charset="0"/>
                        </a:rPr>
                        <a:t>—13)</a:t>
                      </a:r>
                      <a:endParaRPr lang="en-US" sz="1400" dirty="0">
                        <a:solidFill>
                          <a:schemeClr val="tx1"/>
                        </a:solidFill>
                        <a:effectLst/>
                        <a:latin typeface="+mn-lt"/>
                        <a:ea typeface="Calibri" panose="020F0502020204030204" pitchFamily="34" charset="0"/>
                        <a:cs typeface="Times New Roman" panose="02020603050405020304" pitchFamily="18" charset="0"/>
                      </a:endParaRPr>
                    </a:p>
                  </a:txBody>
                  <a:tcPr marL="51435" marR="51435"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3569467505"/>
                  </a:ext>
                </a:extLst>
              </a:tr>
              <a:tr h="211470">
                <a:tc>
                  <a:txBody>
                    <a:bodyPr/>
                    <a:lstStyle/>
                    <a:p>
                      <a:pPr marL="111125" marR="0" lvl="0" indent="0" algn="l" defTabSz="914400" rtl="0" eaLnBrk="1" fontAlgn="auto" latinLnBrk="0" hangingPunct="1">
                        <a:lnSpc>
                          <a:spcPct val="115000"/>
                        </a:lnSpc>
                        <a:spcBef>
                          <a:spcPts val="0"/>
                        </a:spcBef>
                        <a:spcAft>
                          <a:spcPts val="0"/>
                        </a:spcAft>
                        <a:buClrTx/>
                        <a:buSzTx/>
                        <a:buFontTx/>
                        <a:buNone/>
                        <a:tabLst/>
                        <a:defRPr/>
                      </a:pPr>
                      <a:r>
                        <a:rPr lang="en-US" sz="1400" b="0" kern="1200" dirty="0">
                          <a:solidFill>
                            <a:schemeClr val="tx1"/>
                          </a:solidFill>
                          <a:effectLst/>
                          <a:latin typeface="+mn-lt"/>
                          <a:ea typeface="+mn-ea"/>
                          <a:cs typeface="+mn-cs"/>
                        </a:rPr>
                        <a:t>Grade 3 CRS, n (%)</a:t>
                      </a:r>
                      <a:endParaRPr lang="en-US" sz="1400" b="0" kern="1200" dirty="0">
                        <a:solidFill>
                          <a:schemeClr val="tx1"/>
                        </a:solidFill>
                        <a:effectLst/>
                        <a:latin typeface="+mn-lt"/>
                        <a:ea typeface="Calibri" panose="020F0502020204030204" pitchFamily="34" charset="0"/>
                        <a:cs typeface="Times New Roman" panose="02020603050405020304" pitchFamily="18" charset="0"/>
                      </a:endParaRPr>
                    </a:p>
                  </a:txBody>
                  <a:tcPr marL="51435" marR="51435"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1400" b="1" dirty="0">
                          <a:solidFill>
                            <a:srgbClr val="FF0000"/>
                          </a:solidFill>
                          <a:effectLst/>
                          <a:latin typeface="+mn-lt"/>
                          <a:ea typeface="Calibri" panose="020F0502020204030204" pitchFamily="34" charset="0"/>
                          <a:cs typeface="Times New Roman" panose="02020603050405020304" pitchFamily="18" charset="0"/>
                        </a:rPr>
                        <a:t>1 (5)</a:t>
                      </a:r>
                    </a:p>
                  </a:txBody>
                  <a:tcPr marL="51435" marR="514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1400" dirty="0">
                          <a:solidFill>
                            <a:schemeClr val="tx1"/>
                          </a:solidFill>
                          <a:effectLst/>
                          <a:latin typeface="+mn-lt"/>
                          <a:ea typeface="Calibri" panose="020F0502020204030204" pitchFamily="34" charset="0"/>
                          <a:cs typeface="Times New Roman" panose="02020603050405020304" pitchFamily="18" charset="0"/>
                        </a:rPr>
                        <a:t>1 (25)</a:t>
                      </a:r>
                    </a:p>
                  </a:txBody>
                  <a:tcPr marL="51435" marR="514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1400" dirty="0">
                          <a:solidFill>
                            <a:schemeClr val="tx1"/>
                          </a:solidFill>
                          <a:effectLst/>
                          <a:latin typeface="+mn-lt"/>
                          <a:ea typeface="Calibri" panose="020F0502020204030204" pitchFamily="34" charset="0"/>
                          <a:cs typeface="Times New Roman" panose="02020603050405020304" pitchFamily="18" charset="0"/>
                        </a:rPr>
                        <a:t>0</a:t>
                      </a:r>
                    </a:p>
                  </a:txBody>
                  <a:tcPr marL="51435" marR="51435"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227443149"/>
                  </a:ext>
                </a:extLst>
              </a:tr>
              <a:tr h="211470">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US" sz="1400" strike="noStrike" dirty="0">
                          <a:solidFill>
                            <a:schemeClr val="tx1"/>
                          </a:solidFill>
                          <a:effectLst/>
                          <a:latin typeface="+mn-lt"/>
                        </a:rPr>
                        <a:t>Neurological events (NEs)</a:t>
                      </a:r>
                      <a:endParaRPr lang="en-US" sz="1400" b="1" kern="1200" dirty="0">
                        <a:solidFill>
                          <a:schemeClr val="tx1"/>
                        </a:solidFill>
                        <a:effectLst/>
                        <a:latin typeface="+mn-lt"/>
                        <a:ea typeface="Calibri" panose="020F0502020204030204" pitchFamily="34" charset="0"/>
                        <a:cs typeface="Times New Roman" panose="02020603050405020304" pitchFamily="18" charset="0"/>
                      </a:endParaRPr>
                    </a:p>
                  </a:txBody>
                  <a:tcPr marL="51435" marR="51435"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endParaRPr lang="en-US" sz="1400" b="1" kern="1200" dirty="0">
                        <a:solidFill>
                          <a:schemeClr val="tx1"/>
                        </a:solidFill>
                        <a:effectLst/>
                        <a:latin typeface="+mn-lt"/>
                        <a:ea typeface="Calibri" panose="020F0502020204030204" pitchFamily="34" charset="0"/>
                        <a:cs typeface="Times New Roman" panose="02020603050405020304" pitchFamily="18" charset="0"/>
                      </a:endParaRPr>
                    </a:p>
                  </a:txBody>
                  <a:tcPr marL="51435" marR="514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endParaRPr lang="en-US" sz="1400" b="1" kern="1200" dirty="0">
                        <a:solidFill>
                          <a:schemeClr val="tx1"/>
                        </a:solidFill>
                        <a:effectLst/>
                        <a:latin typeface="+mn-lt"/>
                        <a:ea typeface="Calibri" panose="020F0502020204030204" pitchFamily="34" charset="0"/>
                        <a:cs typeface="Times New Roman" panose="02020603050405020304" pitchFamily="18" charset="0"/>
                      </a:endParaRPr>
                    </a:p>
                  </a:txBody>
                  <a:tcPr marL="51435" marR="514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endParaRPr lang="en-US" sz="1400" b="1" kern="1200" dirty="0">
                        <a:solidFill>
                          <a:schemeClr val="tx1"/>
                        </a:solidFill>
                        <a:effectLst/>
                        <a:latin typeface="+mn-lt"/>
                        <a:ea typeface="Calibri" panose="020F0502020204030204" pitchFamily="34" charset="0"/>
                        <a:cs typeface="Times New Roman" panose="02020603050405020304" pitchFamily="18" charset="0"/>
                      </a:endParaRPr>
                    </a:p>
                  </a:txBody>
                  <a:tcPr marL="51435" marR="51435"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43147135"/>
                  </a:ext>
                </a:extLst>
              </a:tr>
              <a:tr h="211470">
                <a:tc>
                  <a:txBody>
                    <a:bodyPr/>
                    <a:lstStyle/>
                    <a:p>
                      <a:pPr marL="101600" marR="0">
                        <a:lnSpc>
                          <a:spcPct val="115000"/>
                        </a:lnSpc>
                        <a:spcBef>
                          <a:spcPts val="0"/>
                        </a:spcBef>
                        <a:spcAft>
                          <a:spcPts val="0"/>
                        </a:spcAft>
                      </a:pPr>
                      <a:r>
                        <a:rPr lang="en-US" sz="1400" b="0" dirty="0">
                          <a:solidFill>
                            <a:schemeClr val="tx1"/>
                          </a:solidFill>
                          <a:effectLst/>
                          <a:latin typeface="+mn-lt"/>
                          <a:ea typeface="Calibri" panose="020F0502020204030204" pitchFamily="34" charset="0"/>
                          <a:cs typeface="Times New Roman" panose="02020603050405020304" pitchFamily="18" charset="0"/>
                        </a:rPr>
                        <a:t>All-grade NEs,</a:t>
                      </a:r>
                      <a:r>
                        <a:rPr lang="en-US" sz="1400" b="0" baseline="0" dirty="0">
                          <a:solidFill>
                            <a:schemeClr val="tx1"/>
                          </a:solidFill>
                          <a:effectLst/>
                          <a:latin typeface="+mn-lt"/>
                          <a:ea typeface="Calibri" panose="020F0502020204030204" pitchFamily="34" charset="0"/>
                          <a:cs typeface="Times New Roman" panose="02020603050405020304" pitchFamily="18" charset="0"/>
                        </a:rPr>
                        <a:t> n (%)</a:t>
                      </a:r>
                      <a:endParaRPr lang="en-US" sz="1400" b="0" dirty="0">
                        <a:solidFill>
                          <a:schemeClr val="tx1"/>
                        </a:solidFill>
                        <a:effectLst/>
                        <a:latin typeface="+mn-lt"/>
                        <a:ea typeface="Calibri" panose="020F0502020204030204" pitchFamily="34" charset="0"/>
                        <a:cs typeface="Times New Roman" panose="02020603050405020304" pitchFamily="18" charset="0"/>
                      </a:endParaRPr>
                    </a:p>
                  </a:txBody>
                  <a:tcPr marL="51435" marR="51435"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1400" b="1" dirty="0">
                          <a:solidFill>
                            <a:srgbClr val="FF0000"/>
                          </a:solidFill>
                          <a:effectLst/>
                          <a:latin typeface="+mn-lt"/>
                          <a:ea typeface="Calibri" panose="020F0502020204030204" pitchFamily="34" charset="0"/>
                          <a:cs typeface="Times New Roman" panose="02020603050405020304" pitchFamily="18" charset="0"/>
                        </a:rPr>
                        <a:t>6 (32)</a:t>
                      </a:r>
                    </a:p>
                  </a:txBody>
                  <a:tcPr marL="51435" marR="514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1400" dirty="0">
                          <a:solidFill>
                            <a:schemeClr val="tx1"/>
                          </a:solidFill>
                          <a:effectLst/>
                          <a:latin typeface="+mn-lt"/>
                          <a:ea typeface="Calibri" panose="020F0502020204030204" pitchFamily="34" charset="0"/>
                          <a:cs typeface="Times New Roman" panose="02020603050405020304" pitchFamily="18" charset="0"/>
                        </a:rPr>
                        <a:t>2 (50)</a:t>
                      </a:r>
                    </a:p>
                  </a:txBody>
                  <a:tcPr marL="51435" marR="514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1400" dirty="0">
                          <a:solidFill>
                            <a:schemeClr val="tx1"/>
                          </a:solidFill>
                          <a:effectLst/>
                          <a:latin typeface="+mn-lt"/>
                          <a:ea typeface="Calibri" panose="020F0502020204030204" pitchFamily="34" charset="0"/>
                          <a:cs typeface="Times New Roman" panose="02020603050405020304" pitchFamily="18" charset="0"/>
                        </a:rPr>
                        <a:t>4 (27)</a:t>
                      </a:r>
                    </a:p>
                  </a:txBody>
                  <a:tcPr marL="51435" marR="51435"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2786890329"/>
                  </a:ext>
                </a:extLst>
              </a:tr>
              <a:tr h="211470">
                <a:tc>
                  <a:txBody>
                    <a:bodyPr/>
                    <a:lstStyle/>
                    <a:p>
                      <a:pPr marL="213995" marR="0">
                        <a:lnSpc>
                          <a:spcPct val="115000"/>
                        </a:lnSpc>
                        <a:spcBef>
                          <a:spcPts val="0"/>
                        </a:spcBef>
                        <a:spcAft>
                          <a:spcPts val="0"/>
                        </a:spcAft>
                      </a:pPr>
                      <a:r>
                        <a:rPr lang="en-US" sz="1400" b="0" strike="noStrike" dirty="0">
                          <a:solidFill>
                            <a:schemeClr val="tx1"/>
                          </a:solidFill>
                          <a:effectLst/>
                          <a:latin typeface="+mn-lt"/>
                        </a:rPr>
                        <a:t>Median </a:t>
                      </a:r>
                      <a:r>
                        <a:rPr lang="en-US" sz="1400" b="0" dirty="0">
                          <a:solidFill>
                            <a:schemeClr val="tx1"/>
                          </a:solidFill>
                          <a:effectLst/>
                          <a:latin typeface="+mn-lt"/>
                        </a:rPr>
                        <a:t>time to NE onset, days (range)</a:t>
                      </a:r>
                      <a:endParaRPr lang="en-US" sz="1400" b="0" dirty="0">
                        <a:solidFill>
                          <a:schemeClr val="tx1"/>
                        </a:solidFill>
                        <a:effectLst/>
                        <a:latin typeface="+mn-lt"/>
                        <a:ea typeface="Calibri" panose="020F0502020204030204" pitchFamily="34" charset="0"/>
                        <a:cs typeface="Times New Roman" panose="02020603050405020304" pitchFamily="18" charset="0"/>
                      </a:endParaRPr>
                    </a:p>
                  </a:txBody>
                  <a:tcPr marL="51435" marR="51435"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1400" dirty="0">
                          <a:solidFill>
                            <a:schemeClr val="tx1"/>
                          </a:solidFill>
                          <a:effectLst/>
                          <a:latin typeface="+mn-lt"/>
                          <a:ea typeface="Calibri" panose="020F0502020204030204" pitchFamily="34" charset="0"/>
                          <a:cs typeface="Times New Roman" panose="02020603050405020304" pitchFamily="18" charset="0"/>
                        </a:rPr>
                        <a:t>8 (5</a:t>
                      </a:r>
                      <a:r>
                        <a:rPr lang="en-US" sz="1400" b="0" kern="1200" dirty="0">
                          <a:solidFill>
                            <a:schemeClr val="tx1"/>
                          </a:solidFill>
                          <a:latin typeface="+mn-lt"/>
                          <a:ea typeface="+mn-ea"/>
                          <a:cs typeface="Calibri" panose="020F0502020204030204" pitchFamily="34" charset="0"/>
                        </a:rPr>
                        <a:t>—12)</a:t>
                      </a:r>
                      <a:endParaRPr lang="en-US" sz="1400" dirty="0">
                        <a:solidFill>
                          <a:schemeClr val="tx1"/>
                        </a:solidFill>
                        <a:effectLst/>
                        <a:latin typeface="+mn-lt"/>
                        <a:ea typeface="Calibri" panose="020F0502020204030204" pitchFamily="34" charset="0"/>
                        <a:cs typeface="Times New Roman" panose="02020603050405020304" pitchFamily="18" charset="0"/>
                      </a:endParaRPr>
                    </a:p>
                  </a:txBody>
                  <a:tcPr marL="51435" marR="514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1400" dirty="0">
                          <a:solidFill>
                            <a:schemeClr val="tx1"/>
                          </a:solidFill>
                          <a:effectLst/>
                          <a:latin typeface="+mn-lt"/>
                          <a:ea typeface="Calibri" panose="020F0502020204030204" pitchFamily="34" charset="0"/>
                          <a:cs typeface="Times New Roman" panose="02020603050405020304" pitchFamily="18" charset="0"/>
                        </a:rPr>
                        <a:t>9 (6</a:t>
                      </a:r>
                      <a:r>
                        <a:rPr lang="en-US" sz="1400" b="0" kern="1200" dirty="0">
                          <a:solidFill>
                            <a:schemeClr val="tx1"/>
                          </a:solidFill>
                          <a:latin typeface="+mn-lt"/>
                          <a:ea typeface="+mn-ea"/>
                          <a:cs typeface="Calibri" panose="020F0502020204030204" pitchFamily="34" charset="0"/>
                        </a:rPr>
                        <a:t>—12)</a:t>
                      </a:r>
                      <a:endParaRPr lang="en-US" sz="1400" dirty="0">
                        <a:solidFill>
                          <a:schemeClr val="tx1"/>
                        </a:solidFill>
                        <a:effectLst/>
                        <a:latin typeface="+mn-lt"/>
                        <a:ea typeface="Calibri" panose="020F0502020204030204" pitchFamily="34" charset="0"/>
                        <a:cs typeface="Times New Roman" panose="02020603050405020304" pitchFamily="18" charset="0"/>
                      </a:endParaRPr>
                    </a:p>
                  </a:txBody>
                  <a:tcPr marL="51435" marR="514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1400" dirty="0">
                          <a:solidFill>
                            <a:schemeClr val="tx1"/>
                          </a:solidFill>
                          <a:effectLst/>
                          <a:latin typeface="+mn-lt"/>
                          <a:ea typeface="Calibri" panose="020F0502020204030204" pitchFamily="34" charset="0"/>
                          <a:cs typeface="Times New Roman" panose="02020603050405020304" pitchFamily="18" charset="0"/>
                        </a:rPr>
                        <a:t>8 (5</a:t>
                      </a:r>
                      <a:r>
                        <a:rPr lang="en-US" sz="1400" b="0" kern="1200" dirty="0">
                          <a:solidFill>
                            <a:schemeClr val="tx1"/>
                          </a:solidFill>
                          <a:latin typeface="+mn-lt"/>
                          <a:ea typeface="+mn-ea"/>
                          <a:cs typeface="Calibri" panose="020F0502020204030204" pitchFamily="34" charset="0"/>
                        </a:rPr>
                        <a:t>—10)</a:t>
                      </a:r>
                      <a:endParaRPr lang="en-US" sz="1400" dirty="0">
                        <a:solidFill>
                          <a:schemeClr val="tx1"/>
                        </a:solidFill>
                        <a:effectLst/>
                        <a:latin typeface="+mn-lt"/>
                        <a:ea typeface="Calibri" panose="020F0502020204030204" pitchFamily="34" charset="0"/>
                        <a:cs typeface="Times New Roman" panose="02020603050405020304" pitchFamily="18" charset="0"/>
                      </a:endParaRPr>
                    </a:p>
                  </a:txBody>
                  <a:tcPr marL="51435" marR="51435"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2231591071"/>
                  </a:ext>
                </a:extLst>
              </a:tr>
              <a:tr h="211470">
                <a:tc>
                  <a:txBody>
                    <a:bodyPr/>
                    <a:lstStyle/>
                    <a:p>
                      <a:pPr marL="213995" marR="0">
                        <a:lnSpc>
                          <a:spcPct val="115000"/>
                        </a:lnSpc>
                        <a:spcBef>
                          <a:spcPts val="0"/>
                        </a:spcBef>
                        <a:spcAft>
                          <a:spcPts val="0"/>
                        </a:spcAft>
                      </a:pPr>
                      <a:r>
                        <a:rPr lang="en-US" sz="1400" b="0" strike="noStrike" dirty="0">
                          <a:solidFill>
                            <a:schemeClr val="tx1"/>
                          </a:solidFill>
                          <a:effectLst/>
                          <a:latin typeface="+mn-lt"/>
                        </a:rPr>
                        <a:t>Median </a:t>
                      </a:r>
                      <a:r>
                        <a:rPr lang="en-US" sz="1400" b="0" dirty="0">
                          <a:solidFill>
                            <a:schemeClr val="tx1"/>
                          </a:solidFill>
                          <a:effectLst/>
                          <a:latin typeface="+mn-lt"/>
                        </a:rPr>
                        <a:t>duration of NE, days (range)</a:t>
                      </a:r>
                      <a:endParaRPr lang="en-US" sz="1400" b="0" dirty="0">
                        <a:solidFill>
                          <a:schemeClr val="tx1"/>
                        </a:solidFill>
                        <a:effectLst/>
                        <a:latin typeface="+mn-lt"/>
                        <a:ea typeface="Calibri" panose="020F0502020204030204" pitchFamily="34" charset="0"/>
                        <a:cs typeface="Times New Roman" panose="02020603050405020304" pitchFamily="18" charset="0"/>
                      </a:endParaRPr>
                    </a:p>
                  </a:txBody>
                  <a:tcPr marL="51435" marR="51435"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1400" dirty="0">
                          <a:solidFill>
                            <a:schemeClr val="tx1"/>
                          </a:solidFill>
                          <a:effectLst/>
                          <a:latin typeface="+mn-lt"/>
                          <a:ea typeface="Calibri" panose="020F0502020204030204" pitchFamily="34" charset="0"/>
                          <a:cs typeface="Times New Roman" panose="02020603050405020304" pitchFamily="18" charset="0"/>
                        </a:rPr>
                        <a:t>6.5 (1</a:t>
                      </a:r>
                      <a:r>
                        <a:rPr lang="en-US" sz="1400" b="0" kern="1200" dirty="0">
                          <a:solidFill>
                            <a:schemeClr val="tx1"/>
                          </a:solidFill>
                          <a:latin typeface="+mn-lt"/>
                          <a:ea typeface="+mn-ea"/>
                          <a:cs typeface="Calibri" panose="020F0502020204030204" pitchFamily="34" charset="0"/>
                        </a:rPr>
                        <a:t>—8)</a:t>
                      </a:r>
                      <a:endParaRPr lang="en-US" sz="1400" dirty="0">
                        <a:solidFill>
                          <a:schemeClr val="tx1"/>
                        </a:solidFill>
                        <a:effectLst/>
                        <a:latin typeface="+mn-lt"/>
                        <a:ea typeface="Calibri" panose="020F0502020204030204" pitchFamily="34" charset="0"/>
                        <a:cs typeface="Times New Roman" panose="02020603050405020304" pitchFamily="18" charset="0"/>
                      </a:endParaRPr>
                    </a:p>
                  </a:txBody>
                  <a:tcPr marL="51435" marR="514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1400" dirty="0">
                          <a:solidFill>
                            <a:schemeClr val="tx1"/>
                          </a:solidFill>
                          <a:effectLst/>
                          <a:latin typeface="+mn-lt"/>
                          <a:ea typeface="Calibri" panose="020F0502020204030204" pitchFamily="34" charset="0"/>
                          <a:cs typeface="Times New Roman" panose="02020603050405020304" pitchFamily="18" charset="0"/>
                        </a:rPr>
                        <a:t>8 (8</a:t>
                      </a:r>
                      <a:r>
                        <a:rPr lang="en-US" sz="1400" b="0" kern="1200" dirty="0">
                          <a:solidFill>
                            <a:schemeClr val="tx1"/>
                          </a:solidFill>
                          <a:latin typeface="+mn-lt"/>
                          <a:ea typeface="+mn-ea"/>
                          <a:cs typeface="Calibri" panose="020F0502020204030204" pitchFamily="34" charset="0"/>
                        </a:rPr>
                        <a:t>—8)</a:t>
                      </a:r>
                      <a:endParaRPr lang="en-US" sz="1400" dirty="0">
                        <a:solidFill>
                          <a:schemeClr val="tx1"/>
                        </a:solidFill>
                        <a:effectLst/>
                        <a:latin typeface="+mn-lt"/>
                        <a:ea typeface="Calibri" panose="020F0502020204030204" pitchFamily="34" charset="0"/>
                        <a:cs typeface="Times New Roman" panose="02020603050405020304" pitchFamily="18" charset="0"/>
                      </a:endParaRPr>
                    </a:p>
                  </a:txBody>
                  <a:tcPr marL="51435" marR="514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1400" dirty="0">
                          <a:solidFill>
                            <a:schemeClr val="tx1"/>
                          </a:solidFill>
                          <a:effectLst/>
                          <a:latin typeface="+mn-lt"/>
                          <a:ea typeface="Calibri" panose="020F0502020204030204" pitchFamily="34" charset="0"/>
                          <a:cs typeface="Times New Roman" panose="02020603050405020304" pitchFamily="18" charset="0"/>
                        </a:rPr>
                        <a:t>5 (1</a:t>
                      </a:r>
                      <a:r>
                        <a:rPr lang="en-US" sz="1400" b="0" kern="1200" dirty="0">
                          <a:solidFill>
                            <a:schemeClr val="tx1"/>
                          </a:solidFill>
                          <a:latin typeface="+mn-lt"/>
                          <a:ea typeface="+mn-ea"/>
                          <a:cs typeface="Calibri" panose="020F0502020204030204" pitchFamily="34" charset="0"/>
                        </a:rPr>
                        <a:t>—7)</a:t>
                      </a:r>
                      <a:endParaRPr lang="en-US" sz="1400" dirty="0">
                        <a:solidFill>
                          <a:schemeClr val="tx1"/>
                        </a:solidFill>
                        <a:effectLst/>
                        <a:latin typeface="+mn-lt"/>
                        <a:ea typeface="Calibri" panose="020F0502020204030204" pitchFamily="34" charset="0"/>
                        <a:cs typeface="Times New Roman" panose="02020603050405020304" pitchFamily="18" charset="0"/>
                      </a:endParaRPr>
                    </a:p>
                  </a:txBody>
                  <a:tcPr marL="51435" marR="51435"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2363811247"/>
                  </a:ext>
                </a:extLst>
              </a:tr>
              <a:tr h="211470">
                <a:tc>
                  <a:txBody>
                    <a:bodyPr/>
                    <a:lstStyle/>
                    <a:p>
                      <a:pPr marL="101600" marR="0">
                        <a:lnSpc>
                          <a:spcPct val="115000"/>
                        </a:lnSpc>
                        <a:spcBef>
                          <a:spcPts val="0"/>
                        </a:spcBef>
                        <a:spcAft>
                          <a:spcPts val="0"/>
                        </a:spcAft>
                      </a:pPr>
                      <a:r>
                        <a:rPr lang="en-US" sz="1400" b="0" dirty="0">
                          <a:solidFill>
                            <a:schemeClr val="tx1"/>
                          </a:solidFill>
                          <a:effectLst/>
                          <a:latin typeface="+mn-lt"/>
                        </a:rPr>
                        <a:t>Grade 3 NEs,</a:t>
                      </a:r>
                      <a:r>
                        <a:rPr lang="en-US" sz="1400" b="0" baseline="30000" dirty="0">
                          <a:solidFill>
                            <a:schemeClr val="tx1"/>
                          </a:solidFill>
                          <a:effectLst/>
                          <a:latin typeface="+mn-lt"/>
                        </a:rPr>
                        <a:t>b</a:t>
                      </a:r>
                      <a:r>
                        <a:rPr lang="en-US" sz="1400" b="0" dirty="0">
                          <a:solidFill>
                            <a:schemeClr val="tx1"/>
                          </a:solidFill>
                          <a:effectLst/>
                          <a:latin typeface="+mn-lt"/>
                        </a:rPr>
                        <a:t> n (%)</a:t>
                      </a:r>
                      <a:endParaRPr lang="en-US" sz="1400" b="0" dirty="0">
                        <a:solidFill>
                          <a:schemeClr val="tx1"/>
                        </a:solidFill>
                        <a:effectLst/>
                        <a:latin typeface="+mn-lt"/>
                        <a:ea typeface="Calibri" panose="020F0502020204030204" pitchFamily="34" charset="0"/>
                        <a:cs typeface="Times New Roman" panose="02020603050405020304" pitchFamily="18" charset="0"/>
                      </a:endParaRPr>
                    </a:p>
                  </a:txBody>
                  <a:tcPr marL="51435" marR="51435"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1400" b="1" dirty="0">
                          <a:solidFill>
                            <a:srgbClr val="FF0000"/>
                          </a:solidFill>
                          <a:effectLst/>
                          <a:latin typeface="+mn-lt"/>
                          <a:ea typeface="Calibri" panose="020F0502020204030204" pitchFamily="34" charset="0"/>
                          <a:cs typeface="Times New Roman" panose="02020603050405020304" pitchFamily="18" charset="0"/>
                        </a:rPr>
                        <a:t>3 (16)</a:t>
                      </a:r>
                    </a:p>
                  </a:txBody>
                  <a:tcPr marL="51435" marR="514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1400" dirty="0">
                          <a:solidFill>
                            <a:schemeClr val="tx1"/>
                          </a:solidFill>
                          <a:effectLst/>
                          <a:latin typeface="+mn-lt"/>
                          <a:ea typeface="Calibri" panose="020F0502020204030204" pitchFamily="34" charset="0"/>
                          <a:cs typeface="Times New Roman" panose="02020603050405020304" pitchFamily="18" charset="0"/>
                        </a:rPr>
                        <a:t>0</a:t>
                      </a:r>
                    </a:p>
                  </a:txBody>
                  <a:tcPr marL="51435" marR="514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1400" dirty="0">
                          <a:solidFill>
                            <a:schemeClr val="tx1"/>
                          </a:solidFill>
                          <a:effectLst/>
                          <a:latin typeface="+mn-lt"/>
                          <a:ea typeface="Calibri" panose="020F0502020204030204" pitchFamily="34" charset="0"/>
                          <a:cs typeface="Times New Roman" panose="02020603050405020304" pitchFamily="18" charset="0"/>
                        </a:rPr>
                        <a:t>3 (20)</a:t>
                      </a:r>
                    </a:p>
                  </a:txBody>
                  <a:tcPr marL="51435" marR="51435"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862322551"/>
                  </a:ext>
                </a:extLst>
              </a:tr>
              <a:tr h="211470">
                <a:tc>
                  <a:txBody>
                    <a:bodyPr/>
                    <a:lstStyle/>
                    <a:p>
                      <a:pPr marL="0" marR="0">
                        <a:lnSpc>
                          <a:spcPct val="115000"/>
                        </a:lnSpc>
                        <a:spcBef>
                          <a:spcPts val="0"/>
                        </a:spcBef>
                        <a:spcAft>
                          <a:spcPts val="0"/>
                        </a:spcAft>
                      </a:pPr>
                      <a:r>
                        <a:rPr lang="en-US" sz="1400" dirty="0">
                          <a:solidFill>
                            <a:schemeClr val="tx1"/>
                          </a:solidFill>
                          <a:effectLst/>
                          <a:latin typeface="+mn-lt"/>
                        </a:rPr>
                        <a:t>Management of CRS and/or NEs, n (%)</a:t>
                      </a:r>
                      <a:endParaRPr lang="en-US" sz="1400" dirty="0">
                        <a:solidFill>
                          <a:schemeClr val="tx1"/>
                        </a:solidFill>
                        <a:effectLst/>
                        <a:latin typeface="+mn-lt"/>
                        <a:ea typeface="Calibri" panose="020F0502020204030204" pitchFamily="34" charset="0"/>
                        <a:cs typeface="Times New Roman" panose="02020603050405020304" pitchFamily="18" charset="0"/>
                      </a:endParaRPr>
                    </a:p>
                  </a:txBody>
                  <a:tcPr marL="51435" marR="51435"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marL="0" marR="0">
                        <a:lnSpc>
                          <a:spcPct val="115000"/>
                        </a:lnSpc>
                        <a:spcBef>
                          <a:spcPts val="0"/>
                        </a:spcBef>
                        <a:spcAft>
                          <a:spcPts val="0"/>
                        </a:spcAft>
                      </a:pPr>
                      <a:endParaRPr lang="en-US" sz="1400" dirty="0">
                        <a:solidFill>
                          <a:schemeClr val="tx1"/>
                        </a:solidFill>
                        <a:effectLst/>
                        <a:latin typeface="+mn-lt"/>
                        <a:ea typeface="Calibri" panose="020F0502020204030204" pitchFamily="34" charset="0"/>
                        <a:cs typeface="Times New Roman" panose="02020603050405020304" pitchFamily="18" charset="0"/>
                      </a:endParaRPr>
                    </a:p>
                  </a:txBody>
                  <a:tcPr marL="51435" marR="514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marL="0" marR="0">
                        <a:lnSpc>
                          <a:spcPct val="115000"/>
                        </a:lnSpc>
                        <a:spcBef>
                          <a:spcPts val="0"/>
                        </a:spcBef>
                        <a:spcAft>
                          <a:spcPts val="0"/>
                        </a:spcAft>
                      </a:pPr>
                      <a:endParaRPr lang="en-US" sz="1400" dirty="0">
                        <a:solidFill>
                          <a:schemeClr val="tx1"/>
                        </a:solidFill>
                        <a:effectLst/>
                        <a:latin typeface="+mn-lt"/>
                        <a:ea typeface="Calibri" panose="020F0502020204030204" pitchFamily="34" charset="0"/>
                        <a:cs typeface="Times New Roman" panose="02020603050405020304" pitchFamily="18" charset="0"/>
                      </a:endParaRPr>
                    </a:p>
                  </a:txBody>
                  <a:tcPr marL="51435" marR="514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marL="0" marR="0">
                        <a:lnSpc>
                          <a:spcPct val="115000"/>
                        </a:lnSpc>
                        <a:spcBef>
                          <a:spcPts val="0"/>
                        </a:spcBef>
                        <a:spcAft>
                          <a:spcPts val="0"/>
                        </a:spcAft>
                      </a:pPr>
                      <a:endParaRPr lang="en-US" sz="1400" dirty="0">
                        <a:solidFill>
                          <a:schemeClr val="tx1"/>
                        </a:solidFill>
                        <a:effectLst/>
                        <a:latin typeface="+mn-lt"/>
                        <a:ea typeface="Calibri" panose="020F0502020204030204" pitchFamily="34" charset="0"/>
                        <a:cs typeface="Times New Roman" panose="02020603050405020304" pitchFamily="18" charset="0"/>
                      </a:endParaRPr>
                    </a:p>
                  </a:txBody>
                  <a:tcPr marL="51435" marR="51435"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193469698"/>
                  </a:ext>
                </a:extLst>
              </a:tr>
              <a:tr h="211470">
                <a:tc>
                  <a:txBody>
                    <a:bodyPr/>
                    <a:lstStyle/>
                    <a:p>
                      <a:pPr marL="101600" marR="0">
                        <a:lnSpc>
                          <a:spcPct val="115000"/>
                        </a:lnSpc>
                        <a:spcBef>
                          <a:spcPts val="0"/>
                        </a:spcBef>
                        <a:spcAft>
                          <a:spcPts val="0"/>
                        </a:spcAft>
                      </a:pPr>
                      <a:r>
                        <a:rPr lang="en-US" sz="1400" b="0" dirty="0">
                          <a:solidFill>
                            <a:schemeClr val="tx1"/>
                          </a:solidFill>
                          <a:effectLst/>
                          <a:latin typeface="+mn-lt"/>
                        </a:rPr>
                        <a:t>Tocilizumab only</a:t>
                      </a:r>
                      <a:endParaRPr lang="en-US" sz="1400" b="0" dirty="0">
                        <a:solidFill>
                          <a:schemeClr val="tx1"/>
                        </a:solidFill>
                        <a:effectLst/>
                        <a:latin typeface="+mn-lt"/>
                        <a:ea typeface="Calibri" panose="020F0502020204030204" pitchFamily="34" charset="0"/>
                        <a:cs typeface="Times New Roman" panose="02020603050405020304" pitchFamily="18" charset="0"/>
                      </a:endParaRPr>
                    </a:p>
                  </a:txBody>
                  <a:tcPr marL="51435" marR="51435"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1400" dirty="0">
                          <a:solidFill>
                            <a:schemeClr val="tx1"/>
                          </a:solidFill>
                          <a:effectLst/>
                          <a:latin typeface="+mn-lt"/>
                          <a:ea typeface="Calibri" panose="020F0502020204030204" pitchFamily="34" charset="0"/>
                          <a:cs typeface="Times New Roman" panose="02020603050405020304" pitchFamily="18" charset="0"/>
                        </a:rPr>
                        <a:t>2 (11)</a:t>
                      </a:r>
                    </a:p>
                  </a:txBody>
                  <a:tcPr marL="51435" marR="514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1400" dirty="0">
                          <a:solidFill>
                            <a:schemeClr val="tx1"/>
                          </a:solidFill>
                          <a:effectLst/>
                          <a:latin typeface="+mn-lt"/>
                          <a:ea typeface="Calibri" panose="020F0502020204030204" pitchFamily="34" charset="0"/>
                          <a:cs typeface="Times New Roman" panose="02020603050405020304" pitchFamily="18" charset="0"/>
                        </a:rPr>
                        <a:t>0</a:t>
                      </a: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1400" dirty="0">
                          <a:solidFill>
                            <a:schemeClr val="tx1"/>
                          </a:solidFill>
                          <a:effectLst/>
                          <a:latin typeface="+mn-lt"/>
                          <a:ea typeface="Calibri" panose="020F0502020204030204" pitchFamily="34" charset="0"/>
                          <a:cs typeface="Times New Roman" panose="02020603050405020304" pitchFamily="18" charset="0"/>
                        </a:rPr>
                        <a:t>2 (13)</a:t>
                      </a:r>
                    </a:p>
                  </a:txBody>
                  <a:tcPr marL="51435" marR="51435" marT="0" marB="0">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732709120"/>
                  </a:ext>
                </a:extLst>
              </a:tr>
              <a:tr h="211470">
                <a:tc>
                  <a:txBody>
                    <a:bodyPr/>
                    <a:lstStyle/>
                    <a:p>
                      <a:pPr marL="101600" marR="0">
                        <a:lnSpc>
                          <a:spcPct val="115000"/>
                        </a:lnSpc>
                        <a:spcBef>
                          <a:spcPts val="0"/>
                        </a:spcBef>
                        <a:spcAft>
                          <a:spcPts val="0"/>
                        </a:spcAft>
                      </a:pPr>
                      <a:r>
                        <a:rPr lang="en-US" sz="1400" b="0" dirty="0">
                          <a:solidFill>
                            <a:schemeClr val="tx1"/>
                          </a:solidFill>
                          <a:effectLst/>
                          <a:latin typeface="+mn-lt"/>
                        </a:rPr>
                        <a:t>Corticosteroids only</a:t>
                      </a:r>
                      <a:endParaRPr lang="en-US" sz="1400" b="0" dirty="0">
                        <a:solidFill>
                          <a:schemeClr val="tx1"/>
                        </a:solidFill>
                        <a:effectLst/>
                        <a:latin typeface="+mn-lt"/>
                        <a:ea typeface="Calibri" panose="020F0502020204030204" pitchFamily="34" charset="0"/>
                        <a:cs typeface="Times New Roman" panose="02020603050405020304" pitchFamily="18" charset="0"/>
                      </a:endParaRPr>
                    </a:p>
                  </a:txBody>
                  <a:tcPr marL="51435" marR="51435"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1400" dirty="0">
                          <a:solidFill>
                            <a:schemeClr val="tx1"/>
                          </a:solidFill>
                          <a:effectLst/>
                          <a:latin typeface="+mn-lt"/>
                          <a:ea typeface="Calibri" panose="020F0502020204030204" pitchFamily="34" charset="0"/>
                          <a:cs typeface="Times New Roman" panose="02020603050405020304" pitchFamily="18" charset="0"/>
                        </a:rPr>
                        <a:t>3 (16)</a:t>
                      </a:r>
                    </a:p>
                  </a:txBody>
                  <a:tcPr marL="51435" marR="514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1400" dirty="0">
                          <a:solidFill>
                            <a:schemeClr val="tx1"/>
                          </a:solidFill>
                          <a:effectLst/>
                          <a:latin typeface="+mn-lt"/>
                          <a:ea typeface="Calibri" panose="020F0502020204030204" pitchFamily="34" charset="0"/>
                          <a:cs typeface="Times New Roman" panose="02020603050405020304" pitchFamily="18" charset="0"/>
                        </a:rPr>
                        <a:t>2 (50)</a:t>
                      </a: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1400" dirty="0">
                          <a:solidFill>
                            <a:schemeClr val="tx1"/>
                          </a:solidFill>
                          <a:effectLst/>
                          <a:latin typeface="+mn-lt"/>
                          <a:ea typeface="Calibri" panose="020F0502020204030204" pitchFamily="34" charset="0"/>
                          <a:cs typeface="Times New Roman" panose="02020603050405020304" pitchFamily="18" charset="0"/>
                        </a:rPr>
                        <a:t>1 (7)</a:t>
                      </a:r>
                    </a:p>
                  </a:txBody>
                  <a:tcPr marL="51435" marR="51435" marT="0" marB="0">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890106062"/>
                  </a:ext>
                </a:extLst>
              </a:tr>
              <a:tr h="211470">
                <a:tc>
                  <a:txBody>
                    <a:bodyPr/>
                    <a:lstStyle/>
                    <a:p>
                      <a:pPr marL="101600" marR="0">
                        <a:lnSpc>
                          <a:spcPct val="115000"/>
                        </a:lnSpc>
                        <a:spcBef>
                          <a:spcPts val="0"/>
                        </a:spcBef>
                        <a:spcAft>
                          <a:spcPts val="0"/>
                        </a:spcAft>
                      </a:pPr>
                      <a:r>
                        <a:rPr lang="en-US" sz="1400" b="0" dirty="0">
                          <a:solidFill>
                            <a:schemeClr val="tx1"/>
                          </a:solidFill>
                          <a:effectLst/>
                          <a:latin typeface="+mn-lt"/>
                        </a:rPr>
                        <a:t>Tocilizumab and corticosteroids</a:t>
                      </a:r>
                      <a:endParaRPr lang="en-US" sz="1400" b="0" dirty="0">
                        <a:solidFill>
                          <a:schemeClr val="tx1"/>
                        </a:solidFill>
                        <a:effectLst/>
                        <a:latin typeface="+mn-lt"/>
                        <a:ea typeface="Calibri" panose="020F0502020204030204" pitchFamily="34" charset="0"/>
                        <a:cs typeface="Times New Roman" panose="02020603050405020304" pitchFamily="18" charset="0"/>
                      </a:endParaRPr>
                    </a:p>
                  </a:txBody>
                  <a:tcPr marL="51435" marR="51435"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1400" dirty="0">
                          <a:solidFill>
                            <a:schemeClr val="tx1"/>
                          </a:solidFill>
                          <a:effectLst/>
                          <a:latin typeface="+mn-lt"/>
                          <a:ea typeface="Calibri" panose="020F0502020204030204" pitchFamily="34" charset="0"/>
                          <a:cs typeface="Times New Roman" panose="02020603050405020304" pitchFamily="18" charset="0"/>
                        </a:rPr>
                        <a:t>3 (16)</a:t>
                      </a:r>
                    </a:p>
                  </a:txBody>
                  <a:tcPr marL="51435" marR="514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1400" dirty="0">
                          <a:solidFill>
                            <a:schemeClr val="tx1"/>
                          </a:solidFill>
                          <a:effectLst/>
                          <a:latin typeface="+mn-lt"/>
                          <a:ea typeface="Calibri" panose="020F0502020204030204" pitchFamily="34" charset="0"/>
                          <a:cs typeface="Times New Roman" panose="02020603050405020304" pitchFamily="18" charset="0"/>
                        </a:rPr>
                        <a:t>1 (25)</a:t>
                      </a: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1400" dirty="0">
                          <a:solidFill>
                            <a:schemeClr val="tx1"/>
                          </a:solidFill>
                          <a:effectLst/>
                          <a:latin typeface="+mn-lt"/>
                          <a:ea typeface="Calibri" panose="020F0502020204030204" pitchFamily="34" charset="0"/>
                          <a:cs typeface="Times New Roman" panose="02020603050405020304" pitchFamily="18" charset="0"/>
                        </a:rPr>
                        <a:t>2 (13)</a:t>
                      </a:r>
                    </a:p>
                  </a:txBody>
                  <a:tcPr marL="51435" marR="51435" marT="0" marB="0">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678550174"/>
                  </a:ext>
                </a:extLst>
              </a:tr>
            </a:tbl>
          </a:graphicData>
        </a:graphic>
      </p:graphicFrame>
      <p:sp>
        <p:nvSpPr>
          <p:cNvPr id="9" name="TextBox 8">
            <a:extLst>
              <a:ext uri="{FF2B5EF4-FFF2-40B4-BE49-F238E27FC236}">
                <a16:creationId xmlns:a16="http://schemas.microsoft.com/office/drawing/2014/main" id="{A45FD378-5A2B-4661-A7C7-2A8104824589}"/>
              </a:ext>
            </a:extLst>
          </p:cNvPr>
          <p:cNvSpPr txBox="1"/>
          <p:nvPr/>
        </p:nvSpPr>
        <p:spPr>
          <a:xfrm>
            <a:off x="9631856" y="6466490"/>
            <a:ext cx="2564100"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err="1">
                <a:ln>
                  <a:noFill/>
                </a:ln>
                <a:solidFill>
                  <a:srgbClr val="595454"/>
                </a:solidFill>
                <a:effectLst/>
                <a:uLnTx/>
                <a:uFillTx/>
                <a:latin typeface="Trebuchet MS" panose="020B0603020202020204"/>
                <a:ea typeface="+mn-ea"/>
                <a:cs typeface="+mn-cs"/>
              </a:rPr>
              <a:t>Weirda</a:t>
            </a:r>
            <a:r>
              <a:rPr kumimoji="0" lang="en-US" sz="1800" b="0" i="1" u="none" strike="noStrike" kern="1200" cap="none" spc="0" normalizeH="0" baseline="0" noProof="0" dirty="0">
                <a:ln>
                  <a:noFill/>
                </a:ln>
                <a:solidFill>
                  <a:srgbClr val="595454"/>
                </a:solidFill>
                <a:effectLst/>
                <a:uLnTx/>
                <a:uFillTx/>
                <a:latin typeface="Trebuchet MS" panose="020B0603020202020204"/>
                <a:ea typeface="+mn-ea"/>
                <a:cs typeface="+mn-cs"/>
              </a:rPr>
              <a:t> et al, ASH 2020</a:t>
            </a:r>
          </a:p>
        </p:txBody>
      </p:sp>
    </p:spTree>
    <p:extLst>
      <p:ext uri="{BB962C8B-B14F-4D97-AF65-F5344CB8AC3E}">
        <p14:creationId xmlns:p14="http://schemas.microsoft.com/office/powerpoint/2010/main" val="519489463"/>
      </p:ext>
    </p:extLst>
  </p:cSld>
  <p:clrMapOvr>
    <a:masterClrMapping/>
  </p:clrMapOvr>
  <mc:AlternateContent xmlns:mc="http://schemas.openxmlformats.org/markup-compatibility/2006" xmlns:p14="http://schemas.microsoft.com/office/powerpoint/2010/main">
    <mc:Choice Requires="p14">
      <p:transition p14:dur="0" advTm="64263"/>
    </mc:Choice>
    <mc:Fallback xmlns="">
      <p:transition advTm="64263"/>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Chart 10">
            <a:extLst>
              <a:ext uri="{FF2B5EF4-FFF2-40B4-BE49-F238E27FC236}">
                <a16:creationId xmlns:a16="http://schemas.microsoft.com/office/drawing/2014/main" id="{31FB34C9-3401-4E24-8A0E-4A2035174065}"/>
              </a:ext>
            </a:extLst>
          </p:cNvPr>
          <p:cNvGraphicFramePr/>
          <p:nvPr/>
        </p:nvGraphicFramePr>
        <p:xfrm>
          <a:off x="529652" y="1345421"/>
          <a:ext cx="6234572" cy="4234881"/>
        </p:xfrm>
        <a:graphic>
          <a:graphicData uri="http://schemas.openxmlformats.org/drawingml/2006/chart">
            <c:chart xmlns:c="http://schemas.openxmlformats.org/drawingml/2006/chart" xmlns:r="http://schemas.openxmlformats.org/officeDocument/2006/relationships" r:id="rId3"/>
          </a:graphicData>
        </a:graphic>
      </p:graphicFrame>
      <p:sp>
        <p:nvSpPr>
          <p:cNvPr id="3" name="Title 2">
            <a:extLst>
              <a:ext uri="{FF2B5EF4-FFF2-40B4-BE49-F238E27FC236}">
                <a16:creationId xmlns:a16="http://schemas.microsoft.com/office/drawing/2014/main" id="{15704524-DA6C-4553-A1E5-97D7EE87E0D2}"/>
              </a:ext>
            </a:extLst>
          </p:cNvPr>
          <p:cNvSpPr>
            <a:spLocks noGrp="1"/>
          </p:cNvSpPr>
          <p:nvPr>
            <p:ph type="title"/>
          </p:nvPr>
        </p:nvSpPr>
        <p:spPr>
          <a:xfrm>
            <a:off x="148107" y="79754"/>
            <a:ext cx="11405314" cy="847384"/>
          </a:xfrm>
        </p:spPr>
        <p:txBody>
          <a:bodyPr>
            <a:noAutofit/>
          </a:bodyPr>
          <a:lstStyle/>
          <a:p>
            <a:r>
              <a:rPr lang="en-US" sz="2800" dirty="0"/>
              <a:t>Best Overall Response and </a:t>
            </a:r>
            <a:r>
              <a:rPr lang="en-US" sz="2800" dirty="0" err="1"/>
              <a:t>uMRD</a:t>
            </a:r>
            <a:r>
              <a:rPr lang="en-US" sz="2800" dirty="0"/>
              <a:t> (≤10</a:t>
            </a:r>
            <a:r>
              <a:rPr lang="en-US" sz="2800" baseline="30000" dirty="0"/>
              <a:t>—4</a:t>
            </a:r>
            <a:r>
              <a:rPr lang="en-US" sz="2800" dirty="0"/>
              <a:t>) at 10‑Month Follow‑Up: Ibrutinib + CAR T combination cohort (TRANSCEND CLL 004)</a:t>
            </a:r>
          </a:p>
        </p:txBody>
      </p:sp>
      <p:sp>
        <p:nvSpPr>
          <p:cNvPr id="10" name="Content Placeholder 9">
            <a:extLst>
              <a:ext uri="{FF2B5EF4-FFF2-40B4-BE49-F238E27FC236}">
                <a16:creationId xmlns:a16="http://schemas.microsoft.com/office/drawing/2014/main" id="{352AD3D5-35FE-AA4A-860A-2EA97A0DE170}"/>
              </a:ext>
            </a:extLst>
          </p:cNvPr>
          <p:cNvSpPr>
            <a:spLocks noGrp="1"/>
          </p:cNvSpPr>
          <p:nvPr>
            <p:ph sz="quarter" idx="13"/>
          </p:nvPr>
        </p:nvSpPr>
        <p:spPr>
          <a:xfrm>
            <a:off x="392146" y="5557652"/>
            <a:ext cx="11405314" cy="500248"/>
          </a:xfrm>
        </p:spPr>
        <p:txBody>
          <a:bodyPr/>
          <a:lstStyle/>
          <a:p>
            <a:pPr marL="227013" indent="-227013">
              <a:buFont typeface="Arial" panose="020B0604020202020204" pitchFamily="34" charset="0"/>
              <a:buChar char="•"/>
            </a:pPr>
            <a:r>
              <a:rPr lang="en-US" sz="1800" dirty="0"/>
              <a:t>No patients had PD during the first month after </a:t>
            </a:r>
            <a:r>
              <a:rPr lang="en-US" sz="1800" dirty="0" err="1"/>
              <a:t>liso-cel</a:t>
            </a:r>
            <a:endParaRPr lang="en-US" sz="1800" dirty="0"/>
          </a:p>
          <a:p>
            <a:pPr marL="227013" indent="-227013">
              <a:buFont typeface="Arial" panose="020B0604020202020204" pitchFamily="34" charset="0"/>
              <a:buChar char="•"/>
            </a:pPr>
            <a:r>
              <a:rPr lang="en-US" sz="1800" dirty="0"/>
              <a:t>One patient at DL1 had SD for 6 months but later progressed</a:t>
            </a:r>
          </a:p>
        </p:txBody>
      </p:sp>
      <p:sp>
        <p:nvSpPr>
          <p:cNvPr id="21" name="Content Placeholder 20">
            <a:extLst>
              <a:ext uri="{FF2B5EF4-FFF2-40B4-BE49-F238E27FC236}">
                <a16:creationId xmlns:a16="http://schemas.microsoft.com/office/drawing/2014/main" id="{AD1D50E9-EE8A-2340-B384-C9733801D2F6}"/>
              </a:ext>
            </a:extLst>
          </p:cNvPr>
          <p:cNvSpPr>
            <a:spLocks noGrp="1"/>
          </p:cNvSpPr>
          <p:nvPr>
            <p:ph sz="quarter" idx="14"/>
          </p:nvPr>
        </p:nvSpPr>
        <p:spPr>
          <a:xfrm>
            <a:off x="390390" y="6343461"/>
            <a:ext cx="10845889" cy="290849"/>
          </a:xfrm>
        </p:spPr>
        <p:txBody>
          <a:bodyPr/>
          <a:lstStyle/>
          <a:p>
            <a:r>
              <a:rPr lang="en-US" sz="1050" baseline="30000" dirty="0" err="1"/>
              <a:t>a</a:t>
            </a:r>
            <a:r>
              <a:rPr lang="en-US" sz="1050" dirty="0" err="1"/>
              <a:t>Evaluated</a:t>
            </a:r>
            <a:r>
              <a:rPr lang="en-US" sz="1050" dirty="0"/>
              <a:t> according to </a:t>
            </a:r>
            <a:r>
              <a:rPr lang="en-US" sz="1050" dirty="0" err="1"/>
              <a:t>iwCLL</a:t>
            </a:r>
            <a:r>
              <a:rPr lang="en-US" sz="1050" dirty="0"/>
              <a:t> 2018 criteria. </a:t>
            </a:r>
            <a:r>
              <a:rPr lang="en-US" sz="1050" baseline="30000" dirty="0" err="1"/>
              <a:t>b</a:t>
            </a:r>
            <a:r>
              <a:rPr lang="en-US" sz="1050" dirty="0" err="1"/>
              <a:t>Assessed</a:t>
            </a:r>
            <a:r>
              <a:rPr lang="en-US" sz="1050" dirty="0"/>
              <a:t> in blood by flow cytometry and/or in bone marrow by NGS.</a:t>
            </a:r>
            <a:endParaRPr lang="en-US" sz="1050" baseline="30000" dirty="0"/>
          </a:p>
          <a:p>
            <a:r>
              <a:rPr lang="en-US" sz="1050" dirty="0" err="1"/>
              <a:t>CRi</a:t>
            </a:r>
            <a:r>
              <a:rPr lang="en-US" sz="1050" dirty="0"/>
              <a:t>, CR with incomplete blood count recovery; NGS, next-generation sequencing.</a:t>
            </a:r>
          </a:p>
        </p:txBody>
      </p:sp>
      <p:sp>
        <p:nvSpPr>
          <p:cNvPr id="2" name="Rectangle 1">
            <a:extLst>
              <a:ext uri="{FF2B5EF4-FFF2-40B4-BE49-F238E27FC236}">
                <a16:creationId xmlns:a16="http://schemas.microsoft.com/office/drawing/2014/main" id="{09D2FF6C-AFCB-4ED3-8EBA-54A4FCFEC6DD}"/>
              </a:ext>
            </a:extLst>
          </p:cNvPr>
          <p:cNvSpPr/>
          <p:nvPr/>
        </p:nvSpPr>
        <p:spPr>
          <a:xfrm>
            <a:off x="3026276" y="1703320"/>
            <a:ext cx="1633782" cy="461665"/>
          </a:xfrm>
          <a:prstGeom prst="rect">
            <a:avLst/>
          </a:prstGeom>
        </p:spPr>
        <p:txBody>
          <a:bodyPr wrap="none">
            <a:spAutoFit/>
          </a:bodyPr>
          <a:lstStyle/>
          <a:p>
            <a:pPr algn="ctr" defTabSz="685783">
              <a:defRPr/>
            </a:pPr>
            <a:r>
              <a:rPr lang="en-US" sz="1200" b="1" dirty="0">
                <a:latin typeface="+mj-lt"/>
                <a:cs typeface="Calibri" panose="020F0502020204030204" pitchFamily="34" charset="0"/>
              </a:rPr>
              <a:t>75% (n = 3/4)</a:t>
            </a:r>
            <a:br>
              <a:rPr lang="en-US" sz="1200" b="1" dirty="0">
                <a:latin typeface="+mj-lt"/>
                <a:cs typeface="Calibri" panose="020F0502020204030204" pitchFamily="34" charset="0"/>
              </a:rPr>
            </a:br>
            <a:r>
              <a:rPr lang="en-US" sz="1200" b="1" dirty="0">
                <a:latin typeface="+mj-lt"/>
                <a:cs typeface="Calibri" panose="020F0502020204030204" pitchFamily="34" charset="0"/>
              </a:rPr>
              <a:t>(95% CI, 19.4—99.4)</a:t>
            </a:r>
          </a:p>
        </p:txBody>
      </p:sp>
      <p:sp>
        <p:nvSpPr>
          <p:cNvPr id="12" name="TextBox 11">
            <a:extLst>
              <a:ext uri="{FF2B5EF4-FFF2-40B4-BE49-F238E27FC236}">
                <a16:creationId xmlns:a16="http://schemas.microsoft.com/office/drawing/2014/main" id="{28ACFF13-25C0-43CC-9D19-F0378AF77351}"/>
              </a:ext>
            </a:extLst>
          </p:cNvPr>
          <p:cNvSpPr txBox="1"/>
          <p:nvPr/>
        </p:nvSpPr>
        <p:spPr>
          <a:xfrm rot="16200000">
            <a:off x="-712581" y="3383419"/>
            <a:ext cx="2694352" cy="276999"/>
          </a:xfrm>
          <a:prstGeom prst="rect">
            <a:avLst/>
          </a:prstGeom>
          <a:noFill/>
        </p:spPr>
        <p:txBody>
          <a:bodyPr wrap="square" rtlCol="0">
            <a:spAutoFit/>
          </a:bodyPr>
          <a:lstStyle/>
          <a:p>
            <a:pPr algn="ctr" defTabSz="342892">
              <a:defRPr/>
            </a:pPr>
            <a:r>
              <a:rPr lang="en-US" sz="1200" b="1" kern="0" dirty="0">
                <a:latin typeface="+mj-lt"/>
                <a:cs typeface="Calibri" panose="020F0502020204030204" pitchFamily="34" charset="0"/>
              </a:rPr>
              <a:t>Responders,</a:t>
            </a:r>
            <a:r>
              <a:rPr lang="en-US" sz="1200" b="1" kern="0" baseline="30000" dirty="0">
                <a:latin typeface="+mj-lt"/>
                <a:cs typeface="Calibri" panose="020F0502020204030204" pitchFamily="34" charset="0"/>
              </a:rPr>
              <a:t>a</a:t>
            </a:r>
            <a:r>
              <a:rPr lang="en-US" sz="1200" b="1" kern="0" dirty="0">
                <a:latin typeface="+mj-lt"/>
                <a:cs typeface="Calibri" panose="020F0502020204030204" pitchFamily="34" charset="0"/>
              </a:rPr>
              <a:t> %</a:t>
            </a:r>
          </a:p>
        </p:txBody>
      </p:sp>
      <p:sp>
        <p:nvSpPr>
          <p:cNvPr id="13" name="Rectangle 12">
            <a:extLst>
              <a:ext uri="{FF2B5EF4-FFF2-40B4-BE49-F238E27FC236}">
                <a16:creationId xmlns:a16="http://schemas.microsoft.com/office/drawing/2014/main" id="{7CD751CE-8A91-4624-9371-689CEF95076A}"/>
              </a:ext>
            </a:extLst>
          </p:cNvPr>
          <p:cNvSpPr/>
          <p:nvPr/>
        </p:nvSpPr>
        <p:spPr>
          <a:xfrm>
            <a:off x="1199815" y="1703320"/>
            <a:ext cx="1633782" cy="461665"/>
          </a:xfrm>
          <a:prstGeom prst="rect">
            <a:avLst/>
          </a:prstGeom>
        </p:spPr>
        <p:txBody>
          <a:bodyPr wrap="none">
            <a:spAutoFit/>
          </a:bodyPr>
          <a:lstStyle/>
          <a:p>
            <a:pPr algn="ctr" defTabSz="685783">
              <a:defRPr/>
            </a:pPr>
            <a:r>
              <a:rPr lang="en-US" sz="1200" b="1" dirty="0">
                <a:latin typeface="+mj-lt"/>
                <a:cs typeface="Calibri" panose="020F0502020204030204" pitchFamily="34" charset="0"/>
              </a:rPr>
              <a:t>95% (n = 18/19)</a:t>
            </a:r>
            <a:br>
              <a:rPr lang="en-US" sz="1200" b="1" dirty="0">
                <a:latin typeface="+mj-lt"/>
                <a:cs typeface="Calibri" panose="020F0502020204030204" pitchFamily="34" charset="0"/>
              </a:rPr>
            </a:br>
            <a:r>
              <a:rPr lang="en-US" sz="1200" b="1" dirty="0">
                <a:latin typeface="+mj-lt"/>
                <a:cs typeface="Calibri" panose="020F0502020204030204" pitchFamily="34" charset="0"/>
              </a:rPr>
              <a:t>(95% CI, 74.0—99.9)</a:t>
            </a:r>
          </a:p>
        </p:txBody>
      </p:sp>
      <p:sp>
        <p:nvSpPr>
          <p:cNvPr id="14" name="Rectangle 13">
            <a:extLst>
              <a:ext uri="{FF2B5EF4-FFF2-40B4-BE49-F238E27FC236}">
                <a16:creationId xmlns:a16="http://schemas.microsoft.com/office/drawing/2014/main" id="{22534F9E-A6EA-4B08-890E-7BDA208F0B76}"/>
              </a:ext>
            </a:extLst>
          </p:cNvPr>
          <p:cNvSpPr/>
          <p:nvPr/>
        </p:nvSpPr>
        <p:spPr>
          <a:xfrm>
            <a:off x="4801686" y="1703320"/>
            <a:ext cx="1723550" cy="461665"/>
          </a:xfrm>
          <a:prstGeom prst="rect">
            <a:avLst/>
          </a:prstGeom>
        </p:spPr>
        <p:txBody>
          <a:bodyPr wrap="none">
            <a:spAutoFit/>
          </a:bodyPr>
          <a:lstStyle/>
          <a:p>
            <a:pPr algn="ctr" defTabSz="685783">
              <a:defRPr/>
            </a:pPr>
            <a:r>
              <a:rPr lang="en-US" sz="1200" b="1" dirty="0">
                <a:latin typeface="+mj-lt"/>
                <a:cs typeface="Calibri" panose="020F0502020204030204" pitchFamily="34" charset="0"/>
              </a:rPr>
              <a:t>100% (n = </a:t>
            </a:r>
            <a:r>
              <a:rPr lang="en-US" sz="1200" b="1" dirty="0">
                <a:latin typeface="+mj-lt"/>
              </a:rPr>
              <a:t>15/15)</a:t>
            </a:r>
            <a:endParaRPr lang="en-US" sz="1200" b="1" dirty="0">
              <a:latin typeface="+mj-lt"/>
              <a:cs typeface="Calibri" panose="020F0502020204030204" pitchFamily="34" charset="0"/>
            </a:endParaRPr>
          </a:p>
          <a:p>
            <a:pPr algn="ctr" defTabSz="685783">
              <a:defRPr/>
            </a:pPr>
            <a:r>
              <a:rPr lang="en-US" sz="1200" b="1" dirty="0">
                <a:latin typeface="+mj-lt"/>
                <a:cs typeface="Calibri" panose="020F0502020204030204" pitchFamily="34" charset="0"/>
              </a:rPr>
              <a:t>(95% CI, 78.2—100.0)</a:t>
            </a:r>
            <a:endParaRPr lang="en-US" sz="1200" b="1" dirty="0">
              <a:latin typeface="+mj-lt"/>
            </a:endParaRPr>
          </a:p>
        </p:txBody>
      </p:sp>
      <p:sp>
        <p:nvSpPr>
          <p:cNvPr id="7" name="TextBox 6">
            <a:extLst>
              <a:ext uri="{FF2B5EF4-FFF2-40B4-BE49-F238E27FC236}">
                <a16:creationId xmlns:a16="http://schemas.microsoft.com/office/drawing/2014/main" id="{54A319A3-D1FB-4987-A9D0-A8E009E89F68}"/>
              </a:ext>
            </a:extLst>
          </p:cNvPr>
          <p:cNvSpPr txBox="1"/>
          <p:nvPr/>
        </p:nvSpPr>
        <p:spPr>
          <a:xfrm>
            <a:off x="1349133" y="4975719"/>
            <a:ext cx="1337219" cy="461665"/>
          </a:xfrm>
          <a:prstGeom prst="rect">
            <a:avLst/>
          </a:prstGeom>
          <a:noFill/>
        </p:spPr>
        <p:txBody>
          <a:bodyPr wrap="square" rtlCol="0">
            <a:spAutoFit/>
          </a:bodyPr>
          <a:lstStyle/>
          <a:p>
            <a:pPr algn="ctr" defTabSz="342892">
              <a:defRPr/>
            </a:pPr>
            <a:r>
              <a:rPr lang="en-US" sz="1200" b="1" kern="0" dirty="0">
                <a:latin typeface="+mj-lt"/>
                <a:cs typeface="Calibri" panose="020F0502020204030204" pitchFamily="34" charset="0"/>
              </a:rPr>
              <a:t>All Patients </a:t>
            </a:r>
          </a:p>
          <a:p>
            <a:pPr algn="ctr" defTabSz="342892">
              <a:defRPr/>
            </a:pPr>
            <a:r>
              <a:rPr lang="en-US" sz="1200" b="1" kern="0" dirty="0">
                <a:latin typeface="+mj-lt"/>
                <a:cs typeface="Calibri" panose="020F0502020204030204" pitchFamily="34" charset="0"/>
              </a:rPr>
              <a:t>(N = 19)</a:t>
            </a:r>
          </a:p>
        </p:txBody>
      </p:sp>
      <p:sp>
        <p:nvSpPr>
          <p:cNvPr id="8" name="TextBox 7">
            <a:extLst>
              <a:ext uri="{FF2B5EF4-FFF2-40B4-BE49-F238E27FC236}">
                <a16:creationId xmlns:a16="http://schemas.microsoft.com/office/drawing/2014/main" id="{933A610B-6E87-47A4-B431-13E4090D7CE5}"/>
              </a:ext>
            </a:extLst>
          </p:cNvPr>
          <p:cNvSpPr txBox="1"/>
          <p:nvPr/>
        </p:nvSpPr>
        <p:spPr>
          <a:xfrm>
            <a:off x="3174559" y="4975719"/>
            <a:ext cx="1337219" cy="461665"/>
          </a:xfrm>
          <a:prstGeom prst="rect">
            <a:avLst/>
          </a:prstGeom>
          <a:noFill/>
        </p:spPr>
        <p:txBody>
          <a:bodyPr wrap="square" rtlCol="0">
            <a:spAutoFit/>
          </a:bodyPr>
          <a:lstStyle/>
          <a:p>
            <a:pPr algn="ctr" defTabSz="342892">
              <a:defRPr/>
            </a:pPr>
            <a:r>
              <a:rPr lang="en-US" sz="1200" b="1" kern="0" dirty="0">
                <a:latin typeface="+mj-lt"/>
                <a:cs typeface="Calibri" panose="020F0502020204030204" pitchFamily="34" charset="0"/>
              </a:rPr>
              <a:t>DL1</a:t>
            </a:r>
          </a:p>
          <a:p>
            <a:pPr algn="ctr" defTabSz="342892">
              <a:defRPr/>
            </a:pPr>
            <a:r>
              <a:rPr lang="en-US" sz="1200" b="1" kern="0" dirty="0">
                <a:latin typeface="+mj-lt"/>
                <a:cs typeface="Calibri" panose="020F0502020204030204" pitchFamily="34" charset="0"/>
              </a:rPr>
              <a:t>(n = 4)</a:t>
            </a:r>
          </a:p>
        </p:txBody>
      </p:sp>
      <p:sp>
        <p:nvSpPr>
          <p:cNvPr id="9" name="TextBox 8">
            <a:extLst>
              <a:ext uri="{FF2B5EF4-FFF2-40B4-BE49-F238E27FC236}">
                <a16:creationId xmlns:a16="http://schemas.microsoft.com/office/drawing/2014/main" id="{CE8F4A9F-F6AE-4381-BEAB-A385A0B0D8E6}"/>
              </a:ext>
            </a:extLst>
          </p:cNvPr>
          <p:cNvSpPr txBox="1"/>
          <p:nvPr/>
        </p:nvSpPr>
        <p:spPr>
          <a:xfrm>
            <a:off x="4999983" y="4975719"/>
            <a:ext cx="1337219" cy="461665"/>
          </a:xfrm>
          <a:prstGeom prst="rect">
            <a:avLst/>
          </a:prstGeom>
          <a:noFill/>
        </p:spPr>
        <p:txBody>
          <a:bodyPr wrap="square" rtlCol="0">
            <a:spAutoFit/>
          </a:bodyPr>
          <a:lstStyle/>
          <a:p>
            <a:pPr algn="ctr" defTabSz="342892">
              <a:defRPr/>
            </a:pPr>
            <a:r>
              <a:rPr lang="en-US" sz="1200" b="1" kern="0" dirty="0">
                <a:latin typeface="+mj-lt"/>
                <a:cs typeface="Calibri" panose="020F0502020204030204" pitchFamily="34" charset="0"/>
              </a:rPr>
              <a:t>DL2</a:t>
            </a:r>
          </a:p>
          <a:p>
            <a:pPr algn="ctr" defTabSz="342892">
              <a:defRPr/>
            </a:pPr>
            <a:r>
              <a:rPr lang="en-US" sz="1200" b="1" kern="0" dirty="0">
                <a:latin typeface="+mj-lt"/>
                <a:cs typeface="Calibri" panose="020F0502020204030204" pitchFamily="34" charset="0"/>
              </a:rPr>
              <a:t>(n = 15)</a:t>
            </a:r>
          </a:p>
        </p:txBody>
      </p:sp>
      <p:grpSp>
        <p:nvGrpSpPr>
          <p:cNvPr id="16" name="Group 15">
            <a:extLst>
              <a:ext uri="{FF2B5EF4-FFF2-40B4-BE49-F238E27FC236}">
                <a16:creationId xmlns:a16="http://schemas.microsoft.com/office/drawing/2014/main" id="{8CFE7A81-A647-4C8C-8242-6BEC5409DC09}"/>
              </a:ext>
            </a:extLst>
          </p:cNvPr>
          <p:cNvGrpSpPr/>
          <p:nvPr/>
        </p:nvGrpSpPr>
        <p:grpSpPr>
          <a:xfrm>
            <a:off x="6650532" y="1659777"/>
            <a:ext cx="5077576" cy="4188715"/>
            <a:chOff x="6657339" y="2560043"/>
            <a:chExt cx="2544951" cy="2707282"/>
          </a:xfrm>
        </p:grpSpPr>
        <p:grpSp>
          <p:nvGrpSpPr>
            <p:cNvPr id="18" name="Group 17">
              <a:extLst>
                <a:ext uri="{FF2B5EF4-FFF2-40B4-BE49-F238E27FC236}">
                  <a16:creationId xmlns:a16="http://schemas.microsoft.com/office/drawing/2014/main" id="{FFC4192B-02E3-4C63-9E17-35589CA9E5E6}"/>
                </a:ext>
              </a:extLst>
            </p:cNvPr>
            <p:cNvGrpSpPr/>
            <p:nvPr/>
          </p:nvGrpSpPr>
          <p:grpSpPr>
            <a:xfrm>
              <a:off x="6657339" y="2560043"/>
              <a:ext cx="2544951" cy="2707282"/>
              <a:chOff x="6513923" y="1941008"/>
              <a:chExt cx="5190823" cy="3198490"/>
            </a:xfrm>
          </p:grpSpPr>
          <p:graphicFrame>
            <p:nvGraphicFramePr>
              <p:cNvPr id="19" name="Chart 18">
                <a:extLst>
                  <a:ext uri="{FF2B5EF4-FFF2-40B4-BE49-F238E27FC236}">
                    <a16:creationId xmlns:a16="http://schemas.microsoft.com/office/drawing/2014/main" id="{584E6A82-5D69-42BC-8D9D-3569DB4BA1D0}"/>
                  </a:ext>
                </a:extLst>
              </p:cNvPr>
              <p:cNvGraphicFramePr/>
              <p:nvPr/>
            </p:nvGraphicFramePr>
            <p:xfrm>
              <a:off x="6840607" y="1941010"/>
              <a:ext cx="4864139" cy="3198488"/>
            </p:xfrm>
            <a:graphic>
              <a:graphicData uri="http://schemas.openxmlformats.org/drawingml/2006/chart">
                <c:chart xmlns:c="http://schemas.openxmlformats.org/drawingml/2006/chart" xmlns:r="http://schemas.openxmlformats.org/officeDocument/2006/relationships" r:id="rId4"/>
              </a:graphicData>
            </a:graphic>
          </p:graphicFrame>
          <p:sp>
            <p:nvSpPr>
              <p:cNvPr id="20" name="TextBox 19">
                <a:extLst>
                  <a:ext uri="{FF2B5EF4-FFF2-40B4-BE49-F238E27FC236}">
                    <a16:creationId xmlns:a16="http://schemas.microsoft.com/office/drawing/2014/main" id="{3966FEB6-B1FE-4F10-A090-61217F2E9587}"/>
                  </a:ext>
                </a:extLst>
              </p:cNvPr>
              <p:cNvSpPr txBox="1"/>
              <p:nvPr/>
            </p:nvSpPr>
            <p:spPr>
              <a:xfrm rot="16200000">
                <a:off x="5336881" y="3118050"/>
                <a:ext cx="2637261" cy="283177"/>
              </a:xfrm>
              <a:prstGeom prst="rect">
                <a:avLst/>
              </a:prstGeom>
              <a:noFill/>
            </p:spPr>
            <p:txBody>
              <a:bodyPr wrap="square" rtlCol="0">
                <a:spAutoFit/>
              </a:bodyPr>
              <a:lstStyle/>
              <a:p>
                <a:pPr algn="ctr" defTabSz="342892">
                  <a:defRPr/>
                </a:pPr>
                <a:r>
                  <a:rPr lang="en-US" sz="1200" b="1" kern="0" dirty="0">
                    <a:latin typeface="+mj-lt"/>
                    <a:cs typeface="Calibri" panose="020F0502020204030204" pitchFamily="34" charset="0"/>
                  </a:rPr>
                  <a:t>uMRD</a:t>
                </a:r>
                <a:r>
                  <a:rPr lang="en-US" sz="1200" b="1" kern="0" baseline="30000" dirty="0">
                    <a:latin typeface="+mj-lt"/>
                    <a:cs typeface="Calibri" panose="020F0502020204030204" pitchFamily="34" charset="0"/>
                  </a:rPr>
                  <a:t>b</a:t>
                </a:r>
                <a:r>
                  <a:rPr lang="en-US" sz="1200" b="1" kern="0" dirty="0">
                    <a:latin typeface="+mj-lt"/>
                    <a:cs typeface="Calibri" panose="020F0502020204030204" pitchFamily="34" charset="0"/>
                  </a:rPr>
                  <a:t> (10</a:t>
                </a:r>
                <a:r>
                  <a:rPr lang="en-US" sz="1200" b="1" kern="0" baseline="30000" dirty="0">
                    <a:latin typeface="+mj-lt"/>
                    <a:cs typeface="Calibri" panose="020F0502020204030204" pitchFamily="34" charset="0"/>
                  </a:rPr>
                  <a:t>—4</a:t>
                </a:r>
                <a:r>
                  <a:rPr lang="en-US" sz="1200" b="1" kern="0" dirty="0">
                    <a:latin typeface="+mj-lt"/>
                    <a:cs typeface="Calibri" panose="020F0502020204030204" pitchFamily="34" charset="0"/>
                  </a:rPr>
                  <a:t>) at Any Time Point, %</a:t>
                </a:r>
              </a:p>
            </p:txBody>
          </p:sp>
        </p:grpSp>
        <p:sp>
          <p:nvSpPr>
            <p:cNvPr id="29" name="TextBox 28">
              <a:extLst>
                <a:ext uri="{FF2B5EF4-FFF2-40B4-BE49-F238E27FC236}">
                  <a16:creationId xmlns:a16="http://schemas.microsoft.com/office/drawing/2014/main" id="{5DCD105A-3975-4F37-A76F-BEEF7D13B2D4}"/>
                </a:ext>
              </a:extLst>
            </p:cNvPr>
            <p:cNvSpPr txBox="1"/>
            <p:nvPr/>
          </p:nvSpPr>
          <p:spPr>
            <a:xfrm>
              <a:off x="7031385" y="4712551"/>
              <a:ext cx="701857" cy="298387"/>
            </a:xfrm>
            <a:prstGeom prst="rect">
              <a:avLst/>
            </a:prstGeom>
            <a:noFill/>
          </p:spPr>
          <p:txBody>
            <a:bodyPr wrap="square" rtlCol="0">
              <a:spAutoFit/>
            </a:bodyPr>
            <a:lstStyle/>
            <a:p>
              <a:pPr algn="ctr" defTabSz="342892">
                <a:defRPr/>
              </a:pPr>
              <a:r>
                <a:rPr lang="en-US" sz="1200" b="1" kern="0" dirty="0">
                  <a:latin typeface="+mj-lt"/>
                  <a:cs typeface="Calibri" panose="020F0502020204030204" pitchFamily="34" charset="0"/>
                </a:rPr>
                <a:t>All Patients </a:t>
              </a:r>
            </a:p>
            <a:p>
              <a:pPr algn="ctr" defTabSz="342892">
                <a:defRPr/>
              </a:pPr>
              <a:r>
                <a:rPr lang="en-US" sz="1200" b="1" kern="0" dirty="0">
                  <a:latin typeface="+mj-lt"/>
                  <a:cs typeface="Calibri" panose="020F0502020204030204" pitchFamily="34" charset="0"/>
                </a:rPr>
                <a:t>(N = 19)</a:t>
              </a:r>
            </a:p>
          </p:txBody>
        </p:sp>
        <p:sp>
          <p:nvSpPr>
            <p:cNvPr id="31" name="TextBox 30">
              <a:extLst>
                <a:ext uri="{FF2B5EF4-FFF2-40B4-BE49-F238E27FC236}">
                  <a16:creationId xmlns:a16="http://schemas.microsoft.com/office/drawing/2014/main" id="{1B56BEAA-656C-4CB8-A87B-90279E2C5DE7}"/>
                </a:ext>
              </a:extLst>
            </p:cNvPr>
            <p:cNvSpPr txBox="1"/>
            <p:nvPr/>
          </p:nvSpPr>
          <p:spPr>
            <a:xfrm>
              <a:off x="7668717" y="4712552"/>
              <a:ext cx="830765" cy="298387"/>
            </a:xfrm>
            <a:prstGeom prst="rect">
              <a:avLst/>
            </a:prstGeom>
            <a:noFill/>
          </p:spPr>
          <p:txBody>
            <a:bodyPr wrap="square" rtlCol="0">
              <a:spAutoFit/>
            </a:bodyPr>
            <a:lstStyle/>
            <a:p>
              <a:pPr algn="ctr" defTabSz="342892">
                <a:defRPr/>
              </a:pPr>
              <a:r>
                <a:rPr lang="en-US" sz="1200" b="1" kern="0" dirty="0">
                  <a:latin typeface="+mj-lt"/>
                  <a:cs typeface="Calibri" panose="020F0502020204030204" pitchFamily="34" charset="0"/>
                </a:rPr>
                <a:t>DL1</a:t>
              </a:r>
            </a:p>
            <a:p>
              <a:pPr algn="ctr" defTabSz="342892">
                <a:defRPr/>
              </a:pPr>
              <a:r>
                <a:rPr lang="en-US" sz="1200" b="1" kern="0" dirty="0">
                  <a:latin typeface="+mj-lt"/>
                  <a:cs typeface="Calibri" panose="020F0502020204030204" pitchFamily="34" charset="0"/>
                </a:rPr>
                <a:t>(n = 4)</a:t>
              </a:r>
            </a:p>
          </p:txBody>
        </p:sp>
        <p:sp>
          <p:nvSpPr>
            <p:cNvPr id="33" name="TextBox 32">
              <a:extLst>
                <a:ext uri="{FF2B5EF4-FFF2-40B4-BE49-F238E27FC236}">
                  <a16:creationId xmlns:a16="http://schemas.microsoft.com/office/drawing/2014/main" id="{30ACCD11-916A-442D-A15E-DEFB1E6BEF3D}"/>
                </a:ext>
              </a:extLst>
            </p:cNvPr>
            <p:cNvSpPr txBox="1"/>
            <p:nvPr/>
          </p:nvSpPr>
          <p:spPr>
            <a:xfrm>
              <a:off x="8434954" y="4712601"/>
              <a:ext cx="701858" cy="298387"/>
            </a:xfrm>
            <a:prstGeom prst="rect">
              <a:avLst/>
            </a:prstGeom>
            <a:noFill/>
          </p:spPr>
          <p:txBody>
            <a:bodyPr wrap="square" rtlCol="0">
              <a:spAutoFit/>
            </a:bodyPr>
            <a:lstStyle/>
            <a:p>
              <a:pPr algn="ctr" defTabSz="342892">
                <a:defRPr/>
              </a:pPr>
              <a:r>
                <a:rPr lang="en-US" sz="1200" b="1" kern="0" dirty="0">
                  <a:latin typeface="+mj-lt"/>
                  <a:cs typeface="Calibri" panose="020F0502020204030204" pitchFamily="34" charset="0"/>
                </a:rPr>
                <a:t>DL2</a:t>
              </a:r>
            </a:p>
            <a:p>
              <a:pPr algn="ctr" defTabSz="342892">
                <a:defRPr/>
              </a:pPr>
              <a:r>
                <a:rPr lang="en-US" sz="1200" b="1" kern="0" dirty="0">
                  <a:latin typeface="+mj-lt"/>
                  <a:cs typeface="Calibri" panose="020F0502020204030204" pitchFamily="34" charset="0"/>
                </a:rPr>
                <a:t>(n = 15)</a:t>
              </a:r>
            </a:p>
          </p:txBody>
        </p:sp>
      </p:grpSp>
      <p:grpSp>
        <p:nvGrpSpPr>
          <p:cNvPr id="35" name="Group 34">
            <a:extLst>
              <a:ext uri="{FF2B5EF4-FFF2-40B4-BE49-F238E27FC236}">
                <a16:creationId xmlns:a16="http://schemas.microsoft.com/office/drawing/2014/main" id="{DC9AE304-FCBD-45ED-BE19-B707477BB254}"/>
              </a:ext>
            </a:extLst>
          </p:cNvPr>
          <p:cNvGrpSpPr/>
          <p:nvPr/>
        </p:nvGrpSpPr>
        <p:grpSpPr>
          <a:xfrm>
            <a:off x="1748093" y="1145368"/>
            <a:ext cx="4449971" cy="538867"/>
            <a:chOff x="1659835" y="1031288"/>
            <a:chExt cx="4313582" cy="538867"/>
          </a:xfrm>
        </p:grpSpPr>
        <p:sp>
          <p:nvSpPr>
            <p:cNvPr id="34" name="Rectangle 33">
              <a:extLst>
                <a:ext uri="{FF2B5EF4-FFF2-40B4-BE49-F238E27FC236}">
                  <a16:creationId xmlns:a16="http://schemas.microsoft.com/office/drawing/2014/main" id="{3131DEC7-2B95-471F-AD21-7563613F9E9B}"/>
                </a:ext>
              </a:extLst>
            </p:cNvPr>
            <p:cNvSpPr/>
            <p:nvPr/>
          </p:nvSpPr>
          <p:spPr>
            <a:xfrm>
              <a:off x="1659835" y="1031288"/>
              <a:ext cx="4313582" cy="5388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8" name="Group 27">
              <a:extLst>
                <a:ext uri="{FF2B5EF4-FFF2-40B4-BE49-F238E27FC236}">
                  <a16:creationId xmlns:a16="http://schemas.microsoft.com/office/drawing/2014/main" id="{1ED8D310-4CE8-490D-9CD7-15B0D8F481E2}"/>
                </a:ext>
              </a:extLst>
            </p:cNvPr>
            <p:cNvGrpSpPr/>
            <p:nvPr/>
          </p:nvGrpSpPr>
          <p:grpSpPr>
            <a:xfrm>
              <a:off x="2343712" y="1196101"/>
              <a:ext cx="2620797" cy="276999"/>
              <a:chOff x="2661325" y="1327510"/>
              <a:chExt cx="2620797" cy="276999"/>
            </a:xfrm>
          </p:grpSpPr>
          <p:sp>
            <p:nvSpPr>
              <p:cNvPr id="22" name="TextBox 21">
                <a:extLst>
                  <a:ext uri="{FF2B5EF4-FFF2-40B4-BE49-F238E27FC236}">
                    <a16:creationId xmlns:a16="http://schemas.microsoft.com/office/drawing/2014/main" id="{BAFB8D6A-14EB-4130-A06C-C014AF3C483B}"/>
                  </a:ext>
                </a:extLst>
              </p:cNvPr>
              <p:cNvSpPr txBox="1"/>
              <p:nvPr/>
            </p:nvSpPr>
            <p:spPr>
              <a:xfrm>
                <a:off x="2661325" y="1327510"/>
                <a:ext cx="1337219" cy="276999"/>
              </a:xfrm>
              <a:prstGeom prst="rect">
                <a:avLst/>
              </a:prstGeom>
              <a:noFill/>
            </p:spPr>
            <p:txBody>
              <a:bodyPr wrap="square" rtlCol="0">
                <a:spAutoFit/>
              </a:bodyPr>
              <a:lstStyle/>
              <a:p>
                <a:pPr algn="ctr" defTabSz="342892">
                  <a:defRPr/>
                </a:pPr>
                <a:r>
                  <a:rPr lang="en-US" sz="1200" b="1" kern="0" dirty="0">
                    <a:latin typeface="+mj-lt"/>
                    <a:cs typeface="Calibri" panose="020F0502020204030204" pitchFamily="34" charset="0"/>
                  </a:rPr>
                  <a:t>CR/CRi</a:t>
                </a:r>
              </a:p>
            </p:txBody>
          </p:sp>
          <p:sp>
            <p:nvSpPr>
              <p:cNvPr id="15" name="Rectangle 14">
                <a:extLst>
                  <a:ext uri="{FF2B5EF4-FFF2-40B4-BE49-F238E27FC236}">
                    <a16:creationId xmlns:a16="http://schemas.microsoft.com/office/drawing/2014/main" id="{52F6EBB6-45B0-483D-9FDE-CBFED45AFBAB}"/>
                  </a:ext>
                </a:extLst>
              </p:cNvPr>
              <p:cNvSpPr/>
              <p:nvPr/>
            </p:nvSpPr>
            <p:spPr>
              <a:xfrm>
                <a:off x="4377689" y="1418115"/>
                <a:ext cx="88637" cy="9144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FF2B5EF4-FFF2-40B4-BE49-F238E27FC236}">
                    <a16:creationId xmlns:a16="http://schemas.microsoft.com/office/drawing/2014/main" id="{18A4269A-9A01-4160-99E6-FBB560353293}"/>
                  </a:ext>
                </a:extLst>
              </p:cNvPr>
              <p:cNvSpPr/>
              <p:nvPr/>
            </p:nvSpPr>
            <p:spPr>
              <a:xfrm>
                <a:off x="2950806" y="1418115"/>
                <a:ext cx="88637" cy="91440"/>
              </a:xfrm>
              <a:prstGeom prst="rect">
                <a:avLst/>
              </a:prstGeom>
              <a:solidFill>
                <a:srgbClr val="009F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TextBox 23">
                <a:extLst>
                  <a:ext uri="{FF2B5EF4-FFF2-40B4-BE49-F238E27FC236}">
                    <a16:creationId xmlns:a16="http://schemas.microsoft.com/office/drawing/2014/main" id="{8431E867-8BAD-4B5E-BA4A-45FD015D3C21}"/>
                  </a:ext>
                </a:extLst>
              </p:cNvPr>
              <p:cNvSpPr txBox="1"/>
              <p:nvPr/>
            </p:nvSpPr>
            <p:spPr>
              <a:xfrm>
                <a:off x="3944903" y="1327510"/>
                <a:ext cx="1337219" cy="276999"/>
              </a:xfrm>
              <a:prstGeom prst="rect">
                <a:avLst/>
              </a:prstGeom>
              <a:noFill/>
            </p:spPr>
            <p:txBody>
              <a:bodyPr wrap="square" rtlCol="0">
                <a:spAutoFit/>
              </a:bodyPr>
              <a:lstStyle/>
              <a:p>
                <a:pPr algn="ctr" defTabSz="342892">
                  <a:defRPr/>
                </a:pPr>
                <a:r>
                  <a:rPr lang="en-US" sz="1200" b="1" kern="0" dirty="0">
                    <a:latin typeface="+mj-lt"/>
                    <a:cs typeface="Calibri" panose="020F0502020204030204" pitchFamily="34" charset="0"/>
                  </a:rPr>
                  <a:t>PR</a:t>
                </a:r>
              </a:p>
            </p:txBody>
          </p:sp>
        </p:grpSp>
      </p:grpSp>
      <p:sp>
        <p:nvSpPr>
          <p:cNvPr id="30" name="TextBox 29">
            <a:extLst>
              <a:ext uri="{FF2B5EF4-FFF2-40B4-BE49-F238E27FC236}">
                <a16:creationId xmlns:a16="http://schemas.microsoft.com/office/drawing/2014/main" id="{FDD68EC2-34BB-40E0-903B-39CB86FB6E05}"/>
              </a:ext>
            </a:extLst>
          </p:cNvPr>
          <p:cNvSpPr txBox="1"/>
          <p:nvPr/>
        </p:nvSpPr>
        <p:spPr>
          <a:xfrm>
            <a:off x="9615260" y="6486791"/>
            <a:ext cx="2564100"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err="1">
                <a:ln>
                  <a:noFill/>
                </a:ln>
                <a:solidFill>
                  <a:srgbClr val="595454"/>
                </a:solidFill>
                <a:effectLst/>
                <a:uLnTx/>
                <a:uFillTx/>
                <a:latin typeface="Trebuchet MS" panose="020B0603020202020204"/>
                <a:ea typeface="+mn-ea"/>
                <a:cs typeface="+mn-cs"/>
              </a:rPr>
              <a:t>Weirda</a:t>
            </a:r>
            <a:r>
              <a:rPr kumimoji="0" lang="en-US" sz="1800" b="0" i="1" u="none" strike="noStrike" kern="1200" cap="none" spc="0" normalizeH="0" baseline="0" noProof="0" dirty="0">
                <a:ln>
                  <a:noFill/>
                </a:ln>
                <a:solidFill>
                  <a:srgbClr val="595454"/>
                </a:solidFill>
                <a:effectLst/>
                <a:uLnTx/>
                <a:uFillTx/>
                <a:latin typeface="Trebuchet MS" panose="020B0603020202020204"/>
                <a:ea typeface="+mn-ea"/>
                <a:cs typeface="+mn-cs"/>
              </a:rPr>
              <a:t> et al, ASH 2020</a:t>
            </a:r>
          </a:p>
        </p:txBody>
      </p:sp>
    </p:spTree>
    <p:extLst>
      <p:ext uri="{BB962C8B-B14F-4D97-AF65-F5344CB8AC3E}">
        <p14:creationId xmlns:p14="http://schemas.microsoft.com/office/powerpoint/2010/main" val="2237188221"/>
      </p:ext>
    </p:extLst>
  </p:cSld>
  <p:clrMapOvr>
    <a:masterClrMapping/>
  </p:clrMapOvr>
  <mc:AlternateContent xmlns:mc="http://schemas.openxmlformats.org/markup-compatibility/2006" xmlns:p14="http://schemas.microsoft.com/office/powerpoint/2010/main">
    <mc:Choice Requires="p14">
      <p:transition p14:dur="0" advTm="39388"/>
    </mc:Choice>
    <mc:Fallback xmlns="">
      <p:transition advTm="39388"/>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7B60FB-EA65-4625-95C3-F995B0087CED}"/>
              </a:ext>
            </a:extLst>
          </p:cNvPr>
          <p:cNvSpPr>
            <a:spLocks noGrp="1"/>
          </p:cNvSpPr>
          <p:nvPr>
            <p:ph type="title"/>
          </p:nvPr>
        </p:nvSpPr>
        <p:spPr>
          <a:xfrm>
            <a:off x="765772" y="51863"/>
            <a:ext cx="10515600" cy="826677"/>
          </a:xfrm>
        </p:spPr>
        <p:txBody>
          <a:bodyPr>
            <a:normAutofit/>
          </a:bodyPr>
          <a:lstStyle/>
          <a:p>
            <a:pPr algn="ctr"/>
            <a:r>
              <a:rPr lang="en-US" sz="3200" b="1" dirty="0">
                <a:latin typeface="Arial Narrow" panose="020B0606020202030204" pitchFamily="34" charset="0"/>
              </a:rPr>
              <a:t>Candidates for CAR T-cell therapy</a:t>
            </a:r>
          </a:p>
        </p:txBody>
      </p:sp>
      <p:sp>
        <p:nvSpPr>
          <p:cNvPr id="3" name="Content Placeholder 2">
            <a:extLst>
              <a:ext uri="{FF2B5EF4-FFF2-40B4-BE49-F238E27FC236}">
                <a16:creationId xmlns:a16="http://schemas.microsoft.com/office/drawing/2014/main" id="{FE4E9F69-F8BF-490D-987C-74C5F63264A4}"/>
              </a:ext>
            </a:extLst>
          </p:cNvPr>
          <p:cNvSpPr>
            <a:spLocks noGrp="1"/>
          </p:cNvSpPr>
          <p:nvPr>
            <p:ph idx="1"/>
          </p:nvPr>
        </p:nvSpPr>
        <p:spPr>
          <a:xfrm>
            <a:off x="838200" y="1013476"/>
            <a:ext cx="10515600" cy="4831048"/>
          </a:xfrm>
        </p:spPr>
        <p:txBody>
          <a:bodyPr>
            <a:normAutofit/>
          </a:bodyPr>
          <a:lstStyle/>
          <a:p>
            <a:pPr lvl="1"/>
            <a:r>
              <a:rPr lang="en-US" dirty="0"/>
              <a:t>Double-refractory/intolerant patients (BTKi/BCL2)</a:t>
            </a:r>
          </a:p>
          <a:p>
            <a:pPr lvl="1"/>
            <a:r>
              <a:rPr lang="en-US" dirty="0"/>
              <a:t>Single-refractory patients with high genetic risk</a:t>
            </a:r>
          </a:p>
          <a:p>
            <a:pPr lvl="1"/>
            <a:r>
              <a:rPr lang="en-US" dirty="0"/>
              <a:t>Relatively fit with limited comorbidities (comorbidities predict inferior outcomes with CAR T cells</a:t>
            </a:r>
          </a:p>
        </p:txBody>
      </p:sp>
      <p:pic>
        <p:nvPicPr>
          <p:cNvPr id="4" name="Picture 3">
            <a:extLst>
              <a:ext uri="{FF2B5EF4-FFF2-40B4-BE49-F238E27FC236}">
                <a16:creationId xmlns:a16="http://schemas.microsoft.com/office/drawing/2014/main" id="{90C69EC8-E102-4D01-B746-55758415EEAF}"/>
              </a:ext>
            </a:extLst>
          </p:cNvPr>
          <p:cNvPicPr>
            <a:picLocks noChangeAspect="1"/>
          </p:cNvPicPr>
          <p:nvPr/>
        </p:nvPicPr>
        <p:blipFill>
          <a:blip r:embed="rId2"/>
          <a:stretch>
            <a:fillRect/>
          </a:stretch>
        </p:blipFill>
        <p:spPr>
          <a:xfrm>
            <a:off x="1487633" y="2728718"/>
            <a:ext cx="8224205" cy="3915620"/>
          </a:xfrm>
          <a:prstGeom prst="rect">
            <a:avLst/>
          </a:prstGeom>
        </p:spPr>
      </p:pic>
      <p:sp>
        <p:nvSpPr>
          <p:cNvPr id="5" name="TextBox 4">
            <a:extLst>
              <a:ext uri="{FF2B5EF4-FFF2-40B4-BE49-F238E27FC236}">
                <a16:creationId xmlns:a16="http://schemas.microsoft.com/office/drawing/2014/main" id="{961A0974-5ADE-4D11-917A-0B4F0B600D83}"/>
              </a:ext>
            </a:extLst>
          </p:cNvPr>
          <p:cNvSpPr txBox="1"/>
          <p:nvPr/>
        </p:nvSpPr>
        <p:spPr>
          <a:xfrm>
            <a:off x="9441951" y="6459672"/>
            <a:ext cx="2595839" cy="369332"/>
          </a:xfrm>
          <a:prstGeom prst="rect">
            <a:avLst/>
          </a:prstGeom>
          <a:noFill/>
        </p:spPr>
        <p:txBody>
          <a:bodyPr wrap="none" rtlCol="0">
            <a:spAutoFit/>
          </a:bodyPr>
          <a:lstStyle/>
          <a:p>
            <a:r>
              <a:rPr lang="en-US" i="1" dirty="0"/>
              <a:t>Kittai &amp; Danilov, TCT 2021</a:t>
            </a:r>
          </a:p>
        </p:txBody>
      </p:sp>
    </p:spTree>
    <p:extLst>
      <p:ext uri="{BB962C8B-B14F-4D97-AF65-F5344CB8AC3E}">
        <p14:creationId xmlns:p14="http://schemas.microsoft.com/office/powerpoint/2010/main" val="210452684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7B60FB-EA65-4625-95C3-F995B0087CED}"/>
              </a:ext>
            </a:extLst>
          </p:cNvPr>
          <p:cNvSpPr>
            <a:spLocks noGrp="1"/>
          </p:cNvSpPr>
          <p:nvPr>
            <p:ph type="title"/>
          </p:nvPr>
        </p:nvSpPr>
        <p:spPr>
          <a:xfrm>
            <a:off x="838200" y="18255"/>
            <a:ext cx="10515600" cy="1325563"/>
          </a:xfrm>
        </p:spPr>
        <p:txBody>
          <a:bodyPr>
            <a:normAutofit/>
          </a:bodyPr>
          <a:lstStyle/>
          <a:p>
            <a:pPr algn="ctr"/>
            <a:r>
              <a:rPr lang="en-US" sz="3200" b="1" dirty="0">
                <a:latin typeface="Arial Narrow" panose="020B0606020202030204" pitchFamily="34" charset="0"/>
              </a:rPr>
              <a:t>Some Novel/emerging targets</a:t>
            </a:r>
            <a:endParaRPr lang="en-US" sz="3200" dirty="0">
              <a:latin typeface="Arial Narrow" panose="020B0606020202030204" pitchFamily="34" charset="0"/>
            </a:endParaRPr>
          </a:p>
        </p:txBody>
      </p:sp>
      <p:sp>
        <p:nvSpPr>
          <p:cNvPr id="3" name="Content Placeholder 2">
            <a:extLst>
              <a:ext uri="{FF2B5EF4-FFF2-40B4-BE49-F238E27FC236}">
                <a16:creationId xmlns:a16="http://schemas.microsoft.com/office/drawing/2014/main" id="{FE4E9F69-F8BF-490D-987C-74C5F63264A4}"/>
              </a:ext>
            </a:extLst>
          </p:cNvPr>
          <p:cNvSpPr>
            <a:spLocks noGrp="1"/>
          </p:cNvSpPr>
          <p:nvPr>
            <p:ph idx="1"/>
          </p:nvPr>
        </p:nvSpPr>
        <p:spPr>
          <a:xfrm>
            <a:off x="838200" y="1033804"/>
            <a:ext cx="10515600" cy="5709891"/>
          </a:xfrm>
        </p:spPr>
        <p:txBody>
          <a:bodyPr>
            <a:normAutofit/>
          </a:bodyPr>
          <a:lstStyle/>
          <a:p>
            <a:pPr marL="457200" lvl="1" indent="0">
              <a:buNone/>
            </a:pPr>
            <a:r>
              <a:rPr lang="en-US" b="1" u="sng" dirty="0"/>
              <a:t>Targeted therapies</a:t>
            </a:r>
            <a:r>
              <a:rPr lang="en-US" dirty="0"/>
              <a:t>:</a:t>
            </a:r>
          </a:p>
          <a:p>
            <a:pPr lvl="1"/>
            <a:r>
              <a:rPr lang="en-US" dirty="0"/>
              <a:t>Mcl-1 (AMG-176, AZD5991)</a:t>
            </a:r>
          </a:p>
          <a:p>
            <a:pPr lvl="1"/>
            <a:r>
              <a:rPr lang="en-US" dirty="0"/>
              <a:t>CDK9 (AZD4573, </a:t>
            </a:r>
            <a:r>
              <a:rPr lang="en-US" dirty="0" err="1"/>
              <a:t>voruciclib</a:t>
            </a:r>
            <a:r>
              <a:rPr lang="en-US" dirty="0"/>
              <a:t>, CYC065, VIP152)</a:t>
            </a:r>
          </a:p>
          <a:p>
            <a:pPr lvl="1"/>
            <a:r>
              <a:rPr lang="en-US" dirty="0"/>
              <a:t>PROTACs</a:t>
            </a:r>
          </a:p>
          <a:p>
            <a:pPr lvl="1"/>
            <a:r>
              <a:rPr lang="en-US" dirty="0" err="1"/>
              <a:t>Bcl-xL</a:t>
            </a:r>
            <a:r>
              <a:rPr lang="en-US" dirty="0"/>
              <a:t> (AZD4320, navitoclax)</a:t>
            </a:r>
          </a:p>
          <a:p>
            <a:pPr marL="457200" lvl="1" indent="0">
              <a:buNone/>
            </a:pPr>
            <a:r>
              <a:rPr lang="en-US" b="1" u="sng" dirty="0"/>
              <a:t>Antibodies</a:t>
            </a:r>
            <a:r>
              <a:rPr lang="en-US" dirty="0"/>
              <a:t>:</a:t>
            </a:r>
          </a:p>
          <a:p>
            <a:pPr lvl="1"/>
            <a:r>
              <a:rPr lang="en-US" dirty="0"/>
              <a:t>Bi-specific CD20 antibodies (</a:t>
            </a:r>
            <a:r>
              <a:rPr lang="en-US" dirty="0" err="1"/>
              <a:t>mosunetuzumab</a:t>
            </a:r>
            <a:r>
              <a:rPr lang="en-US" dirty="0"/>
              <a:t>, </a:t>
            </a:r>
            <a:r>
              <a:rPr lang="en-US" dirty="0" err="1"/>
              <a:t>epcoritamab</a:t>
            </a:r>
            <a:r>
              <a:rPr lang="en-US" dirty="0"/>
              <a:t>)</a:t>
            </a:r>
          </a:p>
          <a:p>
            <a:pPr lvl="1"/>
            <a:r>
              <a:rPr lang="en-US" dirty="0"/>
              <a:t>Alternative antibodies </a:t>
            </a:r>
          </a:p>
          <a:p>
            <a:pPr lvl="2"/>
            <a:r>
              <a:rPr lang="en-US" dirty="0"/>
              <a:t>VAY-736 targeting BAFF-R</a:t>
            </a:r>
          </a:p>
          <a:p>
            <a:pPr lvl="2"/>
            <a:r>
              <a:rPr lang="en-US" dirty="0" err="1"/>
              <a:t>Tafasitamab</a:t>
            </a:r>
            <a:r>
              <a:rPr lang="en-US" dirty="0"/>
              <a:t> targeting CD19</a:t>
            </a:r>
          </a:p>
          <a:p>
            <a:pPr lvl="2"/>
            <a:r>
              <a:rPr lang="en-US" dirty="0" err="1"/>
              <a:t>Cirmtuzumab</a:t>
            </a:r>
            <a:r>
              <a:rPr lang="en-US" dirty="0"/>
              <a:t> targeting ROR1</a:t>
            </a:r>
          </a:p>
          <a:p>
            <a:pPr marL="457200" lvl="1" indent="0">
              <a:buNone/>
            </a:pPr>
            <a:r>
              <a:rPr lang="en-US" b="1" u="sng" dirty="0"/>
              <a:t>CAR T-cell therapy</a:t>
            </a:r>
          </a:p>
          <a:p>
            <a:pPr lvl="1"/>
            <a:r>
              <a:rPr lang="en-US" dirty="0"/>
              <a:t>Phase I/II trial of </a:t>
            </a:r>
            <a:r>
              <a:rPr lang="en-US" dirty="0" err="1"/>
              <a:t>liso-cel</a:t>
            </a:r>
            <a:r>
              <a:rPr lang="en-US" dirty="0"/>
              <a:t> in R/R CLL/SLL (NCT03331198)</a:t>
            </a:r>
          </a:p>
          <a:p>
            <a:pPr lvl="1"/>
            <a:r>
              <a:rPr lang="en-US" dirty="0"/>
              <a:t>Phase I/II trial of PBCAR20A in R/R CLL/SLL (NCT04030195)</a:t>
            </a:r>
          </a:p>
          <a:p>
            <a:pPr marL="457200" lvl="1" indent="0">
              <a:buNone/>
            </a:pPr>
            <a:endParaRPr lang="en-US" dirty="0"/>
          </a:p>
          <a:p>
            <a:pPr marL="457200" lvl="1" indent="0">
              <a:buNone/>
            </a:pPr>
            <a:endParaRPr lang="en-US" dirty="0"/>
          </a:p>
        </p:txBody>
      </p:sp>
    </p:spTree>
    <p:extLst>
      <p:ext uri="{BB962C8B-B14F-4D97-AF65-F5344CB8AC3E}">
        <p14:creationId xmlns:p14="http://schemas.microsoft.com/office/powerpoint/2010/main" val="21821438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CC504-6E65-794B-A163-E15792AC17C9}"/>
              </a:ext>
            </a:extLst>
          </p:cNvPr>
          <p:cNvSpPr>
            <a:spLocks noGrp="1"/>
          </p:cNvSpPr>
          <p:nvPr>
            <p:ph type="title" idx="4294967295"/>
          </p:nvPr>
        </p:nvSpPr>
        <p:spPr>
          <a:xfrm>
            <a:off x="685800" y="-1"/>
            <a:ext cx="10591800" cy="1993657"/>
          </a:xfrm>
        </p:spPr>
        <p:txBody>
          <a:bodyPr/>
          <a:lstStyle/>
          <a:p>
            <a:r>
              <a:rPr lang="en-US" dirty="0"/>
              <a:t>If you could access one of the novel noncovalent BTK inhibitors (</a:t>
            </a:r>
            <a:r>
              <a:rPr lang="en-US" dirty="0" err="1"/>
              <a:t>eg</a:t>
            </a:r>
            <a:r>
              <a:rPr lang="en-US" dirty="0"/>
              <a:t>, </a:t>
            </a:r>
            <a:r>
              <a:rPr lang="en-US" dirty="0" err="1"/>
              <a:t>pirtobrutinib</a:t>
            </a:r>
            <a:r>
              <a:rPr lang="en-US" dirty="0"/>
              <a:t>) for your patients with relapsed CLL today, would you want to use it in clinical practice? </a:t>
            </a:r>
          </a:p>
        </p:txBody>
      </p:sp>
      <p:sp>
        <p:nvSpPr>
          <p:cNvPr id="3" name="Rectangle 2">
            <a:extLst>
              <a:ext uri="{FF2B5EF4-FFF2-40B4-BE49-F238E27FC236}">
                <a16:creationId xmlns:a16="http://schemas.microsoft.com/office/drawing/2014/main" id="{695634FF-817E-6A45-9B12-7604E8992395}"/>
              </a:ext>
            </a:extLst>
          </p:cNvPr>
          <p:cNvSpPr/>
          <p:nvPr/>
        </p:nvSpPr>
        <p:spPr>
          <a:xfrm>
            <a:off x="230079" y="6462442"/>
            <a:ext cx="6096000" cy="338554"/>
          </a:xfrm>
          <a:prstGeom prst="rect">
            <a:avLst/>
          </a:prstGeom>
        </p:spPr>
        <p:txBody>
          <a:bodyPr>
            <a:spAutoFit/>
          </a:bodyPr>
          <a:lstStyle/>
          <a:p>
            <a:pPr marL="0" marR="0" lvl="0" indent="0" algn="l" defTabSz="914400" rtl="0" eaLnBrk="0" fontAlgn="base" latinLnBrk="0" hangingPunct="0">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2060"/>
                </a:solidFill>
                <a:effectLst/>
                <a:uLnTx/>
                <a:uFillTx/>
                <a:latin typeface="Arial" panose="020B0604020202020204" pitchFamily="34" charset="0"/>
                <a:ea typeface="Calibri" panose="020F0502020204030204" pitchFamily="34" charset="0"/>
                <a:cs typeface="Times New Roman" panose="02020603050405020304" pitchFamily="18" charset="0"/>
              </a:rPr>
              <a:t>Survey of 25 US-based clinical investigators</a:t>
            </a:r>
          </a:p>
        </p:txBody>
      </p:sp>
      <p:sp>
        <p:nvSpPr>
          <p:cNvPr id="33" name="Text Box 4">
            <a:extLst>
              <a:ext uri="{FF2B5EF4-FFF2-40B4-BE49-F238E27FC236}">
                <a16:creationId xmlns:a16="http://schemas.microsoft.com/office/drawing/2014/main" id="{A19DEC8C-9D0A-584A-B026-11B5DB33F537}"/>
              </a:ext>
            </a:extLst>
          </p:cNvPr>
          <p:cNvSpPr txBox="1">
            <a:spLocks noChangeArrowheads="1"/>
          </p:cNvSpPr>
          <p:nvPr/>
        </p:nvSpPr>
        <p:spPr bwMode="auto">
          <a:xfrm>
            <a:off x="507243" y="4200880"/>
            <a:ext cx="1237659" cy="34585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No</a:t>
            </a:r>
            <a:endParaRPr kumimoji="0" lang="en-US" sz="2000" b="1" i="0" u="none" strike="noStrike" kern="1200" cap="none" spc="0" normalizeH="0" baseline="0" noProof="0" dirty="0">
              <a:ln>
                <a:noFill/>
              </a:ln>
              <a:solidFill>
                <a:srgbClr val="002060"/>
              </a:solidFill>
              <a:effectLst/>
              <a:uLnTx/>
              <a:uFillTx/>
              <a:latin typeface="Arial" charset="0"/>
              <a:ea typeface="ＭＳ Ｐゴシック" pitchFamily="34" charset="-128"/>
              <a:cs typeface="ＭＳ Ｐゴシック"/>
            </a:endParaRPr>
          </a:p>
        </p:txBody>
      </p:sp>
      <p:sp>
        <p:nvSpPr>
          <p:cNvPr id="34" name="Text Box 4">
            <a:extLst>
              <a:ext uri="{FF2B5EF4-FFF2-40B4-BE49-F238E27FC236}">
                <a16:creationId xmlns:a16="http://schemas.microsoft.com/office/drawing/2014/main" id="{892DE71A-500F-3A46-B232-5AAA9BB35F0A}"/>
              </a:ext>
            </a:extLst>
          </p:cNvPr>
          <p:cNvSpPr txBox="1">
            <a:spLocks noChangeArrowheads="1"/>
          </p:cNvSpPr>
          <p:nvPr/>
        </p:nvSpPr>
        <p:spPr bwMode="auto">
          <a:xfrm>
            <a:off x="735843" y="3113855"/>
            <a:ext cx="1009060" cy="366857"/>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Yes</a:t>
            </a:r>
            <a:endParaRPr kumimoji="0" lang="en-US" sz="2000" b="1" i="0" u="none" strike="noStrike" kern="1200" cap="none" spc="0" normalizeH="0" baseline="0" noProof="0" dirty="0">
              <a:ln>
                <a:noFill/>
              </a:ln>
              <a:solidFill>
                <a:srgbClr val="002060"/>
              </a:solidFill>
              <a:effectLst/>
              <a:uLnTx/>
              <a:uFillTx/>
              <a:latin typeface="Arial" charset="0"/>
              <a:ea typeface="ＭＳ Ｐゴシック" pitchFamily="34" charset="-128"/>
              <a:cs typeface="ＭＳ Ｐゴシック"/>
            </a:endParaRPr>
          </a:p>
        </p:txBody>
      </p:sp>
      <p:pic>
        <p:nvPicPr>
          <p:cNvPr id="38" name="Picture 37">
            <a:extLst>
              <a:ext uri="{FF2B5EF4-FFF2-40B4-BE49-F238E27FC236}">
                <a16:creationId xmlns:a16="http://schemas.microsoft.com/office/drawing/2014/main" id="{3C9D07CF-5A09-5F4D-B695-2C0BD57EBB78}"/>
              </a:ext>
            </a:extLst>
          </p:cNvPr>
          <p:cNvPicPr>
            <a:picLocks noChangeAspect="1"/>
          </p:cNvPicPr>
          <p:nvPr/>
        </p:nvPicPr>
        <p:blipFill>
          <a:blip r:embed="rId2"/>
          <a:srcRect/>
          <a:stretch/>
        </p:blipFill>
        <p:spPr bwMode="auto">
          <a:xfrm>
            <a:off x="1878843" y="284244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0" name="Picture 39">
            <a:extLst>
              <a:ext uri="{FF2B5EF4-FFF2-40B4-BE49-F238E27FC236}">
                <a16:creationId xmlns:a16="http://schemas.microsoft.com/office/drawing/2014/main" id="{B47A6E16-CE45-2940-8D78-B04154413B48}"/>
              </a:ext>
            </a:extLst>
          </p:cNvPr>
          <p:cNvPicPr>
            <a:picLocks noChangeAspect="1"/>
          </p:cNvPicPr>
          <p:nvPr/>
        </p:nvPicPr>
        <p:blipFill>
          <a:blip r:embed="rId2"/>
          <a:srcRect/>
          <a:stretch/>
        </p:blipFill>
        <p:spPr bwMode="auto">
          <a:xfrm>
            <a:off x="2317755" y="284244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2" name="Picture 41">
            <a:extLst>
              <a:ext uri="{FF2B5EF4-FFF2-40B4-BE49-F238E27FC236}">
                <a16:creationId xmlns:a16="http://schemas.microsoft.com/office/drawing/2014/main" id="{2171A246-7F24-4542-89F2-1E80553BC668}"/>
              </a:ext>
            </a:extLst>
          </p:cNvPr>
          <p:cNvPicPr>
            <a:picLocks noChangeAspect="1"/>
          </p:cNvPicPr>
          <p:nvPr/>
        </p:nvPicPr>
        <p:blipFill>
          <a:blip r:embed="rId2"/>
          <a:srcRect/>
          <a:stretch/>
        </p:blipFill>
        <p:spPr bwMode="auto">
          <a:xfrm>
            <a:off x="2756667" y="284244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4" name="Text Box 9">
            <a:extLst>
              <a:ext uri="{FF2B5EF4-FFF2-40B4-BE49-F238E27FC236}">
                <a16:creationId xmlns:a16="http://schemas.microsoft.com/office/drawing/2014/main" id="{152EEB92-4CE5-A84B-A23A-9A3C7BCE4A2F}"/>
              </a:ext>
            </a:extLst>
          </p:cNvPr>
          <p:cNvSpPr txBox="1">
            <a:spLocks noChangeArrowheads="1"/>
          </p:cNvSpPr>
          <p:nvPr/>
        </p:nvSpPr>
        <p:spPr bwMode="auto">
          <a:xfrm>
            <a:off x="10777343" y="2826557"/>
            <a:ext cx="411162" cy="438618"/>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24</a:t>
            </a:r>
          </a:p>
        </p:txBody>
      </p:sp>
      <p:pic>
        <p:nvPicPr>
          <p:cNvPr id="55" name="Picture 1">
            <a:extLst>
              <a:ext uri="{FF2B5EF4-FFF2-40B4-BE49-F238E27FC236}">
                <a16:creationId xmlns:a16="http://schemas.microsoft.com/office/drawing/2014/main" id="{651435CF-3933-A84F-BE3C-4DBC34571EF3}"/>
              </a:ext>
            </a:extLst>
          </p:cNvPr>
          <p:cNvPicPr>
            <a:picLocks noChangeAspect="1"/>
          </p:cNvPicPr>
          <p:nvPr/>
        </p:nvPicPr>
        <p:blipFill>
          <a:blip r:embed="rId3"/>
          <a:srcRect/>
          <a:stretch/>
        </p:blipFill>
        <p:spPr bwMode="auto">
          <a:xfrm>
            <a:off x="1878843" y="416822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6" name="Text Box 9">
            <a:extLst>
              <a:ext uri="{FF2B5EF4-FFF2-40B4-BE49-F238E27FC236}">
                <a16:creationId xmlns:a16="http://schemas.microsoft.com/office/drawing/2014/main" id="{0A406F08-0699-984A-BFE2-DF96B5D662C1}"/>
              </a:ext>
            </a:extLst>
          </p:cNvPr>
          <p:cNvSpPr txBox="1">
            <a:spLocks noChangeArrowheads="1"/>
          </p:cNvSpPr>
          <p:nvPr/>
        </p:nvSpPr>
        <p:spPr bwMode="auto">
          <a:xfrm>
            <a:off x="2384642" y="4168227"/>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a:t>
            </a:r>
          </a:p>
        </p:txBody>
      </p:sp>
      <p:pic>
        <p:nvPicPr>
          <p:cNvPr id="37" name="Picture 36">
            <a:extLst>
              <a:ext uri="{FF2B5EF4-FFF2-40B4-BE49-F238E27FC236}">
                <a16:creationId xmlns:a16="http://schemas.microsoft.com/office/drawing/2014/main" id="{76F95081-C988-2C47-8950-42BF2AF10C02}"/>
              </a:ext>
            </a:extLst>
          </p:cNvPr>
          <p:cNvPicPr>
            <a:picLocks noChangeAspect="1"/>
          </p:cNvPicPr>
          <p:nvPr/>
        </p:nvPicPr>
        <p:blipFill>
          <a:blip r:embed="rId2"/>
          <a:srcRect/>
          <a:stretch/>
        </p:blipFill>
        <p:spPr bwMode="auto">
          <a:xfrm>
            <a:off x="3195579" y="284244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9" name="Picture 38">
            <a:extLst>
              <a:ext uri="{FF2B5EF4-FFF2-40B4-BE49-F238E27FC236}">
                <a16:creationId xmlns:a16="http://schemas.microsoft.com/office/drawing/2014/main" id="{F5D3C517-208A-3B42-80F5-B48651E1913A}"/>
              </a:ext>
            </a:extLst>
          </p:cNvPr>
          <p:cNvPicPr>
            <a:picLocks noChangeAspect="1"/>
          </p:cNvPicPr>
          <p:nvPr/>
        </p:nvPicPr>
        <p:blipFill>
          <a:blip r:embed="rId2"/>
          <a:srcRect/>
          <a:stretch/>
        </p:blipFill>
        <p:spPr bwMode="auto">
          <a:xfrm>
            <a:off x="3634491" y="284244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1" name="Picture 40">
            <a:extLst>
              <a:ext uri="{FF2B5EF4-FFF2-40B4-BE49-F238E27FC236}">
                <a16:creationId xmlns:a16="http://schemas.microsoft.com/office/drawing/2014/main" id="{ADC4938C-9D61-D141-B24B-03452054BC75}"/>
              </a:ext>
            </a:extLst>
          </p:cNvPr>
          <p:cNvPicPr>
            <a:picLocks noChangeAspect="1"/>
          </p:cNvPicPr>
          <p:nvPr/>
        </p:nvPicPr>
        <p:blipFill>
          <a:blip r:embed="rId2"/>
          <a:srcRect/>
          <a:stretch/>
        </p:blipFill>
        <p:spPr bwMode="auto">
          <a:xfrm>
            <a:off x="4073403" y="284244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3" name="Picture 42">
            <a:extLst>
              <a:ext uri="{FF2B5EF4-FFF2-40B4-BE49-F238E27FC236}">
                <a16:creationId xmlns:a16="http://schemas.microsoft.com/office/drawing/2014/main" id="{974C49BD-6D1B-234B-84E2-80CA76870297}"/>
              </a:ext>
            </a:extLst>
          </p:cNvPr>
          <p:cNvPicPr>
            <a:picLocks noChangeAspect="1"/>
          </p:cNvPicPr>
          <p:nvPr/>
        </p:nvPicPr>
        <p:blipFill>
          <a:blip r:embed="rId2"/>
          <a:srcRect/>
          <a:stretch/>
        </p:blipFill>
        <p:spPr bwMode="auto">
          <a:xfrm>
            <a:off x="4512315" y="284244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4" name="Picture 43">
            <a:extLst>
              <a:ext uri="{FF2B5EF4-FFF2-40B4-BE49-F238E27FC236}">
                <a16:creationId xmlns:a16="http://schemas.microsoft.com/office/drawing/2014/main" id="{A88B9F5B-F109-054B-BDD4-F49E1E006357}"/>
              </a:ext>
            </a:extLst>
          </p:cNvPr>
          <p:cNvPicPr>
            <a:picLocks noChangeAspect="1"/>
          </p:cNvPicPr>
          <p:nvPr/>
        </p:nvPicPr>
        <p:blipFill>
          <a:blip r:embed="rId2"/>
          <a:srcRect/>
          <a:stretch/>
        </p:blipFill>
        <p:spPr bwMode="auto">
          <a:xfrm>
            <a:off x="4951227" y="284244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2" name="Picture 31">
            <a:extLst>
              <a:ext uri="{FF2B5EF4-FFF2-40B4-BE49-F238E27FC236}">
                <a16:creationId xmlns:a16="http://schemas.microsoft.com/office/drawing/2014/main" id="{07A6EF42-5C7A-4145-81A1-50D276D93C69}"/>
              </a:ext>
            </a:extLst>
          </p:cNvPr>
          <p:cNvPicPr>
            <a:picLocks noChangeAspect="1"/>
          </p:cNvPicPr>
          <p:nvPr/>
        </p:nvPicPr>
        <p:blipFill>
          <a:blip r:embed="rId2"/>
          <a:srcRect/>
          <a:stretch/>
        </p:blipFill>
        <p:spPr bwMode="auto">
          <a:xfrm>
            <a:off x="5390139" y="284244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5" name="Picture 34">
            <a:extLst>
              <a:ext uri="{FF2B5EF4-FFF2-40B4-BE49-F238E27FC236}">
                <a16:creationId xmlns:a16="http://schemas.microsoft.com/office/drawing/2014/main" id="{3272C38E-DB77-F44A-8598-CF4FAFD36393}"/>
              </a:ext>
            </a:extLst>
          </p:cNvPr>
          <p:cNvPicPr>
            <a:picLocks noChangeAspect="1"/>
          </p:cNvPicPr>
          <p:nvPr/>
        </p:nvPicPr>
        <p:blipFill>
          <a:blip r:embed="rId2"/>
          <a:srcRect/>
          <a:stretch/>
        </p:blipFill>
        <p:spPr bwMode="auto">
          <a:xfrm>
            <a:off x="5829051" y="284244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5" name="Picture 44">
            <a:extLst>
              <a:ext uri="{FF2B5EF4-FFF2-40B4-BE49-F238E27FC236}">
                <a16:creationId xmlns:a16="http://schemas.microsoft.com/office/drawing/2014/main" id="{8AD6B4C7-01BE-EF42-826C-856E789EBFB6}"/>
              </a:ext>
            </a:extLst>
          </p:cNvPr>
          <p:cNvPicPr>
            <a:picLocks noChangeAspect="1"/>
          </p:cNvPicPr>
          <p:nvPr/>
        </p:nvPicPr>
        <p:blipFill>
          <a:blip r:embed="rId2"/>
          <a:srcRect/>
          <a:stretch/>
        </p:blipFill>
        <p:spPr bwMode="auto">
          <a:xfrm>
            <a:off x="6267963" y="284244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6" name="Picture 45">
            <a:extLst>
              <a:ext uri="{FF2B5EF4-FFF2-40B4-BE49-F238E27FC236}">
                <a16:creationId xmlns:a16="http://schemas.microsoft.com/office/drawing/2014/main" id="{2954EE9C-F711-3248-883C-B8264F30009D}"/>
              </a:ext>
            </a:extLst>
          </p:cNvPr>
          <p:cNvPicPr>
            <a:picLocks noChangeAspect="1"/>
          </p:cNvPicPr>
          <p:nvPr/>
        </p:nvPicPr>
        <p:blipFill>
          <a:blip r:embed="rId2"/>
          <a:srcRect/>
          <a:stretch/>
        </p:blipFill>
        <p:spPr bwMode="auto">
          <a:xfrm>
            <a:off x="6706875" y="284244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7" name="Picture 46">
            <a:extLst>
              <a:ext uri="{FF2B5EF4-FFF2-40B4-BE49-F238E27FC236}">
                <a16:creationId xmlns:a16="http://schemas.microsoft.com/office/drawing/2014/main" id="{941D0AE8-F9A0-814C-8D05-A72213A72562}"/>
              </a:ext>
            </a:extLst>
          </p:cNvPr>
          <p:cNvPicPr>
            <a:picLocks noChangeAspect="1"/>
          </p:cNvPicPr>
          <p:nvPr/>
        </p:nvPicPr>
        <p:blipFill>
          <a:blip r:embed="rId2"/>
          <a:srcRect/>
          <a:stretch/>
        </p:blipFill>
        <p:spPr bwMode="auto">
          <a:xfrm>
            <a:off x="7135218" y="284244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9" name="Picture 48">
            <a:extLst>
              <a:ext uri="{FF2B5EF4-FFF2-40B4-BE49-F238E27FC236}">
                <a16:creationId xmlns:a16="http://schemas.microsoft.com/office/drawing/2014/main" id="{9FE295F7-7A27-044A-83BD-22147BDFC3C4}"/>
              </a:ext>
            </a:extLst>
          </p:cNvPr>
          <p:cNvPicPr>
            <a:picLocks noChangeAspect="1"/>
          </p:cNvPicPr>
          <p:nvPr/>
        </p:nvPicPr>
        <p:blipFill>
          <a:blip r:embed="rId2"/>
          <a:srcRect/>
          <a:stretch/>
        </p:blipFill>
        <p:spPr bwMode="auto">
          <a:xfrm>
            <a:off x="7574130" y="284244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2" name="Picture 71">
            <a:extLst>
              <a:ext uri="{FF2B5EF4-FFF2-40B4-BE49-F238E27FC236}">
                <a16:creationId xmlns:a16="http://schemas.microsoft.com/office/drawing/2014/main" id="{3D1EC71F-4B64-4843-9511-5E92ECDB5D12}"/>
              </a:ext>
            </a:extLst>
          </p:cNvPr>
          <p:cNvPicPr>
            <a:picLocks noChangeAspect="1"/>
          </p:cNvPicPr>
          <p:nvPr/>
        </p:nvPicPr>
        <p:blipFill>
          <a:blip r:embed="rId2"/>
          <a:srcRect/>
          <a:stretch/>
        </p:blipFill>
        <p:spPr bwMode="auto">
          <a:xfrm>
            <a:off x="8012357" y="284244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3" name="Picture 72">
            <a:extLst>
              <a:ext uri="{FF2B5EF4-FFF2-40B4-BE49-F238E27FC236}">
                <a16:creationId xmlns:a16="http://schemas.microsoft.com/office/drawing/2014/main" id="{47321D4C-443F-9643-B08E-C8B1408DEC49}"/>
              </a:ext>
            </a:extLst>
          </p:cNvPr>
          <p:cNvPicPr>
            <a:picLocks noChangeAspect="1"/>
          </p:cNvPicPr>
          <p:nvPr/>
        </p:nvPicPr>
        <p:blipFill>
          <a:blip r:embed="rId2"/>
          <a:srcRect/>
          <a:stretch/>
        </p:blipFill>
        <p:spPr bwMode="auto">
          <a:xfrm>
            <a:off x="8451269" y="284244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4" name="Picture 73">
            <a:extLst>
              <a:ext uri="{FF2B5EF4-FFF2-40B4-BE49-F238E27FC236}">
                <a16:creationId xmlns:a16="http://schemas.microsoft.com/office/drawing/2014/main" id="{CCF99036-D06C-C942-BFC1-E9510BBF7ED3}"/>
              </a:ext>
            </a:extLst>
          </p:cNvPr>
          <p:cNvPicPr>
            <a:picLocks noChangeAspect="1"/>
          </p:cNvPicPr>
          <p:nvPr/>
        </p:nvPicPr>
        <p:blipFill>
          <a:blip r:embed="rId2"/>
          <a:srcRect/>
          <a:stretch/>
        </p:blipFill>
        <p:spPr bwMode="auto">
          <a:xfrm>
            <a:off x="8890181" y="284244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5" name="Picture 74">
            <a:extLst>
              <a:ext uri="{FF2B5EF4-FFF2-40B4-BE49-F238E27FC236}">
                <a16:creationId xmlns:a16="http://schemas.microsoft.com/office/drawing/2014/main" id="{0C9E9226-8D8C-D245-936E-41642084BBCA}"/>
              </a:ext>
            </a:extLst>
          </p:cNvPr>
          <p:cNvPicPr>
            <a:picLocks noChangeAspect="1"/>
          </p:cNvPicPr>
          <p:nvPr/>
        </p:nvPicPr>
        <p:blipFill>
          <a:blip r:embed="rId2"/>
          <a:srcRect/>
          <a:stretch/>
        </p:blipFill>
        <p:spPr bwMode="auto">
          <a:xfrm>
            <a:off x="9329093" y="284244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6" name="Picture 75">
            <a:extLst>
              <a:ext uri="{FF2B5EF4-FFF2-40B4-BE49-F238E27FC236}">
                <a16:creationId xmlns:a16="http://schemas.microsoft.com/office/drawing/2014/main" id="{4B1109E9-124C-0A44-9274-ACA1D12E9AC0}"/>
              </a:ext>
            </a:extLst>
          </p:cNvPr>
          <p:cNvPicPr>
            <a:picLocks noChangeAspect="1"/>
          </p:cNvPicPr>
          <p:nvPr/>
        </p:nvPicPr>
        <p:blipFill>
          <a:blip r:embed="rId2"/>
          <a:srcRect/>
          <a:stretch/>
        </p:blipFill>
        <p:spPr bwMode="auto">
          <a:xfrm>
            <a:off x="9768005" y="284244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7" name="Picture 76">
            <a:extLst>
              <a:ext uri="{FF2B5EF4-FFF2-40B4-BE49-F238E27FC236}">
                <a16:creationId xmlns:a16="http://schemas.microsoft.com/office/drawing/2014/main" id="{74531A2B-0C56-4548-BD23-76533EB88D03}"/>
              </a:ext>
            </a:extLst>
          </p:cNvPr>
          <p:cNvPicPr>
            <a:picLocks noChangeAspect="1"/>
          </p:cNvPicPr>
          <p:nvPr/>
        </p:nvPicPr>
        <p:blipFill>
          <a:blip r:embed="rId2"/>
          <a:srcRect/>
          <a:stretch/>
        </p:blipFill>
        <p:spPr bwMode="auto">
          <a:xfrm>
            <a:off x="10206917" y="284244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1" name="Picture 80">
            <a:extLst>
              <a:ext uri="{FF2B5EF4-FFF2-40B4-BE49-F238E27FC236}">
                <a16:creationId xmlns:a16="http://schemas.microsoft.com/office/drawing/2014/main" id="{4F89B98A-CBAE-B245-9B04-78D75E72D0F7}"/>
              </a:ext>
            </a:extLst>
          </p:cNvPr>
          <p:cNvPicPr>
            <a:picLocks noChangeAspect="1"/>
          </p:cNvPicPr>
          <p:nvPr/>
        </p:nvPicPr>
        <p:blipFill>
          <a:blip r:embed="rId2"/>
          <a:srcRect/>
          <a:stretch/>
        </p:blipFill>
        <p:spPr bwMode="auto">
          <a:xfrm>
            <a:off x="1878843" y="3278546"/>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2" name="Picture 81">
            <a:extLst>
              <a:ext uri="{FF2B5EF4-FFF2-40B4-BE49-F238E27FC236}">
                <a16:creationId xmlns:a16="http://schemas.microsoft.com/office/drawing/2014/main" id="{868D7421-F611-EE43-9E95-686D3D356453}"/>
              </a:ext>
            </a:extLst>
          </p:cNvPr>
          <p:cNvPicPr>
            <a:picLocks noChangeAspect="1"/>
          </p:cNvPicPr>
          <p:nvPr/>
        </p:nvPicPr>
        <p:blipFill>
          <a:blip r:embed="rId2"/>
          <a:srcRect/>
          <a:stretch/>
        </p:blipFill>
        <p:spPr bwMode="auto">
          <a:xfrm>
            <a:off x="2317755" y="3278546"/>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3" name="Picture 82">
            <a:extLst>
              <a:ext uri="{FF2B5EF4-FFF2-40B4-BE49-F238E27FC236}">
                <a16:creationId xmlns:a16="http://schemas.microsoft.com/office/drawing/2014/main" id="{5A629721-E98E-5F4A-8A12-24C66B8B0D2C}"/>
              </a:ext>
            </a:extLst>
          </p:cNvPr>
          <p:cNvPicPr>
            <a:picLocks noChangeAspect="1"/>
          </p:cNvPicPr>
          <p:nvPr/>
        </p:nvPicPr>
        <p:blipFill>
          <a:blip r:embed="rId2"/>
          <a:srcRect/>
          <a:stretch/>
        </p:blipFill>
        <p:spPr bwMode="auto">
          <a:xfrm>
            <a:off x="2756667" y="3278546"/>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4" name="Picture 83">
            <a:extLst>
              <a:ext uri="{FF2B5EF4-FFF2-40B4-BE49-F238E27FC236}">
                <a16:creationId xmlns:a16="http://schemas.microsoft.com/office/drawing/2014/main" id="{6976D6C4-868C-4347-8E9E-01AEB2335AD3}"/>
              </a:ext>
            </a:extLst>
          </p:cNvPr>
          <p:cNvPicPr>
            <a:picLocks noChangeAspect="1"/>
          </p:cNvPicPr>
          <p:nvPr/>
        </p:nvPicPr>
        <p:blipFill>
          <a:blip r:embed="rId2"/>
          <a:srcRect/>
          <a:stretch/>
        </p:blipFill>
        <p:spPr bwMode="auto">
          <a:xfrm>
            <a:off x="3195579" y="3278546"/>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10698289"/>
      </p:ext>
    </p:extLst>
  </p:cSld>
  <p:clrMapOvr>
    <a:masterClrMapping/>
  </p:clrMapOvr>
  <p:transition spd="slow" advClick="0"/>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CC504-6E65-794B-A163-E15792AC17C9}"/>
              </a:ext>
            </a:extLst>
          </p:cNvPr>
          <p:cNvSpPr>
            <a:spLocks noGrp="1"/>
          </p:cNvSpPr>
          <p:nvPr>
            <p:ph type="title" idx="4294967295"/>
          </p:nvPr>
        </p:nvSpPr>
        <p:spPr>
          <a:xfrm>
            <a:off x="685800" y="-1"/>
            <a:ext cx="10591800" cy="1993657"/>
          </a:xfrm>
        </p:spPr>
        <p:txBody>
          <a:bodyPr/>
          <a:lstStyle/>
          <a:p>
            <a:r>
              <a:rPr lang="en-US" dirty="0"/>
              <a:t>In your opinion, will CAR T-cell therapy eventually become a part of the standard treatment algorithm for patients with CLL? </a:t>
            </a:r>
          </a:p>
        </p:txBody>
      </p:sp>
      <p:sp>
        <p:nvSpPr>
          <p:cNvPr id="3" name="Rectangle 2">
            <a:extLst>
              <a:ext uri="{FF2B5EF4-FFF2-40B4-BE49-F238E27FC236}">
                <a16:creationId xmlns:a16="http://schemas.microsoft.com/office/drawing/2014/main" id="{695634FF-817E-6A45-9B12-7604E8992395}"/>
              </a:ext>
            </a:extLst>
          </p:cNvPr>
          <p:cNvSpPr/>
          <p:nvPr/>
        </p:nvSpPr>
        <p:spPr>
          <a:xfrm>
            <a:off x="230079" y="6462442"/>
            <a:ext cx="6096000" cy="338554"/>
          </a:xfrm>
          <a:prstGeom prst="rect">
            <a:avLst/>
          </a:prstGeom>
        </p:spPr>
        <p:txBody>
          <a:bodyPr>
            <a:spAutoFit/>
          </a:bodyPr>
          <a:lstStyle/>
          <a:p>
            <a:pPr marL="0" marR="0" lvl="0" indent="0" algn="l" defTabSz="914400" rtl="0" eaLnBrk="0" fontAlgn="base" latinLnBrk="0" hangingPunct="0">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2060"/>
                </a:solidFill>
                <a:effectLst/>
                <a:uLnTx/>
                <a:uFillTx/>
                <a:latin typeface="Arial" panose="020B0604020202020204" pitchFamily="34" charset="0"/>
                <a:ea typeface="Calibri" panose="020F0502020204030204" pitchFamily="34" charset="0"/>
                <a:cs typeface="Times New Roman" panose="02020603050405020304" pitchFamily="18" charset="0"/>
              </a:rPr>
              <a:t>Survey of 25 US-based clinical investigators</a:t>
            </a:r>
          </a:p>
        </p:txBody>
      </p:sp>
      <p:sp>
        <p:nvSpPr>
          <p:cNvPr id="33" name="Text Box 4">
            <a:extLst>
              <a:ext uri="{FF2B5EF4-FFF2-40B4-BE49-F238E27FC236}">
                <a16:creationId xmlns:a16="http://schemas.microsoft.com/office/drawing/2014/main" id="{A19DEC8C-9D0A-584A-B026-11B5DB33F537}"/>
              </a:ext>
            </a:extLst>
          </p:cNvPr>
          <p:cNvSpPr txBox="1">
            <a:spLocks noChangeArrowheads="1"/>
          </p:cNvSpPr>
          <p:nvPr/>
        </p:nvSpPr>
        <p:spPr bwMode="auto">
          <a:xfrm>
            <a:off x="507243" y="4200880"/>
            <a:ext cx="1237659" cy="34585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No</a:t>
            </a:r>
            <a:endParaRPr kumimoji="0" lang="en-US" sz="2000" b="1" i="0" u="none" strike="noStrike" kern="1200" cap="none" spc="0" normalizeH="0" baseline="0" noProof="0" dirty="0">
              <a:ln>
                <a:noFill/>
              </a:ln>
              <a:solidFill>
                <a:srgbClr val="002060"/>
              </a:solidFill>
              <a:effectLst/>
              <a:uLnTx/>
              <a:uFillTx/>
              <a:latin typeface="Arial" charset="0"/>
              <a:ea typeface="ＭＳ Ｐゴシック" pitchFamily="34" charset="-128"/>
              <a:cs typeface="ＭＳ Ｐゴシック"/>
            </a:endParaRPr>
          </a:p>
        </p:txBody>
      </p:sp>
      <p:sp>
        <p:nvSpPr>
          <p:cNvPr id="34" name="Text Box 4">
            <a:extLst>
              <a:ext uri="{FF2B5EF4-FFF2-40B4-BE49-F238E27FC236}">
                <a16:creationId xmlns:a16="http://schemas.microsoft.com/office/drawing/2014/main" id="{892DE71A-500F-3A46-B232-5AAA9BB35F0A}"/>
              </a:ext>
            </a:extLst>
          </p:cNvPr>
          <p:cNvSpPr txBox="1">
            <a:spLocks noChangeArrowheads="1"/>
          </p:cNvSpPr>
          <p:nvPr/>
        </p:nvSpPr>
        <p:spPr bwMode="auto">
          <a:xfrm>
            <a:off x="735843" y="3113855"/>
            <a:ext cx="1009060" cy="366857"/>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Yes</a:t>
            </a:r>
            <a:endParaRPr kumimoji="0" lang="en-US" sz="2000" b="1" i="0" u="none" strike="noStrike" kern="1200" cap="none" spc="0" normalizeH="0" baseline="0" noProof="0" dirty="0">
              <a:ln>
                <a:noFill/>
              </a:ln>
              <a:solidFill>
                <a:srgbClr val="002060"/>
              </a:solidFill>
              <a:effectLst/>
              <a:uLnTx/>
              <a:uFillTx/>
              <a:latin typeface="Arial" charset="0"/>
              <a:ea typeface="ＭＳ Ｐゴシック" pitchFamily="34" charset="-128"/>
              <a:cs typeface="ＭＳ Ｐゴシック"/>
            </a:endParaRPr>
          </a:p>
        </p:txBody>
      </p:sp>
      <p:pic>
        <p:nvPicPr>
          <p:cNvPr id="38" name="Picture 37">
            <a:extLst>
              <a:ext uri="{FF2B5EF4-FFF2-40B4-BE49-F238E27FC236}">
                <a16:creationId xmlns:a16="http://schemas.microsoft.com/office/drawing/2014/main" id="{3C9D07CF-5A09-5F4D-B695-2C0BD57EBB78}"/>
              </a:ext>
            </a:extLst>
          </p:cNvPr>
          <p:cNvPicPr>
            <a:picLocks noChangeAspect="1"/>
          </p:cNvPicPr>
          <p:nvPr/>
        </p:nvPicPr>
        <p:blipFill>
          <a:blip r:embed="rId2"/>
          <a:srcRect/>
          <a:stretch/>
        </p:blipFill>
        <p:spPr bwMode="auto">
          <a:xfrm>
            <a:off x="1878843" y="284244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0" name="Picture 39">
            <a:extLst>
              <a:ext uri="{FF2B5EF4-FFF2-40B4-BE49-F238E27FC236}">
                <a16:creationId xmlns:a16="http://schemas.microsoft.com/office/drawing/2014/main" id="{B47A6E16-CE45-2940-8D78-B04154413B48}"/>
              </a:ext>
            </a:extLst>
          </p:cNvPr>
          <p:cNvPicPr>
            <a:picLocks noChangeAspect="1"/>
          </p:cNvPicPr>
          <p:nvPr/>
        </p:nvPicPr>
        <p:blipFill>
          <a:blip r:embed="rId2"/>
          <a:srcRect/>
          <a:stretch/>
        </p:blipFill>
        <p:spPr bwMode="auto">
          <a:xfrm>
            <a:off x="2317755" y="284244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2" name="Picture 41">
            <a:extLst>
              <a:ext uri="{FF2B5EF4-FFF2-40B4-BE49-F238E27FC236}">
                <a16:creationId xmlns:a16="http://schemas.microsoft.com/office/drawing/2014/main" id="{2171A246-7F24-4542-89F2-1E80553BC668}"/>
              </a:ext>
            </a:extLst>
          </p:cNvPr>
          <p:cNvPicPr>
            <a:picLocks noChangeAspect="1"/>
          </p:cNvPicPr>
          <p:nvPr/>
        </p:nvPicPr>
        <p:blipFill>
          <a:blip r:embed="rId2"/>
          <a:srcRect/>
          <a:stretch/>
        </p:blipFill>
        <p:spPr bwMode="auto">
          <a:xfrm>
            <a:off x="2756667" y="284244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4" name="Text Box 9">
            <a:extLst>
              <a:ext uri="{FF2B5EF4-FFF2-40B4-BE49-F238E27FC236}">
                <a16:creationId xmlns:a16="http://schemas.microsoft.com/office/drawing/2014/main" id="{152EEB92-4CE5-A84B-A23A-9A3C7BCE4A2F}"/>
              </a:ext>
            </a:extLst>
          </p:cNvPr>
          <p:cNvSpPr txBox="1">
            <a:spLocks noChangeArrowheads="1"/>
          </p:cNvSpPr>
          <p:nvPr/>
        </p:nvSpPr>
        <p:spPr bwMode="auto">
          <a:xfrm>
            <a:off x="10777343" y="2826557"/>
            <a:ext cx="411162" cy="438618"/>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23</a:t>
            </a:r>
          </a:p>
        </p:txBody>
      </p:sp>
      <p:pic>
        <p:nvPicPr>
          <p:cNvPr id="55" name="Picture 1">
            <a:extLst>
              <a:ext uri="{FF2B5EF4-FFF2-40B4-BE49-F238E27FC236}">
                <a16:creationId xmlns:a16="http://schemas.microsoft.com/office/drawing/2014/main" id="{651435CF-3933-A84F-BE3C-4DBC34571EF3}"/>
              </a:ext>
            </a:extLst>
          </p:cNvPr>
          <p:cNvPicPr>
            <a:picLocks noChangeAspect="1"/>
          </p:cNvPicPr>
          <p:nvPr/>
        </p:nvPicPr>
        <p:blipFill>
          <a:blip r:embed="rId3"/>
          <a:srcRect/>
          <a:stretch/>
        </p:blipFill>
        <p:spPr bwMode="auto">
          <a:xfrm>
            <a:off x="1878843" y="416822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6" name="Text Box 9">
            <a:extLst>
              <a:ext uri="{FF2B5EF4-FFF2-40B4-BE49-F238E27FC236}">
                <a16:creationId xmlns:a16="http://schemas.microsoft.com/office/drawing/2014/main" id="{0A406F08-0699-984A-BFE2-DF96B5D662C1}"/>
              </a:ext>
            </a:extLst>
          </p:cNvPr>
          <p:cNvSpPr txBox="1">
            <a:spLocks noChangeArrowheads="1"/>
          </p:cNvSpPr>
          <p:nvPr/>
        </p:nvSpPr>
        <p:spPr bwMode="auto">
          <a:xfrm>
            <a:off x="2784417" y="4168227"/>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2</a:t>
            </a:r>
          </a:p>
        </p:txBody>
      </p:sp>
      <p:pic>
        <p:nvPicPr>
          <p:cNvPr id="37" name="Picture 36">
            <a:extLst>
              <a:ext uri="{FF2B5EF4-FFF2-40B4-BE49-F238E27FC236}">
                <a16:creationId xmlns:a16="http://schemas.microsoft.com/office/drawing/2014/main" id="{76F95081-C988-2C47-8950-42BF2AF10C02}"/>
              </a:ext>
            </a:extLst>
          </p:cNvPr>
          <p:cNvPicPr>
            <a:picLocks noChangeAspect="1"/>
          </p:cNvPicPr>
          <p:nvPr/>
        </p:nvPicPr>
        <p:blipFill>
          <a:blip r:embed="rId2"/>
          <a:srcRect/>
          <a:stretch/>
        </p:blipFill>
        <p:spPr bwMode="auto">
          <a:xfrm>
            <a:off x="3195579" y="284244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9" name="Picture 38">
            <a:extLst>
              <a:ext uri="{FF2B5EF4-FFF2-40B4-BE49-F238E27FC236}">
                <a16:creationId xmlns:a16="http://schemas.microsoft.com/office/drawing/2014/main" id="{F5D3C517-208A-3B42-80F5-B48651E1913A}"/>
              </a:ext>
            </a:extLst>
          </p:cNvPr>
          <p:cNvPicPr>
            <a:picLocks noChangeAspect="1"/>
          </p:cNvPicPr>
          <p:nvPr/>
        </p:nvPicPr>
        <p:blipFill>
          <a:blip r:embed="rId2"/>
          <a:srcRect/>
          <a:stretch/>
        </p:blipFill>
        <p:spPr bwMode="auto">
          <a:xfrm>
            <a:off x="3634491" y="284244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1" name="Picture 40">
            <a:extLst>
              <a:ext uri="{FF2B5EF4-FFF2-40B4-BE49-F238E27FC236}">
                <a16:creationId xmlns:a16="http://schemas.microsoft.com/office/drawing/2014/main" id="{ADC4938C-9D61-D141-B24B-03452054BC75}"/>
              </a:ext>
            </a:extLst>
          </p:cNvPr>
          <p:cNvPicPr>
            <a:picLocks noChangeAspect="1"/>
          </p:cNvPicPr>
          <p:nvPr/>
        </p:nvPicPr>
        <p:blipFill>
          <a:blip r:embed="rId2"/>
          <a:srcRect/>
          <a:stretch/>
        </p:blipFill>
        <p:spPr bwMode="auto">
          <a:xfrm>
            <a:off x="4073403" y="284244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3" name="Picture 42">
            <a:extLst>
              <a:ext uri="{FF2B5EF4-FFF2-40B4-BE49-F238E27FC236}">
                <a16:creationId xmlns:a16="http://schemas.microsoft.com/office/drawing/2014/main" id="{974C49BD-6D1B-234B-84E2-80CA76870297}"/>
              </a:ext>
            </a:extLst>
          </p:cNvPr>
          <p:cNvPicPr>
            <a:picLocks noChangeAspect="1"/>
          </p:cNvPicPr>
          <p:nvPr/>
        </p:nvPicPr>
        <p:blipFill>
          <a:blip r:embed="rId2"/>
          <a:srcRect/>
          <a:stretch/>
        </p:blipFill>
        <p:spPr bwMode="auto">
          <a:xfrm>
            <a:off x="4512315" y="284244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4" name="Picture 43">
            <a:extLst>
              <a:ext uri="{FF2B5EF4-FFF2-40B4-BE49-F238E27FC236}">
                <a16:creationId xmlns:a16="http://schemas.microsoft.com/office/drawing/2014/main" id="{A88B9F5B-F109-054B-BDD4-F49E1E006357}"/>
              </a:ext>
            </a:extLst>
          </p:cNvPr>
          <p:cNvPicPr>
            <a:picLocks noChangeAspect="1"/>
          </p:cNvPicPr>
          <p:nvPr/>
        </p:nvPicPr>
        <p:blipFill>
          <a:blip r:embed="rId2"/>
          <a:srcRect/>
          <a:stretch/>
        </p:blipFill>
        <p:spPr bwMode="auto">
          <a:xfrm>
            <a:off x="4951227" y="284244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2" name="Picture 31">
            <a:extLst>
              <a:ext uri="{FF2B5EF4-FFF2-40B4-BE49-F238E27FC236}">
                <a16:creationId xmlns:a16="http://schemas.microsoft.com/office/drawing/2014/main" id="{07A6EF42-5C7A-4145-81A1-50D276D93C69}"/>
              </a:ext>
            </a:extLst>
          </p:cNvPr>
          <p:cNvPicPr>
            <a:picLocks noChangeAspect="1"/>
          </p:cNvPicPr>
          <p:nvPr/>
        </p:nvPicPr>
        <p:blipFill>
          <a:blip r:embed="rId2"/>
          <a:srcRect/>
          <a:stretch/>
        </p:blipFill>
        <p:spPr bwMode="auto">
          <a:xfrm>
            <a:off x="5390139" y="284244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5" name="Picture 34">
            <a:extLst>
              <a:ext uri="{FF2B5EF4-FFF2-40B4-BE49-F238E27FC236}">
                <a16:creationId xmlns:a16="http://schemas.microsoft.com/office/drawing/2014/main" id="{3272C38E-DB77-F44A-8598-CF4FAFD36393}"/>
              </a:ext>
            </a:extLst>
          </p:cNvPr>
          <p:cNvPicPr>
            <a:picLocks noChangeAspect="1"/>
          </p:cNvPicPr>
          <p:nvPr/>
        </p:nvPicPr>
        <p:blipFill>
          <a:blip r:embed="rId2"/>
          <a:srcRect/>
          <a:stretch/>
        </p:blipFill>
        <p:spPr bwMode="auto">
          <a:xfrm>
            <a:off x="5829051" y="284244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5" name="Picture 44">
            <a:extLst>
              <a:ext uri="{FF2B5EF4-FFF2-40B4-BE49-F238E27FC236}">
                <a16:creationId xmlns:a16="http://schemas.microsoft.com/office/drawing/2014/main" id="{8AD6B4C7-01BE-EF42-826C-856E789EBFB6}"/>
              </a:ext>
            </a:extLst>
          </p:cNvPr>
          <p:cNvPicPr>
            <a:picLocks noChangeAspect="1"/>
          </p:cNvPicPr>
          <p:nvPr/>
        </p:nvPicPr>
        <p:blipFill>
          <a:blip r:embed="rId2"/>
          <a:srcRect/>
          <a:stretch/>
        </p:blipFill>
        <p:spPr bwMode="auto">
          <a:xfrm>
            <a:off x="6267963" y="284244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6" name="Picture 45">
            <a:extLst>
              <a:ext uri="{FF2B5EF4-FFF2-40B4-BE49-F238E27FC236}">
                <a16:creationId xmlns:a16="http://schemas.microsoft.com/office/drawing/2014/main" id="{2954EE9C-F711-3248-883C-B8264F30009D}"/>
              </a:ext>
            </a:extLst>
          </p:cNvPr>
          <p:cNvPicPr>
            <a:picLocks noChangeAspect="1"/>
          </p:cNvPicPr>
          <p:nvPr/>
        </p:nvPicPr>
        <p:blipFill>
          <a:blip r:embed="rId2"/>
          <a:srcRect/>
          <a:stretch/>
        </p:blipFill>
        <p:spPr bwMode="auto">
          <a:xfrm>
            <a:off x="6706875" y="284244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7" name="Picture 46">
            <a:extLst>
              <a:ext uri="{FF2B5EF4-FFF2-40B4-BE49-F238E27FC236}">
                <a16:creationId xmlns:a16="http://schemas.microsoft.com/office/drawing/2014/main" id="{941D0AE8-F9A0-814C-8D05-A72213A72562}"/>
              </a:ext>
            </a:extLst>
          </p:cNvPr>
          <p:cNvPicPr>
            <a:picLocks noChangeAspect="1"/>
          </p:cNvPicPr>
          <p:nvPr/>
        </p:nvPicPr>
        <p:blipFill>
          <a:blip r:embed="rId2"/>
          <a:srcRect/>
          <a:stretch/>
        </p:blipFill>
        <p:spPr bwMode="auto">
          <a:xfrm>
            <a:off x="7135218" y="284244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9" name="Picture 48">
            <a:extLst>
              <a:ext uri="{FF2B5EF4-FFF2-40B4-BE49-F238E27FC236}">
                <a16:creationId xmlns:a16="http://schemas.microsoft.com/office/drawing/2014/main" id="{9FE295F7-7A27-044A-83BD-22147BDFC3C4}"/>
              </a:ext>
            </a:extLst>
          </p:cNvPr>
          <p:cNvPicPr>
            <a:picLocks noChangeAspect="1"/>
          </p:cNvPicPr>
          <p:nvPr/>
        </p:nvPicPr>
        <p:blipFill>
          <a:blip r:embed="rId2"/>
          <a:srcRect/>
          <a:stretch/>
        </p:blipFill>
        <p:spPr bwMode="auto">
          <a:xfrm>
            <a:off x="7574130" y="284244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2" name="Picture 71">
            <a:extLst>
              <a:ext uri="{FF2B5EF4-FFF2-40B4-BE49-F238E27FC236}">
                <a16:creationId xmlns:a16="http://schemas.microsoft.com/office/drawing/2014/main" id="{3D1EC71F-4B64-4843-9511-5E92ECDB5D12}"/>
              </a:ext>
            </a:extLst>
          </p:cNvPr>
          <p:cNvPicPr>
            <a:picLocks noChangeAspect="1"/>
          </p:cNvPicPr>
          <p:nvPr/>
        </p:nvPicPr>
        <p:blipFill>
          <a:blip r:embed="rId2"/>
          <a:srcRect/>
          <a:stretch/>
        </p:blipFill>
        <p:spPr bwMode="auto">
          <a:xfrm>
            <a:off x="8012357" y="284244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3" name="Picture 72">
            <a:extLst>
              <a:ext uri="{FF2B5EF4-FFF2-40B4-BE49-F238E27FC236}">
                <a16:creationId xmlns:a16="http://schemas.microsoft.com/office/drawing/2014/main" id="{47321D4C-443F-9643-B08E-C8B1408DEC49}"/>
              </a:ext>
            </a:extLst>
          </p:cNvPr>
          <p:cNvPicPr>
            <a:picLocks noChangeAspect="1"/>
          </p:cNvPicPr>
          <p:nvPr/>
        </p:nvPicPr>
        <p:blipFill>
          <a:blip r:embed="rId2"/>
          <a:srcRect/>
          <a:stretch/>
        </p:blipFill>
        <p:spPr bwMode="auto">
          <a:xfrm>
            <a:off x="8451269" y="284244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4" name="Picture 73">
            <a:extLst>
              <a:ext uri="{FF2B5EF4-FFF2-40B4-BE49-F238E27FC236}">
                <a16:creationId xmlns:a16="http://schemas.microsoft.com/office/drawing/2014/main" id="{CCF99036-D06C-C942-BFC1-E9510BBF7ED3}"/>
              </a:ext>
            </a:extLst>
          </p:cNvPr>
          <p:cNvPicPr>
            <a:picLocks noChangeAspect="1"/>
          </p:cNvPicPr>
          <p:nvPr/>
        </p:nvPicPr>
        <p:blipFill>
          <a:blip r:embed="rId2"/>
          <a:srcRect/>
          <a:stretch/>
        </p:blipFill>
        <p:spPr bwMode="auto">
          <a:xfrm>
            <a:off x="8890181" y="284244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5" name="Picture 74">
            <a:extLst>
              <a:ext uri="{FF2B5EF4-FFF2-40B4-BE49-F238E27FC236}">
                <a16:creationId xmlns:a16="http://schemas.microsoft.com/office/drawing/2014/main" id="{0C9E9226-8D8C-D245-936E-41642084BBCA}"/>
              </a:ext>
            </a:extLst>
          </p:cNvPr>
          <p:cNvPicPr>
            <a:picLocks noChangeAspect="1"/>
          </p:cNvPicPr>
          <p:nvPr/>
        </p:nvPicPr>
        <p:blipFill>
          <a:blip r:embed="rId2"/>
          <a:srcRect/>
          <a:stretch/>
        </p:blipFill>
        <p:spPr bwMode="auto">
          <a:xfrm>
            <a:off x="9329093" y="284244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6" name="Picture 75">
            <a:extLst>
              <a:ext uri="{FF2B5EF4-FFF2-40B4-BE49-F238E27FC236}">
                <a16:creationId xmlns:a16="http://schemas.microsoft.com/office/drawing/2014/main" id="{4B1109E9-124C-0A44-9274-ACA1D12E9AC0}"/>
              </a:ext>
            </a:extLst>
          </p:cNvPr>
          <p:cNvPicPr>
            <a:picLocks noChangeAspect="1"/>
          </p:cNvPicPr>
          <p:nvPr/>
        </p:nvPicPr>
        <p:blipFill>
          <a:blip r:embed="rId2"/>
          <a:srcRect/>
          <a:stretch/>
        </p:blipFill>
        <p:spPr bwMode="auto">
          <a:xfrm>
            <a:off x="9768005" y="284244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7" name="Picture 76">
            <a:extLst>
              <a:ext uri="{FF2B5EF4-FFF2-40B4-BE49-F238E27FC236}">
                <a16:creationId xmlns:a16="http://schemas.microsoft.com/office/drawing/2014/main" id="{74531A2B-0C56-4548-BD23-76533EB88D03}"/>
              </a:ext>
            </a:extLst>
          </p:cNvPr>
          <p:cNvPicPr>
            <a:picLocks noChangeAspect="1"/>
          </p:cNvPicPr>
          <p:nvPr/>
        </p:nvPicPr>
        <p:blipFill>
          <a:blip r:embed="rId2"/>
          <a:srcRect/>
          <a:stretch/>
        </p:blipFill>
        <p:spPr bwMode="auto">
          <a:xfrm>
            <a:off x="10206917" y="284244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1" name="Picture 80">
            <a:extLst>
              <a:ext uri="{FF2B5EF4-FFF2-40B4-BE49-F238E27FC236}">
                <a16:creationId xmlns:a16="http://schemas.microsoft.com/office/drawing/2014/main" id="{4F89B98A-CBAE-B245-9B04-78D75E72D0F7}"/>
              </a:ext>
            </a:extLst>
          </p:cNvPr>
          <p:cNvPicPr>
            <a:picLocks noChangeAspect="1"/>
          </p:cNvPicPr>
          <p:nvPr/>
        </p:nvPicPr>
        <p:blipFill>
          <a:blip r:embed="rId2"/>
          <a:srcRect/>
          <a:stretch/>
        </p:blipFill>
        <p:spPr bwMode="auto">
          <a:xfrm>
            <a:off x="1878843" y="3278546"/>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2" name="Picture 81">
            <a:extLst>
              <a:ext uri="{FF2B5EF4-FFF2-40B4-BE49-F238E27FC236}">
                <a16:creationId xmlns:a16="http://schemas.microsoft.com/office/drawing/2014/main" id="{868D7421-F611-EE43-9E95-686D3D356453}"/>
              </a:ext>
            </a:extLst>
          </p:cNvPr>
          <p:cNvPicPr>
            <a:picLocks noChangeAspect="1"/>
          </p:cNvPicPr>
          <p:nvPr/>
        </p:nvPicPr>
        <p:blipFill>
          <a:blip r:embed="rId2"/>
          <a:srcRect/>
          <a:stretch/>
        </p:blipFill>
        <p:spPr bwMode="auto">
          <a:xfrm>
            <a:off x="2317755" y="3278546"/>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3" name="Picture 82">
            <a:extLst>
              <a:ext uri="{FF2B5EF4-FFF2-40B4-BE49-F238E27FC236}">
                <a16:creationId xmlns:a16="http://schemas.microsoft.com/office/drawing/2014/main" id="{5A629721-E98E-5F4A-8A12-24C66B8B0D2C}"/>
              </a:ext>
            </a:extLst>
          </p:cNvPr>
          <p:cNvPicPr>
            <a:picLocks noChangeAspect="1"/>
          </p:cNvPicPr>
          <p:nvPr/>
        </p:nvPicPr>
        <p:blipFill>
          <a:blip r:embed="rId2"/>
          <a:srcRect/>
          <a:stretch/>
        </p:blipFill>
        <p:spPr bwMode="auto">
          <a:xfrm>
            <a:off x="2756667" y="3278546"/>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6" name="Picture 1">
            <a:extLst>
              <a:ext uri="{FF2B5EF4-FFF2-40B4-BE49-F238E27FC236}">
                <a16:creationId xmlns:a16="http://schemas.microsoft.com/office/drawing/2014/main" id="{DEC9D677-520F-8743-8B7F-A71B07B1288A}"/>
              </a:ext>
            </a:extLst>
          </p:cNvPr>
          <p:cNvPicPr>
            <a:picLocks noChangeAspect="1"/>
          </p:cNvPicPr>
          <p:nvPr/>
        </p:nvPicPr>
        <p:blipFill>
          <a:blip r:embed="rId3"/>
          <a:srcRect/>
          <a:stretch/>
        </p:blipFill>
        <p:spPr bwMode="auto">
          <a:xfrm>
            <a:off x="2317754" y="416822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4292153452"/>
      </p:ext>
    </p:extLst>
  </p:cSld>
  <p:clrMapOvr>
    <a:masterClrMapping/>
  </p:clrMapOvr>
  <p:transition spd="slow" advClick="0"/>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B38F83E-555D-CA4C-9E78-D15F49F216FF}"/>
              </a:ext>
            </a:extLst>
          </p:cNvPr>
          <p:cNvPicPr>
            <a:picLocks noChangeAspect="1"/>
          </p:cNvPicPr>
          <p:nvPr/>
        </p:nvPicPr>
        <p:blipFill>
          <a:blip r:embed="rId2"/>
          <a:stretch>
            <a:fillRect/>
          </a:stretch>
        </p:blipFill>
        <p:spPr>
          <a:xfrm>
            <a:off x="10160" y="0"/>
            <a:ext cx="12171680" cy="6858000"/>
          </a:xfrm>
          <a:prstGeom prst="rect">
            <a:avLst/>
          </a:prstGeom>
        </p:spPr>
      </p:pic>
    </p:spTree>
    <p:extLst>
      <p:ext uri="{BB962C8B-B14F-4D97-AF65-F5344CB8AC3E}">
        <p14:creationId xmlns:p14="http://schemas.microsoft.com/office/powerpoint/2010/main" val="19070238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CC504-6E65-794B-A163-E15792AC17C9}"/>
              </a:ext>
            </a:extLst>
          </p:cNvPr>
          <p:cNvSpPr>
            <a:spLocks noGrp="1"/>
          </p:cNvSpPr>
          <p:nvPr>
            <p:ph type="title" idx="4294967295"/>
          </p:nvPr>
        </p:nvSpPr>
        <p:spPr>
          <a:xfrm>
            <a:off x="685800" y="0"/>
            <a:ext cx="10058400" cy="2133600"/>
          </a:xfrm>
        </p:spPr>
        <p:txBody>
          <a:bodyPr/>
          <a:lstStyle/>
          <a:p>
            <a:r>
              <a:rPr lang="en-US" dirty="0"/>
              <a:t>At what point in the treatment course are you referring patients with </a:t>
            </a:r>
            <a:r>
              <a:rPr lang="en-US" dirty="0" err="1"/>
              <a:t>multiregimen</a:t>
            </a:r>
            <a:r>
              <a:rPr lang="en-US" dirty="0"/>
              <a:t>-relapsed CLL for consultation regarding CAR T-cell therapy? </a:t>
            </a:r>
          </a:p>
        </p:txBody>
      </p:sp>
      <p:sp>
        <p:nvSpPr>
          <p:cNvPr id="3" name="Rectangle 2">
            <a:extLst>
              <a:ext uri="{FF2B5EF4-FFF2-40B4-BE49-F238E27FC236}">
                <a16:creationId xmlns:a16="http://schemas.microsoft.com/office/drawing/2014/main" id="{695634FF-817E-6A45-9B12-7604E8992395}"/>
              </a:ext>
            </a:extLst>
          </p:cNvPr>
          <p:cNvSpPr/>
          <p:nvPr/>
        </p:nvSpPr>
        <p:spPr>
          <a:xfrm>
            <a:off x="230079" y="6462442"/>
            <a:ext cx="6096000" cy="338554"/>
          </a:xfrm>
          <a:prstGeom prst="rect">
            <a:avLst/>
          </a:prstGeom>
        </p:spPr>
        <p:txBody>
          <a:bodyPr>
            <a:spAutoFit/>
          </a:bodyPr>
          <a:lstStyle/>
          <a:p>
            <a:pPr marL="0" marR="0" lvl="0" indent="0" algn="l" defTabSz="914400" rtl="0" eaLnBrk="0" fontAlgn="base" latinLnBrk="0" hangingPunct="0">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2060"/>
                </a:solidFill>
                <a:effectLst/>
                <a:uLnTx/>
                <a:uFillTx/>
                <a:latin typeface="Arial" panose="020B0604020202020204" pitchFamily="34" charset="0"/>
                <a:ea typeface="Calibri" panose="020F0502020204030204" pitchFamily="34" charset="0"/>
                <a:cs typeface="Times New Roman" panose="02020603050405020304" pitchFamily="18" charset="0"/>
              </a:rPr>
              <a:t>Survey of 25 US-based clinical investigators</a:t>
            </a:r>
          </a:p>
        </p:txBody>
      </p:sp>
      <p:sp>
        <p:nvSpPr>
          <p:cNvPr id="72" name="Text Box 4">
            <a:extLst>
              <a:ext uri="{FF2B5EF4-FFF2-40B4-BE49-F238E27FC236}">
                <a16:creationId xmlns:a16="http://schemas.microsoft.com/office/drawing/2014/main" id="{128DA0B7-2CB3-D44C-ABD1-65C3EB519CF3}"/>
              </a:ext>
            </a:extLst>
          </p:cNvPr>
          <p:cNvSpPr txBox="1">
            <a:spLocks noChangeArrowheads="1"/>
          </p:cNvSpPr>
          <p:nvPr/>
        </p:nvSpPr>
        <p:spPr bwMode="auto">
          <a:xfrm>
            <a:off x="381000" y="3364405"/>
            <a:ext cx="3811069" cy="36939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At third relapse </a:t>
            </a:r>
            <a:endParaRPr kumimoji="0" lang="en-US" sz="2000" b="1" i="0" u="none" strike="noStrike" kern="1200" cap="none" spc="0" normalizeH="0" baseline="0" noProof="0" dirty="0">
              <a:ln>
                <a:noFill/>
              </a:ln>
              <a:solidFill>
                <a:srgbClr val="002060"/>
              </a:solidFill>
              <a:effectLst/>
              <a:uLnTx/>
              <a:uFillTx/>
              <a:latin typeface="Arial" charset="0"/>
              <a:ea typeface="ＭＳ Ｐゴシック" pitchFamily="34" charset="-128"/>
              <a:cs typeface="ＭＳ Ｐゴシック"/>
            </a:endParaRPr>
          </a:p>
        </p:txBody>
      </p:sp>
      <p:sp>
        <p:nvSpPr>
          <p:cNvPr id="73" name="Text Box 4">
            <a:extLst>
              <a:ext uri="{FF2B5EF4-FFF2-40B4-BE49-F238E27FC236}">
                <a16:creationId xmlns:a16="http://schemas.microsoft.com/office/drawing/2014/main" id="{63831789-C9BE-DB4B-9BC1-41F50D7736AF}"/>
              </a:ext>
            </a:extLst>
          </p:cNvPr>
          <p:cNvSpPr txBox="1">
            <a:spLocks noChangeArrowheads="1"/>
          </p:cNvSpPr>
          <p:nvPr/>
        </p:nvSpPr>
        <p:spPr bwMode="auto">
          <a:xfrm>
            <a:off x="381000" y="4191966"/>
            <a:ext cx="3811070" cy="34585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After third relapse </a:t>
            </a:r>
            <a:endParaRPr kumimoji="0" lang="en-US" sz="2000" b="1" i="0" u="none" strike="noStrike" kern="1200" cap="none" spc="0" normalizeH="0" baseline="0" noProof="0" dirty="0">
              <a:ln>
                <a:noFill/>
              </a:ln>
              <a:solidFill>
                <a:srgbClr val="002060"/>
              </a:solidFill>
              <a:effectLst/>
              <a:uLnTx/>
              <a:uFillTx/>
              <a:latin typeface="Arial" charset="0"/>
              <a:ea typeface="ＭＳ Ｐゴシック" pitchFamily="34" charset="-128"/>
              <a:cs typeface="ＭＳ Ｐゴシック"/>
            </a:endParaRPr>
          </a:p>
        </p:txBody>
      </p:sp>
      <p:sp>
        <p:nvSpPr>
          <p:cNvPr id="74" name="Text Box 4">
            <a:extLst>
              <a:ext uri="{FF2B5EF4-FFF2-40B4-BE49-F238E27FC236}">
                <a16:creationId xmlns:a16="http://schemas.microsoft.com/office/drawing/2014/main" id="{63447936-2682-1A46-8ABB-44C484B67B01}"/>
              </a:ext>
            </a:extLst>
          </p:cNvPr>
          <p:cNvSpPr txBox="1">
            <a:spLocks noChangeArrowheads="1"/>
          </p:cNvSpPr>
          <p:nvPr/>
        </p:nvSpPr>
        <p:spPr bwMode="auto">
          <a:xfrm>
            <a:off x="627786" y="2514323"/>
            <a:ext cx="3564283" cy="366857"/>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At second relapse </a:t>
            </a:r>
            <a:endParaRPr kumimoji="0" lang="en-US" sz="2000" b="1" i="0" u="none" strike="noStrike" kern="1200" cap="none" spc="0" normalizeH="0" baseline="0" noProof="0" dirty="0">
              <a:ln>
                <a:noFill/>
              </a:ln>
              <a:solidFill>
                <a:srgbClr val="002060"/>
              </a:solidFill>
              <a:effectLst/>
              <a:uLnTx/>
              <a:uFillTx/>
              <a:latin typeface="Arial" charset="0"/>
              <a:ea typeface="ＭＳ Ｐゴシック" pitchFamily="34" charset="-128"/>
              <a:cs typeface="ＭＳ Ｐゴシック"/>
            </a:endParaRPr>
          </a:p>
        </p:txBody>
      </p:sp>
      <p:pic>
        <p:nvPicPr>
          <p:cNvPr id="82" name="Picture 81">
            <a:extLst>
              <a:ext uri="{FF2B5EF4-FFF2-40B4-BE49-F238E27FC236}">
                <a16:creationId xmlns:a16="http://schemas.microsoft.com/office/drawing/2014/main" id="{7A42EFDB-0DDA-494A-B2D5-401890957E13}"/>
              </a:ext>
            </a:extLst>
          </p:cNvPr>
          <p:cNvPicPr>
            <a:picLocks noChangeAspect="1"/>
          </p:cNvPicPr>
          <p:nvPr/>
        </p:nvPicPr>
        <p:blipFill>
          <a:blip r:embed="rId2"/>
          <a:srcRect/>
          <a:stretch/>
        </p:blipFill>
        <p:spPr bwMode="auto">
          <a:xfrm>
            <a:off x="4361324" y="416083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3" name="Picture 82">
            <a:extLst>
              <a:ext uri="{FF2B5EF4-FFF2-40B4-BE49-F238E27FC236}">
                <a16:creationId xmlns:a16="http://schemas.microsoft.com/office/drawing/2014/main" id="{8FD5AE06-9E52-B24E-BBA8-D3F88FBB5BF8}"/>
              </a:ext>
            </a:extLst>
          </p:cNvPr>
          <p:cNvPicPr>
            <a:picLocks noChangeAspect="1"/>
          </p:cNvPicPr>
          <p:nvPr/>
        </p:nvPicPr>
        <p:blipFill>
          <a:blip r:embed="rId3"/>
          <a:srcRect/>
          <a:stretch/>
        </p:blipFill>
        <p:spPr bwMode="auto">
          <a:xfrm>
            <a:off x="4361324" y="4915268"/>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4" name="Picture 1">
            <a:extLst>
              <a:ext uri="{FF2B5EF4-FFF2-40B4-BE49-F238E27FC236}">
                <a16:creationId xmlns:a16="http://schemas.microsoft.com/office/drawing/2014/main" id="{FA85B736-22B1-A047-B6A5-519143CF9D2A}"/>
              </a:ext>
            </a:extLst>
          </p:cNvPr>
          <p:cNvPicPr>
            <a:picLocks noChangeAspect="1"/>
          </p:cNvPicPr>
          <p:nvPr/>
        </p:nvPicPr>
        <p:blipFill>
          <a:blip r:embed="rId4"/>
          <a:srcRect/>
          <a:stretch/>
        </p:blipFill>
        <p:spPr bwMode="auto">
          <a:xfrm>
            <a:off x="4361324" y="24740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6" name="Picture 3">
            <a:extLst>
              <a:ext uri="{FF2B5EF4-FFF2-40B4-BE49-F238E27FC236}">
                <a16:creationId xmlns:a16="http://schemas.microsoft.com/office/drawing/2014/main" id="{8052E365-E8A8-E240-A007-94A1A6A9EA30}"/>
              </a:ext>
            </a:extLst>
          </p:cNvPr>
          <p:cNvPicPr>
            <a:picLocks noChangeAspect="1"/>
          </p:cNvPicPr>
          <p:nvPr/>
        </p:nvPicPr>
        <p:blipFill>
          <a:blip r:embed="rId5"/>
          <a:srcRect/>
          <a:stretch/>
        </p:blipFill>
        <p:spPr bwMode="auto">
          <a:xfrm>
            <a:off x="4361324" y="3323178"/>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7" name="Text Box 4">
            <a:extLst>
              <a:ext uri="{FF2B5EF4-FFF2-40B4-BE49-F238E27FC236}">
                <a16:creationId xmlns:a16="http://schemas.microsoft.com/office/drawing/2014/main" id="{35D05466-EC10-7448-957E-525019EFA45E}"/>
              </a:ext>
            </a:extLst>
          </p:cNvPr>
          <p:cNvSpPr txBox="1">
            <a:spLocks noChangeArrowheads="1"/>
          </p:cNvSpPr>
          <p:nvPr/>
        </p:nvSpPr>
        <p:spPr bwMode="auto">
          <a:xfrm>
            <a:off x="381001" y="4922837"/>
            <a:ext cx="3811070"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I am not referring patients with CLL for CAR T-cell therapy </a:t>
            </a:r>
            <a:endParaRPr kumimoji="0" lang="en-US" sz="2000" b="1" i="0" u="none" strike="noStrike" kern="1200" cap="none" spc="0" normalizeH="0" baseline="0" noProof="0" dirty="0">
              <a:ln>
                <a:noFill/>
              </a:ln>
              <a:solidFill>
                <a:srgbClr val="002060"/>
              </a:solidFill>
              <a:effectLst/>
              <a:uLnTx/>
              <a:uFillTx/>
              <a:latin typeface="Arial" charset="0"/>
              <a:ea typeface="ＭＳ Ｐゴシック" charset="-128"/>
            </a:endParaRPr>
          </a:p>
        </p:txBody>
      </p:sp>
      <p:sp>
        <p:nvSpPr>
          <p:cNvPr id="93" name="Text Box 9">
            <a:extLst>
              <a:ext uri="{FF2B5EF4-FFF2-40B4-BE49-F238E27FC236}">
                <a16:creationId xmlns:a16="http://schemas.microsoft.com/office/drawing/2014/main" id="{D4AEFC4D-FA63-EE4B-8812-F2860EB481C4}"/>
              </a:ext>
            </a:extLst>
          </p:cNvPr>
          <p:cNvSpPr txBox="1">
            <a:spLocks noChangeArrowheads="1"/>
          </p:cNvSpPr>
          <p:nvPr/>
        </p:nvSpPr>
        <p:spPr bwMode="auto">
          <a:xfrm>
            <a:off x="8382000" y="2438400"/>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9</a:t>
            </a:r>
          </a:p>
        </p:txBody>
      </p:sp>
      <p:pic>
        <p:nvPicPr>
          <p:cNvPr id="96" name="Picture 1">
            <a:extLst>
              <a:ext uri="{FF2B5EF4-FFF2-40B4-BE49-F238E27FC236}">
                <a16:creationId xmlns:a16="http://schemas.microsoft.com/office/drawing/2014/main" id="{D05C7BE9-AF69-DF45-A707-82522DE555E7}"/>
              </a:ext>
            </a:extLst>
          </p:cNvPr>
          <p:cNvPicPr>
            <a:picLocks noChangeAspect="1"/>
          </p:cNvPicPr>
          <p:nvPr/>
        </p:nvPicPr>
        <p:blipFill>
          <a:blip r:embed="rId4"/>
          <a:srcRect/>
          <a:stretch/>
        </p:blipFill>
        <p:spPr bwMode="auto">
          <a:xfrm>
            <a:off x="4800236" y="24740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8" name="Picture 3">
            <a:extLst>
              <a:ext uri="{FF2B5EF4-FFF2-40B4-BE49-F238E27FC236}">
                <a16:creationId xmlns:a16="http://schemas.microsoft.com/office/drawing/2014/main" id="{3B21A41D-C38B-FE44-84CC-82BD828A21C9}"/>
              </a:ext>
            </a:extLst>
          </p:cNvPr>
          <p:cNvPicPr>
            <a:picLocks noChangeAspect="1"/>
          </p:cNvPicPr>
          <p:nvPr/>
        </p:nvPicPr>
        <p:blipFill>
          <a:blip r:embed="rId5"/>
          <a:srcRect/>
          <a:stretch/>
        </p:blipFill>
        <p:spPr bwMode="auto">
          <a:xfrm>
            <a:off x="4800236" y="3323178"/>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7" name="Picture 1">
            <a:extLst>
              <a:ext uri="{FF2B5EF4-FFF2-40B4-BE49-F238E27FC236}">
                <a16:creationId xmlns:a16="http://schemas.microsoft.com/office/drawing/2014/main" id="{BD51CFC5-79C0-6A49-93BD-3EEFDE33AF13}"/>
              </a:ext>
            </a:extLst>
          </p:cNvPr>
          <p:cNvPicPr>
            <a:picLocks noChangeAspect="1"/>
          </p:cNvPicPr>
          <p:nvPr/>
        </p:nvPicPr>
        <p:blipFill>
          <a:blip r:embed="rId4"/>
          <a:srcRect/>
          <a:stretch/>
        </p:blipFill>
        <p:spPr bwMode="auto">
          <a:xfrm>
            <a:off x="5239148" y="24740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5" name="Picture 1">
            <a:extLst>
              <a:ext uri="{FF2B5EF4-FFF2-40B4-BE49-F238E27FC236}">
                <a16:creationId xmlns:a16="http://schemas.microsoft.com/office/drawing/2014/main" id="{4AF50925-FED1-B34E-8D19-45480E15D146}"/>
              </a:ext>
            </a:extLst>
          </p:cNvPr>
          <p:cNvPicPr>
            <a:picLocks noChangeAspect="1"/>
          </p:cNvPicPr>
          <p:nvPr/>
        </p:nvPicPr>
        <p:blipFill>
          <a:blip r:embed="rId4"/>
          <a:srcRect/>
          <a:stretch/>
        </p:blipFill>
        <p:spPr bwMode="auto">
          <a:xfrm>
            <a:off x="5678060" y="24740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2" name="Picture 1">
            <a:extLst>
              <a:ext uri="{FF2B5EF4-FFF2-40B4-BE49-F238E27FC236}">
                <a16:creationId xmlns:a16="http://schemas.microsoft.com/office/drawing/2014/main" id="{BFF3D8E7-957A-6647-947D-E5E820059996}"/>
              </a:ext>
            </a:extLst>
          </p:cNvPr>
          <p:cNvPicPr>
            <a:picLocks noChangeAspect="1"/>
          </p:cNvPicPr>
          <p:nvPr/>
        </p:nvPicPr>
        <p:blipFill>
          <a:blip r:embed="rId4"/>
          <a:srcRect/>
          <a:stretch/>
        </p:blipFill>
        <p:spPr bwMode="auto">
          <a:xfrm>
            <a:off x="6116972" y="24740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1" name="Picture 1">
            <a:extLst>
              <a:ext uri="{FF2B5EF4-FFF2-40B4-BE49-F238E27FC236}">
                <a16:creationId xmlns:a16="http://schemas.microsoft.com/office/drawing/2014/main" id="{2E78D055-A0DF-874E-8519-BBD84E2C2A28}"/>
              </a:ext>
            </a:extLst>
          </p:cNvPr>
          <p:cNvPicPr>
            <a:picLocks noChangeAspect="1"/>
          </p:cNvPicPr>
          <p:nvPr/>
        </p:nvPicPr>
        <p:blipFill>
          <a:blip r:embed="rId4"/>
          <a:srcRect/>
          <a:stretch/>
        </p:blipFill>
        <p:spPr bwMode="auto">
          <a:xfrm>
            <a:off x="6555884" y="24740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52" name="Picture 1">
            <a:extLst>
              <a:ext uri="{FF2B5EF4-FFF2-40B4-BE49-F238E27FC236}">
                <a16:creationId xmlns:a16="http://schemas.microsoft.com/office/drawing/2014/main" id="{E27D122F-0FCB-7641-9F69-99B1EE2A3BE7}"/>
              </a:ext>
            </a:extLst>
          </p:cNvPr>
          <p:cNvPicPr>
            <a:picLocks noChangeAspect="1"/>
          </p:cNvPicPr>
          <p:nvPr/>
        </p:nvPicPr>
        <p:blipFill>
          <a:blip r:embed="rId4"/>
          <a:srcRect/>
          <a:stretch/>
        </p:blipFill>
        <p:spPr bwMode="auto">
          <a:xfrm>
            <a:off x="6994796" y="24740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91" name="Picture 1">
            <a:extLst>
              <a:ext uri="{FF2B5EF4-FFF2-40B4-BE49-F238E27FC236}">
                <a16:creationId xmlns:a16="http://schemas.microsoft.com/office/drawing/2014/main" id="{733F6D44-6133-6845-960D-61C0234331AB}"/>
              </a:ext>
            </a:extLst>
          </p:cNvPr>
          <p:cNvPicPr>
            <a:picLocks noChangeAspect="1"/>
          </p:cNvPicPr>
          <p:nvPr/>
        </p:nvPicPr>
        <p:blipFill>
          <a:blip r:embed="rId4"/>
          <a:srcRect/>
          <a:stretch/>
        </p:blipFill>
        <p:spPr bwMode="auto">
          <a:xfrm>
            <a:off x="7433708" y="24740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52" name="Text Box 9">
            <a:extLst>
              <a:ext uri="{FF2B5EF4-FFF2-40B4-BE49-F238E27FC236}">
                <a16:creationId xmlns:a16="http://schemas.microsoft.com/office/drawing/2014/main" id="{20141D04-A685-C247-9A6A-D47CB62F108E}"/>
              </a:ext>
            </a:extLst>
          </p:cNvPr>
          <p:cNvSpPr txBox="1">
            <a:spLocks noChangeArrowheads="1"/>
          </p:cNvSpPr>
          <p:nvPr/>
        </p:nvSpPr>
        <p:spPr bwMode="auto">
          <a:xfrm>
            <a:off x="8382000" y="3324497"/>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9</a:t>
            </a:r>
          </a:p>
        </p:txBody>
      </p:sp>
      <p:sp>
        <p:nvSpPr>
          <p:cNvPr id="253" name="Text Box 9">
            <a:extLst>
              <a:ext uri="{FF2B5EF4-FFF2-40B4-BE49-F238E27FC236}">
                <a16:creationId xmlns:a16="http://schemas.microsoft.com/office/drawing/2014/main" id="{DA13BDB2-2F8D-6D46-BDA6-F50ECFA6C035}"/>
              </a:ext>
            </a:extLst>
          </p:cNvPr>
          <p:cNvSpPr txBox="1">
            <a:spLocks noChangeArrowheads="1"/>
          </p:cNvSpPr>
          <p:nvPr/>
        </p:nvSpPr>
        <p:spPr bwMode="auto">
          <a:xfrm>
            <a:off x="7034269" y="4159311"/>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6</a:t>
            </a:r>
          </a:p>
        </p:txBody>
      </p:sp>
      <p:sp>
        <p:nvSpPr>
          <p:cNvPr id="254" name="Text Box 9">
            <a:extLst>
              <a:ext uri="{FF2B5EF4-FFF2-40B4-BE49-F238E27FC236}">
                <a16:creationId xmlns:a16="http://schemas.microsoft.com/office/drawing/2014/main" id="{207BF136-54CA-F24F-AC68-B16CA32457CF}"/>
              </a:ext>
            </a:extLst>
          </p:cNvPr>
          <p:cNvSpPr txBox="1">
            <a:spLocks noChangeArrowheads="1"/>
          </p:cNvSpPr>
          <p:nvPr/>
        </p:nvSpPr>
        <p:spPr bwMode="auto">
          <a:xfrm>
            <a:off x="4827986" y="4922837"/>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a:t>
            </a:r>
          </a:p>
        </p:txBody>
      </p:sp>
      <p:pic>
        <p:nvPicPr>
          <p:cNvPr id="49" name="Picture 1">
            <a:extLst>
              <a:ext uri="{FF2B5EF4-FFF2-40B4-BE49-F238E27FC236}">
                <a16:creationId xmlns:a16="http://schemas.microsoft.com/office/drawing/2014/main" id="{ED6F442A-64C2-CE4E-9064-7749C6DB60D9}"/>
              </a:ext>
            </a:extLst>
          </p:cNvPr>
          <p:cNvPicPr>
            <a:picLocks noChangeAspect="1"/>
          </p:cNvPicPr>
          <p:nvPr/>
        </p:nvPicPr>
        <p:blipFill>
          <a:blip r:embed="rId4"/>
          <a:srcRect/>
          <a:stretch/>
        </p:blipFill>
        <p:spPr bwMode="auto">
          <a:xfrm>
            <a:off x="7862091" y="24740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2" name="Picture 3">
            <a:extLst>
              <a:ext uri="{FF2B5EF4-FFF2-40B4-BE49-F238E27FC236}">
                <a16:creationId xmlns:a16="http://schemas.microsoft.com/office/drawing/2014/main" id="{64D5A777-E2F6-2A49-9EB1-5DFFA16DE7E4}"/>
              </a:ext>
            </a:extLst>
          </p:cNvPr>
          <p:cNvPicPr>
            <a:picLocks noChangeAspect="1"/>
          </p:cNvPicPr>
          <p:nvPr/>
        </p:nvPicPr>
        <p:blipFill>
          <a:blip r:embed="rId5"/>
          <a:srcRect/>
          <a:stretch/>
        </p:blipFill>
        <p:spPr bwMode="auto">
          <a:xfrm>
            <a:off x="5243581" y="3323178"/>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6" name="Picture 3">
            <a:extLst>
              <a:ext uri="{FF2B5EF4-FFF2-40B4-BE49-F238E27FC236}">
                <a16:creationId xmlns:a16="http://schemas.microsoft.com/office/drawing/2014/main" id="{ACC743BC-ABC1-734D-BD4E-54D8B2CAA615}"/>
              </a:ext>
            </a:extLst>
          </p:cNvPr>
          <p:cNvPicPr>
            <a:picLocks noChangeAspect="1"/>
          </p:cNvPicPr>
          <p:nvPr/>
        </p:nvPicPr>
        <p:blipFill>
          <a:blip r:embed="rId5"/>
          <a:srcRect/>
          <a:stretch/>
        </p:blipFill>
        <p:spPr bwMode="auto">
          <a:xfrm>
            <a:off x="5686927" y="3323178"/>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1" name="Picture 3">
            <a:extLst>
              <a:ext uri="{FF2B5EF4-FFF2-40B4-BE49-F238E27FC236}">
                <a16:creationId xmlns:a16="http://schemas.microsoft.com/office/drawing/2014/main" id="{90CF8FA0-5C75-6E45-94B1-1EC5D12FB77A}"/>
              </a:ext>
            </a:extLst>
          </p:cNvPr>
          <p:cNvPicPr>
            <a:picLocks noChangeAspect="1"/>
          </p:cNvPicPr>
          <p:nvPr/>
        </p:nvPicPr>
        <p:blipFill>
          <a:blip r:embed="rId5"/>
          <a:srcRect/>
          <a:stretch/>
        </p:blipFill>
        <p:spPr bwMode="auto">
          <a:xfrm>
            <a:off x="6116971" y="3323178"/>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5" name="Picture 3">
            <a:extLst>
              <a:ext uri="{FF2B5EF4-FFF2-40B4-BE49-F238E27FC236}">
                <a16:creationId xmlns:a16="http://schemas.microsoft.com/office/drawing/2014/main" id="{F782D253-D493-9743-A067-C4054EC66A4E}"/>
              </a:ext>
            </a:extLst>
          </p:cNvPr>
          <p:cNvPicPr>
            <a:picLocks noChangeAspect="1"/>
          </p:cNvPicPr>
          <p:nvPr/>
        </p:nvPicPr>
        <p:blipFill>
          <a:blip r:embed="rId5"/>
          <a:srcRect/>
          <a:stretch/>
        </p:blipFill>
        <p:spPr bwMode="auto">
          <a:xfrm>
            <a:off x="6546462" y="3323178"/>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6" name="Picture 3">
            <a:extLst>
              <a:ext uri="{FF2B5EF4-FFF2-40B4-BE49-F238E27FC236}">
                <a16:creationId xmlns:a16="http://schemas.microsoft.com/office/drawing/2014/main" id="{58F161FB-2CBC-5F4F-B4E3-2732597EAC38}"/>
              </a:ext>
            </a:extLst>
          </p:cNvPr>
          <p:cNvPicPr>
            <a:picLocks noChangeAspect="1"/>
          </p:cNvPicPr>
          <p:nvPr/>
        </p:nvPicPr>
        <p:blipFill>
          <a:blip r:embed="rId5"/>
          <a:srcRect/>
          <a:stretch/>
        </p:blipFill>
        <p:spPr bwMode="auto">
          <a:xfrm>
            <a:off x="6975953" y="3323178"/>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9" name="Picture 3">
            <a:extLst>
              <a:ext uri="{FF2B5EF4-FFF2-40B4-BE49-F238E27FC236}">
                <a16:creationId xmlns:a16="http://schemas.microsoft.com/office/drawing/2014/main" id="{652C0EF0-E144-BA44-A8E5-4E6AB537C17A}"/>
              </a:ext>
            </a:extLst>
          </p:cNvPr>
          <p:cNvPicPr>
            <a:picLocks noChangeAspect="1"/>
          </p:cNvPicPr>
          <p:nvPr/>
        </p:nvPicPr>
        <p:blipFill>
          <a:blip r:embed="rId5"/>
          <a:srcRect/>
          <a:stretch/>
        </p:blipFill>
        <p:spPr bwMode="auto">
          <a:xfrm>
            <a:off x="7433708" y="3323178"/>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0" name="Picture 3">
            <a:extLst>
              <a:ext uri="{FF2B5EF4-FFF2-40B4-BE49-F238E27FC236}">
                <a16:creationId xmlns:a16="http://schemas.microsoft.com/office/drawing/2014/main" id="{C3C7DE22-A30E-2043-908B-BB10D0C058A0}"/>
              </a:ext>
            </a:extLst>
          </p:cNvPr>
          <p:cNvPicPr>
            <a:picLocks noChangeAspect="1"/>
          </p:cNvPicPr>
          <p:nvPr/>
        </p:nvPicPr>
        <p:blipFill>
          <a:blip r:embed="rId5"/>
          <a:srcRect/>
          <a:stretch/>
        </p:blipFill>
        <p:spPr bwMode="auto">
          <a:xfrm>
            <a:off x="7863199" y="3323178"/>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2" name="Picture 41">
            <a:extLst>
              <a:ext uri="{FF2B5EF4-FFF2-40B4-BE49-F238E27FC236}">
                <a16:creationId xmlns:a16="http://schemas.microsoft.com/office/drawing/2014/main" id="{4866CEB3-FF5F-DA4B-A0FE-B48A6BC45CEA}"/>
              </a:ext>
            </a:extLst>
          </p:cNvPr>
          <p:cNvPicPr>
            <a:picLocks noChangeAspect="1"/>
          </p:cNvPicPr>
          <p:nvPr/>
        </p:nvPicPr>
        <p:blipFill>
          <a:blip r:embed="rId2"/>
          <a:srcRect/>
          <a:stretch/>
        </p:blipFill>
        <p:spPr bwMode="auto">
          <a:xfrm>
            <a:off x="4800235" y="416083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3" name="Picture 42">
            <a:extLst>
              <a:ext uri="{FF2B5EF4-FFF2-40B4-BE49-F238E27FC236}">
                <a16:creationId xmlns:a16="http://schemas.microsoft.com/office/drawing/2014/main" id="{46215EEB-5D83-3743-8BD3-3BAA0C9C40DF}"/>
              </a:ext>
            </a:extLst>
          </p:cNvPr>
          <p:cNvPicPr>
            <a:picLocks noChangeAspect="1"/>
          </p:cNvPicPr>
          <p:nvPr/>
        </p:nvPicPr>
        <p:blipFill>
          <a:blip r:embed="rId2"/>
          <a:srcRect/>
          <a:stretch/>
        </p:blipFill>
        <p:spPr bwMode="auto">
          <a:xfrm>
            <a:off x="5242879" y="416083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8" name="Picture 47">
            <a:extLst>
              <a:ext uri="{FF2B5EF4-FFF2-40B4-BE49-F238E27FC236}">
                <a16:creationId xmlns:a16="http://schemas.microsoft.com/office/drawing/2014/main" id="{62ACD867-0097-E44D-8D70-F7B5005D778E}"/>
              </a:ext>
            </a:extLst>
          </p:cNvPr>
          <p:cNvPicPr>
            <a:picLocks noChangeAspect="1"/>
          </p:cNvPicPr>
          <p:nvPr/>
        </p:nvPicPr>
        <p:blipFill>
          <a:blip r:embed="rId2"/>
          <a:srcRect/>
          <a:stretch/>
        </p:blipFill>
        <p:spPr bwMode="auto">
          <a:xfrm>
            <a:off x="5681790" y="416083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5" name="Picture 54">
            <a:extLst>
              <a:ext uri="{FF2B5EF4-FFF2-40B4-BE49-F238E27FC236}">
                <a16:creationId xmlns:a16="http://schemas.microsoft.com/office/drawing/2014/main" id="{7E1C5FA8-1C80-4D4B-8DA0-4AA184A59DBD}"/>
              </a:ext>
            </a:extLst>
          </p:cNvPr>
          <p:cNvPicPr>
            <a:picLocks noChangeAspect="1"/>
          </p:cNvPicPr>
          <p:nvPr/>
        </p:nvPicPr>
        <p:blipFill>
          <a:blip r:embed="rId2"/>
          <a:srcRect/>
          <a:stretch/>
        </p:blipFill>
        <p:spPr bwMode="auto">
          <a:xfrm>
            <a:off x="6119785" y="416083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7" name="Picture 56">
            <a:extLst>
              <a:ext uri="{FF2B5EF4-FFF2-40B4-BE49-F238E27FC236}">
                <a16:creationId xmlns:a16="http://schemas.microsoft.com/office/drawing/2014/main" id="{254F5EAB-EB7A-5547-AB7B-D454AB07D9CC}"/>
              </a:ext>
            </a:extLst>
          </p:cNvPr>
          <p:cNvPicPr>
            <a:picLocks noChangeAspect="1"/>
          </p:cNvPicPr>
          <p:nvPr/>
        </p:nvPicPr>
        <p:blipFill>
          <a:blip r:embed="rId2"/>
          <a:srcRect/>
          <a:stretch/>
        </p:blipFill>
        <p:spPr bwMode="auto">
          <a:xfrm>
            <a:off x="6558696" y="416083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3521988142"/>
      </p:ext>
    </p:extLst>
  </p:cSld>
  <p:clrMapOvr>
    <a:masterClrMapping/>
  </p:clrMapOvr>
  <p:transition spd="slow" advClick="0"/>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95423" y="972272"/>
            <a:ext cx="9919504" cy="1608881"/>
          </a:xfrm>
        </p:spPr>
        <p:txBody>
          <a:bodyPr>
            <a:normAutofit/>
          </a:bodyPr>
          <a:lstStyle/>
          <a:p>
            <a:r>
              <a:rPr lang="en-US" sz="4200" b="1" dirty="0">
                <a:latin typeface="Arial Narrow" panose="020B0606020202030204" pitchFamily="34" charset="0"/>
              </a:rPr>
              <a:t>Promising Investigational Agents </a:t>
            </a:r>
            <a:br>
              <a:rPr lang="en-US" sz="4200" b="1" dirty="0">
                <a:latin typeface="Arial Narrow" panose="020B0606020202030204" pitchFamily="34" charset="0"/>
              </a:rPr>
            </a:br>
            <a:r>
              <a:rPr lang="en-US" sz="4200" b="1" dirty="0">
                <a:latin typeface="Arial Narrow" panose="020B0606020202030204" pitchFamily="34" charset="0"/>
              </a:rPr>
              <a:t>and Strategies in CLL</a:t>
            </a:r>
          </a:p>
        </p:txBody>
      </p:sp>
      <p:sp>
        <p:nvSpPr>
          <p:cNvPr id="8" name="Title 1">
            <a:extLst>
              <a:ext uri="{FF2B5EF4-FFF2-40B4-BE49-F238E27FC236}">
                <a16:creationId xmlns:a16="http://schemas.microsoft.com/office/drawing/2014/main" id="{F4D71E00-CCCD-44C6-8C1F-DAA72DC95ED8}"/>
              </a:ext>
            </a:extLst>
          </p:cNvPr>
          <p:cNvSpPr txBox="1">
            <a:spLocks/>
          </p:cNvSpPr>
          <p:nvPr/>
        </p:nvSpPr>
        <p:spPr>
          <a:xfrm>
            <a:off x="680280" y="3320942"/>
            <a:ext cx="10831440" cy="1935333"/>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br>
              <a:rPr lang="en-US" sz="2800" b="1" i="1" dirty="0"/>
            </a:br>
            <a:r>
              <a:rPr lang="en-US" sz="2800" b="1" dirty="0">
                <a:solidFill>
                  <a:schemeClr val="bg1">
                    <a:lumMod val="50000"/>
                  </a:schemeClr>
                </a:solidFill>
                <a:latin typeface="Helvetica" panose="020B0604020202020204" pitchFamily="34" charset="0"/>
                <a:ea typeface="+mn-ea"/>
                <a:cs typeface="Helvetica" panose="020B0604020202020204" pitchFamily="34" charset="0"/>
              </a:rPr>
              <a:t>Alexey V. Danilov, MD, PhD</a:t>
            </a:r>
            <a:br>
              <a:rPr lang="en-US" sz="2800" dirty="0">
                <a:solidFill>
                  <a:schemeClr val="bg1">
                    <a:lumMod val="50000"/>
                  </a:schemeClr>
                </a:solidFill>
                <a:latin typeface="Helvetica" panose="020B0604020202020204" pitchFamily="34" charset="0"/>
                <a:ea typeface="+mn-ea"/>
                <a:cs typeface="Helvetica" panose="020B0604020202020204" pitchFamily="34" charset="0"/>
              </a:rPr>
            </a:br>
            <a:r>
              <a:rPr lang="en-US" sz="2800" dirty="0">
                <a:solidFill>
                  <a:schemeClr val="bg1">
                    <a:lumMod val="50000"/>
                  </a:schemeClr>
                </a:solidFill>
                <a:latin typeface="Helvetica" panose="020B0604020202020204" pitchFamily="34" charset="0"/>
                <a:cs typeface="Helvetica" panose="020B0604020202020204" pitchFamily="34" charset="0"/>
              </a:rPr>
              <a:t>Professor, Department of Hematology and Transplantation</a:t>
            </a:r>
            <a:br>
              <a:rPr lang="en-US" sz="2800" dirty="0">
                <a:solidFill>
                  <a:schemeClr val="bg1">
                    <a:lumMod val="50000"/>
                  </a:schemeClr>
                </a:solidFill>
                <a:latin typeface="Helvetica" panose="020B0604020202020204" pitchFamily="34" charset="0"/>
                <a:cs typeface="Helvetica" panose="020B0604020202020204" pitchFamily="34" charset="0"/>
              </a:rPr>
            </a:br>
            <a:r>
              <a:rPr lang="en-US" sz="2800" dirty="0">
                <a:solidFill>
                  <a:schemeClr val="bg1">
                    <a:lumMod val="50000"/>
                  </a:schemeClr>
                </a:solidFill>
                <a:latin typeface="Helvetica" panose="020B0604020202020204" pitchFamily="34" charset="0"/>
                <a:ea typeface="+mn-ea"/>
                <a:cs typeface="Helvetica" panose="020B0604020202020204" pitchFamily="34" charset="0"/>
              </a:rPr>
              <a:t>Co-Director, Toni Stephenson Lymphoma Center</a:t>
            </a:r>
            <a:br>
              <a:rPr lang="en-US" sz="2800" dirty="0">
                <a:solidFill>
                  <a:schemeClr val="bg1">
                    <a:lumMod val="50000"/>
                  </a:schemeClr>
                </a:solidFill>
                <a:latin typeface="Helvetica" panose="020B0604020202020204" pitchFamily="34" charset="0"/>
                <a:ea typeface="+mn-ea"/>
                <a:cs typeface="Helvetica" panose="020B0604020202020204" pitchFamily="34" charset="0"/>
              </a:rPr>
            </a:br>
            <a:r>
              <a:rPr lang="en-US" sz="2800" dirty="0">
                <a:solidFill>
                  <a:schemeClr val="bg1">
                    <a:lumMod val="50000"/>
                  </a:schemeClr>
                </a:solidFill>
                <a:latin typeface="Helvetica" panose="020B0604020202020204" pitchFamily="34" charset="0"/>
                <a:ea typeface="+mn-ea"/>
                <a:cs typeface="Helvetica" panose="020B0604020202020204" pitchFamily="34" charset="0"/>
              </a:rPr>
              <a:t>City of Hope National Medical Center</a:t>
            </a:r>
            <a:endParaRPr lang="en-US" sz="2800" dirty="0">
              <a:solidFill>
                <a:schemeClr val="bg1">
                  <a:lumMod val="50000"/>
                </a:schemeClr>
              </a:solidFill>
            </a:endParaRPr>
          </a:p>
        </p:txBody>
      </p:sp>
      <p:pic>
        <p:nvPicPr>
          <p:cNvPr id="9" name="Picture 8" descr="A close up of a logo&#10;&#10;Description automatically generated">
            <a:extLst>
              <a:ext uri="{FF2B5EF4-FFF2-40B4-BE49-F238E27FC236}">
                <a16:creationId xmlns:a16="http://schemas.microsoft.com/office/drawing/2014/main" id="{69ED6376-3468-4395-A74C-29F03610F56D}"/>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0136221" y="5996064"/>
            <a:ext cx="1960531" cy="861936"/>
          </a:xfrm>
          <a:prstGeom prst="rect">
            <a:avLst/>
          </a:prstGeom>
          <a:noFill/>
          <a:ln>
            <a:noFill/>
          </a:ln>
        </p:spPr>
      </p:pic>
    </p:spTree>
    <p:extLst>
      <p:ext uri="{BB962C8B-B14F-4D97-AF65-F5344CB8AC3E}">
        <p14:creationId xmlns:p14="http://schemas.microsoft.com/office/powerpoint/2010/main" val="21965908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71E1C862-1228-F248-BCE7-AEC7B5AA720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9285" y="1549212"/>
            <a:ext cx="4794939" cy="4258277"/>
          </a:xfrm>
          <a:prstGeom prst="rect">
            <a:avLst/>
          </a:prstGeom>
        </p:spPr>
      </p:pic>
      <p:sp>
        <p:nvSpPr>
          <p:cNvPr id="7" name="Rectangle 3"/>
          <p:cNvSpPr txBox="1">
            <a:spLocks/>
          </p:cNvSpPr>
          <p:nvPr/>
        </p:nvSpPr>
        <p:spPr>
          <a:xfrm>
            <a:off x="6483714" y="3135759"/>
            <a:ext cx="5301813" cy="1472701"/>
          </a:xfrm>
          <a:prstGeom prst="roundRect">
            <a:avLst/>
          </a:prstGeom>
          <a:gradFill>
            <a:gsLst>
              <a:gs pos="0">
                <a:srgbClr val="E9F4FD"/>
              </a:gs>
              <a:gs pos="100000">
                <a:schemeClr val="bg2"/>
              </a:gs>
            </a:gsLst>
            <a:lin ang="5400000" scaled="1"/>
          </a:gradFill>
          <a:ln w="19050">
            <a:solidFill>
              <a:schemeClr val="accent1"/>
            </a:solidFill>
          </a:ln>
          <a:effectLst>
            <a:outerShdw blurRad="50800" dist="38100" dir="5400000" algn="t" rotWithShape="0">
              <a:prstClr val="black">
                <a:alpha val="40000"/>
              </a:prstClr>
            </a:outerShdw>
          </a:effectLst>
        </p:spPr>
        <p:txBody>
          <a:bodyPr vert="horz" lIns="121920" tIns="60960" rIns="121920" bIns="60960" rtlCol="0" anchor="ctr">
            <a:noAutofit/>
          </a:bodyPr>
          <a:lstStyle>
            <a:lvl1pPr marL="0" indent="0" algn="l" defTabSz="914400" rtl="0" eaLnBrk="1" latinLnBrk="0" hangingPunct="1">
              <a:spcBef>
                <a:spcPts val="0"/>
              </a:spcBef>
              <a:spcAft>
                <a:spcPts val="600"/>
              </a:spcAft>
              <a:buFont typeface="Arial" panose="020B0604020202020204" pitchFamily="34" charset="0"/>
              <a:buNone/>
              <a:defRPr sz="2400" kern="1200">
                <a:solidFill>
                  <a:schemeClr val="tx1"/>
                </a:solidFill>
                <a:latin typeface="Arial" panose="020B0604020202020204" pitchFamily="34" charset="0"/>
                <a:ea typeface="+mn-ea"/>
                <a:cs typeface="Arial" panose="020B0604020202020204" pitchFamily="34" charset="0"/>
              </a:defRPr>
            </a:lvl1pPr>
            <a:lvl2pPr marL="800100" indent="-342900" algn="l" defTabSz="914400" rtl="0" eaLnBrk="1" latinLnBrk="0" hangingPunct="1">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1257300" marR="0" indent="-342900" algn="l" defTabSz="914400" rtl="0" eaLnBrk="1" fontAlgn="auto" latinLnBrk="0" hangingPunct="1">
              <a:lnSpc>
                <a:spcPct val="100000"/>
              </a:lnSpc>
              <a:spcBef>
                <a:spcPts val="0"/>
              </a:spcBef>
              <a:spcAft>
                <a:spcPts val="600"/>
              </a:spcAft>
              <a:buClrTx/>
              <a:buSzPct val="70000"/>
              <a:buFont typeface="Wingdings 2" panose="05020102010507070707" pitchFamily="18" charset="2"/>
              <a:buChar char="®"/>
              <a:tabLst/>
              <a:defRPr sz="18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ts val="0"/>
              </a:spcBef>
              <a:spcAft>
                <a:spcPts val="600"/>
              </a:spcAft>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ts val="0"/>
              </a:spcBef>
              <a:spcAft>
                <a:spcPts val="600"/>
              </a:spcAft>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9pPr>
          </a:lstStyle>
          <a:p>
            <a:pPr algn="ctr"/>
            <a:r>
              <a:rPr lang="en-US" dirty="0"/>
              <a:t>Several </a:t>
            </a:r>
            <a:r>
              <a:rPr lang="en-US" b="1" u="sng" dirty="0"/>
              <a:t>reversible</a:t>
            </a:r>
            <a:r>
              <a:rPr lang="en-US" dirty="0"/>
              <a:t> BTK inhibitors designed to overcome resistance mutations are in development</a:t>
            </a:r>
          </a:p>
        </p:txBody>
      </p:sp>
      <p:sp>
        <p:nvSpPr>
          <p:cNvPr id="2" name="Title 1"/>
          <p:cNvSpPr>
            <a:spLocks noGrp="1"/>
          </p:cNvSpPr>
          <p:nvPr>
            <p:ph type="title"/>
          </p:nvPr>
        </p:nvSpPr>
        <p:spPr>
          <a:xfrm>
            <a:off x="712661" y="81193"/>
            <a:ext cx="10515600" cy="1325563"/>
          </a:xfrm>
        </p:spPr>
        <p:txBody>
          <a:bodyPr>
            <a:normAutofit/>
          </a:bodyPr>
          <a:lstStyle/>
          <a:p>
            <a:pPr algn="ctr"/>
            <a:r>
              <a:rPr lang="en-US" sz="3200" b="1" dirty="0">
                <a:latin typeface="Arial Narrow" panose="020B0606020202030204" pitchFamily="34" charset="0"/>
              </a:rPr>
              <a:t>Reversible Non-C481–Binding BTK Inhibitors</a:t>
            </a:r>
          </a:p>
        </p:txBody>
      </p:sp>
      <p:sp>
        <p:nvSpPr>
          <p:cNvPr id="4" name="Rectangle 3"/>
          <p:cNvSpPr/>
          <p:nvPr/>
        </p:nvSpPr>
        <p:spPr>
          <a:xfrm>
            <a:off x="468667" y="1532050"/>
            <a:ext cx="454996" cy="297454"/>
          </a:xfrm>
          <a:prstGeom prst="rect">
            <a:avLst/>
          </a:prstGeom>
        </p:spPr>
        <p:txBody>
          <a:bodyPr wrap="none">
            <a:spAutoFit/>
          </a:bodyPr>
          <a:lstStyle/>
          <a:p>
            <a:r>
              <a:rPr lang="en-US" sz="1333" b="1" dirty="0"/>
              <a:t>BTK</a:t>
            </a:r>
          </a:p>
        </p:txBody>
      </p:sp>
      <p:sp>
        <p:nvSpPr>
          <p:cNvPr id="8" name="Rectangle 7"/>
          <p:cNvSpPr/>
          <p:nvPr/>
        </p:nvSpPr>
        <p:spPr>
          <a:xfrm>
            <a:off x="468667" y="3904336"/>
            <a:ext cx="454996" cy="297454"/>
          </a:xfrm>
          <a:prstGeom prst="rect">
            <a:avLst/>
          </a:prstGeom>
        </p:spPr>
        <p:txBody>
          <a:bodyPr wrap="none">
            <a:spAutoFit/>
          </a:bodyPr>
          <a:lstStyle/>
          <a:p>
            <a:r>
              <a:rPr lang="en-US" sz="1333" b="1" dirty="0"/>
              <a:t>BTK</a:t>
            </a:r>
          </a:p>
        </p:txBody>
      </p:sp>
      <p:sp>
        <p:nvSpPr>
          <p:cNvPr id="9" name="Rectangle 8"/>
          <p:cNvSpPr/>
          <p:nvPr/>
        </p:nvSpPr>
        <p:spPr>
          <a:xfrm>
            <a:off x="1709857" y="1958244"/>
            <a:ext cx="798617" cy="297454"/>
          </a:xfrm>
          <a:prstGeom prst="rect">
            <a:avLst/>
          </a:prstGeom>
        </p:spPr>
        <p:txBody>
          <a:bodyPr wrap="none">
            <a:spAutoFit/>
          </a:bodyPr>
          <a:lstStyle/>
          <a:p>
            <a:r>
              <a:rPr lang="en-US" sz="1333" b="1" dirty="0"/>
              <a:t>Ibrutinib</a:t>
            </a:r>
          </a:p>
        </p:txBody>
      </p:sp>
      <p:sp>
        <p:nvSpPr>
          <p:cNvPr id="10" name="Rectangle 9"/>
          <p:cNvSpPr/>
          <p:nvPr/>
        </p:nvSpPr>
        <p:spPr>
          <a:xfrm>
            <a:off x="671286" y="2565463"/>
            <a:ext cx="598241" cy="235898"/>
          </a:xfrm>
          <a:prstGeom prst="rect">
            <a:avLst/>
          </a:prstGeom>
        </p:spPr>
        <p:txBody>
          <a:bodyPr wrap="none">
            <a:spAutoFit/>
          </a:bodyPr>
          <a:lstStyle/>
          <a:p>
            <a:r>
              <a:rPr lang="en-US" sz="933" dirty="0">
                <a:solidFill>
                  <a:schemeClr val="bg1"/>
                </a:solidFill>
              </a:rPr>
              <a:t>Cysteine</a:t>
            </a:r>
          </a:p>
        </p:txBody>
      </p:sp>
      <p:sp>
        <p:nvSpPr>
          <p:cNvPr id="11" name="Rectangle 10"/>
          <p:cNvSpPr/>
          <p:nvPr/>
        </p:nvSpPr>
        <p:spPr>
          <a:xfrm>
            <a:off x="1731671" y="5121243"/>
            <a:ext cx="1500219" cy="297454"/>
          </a:xfrm>
          <a:prstGeom prst="rect">
            <a:avLst/>
          </a:prstGeom>
        </p:spPr>
        <p:txBody>
          <a:bodyPr wrap="none">
            <a:spAutoFit/>
          </a:bodyPr>
          <a:lstStyle/>
          <a:p>
            <a:r>
              <a:rPr lang="en-US" sz="1333" dirty="0"/>
              <a:t>ATP binding pocket</a:t>
            </a:r>
          </a:p>
        </p:txBody>
      </p:sp>
      <p:sp>
        <p:nvSpPr>
          <p:cNvPr id="12" name="Rectangle 11"/>
          <p:cNvSpPr/>
          <p:nvPr/>
        </p:nvSpPr>
        <p:spPr>
          <a:xfrm>
            <a:off x="1709857" y="4311018"/>
            <a:ext cx="798617" cy="297454"/>
          </a:xfrm>
          <a:prstGeom prst="rect">
            <a:avLst/>
          </a:prstGeom>
        </p:spPr>
        <p:txBody>
          <a:bodyPr wrap="none">
            <a:spAutoFit/>
          </a:bodyPr>
          <a:lstStyle/>
          <a:p>
            <a:r>
              <a:rPr lang="en-US" sz="1333" b="1" dirty="0"/>
              <a:t>Ibrutinib</a:t>
            </a:r>
          </a:p>
        </p:txBody>
      </p:sp>
      <p:sp>
        <p:nvSpPr>
          <p:cNvPr id="13" name="Rectangle 12"/>
          <p:cNvSpPr/>
          <p:nvPr/>
        </p:nvSpPr>
        <p:spPr>
          <a:xfrm>
            <a:off x="1731671" y="2768162"/>
            <a:ext cx="1500219" cy="297454"/>
          </a:xfrm>
          <a:prstGeom prst="rect">
            <a:avLst/>
          </a:prstGeom>
        </p:spPr>
        <p:txBody>
          <a:bodyPr wrap="none">
            <a:spAutoFit/>
          </a:bodyPr>
          <a:lstStyle/>
          <a:p>
            <a:r>
              <a:rPr lang="en-US" sz="1333" dirty="0"/>
              <a:t>ATP binding pocket</a:t>
            </a:r>
          </a:p>
        </p:txBody>
      </p:sp>
      <p:sp>
        <p:nvSpPr>
          <p:cNvPr id="14" name="Rectangle 13"/>
          <p:cNvSpPr/>
          <p:nvPr/>
        </p:nvSpPr>
        <p:spPr>
          <a:xfrm>
            <a:off x="712661" y="4709584"/>
            <a:ext cx="678391" cy="584968"/>
          </a:xfrm>
          <a:prstGeom prst="rect">
            <a:avLst/>
          </a:prstGeom>
        </p:spPr>
        <p:txBody>
          <a:bodyPr wrap="none">
            <a:spAutoFit/>
          </a:bodyPr>
          <a:lstStyle/>
          <a:p>
            <a:pPr algn="ctr"/>
            <a:r>
              <a:rPr lang="en-US" sz="1067" b="1" i="1" dirty="0">
                <a:solidFill>
                  <a:schemeClr val="bg1"/>
                </a:solidFill>
                <a:effectLst>
                  <a:outerShdw blurRad="38100" dist="38100" dir="2700000" algn="tl">
                    <a:srgbClr val="000000">
                      <a:alpha val="43137"/>
                    </a:srgbClr>
                  </a:outerShdw>
                </a:effectLst>
              </a:rPr>
              <a:t>No </a:t>
            </a:r>
          </a:p>
          <a:p>
            <a:pPr algn="ctr"/>
            <a:r>
              <a:rPr lang="en-US" sz="1067" b="1" i="1" dirty="0">
                <a:solidFill>
                  <a:schemeClr val="bg1"/>
                </a:solidFill>
                <a:effectLst>
                  <a:outerShdw blurRad="38100" dist="38100" dir="2700000" algn="tl">
                    <a:srgbClr val="000000">
                      <a:alpha val="43137"/>
                    </a:srgbClr>
                  </a:outerShdw>
                </a:effectLst>
              </a:rPr>
              <a:t>cysteine </a:t>
            </a:r>
          </a:p>
          <a:p>
            <a:pPr algn="ctr"/>
            <a:r>
              <a:rPr lang="en-US" sz="1067" b="1" i="1" dirty="0">
                <a:solidFill>
                  <a:schemeClr val="bg1"/>
                </a:solidFill>
                <a:effectLst>
                  <a:outerShdw blurRad="38100" dist="38100" dir="2700000" algn="tl">
                    <a:srgbClr val="000000">
                      <a:alpha val="43137"/>
                    </a:srgbClr>
                  </a:outerShdw>
                </a:effectLst>
              </a:rPr>
              <a:t>present</a:t>
            </a:r>
          </a:p>
        </p:txBody>
      </p:sp>
      <p:sp>
        <p:nvSpPr>
          <p:cNvPr id="15" name="Rectangle 14"/>
          <p:cNvSpPr/>
          <p:nvPr/>
        </p:nvSpPr>
        <p:spPr>
          <a:xfrm>
            <a:off x="4647815" y="2156258"/>
            <a:ext cx="1374286" cy="297454"/>
          </a:xfrm>
          <a:prstGeom prst="rect">
            <a:avLst/>
          </a:prstGeom>
        </p:spPr>
        <p:txBody>
          <a:bodyPr wrap="none">
            <a:spAutoFit/>
          </a:bodyPr>
          <a:lstStyle/>
          <a:p>
            <a:pPr algn="ctr"/>
            <a:r>
              <a:rPr lang="en-US" sz="1333" b="1" dirty="0"/>
              <a:t>Covalent binding</a:t>
            </a:r>
          </a:p>
        </p:txBody>
      </p:sp>
      <p:sp>
        <p:nvSpPr>
          <p:cNvPr id="16" name="Rectangle 15"/>
          <p:cNvSpPr/>
          <p:nvPr/>
        </p:nvSpPr>
        <p:spPr>
          <a:xfrm>
            <a:off x="4428801" y="2869020"/>
            <a:ext cx="1802737" cy="502573"/>
          </a:xfrm>
          <a:prstGeom prst="rect">
            <a:avLst/>
          </a:prstGeom>
        </p:spPr>
        <p:txBody>
          <a:bodyPr wrap="none">
            <a:spAutoFit/>
          </a:bodyPr>
          <a:lstStyle/>
          <a:p>
            <a:pPr algn="ctr"/>
            <a:r>
              <a:rPr lang="en-US" sz="1333" b="1" dirty="0"/>
              <a:t>Persistent/irreversible </a:t>
            </a:r>
          </a:p>
          <a:p>
            <a:pPr algn="ctr"/>
            <a:r>
              <a:rPr lang="en-US" sz="1333" b="1" dirty="0"/>
              <a:t>inhibition</a:t>
            </a:r>
          </a:p>
        </p:txBody>
      </p:sp>
      <p:sp>
        <p:nvSpPr>
          <p:cNvPr id="17" name="Rectangle 16"/>
          <p:cNvSpPr/>
          <p:nvPr/>
        </p:nvSpPr>
        <p:spPr>
          <a:xfrm>
            <a:off x="4534660" y="4579303"/>
            <a:ext cx="1597873" cy="297454"/>
          </a:xfrm>
          <a:prstGeom prst="rect">
            <a:avLst/>
          </a:prstGeom>
        </p:spPr>
        <p:txBody>
          <a:bodyPr wrap="none">
            <a:spAutoFit/>
          </a:bodyPr>
          <a:lstStyle/>
          <a:p>
            <a:pPr algn="ctr"/>
            <a:r>
              <a:rPr lang="en-US" sz="1333" b="1" dirty="0"/>
              <a:t>No covalent binding</a:t>
            </a:r>
          </a:p>
        </p:txBody>
      </p:sp>
      <p:sp>
        <p:nvSpPr>
          <p:cNvPr id="18" name="Rectangle 17"/>
          <p:cNvSpPr/>
          <p:nvPr/>
        </p:nvSpPr>
        <p:spPr>
          <a:xfrm>
            <a:off x="4457955" y="5319256"/>
            <a:ext cx="1754005" cy="707694"/>
          </a:xfrm>
          <a:prstGeom prst="rect">
            <a:avLst/>
          </a:prstGeom>
        </p:spPr>
        <p:txBody>
          <a:bodyPr wrap="none">
            <a:spAutoFit/>
          </a:bodyPr>
          <a:lstStyle/>
          <a:p>
            <a:pPr algn="ctr"/>
            <a:r>
              <a:rPr lang="en-US" sz="1333" b="1" dirty="0"/>
              <a:t>Short-lived, transient </a:t>
            </a:r>
          </a:p>
          <a:p>
            <a:pPr algn="ctr"/>
            <a:r>
              <a:rPr lang="en-US" sz="1333" b="1" dirty="0"/>
              <a:t>inhibition</a:t>
            </a:r>
          </a:p>
          <a:p>
            <a:pPr algn="ctr"/>
            <a:r>
              <a:rPr lang="en-US" sz="1333" b="1" i="1" dirty="0"/>
              <a:t>Resistance to ibrutinib</a:t>
            </a:r>
          </a:p>
        </p:txBody>
      </p:sp>
      <p:sp>
        <p:nvSpPr>
          <p:cNvPr id="19" name="Rectangle 18"/>
          <p:cNvSpPr/>
          <p:nvPr/>
        </p:nvSpPr>
        <p:spPr>
          <a:xfrm>
            <a:off x="487951" y="5819144"/>
            <a:ext cx="1559786" cy="461665"/>
          </a:xfrm>
          <a:prstGeom prst="rect">
            <a:avLst/>
          </a:prstGeom>
        </p:spPr>
        <p:txBody>
          <a:bodyPr wrap="none">
            <a:spAutoFit/>
          </a:bodyPr>
          <a:lstStyle/>
          <a:p>
            <a:pPr algn="ctr"/>
            <a:r>
              <a:rPr lang="en-US" sz="1200" i="1" dirty="0"/>
              <a:t>Mutation of cysteine </a:t>
            </a:r>
          </a:p>
          <a:p>
            <a:pPr algn="ctr"/>
            <a:r>
              <a:rPr lang="en-US" sz="1200" i="1" dirty="0"/>
              <a:t>to another amino acid</a:t>
            </a:r>
          </a:p>
        </p:txBody>
      </p:sp>
    </p:spTree>
    <p:extLst>
      <p:ext uri="{BB962C8B-B14F-4D97-AF65-F5344CB8AC3E}">
        <p14:creationId xmlns:p14="http://schemas.microsoft.com/office/powerpoint/2010/main" val="24109427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pPr algn="ctr"/>
            <a:r>
              <a:rPr lang="en-US" dirty="0">
                <a:solidFill>
                  <a:schemeClr val="bg1"/>
                </a:solidFill>
                <a:latin typeface="Arial Narrow" panose="020B0606020202030204" pitchFamily="34" charset="0"/>
              </a:rPr>
              <a:t>BTK Inhibitors </a:t>
            </a:r>
            <a:r>
              <a:rPr lang="en-US">
                <a:solidFill>
                  <a:schemeClr val="bg1"/>
                </a:solidFill>
                <a:latin typeface="Arial Narrow" panose="020B0606020202030204" pitchFamily="34" charset="0"/>
              </a:rPr>
              <a:t>in clinic and development</a:t>
            </a:r>
            <a:endParaRPr lang="en-US" dirty="0">
              <a:solidFill>
                <a:schemeClr val="bg1"/>
              </a:solidFill>
              <a:latin typeface="Arial Narrow" panose="020B0606020202030204" pitchFamily="34" charset="0"/>
            </a:endParaRPr>
          </a:p>
        </p:txBody>
      </p:sp>
      <p:graphicFrame>
        <p:nvGraphicFramePr>
          <p:cNvPr id="12" name="Content Placeholder 13">
            <a:extLst>
              <a:ext uri="{FF2B5EF4-FFF2-40B4-BE49-F238E27FC236}">
                <a16:creationId xmlns:a16="http://schemas.microsoft.com/office/drawing/2014/main" id="{BADEFC03-79D4-FE44-8931-B1567D9F82C8}"/>
              </a:ext>
            </a:extLst>
          </p:cNvPr>
          <p:cNvGraphicFramePr>
            <a:graphicFrameLocks/>
          </p:cNvGraphicFramePr>
          <p:nvPr>
            <p:extLst>
              <p:ext uri="{D42A27DB-BD31-4B8C-83A1-F6EECF244321}">
                <p14:modId xmlns:p14="http://schemas.microsoft.com/office/powerpoint/2010/main" val="1069302734"/>
              </p:ext>
            </p:extLst>
          </p:nvPr>
        </p:nvGraphicFramePr>
        <p:xfrm>
          <a:off x="604676" y="1503071"/>
          <a:ext cx="10872444" cy="4506304"/>
        </p:xfrm>
        <a:graphic>
          <a:graphicData uri="http://schemas.openxmlformats.org/drawingml/2006/table">
            <a:tbl>
              <a:tblPr firstRow="1" bandRow="1">
                <a:tableStyleId>{93296810-A885-4BE3-A3E7-6D5BEEA58F35}</a:tableStyleId>
              </a:tblPr>
              <a:tblGrid>
                <a:gridCol w="519831">
                  <a:extLst>
                    <a:ext uri="{9D8B030D-6E8A-4147-A177-3AD203B41FA5}">
                      <a16:colId xmlns:a16="http://schemas.microsoft.com/office/drawing/2014/main" val="1802254234"/>
                    </a:ext>
                  </a:extLst>
                </a:gridCol>
                <a:gridCol w="2057654">
                  <a:extLst>
                    <a:ext uri="{9D8B030D-6E8A-4147-A177-3AD203B41FA5}">
                      <a16:colId xmlns:a16="http://schemas.microsoft.com/office/drawing/2014/main" val="2688693285"/>
                    </a:ext>
                  </a:extLst>
                </a:gridCol>
                <a:gridCol w="805315">
                  <a:extLst>
                    <a:ext uri="{9D8B030D-6E8A-4147-A177-3AD203B41FA5}">
                      <a16:colId xmlns:a16="http://schemas.microsoft.com/office/drawing/2014/main" val="837943406"/>
                    </a:ext>
                  </a:extLst>
                </a:gridCol>
                <a:gridCol w="1062332">
                  <a:extLst>
                    <a:ext uri="{9D8B030D-6E8A-4147-A177-3AD203B41FA5}">
                      <a16:colId xmlns:a16="http://schemas.microsoft.com/office/drawing/2014/main" val="341690614"/>
                    </a:ext>
                  </a:extLst>
                </a:gridCol>
                <a:gridCol w="771048">
                  <a:extLst>
                    <a:ext uri="{9D8B030D-6E8A-4147-A177-3AD203B41FA5}">
                      <a16:colId xmlns:a16="http://schemas.microsoft.com/office/drawing/2014/main" val="701208206"/>
                    </a:ext>
                  </a:extLst>
                </a:gridCol>
                <a:gridCol w="959527">
                  <a:extLst>
                    <a:ext uri="{9D8B030D-6E8A-4147-A177-3AD203B41FA5}">
                      <a16:colId xmlns:a16="http://schemas.microsoft.com/office/drawing/2014/main" val="1505284319"/>
                    </a:ext>
                  </a:extLst>
                </a:gridCol>
                <a:gridCol w="844853">
                  <a:extLst>
                    <a:ext uri="{9D8B030D-6E8A-4147-A177-3AD203B41FA5}">
                      <a16:colId xmlns:a16="http://schemas.microsoft.com/office/drawing/2014/main" val="378315410"/>
                    </a:ext>
                  </a:extLst>
                </a:gridCol>
                <a:gridCol w="3851884">
                  <a:extLst>
                    <a:ext uri="{9D8B030D-6E8A-4147-A177-3AD203B41FA5}">
                      <a16:colId xmlns:a16="http://schemas.microsoft.com/office/drawing/2014/main" val="2949511074"/>
                    </a:ext>
                  </a:extLst>
                </a:gridCol>
              </a:tblGrid>
              <a:tr h="370820">
                <a:tc>
                  <a:txBody>
                    <a:bodyPr/>
                    <a:lstStyle/>
                    <a:p>
                      <a:pPr algn="ctr"/>
                      <a:endParaRPr lang="en-US" sz="1800" b="1" dirty="0"/>
                    </a:p>
                  </a:txBody>
                  <a:tcPr marL="68580" marR="68580" marT="34290" marB="34290">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tx1"/>
                    </a:solidFill>
                  </a:tcPr>
                </a:tc>
                <a:tc>
                  <a:txBody>
                    <a:bodyPr/>
                    <a:lstStyle/>
                    <a:p>
                      <a:pPr algn="ctr"/>
                      <a:endParaRPr lang="en-US" sz="1800" b="1" dirty="0"/>
                    </a:p>
                  </a:txBody>
                  <a:tcPr marL="68580" marR="68580" marT="34290" marB="34290">
                    <a:lnL w="12700" cmpd="sng">
                      <a:noFill/>
                    </a:lnL>
                    <a:lnR w="12700" cmpd="sng">
                      <a:noFill/>
                    </a:lnR>
                    <a:lnT w="12700" cmpd="sng">
                      <a:noFill/>
                    </a:lnT>
                    <a:lnB w="38100" cmpd="sng">
                      <a:noFill/>
                    </a:lnB>
                    <a:lnTlToBr w="12700" cmpd="sng">
                      <a:noFill/>
                      <a:prstDash val="solid"/>
                    </a:lnTlToBr>
                    <a:lnBlToTr w="12700" cmpd="sng">
                      <a:noFill/>
                      <a:prstDash val="solid"/>
                    </a:lnBlToTr>
                  </a:tcPr>
                </a:tc>
                <a:tc gridSpan="5">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800" dirty="0"/>
                        <a:t>TEC Family Kinases IC</a:t>
                      </a:r>
                      <a:r>
                        <a:rPr lang="en-US" sz="1800" baseline="-25000" dirty="0"/>
                        <a:t>50</a:t>
                      </a:r>
                      <a:r>
                        <a:rPr lang="en-US" sz="1800" dirty="0"/>
                        <a:t> (nM)</a:t>
                      </a:r>
                      <a:endParaRPr lang="en-US" sz="1800" b="1" dirty="0">
                        <a:solidFill>
                          <a:schemeClr val="bg1"/>
                        </a:solidFill>
                      </a:endParaRPr>
                    </a:p>
                  </a:txBody>
                  <a:tcPr marL="68580" marR="68580" marT="34290" marB="34290">
                    <a:lnL w="12700" cmpd="sng">
                      <a:noFill/>
                    </a:lnL>
                    <a:lnR w="12700" cmpd="sng">
                      <a:noFill/>
                    </a:lnR>
                    <a:lnT w="12700" cmpd="sng">
                      <a:noFill/>
                    </a:lnT>
                    <a:lnB w="38100" cmpd="sng">
                      <a:noFill/>
                    </a:lnB>
                    <a:lnTlToBr w="12700" cmpd="sng">
                      <a:noFill/>
                      <a:prstDash val="solid"/>
                    </a:lnTlToBr>
                    <a:lnBlToTr w="12700" cmpd="sng">
                      <a:noFill/>
                      <a:prstDash val="solid"/>
                    </a:lnBlToTr>
                  </a:tcPr>
                </a:tc>
                <a:tc hMerge="1">
                  <a:txBody>
                    <a:bodyPr/>
                    <a:lstStyle/>
                    <a:p>
                      <a:pPr algn="ctr"/>
                      <a:endParaRPr lang="en-US" b="1" dirty="0"/>
                    </a:p>
                  </a:txBody>
                  <a:tcPr/>
                </a:tc>
                <a:tc hMerge="1">
                  <a:txBody>
                    <a:bodyPr/>
                    <a:lstStyle/>
                    <a:p>
                      <a:pPr algn="ctr"/>
                      <a:endParaRPr lang="en-US" b="1" dirty="0"/>
                    </a:p>
                  </a:txBody>
                  <a:tcPr/>
                </a:tc>
                <a:tc hMerge="1">
                  <a:txBody>
                    <a:bodyPr/>
                    <a:lstStyle/>
                    <a:p>
                      <a:pPr algn="ctr"/>
                      <a:endParaRPr lang="en-US" b="1" baseline="30000" dirty="0"/>
                    </a:p>
                  </a:txBody>
                  <a:tcPr/>
                </a:tc>
                <a:tc hMerge="1">
                  <a:txBody>
                    <a:bodyPr/>
                    <a:lstStyle/>
                    <a:p>
                      <a:pPr algn="ctr"/>
                      <a:endParaRPr lang="en-US" b="1" dirty="0"/>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800" baseline="0" dirty="0"/>
                        <a:t>Other Kinases </a:t>
                      </a:r>
                      <a:r>
                        <a:rPr lang="en-US" sz="1800" dirty="0"/>
                        <a:t>IC</a:t>
                      </a:r>
                      <a:r>
                        <a:rPr lang="en-US" sz="1800" baseline="-25000" dirty="0"/>
                        <a:t>50</a:t>
                      </a:r>
                      <a:r>
                        <a:rPr lang="en-US" sz="1800" dirty="0"/>
                        <a:t> (nM)</a:t>
                      </a:r>
                      <a:endParaRPr lang="en-US" sz="1800" b="1" dirty="0">
                        <a:solidFill>
                          <a:schemeClr val="bg1"/>
                        </a:solidFill>
                      </a:endParaRPr>
                    </a:p>
                  </a:txBody>
                  <a:tcPr marL="68580" marR="68580" marT="34290" marB="34290">
                    <a:lnL w="12700" cmpd="sng">
                      <a:noFill/>
                    </a:lnL>
                    <a:lnR w="12700" cmpd="sng">
                      <a:noFill/>
                    </a:lnR>
                    <a:lnT w="12700" cmpd="sng">
                      <a:noFill/>
                    </a:lnT>
                    <a:lnB w="38100" cmpd="sng">
                      <a:noFill/>
                    </a:lnB>
                    <a:lnTlToBr w="12700" cmpd="sng">
                      <a:noFill/>
                      <a:prstDash val="solid"/>
                    </a:lnTlToBr>
                    <a:lnBlToTr w="12700" cmpd="sng">
                      <a:noFill/>
                      <a:prstDash val="solid"/>
                    </a:lnBlToTr>
                  </a:tcPr>
                </a:tc>
                <a:extLst>
                  <a:ext uri="{0D108BD9-81ED-4DB2-BD59-A6C34878D82A}">
                    <a16:rowId xmlns:a16="http://schemas.microsoft.com/office/drawing/2014/main" val="2547906384"/>
                  </a:ext>
                </a:extLst>
              </a:tr>
              <a:tr h="37082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800" b="1" dirty="0">
                        <a:solidFill>
                          <a:schemeClr val="tx1"/>
                        </a:solidFill>
                      </a:endParaRPr>
                    </a:p>
                  </a:txBody>
                  <a:tcPr marL="68580" marR="68580" marT="34290" marB="34290" anchor="b">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tx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800" b="1" dirty="0">
                        <a:solidFill>
                          <a:schemeClr val="tx1"/>
                        </a:solidFill>
                      </a:endParaRPr>
                    </a:p>
                  </a:txBody>
                  <a:tcPr marL="68580" marR="68580" marT="34290" marB="34290" anchor="b">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accent6"/>
                    </a:solidFill>
                  </a:tcPr>
                </a:tc>
                <a:tc>
                  <a:txBody>
                    <a:bodyPr/>
                    <a:lstStyle/>
                    <a:p>
                      <a:pPr algn="ctr"/>
                      <a:r>
                        <a:rPr lang="en-US" sz="1800" b="1" dirty="0">
                          <a:solidFill>
                            <a:schemeClr val="tx1"/>
                          </a:solidFill>
                        </a:rPr>
                        <a:t>BTK</a:t>
                      </a:r>
                    </a:p>
                  </a:txBody>
                  <a:tcPr marL="68580" marR="68580" marT="34290" marB="34290" anchor="b">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accent6"/>
                    </a:solidFill>
                  </a:tcPr>
                </a:tc>
                <a:tc>
                  <a:txBody>
                    <a:bodyPr/>
                    <a:lstStyle/>
                    <a:p>
                      <a:pPr algn="ctr"/>
                      <a:r>
                        <a:rPr lang="en-US" sz="1800" b="1" dirty="0">
                          <a:solidFill>
                            <a:schemeClr val="tx1"/>
                          </a:solidFill>
                        </a:rPr>
                        <a:t>ITK</a:t>
                      </a:r>
                    </a:p>
                  </a:txBody>
                  <a:tcPr marL="68580" marR="68580" marT="34290" marB="34290" anchor="b">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accent6"/>
                    </a:solidFill>
                  </a:tcPr>
                </a:tc>
                <a:tc>
                  <a:txBody>
                    <a:bodyPr/>
                    <a:lstStyle/>
                    <a:p>
                      <a:pPr algn="ctr"/>
                      <a:r>
                        <a:rPr lang="en-US" sz="1800" b="1" dirty="0">
                          <a:solidFill>
                            <a:schemeClr val="tx1"/>
                          </a:solidFill>
                        </a:rPr>
                        <a:t>Tec</a:t>
                      </a:r>
                      <a:r>
                        <a:rPr lang="en-US" sz="1800" b="1" baseline="30000" dirty="0">
                          <a:solidFill>
                            <a:schemeClr val="tx1"/>
                          </a:solidFill>
                        </a:rPr>
                        <a:t>#</a:t>
                      </a:r>
                      <a:endParaRPr lang="en-US" sz="1800" b="1" dirty="0">
                        <a:solidFill>
                          <a:schemeClr val="tx1"/>
                        </a:solidFill>
                      </a:endParaRPr>
                    </a:p>
                  </a:txBody>
                  <a:tcPr marL="68580" marR="68580" marT="34290" marB="34290" anchor="b">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accent6"/>
                    </a:solidFill>
                  </a:tcPr>
                </a:tc>
                <a:tc>
                  <a:txBody>
                    <a:bodyPr/>
                    <a:lstStyle/>
                    <a:p>
                      <a:pPr algn="ctr"/>
                      <a:r>
                        <a:rPr lang="en-US" sz="1800" b="1" dirty="0">
                          <a:solidFill>
                            <a:schemeClr val="tx1"/>
                          </a:solidFill>
                        </a:rPr>
                        <a:t>TXK</a:t>
                      </a:r>
                      <a:r>
                        <a:rPr lang="en-US" sz="1800" b="1" baseline="30000" dirty="0">
                          <a:solidFill>
                            <a:schemeClr val="tx1"/>
                          </a:solidFill>
                        </a:rPr>
                        <a:t>*</a:t>
                      </a:r>
                    </a:p>
                  </a:txBody>
                  <a:tcPr marL="68580" marR="68580" marT="34290" marB="34290" anchor="b">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accent6"/>
                    </a:solidFill>
                  </a:tcPr>
                </a:tc>
                <a:tc>
                  <a:txBody>
                    <a:bodyPr/>
                    <a:lstStyle/>
                    <a:p>
                      <a:pPr algn="ctr"/>
                      <a:r>
                        <a:rPr lang="en-US" sz="1800" b="1" dirty="0">
                          <a:solidFill>
                            <a:schemeClr val="tx1"/>
                          </a:solidFill>
                        </a:rPr>
                        <a:t>BMX</a:t>
                      </a:r>
                      <a:r>
                        <a:rPr lang="en-US" sz="1800" b="1" baseline="30000" dirty="0">
                          <a:solidFill>
                            <a:schemeClr val="tx1"/>
                          </a:solidFill>
                        </a:rPr>
                        <a:t>*</a:t>
                      </a:r>
                      <a:endParaRPr lang="en-US" sz="1800" b="1" dirty="0">
                        <a:solidFill>
                          <a:schemeClr val="tx1"/>
                        </a:solidFill>
                      </a:endParaRPr>
                    </a:p>
                  </a:txBody>
                  <a:tcPr marL="68580" marR="68580" marT="34290" marB="34290" anchor="b">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accent6"/>
                    </a:solidFill>
                  </a:tcPr>
                </a:tc>
                <a:tc>
                  <a:txBody>
                    <a:bodyPr/>
                    <a:lstStyle/>
                    <a:p>
                      <a:pPr algn="ctr"/>
                      <a:r>
                        <a:rPr lang="en-US" sz="1800" b="1" dirty="0">
                          <a:solidFill>
                            <a:schemeClr val="tx1"/>
                          </a:solidFill>
                        </a:rPr>
                        <a:t>Notable Target Kinases</a:t>
                      </a:r>
                    </a:p>
                  </a:txBody>
                  <a:tcPr marL="68580" marR="68580" marT="34290" marB="34290" anchor="b">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accent6"/>
                    </a:solidFill>
                  </a:tcPr>
                </a:tc>
                <a:extLst>
                  <a:ext uri="{0D108BD9-81ED-4DB2-BD59-A6C34878D82A}">
                    <a16:rowId xmlns:a16="http://schemas.microsoft.com/office/drawing/2014/main" val="3224559802"/>
                  </a:ext>
                </a:extLst>
              </a:tr>
              <a:tr h="370820">
                <a:tc rowSpan="3">
                  <a:txBody>
                    <a:bodyPr/>
                    <a:lstStyle/>
                    <a:p>
                      <a:pPr algn="ctr"/>
                      <a:r>
                        <a:rPr lang="en-US" sz="1800" b="1" baseline="0" dirty="0"/>
                        <a:t>Covalent</a:t>
                      </a:r>
                    </a:p>
                  </a:txBody>
                  <a:tcPr marL="68580" marR="68580" marT="34290" marB="34290" vert="vert27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solidFill>
                  </a:tcPr>
                </a:tc>
                <a:tc>
                  <a:txBody>
                    <a:bodyPr/>
                    <a:lstStyle/>
                    <a:p>
                      <a:pPr algn="ctr"/>
                      <a:r>
                        <a:rPr lang="en-US" sz="1800" b="0" dirty="0">
                          <a:solidFill>
                            <a:schemeClr val="bg1"/>
                          </a:solidFill>
                        </a:rPr>
                        <a:t>Ibrutinib</a:t>
                      </a:r>
                      <a:r>
                        <a:rPr lang="en-US" sz="1800" b="0" baseline="30000" dirty="0">
                          <a:solidFill>
                            <a:schemeClr val="bg1"/>
                          </a:solidFill>
                        </a:rPr>
                        <a:t>[2]</a:t>
                      </a:r>
                    </a:p>
                  </a:txBody>
                  <a:tcPr marL="68580" marR="68580" marT="34290" marB="3429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pPr marL="0" marR="0" algn="ctr">
                        <a:spcBef>
                          <a:spcPts val="0"/>
                        </a:spcBef>
                        <a:spcAft>
                          <a:spcPts val="200"/>
                        </a:spcAft>
                      </a:pPr>
                      <a:r>
                        <a:rPr lang="en-US" sz="1800" b="0" dirty="0">
                          <a:solidFill>
                            <a:schemeClr val="bg1"/>
                          </a:solidFill>
                          <a:effectLst/>
                        </a:rPr>
                        <a:t>0.5</a:t>
                      </a:r>
                      <a:endParaRPr lang="en-US" sz="1800" b="0" i="0" dirty="0">
                        <a:solidFill>
                          <a:schemeClr val="bg1"/>
                        </a:solidFill>
                        <a:effectLst/>
                        <a:latin typeface="+mn-lt"/>
                        <a:ea typeface="MS Mincho" panose="02020609040205080304" pitchFamily="49" charset="-128"/>
                      </a:endParaRPr>
                    </a:p>
                  </a:txBody>
                  <a:tcPr marL="54769" marR="5476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pPr marL="0" marR="0" algn="ctr">
                        <a:spcBef>
                          <a:spcPts val="0"/>
                        </a:spcBef>
                        <a:spcAft>
                          <a:spcPts val="200"/>
                        </a:spcAft>
                      </a:pPr>
                      <a:r>
                        <a:rPr lang="en-US" sz="1800" b="0" dirty="0">
                          <a:solidFill>
                            <a:schemeClr val="bg1"/>
                          </a:solidFill>
                          <a:effectLst/>
                        </a:rPr>
                        <a:t>10.7</a:t>
                      </a:r>
                      <a:endParaRPr lang="en-US" sz="1800" b="0" i="0" dirty="0">
                        <a:solidFill>
                          <a:schemeClr val="bg1"/>
                        </a:solidFill>
                        <a:effectLst/>
                        <a:latin typeface="+mn-lt"/>
                        <a:ea typeface="MS Mincho" panose="02020609040205080304" pitchFamily="49" charset="-128"/>
                      </a:endParaRPr>
                    </a:p>
                  </a:txBody>
                  <a:tcPr marL="54769" marR="5476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pPr marL="0" marR="0" algn="ctr">
                        <a:spcBef>
                          <a:spcPts val="0"/>
                        </a:spcBef>
                        <a:spcAft>
                          <a:spcPts val="200"/>
                        </a:spcAft>
                      </a:pPr>
                      <a:r>
                        <a:rPr lang="en-US" sz="1800" b="0" dirty="0">
                          <a:solidFill>
                            <a:schemeClr val="bg1"/>
                          </a:solidFill>
                          <a:effectLst/>
                        </a:rPr>
                        <a:t>78</a:t>
                      </a:r>
                      <a:endParaRPr lang="en-US" sz="1800" b="0" i="0" dirty="0">
                        <a:solidFill>
                          <a:schemeClr val="bg1"/>
                        </a:solidFill>
                        <a:effectLst/>
                        <a:latin typeface="+mn-lt"/>
                        <a:ea typeface="MS Mincho" panose="02020609040205080304" pitchFamily="49" charset="-128"/>
                      </a:endParaRPr>
                    </a:p>
                  </a:txBody>
                  <a:tcPr marL="54769" marR="5476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pPr marL="0" marR="0" algn="ctr">
                        <a:spcBef>
                          <a:spcPts val="0"/>
                        </a:spcBef>
                        <a:spcAft>
                          <a:spcPts val="200"/>
                        </a:spcAft>
                      </a:pPr>
                      <a:r>
                        <a:rPr lang="en-US" sz="1800" dirty="0">
                          <a:solidFill>
                            <a:schemeClr val="bg1"/>
                          </a:solidFill>
                          <a:effectLst/>
                        </a:rPr>
                        <a:t>2.0</a:t>
                      </a:r>
                      <a:r>
                        <a:rPr lang="en-US" sz="1800" baseline="30000" dirty="0">
                          <a:solidFill>
                            <a:schemeClr val="bg1"/>
                          </a:solidFill>
                          <a:effectLst/>
                        </a:rPr>
                        <a:t>3</a:t>
                      </a:r>
                      <a:endParaRPr lang="en-US" sz="1800" b="0" i="0" dirty="0">
                        <a:solidFill>
                          <a:schemeClr val="bg1"/>
                        </a:solidFill>
                        <a:effectLst/>
                        <a:latin typeface="+mn-lt"/>
                        <a:ea typeface="MS Mincho" panose="02020609040205080304" pitchFamily="49" charset="-128"/>
                      </a:endParaRPr>
                    </a:p>
                  </a:txBody>
                  <a:tcPr marL="54769" marR="5476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pPr marL="0" marR="0" algn="ctr">
                        <a:spcBef>
                          <a:spcPts val="0"/>
                        </a:spcBef>
                        <a:spcAft>
                          <a:spcPts val="200"/>
                        </a:spcAft>
                      </a:pPr>
                      <a:r>
                        <a:rPr lang="en-US" sz="1800" dirty="0">
                          <a:solidFill>
                            <a:schemeClr val="bg1"/>
                          </a:solidFill>
                          <a:effectLst/>
                        </a:rPr>
                        <a:t>0.8</a:t>
                      </a:r>
                      <a:endParaRPr lang="en-US" sz="1800" b="0" i="0" dirty="0">
                        <a:solidFill>
                          <a:schemeClr val="bg1"/>
                        </a:solidFill>
                        <a:effectLst/>
                        <a:latin typeface="+mn-lt"/>
                        <a:ea typeface="MS Mincho" panose="02020609040205080304" pitchFamily="49" charset="-128"/>
                      </a:endParaRPr>
                    </a:p>
                  </a:txBody>
                  <a:tcPr marL="54769" marR="5476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pPr marL="0" marR="0" lvl="0" indent="0" algn="ctr" defTabSz="914400" rtl="0" eaLnBrk="1" fontAlgn="auto" latinLnBrk="0" hangingPunct="1">
                        <a:lnSpc>
                          <a:spcPct val="100000"/>
                        </a:lnSpc>
                        <a:spcBef>
                          <a:spcPts val="0"/>
                        </a:spcBef>
                        <a:spcAft>
                          <a:spcPts val="200"/>
                        </a:spcAft>
                        <a:buClrTx/>
                        <a:buSzTx/>
                        <a:buFontTx/>
                        <a:buNone/>
                        <a:tabLst/>
                        <a:defRPr/>
                      </a:pPr>
                      <a:r>
                        <a:rPr lang="en-US" sz="1800" kern="1200" dirty="0">
                          <a:solidFill>
                            <a:schemeClr val="bg1"/>
                          </a:solidFill>
                          <a:effectLst/>
                          <a:latin typeface="+mn-lt"/>
                          <a:ea typeface="+mn-ea"/>
                          <a:cs typeface="+mn-cs"/>
                        </a:rPr>
                        <a:t>&gt; 10 more: EGFR family</a:t>
                      </a:r>
                    </a:p>
                  </a:txBody>
                  <a:tcPr marL="54769" marR="5476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3224889800"/>
                  </a:ext>
                </a:extLst>
              </a:tr>
              <a:tr h="370820">
                <a:tc vMerge="1">
                  <a:txBody>
                    <a:bodyPr/>
                    <a:lstStyle/>
                    <a:p>
                      <a:pPr algn="ctr"/>
                      <a:endParaRPr lang="en-US" sz="1600" b="1" baseline="0" dirty="0"/>
                    </a:p>
                  </a:txBody>
                  <a:tcPr marL="68580" marR="68580" marT="34290" marB="34290" anchor="ctr"/>
                </a:tc>
                <a:tc>
                  <a:txBody>
                    <a:bodyPr/>
                    <a:lstStyle/>
                    <a:p>
                      <a:pPr algn="ctr"/>
                      <a:r>
                        <a:rPr lang="en-US" sz="1800" b="0" baseline="0" dirty="0">
                          <a:solidFill>
                            <a:schemeClr val="bg1"/>
                          </a:solidFill>
                        </a:rPr>
                        <a:t>Acalabrutinib</a:t>
                      </a:r>
                      <a:r>
                        <a:rPr lang="en-US" sz="1800" b="0" baseline="30000" dirty="0">
                          <a:solidFill>
                            <a:schemeClr val="bg1"/>
                          </a:solidFill>
                        </a:rPr>
                        <a:t>[3]</a:t>
                      </a:r>
                      <a:endParaRPr lang="en-US" sz="1800" b="0" baseline="0" dirty="0">
                        <a:solidFill>
                          <a:schemeClr val="bg1"/>
                        </a:solidFill>
                      </a:endParaRPr>
                    </a:p>
                  </a:txBody>
                  <a:tcPr marL="68580" marR="68580" marT="34290" marB="3429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c>
                  <a:txBody>
                    <a:bodyPr/>
                    <a:lstStyle/>
                    <a:p>
                      <a:pPr marL="0" marR="0" algn="ctr">
                        <a:spcBef>
                          <a:spcPts val="0"/>
                        </a:spcBef>
                        <a:spcAft>
                          <a:spcPts val="200"/>
                        </a:spcAft>
                      </a:pPr>
                      <a:r>
                        <a:rPr lang="en-US" sz="1800" b="0" dirty="0">
                          <a:solidFill>
                            <a:schemeClr val="bg1"/>
                          </a:solidFill>
                          <a:effectLst/>
                        </a:rPr>
                        <a:t>5.1</a:t>
                      </a:r>
                      <a:endParaRPr lang="en-US" sz="1800" b="0" i="0" dirty="0">
                        <a:solidFill>
                          <a:schemeClr val="bg1"/>
                        </a:solidFill>
                        <a:effectLst/>
                        <a:latin typeface="+mn-lt"/>
                        <a:ea typeface="MS Mincho" panose="02020609040205080304" pitchFamily="49" charset="-128"/>
                      </a:endParaRPr>
                    </a:p>
                  </a:txBody>
                  <a:tcPr marL="54769" marR="5476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c>
                  <a:txBody>
                    <a:bodyPr/>
                    <a:lstStyle/>
                    <a:p>
                      <a:pPr marL="0" marR="0" algn="ctr">
                        <a:spcBef>
                          <a:spcPts val="0"/>
                        </a:spcBef>
                        <a:spcAft>
                          <a:spcPts val="200"/>
                        </a:spcAft>
                      </a:pPr>
                      <a:r>
                        <a:rPr lang="en-US" sz="1800" b="0" dirty="0">
                          <a:solidFill>
                            <a:schemeClr val="bg1"/>
                          </a:solidFill>
                          <a:effectLst/>
                        </a:rPr>
                        <a:t>&gt;1000</a:t>
                      </a:r>
                      <a:endParaRPr lang="en-US" sz="1800" b="0" i="0" dirty="0">
                        <a:solidFill>
                          <a:schemeClr val="bg1"/>
                        </a:solidFill>
                        <a:effectLst/>
                        <a:latin typeface="+mn-lt"/>
                        <a:ea typeface="MS Mincho" panose="02020609040205080304" pitchFamily="49" charset="-128"/>
                      </a:endParaRPr>
                    </a:p>
                  </a:txBody>
                  <a:tcPr marL="54769" marR="5476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c>
                  <a:txBody>
                    <a:bodyPr/>
                    <a:lstStyle/>
                    <a:p>
                      <a:pPr marL="0" marR="0" algn="ctr">
                        <a:spcBef>
                          <a:spcPts val="0"/>
                        </a:spcBef>
                        <a:spcAft>
                          <a:spcPts val="200"/>
                        </a:spcAft>
                      </a:pPr>
                      <a:r>
                        <a:rPr lang="en-US" sz="1800" b="0" dirty="0">
                          <a:solidFill>
                            <a:schemeClr val="bg1"/>
                          </a:solidFill>
                          <a:effectLst/>
                        </a:rPr>
                        <a:t>93</a:t>
                      </a:r>
                      <a:endParaRPr lang="en-US" sz="1800" b="0" i="0" dirty="0">
                        <a:solidFill>
                          <a:schemeClr val="bg1"/>
                        </a:solidFill>
                        <a:effectLst/>
                        <a:latin typeface="+mn-lt"/>
                        <a:ea typeface="MS Mincho" panose="02020609040205080304" pitchFamily="49" charset="-128"/>
                      </a:endParaRPr>
                    </a:p>
                  </a:txBody>
                  <a:tcPr marL="54769" marR="5476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c>
                  <a:txBody>
                    <a:bodyPr/>
                    <a:lstStyle/>
                    <a:p>
                      <a:pPr marL="0" marR="0" algn="ctr">
                        <a:spcBef>
                          <a:spcPts val="0"/>
                        </a:spcBef>
                        <a:spcAft>
                          <a:spcPts val="200"/>
                        </a:spcAft>
                      </a:pPr>
                      <a:r>
                        <a:rPr lang="en-US" sz="1800" dirty="0">
                          <a:solidFill>
                            <a:schemeClr val="bg1"/>
                          </a:solidFill>
                          <a:effectLst/>
                        </a:rPr>
                        <a:t>368</a:t>
                      </a:r>
                      <a:endParaRPr lang="en-US" sz="1800" b="0" i="0" dirty="0">
                        <a:solidFill>
                          <a:schemeClr val="bg1"/>
                        </a:solidFill>
                        <a:effectLst/>
                        <a:latin typeface="+mn-lt"/>
                        <a:ea typeface="MS Mincho" panose="02020609040205080304" pitchFamily="49" charset="-128"/>
                      </a:endParaRPr>
                    </a:p>
                  </a:txBody>
                  <a:tcPr marL="54769" marR="5476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c>
                  <a:txBody>
                    <a:bodyPr/>
                    <a:lstStyle/>
                    <a:p>
                      <a:pPr marL="0" marR="0" algn="ctr">
                        <a:spcBef>
                          <a:spcPts val="0"/>
                        </a:spcBef>
                        <a:spcAft>
                          <a:spcPts val="200"/>
                        </a:spcAft>
                      </a:pPr>
                      <a:r>
                        <a:rPr lang="en-US" sz="1800" dirty="0">
                          <a:solidFill>
                            <a:schemeClr val="bg1"/>
                          </a:solidFill>
                          <a:effectLst/>
                        </a:rPr>
                        <a:t>46</a:t>
                      </a:r>
                      <a:endParaRPr lang="en-US" sz="1800" b="0" i="0" dirty="0">
                        <a:solidFill>
                          <a:schemeClr val="bg1"/>
                        </a:solidFill>
                        <a:effectLst/>
                        <a:latin typeface="+mn-lt"/>
                        <a:ea typeface="MS Mincho" panose="02020609040205080304" pitchFamily="49" charset="-128"/>
                      </a:endParaRPr>
                    </a:p>
                  </a:txBody>
                  <a:tcPr marL="54769" marR="5476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c>
                  <a:txBody>
                    <a:bodyPr/>
                    <a:lstStyle/>
                    <a:p>
                      <a:pPr marL="0" marR="0" indent="0" algn="ctr" defTabSz="914400" rtl="0" eaLnBrk="1" fontAlgn="auto" latinLnBrk="0" hangingPunct="1">
                        <a:lnSpc>
                          <a:spcPct val="100000"/>
                        </a:lnSpc>
                        <a:spcBef>
                          <a:spcPts val="0"/>
                        </a:spcBef>
                        <a:spcAft>
                          <a:spcPts val="200"/>
                        </a:spcAft>
                        <a:buClrTx/>
                        <a:buSzTx/>
                        <a:buFontTx/>
                        <a:buNone/>
                        <a:tabLst/>
                        <a:defRPr/>
                      </a:pPr>
                      <a:r>
                        <a:rPr lang="en-US" sz="1800" kern="1200" dirty="0">
                          <a:solidFill>
                            <a:schemeClr val="bg1"/>
                          </a:solidFill>
                          <a:effectLst/>
                          <a:latin typeface="+mn-lt"/>
                          <a:ea typeface="+mn-ea"/>
                          <a:cs typeface="+mn-cs"/>
                        </a:rPr>
                        <a:t>Selective</a:t>
                      </a:r>
                    </a:p>
                  </a:txBody>
                  <a:tcPr marL="54769" marR="5476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extLst>
                  <a:ext uri="{0D108BD9-81ED-4DB2-BD59-A6C34878D82A}">
                    <a16:rowId xmlns:a16="http://schemas.microsoft.com/office/drawing/2014/main" val="807767050"/>
                  </a:ext>
                </a:extLst>
              </a:tr>
              <a:tr h="370820">
                <a:tc vMerge="1">
                  <a:txBody>
                    <a:bodyPr/>
                    <a:lstStyle/>
                    <a:p>
                      <a:pPr algn="ctr"/>
                      <a:endParaRPr lang="en-US" sz="1600" b="1" baseline="0" dirty="0"/>
                    </a:p>
                  </a:txBody>
                  <a:tcPr marL="68580" marR="68580" marT="34290" marB="34290" anchor="ctr"/>
                </a:tc>
                <a:tc>
                  <a:txBody>
                    <a:bodyPr/>
                    <a:lstStyle/>
                    <a:p>
                      <a:pPr algn="ctr"/>
                      <a:r>
                        <a:rPr lang="en-US" sz="1800" b="0" baseline="0" dirty="0">
                          <a:solidFill>
                            <a:schemeClr val="bg1"/>
                          </a:solidFill>
                        </a:rPr>
                        <a:t>Zanubrutinib</a:t>
                      </a:r>
                      <a:r>
                        <a:rPr lang="en-US" sz="1800" b="0" baseline="30000" dirty="0">
                          <a:solidFill>
                            <a:schemeClr val="bg1"/>
                          </a:solidFill>
                        </a:rPr>
                        <a:t>[4]</a:t>
                      </a:r>
                      <a:endParaRPr lang="en-US" sz="1800" b="0" baseline="0" dirty="0">
                        <a:solidFill>
                          <a:schemeClr val="bg1"/>
                        </a:solidFill>
                      </a:endParaRPr>
                    </a:p>
                  </a:txBody>
                  <a:tcPr marL="68580" marR="68580" marT="34290" marB="3429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algn="ctr">
                        <a:spcBef>
                          <a:spcPts val="0"/>
                        </a:spcBef>
                        <a:spcAft>
                          <a:spcPts val="200"/>
                        </a:spcAft>
                      </a:pPr>
                      <a:r>
                        <a:rPr lang="en-US" sz="1800" b="0" dirty="0">
                          <a:solidFill>
                            <a:schemeClr val="bg1"/>
                          </a:solidFill>
                          <a:effectLst/>
                        </a:rPr>
                        <a:t>0.22</a:t>
                      </a:r>
                      <a:endParaRPr lang="en-US" sz="1800" b="0" i="0" dirty="0">
                        <a:solidFill>
                          <a:schemeClr val="bg1"/>
                        </a:solidFill>
                        <a:effectLst/>
                        <a:latin typeface="+mn-lt"/>
                        <a:ea typeface="MS Mincho" panose="02020609040205080304" pitchFamily="49" charset="-128"/>
                      </a:endParaRPr>
                    </a:p>
                  </a:txBody>
                  <a:tcPr marL="54769" marR="54769"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algn="ctr">
                        <a:spcBef>
                          <a:spcPts val="0"/>
                        </a:spcBef>
                        <a:spcAft>
                          <a:spcPts val="200"/>
                        </a:spcAft>
                      </a:pPr>
                      <a:r>
                        <a:rPr lang="en-US" sz="1800" b="0" dirty="0">
                          <a:solidFill>
                            <a:schemeClr val="bg1"/>
                          </a:solidFill>
                          <a:effectLst/>
                        </a:rPr>
                        <a:t>30</a:t>
                      </a:r>
                      <a:endParaRPr lang="en-US" sz="1800" b="0" i="0" dirty="0">
                        <a:solidFill>
                          <a:schemeClr val="bg1"/>
                        </a:solidFill>
                        <a:effectLst/>
                        <a:latin typeface="+mn-lt"/>
                        <a:ea typeface="MS Mincho" panose="02020609040205080304" pitchFamily="49" charset="-128"/>
                      </a:endParaRPr>
                    </a:p>
                  </a:txBody>
                  <a:tcPr marL="54769" marR="54769"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algn="ctr">
                        <a:spcBef>
                          <a:spcPts val="0"/>
                        </a:spcBef>
                        <a:spcAft>
                          <a:spcPts val="200"/>
                        </a:spcAft>
                      </a:pPr>
                      <a:r>
                        <a:rPr lang="en-US" sz="1800" b="0" dirty="0">
                          <a:solidFill>
                            <a:schemeClr val="bg1"/>
                          </a:solidFill>
                          <a:effectLst/>
                        </a:rPr>
                        <a:t>1.9</a:t>
                      </a:r>
                      <a:endParaRPr lang="en-US" sz="1800" b="0" i="0" dirty="0">
                        <a:solidFill>
                          <a:schemeClr val="bg1"/>
                        </a:solidFill>
                        <a:effectLst/>
                        <a:latin typeface="+mn-lt"/>
                        <a:ea typeface="MS Mincho" panose="02020609040205080304" pitchFamily="49" charset="-128"/>
                      </a:endParaRPr>
                    </a:p>
                  </a:txBody>
                  <a:tcPr marL="54769" marR="54769"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algn="ctr">
                        <a:spcBef>
                          <a:spcPts val="0"/>
                        </a:spcBef>
                        <a:spcAft>
                          <a:spcPts val="200"/>
                        </a:spcAft>
                      </a:pPr>
                      <a:r>
                        <a:rPr lang="en-US" sz="1800" dirty="0">
                          <a:solidFill>
                            <a:schemeClr val="bg1"/>
                          </a:solidFill>
                          <a:effectLst/>
                        </a:rPr>
                        <a:t>n/a</a:t>
                      </a:r>
                      <a:endParaRPr lang="en-US" sz="1800" b="0" i="0" dirty="0">
                        <a:solidFill>
                          <a:schemeClr val="bg1"/>
                        </a:solidFill>
                        <a:effectLst/>
                        <a:latin typeface="+mn-lt"/>
                        <a:ea typeface="MS Mincho" panose="02020609040205080304" pitchFamily="49" charset="-128"/>
                      </a:endParaRPr>
                    </a:p>
                  </a:txBody>
                  <a:tcPr marL="54769" marR="54769"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algn="ctr">
                        <a:spcBef>
                          <a:spcPts val="0"/>
                        </a:spcBef>
                        <a:spcAft>
                          <a:spcPts val="200"/>
                        </a:spcAft>
                      </a:pPr>
                      <a:r>
                        <a:rPr lang="en-US" sz="1800" dirty="0">
                          <a:solidFill>
                            <a:schemeClr val="bg1"/>
                          </a:solidFill>
                          <a:effectLst/>
                        </a:rPr>
                        <a:t>n/a</a:t>
                      </a:r>
                      <a:endParaRPr lang="en-US" sz="1800" b="0" i="0" dirty="0">
                        <a:solidFill>
                          <a:schemeClr val="bg1"/>
                        </a:solidFill>
                        <a:effectLst/>
                        <a:latin typeface="+mn-lt"/>
                        <a:ea typeface="MS Mincho" panose="02020609040205080304" pitchFamily="49" charset="-128"/>
                      </a:endParaRPr>
                    </a:p>
                  </a:txBody>
                  <a:tcPr marL="54769" marR="54769"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indent="0" algn="ctr" defTabSz="914400" rtl="0" eaLnBrk="1" fontAlgn="auto" latinLnBrk="0" hangingPunct="1">
                        <a:lnSpc>
                          <a:spcPct val="100000"/>
                        </a:lnSpc>
                        <a:spcBef>
                          <a:spcPts val="0"/>
                        </a:spcBef>
                        <a:spcAft>
                          <a:spcPts val="200"/>
                        </a:spcAft>
                        <a:buClrTx/>
                        <a:buSzTx/>
                        <a:buFontTx/>
                        <a:buNone/>
                        <a:tabLst/>
                        <a:defRPr/>
                      </a:pPr>
                      <a:endParaRPr lang="en-US" sz="1800" kern="1200" dirty="0">
                        <a:solidFill>
                          <a:schemeClr val="bg1"/>
                        </a:solidFill>
                        <a:effectLst/>
                        <a:latin typeface="+mn-lt"/>
                        <a:ea typeface="+mn-ea"/>
                        <a:cs typeface="+mn-cs"/>
                      </a:endParaRPr>
                    </a:p>
                  </a:txBody>
                  <a:tcPr marL="54769" marR="54769" marT="0"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10003"/>
                  </a:ext>
                </a:extLst>
              </a:tr>
              <a:tr h="593312">
                <a:tc rowSpan="4">
                  <a:txBody>
                    <a:bodyPr/>
                    <a:lstStyle/>
                    <a:p>
                      <a:pPr algn="ctr"/>
                      <a:r>
                        <a:rPr lang="en-US" sz="1800" b="1" dirty="0"/>
                        <a:t>Noncovalent</a:t>
                      </a:r>
                    </a:p>
                  </a:txBody>
                  <a:tcPr marL="68580" marR="68580" marT="34290" marB="34290" vert="vert27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solidFill>
                  </a:tcPr>
                </a:tc>
                <a:tc>
                  <a:txBody>
                    <a:bodyPr/>
                    <a:lstStyle/>
                    <a:p>
                      <a:pPr algn="ctr"/>
                      <a:r>
                        <a:rPr lang="en-US" sz="1800" b="1" dirty="0">
                          <a:solidFill>
                            <a:schemeClr val="bg1"/>
                          </a:solidFill>
                        </a:rPr>
                        <a:t>Vecabrutinib</a:t>
                      </a:r>
                      <a:r>
                        <a:rPr lang="en-US" sz="1800" b="1" baseline="30000" dirty="0">
                          <a:solidFill>
                            <a:schemeClr val="bg1"/>
                          </a:solidFill>
                        </a:rPr>
                        <a:t>[1]</a:t>
                      </a:r>
                      <a:endParaRPr lang="en-US" sz="1800" b="1" dirty="0">
                        <a:solidFill>
                          <a:schemeClr val="bg1"/>
                        </a:solidFill>
                      </a:endParaRPr>
                    </a:p>
                  </a:txBody>
                  <a:tcPr marL="68580" marR="68580" marT="34290" marB="3429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tx1">
                        <a:lumMod val="95000"/>
                      </a:schemeClr>
                    </a:solidFill>
                  </a:tcPr>
                </a:tc>
                <a:tc>
                  <a:txBody>
                    <a:bodyPr/>
                    <a:lstStyle/>
                    <a:p>
                      <a:pPr marL="0" marR="0" algn="ctr">
                        <a:spcBef>
                          <a:spcPts val="0"/>
                        </a:spcBef>
                        <a:spcAft>
                          <a:spcPts val="200"/>
                        </a:spcAft>
                      </a:pPr>
                      <a:r>
                        <a:rPr lang="en-US" sz="1800" b="1" dirty="0">
                          <a:solidFill>
                            <a:schemeClr val="bg1"/>
                          </a:solidFill>
                          <a:effectLst/>
                        </a:rPr>
                        <a:t>3</a:t>
                      </a:r>
                      <a:endParaRPr lang="en-US" sz="1800" b="1" i="0" dirty="0">
                        <a:solidFill>
                          <a:schemeClr val="bg1"/>
                        </a:solidFill>
                        <a:effectLst/>
                        <a:latin typeface="+mn-lt"/>
                        <a:ea typeface="MS Mincho" panose="02020609040205080304" pitchFamily="49" charset="-128"/>
                      </a:endParaRPr>
                    </a:p>
                  </a:txBody>
                  <a:tcPr marL="54769" marR="54769"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tx1">
                        <a:lumMod val="95000"/>
                      </a:schemeClr>
                    </a:solidFill>
                  </a:tcPr>
                </a:tc>
                <a:tc>
                  <a:txBody>
                    <a:bodyPr/>
                    <a:lstStyle/>
                    <a:p>
                      <a:pPr marL="0" marR="0" algn="ctr">
                        <a:spcBef>
                          <a:spcPts val="0"/>
                        </a:spcBef>
                        <a:spcAft>
                          <a:spcPts val="200"/>
                        </a:spcAft>
                      </a:pPr>
                      <a:r>
                        <a:rPr lang="en-US" sz="1800" b="1" dirty="0">
                          <a:solidFill>
                            <a:schemeClr val="bg1"/>
                          </a:solidFill>
                          <a:effectLst/>
                        </a:rPr>
                        <a:t>14</a:t>
                      </a:r>
                      <a:endParaRPr lang="en-US" sz="1800" b="1" i="0" dirty="0">
                        <a:solidFill>
                          <a:schemeClr val="bg1"/>
                        </a:solidFill>
                        <a:effectLst/>
                        <a:latin typeface="+mn-lt"/>
                        <a:ea typeface="MS Mincho" panose="02020609040205080304" pitchFamily="49" charset="-128"/>
                      </a:endParaRPr>
                    </a:p>
                  </a:txBody>
                  <a:tcPr marL="54769" marR="54769"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tx1">
                        <a:lumMod val="95000"/>
                      </a:schemeClr>
                    </a:solidFill>
                  </a:tcPr>
                </a:tc>
                <a:tc>
                  <a:txBody>
                    <a:bodyPr/>
                    <a:lstStyle/>
                    <a:p>
                      <a:pPr marL="0" marR="0" algn="ctr">
                        <a:spcBef>
                          <a:spcPts val="0"/>
                        </a:spcBef>
                        <a:spcAft>
                          <a:spcPts val="200"/>
                        </a:spcAft>
                      </a:pPr>
                      <a:r>
                        <a:rPr lang="en-US" sz="1800" b="1" dirty="0">
                          <a:solidFill>
                            <a:schemeClr val="bg1"/>
                          </a:solidFill>
                          <a:effectLst/>
                        </a:rPr>
                        <a:t>14</a:t>
                      </a:r>
                      <a:endParaRPr lang="en-US" sz="1800" b="1" i="0" dirty="0">
                        <a:solidFill>
                          <a:schemeClr val="bg1"/>
                        </a:solidFill>
                        <a:effectLst/>
                        <a:latin typeface="+mn-lt"/>
                        <a:ea typeface="MS Mincho" panose="02020609040205080304" pitchFamily="49" charset="-128"/>
                      </a:endParaRPr>
                    </a:p>
                  </a:txBody>
                  <a:tcPr marL="54769" marR="54769"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tx1">
                        <a:lumMod val="95000"/>
                      </a:schemeClr>
                    </a:solidFill>
                  </a:tcPr>
                </a:tc>
                <a:tc>
                  <a:txBody>
                    <a:bodyPr/>
                    <a:lstStyle/>
                    <a:p>
                      <a:pPr marL="0" marR="0" algn="ctr">
                        <a:spcBef>
                          <a:spcPts val="0"/>
                        </a:spcBef>
                        <a:spcAft>
                          <a:spcPts val="200"/>
                        </a:spcAft>
                      </a:pPr>
                      <a:r>
                        <a:rPr lang="en-US" sz="1800" b="1" dirty="0">
                          <a:solidFill>
                            <a:schemeClr val="bg1"/>
                          </a:solidFill>
                          <a:effectLst/>
                        </a:rPr>
                        <a:t>474</a:t>
                      </a:r>
                      <a:endParaRPr lang="en-US" sz="1800" b="1" i="0" dirty="0">
                        <a:solidFill>
                          <a:schemeClr val="bg1"/>
                        </a:solidFill>
                        <a:effectLst/>
                        <a:latin typeface="+mn-lt"/>
                        <a:ea typeface="MS Mincho" panose="02020609040205080304" pitchFamily="49" charset="-128"/>
                      </a:endParaRPr>
                    </a:p>
                  </a:txBody>
                  <a:tcPr marL="54769" marR="54769"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tx1">
                        <a:lumMod val="95000"/>
                      </a:schemeClr>
                    </a:solidFill>
                  </a:tcPr>
                </a:tc>
                <a:tc>
                  <a:txBody>
                    <a:bodyPr/>
                    <a:lstStyle/>
                    <a:p>
                      <a:pPr marL="0" marR="0" algn="ctr">
                        <a:spcBef>
                          <a:spcPts val="0"/>
                        </a:spcBef>
                        <a:spcAft>
                          <a:spcPts val="200"/>
                        </a:spcAft>
                      </a:pPr>
                      <a:r>
                        <a:rPr lang="en-US" sz="1800" b="1" dirty="0">
                          <a:solidFill>
                            <a:schemeClr val="bg1"/>
                          </a:solidFill>
                          <a:effectLst/>
                        </a:rPr>
                        <a:t>224</a:t>
                      </a:r>
                      <a:endParaRPr lang="en-US" sz="1800" b="1" i="0" dirty="0">
                        <a:solidFill>
                          <a:schemeClr val="bg1"/>
                        </a:solidFill>
                        <a:effectLst/>
                        <a:latin typeface="+mn-lt"/>
                        <a:ea typeface="MS Mincho" panose="02020609040205080304" pitchFamily="49" charset="-128"/>
                      </a:endParaRPr>
                    </a:p>
                  </a:txBody>
                  <a:tcPr marL="54769" marR="54769"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tx1">
                        <a:lumMod val="95000"/>
                      </a:schemeClr>
                    </a:solidFill>
                  </a:tcPr>
                </a:tc>
                <a:tc>
                  <a:txBody>
                    <a:bodyPr/>
                    <a:lstStyle/>
                    <a:p>
                      <a:pPr marL="0" marR="0" algn="ctr" defTabSz="914400" rtl="0" eaLnBrk="1" latinLnBrk="0" hangingPunct="1">
                        <a:spcBef>
                          <a:spcPts val="0"/>
                        </a:spcBef>
                        <a:spcAft>
                          <a:spcPts val="200"/>
                        </a:spcAft>
                      </a:pPr>
                      <a:r>
                        <a:rPr lang="en-US" sz="1800" b="1" kern="1200" dirty="0">
                          <a:solidFill>
                            <a:schemeClr val="bg1"/>
                          </a:solidFill>
                          <a:effectLst/>
                          <a:latin typeface="+mn-lt"/>
                          <a:ea typeface="+mn-ea"/>
                          <a:cs typeface="+mn-cs"/>
                        </a:rPr>
                        <a:t>Selective: only 4, including </a:t>
                      </a:r>
                      <a:br>
                        <a:rPr lang="en-US" sz="1800" b="1" kern="1200" dirty="0">
                          <a:solidFill>
                            <a:schemeClr val="bg1"/>
                          </a:solidFill>
                          <a:effectLst/>
                          <a:latin typeface="+mn-lt"/>
                          <a:ea typeface="+mn-ea"/>
                          <a:cs typeface="+mn-cs"/>
                        </a:rPr>
                      </a:br>
                      <a:r>
                        <a:rPr lang="en-US" sz="1800" b="1" kern="1200" dirty="0">
                          <a:solidFill>
                            <a:schemeClr val="bg1"/>
                          </a:solidFill>
                          <a:effectLst/>
                          <a:latin typeface="+mn-lt"/>
                          <a:ea typeface="+mn-ea"/>
                          <a:cs typeface="+mn-cs"/>
                        </a:rPr>
                        <a:t>SRC family, NEK11 </a:t>
                      </a:r>
                    </a:p>
                  </a:txBody>
                  <a:tcPr marL="54769" marR="54769" marT="0"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tx1">
                        <a:lumMod val="95000"/>
                      </a:schemeClr>
                    </a:solidFill>
                  </a:tcPr>
                </a:tc>
                <a:extLst>
                  <a:ext uri="{0D108BD9-81ED-4DB2-BD59-A6C34878D82A}">
                    <a16:rowId xmlns:a16="http://schemas.microsoft.com/office/drawing/2014/main" val="10006"/>
                  </a:ext>
                </a:extLst>
              </a:tr>
              <a:tr h="593312">
                <a:tc vMerge="1">
                  <a:txBody>
                    <a:bodyPr/>
                    <a:lstStyle/>
                    <a:p>
                      <a:pPr algn="ctr"/>
                      <a:endParaRPr lang="en-US" sz="1600" b="1" baseline="0" dirty="0"/>
                    </a:p>
                  </a:txBody>
                  <a:tcPr marL="68580" marR="68580" marT="34290" marB="34290" anchor="ctr"/>
                </a:tc>
                <a:tc>
                  <a:txBody>
                    <a:bodyPr/>
                    <a:lstStyle/>
                    <a:p>
                      <a:pPr algn="ctr"/>
                      <a:r>
                        <a:rPr lang="en-US" sz="1800" b="1" baseline="0" dirty="0">
                          <a:solidFill>
                            <a:schemeClr val="bg1"/>
                          </a:solidFill>
                        </a:rPr>
                        <a:t>ARQ 531</a:t>
                      </a:r>
                      <a:r>
                        <a:rPr lang="en-US" sz="1800" b="1" baseline="30000" dirty="0">
                          <a:solidFill>
                            <a:schemeClr val="bg1"/>
                          </a:solidFill>
                        </a:rPr>
                        <a:t>[5]</a:t>
                      </a:r>
                      <a:endParaRPr lang="en-US" sz="1800" b="1" baseline="0" dirty="0">
                        <a:solidFill>
                          <a:schemeClr val="bg1"/>
                        </a:solidFill>
                      </a:endParaRPr>
                    </a:p>
                  </a:txBody>
                  <a:tcPr marL="68580" marR="68580" marT="34290" marB="3429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pPr marL="0" marR="0" algn="ctr">
                        <a:spcBef>
                          <a:spcPts val="0"/>
                        </a:spcBef>
                        <a:spcAft>
                          <a:spcPts val="200"/>
                        </a:spcAft>
                      </a:pPr>
                      <a:r>
                        <a:rPr lang="en-US" sz="1800" b="1" dirty="0">
                          <a:solidFill>
                            <a:schemeClr val="bg1"/>
                          </a:solidFill>
                          <a:effectLst/>
                        </a:rPr>
                        <a:t>4.23</a:t>
                      </a:r>
                      <a:endParaRPr lang="en-US" sz="1800" b="1" i="0" dirty="0">
                        <a:solidFill>
                          <a:schemeClr val="bg1"/>
                        </a:solidFill>
                        <a:effectLst/>
                        <a:latin typeface="+mn-lt"/>
                        <a:ea typeface="MS Mincho" panose="02020609040205080304" pitchFamily="49" charset="-128"/>
                      </a:endParaRPr>
                    </a:p>
                  </a:txBody>
                  <a:tcPr marL="54769" marR="5476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pPr marL="0" marR="0" algn="ctr">
                        <a:spcBef>
                          <a:spcPts val="0"/>
                        </a:spcBef>
                        <a:spcAft>
                          <a:spcPts val="200"/>
                        </a:spcAft>
                      </a:pPr>
                      <a:r>
                        <a:rPr lang="en-US" sz="1800" b="1" dirty="0">
                          <a:solidFill>
                            <a:schemeClr val="bg1"/>
                          </a:solidFill>
                          <a:effectLst/>
                        </a:rPr>
                        <a:t>&gt;10000</a:t>
                      </a:r>
                      <a:endParaRPr lang="en-US" sz="1800" b="1" i="0" dirty="0">
                        <a:solidFill>
                          <a:schemeClr val="bg1"/>
                        </a:solidFill>
                        <a:effectLst/>
                        <a:latin typeface="+mn-lt"/>
                        <a:ea typeface="MS Mincho" panose="02020609040205080304" pitchFamily="49" charset="-128"/>
                      </a:endParaRPr>
                    </a:p>
                  </a:txBody>
                  <a:tcPr marL="54769" marR="5476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pPr marL="0" marR="0" algn="ctr">
                        <a:spcBef>
                          <a:spcPts val="0"/>
                        </a:spcBef>
                        <a:spcAft>
                          <a:spcPts val="200"/>
                        </a:spcAft>
                      </a:pPr>
                      <a:r>
                        <a:rPr lang="en-US" sz="1800" b="1" dirty="0">
                          <a:solidFill>
                            <a:schemeClr val="bg1"/>
                          </a:solidFill>
                          <a:effectLst/>
                        </a:rPr>
                        <a:t>5.8</a:t>
                      </a:r>
                      <a:endParaRPr lang="en-US" sz="1800" b="1" i="0" dirty="0">
                        <a:solidFill>
                          <a:schemeClr val="bg1"/>
                        </a:solidFill>
                        <a:effectLst/>
                        <a:latin typeface="+mn-lt"/>
                        <a:ea typeface="MS Mincho" panose="02020609040205080304" pitchFamily="49" charset="-128"/>
                      </a:endParaRPr>
                    </a:p>
                  </a:txBody>
                  <a:tcPr marL="54769" marR="5476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pPr marL="0" marR="0" algn="ctr">
                        <a:spcBef>
                          <a:spcPts val="0"/>
                        </a:spcBef>
                        <a:spcAft>
                          <a:spcPts val="200"/>
                        </a:spcAft>
                      </a:pPr>
                      <a:r>
                        <a:rPr lang="en-US" sz="1800" b="1" dirty="0">
                          <a:solidFill>
                            <a:schemeClr val="bg1"/>
                          </a:solidFill>
                          <a:effectLst/>
                        </a:rPr>
                        <a:t>36.4</a:t>
                      </a:r>
                      <a:endParaRPr lang="en-US" sz="1800" b="1" i="0" dirty="0">
                        <a:solidFill>
                          <a:schemeClr val="bg1"/>
                        </a:solidFill>
                        <a:effectLst/>
                        <a:latin typeface="+mn-lt"/>
                        <a:ea typeface="MS Mincho" panose="02020609040205080304" pitchFamily="49" charset="-128"/>
                      </a:endParaRPr>
                    </a:p>
                  </a:txBody>
                  <a:tcPr marL="54769" marR="5476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pPr marL="0" marR="0" algn="ctr">
                        <a:spcBef>
                          <a:spcPts val="0"/>
                        </a:spcBef>
                        <a:spcAft>
                          <a:spcPts val="200"/>
                        </a:spcAft>
                      </a:pPr>
                      <a:r>
                        <a:rPr lang="en-US" sz="1800" b="1" dirty="0">
                          <a:solidFill>
                            <a:schemeClr val="bg1"/>
                          </a:solidFill>
                          <a:effectLst/>
                        </a:rPr>
                        <a:t>5.23</a:t>
                      </a:r>
                      <a:endParaRPr lang="en-US" sz="1800" b="1" i="0" dirty="0">
                        <a:solidFill>
                          <a:schemeClr val="bg1"/>
                        </a:solidFill>
                        <a:effectLst/>
                        <a:latin typeface="+mn-lt"/>
                        <a:ea typeface="MS Mincho" panose="02020609040205080304" pitchFamily="49" charset="-128"/>
                      </a:endParaRPr>
                    </a:p>
                  </a:txBody>
                  <a:tcPr marL="54769" marR="5476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pPr marL="0" marR="0" lvl="0" indent="0" algn="ctr" defTabSz="914400" rtl="0" eaLnBrk="1" fontAlgn="auto" latinLnBrk="0" hangingPunct="1">
                        <a:lnSpc>
                          <a:spcPct val="100000"/>
                        </a:lnSpc>
                        <a:spcBef>
                          <a:spcPts val="0"/>
                        </a:spcBef>
                        <a:spcAft>
                          <a:spcPts val="200"/>
                        </a:spcAft>
                        <a:buClrTx/>
                        <a:buSzTx/>
                        <a:buFontTx/>
                        <a:buNone/>
                        <a:tabLst/>
                        <a:defRPr/>
                      </a:pPr>
                      <a:r>
                        <a:rPr lang="en-US" sz="1800" b="1" kern="1200" dirty="0">
                          <a:solidFill>
                            <a:schemeClr val="bg1"/>
                          </a:solidFill>
                          <a:effectLst/>
                          <a:latin typeface="+mn-lt"/>
                          <a:ea typeface="+mn-ea"/>
                          <a:cs typeface="+mn-cs"/>
                        </a:rPr>
                        <a:t>&gt; 20 more: SRC &amp; TRK families,  RAF1, MEK1</a:t>
                      </a:r>
                    </a:p>
                  </a:txBody>
                  <a:tcPr marL="54769" marR="5476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10004"/>
                  </a:ext>
                </a:extLst>
              </a:tr>
              <a:tr h="370820">
                <a:tc vMerge="1">
                  <a:txBody>
                    <a:bodyPr/>
                    <a:lstStyle/>
                    <a:p>
                      <a:pPr algn="ctr"/>
                      <a:endParaRPr lang="en-US" sz="1600" b="1" baseline="0" dirty="0"/>
                    </a:p>
                  </a:txBody>
                  <a:tcPr marL="68580" marR="68580" marT="34290" marB="34290" anchor="ctr"/>
                </a:tc>
                <a:tc>
                  <a:txBody>
                    <a:bodyPr/>
                    <a:lstStyle/>
                    <a:p>
                      <a:pPr algn="ctr"/>
                      <a:r>
                        <a:rPr lang="en-US" sz="1800" b="1" baseline="0" dirty="0">
                          <a:solidFill>
                            <a:schemeClr val="bg1"/>
                          </a:solidFill>
                        </a:rPr>
                        <a:t>LOXO-305</a:t>
                      </a:r>
                      <a:r>
                        <a:rPr lang="en-US" sz="1800" b="1" baseline="30000" dirty="0">
                          <a:solidFill>
                            <a:schemeClr val="bg1"/>
                          </a:solidFill>
                        </a:rPr>
                        <a:t>[6]</a:t>
                      </a:r>
                    </a:p>
                    <a:p>
                      <a:pPr algn="ctr"/>
                      <a:r>
                        <a:rPr lang="en-US" sz="1800" b="1" baseline="0" dirty="0">
                          <a:solidFill>
                            <a:schemeClr val="bg1"/>
                          </a:solidFill>
                        </a:rPr>
                        <a:t>(</a:t>
                      </a:r>
                      <a:r>
                        <a:rPr lang="en-US" sz="1800" b="1" baseline="0" dirty="0" err="1">
                          <a:solidFill>
                            <a:schemeClr val="bg1"/>
                          </a:solidFill>
                        </a:rPr>
                        <a:t>Pirtobrutinib</a:t>
                      </a:r>
                      <a:r>
                        <a:rPr lang="en-US" sz="1800" b="1" baseline="0" dirty="0">
                          <a:solidFill>
                            <a:schemeClr val="bg1"/>
                          </a:solidFill>
                        </a:rPr>
                        <a:t>)</a:t>
                      </a:r>
                    </a:p>
                  </a:txBody>
                  <a:tcPr marL="68580" marR="68580" marT="34290" marB="3429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c>
                  <a:txBody>
                    <a:bodyPr/>
                    <a:lstStyle/>
                    <a:p>
                      <a:pPr marL="0" marR="0" algn="ctr">
                        <a:spcBef>
                          <a:spcPts val="0"/>
                        </a:spcBef>
                        <a:spcAft>
                          <a:spcPts val="200"/>
                        </a:spcAft>
                      </a:pPr>
                      <a:r>
                        <a:rPr lang="en-US" sz="1800" b="1" dirty="0">
                          <a:solidFill>
                            <a:schemeClr val="bg1"/>
                          </a:solidFill>
                          <a:effectLst/>
                        </a:rPr>
                        <a:t>8.7</a:t>
                      </a:r>
                      <a:endParaRPr lang="en-US" sz="1800" b="1" i="0" dirty="0">
                        <a:solidFill>
                          <a:schemeClr val="bg1"/>
                        </a:solidFill>
                        <a:effectLst/>
                        <a:latin typeface="+mn-lt"/>
                        <a:ea typeface="MS Mincho" panose="02020609040205080304" pitchFamily="49" charset="-128"/>
                      </a:endParaRPr>
                    </a:p>
                  </a:txBody>
                  <a:tcPr marL="54769" marR="5476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c>
                  <a:txBody>
                    <a:bodyPr/>
                    <a:lstStyle/>
                    <a:p>
                      <a:pPr marL="0" marR="0" algn="ctr">
                        <a:spcBef>
                          <a:spcPts val="0"/>
                        </a:spcBef>
                        <a:spcAft>
                          <a:spcPts val="200"/>
                        </a:spcAft>
                      </a:pPr>
                      <a:r>
                        <a:rPr lang="en-US" sz="1800" b="1" dirty="0">
                          <a:solidFill>
                            <a:schemeClr val="bg1"/>
                          </a:solidFill>
                          <a:effectLst/>
                        </a:rPr>
                        <a:t>&gt;15597</a:t>
                      </a:r>
                      <a:endParaRPr lang="en-US" sz="1800" b="1" i="0" dirty="0">
                        <a:solidFill>
                          <a:schemeClr val="bg1"/>
                        </a:solidFill>
                        <a:effectLst/>
                        <a:latin typeface="+mn-lt"/>
                        <a:ea typeface="MS Mincho" panose="02020609040205080304" pitchFamily="49" charset="-128"/>
                      </a:endParaRPr>
                    </a:p>
                  </a:txBody>
                  <a:tcPr marL="54769" marR="5476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c>
                  <a:txBody>
                    <a:bodyPr/>
                    <a:lstStyle/>
                    <a:p>
                      <a:pPr marL="0" marR="0" algn="ctr">
                        <a:spcBef>
                          <a:spcPts val="0"/>
                        </a:spcBef>
                        <a:spcAft>
                          <a:spcPts val="200"/>
                        </a:spcAft>
                      </a:pPr>
                      <a:r>
                        <a:rPr lang="en-US" sz="1800" b="1" dirty="0">
                          <a:solidFill>
                            <a:schemeClr val="bg1"/>
                          </a:solidFill>
                          <a:effectLst/>
                        </a:rPr>
                        <a:t>181</a:t>
                      </a:r>
                      <a:endParaRPr lang="en-US" sz="1800" b="1" i="0" dirty="0">
                        <a:solidFill>
                          <a:schemeClr val="bg1"/>
                        </a:solidFill>
                        <a:effectLst/>
                        <a:latin typeface="+mn-lt"/>
                        <a:ea typeface="MS Mincho" panose="02020609040205080304" pitchFamily="49" charset="-128"/>
                      </a:endParaRPr>
                    </a:p>
                  </a:txBody>
                  <a:tcPr marL="54769" marR="5476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c>
                  <a:txBody>
                    <a:bodyPr/>
                    <a:lstStyle/>
                    <a:p>
                      <a:pPr marL="0" marR="0" algn="ctr">
                        <a:spcBef>
                          <a:spcPts val="0"/>
                        </a:spcBef>
                        <a:spcAft>
                          <a:spcPts val="200"/>
                        </a:spcAft>
                      </a:pPr>
                      <a:r>
                        <a:rPr lang="en-US" sz="1800" b="1" dirty="0">
                          <a:solidFill>
                            <a:schemeClr val="bg1"/>
                          </a:solidFill>
                          <a:effectLst/>
                        </a:rPr>
                        <a:t>220</a:t>
                      </a:r>
                      <a:endParaRPr lang="en-US" sz="1800" b="1" i="0" dirty="0">
                        <a:solidFill>
                          <a:schemeClr val="bg1"/>
                        </a:solidFill>
                        <a:effectLst/>
                        <a:latin typeface="+mn-lt"/>
                        <a:ea typeface="MS Mincho" panose="02020609040205080304" pitchFamily="49" charset="-128"/>
                      </a:endParaRPr>
                    </a:p>
                  </a:txBody>
                  <a:tcPr marL="54769" marR="5476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c>
                  <a:txBody>
                    <a:bodyPr/>
                    <a:lstStyle/>
                    <a:p>
                      <a:pPr marL="0" marR="0" algn="ctr">
                        <a:spcBef>
                          <a:spcPts val="0"/>
                        </a:spcBef>
                        <a:spcAft>
                          <a:spcPts val="200"/>
                        </a:spcAft>
                      </a:pPr>
                      <a:r>
                        <a:rPr lang="en-US" sz="1800" b="1" dirty="0">
                          <a:solidFill>
                            <a:schemeClr val="bg1"/>
                          </a:solidFill>
                          <a:effectLst/>
                        </a:rPr>
                        <a:t>1410</a:t>
                      </a:r>
                      <a:endParaRPr lang="en-US" sz="1800" b="1" i="0" dirty="0">
                        <a:solidFill>
                          <a:schemeClr val="bg1"/>
                        </a:solidFill>
                        <a:effectLst/>
                        <a:latin typeface="+mn-lt"/>
                        <a:ea typeface="MS Mincho" panose="02020609040205080304" pitchFamily="49" charset="-128"/>
                      </a:endParaRPr>
                    </a:p>
                  </a:txBody>
                  <a:tcPr marL="54769" marR="5476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tc>
                  <a:txBody>
                    <a:bodyPr/>
                    <a:lstStyle/>
                    <a:p>
                      <a:pPr marL="0" marR="0" algn="ctr" defTabSz="914400" rtl="0" eaLnBrk="1" latinLnBrk="0" hangingPunct="1">
                        <a:spcBef>
                          <a:spcPts val="0"/>
                        </a:spcBef>
                        <a:spcAft>
                          <a:spcPts val="200"/>
                        </a:spcAft>
                      </a:pPr>
                      <a:r>
                        <a:rPr lang="en-US" sz="1800" b="1" kern="1200" dirty="0">
                          <a:solidFill>
                            <a:schemeClr val="bg1"/>
                          </a:solidFill>
                          <a:effectLst/>
                          <a:latin typeface="+mn-lt"/>
                          <a:ea typeface="+mn-ea"/>
                          <a:cs typeface="+mn-cs"/>
                        </a:rPr>
                        <a:t>Very Selective</a:t>
                      </a:r>
                    </a:p>
                  </a:txBody>
                  <a:tcPr marL="54769" marR="5476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95000"/>
                      </a:schemeClr>
                    </a:solidFill>
                  </a:tcPr>
                </a:tc>
                <a:extLst>
                  <a:ext uri="{0D108BD9-81ED-4DB2-BD59-A6C34878D82A}">
                    <a16:rowId xmlns:a16="http://schemas.microsoft.com/office/drawing/2014/main" val="10007"/>
                  </a:ext>
                </a:extLst>
              </a:tr>
              <a:tr h="667476">
                <a:tc vMerge="1">
                  <a:txBody>
                    <a:bodyPr/>
                    <a:lstStyle/>
                    <a:p>
                      <a:pPr algn="ctr"/>
                      <a:endParaRPr lang="en-US" sz="1800" b="1" dirty="0"/>
                    </a:p>
                  </a:txBody>
                  <a:tcPr marL="68580" marR="68580" marT="34290" marB="34290" vert="vert27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solidFill>
                  </a:tcPr>
                </a:tc>
                <a:tc>
                  <a:txBody>
                    <a:bodyPr/>
                    <a:lstStyle/>
                    <a:p>
                      <a:pPr marL="0" algn="ctr" defTabSz="914400" rtl="0" eaLnBrk="1" latinLnBrk="0" hangingPunct="1"/>
                      <a:r>
                        <a:rPr lang="en-US" sz="1800" b="1" kern="1200" baseline="0" dirty="0">
                          <a:solidFill>
                            <a:schemeClr val="bg1"/>
                          </a:solidFill>
                          <a:latin typeface="+mn-lt"/>
                          <a:ea typeface="+mn-ea"/>
                          <a:cs typeface="+mn-cs"/>
                        </a:rPr>
                        <a:t>CG-806</a:t>
                      </a:r>
                      <a:r>
                        <a:rPr lang="en-US" sz="1800" b="1" baseline="30000" dirty="0">
                          <a:solidFill>
                            <a:schemeClr val="bg1"/>
                          </a:solidFill>
                        </a:rPr>
                        <a:t>[7] </a:t>
                      </a:r>
                      <a:r>
                        <a:rPr lang="en-US" sz="1800" b="1" baseline="0" dirty="0">
                          <a:solidFill>
                            <a:schemeClr val="bg1"/>
                          </a:solidFill>
                        </a:rPr>
                        <a:t>(</a:t>
                      </a:r>
                      <a:r>
                        <a:rPr lang="en-US" sz="1800" b="1" baseline="0" dirty="0" err="1">
                          <a:solidFill>
                            <a:schemeClr val="bg1"/>
                          </a:solidFill>
                        </a:rPr>
                        <a:t>luxeptinib</a:t>
                      </a:r>
                      <a:r>
                        <a:rPr lang="en-US" sz="1800" b="1" baseline="0" dirty="0">
                          <a:solidFill>
                            <a:schemeClr val="bg1"/>
                          </a:solidFill>
                        </a:rPr>
                        <a:t>)</a:t>
                      </a:r>
                      <a:endParaRPr lang="en-US" sz="1800" b="1" kern="1200" baseline="0" dirty="0">
                        <a:solidFill>
                          <a:schemeClr val="bg1"/>
                        </a:solidFill>
                        <a:latin typeface="+mn-lt"/>
                        <a:ea typeface="+mn-ea"/>
                        <a:cs typeface="+mn-cs"/>
                      </a:endParaRPr>
                    </a:p>
                  </a:txBody>
                  <a:tcPr marL="68580" marR="68580" marT="34290" marB="3429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pPr marL="0" marR="0" algn="ctr" defTabSz="914400" rtl="0" eaLnBrk="1" latinLnBrk="0" hangingPunct="1">
                        <a:spcBef>
                          <a:spcPts val="0"/>
                        </a:spcBef>
                        <a:spcAft>
                          <a:spcPts val="200"/>
                        </a:spcAft>
                      </a:pPr>
                      <a:r>
                        <a:rPr lang="en-US" sz="1800" b="1" kern="1200" baseline="0" dirty="0">
                          <a:solidFill>
                            <a:schemeClr val="bg1"/>
                          </a:solidFill>
                          <a:latin typeface="+mn-lt"/>
                          <a:ea typeface="+mn-ea"/>
                          <a:cs typeface="+mn-cs"/>
                        </a:rPr>
                        <a:t>8.4</a:t>
                      </a:r>
                    </a:p>
                  </a:txBody>
                  <a:tcPr marL="54769" marR="5476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pPr marL="0" marR="0" algn="ctr" defTabSz="914400" rtl="0" eaLnBrk="1" latinLnBrk="0" hangingPunct="1">
                        <a:spcBef>
                          <a:spcPts val="0"/>
                        </a:spcBef>
                        <a:spcAft>
                          <a:spcPts val="200"/>
                        </a:spcAft>
                      </a:pPr>
                      <a:r>
                        <a:rPr lang="en-US" sz="1800" b="1" kern="1200" baseline="0" dirty="0">
                          <a:solidFill>
                            <a:schemeClr val="bg1"/>
                          </a:solidFill>
                          <a:latin typeface="+mn-lt"/>
                          <a:ea typeface="+mn-ea"/>
                          <a:cs typeface="+mn-cs"/>
                        </a:rPr>
                        <a:t>4.3</a:t>
                      </a:r>
                    </a:p>
                  </a:txBody>
                  <a:tcPr marL="54769" marR="5476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pPr marL="0" marR="0" algn="ctr" defTabSz="914400" rtl="0" eaLnBrk="1" latinLnBrk="0" hangingPunct="1">
                        <a:spcBef>
                          <a:spcPts val="0"/>
                        </a:spcBef>
                        <a:spcAft>
                          <a:spcPts val="200"/>
                        </a:spcAft>
                      </a:pPr>
                      <a:r>
                        <a:rPr lang="en-US" sz="1800" b="1" kern="1200" baseline="0" dirty="0">
                          <a:solidFill>
                            <a:schemeClr val="bg1"/>
                          </a:solidFill>
                          <a:latin typeface="+mn-lt"/>
                          <a:ea typeface="+mn-ea"/>
                          <a:cs typeface="+mn-cs"/>
                        </a:rPr>
                        <a:t>&gt;1000</a:t>
                      </a:r>
                    </a:p>
                  </a:txBody>
                  <a:tcPr marL="54769" marR="5476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pPr marL="0" marR="0" algn="ctr" defTabSz="914400" rtl="0" eaLnBrk="1" latinLnBrk="0" hangingPunct="1">
                        <a:spcBef>
                          <a:spcPts val="0"/>
                        </a:spcBef>
                        <a:spcAft>
                          <a:spcPts val="200"/>
                        </a:spcAft>
                      </a:pPr>
                      <a:r>
                        <a:rPr lang="en-US" sz="1800" b="1" kern="1200" baseline="0" dirty="0">
                          <a:solidFill>
                            <a:schemeClr val="bg1"/>
                          </a:solidFill>
                          <a:latin typeface="+mn-lt"/>
                          <a:ea typeface="+mn-ea"/>
                          <a:cs typeface="+mn-cs"/>
                        </a:rPr>
                        <a:t>n/a</a:t>
                      </a:r>
                    </a:p>
                  </a:txBody>
                  <a:tcPr marL="54769" marR="5476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pPr marL="0" marR="0" algn="ctr" defTabSz="914400" rtl="0" eaLnBrk="1" latinLnBrk="0" hangingPunct="1">
                        <a:spcBef>
                          <a:spcPts val="0"/>
                        </a:spcBef>
                        <a:spcAft>
                          <a:spcPts val="200"/>
                        </a:spcAft>
                      </a:pPr>
                      <a:r>
                        <a:rPr lang="en-US" sz="1800" b="1" kern="1200" baseline="0" dirty="0">
                          <a:solidFill>
                            <a:schemeClr val="bg1"/>
                          </a:solidFill>
                          <a:latin typeface="+mn-lt"/>
                          <a:ea typeface="+mn-ea"/>
                          <a:cs typeface="+mn-cs"/>
                        </a:rPr>
                        <a:t>14.5</a:t>
                      </a:r>
                    </a:p>
                  </a:txBody>
                  <a:tcPr marL="54769" marR="5476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pPr marL="0" marR="0" lvl="0" indent="0" algn="ctr" defTabSz="914400" rtl="0" eaLnBrk="1" fontAlgn="auto" latinLnBrk="0" hangingPunct="1">
                        <a:lnSpc>
                          <a:spcPct val="100000"/>
                        </a:lnSpc>
                        <a:spcBef>
                          <a:spcPts val="0"/>
                        </a:spcBef>
                        <a:spcAft>
                          <a:spcPts val="200"/>
                        </a:spcAft>
                        <a:buClrTx/>
                        <a:buSzTx/>
                        <a:buFontTx/>
                        <a:buNone/>
                        <a:tabLst/>
                        <a:defRPr/>
                      </a:pPr>
                      <a:r>
                        <a:rPr lang="en-US" sz="1800" b="1" kern="1200" baseline="0" dirty="0">
                          <a:solidFill>
                            <a:schemeClr val="bg1"/>
                          </a:solidFill>
                          <a:latin typeface="+mn-lt"/>
                          <a:ea typeface="+mn-ea"/>
                          <a:cs typeface="+mn-cs"/>
                        </a:rPr>
                        <a:t>18 w/ IC50 &lt; 10 nM: FLT3 (wt, ITD) </a:t>
                      </a:r>
                    </a:p>
                    <a:p>
                      <a:pPr marL="0" marR="0" algn="ctr" defTabSz="914400" rtl="0" eaLnBrk="1" latinLnBrk="0" hangingPunct="1">
                        <a:spcBef>
                          <a:spcPts val="0"/>
                        </a:spcBef>
                        <a:spcAft>
                          <a:spcPts val="200"/>
                        </a:spcAft>
                      </a:pPr>
                      <a:r>
                        <a:rPr lang="en-US" sz="1800" b="1" kern="1200" baseline="0" dirty="0">
                          <a:solidFill>
                            <a:schemeClr val="bg1"/>
                          </a:solidFill>
                          <a:latin typeface="+mn-lt"/>
                          <a:ea typeface="+mn-ea"/>
                          <a:cs typeface="+mn-cs"/>
                        </a:rPr>
                        <a:t>c-MET, TRK family &amp; Aurora kinases</a:t>
                      </a:r>
                    </a:p>
                  </a:txBody>
                  <a:tcPr marL="54769" marR="54769"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228821445"/>
                  </a:ext>
                </a:extLst>
              </a:tr>
            </a:tbl>
          </a:graphicData>
        </a:graphic>
      </p:graphicFrame>
      <p:sp>
        <p:nvSpPr>
          <p:cNvPr id="15" name="Text Box 15">
            <a:extLst>
              <a:ext uri="{FF2B5EF4-FFF2-40B4-BE49-F238E27FC236}">
                <a16:creationId xmlns:a16="http://schemas.microsoft.com/office/drawing/2014/main" id="{D40E1947-7787-436B-982C-9306AF3BD28C}"/>
              </a:ext>
            </a:extLst>
          </p:cNvPr>
          <p:cNvSpPr txBox="1">
            <a:spLocks noChangeArrowheads="1"/>
          </p:cNvSpPr>
          <p:nvPr/>
        </p:nvSpPr>
        <p:spPr bwMode="auto">
          <a:xfrm>
            <a:off x="1100727" y="6219763"/>
            <a:ext cx="8551095" cy="400110"/>
          </a:xfrm>
          <a:prstGeom prst="rect">
            <a:avLst/>
          </a:prstGeom>
          <a:noFill/>
          <a:ln>
            <a:noFill/>
          </a:ln>
        </p:spPr>
        <p:txBody>
          <a:bodyPr wrap="square" anchor="b">
            <a:spAutoFit/>
          </a:bodyPr>
          <a:lstStyle>
            <a:lvl1pPr>
              <a:defRPr b="1">
                <a:solidFill>
                  <a:schemeClr val="tx1"/>
                </a:solidFill>
                <a:latin typeface="Arial" charset="0"/>
              </a:defRPr>
            </a:lvl1pPr>
            <a:lvl2pPr marL="742950" indent="-285750">
              <a:defRPr b="1">
                <a:solidFill>
                  <a:schemeClr val="tx1"/>
                </a:solidFill>
                <a:latin typeface="Arial" charset="0"/>
              </a:defRPr>
            </a:lvl2pPr>
            <a:lvl3pPr marL="1143000" indent="-228600">
              <a:defRPr b="1">
                <a:solidFill>
                  <a:schemeClr val="tx1"/>
                </a:solidFill>
                <a:latin typeface="Arial" charset="0"/>
              </a:defRPr>
            </a:lvl3pPr>
            <a:lvl4pPr marL="1600200" indent="-228600">
              <a:defRPr b="1">
                <a:solidFill>
                  <a:schemeClr val="tx1"/>
                </a:solidFill>
                <a:latin typeface="Arial" charset="0"/>
              </a:defRPr>
            </a:lvl4pPr>
            <a:lvl5pPr marL="2057400" indent="-22860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altLang="en-US" sz="1000" b="0" i="0" u="none" strike="noStrike" kern="1200" cap="none" spc="0" normalizeH="0" baseline="0" noProof="0" dirty="0">
                <a:ln>
                  <a:noFill/>
                </a:ln>
                <a:solidFill>
                  <a:schemeClr val="bg1"/>
                </a:solidFill>
                <a:effectLst/>
                <a:uLnTx/>
                <a:uFillTx/>
                <a:latin typeface="Arial Narrow" panose="020B0606020202030204" pitchFamily="34" charset="0"/>
              </a:rPr>
              <a:t>1. Honigberg. Proc Natl Acad Sci U S A. 2010;107:13075. 2. Byrd. NEJM. 2016;374:323. 3. Tam. ASH 2016. Abstract 623. 4. Neuman. ASH 2016. Abstract 642. 5. Eathiraj. Pan Pacific Lymphoma Conference. 2016. 6. Guisot. ASH 2016. Abstract 642. 7. REF </a:t>
            </a:r>
          </a:p>
        </p:txBody>
      </p:sp>
    </p:spTree>
    <p:extLst>
      <p:ext uri="{BB962C8B-B14F-4D97-AF65-F5344CB8AC3E}">
        <p14:creationId xmlns:p14="http://schemas.microsoft.com/office/powerpoint/2010/main" val="261431601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ASH 2020 'poster' template">
  <a:themeElements>
    <a:clrScheme name="Custom 9">
      <a:dk1>
        <a:srgbClr val="595454"/>
      </a:dk1>
      <a:lt1>
        <a:srgbClr val="FFFFFF"/>
      </a:lt1>
      <a:dk2>
        <a:srgbClr val="595454"/>
      </a:dk2>
      <a:lt2>
        <a:srgbClr val="A69F9F"/>
      </a:lt2>
      <a:accent1>
        <a:srgbClr val="BE2BBB"/>
      </a:accent1>
      <a:accent2>
        <a:srgbClr val="33D6F1"/>
      </a:accent2>
      <a:accent3>
        <a:srgbClr val="59FFB9"/>
      </a:accent3>
      <a:accent4>
        <a:srgbClr val="FDA97D"/>
      </a:accent4>
      <a:accent5>
        <a:srgbClr val="FFD186"/>
      </a:accent5>
      <a:accent6>
        <a:srgbClr val="AE7A65"/>
      </a:accent6>
      <a:hlink>
        <a:srgbClr val="BE2BBB"/>
      </a:hlink>
      <a:folHlink>
        <a:srgbClr val="A69F9F"/>
      </a:folHlink>
    </a:clrScheme>
    <a:fontScheme name="Trebuchet MS">
      <a:majorFont>
        <a:latin typeface="Trebuchet MS" panose="020B0603020202020204"/>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3.xml><?xml version="1.0" encoding="utf-8"?>
<a:theme xmlns:a="http://schemas.openxmlformats.org/drawingml/2006/main" name="2017_HTAA_Diabetes">
  <a:themeElements>
    <a:clrScheme name="2018 CCO LIVE">
      <a:dk1>
        <a:srgbClr val="455560"/>
      </a:dk1>
      <a:lt1>
        <a:srgbClr val="FFFFFF"/>
      </a:lt1>
      <a:dk2>
        <a:srgbClr val="000000"/>
      </a:dk2>
      <a:lt2>
        <a:srgbClr val="CDCDCF"/>
      </a:lt2>
      <a:accent1>
        <a:srgbClr val="015873"/>
      </a:accent1>
      <a:accent2>
        <a:srgbClr val="4DA1BB"/>
      </a:accent2>
      <a:accent3>
        <a:srgbClr val="E1471D"/>
      </a:accent3>
      <a:accent4>
        <a:srgbClr val="00823B"/>
      </a:accent4>
      <a:accent5>
        <a:srgbClr val="FDB338"/>
      </a:accent5>
      <a:accent6>
        <a:srgbClr val="682E74"/>
      </a:accent6>
      <a:hlink>
        <a:srgbClr val="E1471D"/>
      </a:hlink>
      <a:folHlink>
        <a:srgbClr val="015873"/>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0">
          <a:solidFill>
            <a:schemeClr val="bg1"/>
          </a:solidFill>
          <a:miter lim="800000"/>
          <a:headEnd/>
          <a:tailEnd/>
        </a:ln>
      </a:spPr>
      <a:bodyPr anchor="b"/>
      <a:lstStyle>
        <a:defPPr algn="ctr" eaLnBrk="1" hangingPunct="1">
          <a:spcBef>
            <a:spcPct val="35000"/>
          </a:spcBef>
          <a:spcAft>
            <a:spcPct val="25000"/>
          </a:spcAft>
          <a:buClr>
            <a:schemeClr val="folHlink"/>
          </a:buClr>
          <a:buNone/>
          <a:defRPr sz="1800" b="0" dirty="0">
            <a:solidFill>
              <a:schemeClr val="tx1"/>
            </a:solidFill>
            <a:latin typeface="Calibri" panose="020F0502020204030204" pitchFamily="34" charset="0"/>
          </a:defRPr>
        </a:defPPr>
      </a:lstStyle>
    </a:spDef>
    <a:lnDef>
      <a:spPr bwMode="auto">
        <a:noFill/>
        <a:ln w="28575" cap="flat" cmpd="sng" algn="ctr">
          <a:solidFill>
            <a:schemeClr val="bg1"/>
          </a:solidFill>
          <a:prstDash val="solid"/>
          <a:round/>
          <a:headEnd type="none" w="med" len="med"/>
          <a:tailEnd type="none" w="med" len="med"/>
        </a:ln>
        <a:effectLst/>
      </a:spPr>
      <a:bodyPr/>
      <a:lstStyle/>
    </a:lnDef>
    <a:txDef>
      <a:spPr bwMode="auto">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a:spPr>
      <a:bodyPr wrap="square" rtlCol="0">
        <a:spAutoFit/>
      </a:bodyPr>
      <a:lstStyle>
        <a:defPPr algn="l">
          <a:lnSpc>
            <a:spcPct val="100000"/>
          </a:lnSpc>
          <a:spcBef>
            <a:spcPct val="50000"/>
          </a:spcBef>
          <a:spcAft>
            <a:spcPct val="0"/>
          </a:spcAft>
          <a:buClrTx/>
          <a:buFontTx/>
          <a:buNone/>
          <a:defRPr b="0" dirty="0" smtClean="0">
            <a:solidFill>
              <a:schemeClr val="bg1"/>
            </a:solidFill>
            <a:latin typeface="Calibri" panose="020F0502020204030204" pitchFamily="34" charset="0"/>
          </a:defRPr>
        </a:defPPr>
      </a:lstStyle>
    </a:txDef>
  </a:objectDefaults>
  <a:extraClrSchemeLst>
    <a:extraClrScheme>
      <a:clrScheme name="Custom Design 1">
        <a:dk1>
          <a:srgbClr val="CDCDCF"/>
        </a:dk1>
        <a:lt1>
          <a:srgbClr val="FFFFFF"/>
        </a:lt1>
        <a:dk2>
          <a:srgbClr val="09003E"/>
        </a:dk2>
        <a:lt2>
          <a:srgbClr val="F2F23A"/>
        </a:lt2>
        <a:accent1>
          <a:srgbClr val="12AD2B"/>
        </a:accent1>
        <a:accent2>
          <a:srgbClr val="5AAACE"/>
        </a:accent2>
        <a:accent3>
          <a:srgbClr val="AAAAAF"/>
        </a:accent3>
        <a:accent4>
          <a:srgbClr val="DADADA"/>
        </a:accent4>
        <a:accent5>
          <a:srgbClr val="AAD3AC"/>
        </a:accent5>
        <a:accent6>
          <a:srgbClr val="519ABA"/>
        </a:accent6>
        <a:hlink>
          <a:srgbClr val="F6A108"/>
        </a:hlink>
        <a:folHlink>
          <a:srgbClr val="2B85B8"/>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2017_HTAA_Diabetes" id="{1367EE62-49C0-41AA-9F7D-AEA8A8F73D1D}" vid="{45DB6FF6-6200-4F3D-90FC-F48B64252754}"/>
    </a:ext>
  </a:extLst>
</a:theme>
</file>

<file path=ppt/theme/theme4.xml><?xml version="1.0" encoding="utf-8"?>
<a:theme xmlns:a="http://schemas.openxmlformats.org/drawingml/2006/main" name="1_Office Theme">
  <a:themeElements>
    <a:clrScheme name="BTK">
      <a:dk1>
        <a:srgbClr val="FFFFFF"/>
      </a:dk1>
      <a:lt1>
        <a:srgbClr val="FFFFFF"/>
      </a:lt1>
      <a:dk2>
        <a:srgbClr val="FFFFFF"/>
      </a:dk2>
      <a:lt2>
        <a:srgbClr val="FFFFFF"/>
      </a:lt2>
      <a:accent1>
        <a:srgbClr val="D85C31"/>
      </a:accent1>
      <a:accent2>
        <a:srgbClr val="C7A92F"/>
      </a:accent2>
      <a:accent3>
        <a:srgbClr val="F7941D"/>
      </a:accent3>
      <a:accent4>
        <a:srgbClr val="B72467"/>
      </a:accent4>
      <a:accent5>
        <a:srgbClr val="228ABC"/>
      </a:accent5>
      <a:accent6>
        <a:srgbClr val="72BF44"/>
      </a:accent6>
      <a:hlink>
        <a:srgbClr val="FFD965"/>
      </a:hlink>
      <a:folHlink>
        <a:srgbClr val="C490AA"/>
      </a:folHlink>
    </a:clrScheme>
    <a:fontScheme name="BTK">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Blank Presentation">
  <a:themeElements>
    <a:clrScheme name="">
      <a:dk1>
        <a:srgbClr val="FFFFFF"/>
      </a:dk1>
      <a:lt1>
        <a:srgbClr val="FFFFFF"/>
      </a:lt1>
      <a:dk2>
        <a:srgbClr val="000000"/>
      </a:dk2>
      <a:lt2>
        <a:srgbClr val="808080"/>
      </a:lt2>
      <a:accent1>
        <a:srgbClr val="BBE0E3"/>
      </a:accent1>
      <a:accent2>
        <a:srgbClr val="333399"/>
      </a:accent2>
      <a:accent3>
        <a:srgbClr val="FFFFFF"/>
      </a:accent3>
      <a:accent4>
        <a:srgbClr val="DADADA"/>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Celgene USMA Oncology March 2017">
    <a:dk1>
      <a:srgbClr val="4C4C4C"/>
    </a:dk1>
    <a:lt1>
      <a:srgbClr val="FFFFFF"/>
    </a:lt1>
    <a:dk2>
      <a:srgbClr val="4C4C4C"/>
    </a:dk2>
    <a:lt2>
      <a:srgbClr val="FFFFFF"/>
    </a:lt2>
    <a:accent1>
      <a:srgbClr val="222658"/>
    </a:accent1>
    <a:accent2>
      <a:srgbClr val="1EA9DB"/>
    </a:accent2>
    <a:accent3>
      <a:srgbClr val="BD3333"/>
    </a:accent3>
    <a:accent4>
      <a:srgbClr val="8F1176"/>
    </a:accent4>
    <a:accent5>
      <a:srgbClr val="54ADA4"/>
    </a:accent5>
    <a:accent6>
      <a:srgbClr val="D1890D"/>
    </a:accent6>
    <a:hlink>
      <a:srgbClr val="52A9E3"/>
    </a:hlink>
    <a:folHlink>
      <a:srgbClr val="A5A5A5"/>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8862A45804C7345BFDE61DA2C172BE7" ma:contentTypeVersion="17" ma:contentTypeDescription="Create a new document." ma:contentTypeScope="" ma:versionID="0836c851ab56100df1895fa2a218104e">
  <xsd:schema xmlns:xsd="http://www.w3.org/2001/XMLSchema" xmlns:xs="http://www.w3.org/2001/XMLSchema" xmlns:p="http://schemas.microsoft.com/office/2006/metadata/properties" xmlns:ns1="96f1686b-f877-4eb8-89ab-3a67a5dc2612" xmlns:ns3="b4104d5b-b872-4636-a728-507be7308f43" targetNamespace="http://schemas.microsoft.com/office/2006/metadata/properties" ma:root="true" ma:fieldsID="fd973d22d93f3f1ceb87c2fa5e19ecd8" ns1:_="" ns3:_="">
    <xsd:import namespace="96f1686b-f877-4eb8-89ab-3a67a5dc2612"/>
    <xsd:import namespace="b4104d5b-b872-4636-a728-507be7308f43"/>
    <xsd:element name="properties">
      <xsd:complexType>
        <xsd:sequence>
          <xsd:element name="documentManagement">
            <xsd:complexType>
              <xsd:all>
                <xsd:element ref="ns1:QID" minOccurs="0"/>
                <xsd:element ref="ns1:Status" minOccurs="0"/>
                <xsd:element ref="ns1:MediaServiceMetadata" minOccurs="0"/>
                <xsd:element ref="ns1:MediaServiceFastMetadata" minOccurs="0"/>
                <xsd:element ref="ns1:MediaServiceAutoTags" minOccurs="0"/>
                <xsd:element ref="ns1:MediaServiceOCR" minOccurs="0"/>
                <xsd:element ref="ns1:MediaServiceDateTaken" minOccurs="0"/>
                <xsd:element ref="ns1:MediaServiceLocation" minOccurs="0"/>
                <xsd:element ref="ns3:SharedWithUsers" minOccurs="0"/>
                <xsd:element ref="ns3:SharedWithDetails" minOccurs="0"/>
                <xsd:element ref="ns1:MediaServiceEventHashCode" minOccurs="0"/>
                <xsd:element ref="ns1:MediaServiceGenerationTime" minOccurs="0"/>
                <xsd:element ref="ns3:TaxKeywordTaxHTField" minOccurs="0"/>
                <xsd:element ref="ns3:TaxCatchAll" minOccurs="0"/>
                <xsd:element ref="ns1:MediaServiceAutoKeyPoints" minOccurs="0"/>
                <xsd:element ref="ns1: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6f1686b-f877-4eb8-89ab-3a67a5dc2612" elementFormDefault="qualified">
    <xsd:import namespace="http://schemas.microsoft.com/office/2006/documentManagement/types"/>
    <xsd:import namespace="http://schemas.microsoft.com/office/infopath/2007/PartnerControls"/>
    <xsd:element name="QID" ma:index="0" nillable="true" ma:displayName="QID" ma:indexed="true" ma:internalName="QID">
      <xsd:simpleType>
        <xsd:restriction base="dms:Number"/>
      </xsd:simpleType>
    </xsd:element>
    <xsd:element name="Status" ma:index="3" nillable="true" ma:displayName="Status" ma:format="Dropdown" ma:internalName="Status">
      <xsd:simpleType>
        <xsd:restriction base="dms:Choice">
          <xsd:enumeration value="Not started"/>
          <xsd:enumeration value="Web Build"/>
          <xsd:enumeration value="In Progress"/>
          <xsd:enumeration value="Launched"/>
          <xsd:enumeration value="Complete"/>
          <xsd:enumeration value="Delayed"/>
        </xsd:restriction>
      </xsd:simpleType>
    </xsd:element>
    <xsd:element name="MediaServiceMetadata" ma:index="6" nillable="true" ma:displayName="MediaServiceMetadata" ma:hidden="true" ma:internalName="MediaServiceMetadata" ma:readOnly="true">
      <xsd:simpleType>
        <xsd:restriction base="dms:Note"/>
      </xsd:simpleType>
    </xsd:element>
    <xsd:element name="MediaServiceFastMetadata" ma:index="7" nillable="true" ma:displayName="MediaServiceFastMetadata" ma:hidden="true" ma:internalName="MediaServiceFastMetadata" ma:readOnly="true">
      <xsd:simpleType>
        <xsd:restriction base="dms:Note"/>
      </xsd:simpleType>
    </xsd:element>
    <xsd:element name="MediaServiceAutoTags" ma:index="8" nillable="true" ma:displayName="MediaServiceAutoTags" ma:internalName="MediaServiceAutoTags" ma:readOnly="true">
      <xsd:simpleType>
        <xsd:restriction base="dms:Text"/>
      </xsd:simpleType>
    </xsd:element>
    <xsd:element name="MediaServiceOCR" ma:index="9" nillable="true" ma:displayName="MediaServiceOCR" ma:internalName="MediaServiceOCR" ma:readOnly="true">
      <xsd:simpleType>
        <xsd:restriction base="dms:Note">
          <xsd:maxLength value="255"/>
        </xsd:restriction>
      </xsd:simpleType>
    </xsd:element>
    <xsd:element name="MediaServiceDateTaken" ma:index="10" nillable="true" ma:displayName="MediaServiceDateTaken" ma:hidden="true" ma:internalName="MediaServiceDateTaken" ma:readOnly="true">
      <xsd:simpleType>
        <xsd:restriction base="dms:Text"/>
      </xsd:simpleType>
    </xsd:element>
    <xsd:element name="MediaServiceLocation" ma:index="11" nillable="true" ma:displayName="MediaServiceLocation" ma:internalName="MediaServiceLocation"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AutoKeyPoints" ma:index="23" nillable="true" ma:displayName="MediaServiceAutoKeyPoints" ma:hidden="true" ma:internalName="MediaServiceAutoKeyPoints" ma:readOnly="true">
      <xsd:simpleType>
        <xsd:restriction base="dms:Note"/>
      </xsd:simpleType>
    </xsd:element>
    <xsd:element name="MediaServiceKeyPoints" ma:index="24"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4104d5b-b872-4636-a728-507be7308f43"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KeywordTaxHTField" ma:index="21" nillable="true" ma:taxonomy="true" ma:internalName="TaxKeywordTaxHTField" ma:taxonomyFieldName="TaxKeyword" ma:displayName="Enterprise Keywords" ma:fieldId="{23f27201-bee3-471e-b2e7-b64fd8b7ca38}" ma:taxonomyMulti="true" ma:sspId="00000000-0000-0000-0000-000000000000" ma:termSetId="00000000-0000-0000-0000-000000000000" ma:anchorId="00000000-0000-0000-0000-000000000000" ma:open="true" ma:isKeyword="true">
      <xsd:complexType>
        <xsd:sequence>
          <xsd:element ref="pc:Terms" minOccurs="0" maxOccurs="1"/>
        </xsd:sequence>
      </xsd:complexType>
    </xsd:element>
    <xsd:element name="TaxCatchAll" ma:index="22" nillable="true" ma:displayName="Taxonomy Catch All Column" ma:hidden="true" ma:list="{d75259b8-d078-43ce-9531-d35c0553c861}" ma:internalName="TaxCatchAll" ma:showField="CatchAllData" ma:web="b4104d5b-b872-4636-a728-507be7308f4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6" ma:displayName="Content Type"/>
        <xsd:element ref="dc:title" minOccurs="0" maxOccurs="1" ma:index="2"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tatus xmlns="96f1686b-f877-4eb8-89ab-3a67a5dc2612" xsi:nil="true"/>
    <TaxCatchAll xmlns="b4104d5b-b872-4636-a728-507be7308f43"/>
    <QID xmlns="96f1686b-f877-4eb8-89ab-3a67a5dc2612" xsi:nil="true"/>
    <TaxKeywordTaxHTField xmlns="b4104d5b-b872-4636-a728-507be7308f43">
      <Terms xmlns="http://schemas.microsoft.com/office/infopath/2007/PartnerControls"/>
    </TaxKeywordTaxHTField>
  </documentManagement>
</p:properties>
</file>

<file path=customXml/itemProps1.xml><?xml version="1.0" encoding="utf-8"?>
<ds:datastoreItem xmlns:ds="http://schemas.openxmlformats.org/officeDocument/2006/customXml" ds:itemID="{98C7C1DE-FCA0-4C92-B4A5-F501ED403120}"/>
</file>

<file path=customXml/itemProps2.xml><?xml version="1.0" encoding="utf-8"?>
<ds:datastoreItem xmlns:ds="http://schemas.openxmlformats.org/officeDocument/2006/customXml" ds:itemID="{0F2E81BB-0F95-47A1-AE08-BDBA1B7163B7}"/>
</file>

<file path=customXml/itemProps3.xml><?xml version="1.0" encoding="utf-8"?>
<ds:datastoreItem xmlns:ds="http://schemas.openxmlformats.org/officeDocument/2006/customXml" ds:itemID="{96E47FBC-937E-42EC-839E-557F33074D2F}"/>
</file>

<file path=docProps/app.xml><?xml version="1.0" encoding="utf-8"?>
<Properties xmlns="http://schemas.openxmlformats.org/officeDocument/2006/extended-properties" xmlns:vt="http://schemas.openxmlformats.org/officeDocument/2006/docPropsVTypes">
  <TotalTime>462</TotalTime>
  <Words>4525</Words>
  <Application>Microsoft Macintosh PowerPoint</Application>
  <PresentationFormat>Widescreen</PresentationFormat>
  <Paragraphs>915</Paragraphs>
  <Slides>28</Slides>
  <Notes>20</Notes>
  <HiddenSlides>0</HiddenSlides>
  <MMClips>0</MMClips>
  <ScaleCrop>false</ScaleCrop>
  <HeadingPairs>
    <vt:vector size="6" baseType="variant">
      <vt:variant>
        <vt:lpstr>Fonts Used</vt:lpstr>
      </vt:variant>
      <vt:variant>
        <vt:i4>10</vt:i4>
      </vt:variant>
      <vt:variant>
        <vt:lpstr>Theme</vt:lpstr>
      </vt:variant>
      <vt:variant>
        <vt:i4>6</vt:i4>
      </vt:variant>
      <vt:variant>
        <vt:lpstr>Slide Titles</vt:lpstr>
      </vt:variant>
      <vt:variant>
        <vt:i4>28</vt:i4>
      </vt:variant>
    </vt:vector>
  </HeadingPairs>
  <TitlesOfParts>
    <vt:vector size="44" baseType="lpstr">
      <vt:lpstr>Arial</vt:lpstr>
      <vt:lpstr>Arial Narrow</vt:lpstr>
      <vt:lpstr>Calibri</vt:lpstr>
      <vt:lpstr>Calibri Light</vt:lpstr>
      <vt:lpstr>Cambria Math</vt:lpstr>
      <vt:lpstr>Helvetica</vt:lpstr>
      <vt:lpstr>PT Sans Narrow</vt:lpstr>
      <vt:lpstr>System Font Regular</vt:lpstr>
      <vt:lpstr>Trebuchet MS</vt:lpstr>
      <vt:lpstr>Wingdings</vt:lpstr>
      <vt:lpstr>Office Theme</vt:lpstr>
      <vt:lpstr>ASH 2020 'poster' template</vt:lpstr>
      <vt:lpstr>2017_HTAA_Diabetes</vt:lpstr>
      <vt:lpstr>1_Office Theme</vt:lpstr>
      <vt:lpstr>2_Office Theme</vt:lpstr>
      <vt:lpstr>Blank Presentation</vt:lpstr>
      <vt:lpstr>Promising Investigational Agents  and Strategies in CLL</vt:lpstr>
      <vt:lpstr>PowerPoint Presentation</vt:lpstr>
      <vt:lpstr>If you could access one of the novel noncovalent BTK inhibitors (eg, pirtobrutinib) for your patients with relapsed CLL today, would you want to use it in clinical practice? </vt:lpstr>
      <vt:lpstr>In your opinion, will CAR T-cell therapy eventually become a part of the standard treatment algorithm for patients with CLL? </vt:lpstr>
      <vt:lpstr>PowerPoint Presentation</vt:lpstr>
      <vt:lpstr>At what point in the treatment course are you referring patients with multiregimen-relapsed CLL for consultation regarding CAR T-cell therapy? </vt:lpstr>
      <vt:lpstr>Promising Investigational Agents  and Strategies in CLL</vt:lpstr>
      <vt:lpstr>Reversible Non-C481–Binding BTK Inhibitors</vt:lpstr>
      <vt:lpstr>BTK Inhibitors in clinic and development</vt:lpstr>
      <vt:lpstr>Pirtobrutinib (LOXO-305) is a Highly Potent &amp; selective Non-Covalent BTK Inhibitor Phase 1/2 BRUIN study</vt:lpstr>
      <vt:lpstr>Phase 1/2 BRUIN Study: Design, Eligibility and Enrollment</vt:lpstr>
      <vt:lpstr>BRUIN: CLL/SLL Patient Characteristics</vt:lpstr>
      <vt:lpstr>BRUIN: Pirtobrutinib (LOXO-305) Safety Profile</vt:lpstr>
      <vt:lpstr>BRUIN: Pirtobrutinib Responses Deepen Over Time</vt:lpstr>
      <vt:lpstr>BRUIN: Efficacy of Pirtobrutinib in CLL/SLL</vt:lpstr>
      <vt:lpstr>Phase I/II Trial of Pirtobrutinib in Richter’s transformation</vt:lpstr>
      <vt:lpstr>Potential resistance to non-covalent BTKi</vt:lpstr>
      <vt:lpstr>Luxeptinib (CG-806) – a non-covalent BTK/SYK inhibitor</vt:lpstr>
      <vt:lpstr>Select ongoing Pirtobrutinib (LOXO-305) studies</vt:lpstr>
      <vt:lpstr>TRANSCEND CLL 004 Phase 1/2 Study Design of liso-cel, a CD19-Directed, Defined Composition, CAR T Cell Product</vt:lpstr>
      <vt:lpstr>Demographic and Baseline Disease Characteristics: monotherapy cohort</vt:lpstr>
      <vt:lpstr>TRANSCEND CLL 004: Treatment-Emergent AEs, Cytokine Release Syndrome, and Neurological Events: monotherapy cohort</vt:lpstr>
      <vt:lpstr>TRANSCEND CLL 004 – Patient Response at 24-Month Median Follow-Up: monotherapy</vt:lpstr>
      <vt:lpstr>TRANSCEND CLL 004 - Duration of Response and PFS at 24-Month Median Follow-Up: monotherapy</vt:lpstr>
      <vt:lpstr>TRANSCEND CLL 004 – Treatment-Emergent AEs, Cytokine Release Syndrome, and Neurological Events: ibrutinib + CAR T cohort</vt:lpstr>
      <vt:lpstr>Best Overall Response and uMRD (≤10—4) at 10‑Month Follow‑Up: Ibrutinib + CAR T combination cohort (TRANSCEND CLL 004)</vt:lpstr>
      <vt:lpstr>Candidates for CAR T-cell therapy</vt:lpstr>
      <vt:lpstr>Some Novel/emerging targets</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Research To Practice</dc:title>
  <dc:subject/>
  <dc:creator>Research To Practice</dc:creator>
  <cp:keywords/>
  <dc:description/>
  <cp:lastModifiedBy>Silvana Izquierdo</cp:lastModifiedBy>
  <cp:revision>45</cp:revision>
  <dcterms:created xsi:type="dcterms:W3CDTF">2021-07-18T21:12:29Z</dcterms:created>
  <dcterms:modified xsi:type="dcterms:W3CDTF">2021-09-02T18:35:06Z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0x01010018862A45804C7345BFDE61DA2C172BE7</vt:lpwstr>
  </property>
  <property fmtid="{D5CDD505-2E9C-101B-9397-08002B2CF9AE}" pid="3" name="TaxKeyword">
    <vt:lpwstr/>
  </property>
</Properties>
</file>