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tiff" ContentType="image/tiff"/>
  <Default Extension="xlsx" ContentType="application/vnd.openxmlformats-officedocument.spreadsheetml.sheet"/>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drawings/drawing1.xml" ContentType="application/vnd.openxmlformats-officedocument.drawingml.chartshapes+xml"/>
  <Override PartName="/ppt/presentation.xml" ContentType="application/vnd.openxmlformats-officedocument.presentationml.presentation.main+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14.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6.xml" ContentType="application/vnd.openxmlformats-officedocument.presentationml.slideMaster+xml"/>
  <Override PartName="/ppt/slideMasters/slideMaster5.xml" ContentType="application/vnd.openxmlformats-officedocument.presentationml.slideMaster+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theme/themeOverride1.xml" ContentType="application/vnd.openxmlformats-officedocument.themeOverride+xml"/>
  <Override PartName="/ppt/theme/theme2.xml" ContentType="application/vnd.openxmlformats-officedocument.theme+xml"/>
  <Override PartName="/ppt/theme/theme1.xml" ContentType="application/vnd.openxmlformats-officedocument.theme+xml"/>
  <Override PartName="/ppt/theme/theme3.xml" ContentType="application/vnd.openxmlformats-officedocument.theme+xml"/>
  <Override PartName="/ppt/theme/themeOverride3.xml" ContentType="application/vnd.openxmlformats-officedocument.themeOverride+xml"/>
  <Override PartName="/ppt/charts/colors3.xml" ContentType="application/vnd.ms-office.chartcolorstyle+xml"/>
  <Override PartName="/ppt/charts/style3.xml" ContentType="application/vnd.ms-office.chartstyle+xml"/>
  <Override PartName="/ppt/charts/chart3.xml" ContentType="application/vnd.openxmlformats-officedocument.drawingml.chart+xml"/>
  <Override PartName="/ppt/theme/themeOverride2.xml" ContentType="application/vnd.openxmlformats-officedocument.themeOverride+xml"/>
  <Override PartName="/ppt/charts/colors2.xml" ContentType="application/vnd.ms-office.chartcolorstyle+xml"/>
  <Override PartName="/ppt/charts/style2.xml" ContentType="application/vnd.ms-office.chartstyle+xml"/>
  <Override PartName="/ppt/charts/chart2.xml" ContentType="application/vnd.openxmlformats-officedocument.drawingml.chart+xml"/>
  <Override PartName="/ppt/charts/colors1.xml" ContentType="application/vnd.ms-office.chartcolorstyle+xml"/>
  <Override PartName="/ppt/charts/style1.xml" ContentType="application/vnd.ms-office.chartstyle+xml"/>
  <Override PartName="/ppt/charts/chart1.xml" ContentType="application/vnd.openxmlformats-officedocument.drawingml.chart+xml"/>
  <Override PartName="/ppt/theme/theme7.xml" ContentType="application/vnd.openxmlformats-officedocument.theme+xml"/>
  <Override PartName="/ppt/theme/theme6.xml" ContentType="application/vnd.openxmlformats-officedocument.theme+xml"/>
  <Override PartName="/ppt/theme/theme5.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 id="2147483727" r:id="rId2"/>
    <p:sldMasterId id="2147483740" r:id="rId3"/>
    <p:sldMasterId id="2147483750" r:id="rId4"/>
    <p:sldMasterId id="2147483758" r:id="rId5"/>
    <p:sldMasterId id="2147483770" r:id="rId6"/>
  </p:sldMasterIdLst>
  <p:notesMasterIdLst>
    <p:notesMasterId r:id="rId30"/>
  </p:notesMasterIdLst>
  <p:sldIdLst>
    <p:sldId id="256" r:id="rId7"/>
    <p:sldId id="2135714733" r:id="rId8"/>
    <p:sldId id="268" r:id="rId9"/>
    <p:sldId id="2135714734" r:id="rId10"/>
    <p:sldId id="2141412297" r:id="rId11"/>
    <p:sldId id="2304" r:id="rId12"/>
    <p:sldId id="2261" r:id="rId13"/>
    <p:sldId id="2285" r:id="rId14"/>
    <p:sldId id="1939" r:id="rId15"/>
    <p:sldId id="1518" r:id="rId16"/>
    <p:sldId id="1519" r:id="rId17"/>
    <p:sldId id="1908" r:id="rId18"/>
    <p:sldId id="2141412294" r:id="rId19"/>
    <p:sldId id="2141412289" r:id="rId20"/>
    <p:sldId id="2141412273" r:id="rId21"/>
    <p:sldId id="2141412292" r:id="rId22"/>
    <p:sldId id="1543" r:id="rId23"/>
    <p:sldId id="1747256450" r:id="rId24"/>
    <p:sldId id="2032092223" r:id="rId25"/>
    <p:sldId id="2141412293" r:id="rId26"/>
    <p:sldId id="1747256458" r:id="rId27"/>
    <p:sldId id="7112" r:id="rId28"/>
    <p:sldId id="2141412296"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551" autoAdjust="0"/>
    <p:restoredTop sz="89611"/>
  </p:normalViewPr>
  <p:slideViewPr>
    <p:cSldViewPr snapToGrid="0">
      <p:cViewPr varScale="1">
        <p:scale>
          <a:sx n="99" d="100"/>
          <a:sy n="99" d="100"/>
        </p:scale>
        <p:origin x="336"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customXml" Target="../customXml/item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customXml" Target="../customXml/item1.xml"/><Relationship Id="rId8" Type="http://schemas.openxmlformats.org/officeDocument/2006/relationships/slide" Target="slides/slide2.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chartUserShapes" Target="../drawings/drawing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236916010254355"/>
          <c:y val="3.5826256032409735E-2"/>
          <c:w val="0.56967446033841829"/>
          <c:h val="0.62388144081716501"/>
        </c:manualLayout>
      </c:layout>
      <c:barChart>
        <c:barDir val="col"/>
        <c:grouping val="stacked"/>
        <c:varyColors val="0"/>
        <c:ser>
          <c:idx val="3"/>
          <c:order val="0"/>
          <c:tx>
            <c:strRef>
              <c:f>Sheet1!$E$1</c:f>
              <c:strCache>
                <c:ptCount val="1"/>
                <c:pt idx="0">
                  <c:v>PR</c:v>
                </c:pt>
              </c:strCache>
            </c:strRef>
          </c:tx>
          <c:spPr>
            <a:solidFill>
              <a:srgbClr val="1F70B8"/>
            </a:solidFill>
            <a:ln>
              <a:noFill/>
            </a:ln>
            <a:effectLst/>
          </c:spPr>
          <c:invertIfNegative val="0"/>
          <c:dLbls>
            <c:dLbl>
              <c:idx val="0"/>
              <c:tx>
                <c:rich>
                  <a:bodyPr rot="0" spcFirstLastPara="1" vertOverflow="ellipsis" vert="horz" wrap="square" lIns="38100" tIns="19050" rIns="38100" bIns="19050" anchor="ctr" anchorCtr="1">
                    <a:spAutoFit/>
                  </a:bodyPr>
                  <a:lstStyle/>
                  <a:p>
                    <a:pPr>
                      <a:defRPr sz="1200" b="1" i="0" u="none" strike="noStrike" kern="1200" baseline="0">
                        <a:solidFill>
                          <a:schemeClr val="bg2"/>
                        </a:solidFill>
                        <a:latin typeface="Arial" panose="020B0604020202020204" pitchFamily="34" charset="0"/>
                        <a:ea typeface="+mn-ea"/>
                        <a:cs typeface="Arial" panose="020B0604020202020204" pitchFamily="34" charset="0"/>
                      </a:defRPr>
                    </a:pPr>
                    <a:r>
                      <a:rPr lang="en-US" sz="1200" dirty="0">
                        <a:solidFill>
                          <a:schemeClr val="bg2"/>
                        </a:solidFill>
                        <a:latin typeface="Arial" panose="020B0604020202020204" pitchFamily="34" charset="0"/>
                        <a:cs typeface="Arial" panose="020B0604020202020204" pitchFamily="34" charset="0"/>
                      </a:rPr>
                      <a:t>PR</a:t>
                    </a:r>
                  </a:p>
                  <a:p>
                    <a:pPr>
                      <a:defRPr sz="1200" b="1">
                        <a:solidFill>
                          <a:schemeClr val="bg2"/>
                        </a:solidFill>
                        <a:latin typeface="Arial" panose="020B0604020202020204" pitchFamily="34" charset="0"/>
                        <a:cs typeface="Arial" panose="020B0604020202020204" pitchFamily="34" charset="0"/>
                      </a:defRPr>
                    </a:pPr>
                    <a:fld id="{821020A1-06D3-4F0F-9872-AA7344C376F9}" type="VALUE">
                      <a:rPr lang="en-US" sz="1200" smtClean="0">
                        <a:solidFill>
                          <a:schemeClr val="bg2"/>
                        </a:solidFill>
                        <a:latin typeface="Arial" panose="020B0604020202020204" pitchFamily="34" charset="0"/>
                        <a:cs typeface="Arial" panose="020B0604020202020204" pitchFamily="34" charset="0"/>
                      </a:rPr>
                      <a:pPr>
                        <a:defRPr sz="1200" b="1">
                          <a:solidFill>
                            <a:schemeClr val="bg2"/>
                          </a:solidFill>
                          <a:latin typeface="Arial" panose="020B0604020202020204" pitchFamily="34" charset="0"/>
                          <a:cs typeface="Arial" panose="020B0604020202020204" pitchFamily="34" charset="0"/>
                        </a:defRPr>
                      </a:pPr>
                      <a:t>[VALUE]</a:t>
                    </a:fld>
                    <a:endParaRPr lang="en-US"/>
                  </a:p>
                </c:rich>
              </c:tx>
              <c:numFmt formatCode="#,##0.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bg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554B-4E7D-9688-34169608A14F}"/>
                </c:ext>
              </c:extLst>
            </c:dLbl>
            <c:dLbl>
              <c:idx val="1"/>
              <c:tx>
                <c:rich>
                  <a:bodyPr/>
                  <a:lstStyle/>
                  <a:p>
                    <a:r>
                      <a:rPr lang="en-US"/>
                      <a:t>PR</a:t>
                    </a:r>
                  </a:p>
                  <a:p>
                    <a:fld id="{067C0CDC-8113-4506-893E-B7527DB95684}" type="VALUE">
                      <a:rPr lang="en-US" smtClean="0"/>
                      <a:pPr/>
                      <a:t>[VALUE]</a:t>
                    </a:fld>
                    <a:endParaRPr lang="en-US"/>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520F-4FA8-8273-5455F14D3CC6}"/>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bg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19050" cap="flat" cmpd="sng" algn="ctr">
                      <a:solidFill>
                        <a:srgbClr val="015A97"/>
                      </a:solidFill>
                      <a:round/>
                    </a:ln>
                    <a:effectLst/>
                  </c:spPr>
                </c15:leaderLines>
              </c:ext>
            </c:extLst>
          </c:dLbls>
          <c:cat>
            <c:strRef>
              <c:f>Sheet1!$A$2:$A$3</c:f>
              <c:strCache>
                <c:ptCount val="2"/>
                <c:pt idx="0">
                  <c:v>Patients without del(17p) 
n=136</c:v>
                </c:pt>
                <c:pt idx="1">
                  <c:v>All treated patients 
N=159</c:v>
                </c:pt>
              </c:strCache>
            </c:strRef>
          </c:cat>
          <c:val>
            <c:numRef>
              <c:f>Sheet1!$E$2:$E$3</c:f>
              <c:numCache>
                <c:formatCode>General</c:formatCode>
                <c:ptCount val="2"/>
                <c:pt idx="0">
                  <c:v>39</c:v>
                </c:pt>
                <c:pt idx="1">
                  <c:v>40.299999999999997</c:v>
                </c:pt>
              </c:numCache>
            </c:numRef>
          </c:val>
          <c:extLst>
            <c:ext xmlns:c16="http://schemas.microsoft.com/office/drawing/2014/chart" uri="{C3380CC4-5D6E-409C-BE32-E72D297353CC}">
              <c16:uniqueId val="{00000006-554B-4E7D-9688-34169608A14F}"/>
            </c:ext>
          </c:extLst>
        </c:ser>
        <c:ser>
          <c:idx val="2"/>
          <c:order val="1"/>
          <c:tx>
            <c:strRef>
              <c:f>Sheet1!$D$1</c:f>
              <c:strCache>
                <c:ptCount val="1"/>
                <c:pt idx="0">
                  <c:v>nPR</c:v>
                </c:pt>
              </c:strCache>
            </c:strRef>
          </c:tx>
          <c:spPr>
            <a:solidFill>
              <a:srgbClr val="C5258F"/>
            </a:solidFill>
            <a:ln>
              <a:noFill/>
            </a:ln>
            <a:effectLst/>
          </c:spPr>
          <c:invertIfNegative val="0"/>
          <c:dLbls>
            <c:dLbl>
              <c:idx val="0"/>
              <c:layout>
                <c:manualLayout>
                  <c:x val="9.5484414034377865E-2"/>
                  <c:y val="8.578912047745324E-2"/>
                </c:manualLayout>
              </c:layout>
              <c:tx>
                <c:rich>
                  <a:bodyPr/>
                  <a:lstStyle/>
                  <a:p>
                    <a:r>
                      <a:rPr lang="en-US" dirty="0" err="1"/>
                      <a:t>nPR</a:t>
                    </a:r>
                    <a:endParaRPr lang="en-US" dirty="0"/>
                  </a:p>
                  <a:p>
                    <a:fld id="{7010528E-DC9F-42E0-8905-873537B1E195}" type="VALUE">
                      <a:rPr lang="en-US" smtClean="0"/>
                      <a:pPr/>
                      <a:t>[VALUE]</a:t>
                    </a:fld>
                    <a:endParaRPr lang="en-US"/>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554B-4E7D-9688-34169608A14F}"/>
                </c:ext>
              </c:extLst>
            </c:dLbl>
            <c:dLbl>
              <c:idx val="1"/>
              <c:layout>
                <c:manualLayout>
                  <c:x val="9.3967446399489632E-2"/>
                  <c:y val="7.6051293459311387E-2"/>
                </c:manualLayout>
              </c:layout>
              <c:tx>
                <c:rich>
                  <a:bodyPr/>
                  <a:lstStyle/>
                  <a:p>
                    <a:r>
                      <a:rPr lang="en-US" dirty="0" err="1"/>
                      <a:t>nPR</a:t>
                    </a:r>
                    <a:endParaRPr lang="en-US" dirty="0"/>
                  </a:p>
                  <a:p>
                    <a:fld id="{51F3875D-7A63-4FDD-9987-B8F56D4C8F2B}" type="VALUE">
                      <a:rPr lang="en-US" smtClean="0"/>
                      <a:pPr/>
                      <a:t>[VALUE]</a:t>
                    </a:fld>
                    <a:endParaRPr lang="en-US"/>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554B-4E7D-9688-34169608A14F}"/>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rgbClr val="000000"/>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19050" cap="flat" cmpd="sng" algn="ctr">
                      <a:solidFill>
                        <a:srgbClr val="C5258F"/>
                      </a:solidFill>
                      <a:round/>
                    </a:ln>
                    <a:effectLst/>
                  </c:spPr>
                </c15:leaderLines>
              </c:ext>
            </c:extLst>
          </c:dLbls>
          <c:cat>
            <c:strRef>
              <c:f>Sheet1!$A$2:$A$3</c:f>
              <c:strCache>
                <c:ptCount val="2"/>
                <c:pt idx="0">
                  <c:v>Patients without del(17p) 
n=136</c:v>
                </c:pt>
                <c:pt idx="1">
                  <c:v>All treated patients 
N=159</c:v>
                </c:pt>
              </c:strCache>
            </c:strRef>
          </c:cat>
          <c:val>
            <c:numRef>
              <c:f>Sheet1!$D$2:$D$3</c:f>
              <c:numCache>
                <c:formatCode>General</c:formatCode>
                <c:ptCount val="2"/>
                <c:pt idx="0">
                  <c:v>0.7</c:v>
                </c:pt>
                <c:pt idx="1">
                  <c:v>0.6</c:v>
                </c:pt>
              </c:numCache>
            </c:numRef>
          </c:val>
          <c:extLst>
            <c:ext xmlns:c16="http://schemas.microsoft.com/office/drawing/2014/chart" uri="{C3380CC4-5D6E-409C-BE32-E72D297353CC}">
              <c16:uniqueId val="{00000004-554B-4E7D-9688-34169608A14F}"/>
            </c:ext>
          </c:extLst>
        </c:ser>
        <c:ser>
          <c:idx val="1"/>
          <c:order val="2"/>
          <c:tx>
            <c:strRef>
              <c:f>Sheet1!$C$1</c:f>
              <c:strCache>
                <c:ptCount val="1"/>
                <c:pt idx="0">
                  <c:v>CRi</c:v>
                </c:pt>
              </c:strCache>
            </c:strRef>
          </c:tx>
          <c:spPr>
            <a:solidFill>
              <a:srgbClr val="F7921E"/>
            </a:solidFill>
            <a:ln>
              <a:noFill/>
            </a:ln>
            <a:effectLst/>
          </c:spPr>
          <c:invertIfNegative val="0"/>
          <c:dLbls>
            <c:dLbl>
              <c:idx val="0"/>
              <c:layout>
                <c:manualLayout>
                  <c:x val="9.2520276463925452E-2"/>
                  <c:y val="-7.2362609797210861E-2"/>
                </c:manualLayout>
              </c:layout>
              <c:tx>
                <c:rich>
                  <a:bodyPr/>
                  <a:lstStyle/>
                  <a:p>
                    <a:r>
                      <a:rPr lang="en-US" dirty="0" err="1"/>
                      <a:t>CRi</a:t>
                    </a:r>
                    <a:endParaRPr lang="en-US" dirty="0"/>
                  </a:p>
                  <a:p>
                    <a:fld id="{569E3203-3549-4AAE-A9BD-844E62742E00}" type="VALUE">
                      <a:rPr lang="en-US" smtClean="0"/>
                      <a:pPr/>
                      <a:t>[VALUE]</a:t>
                    </a:fld>
                    <a:endParaRPr lang="en-US"/>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A11C-1E4B-B60E-9CEE7FB2AE82}"/>
                </c:ext>
              </c:extLst>
            </c:dLbl>
            <c:dLbl>
              <c:idx val="1"/>
              <c:layout>
                <c:manualLayout>
                  <c:x val="9.3287702748670556E-2"/>
                  <c:y val="-6.8657792604079157E-2"/>
                </c:manualLayout>
              </c:layout>
              <c:tx>
                <c:rich>
                  <a:bodyPr/>
                  <a:lstStyle/>
                  <a:p>
                    <a:r>
                      <a:rPr lang="en-US" dirty="0" err="1"/>
                      <a:t>CRi</a:t>
                    </a:r>
                    <a:endParaRPr lang="en-US" dirty="0"/>
                  </a:p>
                  <a:p>
                    <a:fld id="{CA7EE29C-2012-49C0-B90C-FE4DB2B06EDA}" type="VALUE">
                      <a:rPr lang="en-US" smtClean="0"/>
                      <a:pPr/>
                      <a:t>[VALUE]</a:t>
                    </a:fld>
                    <a:endParaRPr lang="en-US"/>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554B-4E7D-9688-34169608A14F}"/>
                </c:ext>
              </c:extLst>
            </c:dLbl>
            <c:dLbl>
              <c:idx val="2"/>
              <c:layout>
                <c:manualLayout>
                  <c:x val="6.2008309240808884E-2"/>
                  <c:y val="-2.5163247393028169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0C6-C641-8F44-1FCA0BB0835F}"/>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rgbClr val="000000"/>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19050" cap="flat" cmpd="sng" algn="ctr">
                      <a:solidFill>
                        <a:srgbClr val="F7921E"/>
                      </a:solidFill>
                      <a:round/>
                    </a:ln>
                    <a:effectLst/>
                  </c:spPr>
                </c15:leaderLines>
              </c:ext>
            </c:extLst>
          </c:dLbls>
          <c:cat>
            <c:strRef>
              <c:f>Sheet1!$A$2:$A$3</c:f>
              <c:strCache>
                <c:ptCount val="2"/>
                <c:pt idx="0">
                  <c:v>Patients without del(17p) 
n=136</c:v>
                </c:pt>
                <c:pt idx="1">
                  <c:v>All treated patients 
N=159</c:v>
                </c:pt>
              </c:strCache>
            </c:strRef>
          </c:cat>
          <c:val>
            <c:numRef>
              <c:f>Sheet1!$C$2:$C$3</c:f>
              <c:numCache>
                <c:formatCode>General</c:formatCode>
                <c:ptCount val="2"/>
                <c:pt idx="0">
                  <c:v>1.5</c:v>
                </c:pt>
                <c:pt idx="1">
                  <c:v>3.1</c:v>
                </c:pt>
              </c:numCache>
            </c:numRef>
          </c:val>
          <c:extLst>
            <c:ext xmlns:c16="http://schemas.microsoft.com/office/drawing/2014/chart" uri="{C3380CC4-5D6E-409C-BE32-E72D297353CC}">
              <c16:uniqueId val="{00000003-554B-4E7D-9688-34169608A14F}"/>
            </c:ext>
          </c:extLst>
        </c:ser>
        <c:ser>
          <c:idx val="0"/>
          <c:order val="3"/>
          <c:tx>
            <c:strRef>
              <c:f>Sheet1!$B$1</c:f>
              <c:strCache>
                <c:ptCount val="1"/>
                <c:pt idx="0">
                  <c:v>CR</c:v>
                </c:pt>
              </c:strCache>
            </c:strRef>
          </c:tx>
          <c:spPr>
            <a:solidFill>
              <a:srgbClr val="95CA53"/>
            </a:solidFill>
            <a:ln>
              <a:noFill/>
            </a:ln>
            <a:effectLst/>
          </c:spPr>
          <c:invertIfNegative val="0"/>
          <c:dLbls>
            <c:dLbl>
              <c:idx val="0"/>
              <c:tx>
                <c:rich>
                  <a:bodyPr/>
                  <a:lstStyle/>
                  <a:p>
                    <a:r>
                      <a:rPr lang="en-US"/>
                      <a:t>CR</a:t>
                    </a:r>
                  </a:p>
                  <a:p>
                    <a:fld id="{D62CE766-A174-4204-AA0B-9E01E8474D2B}" type="VALUE">
                      <a:rPr lang="en-US" smtClean="0"/>
                      <a:pPr/>
                      <a:t>[VALUE]</a:t>
                    </a:fld>
                    <a:endParaRPr lang="en-US"/>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520F-4FA8-8273-5455F14D3CC6}"/>
                </c:ext>
              </c:extLst>
            </c:dLbl>
            <c:dLbl>
              <c:idx val="1"/>
              <c:tx>
                <c:rich>
                  <a:bodyPr/>
                  <a:lstStyle/>
                  <a:p>
                    <a:r>
                      <a:rPr lang="en-US"/>
                      <a:t>CR</a:t>
                    </a:r>
                  </a:p>
                  <a:p>
                    <a:fld id="{2B4ED3C7-D94E-45C9-80FD-4A48CD928B52}" type="VALUE">
                      <a:rPr lang="en-US" smtClean="0"/>
                      <a:pPr/>
                      <a:t>[VALUE]</a:t>
                    </a:fld>
                    <a:endParaRPr lang="en-US"/>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520F-4FA8-8273-5455F14D3CC6}"/>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rgbClr val="000000"/>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19050" cap="flat" cmpd="sng" algn="ctr">
                      <a:solidFill>
                        <a:srgbClr val="7C7C7C"/>
                      </a:solidFill>
                      <a:round/>
                    </a:ln>
                    <a:effectLst/>
                  </c:spPr>
                </c15:leaderLines>
              </c:ext>
            </c:extLst>
          </c:dLbls>
          <c:cat>
            <c:strRef>
              <c:f>Sheet1!$A$2:$A$3</c:f>
              <c:strCache>
                <c:ptCount val="2"/>
                <c:pt idx="0">
                  <c:v>Patients without del(17p) 
n=136</c:v>
                </c:pt>
                <c:pt idx="1">
                  <c:v>All treated patients 
N=159</c:v>
                </c:pt>
              </c:strCache>
            </c:strRef>
          </c:cat>
          <c:val>
            <c:numRef>
              <c:f>Sheet1!$B$2:$B$3</c:f>
              <c:numCache>
                <c:formatCode>General</c:formatCode>
                <c:ptCount val="2"/>
                <c:pt idx="0">
                  <c:v>54.4</c:v>
                </c:pt>
                <c:pt idx="1">
                  <c:v>52.2</c:v>
                </c:pt>
              </c:numCache>
            </c:numRef>
          </c:val>
          <c:extLst>
            <c:ext xmlns:c16="http://schemas.microsoft.com/office/drawing/2014/chart" uri="{C3380CC4-5D6E-409C-BE32-E72D297353CC}">
              <c16:uniqueId val="{00000002-554B-4E7D-9688-34169608A14F}"/>
            </c:ext>
          </c:extLst>
        </c:ser>
        <c:dLbls>
          <c:showLegendKey val="0"/>
          <c:showVal val="0"/>
          <c:showCatName val="0"/>
          <c:showSerName val="0"/>
          <c:showPercent val="0"/>
          <c:showBubbleSize val="0"/>
        </c:dLbls>
        <c:gapWidth val="230"/>
        <c:overlap val="100"/>
        <c:axId val="1400974655"/>
        <c:axId val="1417722303"/>
      </c:barChart>
      <c:catAx>
        <c:axId val="1400974655"/>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417722303"/>
        <c:crosses val="autoZero"/>
        <c:auto val="1"/>
        <c:lblAlgn val="ctr"/>
        <c:lblOffset val="100"/>
        <c:noMultiLvlLbl val="0"/>
      </c:catAx>
      <c:valAx>
        <c:axId val="1417722303"/>
        <c:scaling>
          <c:orientation val="minMax"/>
          <c:max val="100"/>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400" b="1" i="0" u="none" strike="noStrike" kern="1200" baseline="0">
                    <a:solidFill>
                      <a:srgbClr val="000000"/>
                    </a:solidFill>
                    <a:latin typeface="Arial" panose="020B0604020202020204" pitchFamily="34" charset="0"/>
                    <a:ea typeface="+mn-ea"/>
                    <a:cs typeface="Arial" panose="020B0604020202020204" pitchFamily="34" charset="0"/>
                  </a:defRPr>
                </a:pPr>
                <a:r>
                  <a:rPr lang="en-US" sz="1400" b="1" baseline="0" dirty="0">
                    <a:solidFill>
                      <a:srgbClr val="000000"/>
                    </a:solidFill>
                    <a:latin typeface="Arial" panose="020B0604020202020204" pitchFamily="34" charset="0"/>
                    <a:cs typeface="Arial" panose="020B0604020202020204" pitchFamily="34" charset="0"/>
                  </a:rPr>
                  <a:t>Patients (%)</a:t>
                </a:r>
                <a:endParaRPr lang="en-US" sz="1400" b="1" dirty="0">
                  <a:solidFill>
                    <a:srgbClr val="000000"/>
                  </a:solidFill>
                  <a:latin typeface="Arial" panose="020B0604020202020204" pitchFamily="34" charset="0"/>
                  <a:cs typeface="Arial" panose="020B0604020202020204" pitchFamily="34" charset="0"/>
                </a:endParaRPr>
              </a:p>
            </c:rich>
          </c:tx>
          <c:layout>
            <c:manualLayout>
              <c:xMode val="edge"/>
              <c:yMode val="edge"/>
              <c:x val="0.13559625758904811"/>
              <c:y val="0.11660540578778016"/>
            </c:manualLayout>
          </c:layout>
          <c:overlay val="0"/>
          <c:spPr>
            <a:noFill/>
            <a:ln>
              <a:noFill/>
            </a:ln>
            <a:effectLst/>
          </c:spPr>
          <c:txPr>
            <a:bodyPr rot="-5400000" spcFirstLastPara="1" vertOverflow="ellipsis" vert="horz" wrap="square" anchor="ctr" anchorCtr="1"/>
            <a:lstStyle/>
            <a:p>
              <a:pPr>
                <a:defRPr sz="1400" b="1" i="0" u="none" strike="noStrike" kern="1200" baseline="0">
                  <a:solidFill>
                    <a:srgbClr val="000000"/>
                  </a:solidFill>
                  <a:latin typeface="Arial" panose="020B0604020202020204" pitchFamily="34" charset="0"/>
                  <a:ea typeface="+mn-ea"/>
                  <a:cs typeface="Arial" panose="020B0604020202020204" pitchFamily="34" charset="0"/>
                </a:defRPr>
              </a:pPr>
              <a:endParaRPr lang="en-US"/>
            </a:p>
          </c:txPr>
        </c:title>
        <c:numFmt formatCode="#,##0" sourceLinked="0"/>
        <c:majorTickMark val="out"/>
        <c:minorTickMark val="none"/>
        <c:tickLblPos val="nextTo"/>
        <c:spPr>
          <a:noFill/>
          <a:ln>
            <a:solidFill>
              <a:srgbClr val="000000"/>
            </a:solidFill>
          </a:ln>
          <a:effectLst/>
        </c:spPr>
        <c:txPr>
          <a:bodyPr rot="-60000000" spcFirstLastPara="1" vertOverflow="ellipsis" vert="horz" wrap="square" anchor="ctr" anchorCtr="1"/>
          <a:lstStyle/>
          <a:p>
            <a:pPr>
              <a:defRPr sz="1200" b="0" i="0" u="none" strike="noStrike" kern="1200" baseline="0">
                <a:solidFill>
                  <a:srgbClr val="000000"/>
                </a:solidFill>
                <a:latin typeface="Arial" panose="020B0604020202020204" pitchFamily="34" charset="0"/>
                <a:ea typeface="+mn-ea"/>
                <a:cs typeface="Arial" panose="020B0604020202020204" pitchFamily="34" charset="0"/>
              </a:defRPr>
            </a:pPr>
            <a:endParaRPr lang="en-US"/>
          </a:p>
        </c:txPr>
        <c:crossAx val="1400974655"/>
        <c:crosses val="autoZero"/>
        <c:crossBetween val="between"/>
        <c:majorUnit val="1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userShapes r:id="rId5"/>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236916010254355"/>
          <c:y val="5.1135499935300942E-2"/>
          <c:w val="0.55188847845005651"/>
          <c:h val="0.63926643582202825"/>
        </c:manualLayout>
      </c:layout>
      <c:barChart>
        <c:barDir val="col"/>
        <c:grouping val="clustered"/>
        <c:varyColors val="0"/>
        <c:ser>
          <c:idx val="1"/>
          <c:order val="0"/>
          <c:tx>
            <c:strRef>
              <c:f>Sheet1!$A$2</c:f>
              <c:strCache>
                <c:ptCount val="1"/>
                <c:pt idx="0">
                  <c:v>Patients without del(17p) 
n=136</c:v>
                </c:pt>
              </c:strCache>
            </c:strRef>
          </c:tx>
          <c:spPr>
            <a:solidFill>
              <a:srgbClr val="660066"/>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bg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19050" cap="flat" cmpd="sng" algn="ctr">
                      <a:solidFill>
                        <a:srgbClr val="F7921E"/>
                      </a:solidFill>
                      <a:round/>
                    </a:ln>
                    <a:effectLst/>
                  </c:spPr>
                </c15:leaderLines>
              </c:ext>
            </c:extLst>
          </c:dLbls>
          <c:errBars>
            <c:errBarType val="both"/>
            <c:errValType val="cust"/>
            <c:noEndCap val="0"/>
            <c:plus>
              <c:numRef>
                <c:f>(Sheet1!$D$2,Sheet1!$F$2)</c:f>
                <c:numCache>
                  <c:formatCode>General</c:formatCode>
                  <c:ptCount val="2"/>
                  <c:pt idx="0">
                    <c:v>7.0999999999999943</c:v>
                  </c:pt>
                  <c:pt idx="1">
                    <c:v>8.1000000000000085</c:v>
                  </c:pt>
                </c:numCache>
              </c:numRef>
            </c:plus>
            <c:minus>
              <c:numRef>
                <c:f>(Sheet1!$E$2,Sheet1!$G$2)</c:f>
                <c:numCache>
                  <c:formatCode>General</c:formatCode>
                  <c:ptCount val="2"/>
                  <c:pt idx="0">
                    <c:v>7.2000000000000028</c:v>
                  </c:pt>
                  <c:pt idx="1">
                    <c:v>8.1999999999999957</c:v>
                  </c:pt>
                </c:numCache>
              </c:numRef>
            </c:minus>
            <c:spPr>
              <a:noFill/>
              <a:ln w="19050" cap="flat" cmpd="sng" algn="ctr">
                <a:solidFill>
                  <a:srgbClr val="7E99AA"/>
                </a:solidFill>
                <a:round/>
              </a:ln>
              <a:effectLst/>
            </c:spPr>
          </c:errBars>
          <c:cat>
            <c:strRef>
              <c:f>Sheet1!$B$1:$C$1</c:f>
              <c:strCache>
                <c:ptCount val="2"/>
                <c:pt idx="0">
                  <c:v>Peripheral blood</c:v>
                </c:pt>
                <c:pt idx="1">
                  <c:v>Bone marrow</c:v>
                </c:pt>
              </c:strCache>
            </c:strRef>
          </c:cat>
          <c:val>
            <c:numRef>
              <c:f>Sheet1!$B$2:$C$2</c:f>
              <c:numCache>
                <c:formatCode>General</c:formatCode>
                <c:ptCount val="2"/>
                <c:pt idx="0">
                  <c:v>76.47</c:v>
                </c:pt>
                <c:pt idx="1">
                  <c:v>61.8</c:v>
                </c:pt>
              </c:numCache>
            </c:numRef>
          </c:val>
          <c:extLst>
            <c:ext xmlns:c16="http://schemas.microsoft.com/office/drawing/2014/chart" uri="{C3380CC4-5D6E-409C-BE32-E72D297353CC}">
              <c16:uniqueId val="{00000000-7D89-A743-9898-9D5ED4812D89}"/>
            </c:ext>
          </c:extLst>
        </c:ser>
        <c:ser>
          <c:idx val="0"/>
          <c:order val="1"/>
          <c:tx>
            <c:strRef>
              <c:f>Sheet1!$A$3</c:f>
              <c:strCache>
                <c:ptCount val="1"/>
                <c:pt idx="0">
                  <c:v>All treated patients
N=159</c:v>
                </c:pt>
              </c:strCache>
            </c:strRef>
          </c:tx>
          <c:spPr>
            <a:solidFill>
              <a:srgbClr val="006784"/>
            </a:solidFill>
            <a:ln>
              <a:noFill/>
            </a:ln>
            <a:effectLst/>
          </c:spPr>
          <c:invertIfNegative val="0"/>
          <c:dPt>
            <c:idx val="0"/>
            <c:invertIfNegative val="0"/>
            <c:bubble3D val="0"/>
            <c:spPr>
              <a:solidFill>
                <a:srgbClr val="006784"/>
              </a:solidFill>
              <a:ln>
                <a:noFill/>
              </a:ln>
              <a:effectLst/>
            </c:spPr>
            <c:extLst>
              <c:ext xmlns:c16="http://schemas.microsoft.com/office/drawing/2014/chart" uri="{C3380CC4-5D6E-409C-BE32-E72D297353CC}">
                <c16:uniqueId val="{00000000-1BFB-4143-9152-CCE72EA4BA51}"/>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bg2"/>
                    </a:solidFill>
                    <a:latin typeface="Arial" panose="020B0604020202020204" pitchFamily="34" charset="0"/>
                    <a:ea typeface="+mn-ea"/>
                    <a:cs typeface="Arial" panose="020B0604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19050" cap="flat" cmpd="sng" algn="ctr">
                      <a:solidFill>
                        <a:srgbClr val="7C7C7C"/>
                      </a:solidFill>
                      <a:round/>
                    </a:ln>
                    <a:effectLst/>
                  </c:spPr>
                </c15:leaderLines>
              </c:ext>
            </c:extLst>
          </c:dLbls>
          <c:errBars>
            <c:errBarType val="both"/>
            <c:errValType val="fixedVal"/>
            <c:noEndCap val="0"/>
            <c:val val="5"/>
            <c:spPr>
              <a:noFill/>
              <a:ln w="19050" cap="flat" cmpd="sng" algn="ctr">
                <a:solidFill>
                  <a:srgbClr val="7E99AA"/>
                </a:solidFill>
                <a:round/>
              </a:ln>
              <a:effectLst/>
            </c:spPr>
          </c:errBars>
          <c:cat>
            <c:strRef>
              <c:f>Sheet1!$B$1:$C$1</c:f>
              <c:strCache>
                <c:ptCount val="2"/>
                <c:pt idx="0">
                  <c:v>Peripheral blood</c:v>
                </c:pt>
                <c:pt idx="1">
                  <c:v>Bone marrow</c:v>
                </c:pt>
              </c:strCache>
            </c:strRef>
          </c:cat>
          <c:val>
            <c:numRef>
              <c:f>Sheet1!$B$3:$C$3</c:f>
              <c:numCache>
                <c:formatCode>General</c:formatCode>
                <c:ptCount val="2"/>
                <c:pt idx="0">
                  <c:v>76.7</c:v>
                </c:pt>
                <c:pt idx="1">
                  <c:v>59.7</c:v>
                </c:pt>
              </c:numCache>
            </c:numRef>
          </c:val>
          <c:extLst>
            <c:ext xmlns:c16="http://schemas.microsoft.com/office/drawing/2014/chart" uri="{C3380CC4-5D6E-409C-BE32-E72D297353CC}">
              <c16:uniqueId val="{00000001-7D89-A743-9898-9D5ED4812D89}"/>
            </c:ext>
          </c:extLst>
        </c:ser>
        <c:dLbls>
          <c:dLblPos val="ctr"/>
          <c:showLegendKey val="0"/>
          <c:showVal val="1"/>
          <c:showCatName val="0"/>
          <c:showSerName val="0"/>
          <c:showPercent val="0"/>
          <c:showBubbleSize val="0"/>
        </c:dLbls>
        <c:gapWidth val="180"/>
        <c:axId val="1400974655"/>
        <c:axId val="1417722303"/>
        <c:extLst/>
      </c:barChart>
      <c:catAx>
        <c:axId val="1400974655"/>
        <c:scaling>
          <c:orientation val="minMax"/>
        </c:scaling>
        <c:delete val="0"/>
        <c:axPos val="b"/>
        <c:numFmt formatCode="General" sourceLinked="1"/>
        <c:majorTickMark val="none"/>
        <c:minorTickMark val="none"/>
        <c:tickLblPos val="nextTo"/>
        <c:spPr>
          <a:noFill/>
          <a:ln w="12700" cap="flat" cmpd="sng" algn="ctr">
            <a:solidFill>
              <a:srgbClr val="000000"/>
            </a:solidFill>
            <a:round/>
          </a:ln>
          <a:effectLst/>
        </c:spPr>
        <c:txPr>
          <a:bodyPr rot="-60000000" spcFirstLastPara="1" vertOverflow="ellipsis" vert="horz" wrap="square" anchor="ctr" anchorCtr="1"/>
          <a:lstStyle/>
          <a:p>
            <a:pPr>
              <a:defRPr sz="1400" b="1"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417722303"/>
        <c:crosses val="autoZero"/>
        <c:auto val="1"/>
        <c:lblAlgn val="ctr"/>
        <c:lblOffset val="100"/>
        <c:noMultiLvlLbl val="0"/>
      </c:catAx>
      <c:valAx>
        <c:axId val="1417722303"/>
        <c:scaling>
          <c:orientation val="minMax"/>
          <c:max val="100"/>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400" b="1" i="0" u="none" strike="noStrike" kern="1200" baseline="0">
                    <a:solidFill>
                      <a:srgbClr val="000000"/>
                    </a:solidFill>
                    <a:latin typeface="Arial" panose="020B0604020202020204" pitchFamily="34" charset="0"/>
                    <a:ea typeface="+mn-ea"/>
                    <a:cs typeface="Arial" panose="020B0604020202020204" pitchFamily="34" charset="0"/>
                  </a:defRPr>
                </a:pPr>
                <a:r>
                  <a:rPr lang="en-US" sz="1400" b="1" baseline="0" dirty="0">
                    <a:solidFill>
                      <a:srgbClr val="000000"/>
                    </a:solidFill>
                    <a:latin typeface="Arial" panose="020B0604020202020204" pitchFamily="34" charset="0"/>
                    <a:cs typeface="Arial" panose="020B0604020202020204" pitchFamily="34" charset="0"/>
                  </a:rPr>
                  <a:t>Patients (%)</a:t>
                </a:r>
                <a:endParaRPr lang="en-US" sz="1400" b="1" dirty="0">
                  <a:solidFill>
                    <a:srgbClr val="000000"/>
                  </a:solidFill>
                  <a:latin typeface="Arial" panose="020B0604020202020204" pitchFamily="34" charset="0"/>
                  <a:cs typeface="Arial" panose="020B0604020202020204" pitchFamily="34" charset="0"/>
                </a:endParaRPr>
              </a:p>
            </c:rich>
          </c:tx>
          <c:layout>
            <c:manualLayout>
              <c:xMode val="edge"/>
              <c:yMode val="edge"/>
              <c:x val="0.12865278756476037"/>
              <c:y val="0.22221302532966514"/>
            </c:manualLayout>
          </c:layout>
          <c:overlay val="0"/>
          <c:spPr>
            <a:noFill/>
            <a:ln>
              <a:noFill/>
            </a:ln>
            <a:effectLst/>
          </c:spPr>
          <c:txPr>
            <a:bodyPr rot="-5400000" spcFirstLastPara="1" vertOverflow="ellipsis" vert="horz" wrap="square" anchor="ctr" anchorCtr="1"/>
            <a:lstStyle/>
            <a:p>
              <a:pPr>
                <a:defRPr sz="1400" b="1" i="0" u="none" strike="noStrike" kern="1200" baseline="0">
                  <a:solidFill>
                    <a:srgbClr val="000000"/>
                  </a:solidFill>
                  <a:latin typeface="Arial" panose="020B0604020202020204" pitchFamily="34" charset="0"/>
                  <a:ea typeface="+mn-ea"/>
                  <a:cs typeface="Arial" panose="020B0604020202020204" pitchFamily="34" charset="0"/>
                </a:defRPr>
              </a:pPr>
              <a:endParaRPr lang="en-US"/>
            </a:p>
          </c:txPr>
        </c:title>
        <c:numFmt formatCode="General" sourceLinked="0"/>
        <c:majorTickMark val="out"/>
        <c:minorTickMark val="none"/>
        <c:tickLblPos val="nextTo"/>
        <c:spPr>
          <a:noFill/>
          <a:ln w="12700">
            <a:solidFill>
              <a:srgbClr val="000000"/>
            </a:solidFill>
          </a:ln>
          <a:effectLst/>
        </c:spPr>
        <c:txPr>
          <a:bodyPr rot="-60000000" spcFirstLastPara="1" vertOverflow="ellipsis" vert="horz" wrap="square" anchor="ctr" anchorCtr="1"/>
          <a:lstStyle/>
          <a:p>
            <a:pPr>
              <a:defRPr sz="1400" b="0" i="0" u="none" strike="noStrike" kern="1200" baseline="0">
                <a:noFill/>
                <a:latin typeface="+mn-lt"/>
                <a:ea typeface="+mn-ea"/>
                <a:cs typeface="Arial" panose="020B0604020202020204" pitchFamily="34" charset="0"/>
              </a:defRPr>
            </a:pPr>
            <a:endParaRPr lang="en-US"/>
          </a:p>
        </c:txPr>
        <c:crossAx val="1400974655"/>
        <c:crossesAt val="1"/>
        <c:crossBetween val="between"/>
      </c:valAx>
      <c:spPr>
        <a:noFill/>
        <a:ln>
          <a:noFill/>
        </a:ln>
        <a:effectLst/>
      </c:spPr>
    </c:plotArea>
    <c:legend>
      <c:legendPos val="b"/>
      <c:layout>
        <c:manualLayout>
          <c:xMode val="edge"/>
          <c:yMode val="edge"/>
          <c:x val="0.33269604925199786"/>
          <c:y val="0.78913528128261079"/>
          <c:w val="0.3359310587060233"/>
          <c:h val="0.20785267052461814"/>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I+V</c:v>
                </c:pt>
              </c:strCache>
            </c:strRef>
          </c:tx>
          <c:spPr>
            <a:solidFill>
              <a:srgbClr val="006784"/>
            </a:solidFill>
            <a:ln>
              <a:noFill/>
            </a:ln>
            <a:effectLst/>
          </c:spPr>
          <c:invertIfNegative val="0"/>
          <c:dLbls>
            <c:dLbl>
              <c:idx val="0"/>
              <c:tx>
                <c:rich>
                  <a:bodyPr/>
                  <a:lstStyle/>
                  <a:p>
                    <a:r>
                      <a:rPr lang="en-US"/>
                      <a:t>51.9%</a:t>
                    </a:r>
                    <a:endParaRPr lang="en-US" dirty="0"/>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937B-4EF7-99FC-CB64C32228ED}"/>
                </c:ext>
              </c:extLst>
            </c:dLbl>
            <c:dLbl>
              <c:idx val="1"/>
              <c:tx>
                <c:rich>
                  <a:bodyPr/>
                  <a:lstStyle/>
                  <a:p>
                    <a:r>
                      <a:rPr lang="en-US"/>
                      <a:t>54.7%</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937B-4EF7-99FC-CB64C32228ED}"/>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rgbClr val="00000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BM</c:v>
                </c:pt>
                <c:pt idx="1">
                  <c:v>PB</c:v>
                </c:pt>
              </c:strCache>
            </c:strRef>
          </c:cat>
          <c:val>
            <c:numRef>
              <c:f>Sheet1!$B$2:$B$3</c:f>
              <c:numCache>
                <c:formatCode>General</c:formatCode>
                <c:ptCount val="2"/>
                <c:pt idx="0">
                  <c:v>51.9</c:v>
                </c:pt>
                <c:pt idx="1">
                  <c:v>54.7</c:v>
                </c:pt>
              </c:numCache>
            </c:numRef>
          </c:val>
          <c:extLst>
            <c:ext xmlns:c16="http://schemas.microsoft.com/office/drawing/2014/chart" uri="{C3380CC4-5D6E-409C-BE32-E72D297353CC}">
              <c16:uniqueId val="{00000000-6352-4BA1-8DAE-4B502D0462D0}"/>
            </c:ext>
          </c:extLst>
        </c:ser>
        <c:ser>
          <c:idx val="1"/>
          <c:order val="1"/>
          <c:tx>
            <c:strRef>
              <c:f>Sheet1!$C$1</c:f>
              <c:strCache>
                <c:ptCount val="1"/>
                <c:pt idx="0">
                  <c:v>Clb+O</c:v>
                </c:pt>
              </c:strCache>
            </c:strRef>
          </c:tx>
          <c:spPr>
            <a:solidFill>
              <a:srgbClr val="94420E"/>
            </a:solidFill>
            <a:ln>
              <a:noFill/>
            </a:ln>
            <a:effectLst/>
          </c:spPr>
          <c:invertIfNegative val="0"/>
          <c:dLbls>
            <c:dLbl>
              <c:idx val="0"/>
              <c:tx>
                <c:rich>
                  <a:bodyPr/>
                  <a:lstStyle/>
                  <a:p>
                    <a:r>
                      <a:rPr lang="en-US"/>
                      <a:t>17.1%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937B-4EF7-99FC-CB64C32228ED}"/>
                </c:ext>
              </c:extLst>
            </c:dLbl>
            <c:dLbl>
              <c:idx val="1"/>
              <c:tx>
                <c:rich>
                  <a:bodyPr/>
                  <a:lstStyle/>
                  <a:p>
                    <a:r>
                      <a:rPr lang="en-US" dirty="0"/>
                      <a:t>39.0%</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1A16-4211-940D-876E16AE96B3}"/>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rgbClr val="00000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BM</c:v>
                </c:pt>
                <c:pt idx="1">
                  <c:v>PB</c:v>
                </c:pt>
              </c:strCache>
            </c:strRef>
          </c:cat>
          <c:val>
            <c:numRef>
              <c:f>Sheet1!$C$2:$C$3</c:f>
              <c:numCache>
                <c:formatCode>General</c:formatCode>
                <c:ptCount val="2"/>
                <c:pt idx="0">
                  <c:v>17.100000000000001</c:v>
                </c:pt>
                <c:pt idx="1">
                  <c:v>39</c:v>
                </c:pt>
              </c:numCache>
            </c:numRef>
          </c:val>
          <c:extLst>
            <c:ext xmlns:c16="http://schemas.microsoft.com/office/drawing/2014/chart" uri="{C3380CC4-5D6E-409C-BE32-E72D297353CC}">
              <c16:uniqueId val="{00000001-6352-4BA1-8DAE-4B502D0462D0}"/>
            </c:ext>
          </c:extLst>
        </c:ser>
        <c:dLbls>
          <c:showLegendKey val="0"/>
          <c:showVal val="0"/>
          <c:showCatName val="0"/>
          <c:showSerName val="0"/>
          <c:showPercent val="0"/>
          <c:showBubbleSize val="0"/>
        </c:dLbls>
        <c:gapWidth val="219"/>
        <c:overlap val="-27"/>
        <c:axId val="802736040"/>
        <c:axId val="802736368"/>
      </c:barChart>
      <c:catAx>
        <c:axId val="802736040"/>
        <c:scaling>
          <c:orientation val="minMax"/>
        </c:scaling>
        <c:delete val="0"/>
        <c:axPos val="b"/>
        <c:numFmt formatCode="General" sourceLinked="1"/>
        <c:majorTickMark val="none"/>
        <c:minorTickMark val="none"/>
        <c:tickLblPos val="nextTo"/>
        <c:spPr>
          <a:solidFill>
            <a:srgbClr val="FFFFFF"/>
          </a:solidFill>
          <a:ln w="12700" cap="flat" cmpd="sng" algn="ctr">
            <a:solidFill>
              <a:srgbClr val="000000"/>
            </a:solidFill>
            <a:round/>
          </a:ln>
          <a:effectLst/>
        </c:spPr>
        <c:txPr>
          <a:bodyPr rot="-60000000" spcFirstLastPara="1" vertOverflow="ellipsis" vert="horz" wrap="square" anchor="ctr" anchorCtr="1"/>
          <a:lstStyle/>
          <a:p>
            <a:pPr>
              <a:defRPr sz="1400" b="0" i="0" u="none" strike="noStrike" kern="1200" baseline="0">
                <a:solidFill>
                  <a:srgbClr val="000000"/>
                </a:solidFill>
                <a:latin typeface="+mn-lt"/>
                <a:ea typeface="+mn-ea"/>
                <a:cs typeface="+mn-cs"/>
              </a:defRPr>
            </a:pPr>
            <a:endParaRPr lang="en-US"/>
          </a:p>
        </c:txPr>
        <c:crossAx val="802736368"/>
        <c:crosses val="autoZero"/>
        <c:auto val="1"/>
        <c:lblAlgn val="ctr"/>
        <c:lblOffset val="100"/>
        <c:noMultiLvlLbl val="0"/>
      </c:catAx>
      <c:valAx>
        <c:axId val="802736368"/>
        <c:scaling>
          <c:orientation val="minMax"/>
          <c:max val="100"/>
        </c:scaling>
        <c:delete val="0"/>
        <c:axPos val="l"/>
        <c:numFmt formatCode="General" sourceLinked="0"/>
        <c:majorTickMark val="out"/>
        <c:minorTickMark val="none"/>
        <c:tickLblPos val="nextTo"/>
        <c:spPr>
          <a:noFill/>
          <a:ln w="12700">
            <a:solidFill>
              <a:srgbClr val="000000"/>
            </a:solidFill>
          </a:ln>
          <a:effectLst/>
        </c:spPr>
        <c:txPr>
          <a:bodyPr rot="-60000000" spcFirstLastPara="1" vertOverflow="ellipsis" vert="horz" wrap="square" anchor="ctr" anchorCtr="1"/>
          <a:lstStyle/>
          <a:p>
            <a:pPr>
              <a:defRPr sz="1197" b="0" i="0" u="none" strike="noStrike" kern="1200" baseline="0">
                <a:solidFill>
                  <a:schemeClr val="tx1">
                    <a:lumMod val="50000"/>
                  </a:schemeClr>
                </a:solidFill>
                <a:latin typeface="+mn-lt"/>
                <a:ea typeface="+mn-ea"/>
                <a:cs typeface="+mn-cs"/>
              </a:defRPr>
            </a:pPr>
            <a:endParaRPr lang="en-US"/>
          </a:p>
        </c:txPr>
        <c:crossAx val="802736040"/>
        <c:crosses val="autoZero"/>
        <c:crossBetween val="between"/>
      </c:valAx>
      <c:spPr>
        <a:noFill/>
        <a:ln>
          <a:noFill/>
        </a:ln>
        <a:effectLst/>
      </c:spPr>
    </c:plotArea>
    <c:legend>
      <c:legendPos val="r"/>
      <c:layout>
        <c:manualLayout>
          <c:xMode val="edge"/>
          <c:yMode val="edge"/>
          <c:x val="0.7882216085230328"/>
          <c:y val="0.65621263331226387"/>
          <c:w val="0.14526521675197354"/>
          <c:h val="0.12857713692160896"/>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50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0.47949</cdr:x>
      <cdr:y>0.06709</cdr:y>
    </cdr:from>
    <cdr:to>
      <cdr:x>0.49492</cdr:x>
      <cdr:y>0.40709</cdr:y>
    </cdr:to>
    <cdr:sp macro="" textlink="">
      <cdr:nvSpPr>
        <cdr:cNvPr id="2" name="Right Bracket 1">
          <a:extLst xmlns:a="http://schemas.openxmlformats.org/drawingml/2006/main">
            <a:ext uri="{FF2B5EF4-FFF2-40B4-BE49-F238E27FC236}">
              <a16:creationId xmlns:a16="http://schemas.microsoft.com/office/drawing/2014/main" id="{3D9AF80F-9635-124C-B00B-3E5DAD214602}"/>
            </a:ext>
          </a:extLst>
        </cdr:cNvPr>
        <cdr:cNvSpPr/>
      </cdr:nvSpPr>
      <cdr:spPr bwMode="auto">
        <a:xfrm xmlns:a="http://schemas.openxmlformats.org/drawingml/2006/main">
          <a:off x="4014255" y="203167"/>
          <a:ext cx="129216" cy="1029600"/>
        </a:xfrm>
        <a:prstGeom xmlns:a="http://schemas.openxmlformats.org/drawingml/2006/main" prst="rightBracket">
          <a:avLst/>
        </a:prstGeom>
        <a:noFill xmlns:a="http://schemas.openxmlformats.org/drawingml/2006/main"/>
        <a:ln xmlns:a="http://schemas.openxmlformats.org/drawingml/2006/main" w="12700" cap="flat" cmpd="sng" algn="ctr">
          <a:solidFill>
            <a:srgbClr val="000000"/>
          </a:solidFill>
          <a:prstDash val="solid"/>
          <a:round/>
          <a:headEnd type="none" w="med" len="med"/>
          <a:tailEnd type="none" w="med" len="med"/>
        </a:ln>
        <a:effectLst xmlns:a="http://schemas.openxmlformats.org/drawingml/2006/main"/>
        <a:extLst xmlns:a="http://schemas.openxmlformats.org/drawingml/2006/main">
          <a:ext uri="{AF507438-7753-43e0-B8FC-AC1667EBCBE1}">
            <a14:hiddenEffects xmlns:a14="http://schemas.microsoft.com/office/drawing/2010/main" xmlns="">
              <a:effectLst>
                <a:outerShdw dist="35921" dir="2700000" algn="ctr" rotWithShape="0">
                  <a:schemeClr val="bg2"/>
                </a:outerShdw>
              </a:effectLst>
            </a14:hiddenEffects>
          </a:ext>
        </a:extLst>
      </cdr:spPr>
      <cdr:txBody>
        <a:bodyPr xmlns:a="http://schemas.openxmlformats.org/drawingml/2006/main" vertOverflow="clip" wrap="square">
          <a:spAutoFit/>
        </a:bodyPr>
        <a:lstStyle xmlns:a="http://schemas.openxmlformats.org/drawingml/2006/main"/>
        <a:p xmlns:a="http://schemas.openxmlformats.org/drawingml/2006/main">
          <a:endParaRPr lang="en-US"/>
        </a:p>
      </cdr:txBody>
    </cdr:sp>
  </cdr:relSizeAnchor>
  <cdr:relSizeAnchor xmlns:cdr="http://schemas.openxmlformats.org/drawingml/2006/chartDrawing">
    <cdr:from>
      <cdr:x>0.76369</cdr:x>
      <cdr:y>0.06448</cdr:y>
    </cdr:from>
    <cdr:to>
      <cdr:x>0.77699</cdr:x>
      <cdr:y>0.40448</cdr:y>
    </cdr:to>
    <cdr:sp macro="" textlink="">
      <cdr:nvSpPr>
        <cdr:cNvPr id="3" name="Right Bracket 2">
          <a:extLst xmlns:a="http://schemas.openxmlformats.org/drawingml/2006/main">
            <a:ext uri="{FF2B5EF4-FFF2-40B4-BE49-F238E27FC236}">
              <a16:creationId xmlns:a16="http://schemas.microsoft.com/office/drawing/2014/main" id="{34AA2E62-E523-6A43-871C-5B840E557C73}"/>
            </a:ext>
          </a:extLst>
        </cdr:cNvPr>
        <cdr:cNvSpPr/>
      </cdr:nvSpPr>
      <cdr:spPr bwMode="auto">
        <a:xfrm xmlns:a="http://schemas.openxmlformats.org/drawingml/2006/main">
          <a:off x="6393607" y="195264"/>
          <a:ext cx="111369" cy="1029600"/>
        </a:xfrm>
        <a:prstGeom xmlns:a="http://schemas.openxmlformats.org/drawingml/2006/main" prst="rightBracket">
          <a:avLst/>
        </a:prstGeom>
        <a:noFill xmlns:a="http://schemas.openxmlformats.org/drawingml/2006/main"/>
        <a:ln xmlns:a="http://schemas.openxmlformats.org/drawingml/2006/main" w="12700" cap="flat" cmpd="sng" algn="ctr">
          <a:solidFill>
            <a:srgbClr val="000000"/>
          </a:solidFill>
          <a:prstDash val="solid"/>
          <a:round/>
          <a:headEnd type="none" w="med" len="med"/>
          <a:tailEnd type="none" w="med" len="med"/>
        </a:ln>
        <a:effectLst xmlns:a="http://schemas.openxmlformats.org/drawingml/2006/main"/>
        <a:extLst xmlns:a="http://schemas.openxmlformats.org/drawingml/2006/main">
          <a:ext uri="{AF507438-7753-43e0-B8FC-AC1667EBCBE1}">
            <a14:hiddenEffects xmlns="" xmlns:a14="http://schemas.microsoft.com/office/drawing/2010/main" xmlns:lc="http://schemas.openxmlformats.org/drawingml/2006/lockedCanvas">
              <a:effectLst>
                <a:outerShdw dist="35921" dir="2700000" algn="ctr" rotWithShape="0">
                  <a:schemeClr val="bg2"/>
                </a:outerShdw>
              </a:effectLst>
            </a14:hiddenEffects>
          </a:ext>
        </a:extLst>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endParaRPr lang="en-US"/>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96C41C-9002-4004-AB3E-F2AB64053FF5}" type="datetimeFigureOut">
              <a:rPr lang="en-US" smtClean="0"/>
              <a:t>9/2/21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5B7CFC-D2A6-4EC8-85D4-BABC6BE9B89E}" type="slidenum">
              <a:rPr lang="en-US" smtClean="0"/>
              <a:t>‹#›</a:t>
            </a:fld>
            <a:endParaRPr lang="en-US"/>
          </a:p>
        </p:txBody>
      </p:sp>
    </p:spTree>
    <p:extLst>
      <p:ext uri="{BB962C8B-B14F-4D97-AF65-F5344CB8AC3E}">
        <p14:creationId xmlns:p14="http://schemas.microsoft.com/office/powerpoint/2010/main" val="36467693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Calibri Regular" charset="0"/>
                <a:ea typeface="+mn-ea"/>
                <a:cs typeface="+mn-cs"/>
              </a:rPr>
              <a:t>Congress 2018, Study# Disease; Author et al.</a:t>
            </a:r>
            <a:endParaRPr kumimoji="0" lang="en-GB" sz="900" b="0" i="0" u="none" strike="noStrike" kern="1200" cap="none" spc="0" normalizeH="0" baseline="0" noProof="0" dirty="0">
              <a:ln>
                <a:noFill/>
              </a:ln>
              <a:solidFill>
                <a:srgbClr val="000000"/>
              </a:solidFill>
              <a:effectLst/>
              <a:uLnTx/>
              <a:uFillTx/>
              <a:latin typeface="Calibri Regular" charset="0"/>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6904992-98B2-43EF-8AFA-B426A3D09A69}" type="slidenum">
              <a:rPr kumimoji="0" lang="en-GB" sz="900" b="0" i="0" u="none" strike="noStrike" kern="1200" cap="none" spc="0" normalizeH="0" baseline="0" noProof="0" smtClean="0">
                <a:ln>
                  <a:noFill/>
                </a:ln>
                <a:solidFill>
                  <a:srgbClr val="000000"/>
                </a:solidFill>
                <a:effectLst/>
                <a:uLnTx/>
                <a:uFillTx/>
                <a:latin typeface="Calibri Regular"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9</a:t>
            </a:fld>
            <a:endParaRPr kumimoji="0" lang="en-GB" sz="900" b="0" i="0" u="none" strike="noStrike" kern="1200" cap="none" spc="0" normalizeH="0" baseline="0" noProof="0" dirty="0">
              <a:ln>
                <a:noFill/>
              </a:ln>
              <a:solidFill>
                <a:srgbClr val="000000"/>
              </a:solidFill>
              <a:effectLst/>
              <a:uLnTx/>
              <a:uFillTx/>
              <a:latin typeface="Calibri Regular" charset="0"/>
              <a:ea typeface="+mn-ea"/>
              <a:cs typeface="+mn-cs"/>
            </a:endParaRPr>
          </a:p>
        </p:txBody>
      </p:sp>
    </p:spTree>
    <p:extLst>
      <p:ext uri="{BB962C8B-B14F-4D97-AF65-F5344CB8AC3E}">
        <p14:creationId xmlns:p14="http://schemas.microsoft.com/office/powerpoint/2010/main" val="1697259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Calibri Regular" charset="0"/>
                <a:ea typeface="+mn-ea"/>
                <a:cs typeface="+mn-cs"/>
              </a:rPr>
              <a:t>Congress 2018, Study# Disease; Author et al.</a:t>
            </a:r>
            <a:endParaRPr kumimoji="0" lang="en-GB" sz="900" b="0" i="0" u="none" strike="noStrike" kern="1200" cap="none" spc="0" normalizeH="0" baseline="0" noProof="0" dirty="0">
              <a:ln>
                <a:noFill/>
              </a:ln>
              <a:solidFill>
                <a:srgbClr val="000000"/>
              </a:solidFill>
              <a:effectLst/>
              <a:uLnTx/>
              <a:uFillTx/>
              <a:latin typeface="Calibri Regular" charset="0"/>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6904992-98B2-43EF-8AFA-B426A3D09A69}" type="slidenum">
              <a:rPr kumimoji="0" lang="en-GB" sz="900" b="0" i="0" u="none" strike="noStrike" kern="1200" cap="none" spc="0" normalizeH="0" baseline="0" noProof="0" smtClean="0">
                <a:ln>
                  <a:noFill/>
                </a:ln>
                <a:solidFill>
                  <a:srgbClr val="000000"/>
                </a:solidFill>
                <a:effectLst/>
                <a:uLnTx/>
                <a:uFillTx/>
                <a:latin typeface="Calibri Regular"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10</a:t>
            </a:fld>
            <a:endParaRPr kumimoji="0" lang="en-GB" sz="900" b="0" i="0" u="none" strike="noStrike" kern="1200" cap="none" spc="0" normalizeH="0" baseline="0" noProof="0" dirty="0">
              <a:ln>
                <a:noFill/>
              </a:ln>
              <a:solidFill>
                <a:srgbClr val="000000"/>
              </a:solidFill>
              <a:effectLst/>
              <a:uLnTx/>
              <a:uFillTx/>
              <a:latin typeface="Calibri Regular" charset="0"/>
              <a:ea typeface="+mn-ea"/>
              <a:cs typeface="+mn-cs"/>
            </a:endParaRPr>
          </a:p>
        </p:txBody>
      </p:sp>
    </p:spTree>
    <p:extLst>
      <p:ext uri="{BB962C8B-B14F-4D97-AF65-F5344CB8AC3E}">
        <p14:creationId xmlns:p14="http://schemas.microsoft.com/office/powerpoint/2010/main" val="2959053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r>
              <a:rPr lang="en-US"/>
              <a:t>Congress 2018, Study# Disease; Author et al.</a:t>
            </a:r>
            <a:endParaRPr lang="en-GB" dirty="0"/>
          </a:p>
        </p:txBody>
      </p:sp>
      <p:sp>
        <p:nvSpPr>
          <p:cNvPr id="5" name="Slide Number Placeholder 4"/>
          <p:cNvSpPr>
            <a:spLocks noGrp="1"/>
          </p:cNvSpPr>
          <p:nvPr>
            <p:ph type="sldNum" sz="quarter" idx="5"/>
          </p:nvPr>
        </p:nvSpPr>
        <p:spPr/>
        <p:txBody>
          <a:bodyPr/>
          <a:lstStyle/>
          <a:p>
            <a:fld id="{66904992-98B2-43EF-8AFA-B426A3D09A69}" type="slidenum">
              <a:rPr lang="en-GB" smtClean="0"/>
              <a:pPr/>
              <a:t>11</a:t>
            </a:fld>
            <a:endParaRPr lang="en-GB" dirty="0"/>
          </a:p>
        </p:txBody>
      </p:sp>
    </p:spTree>
    <p:extLst>
      <p:ext uri="{BB962C8B-B14F-4D97-AF65-F5344CB8AC3E}">
        <p14:creationId xmlns:p14="http://schemas.microsoft.com/office/powerpoint/2010/main" val="387997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95350" y="268288"/>
            <a:ext cx="5221288" cy="2938462"/>
          </a:xfrm>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Calibri Regular" charset="0"/>
                <a:ea typeface="+mn-ea"/>
                <a:cs typeface="+mn-cs"/>
              </a:rPr>
              <a:t>Congress 2018, Study# Disease; Author et al.</a:t>
            </a:r>
            <a:endParaRPr kumimoji="0" lang="en-GB" sz="900" b="0" i="0" u="none" strike="noStrike" kern="1200" cap="none" spc="0" normalizeH="0" baseline="0" noProof="0" dirty="0">
              <a:ln>
                <a:noFill/>
              </a:ln>
              <a:solidFill>
                <a:srgbClr val="000000"/>
              </a:solidFill>
              <a:effectLst/>
              <a:uLnTx/>
              <a:uFillTx/>
              <a:latin typeface="Calibri Regular" charset="0"/>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6904992-98B2-43EF-8AFA-B426A3D09A69}" type="slidenum">
              <a:rPr kumimoji="0" lang="en-GB" sz="900" b="0" i="0" u="none" strike="noStrike" kern="1200" cap="none" spc="0" normalizeH="0" baseline="0" noProof="0" smtClean="0">
                <a:ln>
                  <a:noFill/>
                </a:ln>
                <a:solidFill>
                  <a:srgbClr val="000000"/>
                </a:solidFill>
                <a:effectLst/>
                <a:uLnTx/>
                <a:uFillTx/>
                <a:latin typeface="Calibri Regular"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12</a:t>
            </a:fld>
            <a:endParaRPr kumimoji="0" lang="en-GB" sz="900" b="0" i="0" u="none" strike="noStrike" kern="1200" cap="none" spc="0" normalizeH="0" baseline="0" noProof="0" dirty="0">
              <a:ln>
                <a:noFill/>
              </a:ln>
              <a:solidFill>
                <a:srgbClr val="000000"/>
              </a:solidFill>
              <a:effectLst/>
              <a:uLnTx/>
              <a:uFillTx/>
              <a:latin typeface="Calibri Regular" charset="0"/>
              <a:ea typeface="+mn-ea"/>
              <a:cs typeface="+mn-cs"/>
            </a:endParaRPr>
          </a:p>
        </p:txBody>
      </p:sp>
    </p:spTree>
    <p:extLst>
      <p:ext uri="{BB962C8B-B14F-4D97-AF65-F5344CB8AC3E}">
        <p14:creationId xmlns:p14="http://schemas.microsoft.com/office/powerpoint/2010/main" val="2940717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Calibri Regular" charset="0"/>
                <a:ea typeface="+mn-ea"/>
                <a:cs typeface="+mn-cs"/>
              </a:rPr>
              <a:t>Congress 2018, Study# Disease; Author et al.</a:t>
            </a:r>
            <a:endParaRPr kumimoji="0" lang="en-GB" sz="900" b="0" i="0" u="none" strike="noStrike" kern="1200" cap="none" spc="0" normalizeH="0" baseline="0" noProof="0" dirty="0">
              <a:ln>
                <a:noFill/>
              </a:ln>
              <a:solidFill>
                <a:srgbClr val="000000"/>
              </a:solidFill>
              <a:effectLst/>
              <a:uLnTx/>
              <a:uFillTx/>
              <a:latin typeface="Calibri Regular" charset="0"/>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6904992-98B2-43EF-8AFA-B426A3D09A69}" type="slidenum">
              <a:rPr kumimoji="0" lang="en-GB" sz="900" b="0" i="0" u="none" strike="noStrike" kern="1200" cap="none" spc="0" normalizeH="0" baseline="0" noProof="0" smtClean="0">
                <a:ln>
                  <a:noFill/>
                </a:ln>
                <a:solidFill>
                  <a:srgbClr val="000000"/>
                </a:solidFill>
                <a:effectLst/>
                <a:uLnTx/>
                <a:uFillTx/>
                <a:latin typeface="Calibri Regular"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13</a:t>
            </a:fld>
            <a:endParaRPr kumimoji="0" lang="en-GB" sz="900" b="0" i="0" u="none" strike="noStrike" kern="1200" cap="none" spc="0" normalizeH="0" baseline="0" noProof="0" dirty="0">
              <a:ln>
                <a:noFill/>
              </a:ln>
              <a:solidFill>
                <a:srgbClr val="000000"/>
              </a:solidFill>
              <a:effectLst/>
              <a:uLnTx/>
              <a:uFillTx/>
              <a:latin typeface="Calibri Regular" charset="0"/>
              <a:ea typeface="+mn-ea"/>
              <a:cs typeface="+mn-cs"/>
            </a:endParaRPr>
          </a:p>
        </p:txBody>
      </p:sp>
    </p:spTree>
    <p:extLst>
      <p:ext uri="{BB962C8B-B14F-4D97-AF65-F5344CB8AC3E}">
        <p14:creationId xmlns:p14="http://schemas.microsoft.com/office/powerpoint/2010/main" val="32534094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4"/>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FED13BBB-D318-4230-A9E3-8C2A2E4F3973}" type="datetime8">
              <a:rPr kumimoji="0" lang="en-GB" sz="9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l" defTabSz="914400" rtl="0" eaLnBrk="0" fontAlgn="base" latinLnBrk="0" hangingPunct="0">
                <a:lnSpc>
                  <a:spcPct val="100000"/>
                </a:lnSpc>
                <a:spcBef>
                  <a:spcPct val="0"/>
                </a:spcBef>
                <a:spcAft>
                  <a:spcPct val="0"/>
                </a:spcAft>
                <a:buClrTx/>
                <a:buSzTx/>
                <a:buFontTx/>
                <a:buNone/>
                <a:tabLst/>
                <a:defRPr/>
              </a:pPr>
              <a:t>02/09/2021 14:33</a:t>
            </a:fld>
            <a:endParaRPr kumimoji="0" lang="en-GB" sz="9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6904992-98B2-43EF-8AFA-B426A3D09A69}" type="slidenum">
              <a:rPr kumimoji="0" lang="en-GB" sz="9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16</a:t>
            </a:fld>
            <a:endParaRPr kumimoji="0" lang="en-GB" sz="900" b="0"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9211610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rPr>
              <a:t>Secondary endpoints: </a:t>
            </a:r>
            <a:r>
              <a:rPr lang="en-US" sz="1200" dirty="0">
                <a:solidFill>
                  <a:schemeClr val="bg1"/>
                </a:solidFill>
              </a:rPr>
              <a:t>AEs, CR, PR, PFS, OS, PB-MRD, BM-MRD, time to MRD+ disease recurrence in PB, time to clinical PD, IRRs, TLS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771422-4274-3D4F-8582-1744C4D5796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Geneva"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Geneva" charset="0"/>
              <a:cs typeface="+mn-cs"/>
            </a:endParaRPr>
          </a:p>
        </p:txBody>
      </p:sp>
    </p:spTree>
    <p:extLst>
      <p:ext uri="{BB962C8B-B14F-4D97-AF65-F5344CB8AC3E}">
        <p14:creationId xmlns:p14="http://schemas.microsoft.com/office/powerpoint/2010/main" val="31758878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a:extLst>
              <a:ext uri="{FF2B5EF4-FFF2-40B4-BE49-F238E27FC236}">
                <a16:creationId xmlns:a16="http://schemas.microsoft.com/office/drawing/2014/main" id="{E7E4B5E7-70D4-443F-AA0A-13F8EA9B167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6131" name="Notes Placeholder 2">
            <a:extLst>
              <a:ext uri="{FF2B5EF4-FFF2-40B4-BE49-F238E27FC236}">
                <a16:creationId xmlns:a16="http://schemas.microsoft.com/office/drawing/2014/main" id="{97996582-F878-484F-943D-4031A87E7B6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latin typeface="Times New Roman" panose="02020603050405020304" pitchFamily="18" charset="0"/>
            </a:endParaRPr>
          </a:p>
        </p:txBody>
      </p:sp>
      <p:sp>
        <p:nvSpPr>
          <p:cNvPr id="4" name="Slide Number Placeholder 3">
            <a:extLst>
              <a:ext uri="{FF2B5EF4-FFF2-40B4-BE49-F238E27FC236}">
                <a16:creationId xmlns:a16="http://schemas.microsoft.com/office/drawing/2014/main" id="{C528CC8B-62AE-469C-A553-D1BC67427AD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AACB5F-47AD-4D00-8F0D-6AE0BA086A54}" type="slidenum">
              <a:rPr kumimoji="0" lang="en-GB" sz="1200" b="0" i="0" u="none" strike="noStrike" kern="0" cap="none" spc="0" normalizeH="0" baseline="0" noProof="0">
                <a:ln>
                  <a:noFill/>
                </a:ln>
                <a:solidFill>
                  <a:sysClr val="windowText" lastClr="000000"/>
                </a:solidFill>
                <a:effectLst/>
                <a:uLnTx/>
                <a:uFillTx/>
                <a:latin typeface="Calibri" panose="020F0502020204030204"/>
                <a:ea typeface="Calibri"/>
                <a:cs typeface="Calibri"/>
                <a:sym typeface="Calibri"/>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0" cap="none" spc="0" normalizeH="0" baseline="0" noProof="0" dirty="0">
              <a:ln>
                <a:noFill/>
              </a:ln>
              <a:solidFill>
                <a:sysClr val="windowText" lastClr="000000"/>
              </a:solidFill>
              <a:effectLst/>
              <a:uLnTx/>
              <a:uFillTx/>
              <a:latin typeface="Calibri" panose="020F0502020204030204"/>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3466469"/>
            <a:ext cx="10363200" cy="891931"/>
          </a:xfrm>
          <a:prstGeom prst="rect">
            <a:avLst/>
          </a:prstGeom>
        </p:spPr>
        <p:txBody>
          <a:bodyPr>
            <a:normAutofit/>
          </a:bodyPr>
          <a:lstStyle>
            <a:lvl1pPr algn="ctr">
              <a:defRPr sz="4267" b="0" i="0">
                <a:solidFill>
                  <a:srgbClr val="CD113B"/>
                </a:solidFill>
                <a:latin typeface="Arial"/>
                <a:cs typeface="Arial"/>
              </a:defRPr>
            </a:lvl1pPr>
          </a:lstStyle>
          <a:p>
            <a:r>
              <a:rPr lang="en-US"/>
              <a:t>Click to edit Master title style</a:t>
            </a:r>
          </a:p>
        </p:txBody>
      </p:sp>
      <p:sp>
        <p:nvSpPr>
          <p:cNvPr id="3" name="Subtitle 2"/>
          <p:cNvSpPr>
            <a:spLocks noGrp="1"/>
          </p:cNvSpPr>
          <p:nvPr>
            <p:ph type="subTitle" idx="1"/>
          </p:nvPr>
        </p:nvSpPr>
        <p:spPr>
          <a:xfrm>
            <a:off x="1738671" y="5429210"/>
            <a:ext cx="8534400" cy="1073769"/>
          </a:xfrm>
          <a:prstGeom prst="rect">
            <a:avLst/>
          </a:prstGeom>
        </p:spPr>
        <p:txBody>
          <a:bodyPr>
            <a:normAutofit/>
          </a:bodyPr>
          <a:lstStyle>
            <a:lvl1pPr marL="0" indent="0" algn="ctr">
              <a:buNone/>
              <a:defRPr sz="2400">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fld id="{12F42DBC-C000-474C-847A-96A1FE0230FB}" type="datetime1">
              <a:rPr lang="en-US"/>
              <a:pPr/>
              <a:t>9/2/21</a:t>
            </a:fld>
            <a:endParaRPr lang="en-US"/>
          </a:p>
        </p:txBody>
      </p:sp>
      <p:sp>
        <p:nvSpPr>
          <p:cNvPr id="6" name="Slide Number Placeholder 5"/>
          <p:cNvSpPr>
            <a:spLocks noGrp="1"/>
          </p:cNvSpPr>
          <p:nvPr>
            <p:ph type="sldNum" sz="quarter" idx="12"/>
          </p:nvPr>
        </p:nvSpPr>
        <p:spPr/>
        <p:txBody>
          <a:bodyPr/>
          <a:lstStyle>
            <a:lvl1pPr>
              <a:defRPr/>
            </a:lvl1pPr>
          </a:lstStyle>
          <a:p>
            <a:fld id="{D8009FEC-A01C-EB4F-9AED-98C23E3BD7AC}" type="slidenum">
              <a:rPr lang="en-US"/>
              <a:pPr/>
              <a:t>‹#›</a:t>
            </a:fld>
            <a:endParaRPr lang="en-US"/>
          </a:p>
        </p:txBody>
      </p:sp>
    </p:spTree>
    <p:extLst>
      <p:ext uri="{BB962C8B-B14F-4D97-AF65-F5344CB8AC3E}">
        <p14:creationId xmlns:p14="http://schemas.microsoft.com/office/powerpoint/2010/main" val="35644996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Only (Footnotes)">
    <p:spTree>
      <p:nvGrpSpPr>
        <p:cNvPr id="1" name=""/>
        <p:cNvGrpSpPr/>
        <p:nvPr/>
      </p:nvGrpSpPr>
      <p:grpSpPr>
        <a:xfrm>
          <a:off x="0" y="0"/>
          <a:ext cx="0" cy="0"/>
          <a:chOff x="0" y="0"/>
          <a:chExt cx="0" cy="0"/>
        </a:xfrm>
      </p:grpSpPr>
      <p:sp>
        <p:nvSpPr>
          <p:cNvPr id="10" name="Text Placeholder 9"/>
          <p:cNvSpPr>
            <a:spLocks noGrp="1"/>
          </p:cNvSpPr>
          <p:nvPr>
            <p:ph type="body" sz="quarter" idx="13"/>
          </p:nvPr>
        </p:nvSpPr>
        <p:spPr>
          <a:xfrm>
            <a:off x="343553" y="6403400"/>
            <a:ext cx="1483312" cy="103960"/>
          </a:xfrm>
        </p:spPr>
        <p:txBody>
          <a:bodyPr wrap="none" lIns="0" tIns="0" rIns="0" bIns="0" anchor="b">
            <a:spAutoFit/>
          </a:bodyPr>
          <a:lstStyle>
            <a:lvl1pPr>
              <a:lnSpc>
                <a:spcPct val="90000"/>
              </a:lnSpc>
              <a:spcBef>
                <a:spcPts val="0"/>
              </a:spcBef>
              <a:defRPr sz="751"/>
            </a:lvl1pPr>
            <a:lvl2pPr marL="0" indent="0">
              <a:buNone/>
              <a:defRPr/>
            </a:lvl2pPr>
          </a:lstStyle>
          <a:p>
            <a:pPr lvl="0"/>
            <a:r>
              <a:rPr lang="en-US"/>
              <a:t>Click to edit Master text styles</a:t>
            </a:r>
          </a:p>
        </p:txBody>
      </p:sp>
      <p:sp>
        <p:nvSpPr>
          <p:cNvPr id="11" name="Text Placeholder 9"/>
          <p:cNvSpPr>
            <a:spLocks noGrp="1"/>
          </p:cNvSpPr>
          <p:nvPr>
            <p:ph type="body" sz="quarter" idx="14"/>
          </p:nvPr>
        </p:nvSpPr>
        <p:spPr>
          <a:xfrm>
            <a:off x="10451301" y="6403400"/>
            <a:ext cx="1483312" cy="103960"/>
          </a:xfrm>
        </p:spPr>
        <p:txBody>
          <a:bodyPr wrap="none" lIns="0" tIns="0" rIns="0" bIns="0" anchor="b">
            <a:spAutoFit/>
          </a:bodyPr>
          <a:lstStyle>
            <a:lvl1pPr algn="r">
              <a:lnSpc>
                <a:spcPct val="90000"/>
              </a:lnSpc>
              <a:spcBef>
                <a:spcPts val="0"/>
              </a:spcBef>
              <a:defRPr sz="751"/>
            </a:lvl1pPr>
            <a:lvl2pPr marL="0" indent="0">
              <a:buNone/>
              <a:defRPr/>
            </a:lvl2pPr>
          </a:lstStyle>
          <a:p>
            <a:pPr lvl="0"/>
            <a:r>
              <a:rPr lang="en-US"/>
              <a:t>Click to edit Master text styles</a:t>
            </a:r>
          </a:p>
        </p:txBody>
      </p:sp>
      <p:sp>
        <p:nvSpPr>
          <p:cNvPr id="3" name="Title 2"/>
          <p:cNvSpPr>
            <a:spLocks noGrp="1"/>
          </p:cNvSpPr>
          <p:nvPr>
            <p:ph type="title"/>
          </p:nvPr>
        </p:nvSpPr>
        <p:spPr>
          <a:xfrm>
            <a:off x="431800" y="91781"/>
            <a:ext cx="11502813" cy="822325"/>
          </a:xfrm>
        </p:spPr>
        <p:txBody>
          <a:bodyPr/>
          <a:lstStyle/>
          <a:p>
            <a:r>
              <a:rPr lang="en-US"/>
              <a:t>Click to edit Master title style</a:t>
            </a:r>
            <a:endParaRPr lang="en-GB"/>
          </a:p>
        </p:txBody>
      </p:sp>
    </p:spTree>
    <p:extLst>
      <p:ext uri="{BB962C8B-B14F-4D97-AF65-F5344CB8AC3E}">
        <p14:creationId xmlns:p14="http://schemas.microsoft.com/office/powerpoint/2010/main" val="3722124020"/>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BD46E6-B0CE-B744-B4E6-2F1502F06BD0}"/>
              </a:ext>
            </a:extLst>
          </p:cNvPr>
          <p:cNvSpPr>
            <a:spLocks noGrp="1"/>
          </p:cNvSpPr>
          <p:nvPr>
            <p:ph idx="1"/>
          </p:nvPr>
        </p:nvSpPr>
        <p:spPr>
          <a:xfrm>
            <a:off x="838200" y="1612876"/>
            <a:ext cx="10515600" cy="4351339"/>
          </a:xfrm>
        </p:spPr>
        <p:txBody>
          <a:bodyPr/>
          <a:lstStyle>
            <a:lvl1pPr>
              <a:buClr>
                <a:srgbClr val="C98F21"/>
              </a:buClr>
              <a:defRPr/>
            </a:lvl1pPr>
            <a:lvl2pPr marL="685783" indent="-228594">
              <a:buClr>
                <a:srgbClr val="C98F21"/>
              </a:buClr>
              <a:buSzPct val="110000"/>
              <a:buFont typeface="Calibri" panose="020F0502020204030204" pitchFamily="34" charset="0"/>
              <a:buChar char="-"/>
              <a:defRPr/>
            </a:lvl2pPr>
            <a:lvl3pPr marL="1142971" indent="-228594">
              <a:buClr>
                <a:srgbClr val="C98F21"/>
              </a:buClr>
              <a:buFont typeface="Lucida Grande" panose="020B0600040502020204" pitchFamily="34" charset="0"/>
              <a:buChar char="▪"/>
              <a:defRPr/>
            </a:lvl3pPr>
            <a:lvl4pPr marL="1600160" indent="-228594">
              <a:buClr>
                <a:srgbClr val="C98F21"/>
              </a:buClr>
              <a:buFont typeface="Arial Unicode MS" panose="020B0604020202020204" pitchFamily="34" charset="-128"/>
              <a:buChar char="‣"/>
              <a:defRPr/>
            </a:lvl4pPr>
            <a:lvl5pPr>
              <a:buClr>
                <a:srgbClr val="C98F21"/>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CAFC1276-8242-4A4D-8246-47FAC5B11364}"/>
              </a:ext>
            </a:extLst>
          </p:cNvPr>
          <p:cNvSpPr>
            <a:spLocks noGrp="1"/>
          </p:cNvSpPr>
          <p:nvPr>
            <p:ph type="dt" sz="half" idx="10"/>
          </p:nvPr>
        </p:nvSpPr>
        <p:spPr/>
        <p:txBody>
          <a:bodyPr/>
          <a:lstStyle/>
          <a:p>
            <a:fld id="{D7172DFF-A500-E948-881B-38B663FC01F4}" type="datetimeFigureOut">
              <a:rPr lang="en-US" smtClean="0"/>
              <a:t>9/2/21</a:t>
            </a:fld>
            <a:endParaRPr lang="en-US" dirty="0"/>
          </a:p>
        </p:txBody>
      </p:sp>
      <p:pic>
        <p:nvPicPr>
          <p:cNvPr id="7" name="Picture 6">
            <a:extLst>
              <a:ext uri="{FF2B5EF4-FFF2-40B4-BE49-F238E27FC236}">
                <a16:creationId xmlns:a16="http://schemas.microsoft.com/office/drawing/2014/main" id="{DA9D58E0-7A6C-6540-BF90-D06ED5E4F056}"/>
              </a:ext>
            </a:extLst>
          </p:cNvPr>
          <p:cNvPicPr>
            <a:picLocks noChangeAspect="1"/>
          </p:cNvPicPr>
          <p:nvPr userDrawn="1"/>
        </p:nvPicPr>
        <p:blipFill>
          <a:blip r:embed="rId2"/>
          <a:stretch>
            <a:fillRect/>
          </a:stretch>
        </p:blipFill>
        <p:spPr>
          <a:xfrm>
            <a:off x="0" y="12877"/>
            <a:ext cx="12192000" cy="1003123"/>
          </a:xfrm>
          <a:prstGeom prst="rect">
            <a:avLst/>
          </a:prstGeom>
        </p:spPr>
      </p:pic>
      <p:pic>
        <p:nvPicPr>
          <p:cNvPr id="8" name="Picture 7">
            <a:extLst>
              <a:ext uri="{FF2B5EF4-FFF2-40B4-BE49-F238E27FC236}">
                <a16:creationId xmlns:a16="http://schemas.microsoft.com/office/drawing/2014/main" id="{94A677D9-B54B-2147-8DD0-6AA783815527}"/>
              </a:ext>
            </a:extLst>
          </p:cNvPr>
          <p:cNvPicPr>
            <a:picLocks noChangeAspect="1"/>
          </p:cNvPicPr>
          <p:nvPr userDrawn="1"/>
        </p:nvPicPr>
        <p:blipFill>
          <a:blip r:embed="rId3"/>
          <a:stretch>
            <a:fillRect/>
          </a:stretch>
        </p:blipFill>
        <p:spPr>
          <a:xfrm>
            <a:off x="0" y="-81023"/>
            <a:ext cx="12192000" cy="1095720"/>
          </a:xfrm>
          <a:prstGeom prst="rect">
            <a:avLst/>
          </a:prstGeom>
          <a:solidFill>
            <a:srgbClr val="002060">
              <a:alpha val="20000"/>
            </a:srgbClr>
          </a:solidFill>
        </p:spPr>
      </p:pic>
      <p:sp>
        <p:nvSpPr>
          <p:cNvPr id="9" name="Title 1">
            <a:extLst>
              <a:ext uri="{FF2B5EF4-FFF2-40B4-BE49-F238E27FC236}">
                <a16:creationId xmlns:a16="http://schemas.microsoft.com/office/drawing/2014/main" id="{FDADEC63-1B63-8E43-A3EF-C7CAF68BC806}"/>
              </a:ext>
            </a:extLst>
          </p:cNvPr>
          <p:cNvSpPr>
            <a:spLocks noGrp="1"/>
          </p:cNvSpPr>
          <p:nvPr>
            <p:ph type="title"/>
          </p:nvPr>
        </p:nvSpPr>
        <p:spPr>
          <a:xfrm>
            <a:off x="363187" y="71017"/>
            <a:ext cx="10515600" cy="900707"/>
          </a:xfrm>
          <a:prstGeom prst="rect">
            <a:avLst/>
          </a:prstGeom>
        </p:spPr>
        <p:txBody>
          <a:bodyPr>
            <a:normAutofit/>
          </a:bodyPr>
          <a:lstStyle>
            <a:lvl1pPr>
              <a:defRPr sz="3200" b="1" baseline="0">
                <a:solidFill>
                  <a:schemeClr val="bg1"/>
                </a:solidFill>
                <a:latin typeface="+mn-lt"/>
              </a:defRPr>
            </a:lvl1pPr>
          </a:lstStyle>
          <a:p>
            <a:r>
              <a:rPr lang="en-US" dirty="0"/>
              <a:t>Click to edit Master title style</a:t>
            </a:r>
          </a:p>
        </p:txBody>
      </p:sp>
    </p:spTree>
    <p:extLst>
      <p:ext uri="{BB962C8B-B14F-4D97-AF65-F5344CB8AC3E}">
        <p14:creationId xmlns:p14="http://schemas.microsoft.com/office/powerpoint/2010/main" val="34097861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el und Subtitel">
    <p:spTree>
      <p:nvGrpSpPr>
        <p:cNvPr id="1" name=""/>
        <p:cNvGrpSpPr/>
        <p:nvPr/>
      </p:nvGrpSpPr>
      <p:grpSpPr>
        <a:xfrm>
          <a:off x="0" y="0"/>
          <a:ext cx="0" cy="0"/>
          <a:chOff x="0" y="0"/>
          <a:chExt cx="0" cy="0"/>
        </a:xfrm>
      </p:grpSpPr>
      <p:sp>
        <p:nvSpPr>
          <p:cNvPr id="2" name="Textfeld 1"/>
          <p:cNvSpPr txBox="1"/>
          <p:nvPr userDrawn="1"/>
        </p:nvSpPr>
        <p:spPr>
          <a:xfrm>
            <a:off x="8026400" y="6474027"/>
            <a:ext cx="3352800" cy="276999"/>
          </a:xfrm>
          <a:prstGeom prst="rect">
            <a:avLst/>
          </a:prstGeom>
          <a:noFill/>
        </p:spPr>
        <p:txBody>
          <a:bodyPr wrap="square" rtlCol="0">
            <a:spAutoFit/>
          </a:bodyPr>
          <a:lstStyle/>
          <a:p>
            <a:pPr algn="r"/>
            <a:endParaRPr lang="de-DE" sz="1200" dirty="0">
              <a:solidFill>
                <a:schemeClr val="bg1">
                  <a:lumMod val="50000"/>
                </a:schemeClr>
              </a:solidFill>
            </a:endParaRPr>
          </a:p>
        </p:txBody>
      </p:sp>
    </p:spTree>
    <p:extLst>
      <p:ext uri="{BB962C8B-B14F-4D97-AF65-F5344CB8AC3E}">
        <p14:creationId xmlns:p14="http://schemas.microsoft.com/office/powerpoint/2010/main" val="16884290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8E5477BF-2149-4A01-9B90-9DCF35CB1620}"/>
              </a:ext>
            </a:extLst>
          </p:cNvPr>
          <p:cNvSpPr>
            <a:spLocks noGrp="1"/>
          </p:cNvSpPr>
          <p:nvPr>
            <p:ph type="dt" sz="half" idx="10"/>
          </p:nvPr>
        </p:nvSpPr>
        <p:spPr/>
        <p:txBody>
          <a:bodyPr/>
          <a:lstStyle>
            <a:lvl1pPr>
              <a:defRPr/>
            </a:lvl1pPr>
          </a:lstStyle>
          <a:p>
            <a:pPr>
              <a:defRPr/>
            </a:pPr>
            <a:fld id="{669032AA-4476-47A5-9C6C-A35AFAB4B362}" type="datetime1">
              <a:rPr lang="en-US"/>
              <a:pPr>
                <a:defRPr/>
              </a:pPr>
              <a:t>9/2/21</a:t>
            </a:fld>
            <a:endParaRPr lang="en-US"/>
          </a:p>
        </p:txBody>
      </p:sp>
      <p:sp>
        <p:nvSpPr>
          <p:cNvPr id="4" name="Footer Placeholder 4">
            <a:extLst>
              <a:ext uri="{FF2B5EF4-FFF2-40B4-BE49-F238E27FC236}">
                <a16:creationId xmlns:a16="http://schemas.microsoft.com/office/drawing/2014/main" id="{4E297A86-44DF-4F31-9C4C-4611F3C67511}"/>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2C2BFB2-C581-4968-92CE-835B4B6C85CB}"/>
              </a:ext>
            </a:extLst>
          </p:cNvPr>
          <p:cNvSpPr>
            <a:spLocks noGrp="1"/>
          </p:cNvSpPr>
          <p:nvPr>
            <p:ph type="sldNum" sz="quarter" idx="12"/>
          </p:nvPr>
        </p:nvSpPr>
        <p:spPr/>
        <p:txBody>
          <a:bodyPr/>
          <a:lstStyle>
            <a:lvl1pPr>
              <a:defRPr/>
            </a:lvl1pPr>
          </a:lstStyle>
          <a:p>
            <a:pPr>
              <a:defRPr/>
            </a:pPr>
            <a:fld id="{927E8569-AF14-4AA3-81B6-D423EE0304C9}" type="slidenum">
              <a:rPr lang="en-US" altLang="en-US"/>
              <a:pPr>
                <a:defRPr/>
              </a:pPr>
              <a:t>‹#›</a:t>
            </a:fld>
            <a:endParaRPr lang="en-US" altLang="en-US"/>
          </a:p>
        </p:txBody>
      </p:sp>
    </p:spTree>
    <p:extLst>
      <p:ext uri="{BB962C8B-B14F-4D97-AF65-F5344CB8AC3E}">
        <p14:creationId xmlns:p14="http://schemas.microsoft.com/office/powerpoint/2010/main" val="14897277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2"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2" y="3886200"/>
            <a:ext cx="8534400" cy="1752600"/>
          </a:xfrm>
        </p:spPr>
        <p:txBody>
          <a:bodyPr/>
          <a:lstStyle>
            <a:lvl1pPr marL="0" indent="0" algn="ctr">
              <a:buNone/>
              <a:defRPr/>
            </a:lvl1pPr>
            <a:lvl2pPr marL="428638" indent="0" algn="ctr">
              <a:buNone/>
              <a:defRPr/>
            </a:lvl2pPr>
            <a:lvl3pPr marL="857277" indent="0" algn="ctr">
              <a:buNone/>
              <a:defRPr/>
            </a:lvl3pPr>
            <a:lvl4pPr marL="1285915" indent="0" algn="ctr">
              <a:buNone/>
              <a:defRPr/>
            </a:lvl4pPr>
            <a:lvl5pPr marL="1714553" indent="0" algn="ctr">
              <a:buNone/>
              <a:defRPr/>
            </a:lvl5pPr>
            <a:lvl6pPr marL="2143192" indent="0" algn="ctr">
              <a:buNone/>
              <a:defRPr/>
            </a:lvl6pPr>
            <a:lvl7pPr marL="2571830" indent="0" algn="ctr">
              <a:buNone/>
              <a:defRPr/>
            </a:lvl7pPr>
            <a:lvl8pPr marL="3000469" indent="0" algn="ctr">
              <a:buNone/>
              <a:defRPr/>
            </a:lvl8pPr>
            <a:lvl9pPr marL="3429107" indent="0" algn="ctr">
              <a:buNone/>
              <a:defRPr/>
            </a:lvl9pPr>
          </a:lstStyle>
          <a:p>
            <a:r>
              <a:rPr lang="en-US"/>
              <a:t>Click to edit Master subtitle style</a:t>
            </a:r>
          </a:p>
        </p:txBody>
      </p:sp>
    </p:spTree>
    <p:extLst>
      <p:ext uri="{BB962C8B-B14F-4D97-AF65-F5344CB8AC3E}">
        <p14:creationId xmlns:p14="http://schemas.microsoft.com/office/powerpoint/2010/main" val="18708319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22289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5" y="4406902"/>
            <a:ext cx="10363200" cy="1362075"/>
          </a:xfrm>
        </p:spPr>
        <p:txBody>
          <a:bodyPr anchor="t"/>
          <a:lstStyle>
            <a:lvl1pPr algn="l">
              <a:defRPr sz="3750" b="1" cap="all"/>
            </a:lvl1pPr>
          </a:lstStyle>
          <a:p>
            <a:r>
              <a:rPr lang="en-US"/>
              <a:t>Click to edit Master title style</a:t>
            </a:r>
          </a:p>
        </p:txBody>
      </p:sp>
      <p:sp>
        <p:nvSpPr>
          <p:cNvPr id="3" name="Text Placeholder 2"/>
          <p:cNvSpPr>
            <a:spLocks noGrp="1"/>
          </p:cNvSpPr>
          <p:nvPr>
            <p:ph type="body" idx="1"/>
          </p:nvPr>
        </p:nvSpPr>
        <p:spPr>
          <a:xfrm>
            <a:off x="963085" y="2906713"/>
            <a:ext cx="10363200" cy="1500187"/>
          </a:xfrm>
        </p:spPr>
        <p:txBody>
          <a:bodyPr anchor="b"/>
          <a:lstStyle>
            <a:lvl1pPr marL="0" indent="0">
              <a:buNone/>
              <a:defRPr sz="1875"/>
            </a:lvl1pPr>
            <a:lvl2pPr marL="428638" indent="0">
              <a:buNone/>
              <a:defRPr sz="1688"/>
            </a:lvl2pPr>
            <a:lvl3pPr marL="857277" indent="0">
              <a:buNone/>
              <a:defRPr sz="1500"/>
            </a:lvl3pPr>
            <a:lvl4pPr marL="1285915" indent="0">
              <a:buNone/>
              <a:defRPr sz="1313"/>
            </a:lvl4pPr>
            <a:lvl5pPr marL="1714553" indent="0">
              <a:buNone/>
              <a:defRPr sz="1313"/>
            </a:lvl5pPr>
            <a:lvl6pPr marL="2143192" indent="0">
              <a:buNone/>
              <a:defRPr sz="1313"/>
            </a:lvl6pPr>
            <a:lvl7pPr marL="2571830" indent="0">
              <a:buNone/>
              <a:defRPr sz="1313"/>
            </a:lvl7pPr>
            <a:lvl8pPr marL="3000469" indent="0">
              <a:buNone/>
              <a:defRPr sz="1313"/>
            </a:lvl8pPr>
            <a:lvl9pPr marL="3429107" indent="0">
              <a:buNone/>
              <a:defRPr sz="1313"/>
            </a:lvl9pPr>
          </a:lstStyle>
          <a:p>
            <a:pPr lvl="0"/>
            <a:r>
              <a:rPr lang="en-US"/>
              <a:t>Click to edit Master text styles</a:t>
            </a:r>
          </a:p>
        </p:txBody>
      </p:sp>
    </p:spTree>
    <p:extLst>
      <p:ext uri="{BB962C8B-B14F-4D97-AF65-F5344CB8AC3E}">
        <p14:creationId xmlns:p14="http://schemas.microsoft.com/office/powerpoint/2010/main" val="14021162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95351" y="1906589"/>
            <a:ext cx="5101167" cy="4316412"/>
          </a:xfrm>
        </p:spPr>
        <p:txBody>
          <a:bodyPr/>
          <a:lstStyle>
            <a:lvl1pPr>
              <a:defRPr sz="2625"/>
            </a:lvl1pPr>
            <a:lvl2pPr>
              <a:defRPr sz="2250"/>
            </a:lvl2pPr>
            <a:lvl3pPr>
              <a:defRPr sz="1875"/>
            </a:lvl3pPr>
            <a:lvl4pPr>
              <a:defRPr sz="1688"/>
            </a:lvl4pPr>
            <a:lvl5pPr>
              <a:defRPr sz="1688"/>
            </a:lvl5pPr>
            <a:lvl6pPr>
              <a:defRPr sz="1688"/>
            </a:lvl6pPr>
            <a:lvl7pPr>
              <a:defRPr sz="1688"/>
            </a:lvl7pPr>
            <a:lvl8pPr>
              <a:defRPr sz="1688"/>
            </a:lvl8pPr>
            <a:lvl9pPr>
              <a:defRPr sz="168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9719" y="1906589"/>
            <a:ext cx="5103283" cy="4316412"/>
          </a:xfrm>
        </p:spPr>
        <p:txBody>
          <a:bodyPr/>
          <a:lstStyle>
            <a:lvl1pPr>
              <a:defRPr sz="2625"/>
            </a:lvl1pPr>
            <a:lvl2pPr>
              <a:defRPr sz="2250"/>
            </a:lvl2pPr>
            <a:lvl3pPr>
              <a:defRPr sz="1875"/>
            </a:lvl3pPr>
            <a:lvl4pPr>
              <a:defRPr sz="1688"/>
            </a:lvl4pPr>
            <a:lvl5pPr>
              <a:defRPr sz="1688"/>
            </a:lvl5pPr>
            <a:lvl6pPr>
              <a:defRPr sz="1688"/>
            </a:lvl6pPr>
            <a:lvl7pPr>
              <a:defRPr sz="1688"/>
            </a:lvl7pPr>
            <a:lvl8pPr>
              <a:defRPr sz="1688"/>
            </a:lvl8pPr>
            <a:lvl9pPr>
              <a:defRPr sz="168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827192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4"/>
            <a:ext cx="5386917" cy="639762"/>
          </a:xfrm>
        </p:spPr>
        <p:txBody>
          <a:bodyPr anchor="b"/>
          <a:lstStyle>
            <a:lvl1pPr marL="0" indent="0">
              <a:buNone/>
              <a:defRPr sz="2250" b="1"/>
            </a:lvl1pPr>
            <a:lvl2pPr marL="428638" indent="0">
              <a:buNone/>
              <a:defRPr sz="1875" b="1"/>
            </a:lvl2pPr>
            <a:lvl3pPr marL="857277" indent="0">
              <a:buNone/>
              <a:defRPr sz="1688" b="1"/>
            </a:lvl3pPr>
            <a:lvl4pPr marL="1285915" indent="0">
              <a:buNone/>
              <a:defRPr sz="1500" b="1"/>
            </a:lvl4pPr>
            <a:lvl5pPr marL="1714553" indent="0">
              <a:buNone/>
              <a:defRPr sz="1500" b="1"/>
            </a:lvl5pPr>
            <a:lvl6pPr marL="2143192" indent="0">
              <a:buNone/>
              <a:defRPr sz="1500" b="1"/>
            </a:lvl6pPr>
            <a:lvl7pPr marL="2571830" indent="0">
              <a:buNone/>
              <a:defRPr sz="1500" b="1"/>
            </a:lvl7pPr>
            <a:lvl8pPr marL="3000469" indent="0">
              <a:buNone/>
              <a:defRPr sz="1500" b="1"/>
            </a:lvl8pPr>
            <a:lvl9pPr marL="3429107" indent="0">
              <a:buNone/>
              <a:defRPr sz="1500" b="1"/>
            </a:lvl9pPr>
          </a:lstStyle>
          <a:p>
            <a:pPr lvl="0"/>
            <a:r>
              <a:rPr lang="en-US"/>
              <a:t>Click to edit Master text styles</a:t>
            </a:r>
          </a:p>
        </p:txBody>
      </p:sp>
      <p:sp>
        <p:nvSpPr>
          <p:cNvPr id="4" name="Content Placeholder 3"/>
          <p:cNvSpPr>
            <a:spLocks noGrp="1"/>
          </p:cNvSpPr>
          <p:nvPr>
            <p:ph sz="half" idx="2"/>
          </p:nvPr>
        </p:nvSpPr>
        <p:spPr>
          <a:xfrm>
            <a:off x="609601" y="2174876"/>
            <a:ext cx="5386917" cy="3951288"/>
          </a:xfrm>
        </p:spPr>
        <p:txBody>
          <a:bodyPr/>
          <a:lstStyle>
            <a:lvl1pPr>
              <a:defRPr sz="2250"/>
            </a:lvl1pPr>
            <a:lvl2pPr>
              <a:defRPr sz="1875"/>
            </a:lvl2pPr>
            <a:lvl3pPr>
              <a:defRPr sz="1688"/>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1" y="1535114"/>
            <a:ext cx="5389033" cy="639762"/>
          </a:xfrm>
        </p:spPr>
        <p:txBody>
          <a:bodyPr anchor="b"/>
          <a:lstStyle>
            <a:lvl1pPr marL="0" indent="0">
              <a:buNone/>
              <a:defRPr sz="2250" b="1"/>
            </a:lvl1pPr>
            <a:lvl2pPr marL="428638" indent="0">
              <a:buNone/>
              <a:defRPr sz="1875" b="1"/>
            </a:lvl2pPr>
            <a:lvl3pPr marL="857277" indent="0">
              <a:buNone/>
              <a:defRPr sz="1688" b="1"/>
            </a:lvl3pPr>
            <a:lvl4pPr marL="1285915" indent="0">
              <a:buNone/>
              <a:defRPr sz="1500" b="1"/>
            </a:lvl4pPr>
            <a:lvl5pPr marL="1714553" indent="0">
              <a:buNone/>
              <a:defRPr sz="1500" b="1"/>
            </a:lvl5pPr>
            <a:lvl6pPr marL="2143192" indent="0">
              <a:buNone/>
              <a:defRPr sz="1500" b="1"/>
            </a:lvl6pPr>
            <a:lvl7pPr marL="2571830" indent="0">
              <a:buNone/>
              <a:defRPr sz="1500" b="1"/>
            </a:lvl7pPr>
            <a:lvl8pPr marL="3000469" indent="0">
              <a:buNone/>
              <a:defRPr sz="1500" b="1"/>
            </a:lvl8pPr>
            <a:lvl9pPr marL="3429107" indent="0">
              <a:buNone/>
              <a:defRPr sz="1500" b="1"/>
            </a:lvl9pPr>
          </a:lstStyle>
          <a:p>
            <a:pPr lvl="0"/>
            <a:r>
              <a:rPr lang="en-US"/>
              <a:t>Click to edit Master text styles</a:t>
            </a:r>
          </a:p>
        </p:txBody>
      </p:sp>
      <p:sp>
        <p:nvSpPr>
          <p:cNvPr id="6" name="Content Placeholder 5"/>
          <p:cNvSpPr>
            <a:spLocks noGrp="1"/>
          </p:cNvSpPr>
          <p:nvPr>
            <p:ph sz="quarter" idx="4"/>
          </p:nvPr>
        </p:nvSpPr>
        <p:spPr>
          <a:xfrm>
            <a:off x="6193371" y="2174876"/>
            <a:ext cx="5389033" cy="3951288"/>
          </a:xfrm>
        </p:spPr>
        <p:txBody>
          <a:bodyPr/>
          <a:lstStyle>
            <a:lvl1pPr>
              <a:defRPr sz="2250"/>
            </a:lvl1pPr>
            <a:lvl2pPr>
              <a:defRPr sz="1875"/>
            </a:lvl2pPr>
            <a:lvl3pPr>
              <a:defRPr sz="1688"/>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319359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767555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pag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lvl1pPr>
          </a:lstStyle>
          <a:p>
            <a:fld id="{87DE6A48-BD34-9247-8CD2-A207D07E22B4}" type="datetime1">
              <a:rPr lang="en-US"/>
              <a:pPr/>
              <a:t>9/2/21</a:t>
            </a:fld>
            <a:endParaRPr lang="en-US"/>
          </a:p>
        </p:txBody>
      </p:sp>
      <p:sp>
        <p:nvSpPr>
          <p:cNvPr id="6" name="Slide Number Placeholder 5"/>
          <p:cNvSpPr>
            <a:spLocks noGrp="1"/>
          </p:cNvSpPr>
          <p:nvPr>
            <p:ph type="sldNum" sz="quarter" idx="12"/>
          </p:nvPr>
        </p:nvSpPr>
        <p:spPr/>
        <p:txBody>
          <a:bodyPr/>
          <a:lstStyle>
            <a:lvl1pPr>
              <a:defRPr/>
            </a:lvl1pPr>
          </a:lstStyle>
          <a:p>
            <a:fld id="{02941447-81A8-E34A-8E29-11F044513D7E}" type="slidenum">
              <a:rPr lang="en-US"/>
              <a:pPr/>
              <a:t>‹#›</a:t>
            </a:fld>
            <a:endParaRPr lang="en-US"/>
          </a:p>
        </p:txBody>
      </p:sp>
      <p:sp>
        <p:nvSpPr>
          <p:cNvPr id="7" name="Title 1"/>
          <p:cNvSpPr>
            <a:spLocks noGrp="1"/>
          </p:cNvSpPr>
          <p:nvPr>
            <p:ph type="title"/>
          </p:nvPr>
        </p:nvSpPr>
        <p:spPr>
          <a:xfrm>
            <a:off x="609600" y="490453"/>
            <a:ext cx="10972800" cy="713539"/>
          </a:xfrm>
          <a:prstGeom prst="rect">
            <a:avLst/>
          </a:prstGeom>
        </p:spPr>
        <p:txBody>
          <a:bodyPr/>
          <a:lstStyle>
            <a:lvl1pPr>
              <a:defRPr>
                <a:solidFill>
                  <a:srgbClr val="CD113B"/>
                </a:solidFill>
              </a:defRPr>
            </a:lvl1pPr>
          </a:lstStyle>
          <a:p>
            <a:r>
              <a:rPr lang="en-US"/>
              <a:t>Click to edit Master title style</a:t>
            </a:r>
          </a:p>
        </p:txBody>
      </p:sp>
      <p:sp>
        <p:nvSpPr>
          <p:cNvPr id="8" name="Content Placeholder 2"/>
          <p:cNvSpPr>
            <a:spLocks noGrp="1"/>
          </p:cNvSpPr>
          <p:nvPr>
            <p:ph idx="1"/>
          </p:nvPr>
        </p:nvSpPr>
        <p:spPr>
          <a:xfrm>
            <a:off x="609600" y="1368922"/>
            <a:ext cx="10972800" cy="4947903"/>
          </a:xfrm>
          <a:prstGeom prst="rect">
            <a:avLst/>
          </a:prstGeom>
        </p:spPr>
        <p:txBody>
          <a:bodyPr/>
          <a:lstStyle>
            <a:lvl1pPr>
              <a:defRPr sz="2667">
                <a:solidFill>
                  <a:schemeClr val="tx1"/>
                </a:solidFill>
              </a:defRPr>
            </a:lvl1pPr>
            <a:lvl2pPr>
              <a:defRPr sz="2400">
                <a:solidFill>
                  <a:schemeClr val="tx1"/>
                </a:solidFill>
              </a:defRPr>
            </a:lvl2pPr>
            <a:lvl3pPr>
              <a:defRPr sz="2133">
                <a:solidFill>
                  <a:schemeClr val="tx1"/>
                </a:solidFill>
              </a:defRPr>
            </a:lvl3pPr>
            <a:lvl4pPr>
              <a:defRPr sz="1867">
                <a:solidFill>
                  <a:schemeClr val="tx1"/>
                </a:solidFill>
              </a:defRPr>
            </a:lvl4pPr>
            <a:lvl5pPr>
              <a:defRPr sz="1867">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438797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70702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1875" b="1"/>
            </a:lvl1pPr>
          </a:lstStyle>
          <a:p>
            <a:r>
              <a:rPr lang="en-US"/>
              <a:t>Click to edit Master title style</a:t>
            </a:r>
          </a:p>
        </p:txBody>
      </p:sp>
      <p:sp>
        <p:nvSpPr>
          <p:cNvPr id="3" name="Content Placeholder 2"/>
          <p:cNvSpPr>
            <a:spLocks noGrp="1"/>
          </p:cNvSpPr>
          <p:nvPr>
            <p:ph idx="1"/>
          </p:nvPr>
        </p:nvSpPr>
        <p:spPr>
          <a:xfrm>
            <a:off x="4766734" y="273051"/>
            <a:ext cx="6815667" cy="5853113"/>
          </a:xfrm>
        </p:spPr>
        <p:txBody>
          <a:bodyPr/>
          <a:lstStyle>
            <a:lvl1pPr>
              <a:defRPr sz="3000"/>
            </a:lvl1pPr>
            <a:lvl2pPr>
              <a:defRPr sz="2625"/>
            </a:lvl2pPr>
            <a:lvl3pPr>
              <a:defRPr sz="2250"/>
            </a:lvl3pPr>
            <a:lvl4pPr>
              <a:defRPr sz="1875"/>
            </a:lvl4pPr>
            <a:lvl5pPr>
              <a:defRPr sz="1875"/>
            </a:lvl5pPr>
            <a:lvl6pPr>
              <a:defRPr sz="1875"/>
            </a:lvl6pPr>
            <a:lvl7pPr>
              <a:defRPr sz="1875"/>
            </a:lvl7pPr>
            <a:lvl8pPr>
              <a:defRPr sz="1875"/>
            </a:lvl8pPr>
            <a:lvl9pPr>
              <a:defRPr sz="187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1"/>
            <a:ext cx="4011084" cy="4691063"/>
          </a:xfrm>
        </p:spPr>
        <p:txBody>
          <a:bodyPr/>
          <a:lstStyle>
            <a:lvl1pPr marL="0" indent="0">
              <a:buNone/>
              <a:defRPr sz="1313"/>
            </a:lvl1pPr>
            <a:lvl2pPr marL="428638" indent="0">
              <a:buNone/>
              <a:defRPr sz="1125"/>
            </a:lvl2pPr>
            <a:lvl3pPr marL="857277" indent="0">
              <a:buNone/>
              <a:defRPr sz="938"/>
            </a:lvl3pPr>
            <a:lvl4pPr marL="1285915" indent="0">
              <a:buNone/>
              <a:defRPr sz="844"/>
            </a:lvl4pPr>
            <a:lvl5pPr marL="1714553" indent="0">
              <a:buNone/>
              <a:defRPr sz="844"/>
            </a:lvl5pPr>
            <a:lvl6pPr marL="2143192" indent="0">
              <a:buNone/>
              <a:defRPr sz="844"/>
            </a:lvl6pPr>
            <a:lvl7pPr marL="2571830" indent="0">
              <a:buNone/>
              <a:defRPr sz="844"/>
            </a:lvl7pPr>
            <a:lvl8pPr marL="3000469" indent="0">
              <a:buNone/>
              <a:defRPr sz="844"/>
            </a:lvl8pPr>
            <a:lvl9pPr marL="3429107" indent="0">
              <a:buNone/>
              <a:defRPr sz="844"/>
            </a:lvl9pPr>
          </a:lstStyle>
          <a:p>
            <a:pPr lvl="0"/>
            <a:r>
              <a:rPr lang="en-US"/>
              <a:t>Click to edit Master text styles</a:t>
            </a:r>
          </a:p>
        </p:txBody>
      </p:sp>
    </p:spTree>
    <p:extLst>
      <p:ext uri="{BB962C8B-B14F-4D97-AF65-F5344CB8AC3E}">
        <p14:creationId xmlns:p14="http://schemas.microsoft.com/office/powerpoint/2010/main" val="24949253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9" y="4800601"/>
            <a:ext cx="7315200" cy="566738"/>
          </a:xfrm>
        </p:spPr>
        <p:txBody>
          <a:bodyPr anchor="b"/>
          <a:lstStyle>
            <a:lvl1pPr algn="l">
              <a:defRPr sz="1875" b="1"/>
            </a:lvl1pPr>
          </a:lstStyle>
          <a:p>
            <a:r>
              <a:rPr lang="en-US"/>
              <a:t>Click to edit Master title style</a:t>
            </a:r>
          </a:p>
        </p:txBody>
      </p:sp>
      <p:sp>
        <p:nvSpPr>
          <p:cNvPr id="3" name="Picture Placeholder 2"/>
          <p:cNvSpPr>
            <a:spLocks noGrp="1"/>
          </p:cNvSpPr>
          <p:nvPr>
            <p:ph type="pic" idx="1"/>
          </p:nvPr>
        </p:nvSpPr>
        <p:spPr>
          <a:xfrm>
            <a:off x="2389719" y="612775"/>
            <a:ext cx="7315200" cy="4114800"/>
          </a:xfrm>
        </p:spPr>
        <p:txBody>
          <a:bodyPr/>
          <a:lstStyle>
            <a:lvl1pPr marL="0" indent="0">
              <a:buNone/>
              <a:defRPr sz="3000"/>
            </a:lvl1pPr>
            <a:lvl2pPr marL="428638" indent="0">
              <a:buNone/>
              <a:defRPr sz="2625"/>
            </a:lvl2pPr>
            <a:lvl3pPr marL="857277" indent="0">
              <a:buNone/>
              <a:defRPr sz="2250"/>
            </a:lvl3pPr>
            <a:lvl4pPr marL="1285915" indent="0">
              <a:buNone/>
              <a:defRPr sz="1875"/>
            </a:lvl4pPr>
            <a:lvl5pPr marL="1714553" indent="0">
              <a:buNone/>
              <a:defRPr sz="1875"/>
            </a:lvl5pPr>
            <a:lvl6pPr marL="2143192" indent="0">
              <a:buNone/>
              <a:defRPr sz="1875"/>
            </a:lvl6pPr>
            <a:lvl7pPr marL="2571830" indent="0">
              <a:buNone/>
              <a:defRPr sz="1875"/>
            </a:lvl7pPr>
            <a:lvl8pPr marL="3000469" indent="0">
              <a:buNone/>
              <a:defRPr sz="1875"/>
            </a:lvl8pPr>
            <a:lvl9pPr marL="3429107" indent="0">
              <a:buNone/>
              <a:defRPr sz="1875"/>
            </a:lvl9pPr>
          </a:lstStyle>
          <a:p>
            <a:endParaRPr lang="en-US"/>
          </a:p>
        </p:txBody>
      </p:sp>
      <p:sp>
        <p:nvSpPr>
          <p:cNvPr id="4" name="Text Placeholder 3"/>
          <p:cNvSpPr>
            <a:spLocks noGrp="1"/>
          </p:cNvSpPr>
          <p:nvPr>
            <p:ph type="body" sz="half" idx="2"/>
          </p:nvPr>
        </p:nvSpPr>
        <p:spPr>
          <a:xfrm>
            <a:off x="2389719" y="5367339"/>
            <a:ext cx="7315200" cy="804862"/>
          </a:xfrm>
        </p:spPr>
        <p:txBody>
          <a:bodyPr/>
          <a:lstStyle>
            <a:lvl1pPr marL="0" indent="0">
              <a:buNone/>
              <a:defRPr sz="1313"/>
            </a:lvl1pPr>
            <a:lvl2pPr marL="428638" indent="0">
              <a:buNone/>
              <a:defRPr sz="1125"/>
            </a:lvl2pPr>
            <a:lvl3pPr marL="857277" indent="0">
              <a:buNone/>
              <a:defRPr sz="938"/>
            </a:lvl3pPr>
            <a:lvl4pPr marL="1285915" indent="0">
              <a:buNone/>
              <a:defRPr sz="844"/>
            </a:lvl4pPr>
            <a:lvl5pPr marL="1714553" indent="0">
              <a:buNone/>
              <a:defRPr sz="844"/>
            </a:lvl5pPr>
            <a:lvl6pPr marL="2143192" indent="0">
              <a:buNone/>
              <a:defRPr sz="844"/>
            </a:lvl6pPr>
            <a:lvl7pPr marL="2571830" indent="0">
              <a:buNone/>
              <a:defRPr sz="844"/>
            </a:lvl7pPr>
            <a:lvl8pPr marL="3000469" indent="0">
              <a:buNone/>
              <a:defRPr sz="844"/>
            </a:lvl8pPr>
            <a:lvl9pPr marL="3429107" indent="0">
              <a:buNone/>
              <a:defRPr sz="844"/>
            </a:lvl9pPr>
          </a:lstStyle>
          <a:p>
            <a:pPr lvl="0"/>
            <a:r>
              <a:rPr lang="en-US"/>
              <a:t>Click to edit Master text styles</a:t>
            </a:r>
          </a:p>
        </p:txBody>
      </p:sp>
    </p:spTree>
    <p:extLst>
      <p:ext uri="{BB962C8B-B14F-4D97-AF65-F5344CB8AC3E}">
        <p14:creationId xmlns:p14="http://schemas.microsoft.com/office/powerpoint/2010/main" val="14264217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55402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01621" y="569915"/>
            <a:ext cx="2601383" cy="56530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95351" y="569915"/>
            <a:ext cx="7603067" cy="56530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412844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7" name="Rectangle 4">
            <a:extLst>
              <a:ext uri="{FF2B5EF4-FFF2-40B4-BE49-F238E27FC236}">
                <a16:creationId xmlns:a16="http://schemas.microsoft.com/office/drawing/2014/main" id="{85F75C71-0673-4D02-960A-7E02B03DD200}"/>
              </a:ext>
            </a:extLst>
          </p:cNvPr>
          <p:cNvSpPr>
            <a:spLocks noGrp="1" noChangeArrowheads="1"/>
          </p:cNvSpPr>
          <p:nvPr>
            <p:ph type="ctrTitle"/>
          </p:nvPr>
        </p:nvSpPr>
        <p:spPr>
          <a:xfrm>
            <a:off x="1598087" y="1603375"/>
            <a:ext cx="8993716" cy="1276350"/>
          </a:xfrm>
          <a:prstGeom prst="rect">
            <a:avLst/>
          </a:prstGeom>
        </p:spPr>
        <p:txBody>
          <a:bodyPr/>
          <a:lstStyle>
            <a:lvl1pPr algn="ctr">
              <a:defRPr sz="3600">
                <a:solidFill>
                  <a:schemeClr val="bg2">
                    <a:lumMod val="75000"/>
                  </a:schemeClr>
                </a:solidFill>
              </a:defRPr>
            </a:lvl1pPr>
          </a:lstStyle>
          <a:p>
            <a:pPr lvl="0"/>
            <a:r>
              <a:rPr lang="en-US" noProof="0" dirty="0"/>
              <a:t>Click to edit Master title style</a:t>
            </a:r>
          </a:p>
        </p:txBody>
      </p:sp>
      <p:sp>
        <p:nvSpPr>
          <p:cNvPr id="8" name="Rectangle 5">
            <a:extLst>
              <a:ext uri="{FF2B5EF4-FFF2-40B4-BE49-F238E27FC236}">
                <a16:creationId xmlns:a16="http://schemas.microsoft.com/office/drawing/2014/main" id="{EA7F54D0-EE5E-4532-92FB-613A17633847}"/>
              </a:ext>
            </a:extLst>
          </p:cNvPr>
          <p:cNvSpPr>
            <a:spLocks noGrp="1" noChangeArrowheads="1"/>
          </p:cNvSpPr>
          <p:nvPr>
            <p:ph type="subTitle" idx="1"/>
          </p:nvPr>
        </p:nvSpPr>
        <p:spPr>
          <a:xfrm>
            <a:off x="1602322" y="3222625"/>
            <a:ext cx="8987367" cy="1752600"/>
          </a:xfrm>
        </p:spPr>
        <p:txBody>
          <a:bodyPr/>
          <a:lstStyle>
            <a:lvl1pPr marL="0" indent="0" algn="ctr">
              <a:lnSpc>
                <a:spcPct val="95000"/>
              </a:lnSpc>
              <a:spcBef>
                <a:spcPct val="0"/>
              </a:spcBef>
              <a:buFontTx/>
              <a:buNone/>
              <a:defRPr>
                <a:solidFill>
                  <a:schemeClr val="bg2">
                    <a:lumMod val="75000"/>
                  </a:schemeClr>
                </a:solidFill>
              </a:defRPr>
            </a:lvl1pPr>
          </a:lstStyle>
          <a:p>
            <a:pPr lvl="0"/>
            <a:r>
              <a:rPr lang="en-US" noProof="0" dirty="0"/>
              <a:t>Click to edit Master subtitle style</a:t>
            </a:r>
          </a:p>
        </p:txBody>
      </p:sp>
      <p:sp>
        <p:nvSpPr>
          <p:cNvPr id="9" name="Rectangle 8">
            <a:extLst>
              <a:ext uri="{FF2B5EF4-FFF2-40B4-BE49-F238E27FC236}">
                <a16:creationId xmlns:a16="http://schemas.microsoft.com/office/drawing/2014/main" id="{53D5043A-4288-45B9-A94C-78291AEAF6AB}"/>
              </a:ext>
            </a:extLst>
          </p:cNvPr>
          <p:cNvSpPr/>
          <p:nvPr userDrawn="1"/>
        </p:nvSpPr>
        <p:spPr bwMode="auto">
          <a:xfrm>
            <a:off x="0" y="5461425"/>
            <a:ext cx="12192000" cy="1405719"/>
          </a:xfrm>
          <a:prstGeom prst="rect">
            <a:avLst/>
          </a:prstGeom>
          <a:solidFill>
            <a:srgbClr val="7E99AA"/>
          </a:solidFill>
          <a:ln w="1270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377"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Regular" charset="0"/>
            </a:endParaRPr>
          </a:p>
        </p:txBody>
      </p:sp>
      <p:sp>
        <p:nvSpPr>
          <p:cNvPr id="11" name="Line 25">
            <a:extLst>
              <a:ext uri="{FF2B5EF4-FFF2-40B4-BE49-F238E27FC236}">
                <a16:creationId xmlns:a16="http://schemas.microsoft.com/office/drawing/2014/main" id="{371E4494-F766-4661-AA4C-7DCB584A0A27}"/>
              </a:ext>
            </a:extLst>
          </p:cNvPr>
          <p:cNvSpPr>
            <a:spLocks noChangeShapeType="1"/>
          </p:cNvSpPr>
          <p:nvPr userDrawn="1"/>
        </p:nvSpPr>
        <p:spPr bwMode="auto">
          <a:xfrm flipH="1" flipV="1">
            <a:off x="0" y="5449642"/>
            <a:ext cx="12192000" cy="6289"/>
          </a:xfrm>
          <a:prstGeom prst="line">
            <a:avLst/>
          </a:prstGeom>
          <a:noFill/>
          <a:ln w="127000">
            <a:solidFill>
              <a:srgbClr val="006784"/>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b="0" i="0" dirty="0">
              <a:solidFill>
                <a:schemeClr val="bg2">
                  <a:lumMod val="75000"/>
                </a:schemeClr>
              </a:solidFill>
              <a:latin typeface="Calibri Regular" charset="0"/>
            </a:endParaRPr>
          </a:p>
        </p:txBody>
      </p:sp>
    </p:spTree>
    <p:extLst>
      <p:ext uri="{BB962C8B-B14F-4D97-AF65-F5344CB8AC3E}">
        <p14:creationId xmlns:p14="http://schemas.microsoft.com/office/powerpoint/2010/main" val="37304445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7" name="Rectangle 4">
            <a:extLst>
              <a:ext uri="{FF2B5EF4-FFF2-40B4-BE49-F238E27FC236}">
                <a16:creationId xmlns:a16="http://schemas.microsoft.com/office/drawing/2014/main" id="{64E588FB-975F-465A-842C-282FC309CE2F}"/>
              </a:ext>
            </a:extLst>
          </p:cNvPr>
          <p:cNvSpPr>
            <a:spLocks noGrp="1" noChangeArrowheads="1"/>
          </p:cNvSpPr>
          <p:nvPr>
            <p:ph type="ctrTitle"/>
          </p:nvPr>
        </p:nvSpPr>
        <p:spPr>
          <a:xfrm>
            <a:off x="737279" y="1206874"/>
            <a:ext cx="10516399" cy="1804684"/>
          </a:xfrm>
          <a:prstGeom prst="rect">
            <a:avLst/>
          </a:prstGeom>
        </p:spPr>
        <p:txBody>
          <a:bodyPr/>
          <a:lstStyle>
            <a:lvl1pPr algn="ctr">
              <a:defRPr sz="3600">
                <a:solidFill>
                  <a:schemeClr val="bg2">
                    <a:lumMod val="75000"/>
                  </a:schemeClr>
                </a:solidFill>
              </a:defRPr>
            </a:lvl1pPr>
          </a:lstStyle>
          <a:p>
            <a:pPr lvl="0"/>
            <a:r>
              <a:rPr lang="en-US" noProof="0" dirty="0"/>
              <a:t>Click to edit Master title style</a:t>
            </a:r>
          </a:p>
        </p:txBody>
      </p:sp>
      <p:sp>
        <p:nvSpPr>
          <p:cNvPr id="8" name="Rectangle 5">
            <a:extLst>
              <a:ext uri="{FF2B5EF4-FFF2-40B4-BE49-F238E27FC236}">
                <a16:creationId xmlns:a16="http://schemas.microsoft.com/office/drawing/2014/main" id="{9D4D0184-B0BF-4F76-AE52-2D7B28592E6D}"/>
              </a:ext>
            </a:extLst>
          </p:cNvPr>
          <p:cNvSpPr>
            <a:spLocks noGrp="1" noChangeArrowheads="1"/>
          </p:cNvSpPr>
          <p:nvPr>
            <p:ph type="subTitle" idx="1"/>
          </p:nvPr>
        </p:nvSpPr>
        <p:spPr>
          <a:xfrm>
            <a:off x="742122" y="3011558"/>
            <a:ext cx="10508975" cy="1348092"/>
          </a:xfrm>
        </p:spPr>
        <p:txBody>
          <a:bodyPr anchor="b"/>
          <a:lstStyle>
            <a:lvl1pPr marL="0" indent="0" algn="ctr">
              <a:lnSpc>
                <a:spcPct val="95000"/>
              </a:lnSpc>
              <a:spcBef>
                <a:spcPct val="0"/>
              </a:spcBef>
              <a:buFontTx/>
              <a:buNone/>
              <a:defRPr>
                <a:solidFill>
                  <a:schemeClr val="bg2">
                    <a:lumMod val="75000"/>
                  </a:schemeClr>
                </a:solidFill>
              </a:defRPr>
            </a:lvl1pPr>
          </a:lstStyle>
          <a:p>
            <a:pPr lvl="0"/>
            <a:r>
              <a:rPr lang="en-US" noProof="0" dirty="0"/>
              <a:t>Click to edit Master subtitle style</a:t>
            </a:r>
          </a:p>
        </p:txBody>
      </p:sp>
      <p:sp>
        <p:nvSpPr>
          <p:cNvPr id="9" name="Content Placeholder 2">
            <a:extLst>
              <a:ext uri="{FF2B5EF4-FFF2-40B4-BE49-F238E27FC236}">
                <a16:creationId xmlns:a16="http://schemas.microsoft.com/office/drawing/2014/main" id="{D1B25057-3532-44E0-BA25-590DBE9F9BA0}"/>
              </a:ext>
            </a:extLst>
          </p:cNvPr>
          <p:cNvSpPr>
            <a:spLocks noGrp="1"/>
          </p:cNvSpPr>
          <p:nvPr>
            <p:ph sz="quarter" idx="10"/>
          </p:nvPr>
        </p:nvSpPr>
        <p:spPr>
          <a:xfrm>
            <a:off x="736601" y="4392613"/>
            <a:ext cx="10513484" cy="1441450"/>
          </a:xfrm>
          <a:noFill/>
          <a:ln>
            <a:noFill/>
          </a:ln>
          <a:effectLst/>
        </p:spPr>
        <p:txBody>
          <a:bodyPr vert="horz" wrap="square" lIns="91440" tIns="45720" rIns="91440" bIns="45720" numCol="1" anchor="t" anchorCtr="0" compatLnSpc="1">
            <a:prstTxWarp prst="textNoShape">
              <a:avLst/>
            </a:prstTxWarp>
          </a:bodyPr>
          <a:lstStyle>
            <a:lvl1pPr>
              <a:defRPr lang="en-US" sz="1400" smtClean="0">
                <a:solidFill>
                  <a:schemeClr val="bg2">
                    <a:lumMod val="75000"/>
                  </a:schemeClr>
                </a:solidFill>
              </a:defRPr>
            </a:lvl1pPr>
            <a:lvl2pPr>
              <a:defRPr lang="en-US" smtClean="0"/>
            </a:lvl2pPr>
            <a:lvl3pPr>
              <a:defRPr lang="en-US" smtClean="0"/>
            </a:lvl3pPr>
            <a:lvl4pPr>
              <a:defRPr lang="en-US" smtClean="0"/>
            </a:lvl4pPr>
            <a:lvl5pPr>
              <a:defRPr lang="en-US"/>
            </a:lvl5pPr>
          </a:lstStyle>
          <a:p>
            <a:pPr marL="0" lvl="0" indent="0" algn="ctr">
              <a:lnSpc>
                <a:spcPct val="95000"/>
              </a:lnSpc>
              <a:spcBef>
                <a:spcPct val="0"/>
              </a:spcBef>
              <a:buFontTx/>
              <a:buNone/>
            </a:pPr>
            <a:r>
              <a:rPr lang="en-US" dirty="0"/>
              <a:t>Click to edit Master text styles</a:t>
            </a:r>
          </a:p>
        </p:txBody>
      </p:sp>
      <p:sp>
        <p:nvSpPr>
          <p:cNvPr id="11" name="Rectangle 10">
            <a:extLst>
              <a:ext uri="{FF2B5EF4-FFF2-40B4-BE49-F238E27FC236}">
                <a16:creationId xmlns:a16="http://schemas.microsoft.com/office/drawing/2014/main" id="{F6536BF1-0629-455A-9E3F-1B62BE9AFCB2}"/>
              </a:ext>
            </a:extLst>
          </p:cNvPr>
          <p:cNvSpPr/>
          <p:nvPr userDrawn="1"/>
        </p:nvSpPr>
        <p:spPr bwMode="auto">
          <a:xfrm>
            <a:off x="0" y="6667500"/>
            <a:ext cx="12192000" cy="190500"/>
          </a:xfrm>
          <a:prstGeom prst="rect">
            <a:avLst/>
          </a:prstGeom>
          <a:solidFill>
            <a:srgbClr val="7E99AA"/>
          </a:solidFill>
          <a:ln w="12700" cap="flat" cmpd="sng" algn="ctr">
            <a:no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914377"/>
            <a:endParaRPr lang="en-US" b="0" i="0" dirty="0">
              <a:solidFill>
                <a:srgbClr val="FFFFFF"/>
              </a:solidFill>
              <a:latin typeface="Calibri Regular" charset="0"/>
            </a:endParaRPr>
          </a:p>
        </p:txBody>
      </p:sp>
      <p:sp>
        <p:nvSpPr>
          <p:cNvPr id="12" name="Line 25">
            <a:extLst>
              <a:ext uri="{FF2B5EF4-FFF2-40B4-BE49-F238E27FC236}">
                <a16:creationId xmlns:a16="http://schemas.microsoft.com/office/drawing/2014/main" id="{8AFA3144-211D-47BE-8A59-5472D966C6BB}"/>
              </a:ext>
            </a:extLst>
          </p:cNvPr>
          <p:cNvSpPr>
            <a:spLocks noChangeShapeType="1"/>
          </p:cNvSpPr>
          <p:nvPr userDrawn="1"/>
        </p:nvSpPr>
        <p:spPr bwMode="auto">
          <a:xfrm flipH="1" flipV="1">
            <a:off x="0" y="6634536"/>
            <a:ext cx="12195973" cy="0"/>
          </a:xfrm>
          <a:prstGeom prst="line">
            <a:avLst/>
          </a:prstGeom>
          <a:noFill/>
          <a:ln w="76200">
            <a:solidFill>
              <a:srgbClr val="006784"/>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b="0" i="0" dirty="0">
              <a:solidFill>
                <a:srgbClr val="FFFFFF"/>
              </a:solidFill>
              <a:latin typeface="Calibri Regular" charset="0"/>
            </a:endParaRPr>
          </a:p>
        </p:txBody>
      </p:sp>
    </p:spTree>
    <p:extLst>
      <p:ext uri="{BB962C8B-B14F-4D97-AF65-F5344CB8AC3E}">
        <p14:creationId xmlns:p14="http://schemas.microsoft.com/office/powerpoint/2010/main" val="30445327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Slid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Rectangle 4"/>
          <p:cNvSpPr>
            <a:spLocks noGrp="1" noChangeArrowheads="1"/>
          </p:cNvSpPr>
          <p:nvPr>
            <p:ph type="ctrTitle"/>
          </p:nvPr>
        </p:nvSpPr>
        <p:spPr>
          <a:xfrm>
            <a:off x="737279" y="1206874"/>
            <a:ext cx="10516399" cy="1804684"/>
          </a:xfrm>
          <a:prstGeom prst="rect">
            <a:avLst/>
          </a:prstGeom>
        </p:spPr>
        <p:txBody>
          <a:bodyPr/>
          <a:lstStyle>
            <a:lvl1pPr algn="ctr">
              <a:defRPr sz="3600">
                <a:solidFill>
                  <a:schemeClr val="bg2">
                    <a:lumMod val="75000"/>
                  </a:schemeClr>
                </a:solidFill>
              </a:defRPr>
            </a:lvl1pPr>
          </a:lstStyle>
          <a:p>
            <a:pPr lvl="0"/>
            <a:r>
              <a:rPr lang="en-US" noProof="0" dirty="0"/>
              <a:t>Click to edit Master title style</a:t>
            </a:r>
          </a:p>
        </p:txBody>
      </p:sp>
      <p:sp>
        <p:nvSpPr>
          <p:cNvPr id="16" name="Rectangle 5"/>
          <p:cNvSpPr>
            <a:spLocks noGrp="1" noChangeArrowheads="1"/>
          </p:cNvSpPr>
          <p:nvPr>
            <p:ph type="subTitle" idx="1"/>
          </p:nvPr>
        </p:nvSpPr>
        <p:spPr>
          <a:xfrm>
            <a:off x="742122" y="3011558"/>
            <a:ext cx="10508975" cy="1348092"/>
          </a:xfrm>
        </p:spPr>
        <p:txBody>
          <a:bodyPr anchor="b"/>
          <a:lstStyle>
            <a:lvl1pPr marL="0" indent="0" algn="ctr">
              <a:lnSpc>
                <a:spcPct val="95000"/>
              </a:lnSpc>
              <a:spcBef>
                <a:spcPct val="0"/>
              </a:spcBef>
              <a:buFontTx/>
              <a:buNone/>
              <a:defRPr>
                <a:solidFill>
                  <a:schemeClr val="bg2">
                    <a:lumMod val="75000"/>
                  </a:schemeClr>
                </a:solidFill>
              </a:defRPr>
            </a:lvl1pPr>
          </a:lstStyle>
          <a:p>
            <a:pPr lvl="0"/>
            <a:r>
              <a:rPr lang="en-US" noProof="0" dirty="0"/>
              <a:t>Click to edit Master subtitle style</a:t>
            </a:r>
          </a:p>
        </p:txBody>
      </p:sp>
      <p:sp>
        <p:nvSpPr>
          <p:cNvPr id="3" name="Content Placeholder 2"/>
          <p:cNvSpPr>
            <a:spLocks noGrp="1"/>
          </p:cNvSpPr>
          <p:nvPr>
            <p:ph sz="quarter" idx="10"/>
          </p:nvPr>
        </p:nvSpPr>
        <p:spPr>
          <a:xfrm>
            <a:off x="736601" y="4392613"/>
            <a:ext cx="10513484" cy="1441450"/>
          </a:xfrm>
          <a:noFill/>
          <a:ln>
            <a:noFill/>
          </a:ln>
          <a:effectLst/>
        </p:spPr>
        <p:txBody>
          <a:bodyPr vert="horz" wrap="square" lIns="91440" tIns="45720" rIns="91440" bIns="45720" numCol="1" anchor="t" anchorCtr="0" compatLnSpc="1">
            <a:prstTxWarp prst="textNoShape">
              <a:avLst/>
            </a:prstTxWarp>
          </a:bodyPr>
          <a:lstStyle>
            <a:lvl1pPr>
              <a:defRPr lang="en-US" sz="1400" smtClean="0">
                <a:solidFill>
                  <a:schemeClr val="bg2">
                    <a:lumMod val="75000"/>
                  </a:schemeClr>
                </a:solidFill>
              </a:defRPr>
            </a:lvl1pPr>
            <a:lvl2pPr>
              <a:defRPr lang="en-US" smtClean="0"/>
            </a:lvl2pPr>
            <a:lvl3pPr>
              <a:defRPr lang="en-US" smtClean="0"/>
            </a:lvl3pPr>
            <a:lvl4pPr>
              <a:defRPr lang="en-US" smtClean="0"/>
            </a:lvl4pPr>
            <a:lvl5pPr>
              <a:defRPr lang="en-US"/>
            </a:lvl5pPr>
          </a:lstStyle>
          <a:p>
            <a:pPr marL="0" lvl="0" indent="0" algn="ctr">
              <a:lnSpc>
                <a:spcPct val="95000"/>
              </a:lnSpc>
              <a:spcBef>
                <a:spcPct val="0"/>
              </a:spcBef>
              <a:buFontTx/>
              <a:buNone/>
            </a:pPr>
            <a:r>
              <a:rPr lang="en-US" dirty="0"/>
              <a:t>Click to edit Master text styles</a:t>
            </a:r>
          </a:p>
        </p:txBody>
      </p:sp>
    </p:spTree>
    <p:extLst>
      <p:ext uri="{BB962C8B-B14F-4D97-AF65-F5344CB8AC3E}">
        <p14:creationId xmlns:p14="http://schemas.microsoft.com/office/powerpoint/2010/main" val="42343550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400">
                <a:solidFill>
                  <a:schemeClr val="bg2">
                    <a:lumMod val="75000"/>
                  </a:schemeClr>
                </a:solidFill>
              </a:defRPr>
            </a:lvl1pPr>
            <a:lvl2pPr>
              <a:defRPr sz="2000">
                <a:solidFill>
                  <a:schemeClr val="bg2">
                    <a:lumMod val="75000"/>
                  </a:schemeClr>
                </a:solidFill>
              </a:defRPr>
            </a:lvl2pPr>
            <a:lvl3pPr marL="1022350" indent="-215900">
              <a:buFont typeface="Arial" pitchFamily="34" charset="0"/>
              <a:buChar char="•"/>
              <a:defRPr lang="en-US" sz="2000" b="0" dirty="0">
                <a:solidFill>
                  <a:schemeClr val="bg2">
                    <a:lumMod val="75000"/>
                  </a:schemeClr>
                </a:solidFill>
                <a:latin typeface="+mn-lt"/>
              </a:defRPr>
            </a:lvl3pPr>
            <a:lvl4pPr marL="1143000" indent="-228600">
              <a:defRPr lang="en-US" sz="2000" b="1" dirty="0" smtClean="0">
                <a:solidFill>
                  <a:schemeClr val="bg2"/>
                </a:solidFill>
                <a:latin typeface="+mn-lt"/>
              </a:defRPr>
            </a:lvl4pPr>
            <a:lvl5pPr marL="1143000" indent="-228600">
              <a:defRPr lang="en-US" sz="2000" b="1" dirty="0">
                <a:solidFill>
                  <a:schemeClr val="bg2"/>
                </a:solidFill>
                <a:latin typeface="+mn-lt"/>
              </a:defRPr>
            </a:lvl5pPr>
          </a:lstStyle>
          <a:p>
            <a:pPr lvl="0"/>
            <a:r>
              <a:rPr lang="en-US" dirty="0"/>
              <a:t>Click to edit Master text styles</a:t>
            </a:r>
          </a:p>
          <a:p>
            <a:pPr lvl="1"/>
            <a:r>
              <a:rPr lang="en-US" dirty="0"/>
              <a:t>Second level</a:t>
            </a:r>
          </a:p>
          <a:p>
            <a:pPr lvl="2"/>
            <a:r>
              <a:rPr lang="en-US" dirty="0"/>
              <a:t>Third level</a:t>
            </a:r>
          </a:p>
        </p:txBody>
      </p:sp>
      <p:sp>
        <p:nvSpPr>
          <p:cNvPr id="6" name="Title Placeholder 15"/>
          <p:cNvSpPr>
            <a:spLocks noGrp="1"/>
          </p:cNvSpPr>
          <p:nvPr>
            <p:ph type="title"/>
          </p:nvPr>
        </p:nvSpPr>
        <p:spPr>
          <a:xfrm>
            <a:off x="423339" y="81888"/>
            <a:ext cx="11344592" cy="1143000"/>
          </a:xfrm>
          <a:prstGeom prst="rect">
            <a:avLst/>
          </a:prstGeom>
        </p:spPr>
        <p:txBody>
          <a:bodyPr vert="horz" lIns="91440" tIns="45720" rIns="91440" bIns="45720" rtlCol="0" anchor="b">
            <a:normAutofit/>
          </a:bodyPr>
          <a:lstStyle>
            <a:lvl1pPr>
              <a:defRPr lang="en-US" dirty="0"/>
            </a:lvl1pPr>
          </a:lstStyle>
          <a:p>
            <a:pPr lvl="0"/>
            <a:r>
              <a:rPr lang="en-US" dirty="0"/>
              <a:t>Click to edit Master title style</a:t>
            </a:r>
          </a:p>
        </p:txBody>
      </p:sp>
      <p:sp>
        <p:nvSpPr>
          <p:cNvPr id="7" name="Date Placeholder 6">
            <a:extLst>
              <a:ext uri="{FF2B5EF4-FFF2-40B4-BE49-F238E27FC236}">
                <a16:creationId xmlns:a16="http://schemas.microsoft.com/office/drawing/2014/main" id="{866E2BC6-64BD-463B-AE53-74499A589617}"/>
              </a:ext>
            </a:extLst>
          </p:cNvPr>
          <p:cNvSpPr>
            <a:spLocks noGrp="1"/>
          </p:cNvSpPr>
          <p:nvPr>
            <p:ph type="dt" sz="half" idx="10"/>
          </p:nvPr>
        </p:nvSpPr>
        <p:spPr/>
        <p:txBody>
          <a:bodyPr/>
          <a:lstStyle/>
          <a:p>
            <a:pPr>
              <a:spcAft>
                <a:spcPts val="0"/>
              </a:spcAft>
            </a:pPr>
            <a:r>
              <a:rPr lang="en-US"/>
              <a:t>Congress 2018, Study# Disease; Author et al. </a:t>
            </a:r>
            <a:endParaRPr lang="en-US" dirty="0"/>
          </a:p>
        </p:txBody>
      </p:sp>
      <p:sp>
        <p:nvSpPr>
          <p:cNvPr id="9" name="Footer Placeholder 8">
            <a:extLst>
              <a:ext uri="{FF2B5EF4-FFF2-40B4-BE49-F238E27FC236}">
                <a16:creationId xmlns:a16="http://schemas.microsoft.com/office/drawing/2014/main" id="{48EF42C0-FE02-426C-8F99-2095B3515AC3}"/>
              </a:ext>
            </a:extLst>
          </p:cNvPr>
          <p:cNvSpPr>
            <a:spLocks noGrp="1"/>
          </p:cNvSpPr>
          <p:nvPr>
            <p:ph type="ftr" sz="quarter" idx="11"/>
          </p:nvPr>
        </p:nvSpPr>
        <p:spPr/>
        <p:txBody>
          <a:bodyPr/>
          <a:lstStyle>
            <a:lvl1pPr>
              <a:buClr>
                <a:schemeClr val="bg2">
                  <a:lumMod val="75000"/>
                </a:schemeClr>
              </a:buClr>
              <a:defRPr/>
            </a:lvl1pPr>
          </a:lstStyle>
          <a:p>
            <a:pPr marL="182880" indent="-182880">
              <a:spcBef>
                <a:spcPts val="0"/>
              </a:spcBef>
              <a:spcAft>
                <a:spcPts val="600"/>
              </a:spcAft>
              <a:buSzPct val="100000"/>
              <a:buFont typeface="+mj-lt"/>
              <a:buAutoNum type="arabicPeriod"/>
            </a:pPr>
            <a:r>
              <a:rPr lang="en-US"/>
              <a:t>References</a:t>
            </a:r>
            <a:endParaRPr lang="en-US" dirty="0"/>
          </a:p>
        </p:txBody>
      </p:sp>
      <p:sp>
        <p:nvSpPr>
          <p:cNvPr id="10" name="Slide Number Placeholder 9">
            <a:extLst>
              <a:ext uri="{FF2B5EF4-FFF2-40B4-BE49-F238E27FC236}">
                <a16:creationId xmlns:a16="http://schemas.microsoft.com/office/drawing/2014/main" id="{94368960-A12B-4619-9D43-E5212A125580}"/>
              </a:ext>
            </a:extLst>
          </p:cNvPr>
          <p:cNvSpPr>
            <a:spLocks noGrp="1"/>
          </p:cNvSpPr>
          <p:nvPr>
            <p:ph type="sldNum" sz="quarter" idx="12"/>
          </p:nvPr>
        </p:nvSpPr>
        <p:spPr>
          <a:xfrm>
            <a:off x="0" y="6492876"/>
            <a:ext cx="2728392" cy="365125"/>
          </a:xfrm>
          <a:prstGeom prst="rect">
            <a:avLst/>
          </a:prstGeom>
        </p:spPr>
        <p:txBody>
          <a:bodyPr/>
          <a:lstStyle/>
          <a:p>
            <a:fld id="{DA29096C-B62D-475C-AEF6-3F18739B8DBA}" type="slidenum">
              <a:rPr lang="en-US" smtClean="0"/>
              <a:pPr/>
              <a:t>‹#›</a:t>
            </a:fld>
            <a:endParaRPr lang="en-US" dirty="0"/>
          </a:p>
        </p:txBody>
      </p:sp>
    </p:spTree>
    <p:extLst>
      <p:ext uri="{BB962C8B-B14F-4D97-AF65-F5344CB8AC3E}">
        <p14:creationId xmlns:p14="http://schemas.microsoft.com/office/powerpoint/2010/main" val="3374637015"/>
      </p:ext>
    </p:extLst>
  </p:cSld>
  <p:clrMapOvr>
    <a:masterClrMapping/>
  </p:clrMapOvr>
  <p:extLst>
    <p:ext uri="{DCECCB84-F9BA-43D5-87BE-67443E8EF086}">
      <p15:sldGuideLst xmlns:p15="http://schemas.microsoft.com/office/powerpoint/2012/main">
        <p15:guide id="1" orient="horz" pos="422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mpty Content">
    <p:spTree>
      <p:nvGrpSpPr>
        <p:cNvPr id="1" name=""/>
        <p:cNvGrpSpPr/>
        <p:nvPr/>
      </p:nvGrpSpPr>
      <p:grpSpPr>
        <a:xfrm>
          <a:off x="0" y="0"/>
          <a:ext cx="0" cy="0"/>
          <a:chOff x="0" y="0"/>
          <a:chExt cx="0" cy="0"/>
        </a:xfrm>
      </p:grpSpPr>
      <p:sp>
        <p:nvSpPr>
          <p:cNvPr id="5" name="Title Placeholder 15"/>
          <p:cNvSpPr>
            <a:spLocks noGrp="1"/>
          </p:cNvSpPr>
          <p:nvPr>
            <p:ph type="title"/>
          </p:nvPr>
        </p:nvSpPr>
        <p:spPr>
          <a:xfrm>
            <a:off x="423339" y="81888"/>
            <a:ext cx="11344592" cy="1143000"/>
          </a:xfrm>
          <a:prstGeom prst="rect">
            <a:avLst/>
          </a:prstGeom>
        </p:spPr>
        <p:txBody>
          <a:bodyPr vert="horz" lIns="91440" tIns="45720" rIns="91440" bIns="45720" rtlCol="0" anchor="b">
            <a:normAutofit/>
          </a:bodyPr>
          <a:lstStyle>
            <a:lvl1pPr>
              <a:defRPr lang="en-US" dirty="0"/>
            </a:lvl1pPr>
          </a:lstStyle>
          <a:p>
            <a:pPr lvl="0"/>
            <a:r>
              <a:rPr lang="en-US" dirty="0"/>
              <a:t>Click to edit Master title style</a:t>
            </a:r>
          </a:p>
        </p:txBody>
      </p:sp>
      <p:sp>
        <p:nvSpPr>
          <p:cNvPr id="10" name="Date Placeholder 9">
            <a:extLst>
              <a:ext uri="{FF2B5EF4-FFF2-40B4-BE49-F238E27FC236}">
                <a16:creationId xmlns:a16="http://schemas.microsoft.com/office/drawing/2014/main" id="{21B29998-0838-4E93-B687-EC4C1E14D2FA}"/>
              </a:ext>
            </a:extLst>
          </p:cNvPr>
          <p:cNvSpPr>
            <a:spLocks noGrp="1"/>
          </p:cNvSpPr>
          <p:nvPr>
            <p:ph type="dt" sz="half" idx="10"/>
          </p:nvPr>
        </p:nvSpPr>
        <p:spPr/>
        <p:txBody>
          <a:bodyPr/>
          <a:lstStyle>
            <a:lvl1pPr>
              <a:defRPr>
                <a:solidFill>
                  <a:schemeClr val="bg2">
                    <a:lumMod val="75000"/>
                  </a:schemeClr>
                </a:solidFill>
              </a:defRPr>
            </a:lvl1pPr>
          </a:lstStyle>
          <a:p>
            <a:pPr>
              <a:spcAft>
                <a:spcPts val="0"/>
              </a:spcAft>
            </a:pPr>
            <a:r>
              <a:rPr lang="en-US"/>
              <a:t>Congress 2018, Study# Disease; Author et al. </a:t>
            </a:r>
            <a:endParaRPr lang="en-US" dirty="0"/>
          </a:p>
        </p:txBody>
      </p:sp>
      <p:sp>
        <p:nvSpPr>
          <p:cNvPr id="11" name="Footer Placeholder 10">
            <a:extLst>
              <a:ext uri="{FF2B5EF4-FFF2-40B4-BE49-F238E27FC236}">
                <a16:creationId xmlns:a16="http://schemas.microsoft.com/office/drawing/2014/main" id="{49C500DA-3BF5-45A6-A523-B873F7639154}"/>
              </a:ext>
            </a:extLst>
          </p:cNvPr>
          <p:cNvSpPr>
            <a:spLocks noGrp="1"/>
          </p:cNvSpPr>
          <p:nvPr>
            <p:ph type="ftr" sz="quarter" idx="11"/>
          </p:nvPr>
        </p:nvSpPr>
        <p:spPr/>
        <p:txBody>
          <a:bodyPr/>
          <a:lstStyle>
            <a:lvl1pPr>
              <a:buClr>
                <a:schemeClr val="bg2">
                  <a:lumMod val="75000"/>
                </a:schemeClr>
              </a:buClr>
              <a:defRPr>
                <a:solidFill>
                  <a:schemeClr val="bg2">
                    <a:lumMod val="75000"/>
                  </a:schemeClr>
                </a:solidFill>
              </a:defRPr>
            </a:lvl1pPr>
          </a:lstStyle>
          <a:p>
            <a:pPr marL="182880" indent="-182880">
              <a:spcBef>
                <a:spcPts val="0"/>
              </a:spcBef>
              <a:spcAft>
                <a:spcPts val="600"/>
              </a:spcAft>
              <a:buSzPct val="100000"/>
              <a:buFont typeface="+mj-lt"/>
              <a:buAutoNum type="arabicPeriod"/>
            </a:pPr>
            <a:r>
              <a:rPr lang="en-US"/>
              <a:t>References</a:t>
            </a:r>
            <a:endParaRPr lang="en-US" dirty="0"/>
          </a:p>
        </p:txBody>
      </p:sp>
      <p:sp>
        <p:nvSpPr>
          <p:cNvPr id="12" name="Slide Number Placeholder 11">
            <a:extLst>
              <a:ext uri="{FF2B5EF4-FFF2-40B4-BE49-F238E27FC236}">
                <a16:creationId xmlns:a16="http://schemas.microsoft.com/office/drawing/2014/main" id="{847B7533-90C1-475B-AC87-68EA422E6880}"/>
              </a:ext>
            </a:extLst>
          </p:cNvPr>
          <p:cNvSpPr>
            <a:spLocks noGrp="1"/>
          </p:cNvSpPr>
          <p:nvPr>
            <p:ph type="sldNum" sz="quarter" idx="12"/>
          </p:nvPr>
        </p:nvSpPr>
        <p:spPr>
          <a:xfrm>
            <a:off x="0" y="6492876"/>
            <a:ext cx="2728392" cy="365125"/>
          </a:xfrm>
          <a:prstGeom prst="rect">
            <a:avLst/>
          </a:prstGeom>
        </p:spPr>
        <p:txBody>
          <a:bodyPr/>
          <a:lstStyle>
            <a:lvl1pPr>
              <a:defRPr>
                <a:solidFill>
                  <a:schemeClr val="bg2">
                    <a:lumMod val="75000"/>
                  </a:schemeClr>
                </a:solidFill>
              </a:defRPr>
            </a:lvl1pPr>
          </a:lstStyle>
          <a:p>
            <a:fld id="{DA29096C-B62D-475C-AEF6-3F18739B8DBA}" type="slidenum">
              <a:rPr lang="en-US" smtClean="0"/>
              <a:pPr/>
              <a:t>‹#›</a:t>
            </a:fld>
            <a:endParaRPr lang="en-US" dirty="0"/>
          </a:p>
        </p:txBody>
      </p:sp>
    </p:spTree>
    <p:extLst>
      <p:ext uri="{BB962C8B-B14F-4D97-AF65-F5344CB8AC3E}">
        <p14:creationId xmlns:p14="http://schemas.microsoft.com/office/powerpoint/2010/main" val="3521856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anchor="t"/>
          <a:lstStyle>
            <a:lvl1pPr algn="l">
              <a:defRPr sz="4267"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a:prstGeom prst="rect">
            <a:avLst/>
          </a:prstGeom>
        </p:spPr>
        <p:txBody>
          <a:bodyPr anchor="b"/>
          <a:lstStyle>
            <a:lvl1pPr marL="0" indent="0">
              <a:buNone/>
              <a:defRPr sz="2667">
                <a:solidFill>
                  <a:schemeClr val="tx1"/>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fld id="{1CEA077D-40D2-7645-91D9-F5061C772B13}" type="datetime1">
              <a:rPr lang="en-US"/>
              <a:pPr/>
              <a:t>9/2/21</a:t>
            </a:fld>
            <a:endParaRPr lang="en-US"/>
          </a:p>
        </p:txBody>
      </p:sp>
      <p:sp>
        <p:nvSpPr>
          <p:cNvPr id="6" name="Slide Number Placeholder 5"/>
          <p:cNvSpPr>
            <a:spLocks noGrp="1"/>
          </p:cNvSpPr>
          <p:nvPr>
            <p:ph type="sldNum" sz="quarter" idx="12"/>
          </p:nvPr>
        </p:nvSpPr>
        <p:spPr/>
        <p:txBody>
          <a:bodyPr/>
          <a:lstStyle>
            <a:lvl1pPr>
              <a:defRPr/>
            </a:lvl1pPr>
          </a:lstStyle>
          <a:p>
            <a:fld id="{24AA7F1F-F248-F943-913A-EBF08A13E994}" type="slidenum">
              <a:rPr lang="en-US"/>
              <a:pPr/>
              <a:t>‹#›</a:t>
            </a:fld>
            <a:endParaRPr lang="en-US"/>
          </a:p>
        </p:txBody>
      </p:sp>
    </p:spTree>
    <p:extLst>
      <p:ext uri="{BB962C8B-B14F-4D97-AF65-F5344CB8AC3E}">
        <p14:creationId xmlns:p14="http://schemas.microsoft.com/office/powerpoint/2010/main" val="311277581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23339" y="1534161"/>
            <a:ext cx="5365749" cy="4412615"/>
          </a:xfrm>
        </p:spPr>
        <p:txBody>
          <a:bodyPr/>
          <a:lstStyle>
            <a:lvl1pPr>
              <a:defRPr sz="2000" b="1">
                <a:solidFill>
                  <a:schemeClr val="bg2">
                    <a:lumMod val="75000"/>
                  </a:schemeClr>
                </a:solidFill>
              </a:defRPr>
            </a:lvl1pPr>
            <a:lvl2pPr>
              <a:defRPr sz="1800" b="0">
                <a:solidFill>
                  <a:schemeClr val="bg2">
                    <a:lumMod val="75000"/>
                  </a:schemeClr>
                </a:solidFill>
              </a:defRPr>
            </a:lvl2pPr>
            <a:lvl3pPr>
              <a:defRPr sz="1600" b="0">
                <a:solidFill>
                  <a:schemeClr val="bg2">
                    <a:lumMod val="75000"/>
                  </a:schemeClr>
                </a:solidFill>
              </a:defRPr>
            </a:lvl3pPr>
            <a:lvl4pPr>
              <a:defRPr sz="1800" b="0">
                <a:solidFill>
                  <a:schemeClr val="bg2"/>
                </a:solidFill>
                <a:effectLst/>
                <a:latin typeface="+mj-lt"/>
              </a:defRPr>
            </a:lvl4pPr>
            <a:lvl5pPr>
              <a:defRPr sz="1800" b="0">
                <a:solidFill>
                  <a:schemeClr val="bg2"/>
                </a:solidFill>
                <a:effectLst/>
                <a:latin typeface="+mj-lt"/>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7" name="Content Placeholder 2"/>
          <p:cNvSpPr>
            <a:spLocks noGrp="1"/>
          </p:cNvSpPr>
          <p:nvPr>
            <p:ph sz="half" idx="10"/>
          </p:nvPr>
        </p:nvSpPr>
        <p:spPr>
          <a:xfrm>
            <a:off x="6376064" y="1522786"/>
            <a:ext cx="5365749" cy="4423989"/>
          </a:xfrm>
        </p:spPr>
        <p:txBody>
          <a:bodyPr/>
          <a:lstStyle>
            <a:lvl1pPr>
              <a:defRPr sz="2000" b="1">
                <a:solidFill>
                  <a:schemeClr val="bg2">
                    <a:lumMod val="75000"/>
                  </a:schemeClr>
                </a:solidFill>
              </a:defRPr>
            </a:lvl1pPr>
            <a:lvl2pPr>
              <a:defRPr sz="1800" b="0">
                <a:solidFill>
                  <a:schemeClr val="bg2">
                    <a:lumMod val="75000"/>
                  </a:schemeClr>
                </a:solidFill>
              </a:defRPr>
            </a:lvl2pPr>
            <a:lvl3pPr>
              <a:defRPr sz="1600" b="0">
                <a:solidFill>
                  <a:schemeClr val="bg2">
                    <a:lumMod val="75000"/>
                  </a:schemeClr>
                </a:solidFill>
              </a:defRPr>
            </a:lvl3pPr>
            <a:lvl4pPr>
              <a:defRPr sz="1800" b="0">
                <a:solidFill>
                  <a:schemeClr val="bg2"/>
                </a:solidFill>
                <a:effectLst/>
                <a:latin typeface="+mj-lt"/>
              </a:defRPr>
            </a:lvl4pPr>
            <a:lvl5pPr>
              <a:defRPr sz="1800" b="0">
                <a:solidFill>
                  <a:schemeClr val="bg2"/>
                </a:solidFill>
                <a:effectLst/>
                <a:latin typeface="+mj-lt"/>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2" name="Title 1"/>
          <p:cNvSpPr>
            <a:spLocks noGrp="1"/>
          </p:cNvSpPr>
          <p:nvPr>
            <p:ph type="title"/>
          </p:nvPr>
        </p:nvSpPr>
        <p:spPr>
          <a:xfrm>
            <a:off x="423339" y="81888"/>
            <a:ext cx="11344592" cy="1143000"/>
          </a:xfrm>
        </p:spPr>
        <p:txBody>
          <a:bodyPr/>
          <a:lstStyle/>
          <a:p>
            <a:r>
              <a:rPr lang="en-US"/>
              <a:t>Click to edit Master title style</a:t>
            </a:r>
          </a:p>
        </p:txBody>
      </p:sp>
      <p:sp>
        <p:nvSpPr>
          <p:cNvPr id="12" name="Date Placeholder 11">
            <a:extLst>
              <a:ext uri="{FF2B5EF4-FFF2-40B4-BE49-F238E27FC236}">
                <a16:creationId xmlns:a16="http://schemas.microsoft.com/office/drawing/2014/main" id="{5BDC0937-69B6-41FC-A3ED-947BCF5D4115}"/>
              </a:ext>
            </a:extLst>
          </p:cNvPr>
          <p:cNvSpPr>
            <a:spLocks noGrp="1"/>
          </p:cNvSpPr>
          <p:nvPr>
            <p:ph type="dt" sz="half" idx="11"/>
          </p:nvPr>
        </p:nvSpPr>
        <p:spPr/>
        <p:txBody>
          <a:bodyPr/>
          <a:lstStyle/>
          <a:p>
            <a:pPr>
              <a:spcAft>
                <a:spcPts val="0"/>
              </a:spcAft>
            </a:pPr>
            <a:r>
              <a:rPr lang="en-US"/>
              <a:t>Congress 2018, Study# Disease; Author et al. </a:t>
            </a:r>
            <a:endParaRPr lang="en-US" dirty="0"/>
          </a:p>
        </p:txBody>
      </p:sp>
      <p:sp>
        <p:nvSpPr>
          <p:cNvPr id="13" name="Footer Placeholder 12">
            <a:extLst>
              <a:ext uri="{FF2B5EF4-FFF2-40B4-BE49-F238E27FC236}">
                <a16:creationId xmlns:a16="http://schemas.microsoft.com/office/drawing/2014/main" id="{EA0FB814-6A99-45AB-99E2-425190914004}"/>
              </a:ext>
            </a:extLst>
          </p:cNvPr>
          <p:cNvSpPr>
            <a:spLocks noGrp="1"/>
          </p:cNvSpPr>
          <p:nvPr>
            <p:ph type="ftr" sz="quarter" idx="12"/>
          </p:nvPr>
        </p:nvSpPr>
        <p:spPr/>
        <p:txBody>
          <a:bodyPr/>
          <a:lstStyle>
            <a:lvl1pPr>
              <a:buClr>
                <a:schemeClr val="bg2">
                  <a:lumMod val="75000"/>
                </a:schemeClr>
              </a:buClr>
              <a:defRPr/>
            </a:lvl1pPr>
          </a:lstStyle>
          <a:p>
            <a:pPr marL="182880" indent="-182880">
              <a:spcBef>
                <a:spcPts val="0"/>
              </a:spcBef>
              <a:spcAft>
                <a:spcPts val="600"/>
              </a:spcAft>
              <a:buSzPct val="100000"/>
              <a:buFont typeface="+mj-lt"/>
              <a:buAutoNum type="arabicPeriod"/>
            </a:pPr>
            <a:r>
              <a:rPr lang="en-US"/>
              <a:t>References</a:t>
            </a:r>
            <a:endParaRPr lang="en-US" dirty="0"/>
          </a:p>
        </p:txBody>
      </p:sp>
      <p:sp>
        <p:nvSpPr>
          <p:cNvPr id="14" name="Slide Number Placeholder 13">
            <a:extLst>
              <a:ext uri="{FF2B5EF4-FFF2-40B4-BE49-F238E27FC236}">
                <a16:creationId xmlns:a16="http://schemas.microsoft.com/office/drawing/2014/main" id="{6CF0BFAA-DB3C-4227-BEC5-F53D6845EEAB}"/>
              </a:ext>
            </a:extLst>
          </p:cNvPr>
          <p:cNvSpPr>
            <a:spLocks noGrp="1"/>
          </p:cNvSpPr>
          <p:nvPr>
            <p:ph type="sldNum" sz="quarter" idx="13"/>
          </p:nvPr>
        </p:nvSpPr>
        <p:spPr>
          <a:xfrm>
            <a:off x="0" y="6492876"/>
            <a:ext cx="2728392" cy="365125"/>
          </a:xfrm>
          <a:prstGeom prst="rect">
            <a:avLst/>
          </a:prstGeom>
        </p:spPr>
        <p:txBody>
          <a:bodyPr/>
          <a:lstStyle/>
          <a:p>
            <a:fld id="{DA29096C-B62D-475C-AEF6-3F18739B8DBA}" type="slidenum">
              <a:rPr lang="en-US" smtClean="0"/>
              <a:pPr/>
              <a:t>‹#›</a:t>
            </a:fld>
            <a:endParaRPr lang="en-US" dirty="0"/>
          </a:p>
        </p:txBody>
      </p:sp>
    </p:spTree>
    <p:extLst>
      <p:ext uri="{BB962C8B-B14F-4D97-AF65-F5344CB8AC3E}">
        <p14:creationId xmlns:p14="http://schemas.microsoft.com/office/powerpoint/2010/main" val="29698920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23334" y="1535113"/>
            <a:ext cx="5389033" cy="639762"/>
          </a:xfrm>
        </p:spPr>
        <p:txBody>
          <a:bodyPr anchor="b"/>
          <a:lstStyle>
            <a:lvl1pPr marL="0" indent="0">
              <a:buNone/>
              <a:defRPr sz="2400" b="1">
                <a:solidFill>
                  <a:schemeClr val="bg2">
                    <a:lumMod val="75000"/>
                  </a:schemeClr>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23339" y="2174875"/>
            <a:ext cx="5365749" cy="3771900"/>
          </a:xfrm>
          <a:noFill/>
          <a:ln>
            <a:noFill/>
          </a:ln>
          <a:effectLst/>
        </p:spPr>
        <p:txBody>
          <a:bodyPr vert="horz" wrap="square" lIns="91440" tIns="45720" rIns="91440" bIns="45720" numCol="1" anchor="t" anchorCtr="0" compatLnSpc="1">
            <a:prstTxWarp prst="textNoShape">
              <a:avLst/>
            </a:prstTxWarp>
            <a:normAutofit/>
          </a:bodyPr>
          <a:lstStyle>
            <a:lvl1pPr>
              <a:defRPr lang="en-US" sz="2000" b="1" dirty="0">
                <a:solidFill>
                  <a:schemeClr val="bg2">
                    <a:lumMod val="75000"/>
                  </a:schemeClr>
                </a:solidFill>
              </a:defRPr>
            </a:lvl1pPr>
            <a:lvl2pPr>
              <a:defRPr lang="en-US" sz="1800" dirty="0">
                <a:solidFill>
                  <a:schemeClr val="bg2">
                    <a:lumMod val="75000"/>
                  </a:schemeClr>
                </a:solidFill>
              </a:defRPr>
            </a:lvl2pPr>
            <a:lvl3pPr>
              <a:defRPr lang="en-US" sz="1600" dirty="0">
                <a:solidFill>
                  <a:schemeClr val="bg2">
                    <a:lumMod val="75000"/>
                  </a:schemeClr>
                </a:solidFill>
              </a:defRPr>
            </a:lvl3pPr>
            <a:lvl4pPr>
              <a:defRPr lang="en-US" sz="1800" b="0" dirty="0">
                <a:solidFill>
                  <a:schemeClr val="bg2">
                    <a:lumMod val="75000"/>
                  </a:schemeClr>
                </a:solidFill>
                <a:effectLst/>
                <a:latin typeface="+mj-lt"/>
              </a:defRPr>
            </a:lvl4pPr>
            <a:lvl5pPr>
              <a:defRPr lang="en-US" sz="1800" b="0" dirty="0">
                <a:solidFill>
                  <a:schemeClr val="bg2">
                    <a:lumMod val="75000"/>
                  </a:schemeClr>
                </a:solidFill>
                <a:effectLst/>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376065" y="1535113"/>
            <a:ext cx="5389033" cy="639762"/>
          </a:xfrm>
        </p:spPr>
        <p:txBody>
          <a:bodyPr anchor="b"/>
          <a:lstStyle>
            <a:lvl1pPr marL="0" indent="0">
              <a:buNone/>
              <a:defRPr sz="2400" b="1">
                <a:solidFill>
                  <a:schemeClr val="bg2">
                    <a:lumMod val="75000"/>
                  </a:schemeClr>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376064" y="2174874"/>
            <a:ext cx="5365749" cy="3771900"/>
          </a:xfrm>
          <a:noFill/>
          <a:ln>
            <a:noFill/>
          </a:ln>
          <a:effectLst/>
        </p:spPr>
        <p:txBody>
          <a:bodyPr vert="horz" wrap="square" lIns="91440" tIns="45720" rIns="91440" bIns="45720" numCol="1" anchor="t" anchorCtr="0" compatLnSpc="1">
            <a:prstTxWarp prst="textNoShape">
              <a:avLst/>
            </a:prstTxWarp>
            <a:normAutofit/>
          </a:bodyPr>
          <a:lstStyle>
            <a:lvl1pPr>
              <a:defRPr lang="en-US" sz="2000" b="1" dirty="0">
                <a:solidFill>
                  <a:schemeClr val="bg2">
                    <a:lumMod val="75000"/>
                  </a:schemeClr>
                </a:solidFill>
              </a:defRPr>
            </a:lvl1pPr>
            <a:lvl2pPr>
              <a:defRPr lang="en-US" sz="1800" dirty="0">
                <a:solidFill>
                  <a:schemeClr val="bg2">
                    <a:lumMod val="75000"/>
                  </a:schemeClr>
                </a:solidFill>
              </a:defRPr>
            </a:lvl2pPr>
            <a:lvl3pPr>
              <a:defRPr lang="en-US" sz="1600" dirty="0">
                <a:solidFill>
                  <a:schemeClr val="bg2">
                    <a:lumMod val="75000"/>
                  </a:schemeClr>
                </a:solidFill>
              </a:defRPr>
            </a:lvl3pPr>
            <a:lvl4pPr>
              <a:defRPr lang="en-US" sz="1800" b="0" dirty="0">
                <a:solidFill>
                  <a:schemeClr val="bg2">
                    <a:lumMod val="75000"/>
                  </a:schemeClr>
                </a:solidFill>
                <a:effectLst/>
                <a:latin typeface="+mj-lt"/>
              </a:defRPr>
            </a:lvl4pPr>
            <a:lvl5pPr>
              <a:defRPr lang="en-US" sz="1800" b="0" dirty="0">
                <a:solidFill>
                  <a:schemeClr val="bg2">
                    <a:lumMod val="75000"/>
                  </a:schemeClr>
                </a:solidFill>
                <a:effectLst/>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Placeholder 15"/>
          <p:cNvSpPr>
            <a:spLocks noGrp="1"/>
          </p:cNvSpPr>
          <p:nvPr>
            <p:ph type="title"/>
          </p:nvPr>
        </p:nvSpPr>
        <p:spPr>
          <a:xfrm>
            <a:off x="423339" y="81888"/>
            <a:ext cx="11344592" cy="1143000"/>
          </a:xfrm>
          <a:prstGeom prst="rect">
            <a:avLst/>
          </a:prstGeom>
        </p:spPr>
        <p:txBody>
          <a:bodyPr vert="horz" lIns="91440" tIns="45720" rIns="91440" bIns="45720" rtlCol="0" anchor="b">
            <a:normAutofit/>
          </a:bodyPr>
          <a:lstStyle>
            <a:lvl1pPr>
              <a:defRPr lang="en-US" dirty="0"/>
            </a:lvl1pPr>
          </a:lstStyle>
          <a:p>
            <a:pPr lvl="0"/>
            <a:r>
              <a:rPr lang="en-US" dirty="0"/>
              <a:t>Click to edit Master title style</a:t>
            </a:r>
          </a:p>
        </p:txBody>
      </p:sp>
      <p:sp>
        <p:nvSpPr>
          <p:cNvPr id="15" name="Date Placeholder 14">
            <a:extLst>
              <a:ext uri="{FF2B5EF4-FFF2-40B4-BE49-F238E27FC236}">
                <a16:creationId xmlns:a16="http://schemas.microsoft.com/office/drawing/2014/main" id="{BCF852CA-E95D-4D3B-8A37-526AAA249107}"/>
              </a:ext>
            </a:extLst>
          </p:cNvPr>
          <p:cNvSpPr>
            <a:spLocks noGrp="1"/>
          </p:cNvSpPr>
          <p:nvPr>
            <p:ph type="dt" sz="half" idx="10"/>
          </p:nvPr>
        </p:nvSpPr>
        <p:spPr/>
        <p:txBody>
          <a:bodyPr/>
          <a:lstStyle>
            <a:lvl1pPr>
              <a:defRPr>
                <a:solidFill>
                  <a:schemeClr val="bg2">
                    <a:lumMod val="75000"/>
                  </a:schemeClr>
                </a:solidFill>
              </a:defRPr>
            </a:lvl1pPr>
          </a:lstStyle>
          <a:p>
            <a:pPr>
              <a:spcAft>
                <a:spcPts val="0"/>
              </a:spcAft>
            </a:pPr>
            <a:r>
              <a:rPr lang="en-US"/>
              <a:t>Congress 2018, Study# Disease; Author et al. </a:t>
            </a:r>
            <a:endParaRPr lang="en-US" dirty="0"/>
          </a:p>
        </p:txBody>
      </p:sp>
      <p:sp>
        <p:nvSpPr>
          <p:cNvPr id="16" name="Footer Placeholder 15">
            <a:extLst>
              <a:ext uri="{FF2B5EF4-FFF2-40B4-BE49-F238E27FC236}">
                <a16:creationId xmlns:a16="http://schemas.microsoft.com/office/drawing/2014/main" id="{2A222F74-D27C-448D-982B-2AA42E0F6AC8}"/>
              </a:ext>
            </a:extLst>
          </p:cNvPr>
          <p:cNvSpPr>
            <a:spLocks noGrp="1"/>
          </p:cNvSpPr>
          <p:nvPr>
            <p:ph type="ftr" sz="quarter" idx="11"/>
          </p:nvPr>
        </p:nvSpPr>
        <p:spPr/>
        <p:txBody>
          <a:bodyPr/>
          <a:lstStyle>
            <a:lvl1pPr>
              <a:buClr>
                <a:schemeClr val="bg2">
                  <a:lumMod val="75000"/>
                </a:schemeClr>
              </a:buClr>
              <a:defRPr>
                <a:solidFill>
                  <a:schemeClr val="bg2">
                    <a:lumMod val="75000"/>
                  </a:schemeClr>
                </a:solidFill>
              </a:defRPr>
            </a:lvl1pPr>
          </a:lstStyle>
          <a:p>
            <a:pPr marL="182880" indent="-182880">
              <a:spcBef>
                <a:spcPts val="0"/>
              </a:spcBef>
              <a:spcAft>
                <a:spcPts val="600"/>
              </a:spcAft>
              <a:buSzPct val="100000"/>
              <a:buFont typeface="+mj-lt"/>
              <a:buAutoNum type="arabicPeriod"/>
            </a:pPr>
            <a:r>
              <a:rPr lang="en-US"/>
              <a:t>References</a:t>
            </a:r>
            <a:endParaRPr lang="en-US" dirty="0"/>
          </a:p>
        </p:txBody>
      </p:sp>
      <p:sp>
        <p:nvSpPr>
          <p:cNvPr id="17" name="Slide Number Placeholder 16">
            <a:extLst>
              <a:ext uri="{FF2B5EF4-FFF2-40B4-BE49-F238E27FC236}">
                <a16:creationId xmlns:a16="http://schemas.microsoft.com/office/drawing/2014/main" id="{66AC3800-7332-4A30-B1F2-BF8D815DDB9D}"/>
              </a:ext>
            </a:extLst>
          </p:cNvPr>
          <p:cNvSpPr>
            <a:spLocks noGrp="1"/>
          </p:cNvSpPr>
          <p:nvPr>
            <p:ph type="sldNum" sz="quarter" idx="12"/>
          </p:nvPr>
        </p:nvSpPr>
        <p:spPr>
          <a:xfrm>
            <a:off x="0" y="6492876"/>
            <a:ext cx="2728392" cy="365125"/>
          </a:xfrm>
          <a:prstGeom prst="rect">
            <a:avLst/>
          </a:prstGeom>
        </p:spPr>
        <p:txBody>
          <a:bodyPr/>
          <a:lstStyle>
            <a:lvl1pPr>
              <a:defRPr>
                <a:solidFill>
                  <a:schemeClr val="bg2">
                    <a:lumMod val="75000"/>
                  </a:schemeClr>
                </a:solidFill>
              </a:defRPr>
            </a:lvl1pPr>
          </a:lstStyle>
          <a:p>
            <a:fld id="{DA29096C-B62D-475C-AEF6-3F18739B8DBA}" type="slidenum">
              <a:rPr lang="en-US" smtClean="0"/>
              <a:pPr/>
              <a:t>‹#›</a:t>
            </a:fld>
            <a:endParaRPr lang="en-US" dirty="0"/>
          </a:p>
        </p:txBody>
      </p:sp>
    </p:spTree>
    <p:extLst>
      <p:ext uri="{BB962C8B-B14F-4D97-AF65-F5344CB8AC3E}">
        <p14:creationId xmlns:p14="http://schemas.microsoft.com/office/powerpoint/2010/main" val="23285373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02337" y="1397001"/>
            <a:ext cx="10691283" cy="4752388"/>
          </a:xfrm>
        </p:spPr>
        <p:txBody>
          <a:bodyPr/>
          <a:lstStyle>
            <a:lvl1pPr>
              <a:defRPr sz="1800"/>
            </a:lvl1pPr>
            <a:lvl2pPr>
              <a:defRPr sz="1500"/>
            </a:lvl2pPr>
            <a:lvl3pPr marL="766744" indent="-161921">
              <a:buFont typeface="Arial" pitchFamily="34" charset="0"/>
              <a:buChar char="•"/>
              <a:defRPr lang="en-US" sz="1500" b="0" dirty="0">
                <a:solidFill>
                  <a:schemeClr val="bg2"/>
                </a:solidFill>
                <a:latin typeface="+mn-lt"/>
              </a:defRPr>
            </a:lvl3pPr>
            <a:lvl4pPr marL="857228" indent="-171446">
              <a:defRPr lang="en-US" sz="1500" b="1" dirty="0" smtClean="0">
                <a:solidFill>
                  <a:schemeClr val="bg2"/>
                </a:solidFill>
                <a:latin typeface="+mn-lt"/>
              </a:defRPr>
            </a:lvl4pPr>
            <a:lvl5pPr marL="857228" indent="-171446">
              <a:defRPr lang="en-US" sz="1500" b="1" dirty="0">
                <a:solidFill>
                  <a:schemeClr val="bg2"/>
                </a:solidFill>
                <a:latin typeface="+mn-lt"/>
              </a:defRPr>
            </a:lvl5pPr>
          </a:lstStyle>
          <a:p>
            <a:pPr lvl="0"/>
            <a:r>
              <a:rPr lang="en-US" dirty="0"/>
              <a:t>Click to edit Master text styles</a:t>
            </a:r>
          </a:p>
          <a:p>
            <a:pPr lvl="1"/>
            <a:r>
              <a:rPr lang="en-US" dirty="0"/>
              <a:t>Second level</a:t>
            </a:r>
          </a:p>
          <a:p>
            <a:pPr lvl="2"/>
            <a:r>
              <a:rPr lang="en-US" dirty="0"/>
              <a:t>Third level</a:t>
            </a:r>
          </a:p>
        </p:txBody>
      </p:sp>
      <p:sp>
        <p:nvSpPr>
          <p:cNvPr id="6" name="Title Placeholder 15"/>
          <p:cNvSpPr>
            <a:spLocks noGrp="1"/>
          </p:cNvSpPr>
          <p:nvPr>
            <p:ph type="title"/>
          </p:nvPr>
        </p:nvSpPr>
        <p:spPr>
          <a:xfrm>
            <a:off x="365760" y="81888"/>
            <a:ext cx="10727141" cy="1143000"/>
          </a:xfrm>
          <a:prstGeom prst="rect">
            <a:avLst/>
          </a:prstGeom>
        </p:spPr>
        <p:txBody>
          <a:bodyPr rtlCol="0">
            <a:normAutofit/>
          </a:bodyPr>
          <a:lstStyle/>
          <a:p>
            <a:r>
              <a:rPr lang="en-US" dirty="0"/>
              <a:t>Click to edit Master title style</a:t>
            </a:r>
          </a:p>
        </p:txBody>
      </p:sp>
      <p:sp>
        <p:nvSpPr>
          <p:cNvPr id="4" name="Content Placeholder 9">
            <a:extLst>
              <a:ext uri="{FF2B5EF4-FFF2-40B4-BE49-F238E27FC236}">
                <a16:creationId xmlns:a16="http://schemas.microsoft.com/office/drawing/2014/main" id="{6C40FC98-75EB-44BA-867D-5BD361146E06}"/>
              </a:ext>
            </a:extLst>
          </p:cNvPr>
          <p:cNvSpPr>
            <a:spLocks noGrp="1"/>
          </p:cNvSpPr>
          <p:nvPr>
            <p:ph sz="quarter" idx="10"/>
          </p:nvPr>
        </p:nvSpPr>
        <p:spPr>
          <a:xfrm>
            <a:off x="8030819" y="6539948"/>
            <a:ext cx="3935068" cy="248478"/>
          </a:xfrm>
        </p:spPr>
        <p:txBody>
          <a:bodyPr anchor="b"/>
          <a:lstStyle>
            <a:lvl1pPr marL="0" indent="0" algn="r">
              <a:buNone/>
              <a:defRPr sz="900" baseline="0">
                <a:latin typeface="Calibri" charset="0"/>
                <a:ea typeface="Calibri" charset="0"/>
                <a:cs typeface="Calibri" charset="0"/>
              </a:defRPr>
            </a:lvl1pPr>
            <a:lvl2pPr>
              <a:defRPr sz="900">
                <a:latin typeface="Calibri" charset="0"/>
                <a:ea typeface="Calibri" charset="0"/>
                <a:cs typeface="Calibri" charset="0"/>
              </a:defRPr>
            </a:lvl2pPr>
            <a:lvl3pPr>
              <a:defRPr sz="900">
                <a:latin typeface="Calibri" charset="0"/>
                <a:ea typeface="Calibri" charset="0"/>
                <a:cs typeface="Calibri" charset="0"/>
              </a:defRPr>
            </a:lvl3pPr>
            <a:lvl4pPr>
              <a:buFont typeface="Arial" charset="0"/>
              <a:buChar char="•"/>
              <a:defRPr sz="900">
                <a:latin typeface="Calibri" charset="0"/>
                <a:ea typeface="Calibri" charset="0"/>
                <a:cs typeface="Calibri" charset="0"/>
              </a:defRPr>
            </a:lvl4pPr>
            <a:lvl5pPr>
              <a:defRPr sz="900">
                <a:latin typeface="Calibri" charset="0"/>
                <a:ea typeface="Calibri" charset="0"/>
                <a:cs typeface="Calibri" charset="0"/>
              </a:defRPr>
            </a:lvl5pPr>
          </a:lstStyle>
          <a:p>
            <a:endParaRPr lang="fr-FR" sz="9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813780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F0931-08DC-4817-9332-D863340C38A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6982CE3-3192-4D43-9BD6-13BBF484449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593B38-A3F2-4C4B-8F48-4F1930A06FAE}"/>
              </a:ext>
            </a:extLst>
          </p:cNvPr>
          <p:cNvSpPr>
            <a:spLocks noGrp="1"/>
          </p:cNvSpPr>
          <p:nvPr>
            <p:ph type="dt" sz="half" idx="10"/>
          </p:nvPr>
        </p:nvSpPr>
        <p:spPr/>
        <p:txBody>
          <a:bodyPr/>
          <a:lstStyle/>
          <a:p>
            <a:fld id="{D399235B-300F-4A2A-8703-427CF9915351}" type="datetimeFigureOut">
              <a:rPr lang="en-US" smtClean="0"/>
              <a:t>9/2/21</a:t>
            </a:fld>
            <a:endParaRPr lang="en-US"/>
          </a:p>
        </p:txBody>
      </p:sp>
      <p:sp>
        <p:nvSpPr>
          <p:cNvPr id="5" name="Footer Placeholder 4">
            <a:extLst>
              <a:ext uri="{FF2B5EF4-FFF2-40B4-BE49-F238E27FC236}">
                <a16:creationId xmlns:a16="http://schemas.microsoft.com/office/drawing/2014/main" id="{A9EBDE7F-7A6C-47F3-9C4E-1C4F5A4C395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B2BA9B-518F-4152-9106-A57920512E9A}"/>
              </a:ext>
            </a:extLst>
          </p:cNvPr>
          <p:cNvSpPr>
            <a:spLocks noGrp="1"/>
          </p:cNvSpPr>
          <p:nvPr>
            <p:ph type="sldNum" sz="quarter" idx="12"/>
          </p:nvPr>
        </p:nvSpPr>
        <p:spPr/>
        <p:txBody>
          <a:bodyPr/>
          <a:lstStyle/>
          <a:p>
            <a:fld id="{E073EE74-46CB-4E00-990B-D274F251C6B6}" type="slidenum">
              <a:rPr lang="en-US" smtClean="0"/>
              <a:t>‹#›</a:t>
            </a:fld>
            <a:endParaRPr lang="en-US"/>
          </a:p>
        </p:txBody>
      </p:sp>
    </p:spTree>
    <p:extLst>
      <p:ext uri="{BB962C8B-B14F-4D97-AF65-F5344CB8AC3E}">
        <p14:creationId xmlns:p14="http://schemas.microsoft.com/office/powerpoint/2010/main" val="97416558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Picture 7" descr="shire_top_bg"/>
          <p:cNvPicPr>
            <a:picLocks noChangeAspect="1" noChangeArrowheads="1"/>
          </p:cNvPicPr>
          <p:nvPr userDrawn="1"/>
        </p:nvPicPr>
        <p:blipFill>
          <a:blip r:embed="rId2" cstate="print"/>
          <a:srcRect/>
          <a:stretch>
            <a:fillRect/>
          </a:stretch>
        </p:blipFill>
        <p:spPr bwMode="auto">
          <a:xfrm>
            <a:off x="0" y="0"/>
            <a:ext cx="12192000" cy="2286000"/>
          </a:xfrm>
          <a:prstGeom prst="rect">
            <a:avLst/>
          </a:prstGeom>
          <a:noFill/>
        </p:spPr>
      </p:pic>
      <p:pic>
        <p:nvPicPr>
          <p:cNvPr id="10" name="Picture 9" descr="shire_top_bg"/>
          <p:cNvPicPr>
            <a:picLocks noChangeAspect="1" noChangeArrowheads="1"/>
          </p:cNvPicPr>
          <p:nvPr userDrawn="1"/>
        </p:nvPicPr>
        <p:blipFill>
          <a:blip r:embed="rId2" cstate="print"/>
          <a:srcRect/>
          <a:stretch>
            <a:fillRect/>
          </a:stretch>
        </p:blipFill>
        <p:spPr bwMode="auto">
          <a:xfrm rot="10800000">
            <a:off x="0" y="4575648"/>
            <a:ext cx="12192000" cy="2286000"/>
          </a:xfrm>
          <a:prstGeom prst="rect">
            <a:avLst/>
          </a:prstGeom>
          <a:noFill/>
        </p:spPr>
      </p:pic>
      <p:sp>
        <p:nvSpPr>
          <p:cNvPr id="2085892" name="Rectangle 4"/>
          <p:cNvSpPr>
            <a:spLocks noGrp="1" noChangeArrowheads="1"/>
          </p:cNvSpPr>
          <p:nvPr>
            <p:ph type="ctrTitle"/>
          </p:nvPr>
        </p:nvSpPr>
        <p:spPr>
          <a:xfrm>
            <a:off x="733838" y="1603376"/>
            <a:ext cx="10734261" cy="1276351"/>
          </a:xfrm>
          <a:prstGeom prst="rect">
            <a:avLst/>
          </a:prstGeom>
        </p:spPr>
        <p:txBody>
          <a:bodyPr>
            <a:normAutofit/>
          </a:bodyPr>
          <a:lstStyle>
            <a:lvl1pPr algn="ctr">
              <a:defRPr sz="4000">
                <a:solidFill>
                  <a:schemeClr val="bg2"/>
                </a:solidFill>
              </a:defRPr>
            </a:lvl1pPr>
          </a:lstStyle>
          <a:p>
            <a:pPr lvl="0"/>
            <a:r>
              <a:rPr lang="en-US" noProof="0" dirty="0"/>
              <a:t>Click to edit Master title style</a:t>
            </a:r>
          </a:p>
        </p:txBody>
      </p:sp>
      <p:sp>
        <p:nvSpPr>
          <p:cNvPr id="2085893" name="Rectangle 5"/>
          <p:cNvSpPr>
            <a:spLocks noGrp="1" noChangeArrowheads="1"/>
          </p:cNvSpPr>
          <p:nvPr>
            <p:ph type="subTitle" idx="1"/>
          </p:nvPr>
        </p:nvSpPr>
        <p:spPr>
          <a:xfrm>
            <a:off x="733608" y="3222625"/>
            <a:ext cx="10735056" cy="1752600"/>
          </a:xfrm>
        </p:spPr>
        <p:txBody>
          <a:bodyPr/>
          <a:lstStyle>
            <a:lvl1pPr marL="0" indent="0" algn="ctr">
              <a:lnSpc>
                <a:spcPct val="95000"/>
              </a:lnSpc>
              <a:spcBef>
                <a:spcPct val="0"/>
              </a:spcBef>
              <a:buFontTx/>
              <a:buNone/>
              <a:defRPr/>
            </a:lvl1pPr>
          </a:lstStyle>
          <a:p>
            <a:pPr lvl="0"/>
            <a:r>
              <a:rPr lang="en-US" noProof="0" dirty="0"/>
              <a:t>Click to edit Master subtitle style</a:t>
            </a:r>
          </a:p>
        </p:txBody>
      </p:sp>
      <p:sp>
        <p:nvSpPr>
          <p:cNvPr id="11" name="Rectangle 10"/>
          <p:cNvSpPr/>
          <p:nvPr userDrawn="1"/>
        </p:nvSpPr>
        <p:spPr bwMode="auto">
          <a:xfrm>
            <a:off x="0" y="1"/>
            <a:ext cx="12192000" cy="1405719"/>
          </a:xfrm>
          <a:prstGeom prst="rect">
            <a:avLst/>
          </a:prstGeom>
          <a:solidFill>
            <a:srgbClr val="7E99AA"/>
          </a:soli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12" name="Line 25"/>
          <p:cNvSpPr>
            <a:spLocks noChangeShapeType="1"/>
          </p:cNvSpPr>
          <p:nvPr userDrawn="1"/>
        </p:nvSpPr>
        <p:spPr bwMode="auto">
          <a:xfrm flipH="1" flipV="1">
            <a:off x="0" y="1337482"/>
            <a:ext cx="12192000" cy="6289"/>
          </a:xfrm>
          <a:prstGeom prst="line">
            <a:avLst/>
          </a:prstGeom>
          <a:noFill/>
          <a:ln w="127000">
            <a:solidFill>
              <a:srgbClr val="00678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4" name="Rectangle 13"/>
          <p:cNvSpPr/>
          <p:nvPr userDrawn="1"/>
        </p:nvSpPr>
        <p:spPr bwMode="auto">
          <a:xfrm>
            <a:off x="0" y="5461420"/>
            <a:ext cx="12192000" cy="1405719"/>
          </a:xfrm>
          <a:prstGeom prst="rect">
            <a:avLst/>
          </a:prstGeom>
          <a:solidFill>
            <a:srgbClr val="7E99AA"/>
          </a:soli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15" name="Line 25"/>
          <p:cNvSpPr>
            <a:spLocks noChangeShapeType="1"/>
          </p:cNvSpPr>
          <p:nvPr userDrawn="1"/>
        </p:nvSpPr>
        <p:spPr bwMode="auto">
          <a:xfrm flipH="1" flipV="1">
            <a:off x="0" y="5398818"/>
            <a:ext cx="12192000" cy="219"/>
          </a:xfrm>
          <a:prstGeom prst="line">
            <a:avLst/>
          </a:prstGeom>
          <a:noFill/>
          <a:ln w="127000">
            <a:solidFill>
              <a:srgbClr val="00678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Tree>
    <p:extLst>
      <p:ext uri="{BB962C8B-B14F-4D97-AF65-F5344CB8AC3E}">
        <p14:creationId xmlns:p14="http://schemas.microsoft.com/office/powerpoint/2010/main" val="24596875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Alternative Title Slide">
    <p:spTree>
      <p:nvGrpSpPr>
        <p:cNvPr id="1" name=""/>
        <p:cNvGrpSpPr/>
        <p:nvPr/>
      </p:nvGrpSpPr>
      <p:grpSpPr>
        <a:xfrm>
          <a:off x="0" y="0"/>
          <a:ext cx="0" cy="0"/>
          <a:chOff x="0" y="0"/>
          <a:chExt cx="0" cy="0"/>
        </a:xfrm>
      </p:grpSpPr>
      <p:pic>
        <p:nvPicPr>
          <p:cNvPr id="8" name="Picture 7" descr="shire_top_bg"/>
          <p:cNvPicPr>
            <a:picLocks noChangeAspect="1" noChangeArrowheads="1"/>
          </p:cNvPicPr>
          <p:nvPr userDrawn="1"/>
        </p:nvPicPr>
        <p:blipFill>
          <a:blip r:embed="rId2" cstate="print"/>
          <a:srcRect/>
          <a:stretch>
            <a:fillRect/>
          </a:stretch>
        </p:blipFill>
        <p:spPr bwMode="auto">
          <a:xfrm>
            <a:off x="0" y="0"/>
            <a:ext cx="12192000" cy="2286000"/>
          </a:xfrm>
          <a:prstGeom prst="rect">
            <a:avLst/>
          </a:prstGeom>
          <a:noFill/>
        </p:spPr>
      </p:pic>
      <p:sp>
        <p:nvSpPr>
          <p:cNvPr id="2085892" name="Rectangle 4"/>
          <p:cNvSpPr>
            <a:spLocks noGrp="1" noChangeArrowheads="1"/>
          </p:cNvSpPr>
          <p:nvPr>
            <p:ph type="ctrTitle"/>
          </p:nvPr>
        </p:nvSpPr>
        <p:spPr>
          <a:xfrm>
            <a:off x="723900" y="1603376"/>
            <a:ext cx="10735056" cy="1276351"/>
          </a:xfrm>
          <a:prstGeom prst="rect">
            <a:avLst/>
          </a:prstGeom>
        </p:spPr>
        <p:txBody>
          <a:bodyPr>
            <a:normAutofit/>
          </a:bodyPr>
          <a:lstStyle>
            <a:lvl1pPr algn="ctr">
              <a:defRPr sz="4000">
                <a:solidFill>
                  <a:schemeClr val="bg2"/>
                </a:solidFill>
              </a:defRPr>
            </a:lvl1pPr>
          </a:lstStyle>
          <a:p>
            <a:pPr lvl="0"/>
            <a:r>
              <a:rPr lang="en-US" noProof="0" dirty="0"/>
              <a:t>Click to edit Master title style</a:t>
            </a:r>
          </a:p>
        </p:txBody>
      </p:sp>
      <p:sp>
        <p:nvSpPr>
          <p:cNvPr id="2085893" name="Rectangle 5"/>
          <p:cNvSpPr>
            <a:spLocks noGrp="1" noChangeArrowheads="1"/>
          </p:cNvSpPr>
          <p:nvPr>
            <p:ph type="subTitle" idx="1"/>
          </p:nvPr>
        </p:nvSpPr>
        <p:spPr>
          <a:xfrm>
            <a:off x="723900" y="3222625"/>
            <a:ext cx="10735056" cy="1752600"/>
          </a:xfrm>
        </p:spPr>
        <p:txBody>
          <a:bodyPr/>
          <a:lstStyle>
            <a:lvl1pPr marL="0" indent="0" algn="ctr">
              <a:lnSpc>
                <a:spcPct val="95000"/>
              </a:lnSpc>
              <a:spcBef>
                <a:spcPct val="0"/>
              </a:spcBef>
              <a:buFontTx/>
              <a:buNone/>
              <a:defRPr/>
            </a:lvl1pPr>
          </a:lstStyle>
          <a:p>
            <a:pPr lvl="0"/>
            <a:r>
              <a:rPr lang="en-US" noProof="0" dirty="0"/>
              <a:t>Click to edit Master subtitle style</a:t>
            </a:r>
          </a:p>
        </p:txBody>
      </p:sp>
      <p:sp>
        <p:nvSpPr>
          <p:cNvPr id="11" name="Rectangle 10"/>
          <p:cNvSpPr/>
          <p:nvPr userDrawn="1"/>
        </p:nvSpPr>
        <p:spPr bwMode="auto">
          <a:xfrm>
            <a:off x="0" y="1"/>
            <a:ext cx="12192000" cy="1405719"/>
          </a:xfrm>
          <a:prstGeom prst="rect">
            <a:avLst/>
          </a:prstGeom>
          <a:solidFill>
            <a:srgbClr val="7E99AA"/>
          </a:soli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12" name="Line 25"/>
          <p:cNvSpPr>
            <a:spLocks noChangeShapeType="1"/>
          </p:cNvSpPr>
          <p:nvPr userDrawn="1"/>
        </p:nvSpPr>
        <p:spPr bwMode="auto">
          <a:xfrm flipH="1">
            <a:off x="0" y="1308116"/>
            <a:ext cx="12192000" cy="29367"/>
          </a:xfrm>
          <a:prstGeom prst="line">
            <a:avLst/>
          </a:prstGeom>
          <a:noFill/>
          <a:ln w="127000">
            <a:solidFill>
              <a:srgbClr val="00678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Tree>
    <p:extLst>
      <p:ext uri="{BB962C8B-B14F-4D97-AF65-F5344CB8AC3E}">
        <p14:creationId xmlns:p14="http://schemas.microsoft.com/office/powerpoint/2010/main" val="13236711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sz="2400"/>
            </a:lvl1pPr>
            <a:lvl2pPr marL="742950" indent="-285750">
              <a:defRPr lang="en-US" sz="2200" b="0" dirty="0" smtClean="0">
                <a:solidFill>
                  <a:schemeClr val="bg2"/>
                </a:solidFill>
                <a:latin typeface="Calibri"/>
                <a:cs typeface="Calibri"/>
              </a:defRPr>
            </a:lvl2pPr>
            <a:lvl3pPr marL="1257300" indent="-342900">
              <a:buFont typeface="Arial" pitchFamily="34" charset="0"/>
              <a:buChar char="•"/>
              <a:defRPr lang="en-US" sz="2000" b="0" dirty="0" smtClean="0">
                <a:solidFill>
                  <a:schemeClr val="bg2"/>
                </a:solidFill>
                <a:latin typeface="Calibri"/>
                <a:cs typeface="Calibri"/>
              </a:defRPr>
            </a:lvl3pPr>
            <a:lvl4pPr marL="1143000" indent="-228600">
              <a:defRPr lang="en-US" sz="2000" b="1" dirty="0" smtClean="0">
                <a:solidFill>
                  <a:schemeClr val="bg2"/>
                </a:solidFill>
                <a:latin typeface="+mn-lt"/>
              </a:defRPr>
            </a:lvl4pPr>
            <a:lvl5pPr marL="1143000" indent="-228600">
              <a:defRPr lang="en-US" sz="2000" b="1" dirty="0">
                <a:solidFill>
                  <a:schemeClr val="bg2"/>
                </a:solidFill>
                <a:latin typeface="+mn-lt"/>
              </a:defRPr>
            </a:lvl5pPr>
          </a:lstStyle>
          <a:p>
            <a:pPr lvl="0"/>
            <a:r>
              <a:rPr lang="en-US" dirty="0"/>
              <a:t>Click to edit Master text styles</a:t>
            </a:r>
          </a:p>
          <a:p>
            <a:pPr marL="742950" lvl="1" indent="-285750" algn="l" rtl="0" eaLnBrk="1" fontAlgn="base" hangingPunct="1">
              <a:spcBef>
                <a:spcPts val="0"/>
              </a:spcBef>
              <a:spcAft>
                <a:spcPts val="600"/>
              </a:spcAft>
              <a:buClr>
                <a:schemeClr val="accent2">
                  <a:lumMod val="75000"/>
                </a:schemeClr>
              </a:buClr>
              <a:buSzPct val="125000"/>
              <a:buFont typeface="Lucida Grande"/>
              <a:buChar char="–"/>
            </a:pPr>
            <a:r>
              <a:rPr lang="en-US" dirty="0"/>
              <a:t>Second level</a:t>
            </a:r>
          </a:p>
          <a:p>
            <a:pPr marL="1143000" lvl="2" indent="-228600" algn="l" rtl="0" eaLnBrk="1" fontAlgn="base" hangingPunct="1">
              <a:spcBef>
                <a:spcPts val="0"/>
              </a:spcBef>
              <a:spcAft>
                <a:spcPts val="600"/>
              </a:spcAft>
              <a:buClr>
                <a:schemeClr val="accent2">
                  <a:lumMod val="75000"/>
                </a:schemeClr>
              </a:buClr>
              <a:buSzPct val="125000"/>
              <a:buFont typeface="Wingdings" charset="2"/>
              <a:buChar char="§"/>
            </a:pPr>
            <a:r>
              <a:rPr lang="en-US" dirty="0"/>
              <a:t>Third level</a:t>
            </a:r>
          </a:p>
        </p:txBody>
      </p:sp>
      <p:sp>
        <p:nvSpPr>
          <p:cNvPr id="6" name="Title Placeholder 15"/>
          <p:cNvSpPr>
            <a:spLocks noGrp="1"/>
          </p:cNvSpPr>
          <p:nvPr>
            <p:ph type="title"/>
          </p:nvPr>
        </p:nvSpPr>
        <p:spPr>
          <a:xfrm>
            <a:off x="736979" y="81888"/>
            <a:ext cx="10727141" cy="1143000"/>
          </a:xfrm>
          <a:prstGeom prst="rect">
            <a:avLst/>
          </a:prstGeom>
        </p:spPr>
        <p:txBody>
          <a:bodyPr vert="horz" lIns="91440" tIns="45720" rIns="91440" bIns="45720" rtlCol="0" anchor="b">
            <a:normAutofit/>
          </a:bodyPr>
          <a:lstStyle/>
          <a:p>
            <a:r>
              <a:rPr lang="en-US" dirty="0"/>
              <a:t>Click to edit Master title style</a:t>
            </a:r>
          </a:p>
        </p:txBody>
      </p:sp>
      <p:sp>
        <p:nvSpPr>
          <p:cNvPr id="5" name="Slide Number Placeholder 2">
            <a:extLst>
              <a:ext uri="{FF2B5EF4-FFF2-40B4-BE49-F238E27FC236}">
                <a16:creationId xmlns:a16="http://schemas.microsoft.com/office/drawing/2014/main" id="{F2ED2351-A988-4758-8CE9-29AAF77CA1F5}"/>
              </a:ext>
            </a:extLst>
          </p:cNvPr>
          <p:cNvSpPr>
            <a:spLocks noGrp="1"/>
          </p:cNvSpPr>
          <p:nvPr>
            <p:ph type="sldNum" sz="quarter" idx="4"/>
          </p:nvPr>
        </p:nvSpPr>
        <p:spPr>
          <a:xfrm>
            <a:off x="9347200" y="6567396"/>
            <a:ext cx="2844800" cy="290604"/>
          </a:xfrm>
          <a:prstGeom prst="rect">
            <a:avLst/>
          </a:prstGeom>
        </p:spPr>
        <p:txBody>
          <a:bodyPr vert="horz" lIns="91440" tIns="45720" rIns="91440" bIns="45720" rtlCol="0" anchor="ctr"/>
          <a:lstStyle>
            <a:lvl1pPr algn="r">
              <a:defRPr sz="1200">
                <a:solidFill>
                  <a:schemeClr val="bg2"/>
                </a:solidFill>
                <a:latin typeface="Calibri"/>
                <a:cs typeface="Calibri"/>
              </a:defRPr>
            </a:lvl1pPr>
          </a:lstStyle>
          <a:p>
            <a:fld id="{52DF0245-2CA1-6445-9E71-A40071F6548D}" type="slidenum">
              <a:rPr lang="en-US" smtClean="0"/>
              <a:pPr/>
              <a:t>‹#›</a:t>
            </a:fld>
            <a:endParaRPr lang="en-US" dirty="0"/>
          </a:p>
        </p:txBody>
      </p:sp>
    </p:spTree>
    <p:extLst>
      <p:ext uri="{BB962C8B-B14F-4D97-AF65-F5344CB8AC3E}">
        <p14:creationId xmlns:p14="http://schemas.microsoft.com/office/powerpoint/2010/main" val="16660265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Empty Content">
    <p:spTree>
      <p:nvGrpSpPr>
        <p:cNvPr id="1" name=""/>
        <p:cNvGrpSpPr/>
        <p:nvPr/>
      </p:nvGrpSpPr>
      <p:grpSpPr>
        <a:xfrm>
          <a:off x="0" y="0"/>
          <a:ext cx="0" cy="0"/>
          <a:chOff x="0" y="0"/>
          <a:chExt cx="0" cy="0"/>
        </a:xfrm>
      </p:grpSpPr>
      <p:sp>
        <p:nvSpPr>
          <p:cNvPr id="5" name="Title Placeholder 15"/>
          <p:cNvSpPr>
            <a:spLocks noGrp="1"/>
          </p:cNvSpPr>
          <p:nvPr>
            <p:ph type="title"/>
          </p:nvPr>
        </p:nvSpPr>
        <p:spPr>
          <a:xfrm>
            <a:off x="736979" y="81888"/>
            <a:ext cx="10727141" cy="114300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4" name="Slide Number Placeholder 2">
            <a:extLst>
              <a:ext uri="{FF2B5EF4-FFF2-40B4-BE49-F238E27FC236}">
                <a16:creationId xmlns:a16="http://schemas.microsoft.com/office/drawing/2014/main" id="{A0951D9F-92A3-43A1-8759-CF107EABF8E4}"/>
              </a:ext>
            </a:extLst>
          </p:cNvPr>
          <p:cNvSpPr>
            <a:spLocks noGrp="1"/>
          </p:cNvSpPr>
          <p:nvPr>
            <p:ph type="sldNum" sz="quarter" idx="4"/>
          </p:nvPr>
        </p:nvSpPr>
        <p:spPr>
          <a:xfrm>
            <a:off x="9347200" y="6567396"/>
            <a:ext cx="2844800" cy="290604"/>
          </a:xfrm>
          <a:prstGeom prst="rect">
            <a:avLst/>
          </a:prstGeom>
        </p:spPr>
        <p:txBody>
          <a:bodyPr vert="horz" lIns="91440" tIns="45720" rIns="91440" bIns="45720" rtlCol="0" anchor="ctr"/>
          <a:lstStyle>
            <a:lvl1pPr algn="r">
              <a:defRPr sz="1200">
                <a:solidFill>
                  <a:schemeClr val="bg2"/>
                </a:solidFill>
                <a:latin typeface="Calibri"/>
                <a:cs typeface="Calibri"/>
              </a:defRPr>
            </a:lvl1pPr>
          </a:lstStyle>
          <a:p>
            <a:fld id="{52DF0245-2CA1-6445-9E71-A40071F6548D}" type="slidenum">
              <a:rPr lang="en-US" smtClean="0"/>
              <a:pPr/>
              <a:t>‹#›</a:t>
            </a:fld>
            <a:endParaRPr lang="en-US" dirty="0"/>
          </a:p>
        </p:txBody>
      </p:sp>
    </p:spTree>
    <p:extLst>
      <p:ext uri="{BB962C8B-B14F-4D97-AF65-F5344CB8AC3E}">
        <p14:creationId xmlns:p14="http://schemas.microsoft.com/office/powerpoint/2010/main" val="12676428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736979" y="1453897"/>
            <a:ext cx="5167569" cy="4886325"/>
          </a:xfrm>
        </p:spPr>
        <p:txBody>
          <a:bodyPr/>
          <a:lstStyle>
            <a:lvl1pPr>
              <a:defRPr sz="2400" b="0">
                <a:solidFill>
                  <a:schemeClr val="bg2"/>
                </a:solidFill>
              </a:defRPr>
            </a:lvl1pPr>
            <a:lvl2pPr marL="742950" indent="-285750">
              <a:defRPr lang="en-US" sz="2200" b="0" dirty="0" smtClean="0">
                <a:solidFill>
                  <a:schemeClr val="bg2"/>
                </a:solidFill>
                <a:latin typeface="Calibri"/>
                <a:cs typeface="Calibri"/>
              </a:defRPr>
            </a:lvl2pPr>
            <a:lvl3pPr marL="1143000" indent="-228600">
              <a:defRPr lang="en-US" sz="2000" b="0" dirty="0" smtClean="0">
                <a:solidFill>
                  <a:schemeClr val="bg2"/>
                </a:solidFill>
                <a:latin typeface="Calibri"/>
                <a:cs typeface="Calibri"/>
              </a:defRPr>
            </a:lvl3pPr>
            <a:lvl4pPr>
              <a:defRPr sz="1800" b="0">
                <a:solidFill>
                  <a:schemeClr val="bg2"/>
                </a:solidFill>
                <a:effectLst/>
                <a:latin typeface="+mj-lt"/>
              </a:defRPr>
            </a:lvl4pPr>
            <a:lvl5pPr>
              <a:defRPr sz="1800" b="0">
                <a:solidFill>
                  <a:schemeClr val="bg2"/>
                </a:solidFill>
                <a:effectLst/>
                <a:latin typeface="+mj-lt"/>
              </a:defRPr>
            </a:lvl5pPr>
            <a:lvl6pPr>
              <a:defRPr sz="1800"/>
            </a:lvl6pPr>
            <a:lvl7pPr>
              <a:defRPr sz="1800"/>
            </a:lvl7pPr>
            <a:lvl8pPr>
              <a:defRPr sz="1800"/>
            </a:lvl8pPr>
            <a:lvl9pPr>
              <a:defRPr sz="1800"/>
            </a:lvl9pPr>
          </a:lstStyle>
          <a:p>
            <a:pPr lvl="0"/>
            <a:r>
              <a:rPr lang="en-US" dirty="0"/>
              <a:t>Click to edit Master text styles</a:t>
            </a:r>
          </a:p>
          <a:p>
            <a:pPr marL="742950" lvl="1" indent="-285750" algn="l" rtl="0" eaLnBrk="1" fontAlgn="base" hangingPunct="1">
              <a:spcBef>
                <a:spcPts val="0"/>
              </a:spcBef>
              <a:spcAft>
                <a:spcPts val="600"/>
              </a:spcAft>
              <a:buClr>
                <a:schemeClr val="accent2">
                  <a:lumMod val="75000"/>
                </a:schemeClr>
              </a:buClr>
              <a:buSzPct val="125000"/>
              <a:buFont typeface="Lucida Grande"/>
              <a:buChar char="–"/>
            </a:pPr>
            <a:r>
              <a:rPr lang="en-US" dirty="0"/>
              <a:t>Second level</a:t>
            </a:r>
          </a:p>
          <a:p>
            <a:pPr marL="1143000" lvl="2" indent="-228600" algn="l" rtl="0" eaLnBrk="1" fontAlgn="base" hangingPunct="1">
              <a:spcBef>
                <a:spcPts val="0"/>
              </a:spcBef>
              <a:spcAft>
                <a:spcPts val="600"/>
              </a:spcAft>
              <a:buClr>
                <a:schemeClr val="accent2">
                  <a:lumMod val="75000"/>
                </a:schemeClr>
              </a:buClr>
              <a:buSzPct val="125000"/>
              <a:buFont typeface="Wingdings" charset="2"/>
              <a:buChar char="§"/>
            </a:pPr>
            <a:r>
              <a:rPr lang="en-US" dirty="0"/>
              <a:t>Third level</a:t>
            </a:r>
          </a:p>
        </p:txBody>
      </p:sp>
      <p:sp>
        <p:nvSpPr>
          <p:cNvPr id="7" name="Content Placeholder 2"/>
          <p:cNvSpPr>
            <a:spLocks noGrp="1"/>
          </p:cNvSpPr>
          <p:nvPr>
            <p:ph sz="half" idx="10"/>
          </p:nvPr>
        </p:nvSpPr>
        <p:spPr>
          <a:xfrm>
            <a:off x="6290201" y="1453897"/>
            <a:ext cx="5167569" cy="4886325"/>
          </a:xfrm>
        </p:spPr>
        <p:txBody>
          <a:bodyPr/>
          <a:lstStyle>
            <a:lvl1pPr>
              <a:defRPr sz="2400" b="0">
                <a:solidFill>
                  <a:schemeClr val="bg2"/>
                </a:solidFill>
              </a:defRPr>
            </a:lvl1pPr>
            <a:lvl2pPr marL="742950" indent="-285750">
              <a:defRPr lang="en-US" sz="2200" b="0" dirty="0" smtClean="0">
                <a:solidFill>
                  <a:schemeClr val="bg2"/>
                </a:solidFill>
                <a:latin typeface="Calibri"/>
                <a:cs typeface="Calibri"/>
              </a:defRPr>
            </a:lvl2pPr>
            <a:lvl3pPr marL="1143000" indent="-228600">
              <a:defRPr lang="en-US" sz="2000" b="0" dirty="0" smtClean="0">
                <a:solidFill>
                  <a:schemeClr val="bg2"/>
                </a:solidFill>
                <a:latin typeface="Calibri"/>
                <a:cs typeface="Calibri"/>
              </a:defRPr>
            </a:lvl3pPr>
            <a:lvl4pPr>
              <a:defRPr sz="1800" b="0">
                <a:solidFill>
                  <a:schemeClr val="bg2"/>
                </a:solidFill>
                <a:effectLst/>
                <a:latin typeface="+mj-lt"/>
              </a:defRPr>
            </a:lvl4pPr>
            <a:lvl5pPr>
              <a:defRPr sz="1800" b="0">
                <a:solidFill>
                  <a:schemeClr val="bg2"/>
                </a:solidFill>
                <a:effectLst/>
                <a:latin typeface="+mj-lt"/>
              </a:defRPr>
            </a:lvl5pPr>
            <a:lvl6pPr>
              <a:defRPr sz="1800"/>
            </a:lvl6pPr>
            <a:lvl7pPr>
              <a:defRPr sz="1800"/>
            </a:lvl7pPr>
            <a:lvl8pPr>
              <a:defRPr sz="1800"/>
            </a:lvl8pPr>
            <a:lvl9pPr>
              <a:defRPr sz="1800"/>
            </a:lvl9pPr>
          </a:lstStyle>
          <a:p>
            <a:pPr lvl="0"/>
            <a:r>
              <a:rPr lang="en-US" dirty="0"/>
              <a:t>Click to edit Master text styles</a:t>
            </a:r>
          </a:p>
          <a:p>
            <a:pPr marL="742950" lvl="1" indent="-285750" algn="l" rtl="0" eaLnBrk="1" fontAlgn="base" hangingPunct="1">
              <a:spcBef>
                <a:spcPts val="0"/>
              </a:spcBef>
              <a:spcAft>
                <a:spcPts val="600"/>
              </a:spcAft>
              <a:buClr>
                <a:schemeClr val="accent2">
                  <a:lumMod val="75000"/>
                </a:schemeClr>
              </a:buClr>
              <a:buSzPct val="125000"/>
              <a:buFont typeface="Lucida Grande"/>
              <a:buChar char="–"/>
            </a:pPr>
            <a:r>
              <a:rPr lang="en-US" dirty="0"/>
              <a:t>Second level</a:t>
            </a:r>
          </a:p>
          <a:p>
            <a:pPr marL="1143000" lvl="2" indent="-228600" algn="l" rtl="0" eaLnBrk="1" fontAlgn="base" hangingPunct="1">
              <a:spcBef>
                <a:spcPts val="0"/>
              </a:spcBef>
              <a:spcAft>
                <a:spcPts val="600"/>
              </a:spcAft>
              <a:buClr>
                <a:schemeClr val="accent2">
                  <a:lumMod val="75000"/>
                </a:schemeClr>
              </a:buClr>
              <a:buSzPct val="125000"/>
              <a:buFont typeface="Wingdings" charset="2"/>
              <a:buChar char="§"/>
            </a:pPr>
            <a:r>
              <a:rPr lang="en-US" dirty="0"/>
              <a:t>Third level</a:t>
            </a:r>
          </a:p>
        </p:txBody>
      </p:sp>
      <p:sp>
        <p:nvSpPr>
          <p:cNvPr id="9" name="Title Placeholder 15"/>
          <p:cNvSpPr>
            <a:spLocks noGrp="1"/>
          </p:cNvSpPr>
          <p:nvPr>
            <p:ph type="title"/>
          </p:nvPr>
        </p:nvSpPr>
        <p:spPr>
          <a:xfrm>
            <a:off x="736979" y="81888"/>
            <a:ext cx="10727141" cy="114300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6" name="Slide Number Placeholder 2">
            <a:extLst>
              <a:ext uri="{FF2B5EF4-FFF2-40B4-BE49-F238E27FC236}">
                <a16:creationId xmlns:a16="http://schemas.microsoft.com/office/drawing/2014/main" id="{8F917C46-53CE-4735-B432-746A787A782F}"/>
              </a:ext>
            </a:extLst>
          </p:cNvPr>
          <p:cNvSpPr>
            <a:spLocks noGrp="1"/>
          </p:cNvSpPr>
          <p:nvPr>
            <p:ph type="sldNum" sz="quarter" idx="4"/>
          </p:nvPr>
        </p:nvSpPr>
        <p:spPr>
          <a:xfrm>
            <a:off x="9347200" y="6567396"/>
            <a:ext cx="2844800" cy="290604"/>
          </a:xfrm>
          <a:prstGeom prst="rect">
            <a:avLst/>
          </a:prstGeom>
        </p:spPr>
        <p:txBody>
          <a:bodyPr vert="horz" lIns="91440" tIns="45720" rIns="91440" bIns="45720" rtlCol="0" anchor="ctr"/>
          <a:lstStyle>
            <a:lvl1pPr algn="r">
              <a:defRPr sz="1200">
                <a:solidFill>
                  <a:schemeClr val="bg2"/>
                </a:solidFill>
                <a:latin typeface="Calibri"/>
                <a:cs typeface="Calibri"/>
              </a:defRPr>
            </a:lvl1pPr>
          </a:lstStyle>
          <a:p>
            <a:fld id="{52DF0245-2CA1-6445-9E71-A40071F6548D}" type="slidenum">
              <a:rPr lang="en-US" smtClean="0"/>
              <a:pPr/>
              <a:t>‹#›</a:t>
            </a:fld>
            <a:endParaRPr lang="en-US" dirty="0"/>
          </a:p>
        </p:txBody>
      </p:sp>
    </p:spTree>
    <p:extLst>
      <p:ext uri="{BB962C8B-B14F-4D97-AF65-F5344CB8AC3E}">
        <p14:creationId xmlns:p14="http://schemas.microsoft.com/office/powerpoint/2010/main" val="50848368"/>
      </p:ext>
    </p:extLst>
  </p:cSld>
  <p:clrMapOvr>
    <a:masterClrMapping/>
  </p:clrMapOvr>
  <p:extLst>
    <p:ext uri="{DCECCB84-F9BA-43D5-87BE-67443E8EF086}">
      <p15:sldGuideLst xmlns:p15="http://schemas.microsoft.com/office/powerpoint/2012/main">
        <p15:guide id="1" pos="3840">
          <p15:clr>
            <a:srgbClr val="FBAE40"/>
          </p15:clr>
        </p15:guide>
        <p15:guide id="2" pos="3720">
          <p15:clr>
            <a:srgbClr val="FBAE40"/>
          </p15:clr>
        </p15:guide>
        <p15:guide id="3" pos="3960">
          <p15:clr>
            <a:srgbClr val="FBAE40"/>
          </p15:clr>
        </p15:guide>
        <p15:guide id="4" pos="45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36979" y="1453897"/>
            <a:ext cx="5167569" cy="639763"/>
          </a:xfrm>
        </p:spPr>
        <p:txBody>
          <a:bodyPr anchor="b"/>
          <a:lstStyle>
            <a:lvl1pPr marL="0" indent="0">
              <a:buNone/>
              <a:defRPr sz="28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6290200" y="1453897"/>
            <a:ext cx="5166360" cy="639763"/>
          </a:xfrm>
        </p:spPr>
        <p:txBody>
          <a:bodyPr anchor="b"/>
          <a:lstStyle>
            <a:lvl1pPr marL="0" indent="0">
              <a:buNone/>
              <a:defRPr sz="28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9" name="Title Placeholder 15"/>
          <p:cNvSpPr>
            <a:spLocks noGrp="1"/>
          </p:cNvSpPr>
          <p:nvPr>
            <p:ph type="title"/>
          </p:nvPr>
        </p:nvSpPr>
        <p:spPr>
          <a:xfrm>
            <a:off x="736979" y="81888"/>
            <a:ext cx="10727141" cy="114300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8" name="Content Placeholder 2">
            <a:extLst>
              <a:ext uri="{FF2B5EF4-FFF2-40B4-BE49-F238E27FC236}">
                <a16:creationId xmlns:a16="http://schemas.microsoft.com/office/drawing/2014/main" id="{B8A4F451-8619-448F-B536-5B1963A72762}"/>
              </a:ext>
            </a:extLst>
          </p:cNvPr>
          <p:cNvSpPr>
            <a:spLocks noGrp="1"/>
          </p:cNvSpPr>
          <p:nvPr>
            <p:ph sz="half" idx="12"/>
          </p:nvPr>
        </p:nvSpPr>
        <p:spPr>
          <a:xfrm>
            <a:off x="736979" y="2093660"/>
            <a:ext cx="5167569" cy="4246562"/>
          </a:xfrm>
        </p:spPr>
        <p:txBody>
          <a:bodyPr/>
          <a:lstStyle>
            <a:lvl1pPr>
              <a:defRPr sz="2400" b="0">
                <a:solidFill>
                  <a:schemeClr val="bg2"/>
                </a:solidFill>
              </a:defRPr>
            </a:lvl1pPr>
            <a:lvl2pPr marL="742950" indent="-285750">
              <a:defRPr lang="en-US" sz="2200" b="0" dirty="0" smtClean="0">
                <a:solidFill>
                  <a:schemeClr val="bg2"/>
                </a:solidFill>
                <a:latin typeface="Calibri"/>
                <a:cs typeface="Calibri"/>
              </a:defRPr>
            </a:lvl2pPr>
            <a:lvl3pPr marL="1143000" indent="-228600">
              <a:defRPr lang="en-US" sz="2000" b="0" dirty="0" smtClean="0">
                <a:solidFill>
                  <a:schemeClr val="bg2"/>
                </a:solidFill>
                <a:latin typeface="Calibri"/>
                <a:cs typeface="Calibri"/>
              </a:defRPr>
            </a:lvl3pPr>
            <a:lvl4pPr>
              <a:defRPr sz="1800" b="0">
                <a:solidFill>
                  <a:schemeClr val="bg2"/>
                </a:solidFill>
                <a:effectLst/>
                <a:latin typeface="+mj-lt"/>
              </a:defRPr>
            </a:lvl4pPr>
            <a:lvl5pPr>
              <a:defRPr sz="1800" b="0">
                <a:solidFill>
                  <a:schemeClr val="bg2"/>
                </a:solidFill>
                <a:effectLst/>
                <a:latin typeface="+mj-lt"/>
              </a:defRPr>
            </a:lvl5pPr>
            <a:lvl6pPr>
              <a:defRPr sz="1800"/>
            </a:lvl6pPr>
            <a:lvl7pPr>
              <a:defRPr sz="1800"/>
            </a:lvl7pPr>
            <a:lvl8pPr>
              <a:defRPr sz="1800"/>
            </a:lvl8pPr>
            <a:lvl9pPr>
              <a:defRPr sz="1800"/>
            </a:lvl9pPr>
          </a:lstStyle>
          <a:p>
            <a:pPr lvl="0"/>
            <a:r>
              <a:rPr lang="en-US" dirty="0"/>
              <a:t>Click to edit Master text styles</a:t>
            </a:r>
          </a:p>
          <a:p>
            <a:pPr marL="742950" lvl="1" indent="-285750" algn="l" rtl="0" eaLnBrk="1" fontAlgn="base" hangingPunct="1">
              <a:spcBef>
                <a:spcPts val="0"/>
              </a:spcBef>
              <a:spcAft>
                <a:spcPts val="600"/>
              </a:spcAft>
              <a:buClr>
                <a:schemeClr val="accent2">
                  <a:lumMod val="75000"/>
                </a:schemeClr>
              </a:buClr>
              <a:buSzPct val="125000"/>
              <a:buFont typeface="Lucida Grande"/>
              <a:buChar char="–"/>
            </a:pPr>
            <a:r>
              <a:rPr lang="en-US" dirty="0"/>
              <a:t>Second level</a:t>
            </a:r>
          </a:p>
          <a:p>
            <a:pPr marL="1143000" lvl="2" indent="-228600" algn="l" rtl="0" eaLnBrk="1" fontAlgn="base" hangingPunct="1">
              <a:spcBef>
                <a:spcPts val="0"/>
              </a:spcBef>
              <a:spcAft>
                <a:spcPts val="600"/>
              </a:spcAft>
              <a:buClr>
                <a:schemeClr val="accent2">
                  <a:lumMod val="75000"/>
                </a:schemeClr>
              </a:buClr>
              <a:buSzPct val="125000"/>
              <a:buFont typeface="Wingdings" charset="2"/>
              <a:buChar char="§"/>
            </a:pPr>
            <a:r>
              <a:rPr lang="en-US" dirty="0"/>
              <a:t>Third level</a:t>
            </a:r>
          </a:p>
        </p:txBody>
      </p:sp>
      <p:sp>
        <p:nvSpPr>
          <p:cNvPr id="11" name="Content Placeholder 2">
            <a:extLst>
              <a:ext uri="{FF2B5EF4-FFF2-40B4-BE49-F238E27FC236}">
                <a16:creationId xmlns:a16="http://schemas.microsoft.com/office/drawing/2014/main" id="{5CFF1F7C-B7AD-4D29-A0B3-C9BC41863907}"/>
              </a:ext>
            </a:extLst>
          </p:cNvPr>
          <p:cNvSpPr>
            <a:spLocks noGrp="1"/>
          </p:cNvSpPr>
          <p:nvPr>
            <p:ph sz="half" idx="10"/>
          </p:nvPr>
        </p:nvSpPr>
        <p:spPr>
          <a:xfrm>
            <a:off x="6290201" y="2093660"/>
            <a:ext cx="5167569" cy="4246562"/>
          </a:xfrm>
        </p:spPr>
        <p:txBody>
          <a:bodyPr/>
          <a:lstStyle>
            <a:lvl1pPr>
              <a:defRPr sz="2400" b="0">
                <a:solidFill>
                  <a:schemeClr val="bg2"/>
                </a:solidFill>
              </a:defRPr>
            </a:lvl1pPr>
            <a:lvl2pPr marL="742950" indent="-285750">
              <a:defRPr lang="en-US" sz="2200" b="0" dirty="0" smtClean="0">
                <a:solidFill>
                  <a:schemeClr val="bg2"/>
                </a:solidFill>
                <a:latin typeface="Calibri"/>
                <a:cs typeface="Calibri"/>
              </a:defRPr>
            </a:lvl2pPr>
            <a:lvl3pPr marL="1143000" indent="-228600">
              <a:defRPr lang="en-US" sz="2000" b="0" dirty="0" smtClean="0">
                <a:solidFill>
                  <a:schemeClr val="bg2"/>
                </a:solidFill>
                <a:latin typeface="Calibri"/>
                <a:cs typeface="Calibri"/>
              </a:defRPr>
            </a:lvl3pPr>
            <a:lvl4pPr>
              <a:defRPr sz="1800" b="0">
                <a:solidFill>
                  <a:schemeClr val="bg2"/>
                </a:solidFill>
                <a:effectLst/>
                <a:latin typeface="+mj-lt"/>
              </a:defRPr>
            </a:lvl4pPr>
            <a:lvl5pPr>
              <a:defRPr sz="1800" b="0">
                <a:solidFill>
                  <a:schemeClr val="bg2"/>
                </a:solidFill>
                <a:effectLst/>
                <a:latin typeface="+mj-lt"/>
              </a:defRPr>
            </a:lvl5pPr>
            <a:lvl6pPr>
              <a:defRPr sz="1800"/>
            </a:lvl6pPr>
            <a:lvl7pPr>
              <a:defRPr sz="1800"/>
            </a:lvl7pPr>
            <a:lvl8pPr>
              <a:defRPr sz="1800"/>
            </a:lvl8pPr>
            <a:lvl9pPr>
              <a:defRPr sz="1800"/>
            </a:lvl9pPr>
          </a:lstStyle>
          <a:p>
            <a:pPr lvl="0"/>
            <a:r>
              <a:rPr lang="en-US" dirty="0"/>
              <a:t>Click to edit Master text styles</a:t>
            </a:r>
          </a:p>
          <a:p>
            <a:pPr marL="742950" lvl="1" indent="-285750" algn="l" rtl="0" eaLnBrk="1" fontAlgn="base" hangingPunct="1">
              <a:spcBef>
                <a:spcPts val="0"/>
              </a:spcBef>
              <a:spcAft>
                <a:spcPts val="600"/>
              </a:spcAft>
              <a:buClr>
                <a:schemeClr val="accent2">
                  <a:lumMod val="75000"/>
                </a:schemeClr>
              </a:buClr>
              <a:buSzPct val="125000"/>
              <a:buFont typeface="Lucida Grande"/>
              <a:buChar char="–"/>
            </a:pPr>
            <a:r>
              <a:rPr lang="en-US" dirty="0"/>
              <a:t>Second level</a:t>
            </a:r>
          </a:p>
          <a:p>
            <a:pPr marL="1143000" lvl="2" indent="-228600" algn="l" rtl="0" eaLnBrk="1" fontAlgn="base" hangingPunct="1">
              <a:spcBef>
                <a:spcPts val="0"/>
              </a:spcBef>
              <a:spcAft>
                <a:spcPts val="600"/>
              </a:spcAft>
              <a:buClr>
                <a:schemeClr val="accent2">
                  <a:lumMod val="75000"/>
                </a:schemeClr>
              </a:buClr>
              <a:buSzPct val="125000"/>
              <a:buFont typeface="Wingdings" charset="2"/>
              <a:buChar char="§"/>
            </a:pPr>
            <a:r>
              <a:rPr lang="en-US" dirty="0"/>
              <a:t>Third level</a:t>
            </a:r>
          </a:p>
        </p:txBody>
      </p:sp>
      <p:sp>
        <p:nvSpPr>
          <p:cNvPr id="12" name="Slide Number Placeholder 2">
            <a:extLst>
              <a:ext uri="{FF2B5EF4-FFF2-40B4-BE49-F238E27FC236}">
                <a16:creationId xmlns:a16="http://schemas.microsoft.com/office/drawing/2014/main" id="{E05CDCA6-BC86-4CB2-91DF-65FDE95BD1C5}"/>
              </a:ext>
            </a:extLst>
          </p:cNvPr>
          <p:cNvSpPr>
            <a:spLocks noGrp="1"/>
          </p:cNvSpPr>
          <p:nvPr>
            <p:ph type="sldNum" sz="quarter" idx="4"/>
          </p:nvPr>
        </p:nvSpPr>
        <p:spPr>
          <a:xfrm>
            <a:off x="9347200" y="6567396"/>
            <a:ext cx="2844800" cy="290604"/>
          </a:xfrm>
          <a:prstGeom prst="rect">
            <a:avLst/>
          </a:prstGeom>
        </p:spPr>
        <p:txBody>
          <a:bodyPr vert="horz" lIns="91440" tIns="45720" rIns="91440" bIns="45720" rtlCol="0" anchor="ctr"/>
          <a:lstStyle>
            <a:lvl1pPr algn="r">
              <a:defRPr sz="1200">
                <a:solidFill>
                  <a:schemeClr val="bg2"/>
                </a:solidFill>
                <a:latin typeface="Calibri"/>
                <a:cs typeface="Calibri"/>
              </a:defRPr>
            </a:lvl1pPr>
          </a:lstStyle>
          <a:p>
            <a:fld id="{52DF0245-2CA1-6445-9E71-A40071F6548D}" type="slidenum">
              <a:rPr lang="en-US" smtClean="0"/>
              <a:pPr/>
              <a:t>‹#›</a:t>
            </a:fld>
            <a:endParaRPr lang="en-US" dirty="0"/>
          </a:p>
        </p:txBody>
      </p:sp>
    </p:spTree>
    <p:extLst>
      <p:ext uri="{BB962C8B-B14F-4D97-AF65-F5344CB8AC3E}">
        <p14:creationId xmlns:p14="http://schemas.microsoft.com/office/powerpoint/2010/main" val="41071495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368922"/>
            <a:ext cx="5384800" cy="3537599"/>
          </a:xfrm>
          <a:prstGeom prst="rect">
            <a:avLst/>
          </a:prstGeo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368922"/>
            <a:ext cx="5384800" cy="3537599"/>
          </a:xfrm>
          <a:prstGeom prst="rect">
            <a:avLst/>
          </a:prstGeo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fld id="{2112AE92-20AD-8D4C-BE5B-92E66A82D5FE}" type="datetime1">
              <a:rPr lang="en-US"/>
              <a:pPr/>
              <a:t>9/2/21</a:t>
            </a:fld>
            <a:endParaRPr lang="en-US"/>
          </a:p>
        </p:txBody>
      </p:sp>
      <p:sp>
        <p:nvSpPr>
          <p:cNvPr id="7" name="Slide Number Placeholder 5"/>
          <p:cNvSpPr>
            <a:spLocks noGrp="1"/>
          </p:cNvSpPr>
          <p:nvPr>
            <p:ph type="sldNum" sz="quarter" idx="12"/>
          </p:nvPr>
        </p:nvSpPr>
        <p:spPr/>
        <p:txBody>
          <a:bodyPr/>
          <a:lstStyle>
            <a:lvl1pPr>
              <a:defRPr/>
            </a:lvl1pPr>
          </a:lstStyle>
          <a:p>
            <a:fld id="{590444B3-43E0-CD49-8543-3A769AE78B9D}" type="slidenum">
              <a:rPr lang="en-US"/>
              <a:pPr/>
              <a:t>‹#›</a:t>
            </a:fld>
            <a:endParaRPr lang="en-US"/>
          </a:p>
        </p:txBody>
      </p:sp>
      <p:sp>
        <p:nvSpPr>
          <p:cNvPr id="8" name="Title 1"/>
          <p:cNvSpPr>
            <a:spLocks noGrp="1"/>
          </p:cNvSpPr>
          <p:nvPr>
            <p:ph type="title"/>
          </p:nvPr>
        </p:nvSpPr>
        <p:spPr>
          <a:xfrm>
            <a:off x="609600" y="490453"/>
            <a:ext cx="10972800" cy="713539"/>
          </a:xfrm>
          <a:prstGeom prst="rect">
            <a:avLst/>
          </a:prstGeom>
        </p:spPr>
        <p:txBody>
          <a:bodyPr/>
          <a:lstStyle>
            <a:lvl1pPr>
              <a:defRPr>
                <a:solidFill>
                  <a:srgbClr val="CD113B"/>
                </a:solidFill>
              </a:defRPr>
            </a:lvl1pPr>
          </a:lstStyle>
          <a:p>
            <a:r>
              <a:rPr lang="en-US"/>
              <a:t>Click to edit Master title style</a:t>
            </a:r>
          </a:p>
        </p:txBody>
      </p:sp>
    </p:spTree>
    <p:extLst>
      <p:ext uri="{BB962C8B-B14F-4D97-AF65-F5344CB8AC3E}">
        <p14:creationId xmlns:p14="http://schemas.microsoft.com/office/powerpoint/2010/main" val="12039254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11" name="Rectangle 10"/>
          <p:cNvSpPr/>
          <p:nvPr userDrawn="1"/>
        </p:nvSpPr>
        <p:spPr bwMode="auto">
          <a:xfrm>
            <a:off x="0" y="1"/>
            <a:ext cx="12192000" cy="406400"/>
          </a:xfrm>
          <a:prstGeom prst="rect">
            <a:avLst/>
          </a:prstGeom>
          <a:solidFill>
            <a:srgbClr val="7E99AA"/>
          </a:soli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endParaRPr lang="en-US" dirty="0">
              <a:solidFill>
                <a:srgbClr val="FFFFFF"/>
              </a:solidFill>
            </a:endParaRPr>
          </a:p>
        </p:txBody>
      </p:sp>
      <p:sp>
        <p:nvSpPr>
          <p:cNvPr id="12" name="Line 25"/>
          <p:cNvSpPr>
            <a:spLocks noChangeShapeType="1"/>
          </p:cNvSpPr>
          <p:nvPr userDrawn="1"/>
        </p:nvSpPr>
        <p:spPr bwMode="auto">
          <a:xfrm flipH="1" flipV="1">
            <a:off x="0" y="452127"/>
            <a:ext cx="12192000" cy="6289"/>
          </a:xfrm>
          <a:prstGeom prst="line">
            <a:avLst/>
          </a:prstGeom>
          <a:noFill/>
          <a:ln w="127000">
            <a:solidFill>
              <a:srgbClr val="00678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solidFill>
                <a:srgbClr val="FFFFFF"/>
              </a:solidFill>
            </a:endParaRPr>
          </a:p>
        </p:txBody>
      </p:sp>
      <p:sp>
        <p:nvSpPr>
          <p:cNvPr id="13" name="Rectangle 4"/>
          <p:cNvSpPr>
            <a:spLocks noGrp="1" noChangeArrowheads="1"/>
          </p:cNvSpPr>
          <p:nvPr>
            <p:ph type="ctrTitle"/>
          </p:nvPr>
        </p:nvSpPr>
        <p:spPr>
          <a:xfrm>
            <a:off x="723900" y="1603376"/>
            <a:ext cx="10735056" cy="1276351"/>
          </a:xfrm>
          <a:prstGeom prst="rect">
            <a:avLst/>
          </a:prstGeom>
        </p:spPr>
        <p:txBody>
          <a:bodyPr>
            <a:normAutofit/>
          </a:bodyPr>
          <a:lstStyle>
            <a:lvl1pPr algn="ctr">
              <a:defRPr sz="4000">
                <a:solidFill>
                  <a:schemeClr val="bg2"/>
                </a:solidFill>
              </a:defRPr>
            </a:lvl1pPr>
          </a:lstStyle>
          <a:p>
            <a:pPr lvl="0"/>
            <a:r>
              <a:rPr lang="en-US" noProof="0" dirty="0"/>
              <a:t>Click to edit Master title style</a:t>
            </a:r>
          </a:p>
        </p:txBody>
      </p:sp>
      <p:sp>
        <p:nvSpPr>
          <p:cNvPr id="16" name="Rectangle 5"/>
          <p:cNvSpPr>
            <a:spLocks noGrp="1" noChangeArrowheads="1"/>
          </p:cNvSpPr>
          <p:nvPr>
            <p:ph type="subTitle" idx="1"/>
          </p:nvPr>
        </p:nvSpPr>
        <p:spPr>
          <a:xfrm>
            <a:off x="723900" y="3222625"/>
            <a:ext cx="10735056" cy="1752600"/>
          </a:xfrm>
        </p:spPr>
        <p:txBody>
          <a:bodyPr/>
          <a:lstStyle>
            <a:lvl1pPr marL="0" indent="0" algn="ctr">
              <a:lnSpc>
                <a:spcPct val="95000"/>
              </a:lnSpc>
              <a:spcBef>
                <a:spcPct val="0"/>
              </a:spcBef>
              <a:buFontTx/>
              <a:buNone/>
              <a:defRPr/>
            </a:lvl1pPr>
          </a:lstStyle>
          <a:p>
            <a:pPr lvl="0"/>
            <a:r>
              <a:rPr lang="en-US" noProof="0" dirty="0"/>
              <a:t>Click to edit Master subtitle style</a:t>
            </a:r>
          </a:p>
        </p:txBody>
      </p:sp>
    </p:spTree>
    <p:extLst>
      <p:ext uri="{BB962C8B-B14F-4D97-AF65-F5344CB8AC3E}">
        <p14:creationId xmlns:p14="http://schemas.microsoft.com/office/powerpoint/2010/main" val="9804013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9F74A2C-1B7E-EA4D-A968-F7653CE6772E}"/>
              </a:ext>
            </a:extLst>
          </p:cNvPr>
          <p:cNvSpPr/>
          <p:nvPr userDrawn="1"/>
        </p:nvSpPr>
        <p:spPr>
          <a:xfrm>
            <a:off x="0" y="0"/>
            <a:ext cx="1218565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pic>
        <p:nvPicPr>
          <p:cNvPr id="10" name="Picture 9">
            <a:extLst>
              <a:ext uri="{FF2B5EF4-FFF2-40B4-BE49-F238E27FC236}">
                <a16:creationId xmlns:a16="http://schemas.microsoft.com/office/drawing/2014/main" id="{F5E58BBF-42E4-AD4E-97E2-21A7C6F7A48F}"/>
              </a:ext>
            </a:extLst>
          </p:cNvPr>
          <p:cNvPicPr>
            <a:picLocks noChangeAspect="1"/>
          </p:cNvPicPr>
          <p:nvPr userDrawn="1"/>
        </p:nvPicPr>
        <p:blipFill>
          <a:blip r:embed="rId2"/>
          <a:srcRect/>
          <a:stretch/>
        </p:blipFill>
        <p:spPr>
          <a:xfrm>
            <a:off x="6351" y="3575"/>
            <a:ext cx="12188952" cy="6856285"/>
          </a:xfrm>
          <a:prstGeom prst="rect">
            <a:avLst/>
          </a:prstGeom>
        </p:spPr>
      </p:pic>
      <p:sp>
        <p:nvSpPr>
          <p:cNvPr id="2" name="Title 1">
            <a:extLst>
              <a:ext uri="{FF2B5EF4-FFF2-40B4-BE49-F238E27FC236}">
                <a16:creationId xmlns:a16="http://schemas.microsoft.com/office/drawing/2014/main" id="{A49A1D7F-42E5-744A-B105-2EE2F92CCCE3}"/>
              </a:ext>
            </a:extLst>
          </p:cNvPr>
          <p:cNvSpPr>
            <a:spLocks noGrp="1"/>
          </p:cNvSpPr>
          <p:nvPr>
            <p:ph type="title"/>
          </p:nvPr>
        </p:nvSpPr>
        <p:spPr>
          <a:xfrm>
            <a:off x="1003854" y="695741"/>
            <a:ext cx="7007087" cy="1214575"/>
          </a:xfrm>
        </p:spPr>
        <p:txBody>
          <a:bodyPr anchor="b">
            <a:normAutofit/>
          </a:bodyPr>
          <a:lstStyle>
            <a:lvl1pPr>
              <a:defRPr sz="4400">
                <a:solidFill>
                  <a:schemeClr val="accent6"/>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4671D49D-D782-6548-B199-80BAA995A843}"/>
              </a:ext>
            </a:extLst>
          </p:cNvPr>
          <p:cNvSpPr>
            <a:spLocks noGrp="1"/>
          </p:cNvSpPr>
          <p:nvPr>
            <p:ph type="body" idx="1" hasCustomPrompt="1"/>
          </p:nvPr>
        </p:nvSpPr>
        <p:spPr>
          <a:xfrm>
            <a:off x="997502" y="1935167"/>
            <a:ext cx="7007087" cy="817973"/>
          </a:xfrm>
        </p:spPr>
        <p:txBody>
          <a:bodyPr lIns="0" tIns="0" rIns="0" bIns="0">
            <a:noAutofit/>
          </a:bodyPr>
          <a:lstStyle>
            <a:lvl1pPr marL="0" indent="0">
              <a:buNone/>
              <a:defRPr sz="2400" b="1">
                <a:solidFill>
                  <a:schemeClr val="tx1">
                    <a:lumMod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Edit Master text styles</a:t>
            </a:r>
          </a:p>
        </p:txBody>
      </p:sp>
      <p:sp>
        <p:nvSpPr>
          <p:cNvPr id="8" name="Rectangle 7">
            <a:extLst>
              <a:ext uri="{FF2B5EF4-FFF2-40B4-BE49-F238E27FC236}">
                <a16:creationId xmlns:a16="http://schemas.microsoft.com/office/drawing/2014/main" id="{AD793B59-BB13-A945-8902-32240F045549}"/>
              </a:ext>
            </a:extLst>
          </p:cNvPr>
          <p:cNvSpPr/>
          <p:nvPr userDrawn="1"/>
        </p:nvSpPr>
        <p:spPr>
          <a:xfrm>
            <a:off x="10238910" y="6574073"/>
            <a:ext cx="1612942" cy="246221"/>
          </a:xfrm>
          <a:prstGeom prst="rect">
            <a:avLst/>
          </a:prstGeom>
        </p:spPr>
        <p:txBody>
          <a:bodyPr wrap="none">
            <a:spAutoFit/>
          </a:bodyPr>
          <a:lstStyle/>
          <a:p>
            <a:pPr algn="ctr"/>
            <a:r>
              <a:rPr lang="en-US" sz="1000" i="1" dirty="0">
                <a:solidFill>
                  <a:schemeClr val="bg1"/>
                </a:solidFill>
              </a:rPr>
              <a:t>Curio Science Confidential</a:t>
            </a:r>
          </a:p>
        </p:txBody>
      </p:sp>
    </p:spTree>
    <p:extLst>
      <p:ext uri="{BB962C8B-B14F-4D97-AF65-F5344CB8AC3E}">
        <p14:creationId xmlns:p14="http://schemas.microsoft.com/office/powerpoint/2010/main" val="15892933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6_Titl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5E58BBF-42E4-AD4E-97E2-21A7C6F7A48F}"/>
              </a:ext>
            </a:extLst>
          </p:cNvPr>
          <p:cNvPicPr>
            <a:picLocks noChangeAspect="1"/>
          </p:cNvPicPr>
          <p:nvPr userDrawn="1"/>
        </p:nvPicPr>
        <p:blipFill>
          <a:blip r:embed="rId2"/>
          <a:srcRect/>
          <a:stretch/>
        </p:blipFill>
        <p:spPr>
          <a:xfrm>
            <a:off x="7875" y="1717"/>
            <a:ext cx="12176252" cy="6856284"/>
          </a:xfrm>
          <a:prstGeom prst="rect">
            <a:avLst/>
          </a:prstGeom>
        </p:spPr>
      </p:pic>
      <p:sp>
        <p:nvSpPr>
          <p:cNvPr id="2" name="Title 1">
            <a:extLst>
              <a:ext uri="{FF2B5EF4-FFF2-40B4-BE49-F238E27FC236}">
                <a16:creationId xmlns:a16="http://schemas.microsoft.com/office/drawing/2014/main" id="{A49A1D7F-42E5-744A-B105-2EE2F92CCCE3}"/>
              </a:ext>
            </a:extLst>
          </p:cNvPr>
          <p:cNvSpPr>
            <a:spLocks noGrp="1"/>
          </p:cNvSpPr>
          <p:nvPr>
            <p:ph type="title"/>
          </p:nvPr>
        </p:nvSpPr>
        <p:spPr>
          <a:xfrm>
            <a:off x="947804" y="2821714"/>
            <a:ext cx="7013437" cy="1214575"/>
          </a:xfrm>
        </p:spPr>
        <p:txBody>
          <a:bodyPr anchor="b">
            <a:normAutofit/>
          </a:bodyPr>
          <a:lstStyle>
            <a:lvl1pPr>
              <a:defRPr sz="4400">
                <a:solidFill>
                  <a:schemeClr val="tx1"/>
                </a:solidFill>
                <a:effectLst/>
              </a:defRPr>
            </a:lvl1pPr>
          </a:lstStyle>
          <a:p>
            <a:r>
              <a:rPr lang="en-US" dirty="0"/>
              <a:t>Click to edit Master title style</a:t>
            </a:r>
          </a:p>
        </p:txBody>
      </p:sp>
      <p:sp>
        <p:nvSpPr>
          <p:cNvPr id="3" name="Text Placeholder 2">
            <a:extLst>
              <a:ext uri="{FF2B5EF4-FFF2-40B4-BE49-F238E27FC236}">
                <a16:creationId xmlns:a16="http://schemas.microsoft.com/office/drawing/2014/main" id="{4671D49D-D782-6548-B199-80BAA995A843}"/>
              </a:ext>
            </a:extLst>
          </p:cNvPr>
          <p:cNvSpPr>
            <a:spLocks noGrp="1"/>
          </p:cNvSpPr>
          <p:nvPr>
            <p:ph type="body" idx="1" hasCustomPrompt="1"/>
          </p:nvPr>
        </p:nvSpPr>
        <p:spPr>
          <a:xfrm>
            <a:off x="954155" y="4061140"/>
            <a:ext cx="7007087" cy="817973"/>
          </a:xfrm>
        </p:spPr>
        <p:txBody>
          <a:bodyPr lIns="0" tIns="0" rIns="0" bIns="0">
            <a:noAutofit/>
          </a:bodyPr>
          <a:lstStyle>
            <a:lvl1pPr marL="0" indent="0">
              <a:buNone/>
              <a:defRPr sz="2400" b="1">
                <a:solidFill>
                  <a:schemeClr val="accent6"/>
                </a:solidFill>
                <a:effectLst/>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Edit Master text styles</a:t>
            </a:r>
          </a:p>
        </p:txBody>
      </p:sp>
      <p:sp>
        <p:nvSpPr>
          <p:cNvPr id="6" name="Rectangle 5">
            <a:extLst>
              <a:ext uri="{FF2B5EF4-FFF2-40B4-BE49-F238E27FC236}">
                <a16:creationId xmlns:a16="http://schemas.microsoft.com/office/drawing/2014/main" id="{4DB15D7D-6B0B-2E4A-B7FD-7DFC871668A1}"/>
              </a:ext>
            </a:extLst>
          </p:cNvPr>
          <p:cNvSpPr/>
          <p:nvPr userDrawn="1"/>
        </p:nvSpPr>
        <p:spPr>
          <a:xfrm>
            <a:off x="10238910" y="6574073"/>
            <a:ext cx="1612942" cy="246221"/>
          </a:xfrm>
          <a:prstGeom prst="rect">
            <a:avLst/>
          </a:prstGeom>
        </p:spPr>
        <p:txBody>
          <a:bodyPr wrap="none">
            <a:spAutoFit/>
          </a:bodyPr>
          <a:lstStyle/>
          <a:p>
            <a:pPr algn="ctr"/>
            <a:r>
              <a:rPr lang="en-US" sz="1000" i="1" dirty="0">
                <a:solidFill>
                  <a:schemeClr val="bg1"/>
                </a:solidFill>
              </a:rPr>
              <a:t>Curio Science Confidential</a:t>
            </a:r>
          </a:p>
        </p:txBody>
      </p:sp>
    </p:spTree>
    <p:extLst>
      <p:ext uri="{BB962C8B-B14F-4D97-AF65-F5344CB8AC3E}">
        <p14:creationId xmlns:p14="http://schemas.microsoft.com/office/powerpoint/2010/main" val="328752050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5E58BBF-42E4-AD4E-97E2-21A7C6F7A48F}"/>
              </a:ext>
            </a:extLst>
          </p:cNvPr>
          <p:cNvPicPr>
            <a:picLocks noChangeAspect="1"/>
          </p:cNvPicPr>
          <p:nvPr userDrawn="1"/>
        </p:nvPicPr>
        <p:blipFill>
          <a:blip r:embed="rId2"/>
          <a:srcRect/>
          <a:stretch/>
        </p:blipFill>
        <p:spPr>
          <a:xfrm>
            <a:off x="2" y="1717"/>
            <a:ext cx="12188951" cy="6856284"/>
          </a:xfrm>
          <a:prstGeom prst="rect">
            <a:avLst/>
          </a:prstGeom>
        </p:spPr>
      </p:pic>
      <p:sp>
        <p:nvSpPr>
          <p:cNvPr id="2" name="Title 1">
            <a:extLst>
              <a:ext uri="{FF2B5EF4-FFF2-40B4-BE49-F238E27FC236}">
                <a16:creationId xmlns:a16="http://schemas.microsoft.com/office/drawing/2014/main" id="{A49A1D7F-42E5-744A-B105-2EE2F92CCCE3}"/>
              </a:ext>
            </a:extLst>
          </p:cNvPr>
          <p:cNvSpPr>
            <a:spLocks noGrp="1"/>
          </p:cNvSpPr>
          <p:nvPr>
            <p:ph type="title"/>
          </p:nvPr>
        </p:nvSpPr>
        <p:spPr>
          <a:xfrm>
            <a:off x="947804" y="695739"/>
            <a:ext cx="7013437" cy="1214575"/>
          </a:xfrm>
        </p:spPr>
        <p:txBody>
          <a:bodyPr anchor="b">
            <a:normAutofit/>
          </a:bodyPr>
          <a:lstStyle>
            <a:lvl1pPr>
              <a:defRPr sz="4400">
                <a:solidFill>
                  <a:schemeClr val="bg1"/>
                </a:solidFill>
                <a:effectLst/>
              </a:defRPr>
            </a:lvl1pPr>
          </a:lstStyle>
          <a:p>
            <a:r>
              <a:rPr lang="en-US" dirty="0"/>
              <a:t>Click to edit Master title style</a:t>
            </a:r>
          </a:p>
        </p:txBody>
      </p:sp>
      <p:sp>
        <p:nvSpPr>
          <p:cNvPr id="3" name="Text Placeholder 2">
            <a:extLst>
              <a:ext uri="{FF2B5EF4-FFF2-40B4-BE49-F238E27FC236}">
                <a16:creationId xmlns:a16="http://schemas.microsoft.com/office/drawing/2014/main" id="{4671D49D-D782-6548-B199-80BAA995A843}"/>
              </a:ext>
            </a:extLst>
          </p:cNvPr>
          <p:cNvSpPr>
            <a:spLocks noGrp="1"/>
          </p:cNvSpPr>
          <p:nvPr>
            <p:ph type="body" idx="1" hasCustomPrompt="1"/>
          </p:nvPr>
        </p:nvSpPr>
        <p:spPr>
          <a:xfrm>
            <a:off x="954155" y="1935167"/>
            <a:ext cx="7007087" cy="817973"/>
          </a:xfrm>
        </p:spPr>
        <p:txBody>
          <a:bodyPr lIns="0" tIns="0" rIns="0" bIns="0">
            <a:noAutofit/>
          </a:bodyPr>
          <a:lstStyle>
            <a:lvl1pPr marL="0" indent="0">
              <a:buNone/>
              <a:defRPr sz="2400" b="1">
                <a:solidFill>
                  <a:schemeClr val="accent5">
                    <a:lumMod val="20000"/>
                    <a:lumOff val="80000"/>
                  </a:schemeClr>
                </a:solidFill>
                <a:effectLst/>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Edit Master text styles</a:t>
            </a:r>
          </a:p>
        </p:txBody>
      </p:sp>
      <p:sp>
        <p:nvSpPr>
          <p:cNvPr id="6" name="Rectangle 5">
            <a:extLst>
              <a:ext uri="{FF2B5EF4-FFF2-40B4-BE49-F238E27FC236}">
                <a16:creationId xmlns:a16="http://schemas.microsoft.com/office/drawing/2014/main" id="{9772B2FE-8316-BB4B-BA67-E5A35D3E38A9}"/>
              </a:ext>
            </a:extLst>
          </p:cNvPr>
          <p:cNvSpPr/>
          <p:nvPr userDrawn="1"/>
        </p:nvSpPr>
        <p:spPr>
          <a:xfrm>
            <a:off x="10238910" y="6574073"/>
            <a:ext cx="1612942" cy="246221"/>
          </a:xfrm>
          <a:prstGeom prst="rect">
            <a:avLst/>
          </a:prstGeom>
        </p:spPr>
        <p:txBody>
          <a:bodyPr wrap="none">
            <a:spAutoFit/>
          </a:bodyPr>
          <a:lstStyle/>
          <a:p>
            <a:pPr algn="ctr"/>
            <a:r>
              <a:rPr lang="en-US" sz="1000" i="1" dirty="0">
                <a:solidFill>
                  <a:schemeClr val="tx1"/>
                </a:solidFill>
              </a:rPr>
              <a:t>Curio Science Confidential</a:t>
            </a:r>
          </a:p>
        </p:txBody>
      </p:sp>
    </p:spTree>
    <p:extLst>
      <p:ext uri="{BB962C8B-B14F-4D97-AF65-F5344CB8AC3E}">
        <p14:creationId xmlns:p14="http://schemas.microsoft.com/office/powerpoint/2010/main" val="292870430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7_Titl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5E58BBF-42E4-AD4E-97E2-21A7C6F7A48F}"/>
              </a:ext>
            </a:extLst>
          </p:cNvPr>
          <p:cNvPicPr>
            <a:picLocks noChangeAspect="1"/>
          </p:cNvPicPr>
          <p:nvPr userDrawn="1"/>
        </p:nvPicPr>
        <p:blipFill>
          <a:blip r:embed="rId2"/>
          <a:srcRect/>
          <a:stretch/>
        </p:blipFill>
        <p:spPr>
          <a:xfrm>
            <a:off x="6350" y="1717"/>
            <a:ext cx="12176252" cy="6856284"/>
          </a:xfrm>
          <a:prstGeom prst="rect">
            <a:avLst/>
          </a:prstGeom>
        </p:spPr>
      </p:pic>
      <p:sp>
        <p:nvSpPr>
          <p:cNvPr id="2" name="Title 1">
            <a:extLst>
              <a:ext uri="{FF2B5EF4-FFF2-40B4-BE49-F238E27FC236}">
                <a16:creationId xmlns:a16="http://schemas.microsoft.com/office/drawing/2014/main" id="{A49A1D7F-42E5-744A-B105-2EE2F92CCCE3}"/>
              </a:ext>
            </a:extLst>
          </p:cNvPr>
          <p:cNvSpPr>
            <a:spLocks noGrp="1"/>
          </p:cNvSpPr>
          <p:nvPr>
            <p:ph type="title"/>
          </p:nvPr>
        </p:nvSpPr>
        <p:spPr>
          <a:xfrm>
            <a:off x="947804" y="2821714"/>
            <a:ext cx="7013437" cy="1214575"/>
          </a:xfrm>
        </p:spPr>
        <p:txBody>
          <a:bodyPr anchor="b">
            <a:normAutofit/>
          </a:bodyPr>
          <a:lstStyle>
            <a:lvl1pPr>
              <a:defRPr sz="4400">
                <a:solidFill>
                  <a:schemeClr val="bg1"/>
                </a:solidFill>
                <a:effectLst/>
              </a:defRPr>
            </a:lvl1pPr>
          </a:lstStyle>
          <a:p>
            <a:r>
              <a:rPr lang="en-US" dirty="0"/>
              <a:t>Click to edit Master title style</a:t>
            </a:r>
          </a:p>
        </p:txBody>
      </p:sp>
      <p:sp>
        <p:nvSpPr>
          <p:cNvPr id="3" name="Text Placeholder 2">
            <a:extLst>
              <a:ext uri="{FF2B5EF4-FFF2-40B4-BE49-F238E27FC236}">
                <a16:creationId xmlns:a16="http://schemas.microsoft.com/office/drawing/2014/main" id="{4671D49D-D782-6548-B199-80BAA995A843}"/>
              </a:ext>
            </a:extLst>
          </p:cNvPr>
          <p:cNvSpPr>
            <a:spLocks noGrp="1"/>
          </p:cNvSpPr>
          <p:nvPr>
            <p:ph type="body" idx="1" hasCustomPrompt="1"/>
          </p:nvPr>
        </p:nvSpPr>
        <p:spPr>
          <a:xfrm>
            <a:off x="954155" y="4061140"/>
            <a:ext cx="7007087" cy="817973"/>
          </a:xfrm>
        </p:spPr>
        <p:txBody>
          <a:bodyPr lIns="0" tIns="0" rIns="0" bIns="0">
            <a:noAutofit/>
          </a:bodyPr>
          <a:lstStyle>
            <a:lvl1pPr marL="0" indent="0">
              <a:buNone/>
              <a:defRPr sz="2400" b="1">
                <a:solidFill>
                  <a:schemeClr val="accent5">
                    <a:lumMod val="20000"/>
                    <a:lumOff val="80000"/>
                  </a:schemeClr>
                </a:solidFill>
                <a:effectLst/>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Edit Master text styles</a:t>
            </a:r>
          </a:p>
        </p:txBody>
      </p:sp>
      <p:sp>
        <p:nvSpPr>
          <p:cNvPr id="11" name="Rectangle 10">
            <a:extLst>
              <a:ext uri="{FF2B5EF4-FFF2-40B4-BE49-F238E27FC236}">
                <a16:creationId xmlns:a16="http://schemas.microsoft.com/office/drawing/2014/main" id="{B7B40B94-1307-5748-9202-1D25B40D24E2}"/>
              </a:ext>
            </a:extLst>
          </p:cNvPr>
          <p:cNvSpPr/>
          <p:nvPr userDrawn="1"/>
        </p:nvSpPr>
        <p:spPr>
          <a:xfrm>
            <a:off x="10373708" y="6572155"/>
            <a:ext cx="1645002" cy="246221"/>
          </a:xfrm>
          <a:prstGeom prst="rect">
            <a:avLst/>
          </a:prstGeom>
        </p:spPr>
        <p:txBody>
          <a:bodyPr wrap="none">
            <a:spAutoFit/>
          </a:bodyPr>
          <a:lstStyle/>
          <a:p>
            <a:r>
              <a:rPr lang="en-US" sz="1000" i="1" dirty="0">
                <a:solidFill>
                  <a:schemeClr val="bg1"/>
                </a:solidFill>
              </a:rPr>
              <a:t>Curio Science Confidential.</a:t>
            </a:r>
          </a:p>
        </p:txBody>
      </p:sp>
      <p:sp>
        <p:nvSpPr>
          <p:cNvPr id="6" name="Rectangle 5">
            <a:extLst>
              <a:ext uri="{FF2B5EF4-FFF2-40B4-BE49-F238E27FC236}">
                <a16:creationId xmlns:a16="http://schemas.microsoft.com/office/drawing/2014/main" id="{51E70DFB-438C-4E46-88D1-B80B0F3114DC}"/>
              </a:ext>
            </a:extLst>
          </p:cNvPr>
          <p:cNvSpPr/>
          <p:nvPr userDrawn="1"/>
        </p:nvSpPr>
        <p:spPr>
          <a:xfrm>
            <a:off x="10238910" y="6574073"/>
            <a:ext cx="1612942" cy="246221"/>
          </a:xfrm>
          <a:prstGeom prst="rect">
            <a:avLst/>
          </a:prstGeom>
        </p:spPr>
        <p:txBody>
          <a:bodyPr wrap="none">
            <a:spAutoFit/>
          </a:bodyPr>
          <a:lstStyle/>
          <a:p>
            <a:pPr algn="ctr"/>
            <a:r>
              <a:rPr lang="en-US" sz="1000" i="1" dirty="0">
                <a:solidFill>
                  <a:schemeClr val="tx1"/>
                </a:solidFill>
              </a:rPr>
              <a:t>Curio Science Confidential</a:t>
            </a:r>
          </a:p>
        </p:txBody>
      </p:sp>
    </p:spTree>
    <p:extLst>
      <p:ext uri="{BB962C8B-B14F-4D97-AF65-F5344CB8AC3E}">
        <p14:creationId xmlns:p14="http://schemas.microsoft.com/office/powerpoint/2010/main" val="361441376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5E58BBF-42E4-AD4E-97E2-21A7C6F7A48F}"/>
              </a:ext>
            </a:extLst>
          </p:cNvPr>
          <p:cNvPicPr>
            <a:picLocks noChangeAspect="1"/>
          </p:cNvPicPr>
          <p:nvPr userDrawn="1"/>
        </p:nvPicPr>
        <p:blipFill>
          <a:blip r:embed="rId2"/>
          <a:srcRect/>
          <a:stretch/>
        </p:blipFill>
        <p:spPr>
          <a:xfrm>
            <a:off x="2" y="1717"/>
            <a:ext cx="12188949" cy="6856284"/>
          </a:xfrm>
          <a:prstGeom prst="rect">
            <a:avLst/>
          </a:prstGeom>
        </p:spPr>
      </p:pic>
      <p:sp>
        <p:nvSpPr>
          <p:cNvPr id="2" name="Title 1">
            <a:extLst>
              <a:ext uri="{FF2B5EF4-FFF2-40B4-BE49-F238E27FC236}">
                <a16:creationId xmlns:a16="http://schemas.microsoft.com/office/drawing/2014/main" id="{A49A1D7F-42E5-744A-B105-2EE2F92CCCE3}"/>
              </a:ext>
            </a:extLst>
          </p:cNvPr>
          <p:cNvSpPr>
            <a:spLocks noGrp="1"/>
          </p:cNvSpPr>
          <p:nvPr>
            <p:ph type="title"/>
          </p:nvPr>
        </p:nvSpPr>
        <p:spPr>
          <a:xfrm>
            <a:off x="947804" y="695739"/>
            <a:ext cx="7013437" cy="1214575"/>
          </a:xfrm>
        </p:spPr>
        <p:txBody>
          <a:bodyPr anchor="b">
            <a:normAutofit/>
          </a:bodyPr>
          <a:lstStyle>
            <a:lvl1pPr>
              <a:defRPr sz="4400">
                <a:solidFill>
                  <a:schemeClr val="bg1"/>
                </a:solidFill>
                <a:effectLst/>
              </a:defRPr>
            </a:lvl1pPr>
          </a:lstStyle>
          <a:p>
            <a:r>
              <a:rPr lang="en-US" dirty="0"/>
              <a:t>Click to edit Master title style</a:t>
            </a:r>
          </a:p>
        </p:txBody>
      </p:sp>
      <p:sp>
        <p:nvSpPr>
          <p:cNvPr id="3" name="Text Placeholder 2">
            <a:extLst>
              <a:ext uri="{FF2B5EF4-FFF2-40B4-BE49-F238E27FC236}">
                <a16:creationId xmlns:a16="http://schemas.microsoft.com/office/drawing/2014/main" id="{4671D49D-D782-6548-B199-80BAA995A843}"/>
              </a:ext>
            </a:extLst>
          </p:cNvPr>
          <p:cNvSpPr>
            <a:spLocks noGrp="1"/>
          </p:cNvSpPr>
          <p:nvPr>
            <p:ph type="body" idx="1" hasCustomPrompt="1"/>
          </p:nvPr>
        </p:nvSpPr>
        <p:spPr>
          <a:xfrm>
            <a:off x="954155" y="1935167"/>
            <a:ext cx="7007087" cy="817973"/>
          </a:xfrm>
        </p:spPr>
        <p:txBody>
          <a:bodyPr lIns="0" tIns="0" rIns="0" bIns="0">
            <a:noAutofit/>
          </a:bodyPr>
          <a:lstStyle>
            <a:lvl1pPr marL="0" indent="0">
              <a:buNone/>
              <a:defRPr sz="2400" b="1">
                <a:solidFill>
                  <a:schemeClr val="tx1">
                    <a:lumMod val="20000"/>
                    <a:lumOff val="80000"/>
                  </a:schemeClr>
                </a:solidFill>
                <a:effectLst/>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Edit Master text styles</a:t>
            </a:r>
          </a:p>
        </p:txBody>
      </p:sp>
      <p:sp>
        <p:nvSpPr>
          <p:cNvPr id="6" name="Rectangle 5">
            <a:extLst>
              <a:ext uri="{FF2B5EF4-FFF2-40B4-BE49-F238E27FC236}">
                <a16:creationId xmlns:a16="http://schemas.microsoft.com/office/drawing/2014/main" id="{3D6C24D8-C8D4-7742-A8E2-895548B7FA3B}"/>
              </a:ext>
            </a:extLst>
          </p:cNvPr>
          <p:cNvSpPr/>
          <p:nvPr userDrawn="1"/>
        </p:nvSpPr>
        <p:spPr>
          <a:xfrm>
            <a:off x="10238910" y="6574073"/>
            <a:ext cx="1612942" cy="246221"/>
          </a:xfrm>
          <a:prstGeom prst="rect">
            <a:avLst/>
          </a:prstGeom>
        </p:spPr>
        <p:txBody>
          <a:bodyPr wrap="none">
            <a:spAutoFit/>
          </a:bodyPr>
          <a:lstStyle/>
          <a:p>
            <a:pPr algn="ctr"/>
            <a:r>
              <a:rPr lang="en-US" sz="1000" i="1" dirty="0">
                <a:solidFill>
                  <a:schemeClr val="tx1"/>
                </a:solidFill>
              </a:rPr>
              <a:t>Curio Science Confidential</a:t>
            </a:r>
          </a:p>
        </p:txBody>
      </p:sp>
    </p:spTree>
    <p:extLst>
      <p:ext uri="{BB962C8B-B14F-4D97-AF65-F5344CB8AC3E}">
        <p14:creationId xmlns:p14="http://schemas.microsoft.com/office/powerpoint/2010/main" val="47245704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8_Titl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5E58BBF-42E4-AD4E-97E2-21A7C6F7A48F}"/>
              </a:ext>
            </a:extLst>
          </p:cNvPr>
          <p:cNvPicPr>
            <a:picLocks noChangeAspect="1"/>
          </p:cNvPicPr>
          <p:nvPr userDrawn="1"/>
        </p:nvPicPr>
        <p:blipFill>
          <a:blip r:embed="rId2"/>
          <a:srcRect/>
          <a:stretch/>
        </p:blipFill>
        <p:spPr>
          <a:xfrm>
            <a:off x="2" y="1717"/>
            <a:ext cx="12188949" cy="6856284"/>
          </a:xfrm>
          <a:prstGeom prst="rect">
            <a:avLst/>
          </a:prstGeom>
        </p:spPr>
      </p:pic>
      <p:sp>
        <p:nvSpPr>
          <p:cNvPr id="2" name="Title 1">
            <a:extLst>
              <a:ext uri="{FF2B5EF4-FFF2-40B4-BE49-F238E27FC236}">
                <a16:creationId xmlns:a16="http://schemas.microsoft.com/office/drawing/2014/main" id="{A49A1D7F-42E5-744A-B105-2EE2F92CCCE3}"/>
              </a:ext>
            </a:extLst>
          </p:cNvPr>
          <p:cNvSpPr>
            <a:spLocks noGrp="1"/>
          </p:cNvSpPr>
          <p:nvPr>
            <p:ph type="title"/>
          </p:nvPr>
        </p:nvSpPr>
        <p:spPr>
          <a:xfrm>
            <a:off x="947804" y="2821714"/>
            <a:ext cx="7013437" cy="1214575"/>
          </a:xfrm>
        </p:spPr>
        <p:txBody>
          <a:bodyPr anchor="b">
            <a:normAutofit/>
          </a:bodyPr>
          <a:lstStyle>
            <a:lvl1pPr>
              <a:defRPr sz="4400">
                <a:solidFill>
                  <a:schemeClr val="accent5"/>
                </a:solidFill>
                <a:effectLst/>
              </a:defRPr>
            </a:lvl1pPr>
          </a:lstStyle>
          <a:p>
            <a:r>
              <a:rPr lang="en-US" dirty="0"/>
              <a:t>Click to edit Master title style</a:t>
            </a:r>
          </a:p>
        </p:txBody>
      </p:sp>
      <p:sp>
        <p:nvSpPr>
          <p:cNvPr id="3" name="Text Placeholder 2">
            <a:extLst>
              <a:ext uri="{FF2B5EF4-FFF2-40B4-BE49-F238E27FC236}">
                <a16:creationId xmlns:a16="http://schemas.microsoft.com/office/drawing/2014/main" id="{4671D49D-D782-6548-B199-80BAA995A843}"/>
              </a:ext>
            </a:extLst>
          </p:cNvPr>
          <p:cNvSpPr>
            <a:spLocks noGrp="1"/>
          </p:cNvSpPr>
          <p:nvPr>
            <p:ph type="body" idx="1" hasCustomPrompt="1"/>
          </p:nvPr>
        </p:nvSpPr>
        <p:spPr>
          <a:xfrm>
            <a:off x="954155" y="4061140"/>
            <a:ext cx="7007087" cy="817973"/>
          </a:xfrm>
        </p:spPr>
        <p:txBody>
          <a:bodyPr lIns="0" tIns="0" rIns="0" bIns="0">
            <a:noAutofit/>
          </a:bodyPr>
          <a:lstStyle>
            <a:lvl1pPr marL="0" indent="0">
              <a:buNone/>
              <a:defRPr sz="2400" b="1">
                <a:solidFill>
                  <a:schemeClr val="bg1"/>
                </a:solidFill>
                <a:effectLst/>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dirty="0"/>
              <a:t>Edit Master text styles</a:t>
            </a:r>
          </a:p>
        </p:txBody>
      </p:sp>
      <p:sp>
        <p:nvSpPr>
          <p:cNvPr id="11" name="Rectangle 10">
            <a:extLst>
              <a:ext uri="{FF2B5EF4-FFF2-40B4-BE49-F238E27FC236}">
                <a16:creationId xmlns:a16="http://schemas.microsoft.com/office/drawing/2014/main" id="{B7B40B94-1307-5748-9202-1D25B40D24E2}"/>
              </a:ext>
            </a:extLst>
          </p:cNvPr>
          <p:cNvSpPr/>
          <p:nvPr userDrawn="1"/>
        </p:nvSpPr>
        <p:spPr>
          <a:xfrm>
            <a:off x="10373708" y="6572155"/>
            <a:ext cx="1645002" cy="246221"/>
          </a:xfrm>
          <a:prstGeom prst="rect">
            <a:avLst/>
          </a:prstGeom>
        </p:spPr>
        <p:txBody>
          <a:bodyPr wrap="none">
            <a:spAutoFit/>
          </a:bodyPr>
          <a:lstStyle/>
          <a:p>
            <a:r>
              <a:rPr lang="en-US" sz="1000" i="1" dirty="0">
                <a:solidFill>
                  <a:schemeClr val="bg1"/>
                </a:solidFill>
              </a:rPr>
              <a:t>Curio Science Confidential.</a:t>
            </a:r>
          </a:p>
        </p:txBody>
      </p:sp>
      <p:sp>
        <p:nvSpPr>
          <p:cNvPr id="6" name="Rectangle 5">
            <a:extLst>
              <a:ext uri="{FF2B5EF4-FFF2-40B4-BE49-F238E27FC236}">
                <a16:creationId xmlns:a16="http://schemas.microsoft.com/office/drawing/2014/main" id="{0796F39E-ABC1-F048-8900-7ABA4CD6FE85}"/>
              </a:ext>
            </a:extLst>
          </p:cNvPr>
          <p:cNvSpPr/>
          <p:nvPr userDrawn="1"/>
        </p:nvSpPr>
        <p:spPr>
          <a:xfrm>
            <a:off x="10238910" y="6574073"/>
            <a:ext cx="1612942" cy="246221"/>
          </a:xfrm>
          <a:prstGeom prst="rect">
            <a:avLst/>
          </a:prstGeom>
        </p:spPr>
        <p:txBody>
          <a:bodyPr wrap="none">
            <a:spAutoFit/>
          </a:bodyPr>
          <a:lstStyle/>
          <a:p>
            <a:pPr algn="ctr"/>
            <a:r>
              <a:rPr lang="en-US" sz="1000" i="1" dirty="0">
                <a:solidFill>
                  <a:schemeClr val="tx1"/>
                </a:solidFill>
              </a:rPr>
              <a:t>Curio Science Confidential</a:t>
            </a:r>
          </a:p>
        </p:txBody>
      </p:sp>
    </p:spTree>
    <p:extLst>
      <p:ext uri="{BB962C8B-B14F-4D97-AF65-F5344CB8AC3E}">
        <p14:creationId xmlns:p14="http://schemas.microsoft.com/office/powerpoint/2010/main" val="2269514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CB715-DDCC-184D-B2D7-D091E66023EF}"/>
              </a:ext>
            </a:extLst>
          </p:cNvPr>
          <p:cNvSpPr>
            <a:spLocks noGrp="1"/>
          </p:cNvSpPr>
          <p:nvPr>
            <p:ph type="title"/>
          </p:nvPr>
        </p:nvSpPr>
        <p:spPr>
          <a:xfrm>
            <a:off x="497840" y="327442"/>
            <a:ext cx="11226800" cy="1086196"/>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1ACBFAA7-E18F-214C-B258-46BD7FCF3DA2}"/>
              </a:ext>
            </a:extLst>
          </p:cNvPr>
          <p:cNvSpPr>
            <a:spLocks noGrp="1"/>
          </p:cNvSpPr>
          <p:nvPr>
            <p:ph idx="1" hasCustomPrompt="1"/>
          </p:nvPr>
        </p:nvSpPr>
        <p:spPr>
          <a:xfrm>
            <a:off x="497840" y="1575880"/>
            <a:ext cx="11226800" cy="4245800"/>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Slide Number Placeholder 3">
            <a:extLst>
              <a:ext uri="{FF2B5EF4-FFF2-40B4-BE49-F238E27FC236}">
                <a16:creationId xmlns:a16="http://schemas.microsoft.com/office/drawing/2014/main" id="{D7865649-7484-FA4D-85C6-F59F993B2F4F}"/>
              </a:ext>
            </a:extLst>
          </p:cNvPr>
          <p:cNvSpPr>
            <a:spLocks noGrp="1"/>
          </p:cNvSpPr>
          <p:nvPr>
            <p:ph type="sldNum" sz="quarter" idx="4"/>
          </p:nvPr>
        </p:nvSpPr>
        <p:spPr>
          <a:xfrm>
            <a:off x="11715213" y="6568292"/>
            <a:ext cx="467360" cy="284997"/>
          </a:xfrm>
          <a:prstGeom prst="rect">
            <a:avLst/>
          </a:prstGeom>
        </p:spPr>
        <p:txBody>
          <a:bodyPr vert="horz" lIns="91440" tIns="45720" rIns="91440" bIns="45720" rtlCol="0" anchor="ctr"/>
          <a:lstStyle>
            <a:lvl1pPr algn="r">
              <a:defRPr sz="1100">
                <a:solidFill>
                  <a:schemeClr val="tx1">
                    <a:tint val="75000"/>
                  </a:schemeClr>
                </a:solidFill>
              </a:defRPr>
            </a:lvl1pPr>
          </a:lstStyle>
          <a:p>
            <a:fld id="{1904728E-9179-7340-B99F-8A5623059787}" type="slidenum">
              <a:rPr lang="en-US" smtClean="0"/>
              <a:pPr/>
              <a:t>‹#›</a:t>
            </a:fld>
            <a:endParaRPr lang="en-US" sz="1100" dirty="0"/>
          </a:p>
        </p:txBody>
      </p:sp>
      <p:sp>
        <p:nvSpPr>
          <p:cNvPr id="6" name="Text Placeholder 5">
            <a:extLst>
              <a:ext uri="{FF2B5EF4-FFF2-40B4-BE49-F238E27FC236}">
                <a16:creationId xmlns:a16="http://schemas.microsoft.com/office/drawing/2014/main" id="{ED7CBFB9-8DA0-C84B-84F0-3378B7CE1D9E}"/>
              </a:ext>
            </a:extLst>
          </p:cNvPr>
          <p:cNvSpPr>
            <a:spLocks noGrp="1"/>
          </p:cNvSpPr>
          <p:nvPr>
            <p:ph type="body" sz="quarter" idx="10"/>
          </p:nvPr>
        </p:nvSpPr>
        <p:spPr>
          <a:xfrm>
            <a:off x="497841" y="6194323"/>
            <a:ext cx="6909435" cy="583549"/>
          </a:xfrm>
        </p:spPr>
        <p:txBody>
          <a:bodyPr anchor="b"/>
          <a:lstStyle>
            <a:lvl1pPr>
              <a:spcBef>
                <a:spcPts val="0"/>
              </a:spcBef>
              <a:spcAft>
                <a:spcPts val="0"/>
              </a:spcAft>
              <a:buNone/>
              <a:defRPr sz="1000"/>
            </a:lvl1pPr>
            <a:lvl2pPr>
              <a:buNone/>
              <a:defRPr sz="1000"/>
            </a:lvl2pPr>
            <a:lvl3pPr>
              <a:buNone/>
              <a:defRPr sz="1000"/>
            </a:lvl3pPr>
            <a:lvl4pPr>
              <a:buNone/>
              <a:defRPr sz="1000"/>
            </a:lvl4pPr>
            <a:lvl5pPr>
              <a:buNone/>
              <a:defRPr sz="1000"/>
            </a:lvl5pPr>
          </a:lstStyle>
          <a:p>
            <a:pPr lvl="0"/>
            <a:r>
              <a:rPr lang="en-US" dirty="0"/>
              <a:t>Click to edit Master text styles</a:t>
            </a:r>
          </a:p>
        </p:txBody>
      </p:sp>
    </p:spTree>
    <p:extLst>
      <p:ext uri="{BB962C8B-B14F-4D97-AF65-F5344CB8AC3E}">
        <p14:creationId xmlns:p14="http://schemas.microsoft.com/office/powerpoint/2010/main" val="81371490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CB715-DDCC-184D-B2D7-D091E66023EF}"/>
              </a:ext>
            </a:extLst>
          </p:cNvPr>
          <p:cNvSpPr>
            <a:spLocks noGrp="1"/>
          </p:cNvSpPr>
          <p:nvPr>
            <p:ph type="title"/>
          </p:nvPr>
        </p:nvSpPr>
        <p:spPr>
          <a:xfrm>
            <a:off x="497840" y="327441"/>
            <a:ext cx="11226800" cy="1105435"/>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1ACBFAA7-E18F-214C-B258-46BD7FCF3DA2}"/>
              </a:ext>
            </a:extLst>
          </p:cNvPr>
          <p:cNvSpPr>
            <a:spLocks noGrp="1"/>
          </p:cNvSpPr>
          <p:nvPr>
            <p:ph idx="1" hasCustomPrompt="1"/>
          </p:nvPr>
        </p:nvSpPr>
        <p:spPr>
          <a:xfrm>
            <a:off x="497840" y="1595121"/>
            <a:ext cx="5477792" cy="4226561"/>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Content Placeholder 2">
            <a:extLst>
              <a:ext uri="{FF2B5EF4-FFF2-40B4-BE49-F238E27FC236}">
                <a16:creationId xmlns:a16="http://schemas.microsoft.com/office/drawing/2014/main" id="{FC3C44D1-6018-C14B-AADC-3D4356627D72}"/>
              </a:ext>
            </a:extLst>
          </p:cNvPr>
          <p:cNvSpPr>
            <a:spLocks noGrp="1"/>
          </p:cNvSpPr>
          <p:nvPr>
            <p:ph idx="10" hasCustomPrompt="1"/>
          </p:nvPr>
        </p:nvSpPr>
        <p:spPr>
          <a:xfrm>
            <a:off x="6216368" y="1595119"/>
            <a:ext cx="5508272" cy="4226563"/>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Slide Number Placeholder 3">
            <a:extLst>
              <a:ext uri="{FF2B5EF4-FFF2-40B4-BE49-F238E27FC236}">
                <a16:creationId xmlns:a16="http://schemas.microsoft.com/office/drawing/2014/main" id="{C5F94200-7FC0-9A4E-A413-F6E00934AD12}"/>
              </a:ext>
            </a:extLst>
          </p:cNvPr>
          <p:cNvSpPr>
            <a:spLocks noGrp="1"/>
          </p:cNvSpPr>
          <p:nvPr>
            <p:ph type="sldNum" sz="quarter" idx="4"/>
          </p:nvPr>
        </p:nvSpPr>
        <p:spPr>
          <a:xfrm>
            <a:off x="11715213" y="6568292"/>
            <a:ext cx="467360" cy="284997"/>
          </a:xfrm>
          <a:prstGeom prst="rect">
            <a:avLst/>
          </a:prstGeom>
        </p:spPr>
        <p:txBody>
          <a:bodyPr vert="horz" lIns="91440" tIns="45720" rIns="91440" bIns="45720" rtlCol="0" anchor="ctr"/>
          <a:lstStyle>
            <a:lvl1pPr algn="r">
              <a:defRPr sz="1100">
                <a:solidFill>
                  <a:schemeClr val="tx1">
                    <a:tint val="75000"/>
                  </a:schemeClr>
                </a:solidFill>
              </a:defRPr>
            </a:lvl1pPr>
          </a:lstStyle>
          <a:p>
            <a:fld id="{1904728E-9179-7340-B99F-8A5623059787}" type="slidenum">
              <a:rPr lang="en-US" smtClean="0"/>
              <a:pPr/>
              <a:t>‹#›</a:t>
            </a:fld>
            <a:endParaRPr lang="en-US" sz="1100" dirty="0"/>
          </a:p>
        </p:txBody>
      </p:sp>
      <p:sp>
        <p:nvSpPr>
          <p:cNvPr id="7" name="Text Placeholder 5">
            <a:extLst>
              <a:ext uri="{FF2B5EF4-FFF2-40B4-BE49-F238E27FC236}">
                <a16:creationId xmlns:a16="http://schemas.microsoft.com/office/drawing/2014/main" id="{957D897E-3A74-704A-9640-6EBF4A423268}"/>
              </a:ext>
            </a:extLst>
          </p:cNvPr>
          <p:cNvSpPr>
            <a:spLocks noGrp="1"/>
          </p:cNvSpPr>
          <p:nvPr>
            <p:ph type="body" sz="quarter" idx="11"/>
          </p:nvPr>
        </p:nvSpPr>
        <p:spPr>
          <a:xfrm>
            <a:off x="497841" y="6194323"/>
            <a:ext cx="6909435" cy="583549"/>
          </a:xfrm>
        </p:spPr>
        <p:txBody>
          <a:bodyPr anchor="b"/>
          <a:lstStyle>
            <a:lvl1pPr>
              <a:spcBef>
                <a:spcPts val="0"/>
              </a:spcBef>
              <a:spcAft>
                <a:spcPts val="0"/>
              </a:spcAft>
              <a:buNone/>
              <a:defRPr sz="1000"/>
            </a:lvl1pPr>
            <a:lvl2pPr>
              <a:buNone/>
              <a:defRPr sz="1000"/>
            </a:lvl2pPr>
            <a:lvl3pPr>
              <a:buNone/>
              <a:defRPr sz="1000"/>
            </a:lvl3pPr>
            <a:lvl4pPr>
              <a:buNone/>
              <a:defRPr sz="1000"/>
            </a:lvl4pPr>
            <a:lvl5pPr>
              <a:buNone/>
              <a:defRPr sz="1000"/>
            </a:lvl5pPr>
          </a:lstStyle>
          <a:p>
            <a:pPr lvl="0"/>
            <a:r>
              <a:rPr lang="en-US" dirty="0"/>
              <a:t>Click to edit Master text styles</a:t>
            </a:r>
          </a:p>
        </p:txBody>
      </p:sp>
    </p:spTree>
    <p:extLst>
      <p:ext uri="{BB962C8B-B14F-4D97-AF65-F5344CB8AC3E}">
        <p14:creationId xmlns:p14="http://schemas.microsoft.com/office/powerpoint/2010/main" val="23903561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CB715-DDCC-184D-B2D7-D091E66023EF}"/>
              </a:ext>
            </a:extLst>
          </p:cNvPr>
          <p:cNvSpPr>
            <a:spLocks noGrp="1"/>
          </p:cNvSpPr>
          <p:nvPr>
            <p:ph type="title"/>
          </p:nvPr>
        </p:nvSpPr>
        <p:spPr>
          <a:xfrm>
            <a:off x="497840" y="327441"/>
            <a:ext cx="11226800" cy="1105435"/>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1ACBFAA7-E18F-214C-B258-46BD7FCF3DA2}"/>
              </a:ext>
            </a:extLst>
          </p:cNvPr>
          <p:cNvSpPr>
            <a:spLocks noGrp="1"/>
          </p:cNvSpPr>
          <p:nvPr>
            <p:ph idx="1" hasCustomPrompt="1"/>
          </p:nvPr>
        </p:nvSpPr>
        <p:spPr>
          <a:xfrm>
            <a:off x="497840" y="1595121"/>
            <a:ext cx="5477792" cy="4226561"/>
          </a:xfrm>
        </p:spPr>
        <p:txBody>
          <a:bodyPr>
            <a:noAutofit/>
          </a:bodyPr>
          <a:lstStyle>
            <a:lvl1pPr>
              <a:buFont typeface="+mj-lt"/>
              <a:buAutoNum type="arabicPeriod"/>
              <a:defRPr/>
            </a:lvl1pPr>
          </a:lstStyle>
          <a:p>
            <a:pPr lvl="0"/>
            <a:r>
              <a:rPr lang="en-US" dirty="0"/>
              <a:t>Edit Master text styles</a:t>
            </a:r>
          </a:p>
        </p:txBody>
      </p:sp>
      <p:sp>
        <p:nvSpPr>
          <p:cNvPr id="5" name="Slide Number Placeholder 3">
            <a:extLst>
              <a:ext uri="{FF2B5EF4-FFF2-40B4-BE49-F238E27FC236}">
                <a16:creationId xmlns:a16="http://schemas.microsoft.com/office/drawing/2014/main" id="{C5F94200-7FC0-9A4E-A413-F6E00934AD12}"/>
              </a:ext>
            </a:extLst>
          </p:cNvPr>
          <p:cNvSpPr>
            <a:spLocks noGrp="1"/>
          </p:cNvSpPr>
          <p:nvPr>
            <p:ph type="sldNum" sz="quarter" idx="4"/>
          </p:nvPr>
        </p:nvSpPr>
        <p:spPr>
          <a:xfrm>
            <a:off x="11715213" y="6568292"/>
            <a:ext cx="467360" cy="284997"/>
          </a:xfrm>
          <a:prstGeom prst="rect">
            <a:avLst/>
          </a:prstGeom>
        </p:spPr>
        <p:txBody>
          <a:bodyPr vert="horz" lIns="91440" tIns="45720" rIns="91440" bIns="45720" rtlCol="0" anchor="ctr"/>
          <a:lstStyle>
            <a:lvl1pPr algn="r">
              <a:defRPr sz="1100">
                <a:solidFill>
                  <a:schemeClr val="tx1">
                    <a:tint val="75000"/>
                  </a:schemeClr>
                </a:solidFill>
              </a:defRPr>
            </a:lvl1pPr>
          </a:lstStyle>
          <a:p>
            <a:fld id="{1904728E-9179-7340-B99F-8A5623059787}" type="slidenum">
              <a:rPr lang="en-US" smtClean="0"/>
              <a:pPr/>
              <a:t>‹#›</a:t>
            </a:fld>
            <a:endParaRPr lang="en-US" sz="1100" dirty="0"/>
          </a:p>
        </p:txBody>
      </p:sp>
      <p:sp>
        <p:nvSpPr>
          <p:cNvPr id="7" name="Text Placeholder 5">
            <a:extLst>
              <a:ext uri="{FF2B5EF4-FFF2-40B4-BE49-F238E27FC236}">
                <a16:creationId xmlns:a16="http://schemas.microsoft.com/office/drawing/2014/main" id="{957D897E-3A74-704A-9640-6EBF4A423268}"/>
              </a:ext>
            </a:extLst>
          </p:cNvPr>
          <p:cNvSpPr>
            <a:spLocks noGrp="1"/>
          </p:cNvSpPr>
          <p:nvPr>
            <p:ph type="body" sz="quarter" idx="11"/>
          </p:nvPr>
        </p:nvSpPr>
        <p:spPr>
          <a:xfrm>
            <a:off x="497841" y="6194323"/>
            <a:ext cx="6909435" cy="583549"/>
          </a:xfrm>
        </p:spPr>
        <p:txBody>
          <a:bodyPr anchor="b"/>
          <a:lstStyle>
            <a:lvl1pPr>
              <a:spcBef>
                <a:spcPts val="0"/>
              </a:spcBef>
              <a:spcAft>
                <a:spcPts val="0"/>
              </a:spcAft>
              <a:buNone/>
              <a:defRPr sz="1000"/>
            </a:lvl1pPr>
            <a:lvl2pPr>
              <a:buNone/>
              <a:defRPr sz="1000"/>
            </a:lvl2pPr>
            <a:lvl3pPr>
              <a:buNone/>
              <a:defRPr sz="1000"/>
            </a:lvl3pPr>
            <a:lvl4pPr>
              <a:buNone/>
              <a:defRPr sz="1000"/>
            </a:lvl4pPr>
            <a:lvl5pPr>
              <a:buNone/>
              <a:defRPr sz="1000"/>
            </a:lvl5pPr>
          </a:lstStyle>
          <a:p>
            <a:pPr lvl="0"/>
            <a:r>
              <a:rPr lang="en-US" dirty="0"/>
              <a:t>Click to edit Master text styles</a:t>
            </a:r>
          </a:p>
        </p:txBody>
      </p:sp>
    </p:spTree>
    <p:extLst>
      <p:ext uri="{BB962C8B-B14F-4D97-AF65-F5344CB8AC3E}">
        <p14:creationId xmlns:p14="http://schemas.microsoft.com/office/powerpoint/2010/main" val="366884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2389717" y="1368923"/>
            <a:ext cx="7315200" cy="4727077"/>
          </a:xfrm>
          <a:prstGeom prst="rect">
            <a:avLst/>
          </a:prstGeom>
        </p:spPr>
        <p:txBody>
          <a:bodyPr rtlCol="0">
            <a:normAutofit/>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endParaRPr lang="en-US" noProof="0"/>
          </a:p>
        </p:txBody>
      </p:sp>
      <p:sp>
        <p:nvSpPr>
          <p:cNvPr id="7" name="Slide Number Placeholder 5"/>
          <p:cNvSpPr>
            <a:spLocks noGrp="1"/>
          </p:cNvSpPr>
          <p:nvPr>
            <p:ph type="sldNum" sz="quarter" idx="12"/>
          </p:nvPr>
        </p:nvSpPr>
        <p:spPr/>
        <p:txBody>
          <a:bodyPr/>
          <a:lstStyle>
            <a:lvl1pPr>
              <a:defRPr/>
            </a:lvl1pPr>
          </a:lstStyle>
          <a:p>
            <a:fld id="{7C5520E0-F525-124B-8DCB-FDFCBFF95DED}" type="slidenum">
              <a:rPr lang="en-US"/>
              <a:pPr/>
              <a:t>‹#›</a:t>
            </a:fld>
            <a:endParaRPr lang="en-US"/>
          </a:p>
        </p:txBody>
      </p:sp>
      <p:sp>
        <p:nvSpPr>
          <p:cNvPr id="8" name="Title 1"/>
          <p:cNvSpPr>
            <a:spLocks noGrp="1"/>
          </p:cNvSpPr>
          <p:nvPr>
            <p:ph type="title"/>
          </p:nvPr>
        </p:nvSpPr>
        <p:spPr>
          <a:xfrm>
            <a:off x="609600" y="490453"/>
            <a:ext cx="10972800" cy="713539"/>
          </a:xfrm>
          <a:prstGeom prst="rect">
            <a:avLst/>
          </a:prstGeom>
        </p:spPr>
        <p:txBody>
          <a:bodyPr/>
          <a:lstStyle>
            <a:lvl1pPr>
              <a:defRPr>
                <a:solidFill>
                  <a:srgbClr val="CD113B"/>
                </a:solidFill>
              </a:defRPr>
            </a:lvl1pPr>
          </a:lstStyle>
          <a:p>
            <a:r>
              <a:rPr lang="en-US"/>
              <a:t>Click to edit Master title style</a:t>
            </a:r>
          </a:p>
        </p:txBody>
      </p:sp>
    </p:spTree>
    <p:extLst>
      <p:ext uri="{BB962C8B-B14F-4D97-AF65-F5344CB8AC3E}">
        <p14:creationId xmlns:p14="http://schemas.microsoft.com/office/powerpoint/2010/main" val="349308208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CB715-DDCC-184D-B2D7-D091E66023EF}"/>
              </a:ext>
            </a:extLst>
          </p:cNvPr>
          <p:cNvSpPr>
            <a:spLocks noGrp="1"/>
          </p:cNvSpPr>
          <p:nvPr>
            <p:ph type="title"/>
          </p:nvPr>
        </p:nvSpPr>
        <p:spPr>
          <a:xfrm>
            <a:off x="497840" y="327442"/>
            <a:ext cx="11226800" cy="1044159"/>
          </a:xfrm>
        </p:spPr>
        <p:txBody>
          <a:bodyPr/>
          <a:lstStyle/>
          <a:p>
            <a:r>
              <a:rPr lang="en-US" dirty="0"/>
              <a:t>Click to edit Master title style</a:t>
            </a:r>
          </a:p>
        </p:txBody>
      </p:sp>
      <p:sp>
        <p:nvSpPr>
          <p:cNvPr id="3" name="Slide Number Placeholder 3">
            <a:extLst>
              <a:ext uri="{FF2B5EF4-FFF2-40B4-BE49-F238E27FC236}">
                <a16:creationId xmlns:a16="http://schemas.microsoft.com/office/drawing/2014/main" id="{E5068F54-C406-F346-94BC-49B24D1D6667}"/>
              </a:ext>
            </a:extLst>
          </p:cNvPr>
          <p:cNvSpPr>
            <a:spLocks noGrp="1"/>
          </p:cNvSpPr>
          <p:nvPr>
            <p:ph type="sldNum" sz="quarter" idx="4"/>
          </p:nvPr>
        </p:nvSpPr>
        <p:spPr>
          <a:xfrm>
            <a:off x="11715213" y="6568292"/>
            <a:ext cx="467360" cy="284997"/>
          </a:xfrm>
          <a:prstGeom prst="rect">
            <a:avLst/>
          </a:prstGeom>
        </p:spPr>
        <p:txBody>
          <a:bodyPr vert="horz" lIns="91440" tIns="45720" rIns="91440" bIns="45720" rtlCol="0" anchor="ctr"/>
          <a:lstStyle>
            <a:lvl1pPr algn="r">
              <a:defRPr sz="1100">
                <a:solidFill>
                  <a:schemeClr val="tx1">
                    <a:tint val="75000"/>
                  </a:schemeClr>
                </a:solidFill>
              </a:defRPr>
            </a:lvl1pPr>
          </a:lstStyle>
          <a:p>
            <a:fld id="{1904728E-9179-7340-B99F-8A5623059787}" type="slidenum">
              <a:rPr lang="en-US" smtClean="0"/>
              <a:pPr/>
              <a:t>‹#›</a:t>
            </a:fld>
            <a:endParaRPr lang="en-US" sz="1100" dirty="0"/>
          </a:p>
        </p:txBody>
      </p:sp>
      <p:sp>
        <p:nvSpPr>
          <p:cNvPr id="5" name="Text Placeholder 5">
            <a:extLst>
              <a:ext uri="{FF2B5EF4-FFF2-40B4-BE49-F238E27FC236}">
                <a16:creationId xmlns:a16="http://schemas.microsoft.com/office/drawing/2014/main" id="{C6C7C9BF-5111-574D-9F9B-EB7F4036C2AA}"/>
              </a:ext>
            </a:extLst>
          </p:cNvPr>
          <p:cNvSpPr>
            <a:spLocks noGrp="1"/>
          </p:cNvSpPr>
          <p:nvPr>
            <p:ph type="body" sz="quarter" idx="10"/>
          </p:nvPr>
        </p:nvSpPr>
        <p:spPr>
          <a:xfrm>
            <a:off x="497841" y="6194323"/>
            <a:ext cx="6909435" cy="583549"/>
          </a:xfrm>
        </p:spPr>
        <p:txBody>
          <a:bodyPr anchor="b"/>
          <a:lstStyle>
            <a:lvl1pPr>
              <a:spcBef>
                <a:spcPts val="0"/>
              </a:spcBef>
              <a:spcAft>
                <a:spcPts val="0"/>
              </a:spcAft>
              <a:buNone/>
              <a:defRPr sz="1000"/>
            </a:lvl1pPr>
            <a:lvl2pPr>
              <a:buNone/>
              <a:defRPr sz="1000"/>
            </a:lvl2pPr>
            <a:lvl3pPr>
              <a:buNone/>
              <a:defRPr sz="1000"/>
            </a:lvl3pPr>
            <a:lvl4pPr>
              <a:buNone/>
              <a:defRPr sz="1000"/>
            </a:lvl4pPr>
            <a:lvl5pPr>
              <a:buNone/>
              <a:defRPr sz="1000"/>
            </a:lvl5pPr>
          </a:lstStyle>
          <a:p>
            <a:pPr lvl="0"/>
            <a:r>
              <a:rPr lang="en-US" dirty="0"/>
              <a:t>Click to edit Master text styles</a:t>
            </a:r>
          </a:p>
        </p:txBody>
      </p:sp>
    </p:spTree>
    <p:extLst>
      <p:ext uri="{BB962C8B-B14F-4D97-AF65-F5344CB8AC3E}">
        <p14:creationId xmlns:p14="http://schemas.microsoft.com/office/powerpoint/2010/main" val="116281852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Slide Number Placeholder 3">
            <a:extLst>
              <a:ext uri="{FF2B5EF4-FFF2-40B4-BE49-F238E27FC236}">
                <a16:creationId xmlns:a16="http://schemas.microsoft.com/office/drawing/2014/main" id="{B2FE622D-D975-4442-93B2-B0BFE697BE8F}"/>
              </a:ext>
            </a:extLst>
          </p:cNvPr>
          <p:cNvSpPr>
            <a:spLocks noGrp="1"/>
          </p:cNvSpPr>
          <p:nvPr>
            <p:ph type="sldNum" sz="quarter" idx="4"/>
          </p:nvPr>
        </p:nvSpPr>
        <p:spPr>
          <a:xfrm>
            <a:off x="11715213" y="6568292"/>
            <a:ext cx="467360" cy="284997"/>
          </a:xfrm>
          <a:prstGeom prst="rect">
            <a:avLst/>
          </a:prstGeom>
        </p:spPr>
        <p:txBody>
          <a:bodyPr vert="horz" lIns="91440" tIns="45720" rIns="91440" bIns="45720" rtlCol="0" anchor="ctr"/>
          <a:lstStyle>
            <a:lvl1pPr algn="r">
              <a:defRPr sz="1100">
                <a:solidFill>
                  <a:schemeClr val="tx1">
                    <a:tint val="75000"/>
                  </a:schemeClr>
                </a:solidFill>
              </a:defRPr>
            </a:lvl1pPr>
          </a:lstStyle>
          <a:p>
            <a:fld id="{1904728E-9179-7340-B99F-8A5623059787}" type="slidenum">
              <a:rPr lang="en-US" smtClean="0"/>
              <a:pPr/>
              <a:t>‹#›</a:t>
            </a:fld>
            <a:endParaRPr lang="en-US" sz="1100" dirty="0"/>
          </a:p>
        </p:txBody>
      </p:sp>
      <p:sp>
        <p:nvSpPr>
          <p:cNvPr id="4" name="Text Placeholder 5">
            <a:extLst>
              <a:ext uri="{FF2B5EF4-FFF2-40B4-BE49-F238E27FC236}">
                <a16:creationId xmlns:a16="http://schemas.microsoft.com/office/drawing/2014/main" id="{9C262538-2345-0648-9110-5A33A3FCE9E5}"/>
              </a:ext>
            </a:extLst>
          </p:cNvPr>
          <p:cNvSpPr>
            <a:spLocks noGrp="1"/>
          </p:cNvSpPr>
          <p:nvPr>
            <p:ph type="body" sz="quarter" idx="10"/>
          </p:nvPr>
        </p:nvSpPr>
        <p:spPr>
          <a:xfrm>
            <a:off x="497841" y="6194323"/>
            <a:ext cx="6909435" cy="583549"/>
          </a:xfrm>
        </p:spPr>
        <p:txBody>
          <a:bodyPr anchor="b"/>
          <a:lstStyle>
            <a:lvl1pPr>
              <a:spcBef>
                <a:spcPts val="0"/>
              </a:spcBef>
              <a:spcAft>
                <a:spcPts val="0"/>
              </a:spcAft>
              <a:buNone/>
              <a:defRPr sz="1000"/>
            </a:lvl1pPr>
            <a:lvl2pPr>
              <a:buNone/>
              <a:defRPr sz="1000"/>
            </a:lvl2pPr>
            <a:lvl3pPr>
              <a:buNone/>
              <a:defRPr sz="1000"/>
            </a:lvl3pPr>
            <a:lvl4pPr>
              <a:buNone/>
              <a:defRPr sz="1000"/>
            </a:lvl4pPr>
            <a:lvl5pPr>
              <a:buNone/>
              <a:defRPr sz="1000"/>
            </a:lvl5pPr>
          </a:lstStyle>
          <a:p>
            <a:pPr lvl="0"/>
            <a:r>
              <a:rPr lang="en-US" dirty="0"/>
              <a:t>Click to edit Master text styles</a:t>
            </a:r>
          </a:p>
        </p:txBody>
      </p:sp>
    </p:spTree>
    <p:extLst>
      <p:ext uri="{BB962C8B-B14F-4D97-AF65-F5344CB8AC3E}">
        <p14:creationId xmlns:p14="http://schemas.microsoft.com/office/powerpoint/2010/main" val="179233153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descr="A picture containing screenshot&#10;&#10;Description automatically generated">
            <a:extLst>
              <a:ext uri="{FF2B5EF4-FFF2-40B4-BE49-F238E27FC236}">
                <a16:creationId xmlns:a16="http://schemas.microsoft.com/office/drawing/2014/main" id="{A339E2B2-F6DA-1D45-B9D8-044B10C238C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098" name="Rectangle 2"/>
          <p:cNvSpPr>
            <a:spLocks noGrp="1" noChangeArrowheads="1"/>
          </p:cNvSpPr>
          <p:nvPr>
            <p:ph type="ctrTitle"/>
          </p:nvPr>
        </p:nvSpPr>
        <p:spPr>
          <a:xfrm>
            <a:off x="914400" y="1981200"/>
            <a:ext cx="10363200" cy="1143000"/>
          </a:xfrm>
        </p:spPr>
        <p:txBody>
          <a:bodyPr/>
          <a:lstStyle>
            <a:lvl1pPr algn="ctr">
              <a:defRPr sz="2300">
                <a:solidFill>
                  <a:srgbClr val="002060"/>
                </a:solidFill>
              </a:defRPr>
            </a:lvl1pPr>
          </a:lstStyle>
          <a:p>
            <a:pPr lvl="0"/>
            <a:r>
              <a:rPr lang="en-US" noProof="0"/>
              <a:t>Click to edit Master title style</a:t>
            </a:r>
          </a:p>
        </p:txBody>
      </p:sp>
      <p:sp>
        <p:nvSpPr>
          <p:cNvPr id="4099" name="Rectangle 3"/>
          <p:cNvSpPr>
            <a:spLocks noGrp="1" noChangeArrowheads="1"/>
          </p:cNvSpPr>
          <p:nvPr>
            <p:ph type="subTitle" idx="1"/>
          </p:nvPr>
        </p:nvSpPr>
        <p:spPr>
          <a:xfrm>
            <a:off x="1828800" y="3886200"/>
            <a:ext cx="8534400" cy="1752600"/>
          </a:xfrm>
        </p:spPr>
        <p:txBody>
          <a:bodyPr/>
          <a:lstStyle>
            <a:lvl1pPr marL="0" indent="0" algn="ctr">
              <a:buFontTx/>
              <a:buNone/>
              <a:defRPr>
                <a:solidFill>
                  <a:srgbClr val="002060"/>
                </a:solidFill>
              </a:defRPr>
            </a:lvl1pPr>
          </a:lstStyle>
          <a:p>
            <a:pPr lvl="0"/>
            <a:r>
              <a:rPr lang="en-US" noProof="0"/>
              <a:t>Click to edit Master subtitle style</a:t>
            </a:r>
          </a:p>
        </p:txBody>
      </p:sp>
    </p:spTree>
    <p:extLst>
      <p:ext uri="{BB962C8B-B14F-4D97-AF65-F5344CB8AC3E}">
        <p14:creationId xmlns:p14="http://schemas.microsoft.com/office/powerpoint/2010/main" val="1824023825"/>
      </p:ext>
    </p:extLst>
  </p:cSld>
  <p:clrMapOvr>
    <a:masterClrMapping/>
  </p:clrMapOvr>
  <p:transition spd="slow" advClick="0"/>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48603467"/>
      </p:ext>
    </p:extLst>
  </p:cSld>
  <p:clrMapOvr>
    <a:masterClrMapping/>
  </p:clrMapOvr>
  <p:transition spd="slow" advClick="0"/>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8" indent="0">
              <a:buNone/>
              <a:defRPr sz="1800"/>
            </a:lvl2pPr>
            <a:lvl3pPr marL="914415" indent="0">
              <a:buNone/>
              <a:defRPr sz="1600"/>
            </a:lvl3pPr>
            <a:lvl4pPr marL="1371623" indent="0">
              <a:buNone/>
              <a:defRPr sz="1400"/>
            </a:lvl4pPr>
            <a:lvl5pPr marL="1828830" indent="0">
              <a:buNone/>
              <a:defRPr sz="1400"/>
            </a:lvl5pPr>
            <a:lvl6pPr marL="2286038" indent="0">
              <a:buNone/>
              <a:defRPr sz="1400"/>
            </a:lvl6pPr>
            <a:lvl7pPr marL="2743246" indent="0">
              <a:buNone/>
              <a:defRPr sz="1400"/>
            </a:lvl7pPr>
            <a:lvl8pPr marL="3200453" indent="0">
              <a:buNone/>
              <a:defRPr sz="1400"/>
            </a:lvl8pPr>
            <a:lvl9pPr marL="3657661" indent="0">
              <a:buNone/>
              <a:defRPr sz="1400"/>
            </a:lvl9pPr>
          </a:lstStyle>
          <a:p>
            <a:pPr lvl="0"/>
            <a:r>
              <a:rPr lang="en-US"/>
              <a:t>Click to edit Master text styles</a:t>
            </a:r>
          </a:p>
        </p:txBody>
      </p:sp>
    </p:spTree>
    <p:extLst>
      <p:ext uri="{BB962C8B-B14F-4D97-AF65-F5344CB8AC3E}">
        <p14:creationId xmlns:p14="http://schemas.microsoft.com/office/powerpoint/2010/main" val="3241854076"/>
      </p:ext>
    </p:extLst>
  </p:cSld>
  <p:clrMapOvr>
    <a:masterClrMapping/>
  </p:clrMapOvr>
  <p:transition spd="slow" advClick="0"/>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462088"/>
            <a:ext cx="508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462088"/>
            <a:ext cx="508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09301731"/>
      </p:ext>
    </p:extLst>
  </p:cSld>
  <p:clrMapOvr>
    <a:masterClrMapping/>
  </p:clrMapOvr>
  <p:transition spd="slow" advClick="0"/>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8" indent="0">
              <a:buNone/>
              <a:defRPr sz="2000" b="1"/>
            </a:lvl2pPr>
            <a:lvl3pPr marL="914415" indent="0">
              <a:buNone/>
              <a:defRPr sz="1800" b="1"/>
            </a:lvl3pPr>
            <a:lvl4pPr marL="1371623" indent="0">
              <a:buNone/>
              <a:defRPr sz="1600" b="1"/>
            </a:lvl4pPr>
            <a:lvl5pPr marL="1828830" indent="0">
              <a:buNone/>
              <a:defRPr sz="1600" b="1"/>
            </a:lvl5pPr>
            <a:lvl6pPr marL="2286038" indent="0">
              <a:buNone/>
              <a:defRPr sz="1600" b="1"/>
            </a:lvl6pPr>
            <a:lvl7pPr marL="2743246" indent="0">
              <a:buNone/>
              <a:defRPr sz="1600" b="1"/>
            </a:lvl7pPr>
            <a:lvl8pPr marL="3200453" indent="0">
              <a:buNone/>
              <a:defRPr sz="1600" b="1"/>
            </a:lvl8pPr>
            <a:lvl9pPr marL="3657661"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8" indent="0">
              <a:buNone/>
              <a:defRPr sz="2000" b="1"/>
            </a:lvl2pPr>
            <a:lvl3pPr marL="914415" indent="0">
              <a:buNone/>
              <a:defRPr sz="1800" b="1"/>
            </a:lvl3pPr>
            <a:lvl4pPr marL="1371623" indent="0">
              <a:buNone/>
              <a:defRPr sz="1600" b="1"/>
            </a:lvl4pPr>
            <a:lvl5pPr marL="1828830" indent="0">
              <a:buNone/>
              <a:defRPr sz="1600" b="1"/>
            </a:lvl5pPr>
            <a:lvl6pPr marL="2286038" indent="0">
              <a:buNone/>
              <a:defRPr sz="1600" b="1"/>
            </a:lvl6pPr>
            <a:lvl7pPr marL="2743246" indent="0">
              <a:buNone/>
              <a:defRPr sz="1600" b="1"/>
            </a:lvl7pPr>
            <a:lvl8pPr marL="3200453" indent="0">
              <a:buNone/>
              <a:defRPr sz="1600" b="1"/>
            </a:lvl8pPr>
            <a:lvl9pPr marL="3657661"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7233681"/>
      </p:ext>
    </p:extLst>
  </p:cSld>
  <p:clrMapOvr>
    <a:masterClrMapping/>
  </p:clrMapOvr>
  <p:transition spd="slow" advClick="0"/>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lstStyle/>
          <a:p>
            <a:r>
              <a:rPr lang="en-US" dirty="0"/>
              <a:t>Click to edit Master title style</a:t>
            </a:r>
          </a:p>
        </p:txBody>
      </p:sp>
    </p:spTree>
    <p:extLst>
      <p:ext uri="{BB962C8B-B14F-4D97-AF65-F5344CB8AC3E}">
        <p14:creationId xmlns:p14="http://schemas.microsoft.com/office/powerpoint/2010/main" val="2823450950"/>
      </p:ext>
    </p:extLst>
  </p:cSld>
  <p:clrMapOvr>
    <a:masterClrMapping/>
  </p:clrMapOvr>
  <p:transition spd="slow" advClick="0"/>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4594323"/>
      </p:ext>
    </p:extLst>
  </p:cSld>
  <p:clrMapOvr>
    <a:masterClrMapping/>
  </p:clrMapOvr>
  <p:transition spd="slow" advClick="0"/>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9"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9" y="1435103"/>
            <a:ext cx="4011084" cy="4691063"/>
          </a:xfrm>
        </p:spPr>
        <p:txBody>
          <a:bodyPr/>
          <a:lstStyle>
            <a:lvl1pPr marL="0" indent="0">
              <a:buNone/>
              <a:defRPr sz="1400"/>
            </a:lvl1pPr>
            <a:lvl2pPr marL="457208" indent="0">
              <a:buNone/>
              <a:defRPr sz="1200"/>
            </a:lvl2pPr>
            <a:lvl3pPr marL="914415" indent="0">
              <a:buNone/>
              <a:defRPr sz="1000"/>
            </a:lvl3pPr>
            <a:lvl4pPr marL="1371623" indent="0">
              <a:buNone/>
              <a:defRPr sz="900"/>
            </a:lvl4pPr>
            <a:lvl5pPr marL="1828830" indent="0">
              <a:buNone/>
              <a:defRPr sz="900"/>
            </a:lvl5pPr>
            <a:lvl6pPr marL="2286038" indent="0">
              <a:buNone/>
              <a:defRPr sz="900"/>
            </a:lvl6pPr>
            <a:lvl7pPr marL="2743246" indent="0">
              <a:buNone/>
              <a:defRPr sz="900"/>
            </a:lvl7pPr>
            <a:lvl8pPr marL="3200453" indent="0">
              <a:buNone/>
              <a:defRPr sz="900"/>
            </a:lvl8pPr>
            <a:lvl9pPr marL="3657661" indent="0">
              <a:buNone/>
              <a:defRPr sz="900"/>
            </a:lvl9pPr>
          </a:lstStyle>
          <a:p>
            <a:pPr lvl="0"/>
            <a:r>
              <a:rPr lang="en-US"/>
              <a:t>Click to edit Master text styles</a:t>
            </a:r>
          </a:p>
        </p:txBody>
      </p:sp>
    </p:spTree>
    <p:extLst>
      <p:ext uri="{BB962C8B-B14F-4D97-AF65-F5344CB8AC3E}">
        <p14:creationId xmlns:p14="http://schemas.microsoft.com/office/powerpoint/2010/main" val="3374562871"/>
      </p:ext>
    </p:extLst>
  </p:cSld>
  <p:clrMapOvr>
    <a:masterClrMapping/>
  </p:clrMapOvr>
  <p:transition spd="slow"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69B6ACD5-A333-41AA-A706-86188185A08C}"/>
              </a:ext>
            </a:extLst>
          </p:cNvPr>
          <p:cNvSpPr>
            <a:spLocks noGrp="1"/>
          </p:cNvSpPr>
          <p:nvPr>
            <p:ph type="dt" sz="half" idx="10"/>
          </p:nvPr>
        </p:nvSpPr>
        <p:spPr/>
        <p:txBody>
          <a:bodyPr/>
          <a:lstStyle>
            <a:lvl1pPr>
              <a:defRPr/>
            </a:lvl1pPr>
          </a:lstStyle>
          <a:p>
            <a:pPr>
              <a:defRPr/>
            </a:pPr>
            <a:fld id="{9C00D2B2-E76F-4CA2-B4B6-0C4B07256E9A}" type="datetime1">
              <a:rPr lang="en-US"/>
              <a:pPr>
                <a:defRPr/>
              </a:pPr>
              <a:t>9/2/21</a:t>
            </a:fld>
            <a:endParaRPr lang="en-US"/>
          </a:p>
        </p:txBody>
      </p:sp>
      <p:sp>
        <p:nvSpPr>
          <p:cNvPr id="3" name="Footer Placeholder 4">
            <a:extLst>
              <a:ext uri="{FF2B5EF4-FFF2-40B4-BE49-F238E27FC236}">
                <a16:creationId xmlns:a16="http://schemas.microsoft.com/office/drawing/2014/main" id="{A13D315D-7B33-4D57-883A-1402FEADFCD1}"/>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6E09CCFB-E4D1-4FC1-B230-B1C71A2C204D}"/>
              </a:ext>
            </a:extLst>
          </p:cNvPr>
          <p:cNvSpPr>
            <a:spLocks noGrp="1"/>
          </p:cNvSpPr>
          <p:nvPr>
            <p:ph type="sldNum" sz="quarter" idx="12"/>
          </p:nvPr>
        </p:nvSpPr>
        <p:spPr/>
        <p:txBody>
          <a:bodyPr/>
          <a:lstStyle>
            <a:lvl1pPr>
              <a:defRPr/>
            </a:lvl1pPr>
          </a:lstStyle>
          <a:p>
            <a:pPr>
              <a:defRPr/>
            </a:pPr>
            <a:fld id="{4CBD2844-BC8F-408D-AAEF-285DD09C5774}" type="slidenum">
              <a:rPr lang="en-US" altLang="en-US"/>
              <a:pPr>
                <a:defRPr/>
              </a:pPr>
              <a:t>‹#›</a:t>
            </a:fld>
            <a:endParaRPr lang="en-US" altLang="en-US"/>
          </a:p>
        </p:txBody>
      </p:sp>
    </p:spTree>
    <p:extLst>
      <p:ext uri="{BB962C8B-B14F-4D97-AF65-F5344CB8AC3E}">
        <p14:creationId xmlns:p14="http://schemas.microsoft.com/office/powerpoint/2010/main" val="260495212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8" indent="0">
              <a:buNone/>
              <a:defRPr sz="2800"/>
            </a:lvl2pPr>
            <a:lvl3pPr marL="914415" indent="0">
              <a:buNone/>
              <a:defRPr sz="2400"/>
            </a:lvl3pPr>
            <a:lvl4pPr marL="1371623" indent="0">
              <a:buNone/>
              <a:defRPr sz="2000"/>
            </a:lvl4pPr>
            <a:lvl5pPr marL="1828830" indent="0">
              <a:buNone/>
              <a:defRPr sz="2000"/>
            </a:lvl5pPr>
            <a:lvl6pPr marL="2286038" indent="0">
              <a:buNone/>
              <a:defRPr sz="2000"/>
            </a:lvl6pPr>
            <a:lvl7pPr marL="2743246" indent="0">
              <a:buNone/>
              <a:defRPr sz="2000"/>
            </a:lvl7pPr>
            <a:lvl8pPr marL="3200453" indent="0">
              <a:buNone/>
              <a:defRPr sz="2000"/>
            </a:lvl8pPr>
            <a:lvl9pPr marL="3657661"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8" indent="0">
              <a:buNone/>
              <a:defRPr sz="1200"/>
            </a:lvl2pPr>
            <a:lvl3pPr marL="914415" indent="0">
              <a:buNone/>
              <a:defRPr sz="1000"/>
            </a:lvl3pPr>
            <a:lvl4pPr marL="1371623" indent="0">
              <a:buNone/>
              <a:defRPr sz="900"/>
            </a:lvl4pPr>
            <a:lvl5pPr marL="1828830" indent="0">
              <a:buNone/>
              <a:defRPr sz="900"/>
            </a:lvl5pPr>
            <a:lvl6pPr marL="2286038" indent="0">
              <a:buNone/>
              <a:defRPr sz="900"/>
            </a:lvl6pPr>
            <a:lvl7pPr marL="2743246" indent="0">
              <a:buNone/>
              <a:defRPr sz="900"/>
            </a:lvl7pPr>
            <a:lvl8pPr marL="3200453" indent="0">
              <a:buNone/>
              <a:defRPr sz="900"/>
            </a:lvl8pPr>
            <a:lvl9pPr marL="3657661" indent="0">
              <a:buNone/>
              <a:defRPr sz="900"/>
            </a:lvl9pPr>
          </a:lstStyle>
          <a:p>
            <a:pPr lvl="0"/>
            <a:r>
              <a:rPr lang="en-US"/>
              <a:t>Click to edit Master text styles</a:t>
            </a:r>
          </a:p>
        </p:txBody>
      </p:sp>
    </p:spTree>
    <p:extLst>
      <p:ext uri="{BB962C8B-B14F-4D97-AF65-F5344CB8AC3E}">
        <p14:creationId xmlns:p14="http://schemas.microsoft.com/office/powerpoint/2010/main" val="59570579"/>
      </p:ext>
    </p:extLst>
  </p:cSld>
  <p:clrMapOvr>
    <a:masterClrMapping/>
  </p:clrMapOvr>
  <p:transition spd="slow" advClick="0"/>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74767451"/>
      </p:ext>
    </p:extLst>
  </p:cSld>
  <p:clrMapOvr>
    <a:masterClrMapping/>
  </p:clrMapOvr>
  <p:transition spd="slow" advClick="0"/>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0"/>
            <a:ext cx="2590800" cy="64897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1" y="0"/>
            <a:ext cx="7569200" cy="64897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49251133"/>
      </p:ext>
    </p:extLst>
  </p:cSld>
  <p:clrMapOvr>
    <a:masterClrMapping/>
  </p:clrMapOvr>
  <p:transition spd="slow" advClick="0"/>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2"/>
          </p:nvPr>
        </p:nvSpPr>
        <p:spPr>
          <a:xfrm>
            <a:off x="630769" y="6631088"/>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3"/>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796EC0D8-CF13-B54F-AABB-1280F8E58F14}" type="slidenum">
              <a:rPr lang="en-GB">
                <a:cs typeface="ＭＳ Ｐゴシック"/>
              </a:rPr>
              <a:pPr>
                <a:defRPr/>
              </a:pPr>
              <a:t>‹#›</a:t>
            </a:fld>
            <a:endParaRPr lang="en-GB">
              <a:cs typeface="ＭＳ Ｐゴシック"/>
            </a:endParaRPr>
          </a:p>
        </p:txBody>
      </p:sp>
    </p:spTree>
    <p:extLst>
      <p:ext uri="{BB962C8B-B14F-4D97-AF65-F5344CB8AC3E}">
        <p14:creationId xmlns:p14="http://schemas.microsoft.com/office/powerpoint/2010/main" val="3402570805"/>
      </p:ext>
    </p:extLst>
  </p:cSld>
  <p:clrMapOvr>
    <a:masterClrMapping/>
  </p:clrMapOvr>
  <p:transition spd="slow" advClick="0"/>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7486" y="115890"/>
            <a:ext cx="10991849" cy="779671"/>
          </a:xfrm>
        </p:spPr>
        <p:txBody>
          <a:bodyPr>
            <a:normAutofit/>
          </a:bodyPr>
          <a:lstStyle>
            <a:lvl1pPr algn="l">
              <a:defRPr sz="2800" b="1" i="0">
                <a:solidFill>
                  <a:srgbClr val="064F59"/>
                </a:solidFill>
                <a:latin typeface="Arial"/>
              </a:defRPr>
            </a:lvl1pPr>
          </a:lstStyle>
          <a:p>
            <a:r>
              <a:rPr lang="en-US" dirty="0"/>
              <a:t>Click to edit Master title style</a:t>
            </a:r>
          </a:p>
        </p:txBody>
      </p:sp>
      <p:sp>
        <p:nvSpPr>
          <p:cNvPr id="3" name="Content Placeholder 2"/>
          <p:cNvSpPr>
            <a:spLocks noGrp="1"/>
          </p:cNvSpPr>
          <p:nvPr>
            <p:ph idx="1"/>
          </p:nvPr>
        </p:nvSpPr>
        <p:spPr>
          <a:xfrm>
            <a:off x="617284" y="1376989"/>
            <a:ext cx="10972800" cy="4525963"/>
          </a:xfrm>
        </p:spPr>
        <p:txBody>
          <a:bodyPr lIns="0" rtlCol="0">
            <a:normAutofit/>
          </a:bodyPr>
          <a:lstStyle>
            <a:lvl1pPr>
              <a:defRPr lang="en-US" sz="2100" dirty="0" smtClean="0"/>
            </a:lvl1pPr>
            <a:lvl2pPr>
              <a:defRPr lang="en-US" sz="2000" dirty="0" smtClean="0"/>
            </a:lvl2pPr>
            <a:lvl3pPr>
              <a:defRPr lang="en-US" sz="2000"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21"/>
          <p:cNvSpPr>
            <a:spLocks noGrp="1"/>
          </p:cNvSpPr>
          <p:nvPr>
            <p:ph type="body" sz="quarter" idx="10"/>
          </p:nvPr>
        </p:nvSpPr>
        <p:spPr>
          <a:xfrm>
            <a:off x="615953" y="6289942"/>
            <a:ext cx="10993967" cy="463313"/>
          </a:xfrm>
        </p:spPr>
        <p:txBody>
          <a:bodyPr lIns="0" tIns="0" rIns="0" bIns="0" anchor="b">
            <a:noAutofit/>
          </a:bodyPr>
          <a:lstStyle>
            <a:lvl1pPr marL="0" indent="0">
              <a:lnSpc>
                <a:spcPct val="100000"/>
              </a:lnSpc>
              <a:spcBef>
                <a:spcPts val="200"/>
              </a:spcBef>
              <a:buNone/>
              <a:defRPr sz="1000" b="0">
                <a:solidFill>
                  <a:srgbClr val="064F59"/>
                </a:solidFill>
              </a:defRPr>
            </a:lvl1pPr>
            <a:lvl2pPr marL="457208" indent="0">
              <a:buNone/>
              <a:defRPr/>
            </a:lvl2pPr>
            <a:lvl3pPr marL="914415" indent="0">
              <a:buNone/>
              <a:defRPr/>
            </a:lvl3pPr>
            <a:lvl4pPr marL="1371623" indent="0">
              <a:buNone/>
              <a:defRPr/>
            </a:lvl4pPr>
            <a:lvl5pPr marL="1828830" indent="0">
              <a:buNone/>
              <a:defRPr/>
            </a:lvl5pPr>
          </a:lstStyle>
          <a:p>
            <a:pPr lvl="0"/>
            <a:r>
              <a:rPr lang="en-US" noProof="0" dirty="0"/>
              <a:t>Click to edit Master text styles</a:t>
            </a:r>
          </a:p>
        </p:txBody>
      </p:sp>
      <p:sp>
        <p:nvSpPr>
          <p:cNvPr id="5" name="Slide Number Placeholder 5"/>
          <p:cNvSpPr>
            <a:spLocks noGrp="1"/>
          </p:cNvSpPr>
          <p:nvPr>
            <p:ph type="sldNum" sz="quarter" idx="11"/>
          </p:nvPr>
        </p:nvSpPr>
        <p:spPr>
          <a:xfrm>
            <a:off x="9012768" y="6491291"/>
            <a:ext cx="2844800" cy="365125"/>
          </a:xfrm>
          <a:prstGeom prst="rect">
            <a:avLst/>
          </a:prstGeom>
        </p:spPr>
        <p:txBody>
          <a:bodyPr/>
          <a:lstStyle>
            <a:lvl1pPr>
              <a:defRPr sz="1100" b="0" i="0">
                <a:solidFill>
                  <a:srgbClr val="064F59"/>
                </a:solidFill>
                <a:latin typeface="Arial"/>
                <a:cs typeface="Arial"/>
              </a:defRPr>
            </a:lvl1pPr>
          </a:lstStyle>
          <a:p>
            <a:pPr>
              <a:defRPr/>
            </a:pPr>
            <a:fld id="{865B40A2-B197-3B46-BE14-65D655D54854}" type="slidenum">
              <a:rPr lang="en-US"/>
              <a:pPr>
                <a:defRPr/>
              </a:pPr>
              <a:t>‹#›</a:t>
            </a:fld>
            <a:endParaRPr lang="en-US" dirty="0"/>
          </a:p>
        </p:txBody>
      </p:sp>
      <p:sp>
        <p:nvSpPr>
          <p:cNvPr id="6" name="Footer Placeholder 7"/>
          <p:cNvSpPr>
            <a:spLocks noGrp="1"/>
          </p:cNvSpPr>
          <p:nvPr>
            <p:ph type="ftr" sz="quarter" idx="12"/>
          </p:nvPr>
        </p:nvSpPr>
        <p:spPr>
          <a:xfrm>
            <a:off x="4165600" y="6356353"/>
            <a:ext cx="3860800" cy="365125"/>
          </a:xfrm>
          <a:prstGeom prst="rect">
            <a:avLst/>
          </a:prstGeom>
        </p:spPr>
        <p:txBody>
          <a:bodyPr/>
          <a:lstStyle>
            <a:lvl1pPr>
              <a:defRPr>
                <a:solidFill>
                  <a:srgbClr val="064F59">
                    <a:tint val="75000"/>
                  </a:srgbClr>
                </a:solidFill>
              </a:defRPr>
            </a:lvl1pPr>
          </a:lstStyle>
          <a:p>
            <a:pPr>
              <a:defRPr/>
            </a:pPr>
            <a:endParaRPr lang="en-US"/>
          </a:p>
        </p:txBody>
      </p:sp>
    </p:spTree>
    <p:extLst>
      <p:ext uri="{BB962C8B-B14F-4D97-AF65-F5344CB8AC3E}">
        <p14:creationId xmlns:p14="http://schemas.microsoft.com/office/powerpoint/2010/main" val="3855050915"/>
      </p:ext>
    </p:extLst>
  </p:cSld>
  <p:clrMapOvr>
    <a:masterClrMapping/>
  </p:clrMapOvr>
  <p:transition spd="slow" advClick="0"/>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Text Placeholder 4"/>
          <p:cNvSpPr>
            <a:spLocks noGrp="1"/>
          </p:cNvSpPr>
          <p:nvPr>
            <p:ph type="body" sz="quarter" idx="10"/>
          </p:nvPr>
        </p:nvSpPr>
        <p:spPr>
          <a:xfrm>
            <a:off x="609600" y="6210780"/>
            <a:ext cx="5488517" cy="447993"/>
          </a:xfrm>
        </p:spPr>
        <p:txBody>
          <a:bodyPr anchor="b"/>
          <a:lstStyle>
            <a:lvl1pPr marL="0" indent="0">
              <a:spcAft>
                <a:spcPts val="0"/>
              </a:spcAft>
              <a:buNone/>
              <a:defRPr sz="1200"/>
            </a:lvl1pPr>
            <a:lvl2pPr marL="376244" indent="0">
              <a:buNone/>
              <a:defRPr/>
            </a:lvl2pPr>
            <a:lvl3pPr marL="722324" indent="0">
              <a:buNone/>
              <a:defRPr/>
            </a:lvl3pPr>
            <a:lvl4pPr marL="995380" indent="0">
              <a:buNone/>
              <a:defRPr/>
            </a:lvl4pPr>
            <a:lvl5pPr marL="1395435" indent="0">
              <a:buFont typeface="Arial" pitchFamily="34" charset="0"/>
              <a:buNone/>
              <a:defRPr/>
            </a:lvl5pPr>
          </a:lstStyle>
          <a:p>
            <a:pPr lvl="0"/>
            <a:r>
              <a:rPr lang="en-US" dirty="0"/>
              <a:t>Click to edit Master text styles</a:t>
            </a:r>
            <a:endParaRPr lang="en-GB" dirty="0"/>
          </a:p>
        </p:txBody>
      </p:sp>
      <p:sp>
        <p:nvSpPr>
          <p:cNvPr id="5" name="Text Placeholder 4"/>
          <p:cNvSpPr>
            <a:spLocks noGrp="1"/>
          </p:cNvSpPr>
          <p:nvPr>
            <p:ph type="body" sz="quarter" idx="11"/>
          </p:nvPr>
        </p:nvSpPr>
        <p:spPr>
          <a:xfrm>
            <a:off x="6098118" y="6210780"/>
            <a:ext cx="5488517" cy="447993"/>
          </a:xfrm>
        </p:spPr>
        <p:txBody>
          <a:bodyPr anchor="b"/>
          <a:lstStyle>
            <a:lvl1pPr marL="0" indent="0" algn="r">
              <a:spcAft>
                <a:spcPts val="0"/>
              </a:spcAft>
              <a:buNone/>
              <a:defRPr sz="1200"/>
            </a:lvl1pPr>
            <a:lvl2pPr marL="376244" indent="0">
              <a:buNone/>
              <a:defRPr/>
            </a:lvl2pPr>
            <a:lvl3pPr marL="722324" indent="0">
              <a:buNone/>
              <a:defRPr/>
            </a:lvl3pPr>
            <a:lvl4pPr marL="995380" indent="0">
              <a:buNone/>
              <a:defRPr/>
            </a:lvl4pPr>
            <a:lvl5pPr marL="1395435" indent="0">
              <a:buFont typeface="Arial" pitchFamily="34" charset="0"/>
              <a:buNone/>
              <a:defRPr/>
            </a:lvl5pPr>
          </a:lstStyle>
          <a:p>
            <a:pPr lvl="0"/>
            <a:r>
              <a:rPr lang="en-US" dirty="0"/>
              <a:t>Click to edit Master text styles</a:t>
            </a:r>
            <a:endParaRPr lang="en-GB" dirty="0"/>
          </a:p>
        </p:txBody>
      </p:sp>
    </p:spTree>
    <p:extLst>
      <p:ext uri="{BB962C8B-B14F-4D97-AF65-F5344CB8AC3E}">
        <p14:creationId xmlns:p14="http://schemas.microsoft.com/office/powerpoint/2010/main" val="3931614004"/>
      </p:ext>
    </p:extLst>
  </p:cSld>
  <p:clrMapOvr>
    <a:masterClrMapping/>
  </p:clrMapOvr>
  <p:transition spd="slow" advClick="0"/>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a:t>Click to edit Master title style</a:t>
            </a:r>
            <a:endParaRPr lang="en-GB"/>
          </a:p>
        </p:txBody>
      </p:sp>
      <p:sp>
        <p:nvSpPr>
          <p:cNvPr id="5" name="Content Placeholder 4"/>
          <p:cNvSpPr>
            <a:spLocks noGrp="1"/>
          </p:cNvSpPr>
          <p:nvPr>
            <p:ph sz="quarter" idx="10"/>
          </p:nvPr>
        </p:nvSpPr>
        <p:spPr>
          <a:xfrm>
            <a:off x="207264" y="6322423"/>
            <a:ext cx="5350933" cy="304800"/>
          </a:xfrm>
        </p:spPr>
        <p:txBody>
          <a:bodyPr anchor="b"/>
          <a:lstStyle>
            <a:lvl1pPr marL="0" indent="0">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
        <p:nvSpPr>
          <p:cNvPr id="6" name="Content Placeholder 4"/>
          <p:cNvSpPr>
            <a:spLocks noGrp="1"/>
          </p:cNvSpPr>
          <p:nvPr>
            <p:ph sz="quarter" idx="11"/>
          </p:nvPr>
        </p:nvSpPr>
        <p:spPr>
          <a:xfrm>
            <a:off x="6624320" y="6323295"/>
            <a:ext cx="5350933" cy="304800"/>
          </a:xfrm>
        </p:spPr>
        <p:txBody>
          <a:bodyPr anchor="b"/>
          <a:lstStyle>
            <a:lvl1pPr marL="0" indent="0" algn="r">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Tree>
    <p:extLst>
      <p:ext uri="{BB962C8B-B14F-4D97-AF65-F5344CB8AC3E}">
        <p14:creationId xmlns:p14="http://schemas.microsoft.com/office/powerpoint/2010/main" val="2941366809"/>
      </p:ext>
    </p:extLst>
  </p:cSld>
  <p:clrMapOvr>
    <a:masterClrMapping/>
  </p:clrMapOvr>
  <p:transition spd="slow" advClick="0"/>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1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9436861"/>
      </p:ext>
    </p:extLst>
  </p:cSld>
  <p:clrMapOvr>
    <a:masterClrMapping/>
  </p:clrMapOvr>
  <p:transition spd="slow" advClick="0"/>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_NEW 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2"/>
          </p:nvPr>
        </p:nvSpPr>
        <p:spPr>
          <a:xfrm>
            <a:off x="630767" y="6631087"/>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1"/>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659D2F7D-FC5C-3F46-9C72-E18FC1D7FFE0}" type="slidenum">
              <a:rPr lang="en-GB"/>
              <a:pPr>
                <a:defRPr/>
              </a:pPr>
              <a:t>‹#›</a:t>
            </a:fld>
            <a:endParaRPr lang="en-GB"/>
          </a:p>
        </p:txBody>
      </p:sp>
    </p:spTree>
    <p:extLst>
      <p:ext uri="{BB962C8B-B14F-4D97-AF65-F5344CB8AC3E}">
        <p14:creationId xmlns:p14="http://schemas.microsoft.com/office/powerpoint/2010/main" val="3108035217"/>
      </p:ext>
    </p:extLst>
  </p:cSld>
  <p:clrMapOvr>
    <a:masterClrMapping/>
  </p:clrMapOvr>
  <p:transition spd="slow" advClick="0"/>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5_NEW Title Only">
    <p:spTree>
      <p:nvGrpSpPr>
        <p:cNvPr id="1" name=""/>
        <p:cNvGrpSpPr/>
        <p:nvPr/>
      </p:nvGrpSpPr>
      <p:grpSpPr>
        <a:xfrm>
          <a:off x="0" y="0"/>
          <a:ext cx="0" cy="0"/>
          <a:chOff x="0" y="0"/>
          <a:chExt cx="0" cy="0"/>
        </a:xfrm>
      </p:grpSpPr>
      <p:sp>
        <p:nvSpPr>
          <p:cNvPr id="4" name="Title 3"/>
          <p:cNvSpPr>
            <a:spLocks noGrp="1"/>
          </p:cNvSpPr>
          <p:nvPr>
            <p:ph type="title"/>
          </p:nvPr>
        </p:nvSpPr>
        <p:spPr>
          <a:xfrm>
            <a:off x="609600" y="0"/>
            <a:ext cx="10972800" cy="1143000"/>
          </a:xfrm>
        </p:spPr>
        <p:txBody>
          <a:bodyPr/>
          <a:lstStyle/>
          <a:p>
            <a:r>
              <a:rPr lang="en-US" dirty="0"/>
              <a:t>Click to edit Master title style</a:t>
            </a:r>
            <a:endParaRPr lang="en-GB" dirty="0"/>
          </a:p>
        </p:txBody>
      </p:sp>
      <p:sp>
        <p:nvSpPr>
          <p:cNvPr id="7" name="Text Placeholder 6"/>
          <p:cNvSpPr>
            <a:spLocks noGrp="1"/>
          </p:cNvSpPr>
          <p:nvPr>
            <p:ph type="body" sz="quarter" idx="12"/>
          </p:nvPr>
        </p:nvSpPr>
        <p:spPr>
          <a:xfrm>
            <a:off x="630767" y="6631087"/>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1"/>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796EC0D8-CF13-B54F-AABB-1280F8E58F14}" type="slidenum">
              <a:rPr lang="en-GB"/>
              <a:pPr>
                <a:defRPr/>
              </a:pPr>
              <a:t>‹#›</a:t>
            </a:fld>
            <a:endParaRPr lang="en-GB"/>
          </a:p>
        </p:txBody>
      </p:sp>
    </p:spTree>
    <p:extLst>
      <p:ext uri="{BB962C8B-B14F-4D97-AF65-F5344CB8AC3E}">
        <p14:creationId xmlns:p14="http://schemas.microsoft.com/office/powerpoint/2010/main" val="771084984"/>
      </p:ext>
    </p:extLst>
  </p:cSld>
  <p:clrMapOvr>
    <a:masterClrMapping/>
  </p:clrMapOvr>
  <p:transition spd="slow"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DEEBB8D3-147E-4F28-A245-09F3554D6966}"/>
              </a:ext>
            </a:extLst>
          </p:cNvPr>
          <p:cNvSpPr>
            <a:spLocks noGrp="1"/>
          </p:cNvSpPr>
          <p:nvPr>
            <p:ph type="dt" sz="half" idx="10"/>
          </p:nvPr>
        </p:nvSpPr>
        <p:spPr/>
        <p:txBody>
          <a:bodyPr/>
          <a:lstStyle>
            <a:lvl1pPr>
              <a:defRPr/>
            </a:lvl1pPr>
          </a:lstStyle>
          <a:p>
            <a:pPr>
              <a:defRPr/>
            </a:pPr>
            <a:fld id="{5A3865BC-3359-47B1-890D-4A838F33FE31}" type="datetime1">
              <a:rPr lang="en-US"/>
              <a:pPr>
                <a:defRPr/>
              </a:pPr>
              <a:t>9/2/21</a:t>
            </a:fld>
            <a:endParaRPr lang="en-US"/>
          </a:p>
        </p:txBody>
      </p:sp>
      <p:sp>
        <p:nvSpPr>
          <p:cNvPr id="5" name="Footer Placeholder 4">
            <a:extLst>
              <a:ext uri="{FF2B5EF4-FFF2-40B4-BE49-F238E27FC236}">
                <a16:creationId xmlns:a16="http://schemas.microsoft.com/office/drawing/2014/main" id="{36F342BC-6812-4D43-AFE1-D8DC3D57FA2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738AA567-C386-4D7B-8E03-1865D9ED00CA}"/>
              </a:ext>
            </a:extLst>
          </p:cNvPr>
          <p:cNvSpPr>
            <a:spLocks noGrp="1"/>
          </p:cNvSpPr>
          <p:nvPr>
            <p:ph type="sldNum" sz="quarter" idx="12"/>
          </p:nvPr>
        </p:nvSpPr>
        <p:spPr/>
        <p:txBody>
          <a:bodyPr/>
          <a:lstStyle>
            <a:lvl1pPr>
              <a:defRPr/>
            </a:lvl1pPr>
          </a:lstStyle>
          <a:p>
            <a:pPr>
              <a:defRPr/>
            </a:pPr>
            <a:fld id="{C9F5E6AC-8358-4C80-94CD-C93D90E250F8}" type="slidenum">
              <a:rPr lang="en-US" altLang="en-US"/>
              <a:pPr>
                <a:defRPr/>
              </a:pPr>
              <a:t>‹#›</a:t>
            </a:fld>
            <a:endParaRPr lang="en-US" altLang="en-US"/>
          </a:p>
        </p:txBody>
      </p:sp>
    </p:spTree>
    <p:extLst>
      <p:ext uri="{BB962C8B-B14F-4D97-AF65-F5344CB8AC3E}">
        <p14:creationId xmlns:p14="http://schemas.microsoft.com/office/powerpoint/2010/main" val="14664703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8804"/>
            <a:ext cx="10515600" cy="4348163"/>
          </a:xfrm>
          <a:prstGeom prst="rect">
            <a:avLst/>
          </a:prstGeom>
        </p:spPr>
        <p:txBody>
          <a:bodyPr/>
          <a:lstStyle>
            <a:lvl1pPr>
              <a:buClr>
                <a:srgbClr val="7F358F"/>
              </a:buClr>
              <a:defRPr>
                <a:solidFill>
                  <a:schemeClr val="tx1"/>
                </a:solidFill>
              </a:defRPr>
            </a:lvl1pPr>
            <a:lvl2pPr>
              <a:buClr>
                <a:srgbClr val="7F358F"/>
              </a:buClr>
              <a:defRPr>
                <a:solidFill>
                  <a:schemeClr val="tx1"/>
                </a:solidFill>
              </a:defRPr>
            </a:lvl2pPr>
            <a:lvl3pPr>
              <a:buClr>
                <a:srgbClr val="7F358F"/>
              </a:buClr>
              <a:defRPr>
                <a:solidFill>
                  <a:schemeClr val="tx1"/>
                </a:solidFill>
              </a:defRPr>
            </a:lvl3pPr>
            <a:lvl4pPr>
              <a:buClr>
                <a:srgbClr val="7F358F"/>
              </a:buClr>
              <a:defRPr>
                <a:solidFill>
                  <a:schemeClr val="tx1"/>
                </a:solidFill>
              </a:defRPr>
            </a:lvl4pPr>
            <a:lvl5pPr>
              <a:buClr>
                <a:srgbClr val="7F358F"/>
              </a:buCl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838200" y="6356356"/>
            <a:ext cx="2743200" cy="365125"/>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BFDD0E2-6CB1-432A-9358-86D9565BDBC4}" type="datetime1">
              <a:rPr kumimoji="0" lang="en-US" sz="2400" b="0" i="0" u="none" strike="noStrike" kern="1200" cap="none" spc="0" normalizeH="0" baseline="0" noProof="0" smtClean="0">
                <a:ln>
                  <a:noFill/>
                </a:ln>
                <a:solidFill>
                  <a:srgbClr val="FFFFFF"/>
                </a:solidFill>
                <a:effectLst/>
                <a:uLnTx/>
                <a:uFillTx/>
                <a:latin typeface="Arial" charset="0"/>
                <a:ea typeface="ＭＳ Ｐゴシック" charset="0"/>
              </a:rPr>
              <a:pPr marL="0" marR="0" lvl="0" indent="0" algn="l" defTabSz="914400" rtl="0" eaLnBrk="0" fontAlgn="base" latinLnBrk="0" hangingPunct="0">
                <a:lnSpc>
                  <a:spcPct val="100000"/>
                </a:lnSpc>
                <a:spcBef>
                  <a:spcPct val="0"/>
                </a:spcBef>
                <a:spcAft>
                  <a:spcPct val="0"/>
                </a:spcAft>
                <a:buClrTx/>
                <a:buSzTx/>
                <a:buFontTx/>
                <a:buNone/>
                <a:tabLst/>
                <a:defRPr/>
              </a:pPr>
              <a:t>9/2/21</a:t>
            </a:fld>
            <a:endParaRPr kumimoji="0" lang="en-US" sz="2400" b="0" i="0" u="none" strike="noStrike" kern="1200" cap="none" spc="0" normalizeH="0" baseline="0" noProof="0">
              <a:ln>
                <a:noFill/>
              </a:ln>
              <a:solidFill>
                <a:srgbClr val="FFFFFF"/>
              </a:solidFill>
              <a:effectLst/>
              <a:uLnTx/>
              <a:uFillTx/>
              <a:latin typeface="Arial" charset="0"/>
              <a:ea typeface="ＭＳ Ｐゴシック" charset="0"/>
            </a:endParaRPr>
          </a:p>
        </p:txBody>
      </p:sp>
      <p:sp>
        <p:nvSpPr>
          <p:cNvPr id="5" name="Footer Placeholder 4"/>
          <p:cNvSpPr>
            <a:spLocks noGrp="1"/>
          </p:cNvSpPr>
          <p:nvPr>
            <p:ph type="ftr" sz="quarter" idx="11"/>
          </p:nvPr>
        </p:nvSpPr>
        <p:spPr>
          <a:xfrm>
            <a:off x="4038600" y="6356356"/>
            <a:ext cx="4114800" cy="365125"/>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0"/>
            </a:endParaRPr>
          </a:p>
        </p:txBody>
      </p:sp>
      <p:sp>
        <p:nvSpPr>
          <p:cNvPr id="6" name="Slide Number Placeholder 5"/>
          <p:cNvSpPr>
            <a:spLocks noGrp="1"/>
          </p:cNvSpPr>
          <p:nvPr>
            <p:ph type="sldNum" sz="quarter" idx="12"/>
          </p:nvPr>
        </p:nvSpPr>
        <p:spPr>
          <a:xfrm>
            <a:off x="8610600" y="6356356"/>
            <a:ext cx="2743200" cy="365125"/>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AABA51E9-B33F-9D48-8D99-5D122A0A7D32}" type="slidenum">
              <a:rPr kumimoji="0" lang="en-US" sz="2400" b="0" i="0" u="none" strike="noStrike" kern="1200" cap="none" spc="0" normalizeH="0" baseline="0" noProof="0" smtClean="0">
                <a:ln>
                  <a:noFill/>
                </a:ln>
                <a:solidFill>
                  <a:srgbClr val="FFFFFF"/>
                </a:solidFill>
                <a:effectLst/>
                <a:uLnTx/>
                <a:uFillTx/>
                <a:latin typeface="Arial" charset="0"/>
                <a:ea typeface="ＭＳ Ｐゴシック" charset="0"/>
              </a:rPr>
              <a:pPr marL="0" marR="0" lvl="0" indent="0" algn="l" defTabSz="914400" rtl="0" eaLnBrk="0" fontAlgn="base" latinLnBrk="0" hangingPunct="0">
                <a:lnSpc>
                  <a:spcPct val="100000"/>
                </a:lnSpc>
                <a:spcBef>
                  <a:spcPct val="0"/>
                </a:spcBef>
                <a:spcAft>
                  <a:spcPct val="0"/>
                </a:spcAft>
                <a:buClrTx/>
                <a:buSzTx/>
                <a:buFontTx/>
                <a:buNone/>
                <a:tabLst/>
                <a:defRPr/>
              </a:pPr>
              <a:t>‹#›</a:t>
            </a:fld>
            <a:endParaRPr kumimoji="0" lang="en-US" sz="2400" b="0" i="0" u="none" strike="noStrike" kern="1200" cap="none" spc="0" normalizeH="0" baseline="0" noProof="0">
              <a:ln>
                <a:noFill/>
              </a:ln>
              <a:solidFill>
                <a:srgbClr val="FFFFFF"/>
              </a:solidFill>
              <a:effectLst/>
              <a:uLnTx/>
              <a:uFillTx/>
              <a:latin typeface="Arial" charset="0"/>
              <a:ea typeface="ＭＳ Ｐゴシック" charset="0"/>
            </a:endParaRPr>
          </a:p>
        </p:txBody>
      </p:sp>
      <p:sp>
        <p:nvSpPr>
          <p:cNvPr id="7" name="Title 1"/>
          <p:cNvSpPr>
            <a:spLocks noGrp="1"/>
          </p:cNvSpPr>
          <p:nvPr>
            <p:ph type="ctrTitle"/>
          </p:nvPr>
        </p:nvSpPr>
        <p:spPr>
          <a:xfrm>
            <a:off x="0" y="135512"/>
            <a:ext cx="12192000" cy="1000275"/>
          </a:xfrm>
          <a:prstGeom prst="rect">
            <a:avLst/>
          </a:prstGeom>
        </p:spPr>
        <p:txBody>
          <a:bodyPr anchor="b"/>
          <a:lstStyle>
            <a:lvl1pPr algn="ctr">
              <a:defRPr sz="3375">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3359888356"/>
      </p:ext>
    </p:extLst>
  </p:cSld>
  <p:clrMapOvr>
    <a:masterClrMapping/>
  </p:clrMapOvr>
  <p:transition spd="slow"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1_text page">
    <p:spTree>
      <p:nvGrpSpPr>
        <p:cNvPr id="1" name=""/>
        <p:cNvGrpSpPr/>
        <p:nvPr/>
      </p:nvGrpSpPr>
      <p:grpSpPr>
        <a:xfrm>
          <a:off x="0" y="0"/>
          <a:ext cx="0" cy="0"/>
          <a:chOff x="0" y="0"/>
          <a:chExt cx="0" cy="0"/>
        </a:xfrm>
      </p:grpSpPr>
      <p:sp>
        <p:nvSpPr>
          <p:cNvPr id="143" name="Textebene 1…"/>
          <p:cNvSpPr txBox="1">
            <a:spLocks noGrp="1"/>
          </p:cNvSpPr>
          <p:nvPr>
            <p:ph type="body" idx="1"/>
          </p:nvPr>
        </p:nvSpPr>
        <p:spPr>
          <a:xfrm>
            <a:off x="610145" y="1123302"/>
            <a:ext cx="10982579" cy="5451324"/>
          </a:xfrm>
          <a:prstGeom prst="rect">
            <a:avLst/>
          </a:prstGeom>
        </p:spPr>
        <p:txBody>
          <a:bodyPr/>
          <a:lstStyle>
            <a:lvl1pPr>
              <a:spcBef>
                <a:spcPts val="488"/>
              </a:spcBef>
              <a:defRPr sz="2151"/>
            </a:lvl1pPr>
            <a:lvl2pPr marL="871581" indent="-335225">
              <a:spcBef>
                <a:spcPts val="488"/>
              </a:spcBef>
              <a:defRPr sz="2151"/>
            </a:lvl2pPr>
            <a:lvl3pPr marL="1340897" indent="-268177">
              <a:spcBef>
                <a:spcPts val="488"/>
              </a:spcBef>
              <a:defRPr sz="2151"/>
            </a:lvl3pPr>
            <a:lvl4pPr marL="1877256" indent="-268177">
              <a:spcBef>
                <a:spcPts val="488"/>
              </a:spcBef>
              <a:defRPr sz="2151"/>
            </a:lvl4pPr>
            <a:lvl5pPr marL="2413614" indent="-268177">
              <a:spcBef>
                <a:spcPts val="488"/>
              </a:spcBef>
              <a:defRPr sz="2151"/>
            </a:lvl5pPr>
          </a:lstStyle>
          <a:p>
            <a:r>
              <a:t>Textebene 1</a:t>
            </a:r>
          </a:p>
          <a:p>
            <a:pPr lvl="1"/>
            <a:r>
              <a:t>Textebene 2</a:t>
            </a:r>
          </a:p>
          <a:p>
            <a:pPr lvl="2"/>
            <a:r>
              <a:t>Textebene 3</a:t>
            </a:r>
          </a:p>
          <a:p>
            <a:pPr lvl="3"/>
            <a:r>
              <a:t>Textebene 4</a:t>
            </a:r>
          </a:p>
          <a:p>
            <a:pPr lvl="4"/>
            <a:r>
              <a:t>Textebene 5</a:t>
            </a:r>
          </a:p>
        </p:txBody>
      </p:sp>
      <p:sp>
        <p:nvSpPr>
          <p:cNvPr id="144" name="Titeltext"/>
          <p:cNvSpPr txBox="1">
            <a:spLocks noGrp="1"/>
          </p:cNvSpPr>
          <p:nvPr>
            <p:ph type="title"/>
          </p:nvPr>
        </p:nvSpPr>
        <p:spPr>
          <a:xfrm>
            <a:off x="610145" y="299775"/>
            <a:ext cx="10982579" cy="590637"/>
          </a:xfrm>
          <a:prstGeom prst="rect">
            <a:avLst/>
          </a:prstGeom>
        </p:spPr>
        <p:txBody>
          <a:bodyPr/>
          <a:lstStyle>
            <a:lvl1pPr>
              <a:defRPr sz="2639" b="0">
                <a:solidFill>
                  <a:srgbClr val="A10E2F"/>
                </a:solidFill>
              </a:defRPr>
            </a:lvl1pPr>
          </a:lstStyle>
          <a:p>
            <a:r>
              <a:t>Titeltext</a:t>
            </a:r>
          </a:p>
        </p:txBody>
      </p:sp>
      <p:sp>
        <p:nvSpPr>
          <p:cNvPr id="7" name="Titel 5">
            <a:extLst>
              <a:ext uri="{FF2B5EF4-FFF2-40B4-BE49-F238E27FC236}">
                <a16:creationId xmlns:a16="http://schemas.microsoft.com/office/drawing/2014/main" id="{2CB4E726-4EED-2B49-87E2-23DCD258B9ED}"/>
              </a:ext>
            </a:extLst>
          </p:cNvPr>
          <p:cNvSpPr txBox="1"/>
          <p:nvPr userDrawn="1"/>
        </p:nvSpPr>
        <p:spPr>
          <a:xfrm>
            <a:off x="10947911" y="6382907"/>
            <a:ext cx="1126319" cy="332848"/>
          </a:xfrm>
          <a:prstGeom prst="rect">
            <a:avLst/>
          </a:prstGeom>
          <a:ln w="12700">
            <a:miter lim="400000"/>
          </a:ln>
          <a:extLst>
            <a:ext uri="{C572A759-6A51-4108-AA02-DFA0A04FC94B}">
              <ma14:wrappingTextBoxFlag xmlns="" xmlns:ma14="http://schemas.microsoft.com/office/mac/drawingml/2011/main" val="1"/>
            </a:ext>
          </a:extLst>
        </p:spPr>
        <p:txBody>
          <a:bodyPr wrap="square" lIns="44695" rIns="44695">
            <a:spAutoFit/>
          </a:bodyPr>
          <a:lstStyle>
            <a:lvl1pPr algn="ctr">
              <a:defRPr sz="1200" cap="all" spc="300">
                <a:latin typeface="Javanese Text"/>
                <a:ea typeface="Javanese Text"/>
                <a:cs typeface="Javanese Text"/>
                <a:sym typeface="Javanese Text"/>
              </a:defRPr>
            </a:lvl1pPr>
          </a:lstStyle>
          <a:p>
            <a:r>
              <a:rPr sz="1563" dirty="0">
                <a:latin typeface="Times New Roman" panose="02020603050405020304" pitchFamily="18" charset="0"/>
                <a:cs typeface="Times New Roman" panose="02020603050405020304" pitchFamily="18" charset="0"/>
              </a:rPr>
              <a:t>CLL</a:t>
            </a:r>
            <a:r>
              <a:rPr sz="1563" i="1" dirty="0">
                <a:latin typeface="Times New Roman" panose="02020603050405020304" pitchFamily="18" charset="0"/>
                <a:cs typeface="Times New Roman" panose="02020603050405020304" pitchFamily="18" charset="0"/>
              </a:rPr>
              <a:t>14</a:t>
            </a:r>
            <a:endParaRPr sz="1563" b="1" i="1" spc="953" dirty="0">
              <a:solidFill>
                <a:schemeClr val="accent6"/>
              </a:solidFill>
              <a:latin typeface="Times New Roman" panose="02020603050405020304" pitchFamily="18" charset="0"/>
              <a:ea typeface="Arial"/>
              <a:cs typeface="Times New Roman" panose="02020603050405020304" pitchFamily="18" charset="0"/>
              <a:sym typeface="Arial"/>
            </a:endParaRPr>
          </a:p>
        </p:txBody>
      </p:sp>
      <p:sp>
        <p:nvSpPr>
          <p:cNvPr id="8" name="Ellipse 12">
            <a:extLst>
              <a:ext uri="{FF2B5EF4-FFF2-40B4-BE49-F238E27FC236}">
                <a16:creationId xmlns:a16="http://schemas.microsoft.com/office/drawing/2014/main" id="{4047DEAE-02DB-8F40-B315-6442A8DCEA59}"/>
              </a:ext>
            </a:extLst>
          </p:cNvPr>
          <p:cNvSpPr/>
          <p:nvPr userDrawn="1"/>
        </p:nvSpPr>
        <p:spPr>
          <a:xfrm>
            <a:off x="10969848" y="6492375"/>
            <a:ext cx="94008" cy="94007"/>
          </a:xfrm>
          <a:prstGeom prst="ellipse">
            <a:avLst/>
          </a:prstGeom>
          <a:solidFill>
            <a:schemeClr val="tx1"/>
          </a:solidFill>
          <a:ln w="12700">
            <a:solidFill>
              <a:schemeClr val="tx1"/>
            </a:solidFill>
            <a:miter lim="400000"/>
          </a:ln>
        </p:spPr>
        <p:txBody>
          <a:bodyPr lIns="44695" rIns="44695" anchor="ctr"/>
          <a:lstStyle/>
          <a:p>
            <a:pPr algn="ctr">
              <a:defRPr>
                <a:solidFill>
                  <a:srgbClr val="FFFFFF"/>
                </a:solidFill>
              </a:defRPr>
            </a:pPr>
            <a:endParaRPr sz="2344" dirty="0"/>
          </a:p>
        </p:txBody>
      </p:sp>
    </p:spTree>
    <p:extLst>
      <p:ext uri="{BB962C8B-B14F-4D97-AF65-F5344CB8AC3E}">
        <p14:creationId xmlns:p14="http://schemas.microsoft.com/office/powerpoint/2010/main" val="2977587186"/>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Titel und Subtitel">
    <p:spTree>
      <p:nvGrpSpPr>
        <p:cNvPr id="1" name=""/>
        <p:cNvGrpSpPr/>
        <p:nvPr/>
      </p:nvGrpSpPr>
      <p:grpSpPr>
        <a:xfrm>
          <a:off x="0" y="0"/>
          <a:ext cx="0" cy="0"/>
          <a:chOff x="0" y="0"/>
          <a:chExt cx="0" cy="0"/>
        </a:xfrm>
      </p:grpSpPr>
      <p:sp>
        <p:nvSpPr>
          <p:cNvPr id="3" name="Title 1"/>
          <p:cNvSpPr>
            <a:spLocks noGrp="1"/>
          </p:cNvSpPr>
          <p:nvPr>
            <p:ph type="title"/>
          </p:nvPr>
        </p:nvSpPr>
        <p:spPr>
          <a:xfrm>
            <a:off x="609600" y="299300"/>
            <a:ext cx="10972800" cy="589701"/>
          </a:xfrm>
          <a:prstGeom prst="rect">
            <a:avLst/>
          </a:prstGeom>
        </p:spPr>
        <p:txBody>
          <a:bodyPr/>
          <a:lstStyle>
            <a:lvl1pPr>
              <a:defRPr sz="2637" b="0">
                <a:solidFill>
                  <a:srgbClr val="A10E2F"/>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5" name="Textfeld 4"/>
          <p:cNvSpPr txBox="1"/>
          <p:nvPr userDrawn="1"/>
        </p:nvSpPr>
        <p:spPr>
          <a:xfrm>
            <a:off x="8026400" y="6474025"/>
            <a:ext cx="3352800" cy="303479"/>
          </a:xfrm>
          <a:prstGeom prst="rect">
            <a:avLst/>
          </a:prstGeom>
          <a:noFill/>
        </p:spPr>
        <p:txBody>
          <a:bodyPr wrap="square" lIns="121919" tIns="60959" rIns="121919" bIns="60959" rtlCol="0">
            <a:spAutoFit/>
          </a:bodyPr>
          <a:lstStyle/>
          <a:p>
            <a:pPr algn="r"/>
            <a:endParaRPr lang="de-DE" sz="1172" dirty="0">
              <a:solidFill>
                <a:schemeClr val="bg1">
                  <a:lumMod val="50000"/>
                </a:schemeClr>
              </a:solidFill>
            </a:endParaRPr>
          </a:p>
        </p:txBody>
      </p:sp>
    </p:spTree>
    <p:extLst>
      <p:ext uri="{BB962C8B-B14F-4D97-AF65-F5344CB8AC3E}">
        <p14:creationId xmlns:p14="http://schemas.microsoft.com/office/powerpoint/2010/main" val="17456323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image" Target="../media/image3.PNG"/><Relationship Id="rId5" Type="http://schemas.openxmlformats.org/officeDocument/2006/relationships/slideLayout" Target="../slideLayouts/slideLayout29.xml"/><Relationship Id="rId10" Type="http://schemas.openxmlformats.org/officeDocument/2006/relationships/theme" Target="../theme/theme3.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image" Target="../media/image6.png"/><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5.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18" Type="http://schemas.openxmlformats.org/officeDocument/2006/relationships/slideLayout" Target="../slideLayouts/slideLayout69.xml"/><Relationship Id="rId3" Type="http://schemas.openxmlformats.org/officeDocument/2006/relationships/slideLayout" Target="../slideLayouts/slideLayout54.xml"/><Relationship Id="rId21" Type="http://schemas.openxmlformats.org/officeDocument/2006/relationships/image" Target="../media/image13.jpg"/><Relationship Id="rId7" Type="http://schemas.openxmlformats.org/officeDocument/2006/relationships/slideLayout" Target="../slideLayouts/slideLayout58.xml"/><Relationship Id="rId12" Type="http://schemas.openxmlformats.org/officeDocument/2006/relationships/slideLayout" Target="../slideLayouts/slideLayout63.xml"/><Relationship Id="rId17" Type="http://schemas.openxmlformats.org/officeDocument/2006/relationships/slideLayout" Target="../slideLayouts/slideLayout68.xml"/><Relationship Id="rId2" Type="http://schemas.openxmlformats.org/officeDocument/2006/relationships/slideLayout" Target="../slideLayouts/slideLayout53.xml"/><Relationship Id="rId16" Type="http://schemas.openxmlformats.org/officeDocument/2006/relationships/slideLayout" Target="../slideLayouts/slideLayout67.xml"/><Relationship Id="rId20" Type="http://schemas.openxmlformats.org/officeDocument/2006/relationships/theme" Target="../theme/theme6.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10" Type="http://schemas.openxmlformats.org/officeDocument/2006/relationships/slideLayout" Target="../slideLayouts/slideLayout61.xml"/><Relationship Id="rId19" Type="http://schemas.openxmlformats.org/officeDocument/2006/relationships/slideLayout" Target="../slideLayouts/slideLayout70.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7315200" y="6492876"/>
            <a:ext cx="3318933" cy="365125"/>
          </a:xfrm>
          <a:prstGeom prst="rect">
            <a:avLst/>
          </a:prstGeom>
        </p:spPr>
        <p:txBody>
          <a:bodyPr vert="horz" wrap="square" lIns="91440" tIns="45720" rIns="91440" bIns="45720" numCol="1" anchor="ctr" anchorCtr="0" compatLnSpc="1">
            <a:prstTxWarp prst="textNoShape">
              <a:avLst/>
            </a:prstTxWarp>
          </a:bodyPr>
          <a:lstStyle>
            <a:lvl1pPr algn="r">
              <a:defRPr sz="1600">
                <a:solidFill>
                  <a:srgbClr val="898989"/>
                </a:solidFill>
                <a:latin typeface="Calibri" charset="0"/>
              </a:defRPr>
            </a:lvl1pPr>
          </a:lstStyle>
          <a:p>
            <a:fld id="{96090422-FAC2-1B47-B696-15B7C4FF0E2E}" type="datetime1">
              <a:rPr lang="en-US" smtClean="0"/>
              <a:pPr/>
              <a:t>9/2/21</a:t>
            </a:fld>
            <a:endParaRPr lang="en-US"/>
          </a:p>
        </p:txBody>
      </p:sp>
      <p:sp>
        <p:nvSpPr>
          <p:cNvPr id="6" name="Slide Number Placeholder 5"/>
          <p:cNvSpPr>
            <a:spLocks noGrp="1"/>
          </p:cNvSpPr>
          <p:nvPr>
            <p:ph type="sldNum" sz="quarter" idx="4"/>
          </p:nvPr>
        </p:nvSpPr>
        <p:spPr>
          <a:xfrm>
            <a:off x="8737600" y="6492876"/>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600">
                <a:solidFill>
                  <a:srgbClr val="898989"/>
                </a:solidFill>
                <a:latin typeface="Calibri" charset="0"/>
              </a:defRPr>
            </a:lvl1pPr>
          </a:lstStyle>
          <a:p>
            <a:fld id="{B0ABAB64-726D-C943-9B15-2E81C6025A8E}" type="slidenum">
              <a:rPr lang="en-US"/>
              <a:pPr/>
              <a:t>‹#›</a:t>
            </a:fld>
            <a:endParaRPr lang="en-US"/>
          </a:p>
        </p:txBody>
      </p:sp>
    </p:spTree>
    <p:extLst>
      <p:ext uri="{BB962C8B-B14F-4D97-AF65-F5344CB8AC3E}">
        <p14:creationId xmlns:p14="http://schemas.microsoft.com/office/powerpoint/2010/main" val="113782830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7" r:id="rId10"/>
    <p:sldLayoutId id="2147483698" r:id="rId11"/>
    <p:sldLayoutId id="2147483699" r:id="rId12"/>
    <p:sldLayoutId id="2147483739" r:id="rId13"/>
  </p:sldLayoutIdLst>
  <p:txStyles>
    <p:titleStyle>
      <a:lvl1pPr algn="l" defTabSz="609585" rtl="0" eaLnBrk="0" fontAlgn="base" hangingPunct="0">
        <a:spcBef>
          <a:spcPct val="0"/>
        </a:spcBef>
        <a:spcAft>
          <a:spcPct val="0"/>
        </a:spcAft>
        <a:defRPr sz="4267" kern="1200">
          <a:solidFill>
            <a:srgbClr val="CD113B"/>
          </a:solidFill>
          <a:latin typeface="Arial"/>
          <a:ea typeface="Geneva" pitchFamily="37" charset="-128"/>
          <a:cs typeface="Arial"/>
        </a:defRPr>
      </a:lvl1pPr>
      <a:lvl2pPr algn="l" defTabSz="609585" rtl="0" eaLnBrk="0" fontAlgn="base" hangingPunct="0">
        <a:spcBef>
          <a:spcPct val="0"/>
        </a:spcBef>
        <a:spcAft>
          <a:spcPct val="0"/>
        </a:spcAft>
        <a:defRPr sz="4267">
          <a:solidFill>
            <a:srgbClr val="800000"/>
          </a:solidFill>
          <a:latin typeface="Times New Roman" pitchFamily="37" charset="0"/>
          <a:ea typeface="Geneva" pitchFamily="37" charset="-128"/>
          <a:cs typeface="Times New Roman" pitchFamily="18" charset="0"/>
        </a:defRPr>
      </a:lvl2pPr>
      <a:lvl3pPr algn="l" defTabSz="609585" rtl="0" eaLnBrk="0" fontAlgn="base" hangingPunct="0">
        <a:spcBef>
          <a:spcPct val="0"/>
        </a:spcBef>
        <a:spcAft>
          <a:spcPct val="0"/>
        </a:spcAft>
        <a:defRPr sz="4267">
          <a:solidFill>
            <a:srgbClr val="800000"/>
          </a:solidFill>
          <a:latin typeface="Times New Roman" pitchFamily="37" charset="0"/>
          <a:ea typeface="Geneva" pitchFamily="37" charset="-128"/>
          <a:cs typeface="Times New Roman" pitchFamily="18" charset="0"/>
        </a:defRPr>
      </a:lvl3pPr>
      <a:lvl4pPr algn="l" defTabSz="609585" rtl="0" eaLnBrk="0" fontAlgn="base" hangingPunct="0">
        <a:spcBef>
          <a:spcPct val="0"/>
        </a:spcBef>
        <a:spcAft>
          <a:spcPct val="0"/>
        </a:spcAft>
        <a:defRPr sz="4267">
          <a:solidFill>
            <a:srgbClr val="800000"/>
          </a:solidFill>
          <a:latin typeface="Times New Roman" pitchFamily="37" charset="0"/>
          <a:ea typeface="Geneva" pitchFamily="37" charset="-128"/>
          <a:cs typeface="Times New Roman" pitchFamily="18" charset="0"/>
        </a:defRPr>
      </a:lvl4pPr>
      <a:lvl5pPr algn="l" defTabSz="609585" rtl="0" eaLnBrk="0" fontAlgn="base" hangingPunct="0">
        <a:spcBef>
          <a:spcPct val="0"/>
        </a:spcBef>
        <a:spcAft>
          <a:spcPct val="0"/>
        </a:spcAft>
        <a:defRPr sz="4267">
          <a:solidFill>
            <a:srgbClr val="800000"/>
          </a:solidFill>
          <a:latin typeface="Times New Roman" pitchFamily="37" charset="0"/>
          <a:ea typeface="Geneva" pitchFamily="37" charset="-128"/>
          <a:cs typeface="Times New Roman" pitchFamily="18" charset="0"/>
        </a:defRPr>
      </a:lvl5pPr>
      <a:lvl6pPr marL="609585" algn="l" defTabSz="609585" rtl="0" fontAlgn="base">
        <a:spcBef>
          <a:spcPct val="0"/>
        </a:spcBef>
        <a:spcAft>
          <a:spcPct val="0"/>
        </a:spcAft>
        <a:defRPr sz="4267">
          <a:solidFill>
            <a:srgbClr val="800000"/>
          </a:solidFill>
          <a:latin typeface="Times New Roman" pitchFamily="37" charset="0"/>
          <a:ea typeface="Geneva" pitchFamily="37" charset="-128"/>
        </a:defRPr>
      </a:lvl6pPr>
      <a:lvl7pPr marL="1219170" algn="l" defTabSz="609585" rtl="0" fontAlgn="base">
        <a:spcBef>
          <a:spcPct val="0"/>
        </a:spcBef>
        <a:spcAft>
          <a:spcPct val="0"/>
        </a:spcAft>
        <a:defRPr sz="4267">
          <a:solidFill>
            <a:srgbClr val="800000"/>
          </a:solidFill>
          <a:latin typeface="Times New Roman" pitchFamily="37" charset="0"/>
          <a:ea typeface="Geneva" pitchFamily="37" charset="-128"/>
        </a:defRPr>
      </a:lvl7pPr>
      <a:lvl8pPr marL="1828754" algn="l" defTabSz="609585" rtl="0" fontAlgn="base">
        <a:spcBef>
          <a:spcPct val="0"/>
        </a:spcBef>
        <a:spcAft>
          <a:spcPct val="0"/>
        </a:spcAft>
        <a:defRPr sz="4267">
          <a:solidFill>
            <a:srgbClr val="800000"/>
          </a:solidFill>
          <a:latin typeface="Times New Roman" pitchFamily="37" charset="0"/>
          <a:ea typeface="Geneva" pitchFamily="37" charset="-128"/>
        </a:defRPr>
      </a:lvl8pPr>
      <a:lvl9pPr marL="2438339" algn="l" defTabSz="609585" rtl="0" fontAlgn="base">
        <a:spcBef>
          <a:spcPct val="0"/>
        </a:spcBef>
        <a:spcAft>
          <a:spcPct val="0"/>
        </a:spcAft>
        <a:defRPr sz="4267">
          <a:solidFill>
            <a:srgbClr val="800000"/>
          </a:solidFill>
          <a:latin typeface="Times New Roman" pitchFamily="37" charset="0"/>
          <a:ea typeface="Geneva" pitchFamily="37" charset="-128"/>
        </a:defRPr>
      </a:lvl9pPr>
    </p:titleStyle>
    <p:bodyStyle>
      <a:lvl1pPr marL="457189" indent="-457189" algn="l" defTabSz="609585" rtl="0" eaLnBrk="0" fontAlgn="base" hangingPunct="0">
        <a:spcBef>
          <a:spcPct val="20000"/>
        </a:spcBef>
        <a:spcAft>
          <a:spcPct val="0"/>
        </a:spcAft>
        <a:buFont typeface="Arial" charset="0"/>
        <a:buChar char="•"/>
        <a:defRPr sz="3200" kern="1200">
          <a:solidFill>
            <a:schemeClr val="tx1"/>
          </a:solidFill>
          <a:latin typeface="+mn-lt"/>
          <a:ea typeface="Geneva" pitchFamily="37" charset="-128"/>
          <a:cs typeface="Geneva" pitchFamily="37" charset="-128"/>
        </a:defRPr>
      </a:lvl1pPr>
      <a:lvl2pPr marL="990575" indent="-380990" algn="l" defTabSz="609585" rtl="0" eaLnBrk="0" fontAlgn="base" hangingPunct="0">
        <a:spcBef>
          <a:spcPct val="20000"/>
        </a:spcBef>
        <a:spcAft>
          <a:spcPct val="0"/>
        </a:spcAft>
        <a:buFont typeface="Arial" charset="0"/>
        <a:buChar char="–"/>
        <a:defRPr sz="2667" kern="1200">
          <a:solidFill>
            <a:schemeClr val="tx1"/>
          </a:solidFill>
          <a:latin typeface="+mn-lt"/>
          <a:ea typeface="Geneva" pitchFamily="37" charset="-128"/>
          <a:cs typeface="+mn-cs"/>
        </a:defRPr>
      </a:lvl2pPr>
      <a:lvl3pPr marL="1523962" indent="-304792" algn="l" defTabSz="609585" rtl="0" eaLnBrk="0" fontAlgn="base" hangingPunct="0">
        <a:spcBef>
          <a:spcPct val="20000"/>
        </a:spcBef>
        <a:spcAft>
          <a:spcPct val="0"/>
        </a:spcAft>
        <a:buFont typeface="Arial" charset="0"/>
        <a:buChar char="•"/>
        <a:defRPr kern="1200">
          <a:solidFill>
            <a:schemeClr val="tx1"/>
          </a:solidFill>
          <a:latin typeface="+mn-lt"/>
          <a:ea typeface="Geneva" pitchFamily="37" charset="-128"/>
          <a:cs typeface="+mn-cs"/>
        </a:defRPr>
      </a:lvl3pPr>
      <a:lvl4pPr marL="2133547" indent="-304792" algn="l" defTabSz="609585" rtl="0" eaLnBrk="0" fontAlgn="base" hangingPunct="0">
        <a:spcBef>
          <a:spcPct val="20000"/>
        </a:spcBef>
        <a:spcAft>
          <a:spcPct val="0"/>
        </a:spcAft>
        <a:buFont typeface="Arial" charset="0"/>
        <a:buChar char="–"/>
        <a:defRPr sz="2133" kern="1200">
          <a:solidFill>
            <a:schemeClr val="tx1"/>
          </a:solidFill>
          <a:latin typeface="+mn-lt"/>
          <a:ea typeface="Geneva" pitchFamily="37" charset="-128"/>
          <a:cs typeface="+mn-cs"/>
        </a:defRPr>
      </a:lvl4pPr>
      <a:lvl5pPr marL="2743131" indent="-304792" algn="l" defTabSz="609585" rtl="0" eaLnBrk="0" fontAlgn="base" hangingPunct="0">
        <a:spcBef>
          <a:spcPct val="20000"/>
        </a:spcBef>
        <a:spcAft>
          <a:spcPct val="0"/>
        </a:spcAft>
        <a:buFont typeface="Arial" charset="0"/>
        <a:buChar char="»"/>
        <a:defRPr sz="2133" kern="1200">
          <a:solidFill>
            <a:schemeClr val="tx1"/>
          </a:solidFill>
          <a:latin typeface="+mn-lt"/>
          <a:ea typeface="Geneva" pitchFamily="37" charset="-128"/>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895352" y="569913"/>
            <a:ext cx="10407649" cy="1141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t>Click to edit the title text format</a:t>
            </a:r>
          </a:p>
        </p:txBody>
      </p:sp>
      <p:sp>
        <p:nvSpPr>
          <p:cNvPr id="1026" name="Rectangle 2"/>
          <p:cNvSpPr>
            <a:spLocks noGrp="1" noChangeArrowheads="1"/>
          </p:cNvSpPr>
          <p:nvPr>
            <p:ph type="body" idx="1"/>
          </p:nvPr>
        </p:nvSpPr>
        <p:spPr bwMode="auto">
          <a:xfrm>
            <a:off x="895352" y="1906589"/>
            <a:ext cx="10407649" cy="4316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t>Click to edit the outline text format</a:t>
            </a:r>
          </a:p>
          <a:p>
            <a:pPr lvl="1"/>
            <a:r>
              <a:rPr lang="en-GB"/>
              <a:t>Second Outline Level</a:t>
            </a:r>
          </a:p>
          <a:p>
            <a:pPr lvl="2"/>
            <a:r>
              <a:rPr lang="en-GB"/>
              <a:t>Third Outline Level</a:t>
            </a:r>
          </a:p>
          <a:p>
            <a:pPr lvl="3"/>
            <a:r>
              <a:rPr lang="en-GB"/>
              <a:t>Fourth Outline Level</a:t>
            </a:r>
          </a:p>
          <a:p>
            <a:pPr lvl="4"/>
            <a:r>
              <a:rPr lang="en-GB"/>
              <a:t>Fifth Outline Level</a:t>
            </a:r>
          </a:p>
          <a:p>
            <a:pPr lvl="4"/>
            <a:r>
              <a:rPr lang="en-GB"/>
              <a:t>Sixth Outline Level</a:t>
            </a:r>
          </a:p>
          <a:p>
            <a:pPr lvl="4"/>
            <a:r>
              <a:rPr lang="en-GB"/>
              <a:t>Seventh Outline Level</a:t>
            </a:r>
          </a:p>
          <a:p>
            <a:pPr lvl="4"/>
            <a:r>
              <a:rPr lang="en-GB"/>
              <a:t>Eighth Outline Level</a:t>
            </a:r>
          </a:p>
          <a:p>
            <a:pPr lvl="4"/>
            <a:r>
              <a:rPr lang="en-GB"/>
              <a:t>Ninth Outline Level</a:t>
            </a:r>
          </a:p>
        </p:txBody>
      </p:sp>
    </p:spTree>
    <p:extLst>
      <p:ext uri="{BB962C8B-B14F-4D97-AF65-F5344CB8AC3E}">
        <p14:creationId xmlns:p14="http://schemas.microsoft.com/office/powerpoint/2010/main" val="2053083815"/>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xStyles>
    <p:titleStyle>
      <a:lvl1pPr algn="ctr" defTabSz="428638" rtl="0" fontAlgn="base" hangingPunct="0">
        <a:lnSpc>
          <a:spcPct val="112000"/>
        </a:lnSpc>
        <a:spcBef>
          <a:spcPct val="0"/>
        </a:spcBef>
        <a:spcAft>
          <a:spcPct val="0"/>
        </a:spcAft>
        <a:buClr>
          <a:srgbClr val="000000"/>
        </a:buClr>
        <a:buSzPct val="45000"/>
        <a:buFont typeface="StarSymbol" charset="0"/>
        <a:defRPr sz="4125">
          <a:solidFill>
            <a:srgbClr val="000000"/>
          </a:solidFill>
          <a:latin typeface="+mj-lt"/>
          <a:ea typeface="+mj-ea"/>
          <a:cs typeface="+mj-cs"/>
        </a:defRPr>
      </a:lvl1pPr>
      <a:lvl2pPr marL="404825"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2pPr>
      <a:lvl3pPr marL="607238"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3pPr>
      <a:lvl4pPr marL="809650"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4pPr>
      <a:lvl5pPr marL="1012063"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5pPr>
      <a:lvl6pPr marL="1440701"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6pPr>
      <a:lvl7pPr marL="1869340"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7pPr>
      <a:lvl8pPr marL="2297977"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8pPr>
      <a:lvl9pPr marL="2726616" indent="-202412" algn="l" defTabSz="428638" rtl="0" fontAlgn="base" hangingPunct="0">
        <a:spcBef>
          <a:spcPct val="0"/>
        </a:spcBef>
        <a:spcAft>
          <a:spcPct val="0"/>
        </a:spcAft>
        <a:buClr>
          <a:srgbClr val="000000"/>
        </a:buClr>
        <a:buSzPct val="45000"/>
        <a:buFont typeface="StarSymbol" charset="0"/>
        <a:defRPr sz="4125">
          <a:solidFill>
            <a:srgbClr val="000000"/>
          </a:solidFill>
          <a:latin typeface="Times New Roman" pitchFamily="16" charset="0"/>
          <a:ea typeface="Lucida Sans Unicode" pitchFamily="32" charset="0"/>
          <a:cs typeface="Lucida Sans Unicode" pitchFamily="32" charset="0"/>
        </a:defRPr>
      </a:lvl9pPr>
    </p:titleStyle>
    <p:bodyStyle>
      <a:lvl1pPr marL="403337" indent="-303619" algn="l" defTabSz="428638" rtl="0" fontAlgn="base" hangingPunct="0">
        <a:lnSpc>
          <a:spcPct val="112000"/>
        </a:lnSpc>
        <a:spcBef>
          <a:spcPct val="0"/>
        </a:spcBef>
        <a:spcAft>
          <a:spcPts val="1336"/>
        </a:spcAft>
        <a:buClr>
          <a:srgbClr val="000000"/>
        </a:buClr>
        <a:buSzPct val="45000"/>
        <a:buFont typeface="StarSymbol" charset="0"/>
        <a:buChar char="●"/>
        <a:defRPr sz="3000">
          <a:solidFill>
            <a:srgbClr val="000000"/>
          </a:solidFill>
          <a:latin typeface="+mn-lt"/>
          <a:ea typeface="+mn-ea"/>
          <a:cs typeface="+mn-cs"/>
        </a:defRPr>
      </a:lvl1pPr>
      <a:lvl2pPr marL="808162" indent="-267899" algn="l" defTabSz="428638" rtl="0" fontAlgn="base" hangingPunct="0">
        <a:lnSpc>
          <a:spcPct val="112000"/>
        </a:lnSpc>
        <a:spcBef>
          <a:spcPct val="0"/>
        </a:spcBef>
        <a:spcAft>
          <a:spcPts val="1067"/>
        </a:spcAft>
        <a:buClr>
          <a:srgbClr val="000000"/>
        </a:buClr>
        <a:buSzPct val="75000"/>
        <a:buFont typeface="StarSymbol" charset="0"/>
        <a:buChar char="–"/>
        <a:defRPr sz="2625">
          <a:solidFill>
            <a:srgbClr val="000000"/>
          </a:solidFill>
          <a:latin typeface="+mn-lt"/>
          <a:ea typeface="+mn-ea"/>
          <a:cs typeface="+mn-cs"/>
        </a:defRPr>
      </a:lvl2pPr>
      <a:lvl3pPr marL="1212987" indent="-202412" algn="l" defTabSz="428638" rtl="0" fontAlgn="base" hangingPunct="0">
        <a:lnSpc>
          <a:spcPct val="112000"/>
        </a:lnSpc>
        <a:spcBef>
          <a:spcPct val="0"/>
        </a:spcBef>
        <a:spcAft>
          <a:spcPts val="797"/>
        </a:spcAft>
        <a:buClr>
          <a:srgbClr val="000000"/>
        </a:buClr>
        <a:buSzPct val="45000"/>
        <a:buFont typeface="StarSymbol" charset="0"/>
        <a:buChar char="●"/>
        <a:defRPr sz="2250">
          <a:solidFill>
            <a:srgbClr val="000000"/>
          </a:solidFill>
          <a:latin typeface="+mn-lt"/>
          <a:ea typeface="+mn-ea"/>
          <a:cs typeface="+mn-cs"/>
        </a:defRPr>
      </a:lvl3pPr>
      <a:lvl4pPr marL="1617812" indent="-200924" algn="l" defTabSz="428638" rtl="0" fontAlgn="base" hangingPunct="0">
        <a:lnSpc>
          <a:spcPct val="112000"/>
        </a:lnSpc>
        <a:spcBef>
          <a:spcPct val="0"/>
        </a:spcBef>
        <a:spcAft>
          <a:spcPts val="539"/>
        </a:spcAft>
        <a:buClr>
          <a:srgbClr val="000000"/>
        </a:buClr>
        <a:buSzPct val="75000"/>
        <a:buFont typeface="StarSymbol" charset="0"/>
        <a:buChar char="–"/>
        <a:defRPr sz="1875">
          <a:solidFill>
            <a:srgbClr val="000000"/>
          </a:solidFill>
          <a:latin typeface="+mn-lt"/>
          <a:ea typeface="+mn-ea"/>
          <a:cs typeface="+mn-cs"/>
        </a:defRPr>
      </a:lvl4pPr>
      <a:lvl5pPr marL="2022638" indent="-202412" algn="l" defTabSz="428638" rtl="0" fontAlgn="base" hangingPunct="0">
        <a:lnSpc>
          <a:spcPct val="112000"/>
        </a:lnSpc>
        <a:spcBef>
          <a:spcPct val="0"/>
        </a:spcBef>
        <a:spcAft>
          <a:spcPts val="270"/>
        </a:spcAft>
        <a:buClr>
          <a:srgbClr val="000000"/>
        </a:buClr>
        <a:buSzPct val="45000"/>
        <a:buFont typeface="StarSymbol" charset="0"/>
        <a:buChar char="●"/>
        <a:defRPr sz="1875">
          <a:solidFill>
            <a:srgbClr val="000000"/>
          </a:solidFill>
          <a:latin typeface="+mn-lt"/>
          <a:ea typeface="+mn-ea"/>
          <a:cs typeface="+mn-cs"/>
        </a:defRPr>
      </a:lvl5pPr>
      <a:lvl6pPr marL="2451276" indent="-202412" algn="l" defTabSz="428638" rtl="0" fontAlgn="base" hangingPunct="0">
        <a:lnSpc>
          <a:spcPct val="112000"/>
        </a:lnSpc>
        <a:spcBef>
          <a:spcPct val="0"/>
        </a:spcBef>
        <a:spcAft>
          <a:spcPts val="270"/>
        </a:spcAft>
        <a:buClr>
          <a:srgbClr val="000000"/>
        </a:buClr>
        <a:buSzPct val="45000"/>
        <a:buFont typeface="StarSymbol" charset="0"/>
        <a:buChar char="●"/>
        <a:defRPr sz="1875">
          <a:solidFill>
            <a:srgbClr val="000000"/>
          </a:solidFill>
          <a:latin typeface="+mn-lt"/>
          <a:ea typeface="+mn-ea"/>
          <a:cs typeface="+mn-cs"/>
        </a:defRPr>
      </a:lvl6pPr>
      <a:lvl7pPr marL="2879914" indent="-202412" algn="l" defTabSz="428638" rtl="0" fontAlgn="base" hangingPunct="0">
        <a:lnSpc>
          <a:spcPct val="112000"/>
        </a:lnSpc>
        <a:spcBef>
          <a:spcPct val="0"/>
        </a:spcBef>
        <a:spcAft>
          <a:spcPts val="270"/>
        </a:spcAft>
        <a:buClr>
          <a:srgbClr val="000000"/>
        </a:buClr>
        <a:buSzPct val="45000"/>
        <a:buFont typeface="StarSymbol" charset="0"/>
        <a:buChar char="●"/>
        <a:defRPr sz="1875">
          <a:solidFill>
            <a:srgbClr val="000000"/>
          </a:solidFill>
          <a:latin typeface="+mn-lt"/>
          <a:ea typeface="+mn-ea"/>
          <a:cs typeface="+mn-cs"/>
        </a:defRPr>
      </a:lvl7pPr>
      <a:lvl8pPr marL="3308552" indent="-202412" algn="l" defTabSz="428638" rtl="0" fontAlgn="base" hangingPunct="0">
        <a:lnSpc>
          <a:spcPct val="112000"/>
        </a:lnSpc>
        <a:spcBef>
          <a:spcPct val="0"/>
        </a:spcBef>
        <a:spcAft>
          <a:spcPts val="270"/>
        </a:spcAft>
        <a:buClr>
          <a:srgbClr val="000000"/>
        </a:buClr>
        <a:buSzPct val="45000"/>
        <a:buFont typeface="StarSymbol" charset="0"/>
        <a:buChar char="●"/>
        <a:defRPr sz="1875">
          <a:solidFill>
            <a:srgbClr val="000000"/>
          </a:solidFill>
          <a:latin typeface="+mn-lt"/>
          <a:ea typeface="+mn-ea"/>
          <a:cs typeface="+mn-cs"/>
        </a:defRPr>
      </a:lvl8pPr>
      <a:lvl9pPr marL="3737191" indent="-202412" algn="l" defTabSz="428638" rtl="0" fontAlgn="base" hangingPunct="0">
        <a:lnSpc>
          <a:spcPct val="112000"/>
        </a:lnSpc>
        <a:spcBef>
          <a:spcPct val="0"/>
        </a:spcBef>
        <a:spcAft>
          <a:spcPts val="270"/>
        </a:spcAft>
        <a:buClr>
          <a:srgbClr val="000000"/>
        </a:buClr>
        <a:buSzPct val="45000"/>
        <a:buFont typeface="StarSymbol" charset="0"/>
        <a:buChar char="●"/>
        <a:defRPr sz="1875">
          <a:solidFill>
            <a:srgbClr val="000000"/>
          </a:solidFill>
          <a:latin typeface="+mn-lt"/>
          <a:ea typeface="+mn-ea"/>
          <a:cs typeface="+mn-cs"/>
        </a:defRPr>
      </a:lvl9pPr>
    </p:bodyStyle>
    <p:otherStyle>
      <a:defPPr>
        <a:defRPr lang="en-US"/>
      </a:defPPr>
      <a:lvl1pPr marL="0" algn="l" defTabSz="857277" rtl="0" eaLnBrk="1" latinLnBrk="0" hangingPunct="1">
        <a:defRPr sz="1688" kern="1200">
          <a:solidFill>
            <a:schemeClr val="tx1"/>
          </a:solidFill>
          <a:latin typeface="+mn-lt"/>
          <a:ea typeface="+mn-ea"/>
          <a:cs typeface="+mn-cs"/>
        </a:defRPr>
      </a:lvl1pPr>
      <a:lvl2pPr marL="428638" algn="l" defTabSz="857277" rtl="0" eaLnBrk="1" latinLnBrk="0" hangingPunct="1">
        <a:defRPr sz="1688" kern="1200">
          <a:solidFill>
            <a:schemeClr val="tx1"/>
          </a:solidFill>
          <a:latin typeface="+mn-lt"/>
          <a:ea typeface="+mn-ea"/>
          <a:cs typeface="+mn-cs"/>
        </a:defRPr>
      </a:lvl2pPr>
      <a:lvl3pPr marL="857277" algn="l" defTabSz="857277" rtl="0" eaLnBrk="1" latinLnBrk="0" hangingPunct="1">
        <a:defRPr sz="1688" kern="1200">
          <a:solidFill>
            <a:schemeClr val="tx1"/>
          </a:solidFill>
          <a:latin typeface="+mn-lt"/>
          <a:ea typeface="+mn-ea"/>
          <a:cs typeface="+mn-cs"/>
        </a:defRPr>
      </a:lvl3pPr>
      <a:lvl4pPr marL="1285915" algn="l" defTabSz="857277" rtl="0" eaLnBrk="1" latinLnBrk="0" hangingPunct="1">
        <a:defRPr sz="1688" kern="1200">
          <a:solidFill>
            <a:schemeClr val="tx1"/>
          </a:solidFill>
          <a:latin typeface="+mn-lt"/>
          <a:ea typeface="+mn-ea"/>
          <a:cs typeface="+mn-cs"/>
        </a:defRPr>
      </a:lvl4pPr>
      <a:lvl5pPr marL="1714553" algn="l" defTabSz="857277" rtl="0" eaLnBrk="1" latinLnBrk="0" hangingPunct="1">
        <a:defRPr sz="1688" kern="1200">
          <a:solidFill>
            <a:schemeClr val="tx1"/>
          </a:solidFill>
          <a:latin typeface="+mn-lt"/>
          <a:ea typeface="+mn-ea"/>
          <a:cs typeface="+mn-cs"/>
        </a:defRPr>
      </a:lvl5pPr>
      <a:lvl6pPr marL="2143192" algn="l" defTabSz="857277" rtl="0" eaLnBrk="1" latinLnBrk="0" hangingPunct="1">
        <a:defRPr sz="1688" kern="1200">
          <a:solidFill>
            <a:schemeClr val="tx1"/>
          </a:solidFill>
          <a:latin typeface="+mn-lt"/>
          <a:ea typeface="+mn-ea"/>
          <a:cs typeface="+mn-cs"/>
        </a:defRPr>
      </a:lvl6pPr>
      <a:lvl7pPr marL="2571830" algn="l" defTabSz="857277" rtl="0" eaLnBrk="1" latinLnBrk="0" hangingPunct="1">
        <a:defRPr sz="1688" kern="1200">
          <a:solidFill>
            <a:schemeClr val="tx1"/>
          </a:solidFill>
          <a:latin typeface="+mn-lt"/>
          <a:ea typeface="+mn-ea"/>
          <a:cs typeface="+mn-cs"/>
        </a:defRPr>
      </a:lvl7pPr>
      <a:lvl8pPr marL="3000469" algn="l" defTabSz="857277" rtl="0" eaLnBrk="1" latinLnBrk="0" hangingPunct="1">
        <a:defRPr sz="1688" kern="1200">
          <a:solidFill>
            <a:schemeClr val="tx1"/>
          </a:solidFill>
          <a:latin typeface="+mn-lt"/>
          <a:ea typeface="+mn-ea"/>
          <a:cs typeface="+mn-cs"/>
        </a:defRPr>
      </a:lvl8pPr>
      <a:lvl9pPr marL="3429107" algn="l" defTabSz="857277" rtl="0" eaLnBrk="1" latinLnBrk="0" hangingPunct="1">
        <a:defRPr sz="1688"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051077" name="Rectangle 5"/>
          <p:cNvSpPr>
            <a:spLocks noGrp="1" noChangeArrowheads="1"/>
          </p:cNvSpPr>
          <p:nvPr>
            <p:ph type="body" idx="1"/>
          </p:nvPr>
        </p:nvSpPr>
        <p:spPr bwMode="auto">
          <a:xfrm>
            <a:off x="423339" y="1518323"/>
            <a:ext cx="11344592" cy="46310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p:txBody>
      </p:sp>
      <p:sp>
        <p:nvSpPr>
          <p:cNvPr id="16" name="Title Placeholder 15"/>
          <p:cNvSpPr>
            <a:spLocks noGrp="1"/>
          </p:cNvSpPr>
          <p:nvPr>
            <p:ph type="title"/>
          </p:nvPr>
        </p:nvSpPr>
        <p:spPr>
          <a:xfrm>
            <a:off x="423339" y="81888"/>
            <a:ext cx="11344592" cy="1143000"/>
          </a:xfrm>
          <a:prstGeom prst="rect">
            <a:avLst/>
          </a:prstGeom>
        </p:spPr>
        <p:txBody>
          <a:bodyPr vert="horz" lIns="91440" tIns="45720" rIns="91440" bIns="45720" rtlCol="0" anchor="b">
            <a:normAutofit/>
          </a:bodyPr>
          <a:lstStyle/>
          <a:p>
            <a:r>
              <a:rPr lang="en-US" dirty="0"/>
              <a:t>Click to edit Master title style</a:t>
            </a:r>
          </a:p>
        </p:txBody>
      </p:sp>
      <p:sp>
        <p:nvSpPr>
          <p:cNvPr id="3" name="Footer Placeholder 2">
            <a:extLst>
              <a:ext uri="{FF2B5EF4-FFF2-40B4-BE49-F238E27FC236}">
                <a16:creationId xmlns:a16="http://schemas.microsoft.com/office/drawing/2014/main" id="{697301AC-DB0F-480E-9AB9-D1779963C7E8}"/>
              </a:ext>
            </a:extLst>
          </p:cNvPr>
          <p:cNvSpPr>
            <a:spLocks noGrp="1"/>
          </p:cNvSpPr>
          <p:nvPr>
            <p:ph type="ftr" sz="quarter" idx="3"/>
          </p:nvPr>
        </p:nvSpPr>
        <p:spPr>
          <a:xfrm>
            <a:off x="423334" y="5946774"/>
            <a:ext cx="11383433" cy="546100"/>
          </a:xfrm>
          <a:prstGeom prst="rect">
            <a:avLst/>
          </a:prstGeom>
          <a:noFill/>
          <a:ln>
            <a:noFill/>
          </a:ln>
          <a:effectLst/>
        </p:spPr>
        <p:txBody>
          <a:bodyPr vert="horz" wrap="square" lIns="91440" tIns="45720" rIns="91440" bIns="45720" numCol="1" anchor="b" anchorCtr="0" compatLnSpc="1">
            <a:prstTxWarp prst="textNoShape">
              <a:avLst/>
            </a:prstTxWarp>
            <a:normAutofit/>
          </a:bodyPr>
          <a:lstStyle>
            <a:lvl1pPr>
              <a:buClr>
                <a:schemeClr val="bg2">
                  <a:lumMod val="75000"/>
                </a:schemeClr>
              </a:buClr>
              <a:defRPr lang="en-US" sz="1200" b="0">
                <a:solidFill>
                  <a:schemeClr val="bg2">
                    <a:lumMod val="75000"/>
                  </a:schemeClr>
                </a:solidFill>
                <a:latin typeface="Calibri" charset="0"/>
                <a:cs typeface="Calibri" charset="0"/>
              </a:defRPr>
            </a:lvl1pPr>
          </a:lstStyle>
          <a:p>
            <a:pPr marL="182880" indent="-182880">
              <a:spcBef>
                <a:spcPts val="0"/>
              </a:spcBef>
              <a:spcAft>
                <a:spcPts val="600"/>
              </a:spcAft>
              <a:buSzPct val="100000"/>
              <a:buFont typeface="+mj-lt"/>
              <a:buAutoNum type="arabicPeriod"/>
            </a:pPr>
            <a:r>
              <a:rPr lang="en-US"/>
              <a:t>References</a:t>
            </a:r>
            <a:endParaRPr lang="en-US" dirty="0"/>
          </a:p>
        </p:txBody>
      </p:sp>
      <p:sp>
        <p:nvSpPr>
          <p:cNvPr id="4" name="Date Placeholder 3">
            <a:extLst>
              <a:ext uri="{FF2B5EF4-FFF2-40B4-BE49-F238E27FC236}">
                <a16:creationId xmlns:a16="http://schemas.microsoft.com/office/drawing/2014/main" id="{65E57186-7E73-497B-9F58-266ABCEAD6DD}"/>
              </a:ext>
            </a:extLst>
          </p:cNvPr>
          <p:cNvSpPr>
            <a:spLocks noGrp="1"/>
          </p:cNvSpPr>
          <p:nvPr>
            <p:ph type="dt" sz="half" idx="2"/>
          </p:nvPr>
        </p:nvSpPr>
        <p:spPr>
          <a:xfrm>
            <a:off x="7699513" y="6433241"/>
            <a:ext cx="4280452" cy="365125"/>
          </a:xfrm>
          <a:prstGeom prst="rect">
            <a:avLst/>
          </a:prstGeom>
        </p:spPr>
        <p:txBody>
          <a:bodyPr anchor="b"/>
          <a:lstStyle>
            <a:lvl1pPr>
              <a:defRPr lang="en-US" sz="1200" b="0" kern="0" baseline="0" smtClean="0">
                <a:solidFill>
                  <a:schemeClr val="bg2">
                    <a:lumMod val="75000"/>
                  </a:schemeClr>
                </a:solidFill>
                <a:latin typeface="Calibri" charset="0"/>
                <a:ea typeface="Calibri" charset="0"/>
                <a:cs typeface="Calibri" charset="0"/>
              </a:defRPr>
            </a:lvl1pPr>
          </a:lstStyle>
          <a:p>
            <a:pPr>
              <a:spcAft>
                <a:spcPts val="0"/>
              </a:spcAft>
            </a:pPr>
            <a:r>
              <a:rPr lang="en-US"/>
              <a:t>Congress 2018, Study# Disease; Author et al. </a:t>
            </a:r>
            <a:endParaRPr lang="en-US" dirty="0"/>
          </a:p>
        </p:txBody>
      </p:sp>
      <p:sp>
        <p:nvSpPr>
          <p:cNvPr id="9" name="Slide Number Placeholder 1">
            <a:extLst>
              <a:ext uri="{FF2B5EF4-FFF2-40B4-BE49-F238E27FC236}">
                <a16:creationId xmlns:a16="http://schemas.microsoft.com/office/drawing/2014/main" id="{52B67B3E-3FAC-4623-85C6-6B21862AFFB3}"/>
              </a:ext>
            </a:extLst>
          </p:cNvPr>
          <p:cNvSpPr>
            <a:spLocks noGrp="1"/>
          </p:cNvSpPr>
          <p:nvPr>
            <p:ph type="sldNum" sz="quarter" idx="4"/>
          </p:nvPr>
        </p:nvSpPr>
        <p:spPr>
          <a:xfrm>
            <a:off x="0" y="6492876"/>
            <a:ext cx="2728392" cy="365125"/>
          </a:xfrm>
          <a:prstGeom prst="rect">
            <a:avLst/>
          </a:prstGeom>
        </p:spPr>
        <p:txBody>
          <a:bodyPr vert="horz" lIns="91440" tIns="45720" rIns="91440" bIns="45720" rtlCol="0" anchor="ctr"/>
          <a:lstStyle>
            <a:lvl1pPr algn="l">
              <a:defRPr sz="1200">
                <a:solidFill>
                  <a:schemeClr val="bg2">
                    <a:lumMod val="75000"/>
                  </a:schemeClr>
                </a:solidFill>
              </a:defRPr>
            </a:lvl1pPr>
          </a:lstStyle>
          <a:p>
            <a:fld id="{DA29096C-B62D-475C-AEF6-3F18739B8DBA}" type="slidenum">
              <a:rPr lang="en-US" smtClean="0"/>
              <a:pPr/>
              <a:t>‹#›</a:t>
            </a:fld>
            <a:endParaRPr lang="en-US" dirty="0"/>
          </a:p>
        </p:txBody>
      </p:sp>
    </p:spTree>
    <p:extLst>
      <p:ext uri="{BB962C8B-B14F-4D97-AF65-F5344CB8AC3E}">
        <p14:creationId xmlns:p14="http://schemas.microsoft.com/office/powerpoint/2010/main" val="235692424"/>
      </p:ext>
    </p:extLst>
  </p:cSld>
  <p:clrMap bg1="dk2" tx1="lt1" bg2="dk1" tx2="lt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Lst>
  <p:hf hdr="0"/>
  <p:txStyles>
    <p:titleStyle>
      <a:lvl1pPr algn="l" rtl="0" eaLnBrk="1" fontAlgn="base" hangingPunct="1">
        <a:lnSpc>
          <a:spcPct val="90000"/>
        </a:lnSpc>
        <a:spcBef>
          <a:spcPct val="0"/>
        </a:spcBef>
        <a:spcAft>
          <a:spcPct val="0"/>
        </a:spcAft>
        <a:defRPr sz="3200" b="1" i="0">
          <a:solidFill>
            <a:schemeClr val="tx1"/>
          </a:solidFill>
          <a:latin typeface="Calibri"/>
          <a:ea typeface="+mj-ea"/>
          <a:cs typeface="Calibri"/>
        </a:defRPr>
      </a:lvl1pPr>
      <a:lvl2pPr algn="l" rtl="0" eaLnBrk="1" fontAlgn="base" hangingPunct="1">
        <a:lnSpc>
          <a:spcPct val="90000"/>
        </a:lnSpc>
        <a:spcBef>
          <a:spcPct val="0"/>
        </a:spcBef>
        <a:spcAft>
          <a:spcPct val="0"/>
        </a:spcAft>
        <a:defRPr sz="3400" b="1">
          <a:solidFill>
            <a:schemeClr val="bg2"/>
          </a:solidFill>
          <a:latin typeface="Arial" charset="0"/>
        </a:defRPr>
      </a:lvl2pPr>
      <a:lvl3pPr algn="l" rtl="0" eaLnBrk="1" fontAlgn="base" hangingPunct="1">
        <a:lnSpc>
          <a:spcPct val="90000"/>
        </a:lnSpc>
        <a:spcBef>
          <a:spcPct val="0"/>
        </a:spcBef>
        <a:spcAft>
          <a:spcPct val="0"/>
        </a:spcAft>
        <a:defRPr sz="3400" b="1">
          <a:solidFill>
            <a:schemeClr val="bg2"/>
          </a:solidFill>
          <a:latin typeface="Arial" charset="0"/>
        </a:defRPr>
      </a:lvl3pPr>
      <a:lvl4pPr algn="l" rtl="0" eaLnBrk="1" fontAlgn="base" hangingPunct="1">
        <a:lnSpc>
          <a:spcPct val="90000"/>
        </a:lnSpc>
        <a:spcBef>
          <a:spcPct val="0"/>
        </a:spcBef>
        <a:spcAft>
          <a:spcPct val="0"/>
        </a:spcAft>
        <a:defRPr sz="3400" b="1">
          <a:solidFill>
            <a:schemeClr val="bg2"/>
          </a:solidFill>
          <a:latin typeface="Arial" charset="0"/>
        </a:defRPr>
      </a:lvl4pPr>
      <a:lvl5pPr algn="l" rtl="0" eaLnBrk="1" fontAlgn="base" hangingPunct="1">
        <a:lnSpc>
          <a:spcPct val="90000"/>
        </a:lnSpc>
        <a:spcBef>
          <a:spcPct val="0"/>
        </a:spcBef>
        <a:spcAft>
          <a:spcPct val="0"/>
        </a:spcAft>
        <a:defRPr sz="3400" b="1">
          <a:solidFill>
            <a:schemeClr val="bg2"/>
          </a:solidFill>
          <a:latin typeface="Arial" charset="0"/>
        </a:defRPr>
      </a:lvl5pPr>
      <a:lvl6pPr marL="457189" algn="l" rtl="0" eaLnBrk="1" fontAlgn="base" hangingPunct="1">
        <a:lnSpc>
          <a:spcPct val="90000"/>
        </a:lnSpc>
        <a:spcBef>
          <a:spcPct val="0"/>
        </a:spcBef>
        <a:spcAft>
          <a:spcPct val="0"/>
        </a:spcAft>
        <a:defRPr sz="3400" b="1">
          <a:solidFill>
            <a:schemeClr val="bg2"/>
          </a:solidFill>
          <a:latin typeface="Arial" charset="0"/>
        </a:defRPr>
      </a:lvl6pPr>
      <a:lvl7pPr marL="914377" algn="l" rtl="0" eaLnBrk="1" fontAlgn="base" hangingPunct="1">
        <a:lnSpc>
          <a:spcPct val="90000"/>
        </a:lnSpc>
        <a:spcBef>
          <a:spcPct val="0"/>
        </a:spcBef>
        <a:spcAft>
          <a:spcPct val="0"/>
        </a:spcAft>
        <a:defRPr sz="3400" b="1">
          <a:solidFill>
            <a:schemeClr val="bg2"/>
          </a:solidFill>
          <a:latin typeface="Arial" charset="0"/>
        </a:defRPr>
      </a:lvl7pPr>
      <a:lvl8pPr marL="1371566" algn="l" rtl="0" eaLnBrk="1" fontAlgn="base" hangingPunct="1">
        <a:lnSpc>
          <a:spcPct val="90000"/>
        </a:lnSpc>
        <a:spcBef>
          <a:spcPct val="0"/>
        </a:spcBef>
        <a:spcAft>
          <a:spcPct val="0"/>
        </a:spcAft>
        <a:defRPr sz="3400" b="1">
          <a:solidFill>
            <a:schemeClr val="bg2"/>
          </a:solidFill>
          <a:latin typeface="Arial" charset="0"/>
        </a:defRPr>
      </a:lvl8pPr>
      <a:lvl9pPr marL="1828754" algn="l" rtl="0" eaLnBrk="1" fontAlgn="base" hangingPunct="1">
        <a:lnSpc>
          <a:spcPct val="90000"/>
        </a:lnSpc>
        <a:spcBef>
          <a:spcPct val="0"/>
        </a:spcBef>
        <a:spcAft>
          <a:spcPct val="0"/>
        </a:spcAft>
        <a:defRPr sz="3400" b="1">
          <a:solidFill>
            <a:schemeClr val="bg2"/>
          </a:solidFill>
          <a:latin typeface="Arial" charset="0"/>
        </a:defRPr>
      </a:lvl9pPr>
    </p:titleStyle>
    <p:bodyStyle>
      <a:lvl1pPr marL="342891" indent="-342891" algn="l" rtl="0" eaLnBrk="1" fontAlgn="base" hangingPunct="1">
        <a:spcBef>
          <a:spcPts val="0"/>
        </a:spcBef>
        <a:spcAft>
          <a:spcPts val="600"/>
        </a:spcAft>
        <a:buClr>
          <a:schemeClr val="accent2">
            <a:lumMod val="75000"/>
          </a:schemeClr>
        </a:buClr>
        <a:buSzPct val="125000"/>
        <a:buFont typeface="Wingdings" charset="2"/>
        <a:buChar char="§"/>
        <a:defRPr sz="2400" b="0">
          <a:solidFill>
            <a:schemeClr val="bg2">
              <a:lumMod val="75000"/>
            </a:schemeClr>
          </a:solidFill>
          <a:latin typeface="Calibri"/>
          <a:ea typeface="+mn-ea"/>
          <a:cs typeface="Calibri"/>
        </a:defRPr>
      </a:lvl1pPr>
      <a:lvl2pPr marL="742932" indent="-285744" algn="l" rtl="0" eaLnBrk="1" fontAlgn="base" hangingPunct="1">
        <a:spcBef>
          <a:spcPts val="0"/>
        </a:spcBef>
        <a:spcAft>
          <a:spcPts val="600"/>
        </a:spcAft>
        <a:buClr>
          <a:schemeClr val="accent2">
            <a:lumMod val="75000"/>
          </a:schemeClr>
        </a:buClr>
        <a:buSzPct val="125000"/>
        <a:buFont typeface="Lucida Grande"/>
        <a:buChar char="–"/>
        <a:defRPr sz="2000" b="0">
          <a:solidFill>
            <a:schemeClr val="bg2">
              <a:lumMod val="75000"/>
            </a:schemeClr>
          </a:solidFill>
          <a:latin typeface="Calibri"/>
          <a:cs typeface="Calibri"/>
        </a:defRPr>
      </a:lvl2pPr>
      <a:lvl3pPr marL="1142971" indent="-228594" algn="l" rtl="0" eaLnBrk="1" fontAlgn="base" hangingPunct="1">
        <a:spcBef>
          <a:spcPts val="0"/>
        </a:spcBef>
        <a:spcAft>
          <a:spcPts val="600"/>
        </a:spcAft>
        <a:buClr>
          <a:schemeClr val="accent2">
            <a:lumMod val="75000"/>
          </a:schemeClr>
        </a:buClr>
        <a:buSzPct val="125000"/>
        <a:buFont typeface="Wingdings" charset="2"/>
        <a:buChar char="§"/>
        <a:defRPr sz="1800" b="0">
          <a:solidFill>
            <a:schemeClr val="bg2">
              <a:lumMod val="75000"/>
            </a:schemeClr>
          </a:solidFill>
          <a:latin typeface="Calibri"/>
          <a:cs typeface="Calibri"/>
        </a:defRPr>
      </a:lvl3pPr>
      <a:lvl4pPr marL="1600160" indent="-228594" algn="l" rtl="0" eaLnBrk="1" fontAlgn="base" hangingPunct="1">
        <a:spcBef>
          <a:spcPct val="20000"/>
        </a:spcBef>
        <a:spcAft>
          <a:spcPct val="0"/>
        </a:spcAft>
        <a:buClr>
          <a:srgbClr val="BC5C8A"/>
        </a:buClr>
        <a:defRPr sz="2000" b="1">
          <a:solidFill>
            <a:schemeClr val="bg1"/>
          </a:solidFill>
          <a:effectLst>
            <a:outerShdw blurRad="38100" dist="38100" dir="2700000" algn="tl">
              <a:srgbClr val="C0C0C0"/>
            </a:outerShdw>
          </a:effectLst>
          <a:latin typeface="Times New Roman" pitchFamily="18" charset="0"/>
        </a:defRPr>
      </a:lvl4pPr>
      <a:lvl5pPr marL="2057349" indent="-228594"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5pPr>
      <a:lvl6pPr marL="2514537" indent="-228594"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6pPr>
      <a:lvl7pPr marL="2971726" indent="-228594"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7pPr>
      <a:lvl8pPr marL="3428914" indent="-228594"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8pPr>
      <a:lvl9pPr marL="3886103" indent="-228594"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 name="Rectangle 8"/>
          <p:cNvSpPr/>
          <p:nvPr/>
        </p:nvSpPr>
        <p:spPr bwMode="auto">
          <a:xfrm>
            <a:off x="0" y="-19880"/>
            <a:ext cx="12192000" cy="1405719"/>
          </a:xfrm>
          <a:prstGeom prst="rect">
            <a:avLst/>
          </a:prstGeom>
          <a:solidFill>
            <a:srgbClr val="7E99AA"/>
          </a:soli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a:ln>
                <a:noFill/>
              </a:ln>
              <a:solidFill>
                <a:srgbClr val="FF0000"/>
              </a:solidFill>
              <a:effectLst/>
              <a:latin typeface="Arial" charset="0"/>
            </a:endParaRPr>
          </a:p>
        </p:txBody>
      </p:sp>
      <p:sp>
        <p:nvSpPr>
          <p:cNvPr id="2051077" name="Rectangle 5"/>
          <p:cNvSpPr>
            <a:spLocks noGrp="1" noChangeArrowheads="1"/>
          </p:cNvSpPr>
          <p:nvPr>
            <p:ph type="body" idx="1"/>
          </p:nvPr>
        </p:nvSpPr>
        <p:spPr bwMode="auto">
          <a:xfrm>
            <a:off x="736979" y="1454152"/>
            <a:ext cx="10728960" cy="475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3" name="Slide Number Placeholder 2"/>
          <p:cNvSpPr>
            <a:spLocks noGrp="1"/>
          </p:cNvSpPr>
          <p:nvPr>
            <p:ph type="sldNum" sz="quarter" idx="4"/>
          </p:nvPr>
        </p:nvSpPr>
        <p:spPr>
          <a:xfrm>
            <a:off x="9347200" y="6567396"/>
            <a:ext cx="2844800" cy="290604"/>
          </a:xfrm>
          <a:prstGeom prst="rect">
            <a:avLst/>
          </a:prstGeom>
        </p:spPr>
        <p:txBody>
          <a:bodyPr vert="horz" lIns="91440" tIns="45720" rIns="91440" bIns="45720" rtlCol="0" anchor="ctr"/>
          <a:lstStyle>
            <a:lvl1pPr algn="r">
              <a:defRPr sz="1200">
                <a:solidFill>
                  <a:schemeClr val="bg2"/>
                </a:solidFill>
                <a:latin typeface="Calibri"/>
                <a:cs typeface="Calibri"/>
              </a:defRPr>
            </a:lvl1pPr>
          </a:lstStyle>
          <a:p>
            <a:fld id="{52DF0245-2CA1-6445-9E71-A40071F6548D}" type="slidenum">
              <a:rPr lang="en-US" smtClean="0"/>
              <a:pPr/>
              <a:t>‹#›</a:t>
            </a:fld>
            <a:endParaRPr lang="en-US" dirty="0"/>
          </a:p>
        </p:txBody>
      </p:sp>
      <p:sp>
        <p:nvSpPr>
          <p:cNvPr id="8" name="TextBox 7"/>
          <p:cNvSpPr txBox="1"/>
          <p:nvPr/>
        </p:nvSpPr>
        <p:spPr>
          <a:xfrm>
            <a:off x="0" y="6550223"/>
            <a:ext cx="2073709" cy="307777"/>
          </a:xfrm>
          <a:prstGeom prst="rect">
            <a:avLst/>
          </a:prstGeom>
          <a:noFill/>
        </p:spPr>
        <p:txBody>
          <a:bodyPr wrap="none" rtlCol="0" anchor="ctr">
            <a:spAutoFit/>
          </a:bodyPr>
          <a:lstStyle/>
          <a:p>
            <a:r>
              <a:rPr lang="en-US" sz="1400" dirty="0">
                <a:solidFill>
                  <a:schemeClr val="bg2"/>
                </a:solidFill>
                <a:latin typeface="Calibri" panose="020F0502020204030204" pitchFamily="34" charset="0"/>
              </a:rPr>
              <a:t>EHA 2021,</a:t>
            </a:r>
            <a:r>
              <a:rPr lang="en-US" sz="1400" baseline="0" dirty="0">
                <a:solidFill>
                  <a:schemeClr val="bg2"/>
                </a:solidFill>
                <a:latin typeface="Calibri" panose="020F0502020204030204" pitchFamily="34" charset="0"/>
              </a:rPr>
              <a:t> </a:t>
            </a:r>
            <a:r>
              <a:rPr lang="en-US" sz="1400" baseline="0" dirty="0" err="1">
                <a:solidFill>
                  <a:schemeClr val="bg2"/>
                </a:solidFill>
                <a:latin typeface="Calibri" panose="020F0502020204030204" pitchFamily="34" charset="0"/>
              </a:rPr>
              <a:t>Kater</a:t>
            </a:r>
            <a:r>
              <a:rPr lang="en-US" sz="1400" baseline="0" dirty="0">
                <a:solidFill>
                  <a:schemeClr val="bg2"/>
                </a:solidFill>
                <a:latin typeface="Calibri" panose="020F0502020204030204" pitchFamily="34" charset="0"/>
              </a:rPr>
              <a:t> AP, </a:t>
            </a:r>
            <a:r>
              <a:rPr lang="en-US" sz="1400" dirty="0">
                <a:solidFill>
                  <a:schemeClr val="bg2"/>
                </a:solidFill>
                <a:latin typeface="Calibri" panose="020F0502020204030204" pitchFamily="34" charset="0"/>
              </a:rPr>
              <a:t>et al.</a:t>
            </a:r>
          </a:p>
        </p:txBody>
      </p:sp>
      <p:sp>
        <p:nvSpPr>
          <p:cNvPr id="16" name="Title Placeholder 15"/>
          <p:cNvSpPr>
            <a:spLocks noGrp="1"/>
          </p:cNvSpPr>
          <p:nvPr>
            <p:ph type="title"/>
          </p:nvPr>
        </p:nvSpPr>
        <p:spPr>
          <a:xfrm>
            <a:off x="736979" y="81888"/>
            <a:ext cx="10727141" cy="1143000"/>
          </a:xfrm>
          <a:prstGeom prst="rect">
            <a:avLst/>
          </a:prstGeom>
        </p:spPr>
        <p:txBody>
          <a:bodyPr vert="horz" lIns="91440" tIns="45720" rIns="91440" bIns="45720" rtlCol="0" anchor="b">
            <a:normAutofit/>
          </a:bodyPr>
          <a:lstStyle/>
          <a:p>
            <a:r>
              <a:rPr lang="en-US" dirty="0"/>
              <a:t>Click to edit Master title style</a:t>
            </a:r>
          </a:p>
        </p:txBody>
      </p:sp>
      <p:sp>
        <p:nvSpPr>
          <p:cNvPr id="12" name="Line 25"/>
          <p:cNvSpPr>
            <a:spLocks noChangeShapeType="1"/>
          </p:cNvSpPr>
          <p:nvPr userDrawn="1"/>
        </p:nvSpPr>
        <p:spPr bwMode="auto">
          <a:xfrm flipH="1" flipV="1">
            <a:off x="0" y="1337482"/>
            <a:ext cx="12192000" cy="6289"/>
          </a:xfrm>
          <a:prstGeom prst="line">
            <a:avLst/>
          </a:prstGeom>
          <a:noFill/>
          <a:ln w="127000">
            <a:solidFill>
              <a:srgbClr val="00678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Tree>
    <p:extLst>
      <p:ext uri="{BB962C8B-B14F-4D97-AF65-F5344CB8AC3E}">
        <p14:creationId xmlns:p14="http://schemas.microsoft.com/office/powerpoint/2010/main" val="3727146447"/>
      </p:ext>
    </p:extLst>
  </p:cSld>
  <p:clrMap bg1="dk2" tx1="lt1" bg2="dk1" tx2="lt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Lst>
  <p:hf hdr="0" ftr="0" dt="0"/>
  <p:txStyles>
    <p:titleStyle>
      <a:lvl1pPr algn="l" rtl="0" eaLnBrk="1" fontAlgn="base" hangingPunct="1">
        <a:lnSpc>
          <a:spcPct val="90000"/>
        </a:lnSpc>
        <a:spcBef>
          <a:spcPct val="0"/>
        </a:spcBef>
        <a:spcAft>
          <a:spcPct val="0"/>
        </a:spcAft>
        <a:defRPr sz="3600" b="1" i="0">
          <a:solidFill>
            <a:schemeClr val="tx1"/>
          </a:solidFill>
          <a:latin typeface="Calibri"/>
          <a:ea typeface="+mj-ea"/>
          <a:cs typeface="Calibri"/>
        </a:defRPr>
      </a:lvl1pPr>
      <a:lvl2pPr algn="l" rtl="0" eaLnBrk="1" fontAlgn="base" hangingPunct="1">
        <a:lnSpc>
          <a:spcPct val="90000"/>
        </a:lnSpc>
        <a:spcBef>
          <a:spcPct val="0"/>
        </a:spcBef>
        <a:spcAft>
          <a:spcPct val="0"/>
        </a:spcAft>
        <a:defRPr sz="3400" b="1">
          <a:solidFill>
            <a:schemeClr val="bg2"/>
          </a:solidFill>
          <a:latin typeface="Arial" charset="0"/>
        </a:defRPr>
      </a:lvl2pPr>
      <a:lvl3pPr algn="l" rtl="0" eaLnBrk="1" fontAlgn="base" hangingPunct="1">
        <a:lnSpc>
          <a:spcPct val="90000"/>
        </a:lnSpc>
        <a:spcBef>
          <a:spcPct val="0"/>
        </a:spcBef>
        <a:spcAft>
          <a:spcPct val="0"/>
        </a:spcAft>
        <a:defRPr sz="3400" b="1">
          <a:solidFill>
            <a:schemeClr val="bg2"/>
          </a:solidFill>
          <a:latin typeface="Arial" charset="0"/>
        </a:defRPr>
      </a:lvl3pPr>
      <a:lvl4pPr algn="l" rtl="0" eaLnBrk="1" fontAlgn="base" hangingPunct="1">
        <a:lnSpc>
          <a:spcPct val="90000"/>
        </a:lnSpc>
        <a:spcBef>
          <a:spcPct val="0"/>
        </a:spcBef>
        <a:spcAft>
          <a:spcPct val="0"/>
        </a:spcAft>
        <a:defRPr sz="3400" b="1">
          <a:solidFill>
            <a:schemeClr val="bg2"/>
          </a:solidFill>
          <a:latin typeface="Arial" charset="0"/>
        </a:defRPr>
      </a:lvl4pPr>
      <a:lvl5pPr algn="l" rtl="0" eaLnBrk="1" fontAlgn="base" hangingPunct="1">
        <a:lnSpc>
          <a:spcPct val="90000"/>
        </a:lnSpc>
        <a:spcBef>
          <a:spcPct val="0"/>
        </a:spcBef>
        <a:spcAft>
          <a:spcPct val="0"/>
        </a:spcAft>
        <a:defRPr sz="3400" b="1">
          <a:solidFill>
            <a:schemeClr val="bg2"/>
          </a:solidFill>
          <a:latin typeface="Arial" charset="0"/>
        </a:defRPr>
      </a:lvl5pPr>
      <a:lvl6pPr marL="457200" algn="l" rtl="0" eaLnBrk="1" fontAlgn="base" hangingPunct="1">
        <a:lnSpc>
          <a:spcPct val="90000"/>
        </a:lnSpc>
        <a:spcBef>
          <a:spcPct val="0"/>
        </a:spcBef>
        <a:spcAft>
          <a:spcPct val="0"/>
        </a:spcAft>
        <a:defRPr sz="3400" b="1">
          <a:solidFill>
            <a:schemeClr val="bg2"/>
          </a:solidFill>
          <a:latin typeface="Arial" charset="0"/>
        </a:defRPr>
      </a:lvl6pPr>
      <a:lvl7pPr marL="914400" algn="l" rtl="0" eaLnBrk="1" fontAlgn="base" hangingPunct="1">
        <a:lnSpc>
          <a:spcPct val="90000"/>
        </a:lnSpc>
        <a:spcBef>
          <a:spcPct val="0"/>
        </a:spcBef>
        <a:spcAft>
          <a:spcPct val="0"/>
        </a:spcAft>
        <a:defRPr sz="3400" b="1">
          <a:solidFill>
            <a:schemeClr val="bg2"/>
          </a:solidFill>
          <a:latin typeface="Arial" charset="0"/>
        </a:defRPr>
      </a:lvl7pPr>
      <a:lvl8pPr marL="1371600" algn="l" rtl="0" eaLnBrk="1" fontAlgn="base" hangingPunct="1">
        <a:lnSpc>
          <a:spcPct val="90000"/>
        </a:lnSpc>
        <a:spcBef>
          <a:spcPct val="0"/>
        </a:spcBef>
        <a:spcAft>
          <a:spcPct val="0"/>
        </a:spcAft>
        <a:defRPr sz="3400" b="1">
          <a:solidFill>
            <a:schemeClr val="bg2"/>
          </a:solidFill>
          <a:latin typeface="Arial" charset="0"/>
        </a:defRPr>
      </a:lvl8pPr>
      <a:lvl9pPr marL="1828800" algn="l" rtl="0" eaLnBrk="1" fontAlgn="base" hangingPunct="1">
        <a:lnSpc>
          <a:spcPct val="90000"/>
        </a:lnSpc>
        <a:spcBef>
          <a:spcPct val="0"/>
        </a:spcBef>
        <a:spcAft>
          <a:spcPct val="0"/>
        </a:spcAft>
        <a:defRPr sz="3400" b="1">
          <a:solidFill>
            <a:schemeClr val="bg2"/>
          </a:solidFill>
          <a:latin typeface="Arial" charset="0"/>
        </a:defRPr>
      </a:lvl9pPr>
    </p:titleStyle>
    <p:bodyStyle>
      <a:lvl1pPr marL="342900" indent="-342900" algn="l" rtl="0" eaLnBrk="1" fontAlgn="base" hangingPunct="1">
        <a:spcBef>
          <a:spcPts val="0"/>
        </a:spcBef>
        <a:spcAft>
          <a:spcPts val="600"/>
        </a:spcAft>
        <a:buClr>
          <a:schemeClr val="accent2">
            <a:lumMod val="75000"/>
          </a:schemeClr>
        </a:buClr>
        <a:buSzPct val="125000"/>
        <a:buFont typeface="Wingdings" charset="2"/>
        <a:buChar char="§"/>
        <a:defRPr sz="2400" b="0">
          <a:solidFill>
            <a:schemeClr val="bg2"/>
          </a:solidFill>
          <a:latin typeface="Calibri"/>
          <a:ea typeface="+mn-ea"/>
          <a:cs typeface="Calibri"/>
        </a:defRPr>
      </a:lvl1pPr>
      <a:lvl2pPr marL="742950" indent="-285750" algn="l" rtl="0" eaLnBrk="1" fontAlgn="base" hangingPunct="1">
        <a:spcBef>
          <a:spcPts val="0"/>
        </a:spcBef>
        <a:spcAft>
          <a:spcPts val="600"/>
        </a:spcAft>
        <a:buClr>
          <a:schemeClr val="accent2">
            <a:lumMod val="75000"/>
          </a:schemeClr>
        </a:buClr>
        <a:buSzPct val="125000"/>
        <a:buFont typeface="Lucida Grande"/>
        <a:buChar char="–"/>
        <a:defRPr sz="2200" b="0">
          <a:solidFill>
            <a:schemeClr val="bg2"/>
          </a:solidFill>
          <a:latin typeface="Calibri"/>
          <a:cs typeface="Calibri"/>
        </a:defRPr>
      </a:lvl2pPr>
      <a:lvl3pPr marL="1143000" indent="-228600" algn="l" rtl="0" eaLnBrk="1" fontAlgn="base" hangingPunct="1">
        <a:spcBef>
          <a:spcPts val="0"/>
        </a:spcBef>
        <a:spcAft>
          <a:spcPts val="600"/>
        </a:spcAft>
        <a:buClr>
          <a:schemeClr val="accent2">
            <a:lumMod val="75000"/>
          </a:schemeClr>
        </a:buClr>
        <a:buSzPct val="125000"/>
        <a:buFont typeface="Wingdings" charset="2"/>
        <a:buChar char="§"/>
        <a:defRPr sz="2000" b="0">
          <a:solidFill>
            <a:schemeClr val="bg2"/>
          </a:solidFill>
          <a:latin typeface="Calibri"/>
          <a:cs typeface="Calibri"/>
        </a:defRPr>
      </a:lvl3pPr>
      <a:lvl4pPr marL="1600200" indent="-228600" algn="l" rtl="0" eaLnBrk="1" fontAlgn="base" hangingPunct="1">
        <a:spcBef>
          <a:spcPct val="20000"/>
        </a:spcBef>
        <a:spcAft>
          <a:spcPct val="0"/>
        </a:spcAft>
        <a:buClr>
          <a:srgbClr val="BC5C8A"/>
        </a:buClr>
        <a:defRPr sz="2000" b="1">
          <a:solidFill>
            <a:schemeClr val="bg1"/>
          </a:solidFill>
          <a:effectLst>
            <a:outerShdw blurRad="38100" dist="38100" dir="2700000" algn="tl">
              <a:srgbClr val="C0C0C0"/>
            </a:outerShdw>
          </a:effectLst>
          <a:latin typeface="Times New Roman" pitchFamily="18" charset="0"/>
        </a:defRPr>
      </a:lvl4pPr>
      <a:lvl5pPr marL="2057400" indent="-228600"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5pPr>
      <a:lvl6pPr marL="2514600" indent="-228600"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6pPr>
      <a:lvl7pPr marL="2971800" indent="-228600"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7pPr>
      <a:lvl8pPr marL="3429000" indent="-228600"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8pPr>
      <a:lvl9pPr marL="3886200" indent="-228600"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56">
          <p15:clr>
            <a:srgbClr val="F26B43"/>
          </p15:clr>
        </p15:guide>
        <p15:guide id="2" pos="722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B3E8E984-4069-404C-B143-81BE5A42DE86}"/>
              </a:ext>
            </a:extLst>
          </p:cNvPr>
          <p:cNvPicPr>
            <a:picLocks noChangeAspect="1"/>
          </p:cNvPicPr>
          <p:nvPr userDrawn="1"/>
        </p:nvPicPr>
        <p:blipFill>
          <a:blip r:embed="rId13"/>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60B972F6-3EDA-CB42-B992-5C68B1C85499}"/>
              </a:ext>
            </a:extLst>
          </p:cNvPr>
          <p:cNvSpPr>
            <a:spLocks noGrp="1"/>
          </p:cNvSpPr>
          <p:nvPr>
            <p:ph type="title"/>
          </p:nvPr>
        </p:nvSpPr>
        <p:spPr>
          <a:xfrm>
            <a:off x="497840" y="327442"/>
            <a:ext cx="11226800" cy="1044159"/>
          </a:xfrm>
          <a:prstGeom prst="rect">
            <a:avLst/>
          </a:prstGeom>
        </p:spPr>
        <p:txBody>
          <a:bodyPr vert="horz" lIns="0" tIns="0" rIns="0" bIns="0" rtlCol="0" anchor="b">
            <a:noAutofit/>
          </a:bodyPr>
          <a:lstStyle/>
          <a:p>
            <a:r>
              <a:rPr lang="en-US" dirty="0"/>
              <a:t>Click to edit Master title style</a:t>
            </a:r>
          </a:p>
        </p:txBody>
      </p:sp>
      <p:sp>
        <p:nvSpPr>
          <p:cNvPr id="3" name="Text Placeholder 2">
            <a:extLst>
              <a:ext uri="{FF2B5EF4-FFF2-40B4-BE49-F238E27FC236}">
                <a16:creationId xmlns:a16="http://schemas.microsoft.com/office/drawing/2014/main" id="{A02F2B17-9B46-FE46-BCD5-4C7D0A6A7934}"/>
              </a:ext>
            </a:extLst>
          </p:cNvPr>
          <p:cNvSpPr>
            <a:spLocks noGrp="1"/>
          </p:cNvSpPr>
          <p:nvPr>
            <p:ph type="body" idx="1"/>
          </p:nvPr>
        </p:nvSpPr>
        <p:spPr>
          <a:xfrm>
            <a:off x="497840" y="1575880"/>
            <a:ext cx="11226800" cy="4134040"/>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Slide Number Placeholder 3">
            <a:extLst>
              <a:ext uri="{FF2B5EF4-FFF2-40B4-BE49-F238E27FC236}">
                <a16:creationId xmlns:a16="http://schemas.microsoft.com/office/drawing/2014/main" id="{6A5E5475-634E-B341-AFEB-1B3DEC4AC520}"/>
              </a:ext>
            </a:extLst>
          </p:cNvPr>
          <p:cNvSpPr>
            <a:spLocks noGrp="1"/>
          </p:cNvSpPr>
          <p:nvPr>
            <p:ph type="sldNum" sz="quarter" idx="4"/>
          </p:nvPr>
        </p:nvSpPr>
        <p:spPr>
          <a:xfrm>
            <a:off x="11715213" y="6568292"/>
            <a:ext cx="467360" cy="284997"/>
          </a:xfrm>
          <a:prstGeom prst="rect">
            <a:avLst/>
          </a:prstGeom>
        </p:spPr>
        <p:txBody>
          <a:bodyPr vert="horz" lIns="91440" tIns="45720" rIns="91440" bIns="45720" rtlCol="0" anchor="ctr"/>
          <a:lstStyle>
            <a:lvl1pPr algn="r">
              <a:defRPr sz="1100">
                <a:solidFill>
                  <a:schemeClr val="tx1">
                    <a:tint val="75000"/>
                  </a:schemeClr>
                </a:solidFill>
              </a:defRPr>
            </a:lvl1pPr>
          </a:lstStyle>
          <a:p>
            <a:fld id="{1904728E-9179-7340-B99F-8A5623059787}" type="slidenum">
              <a:rPr lang="en-US" smtClean="0"/>
              <a:pPr/>
              <a:t>‹#›</a:t>
            </a:fld>
            <a:endParaRPr lang="en-US" sz="1100" dirty="0"/>
          </a:p>
        </p:txBody>
      </p:sp>
    </p:spTree>
    <p:extLst>
      <p:ext uri="{BB962C8B-B14F-4D97-AF65-F5344CB8AC3E}">
        <p14:creationId xmlns:p14="http://schemas.microsoft.com/office/powerpoint/2010/main" val="1300264139"/>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Lst>
  <p:hf hdr="0" ftr="0" dt="0"/>
  <p:txStyles>
    <p:titleStyle>
      <a:lvl1pPr algn="l" defTabSz="914377" rtl="0" eaLnBrk="1" latinLnBrk="0" hangingPunct="1">
        <a:lnSpc>
          <a:spcPct val="90000"/>
        </a:lnSpc>
        <a:spcBef>
          <a:spcPct val="0"/>
        </a:spcBef>
        <a:buNone/>
        <a:defRPr sz="2800" kern="1200">
          <a:solidFill>
            <a:schemeClr val="tx1"/>
          </a:solidFill>
          <a:latin typeface="+mj-lt"/>
          <a:ea typeface="+mj-ea"/>
          <a:cs typeface="+mj-cs"/>
        </a:defRPr>
      </a:lvl1pPr>
    </p:titleStyle>
    <p:bodyStyle>
      <a:lvl1pPr marL="320032" indent="-320032" algn="l" defTabSz="914377" rtl="0" eaLnBrk="1" latinLnBrk="0" hangingPunct="1">
        <a:lnSpc>
          <a:spcPct val="100000"/>
        </a:lnSpc>
        <a:spcBef>
          <a:spcPts val="0"/>
        </a:spcBef>
        <a:spcAft>
          <a:spcPts val="200"/>
        </a:spcAft>
        <a:buClr>
          <a:schemeClr val="accent6"/>
        </a:buClr>
        <a:buSzPct val="85000"/>
        <a:buFont typeface="Wingdings" pitchFamily="2" charset="2"/>
        <a:buChar char="§"/>
        <a:defRPr sz="2400" kern="1200">
          <a:solidFill>
            <a:schemeClr val="tx1"/>
          </a:solidFill>
          <a:latin typeface="+mn-lt"/>
          <a:ea typeface="+mn-ea"/>
          <a:cs typeface="+mn-cs"/>
        </a:defRPr>
      </a:lvl1pPr>
      <a:lvl2pPr marL="685783" indent="-320032" algn="l" defTabSz="914377" rtl="0" eaLnBrk="1" latinLnBrk="0" hangingPunct="1">
        <a:lnSpc>
          <a:spcPct val="100000"/>
        </a:lnSpc>
        <a:spcBef>
          <a:spcPts val="0"/>
        </a:spcBef>
        <a:spcAft>
          <a:spcPts val="200"/>
        </a:spcAft>
        <a:buClr>
          <a:schemeClr val="accent6"/>
        </a:buClr>
        <a:buFont typeface="System Font Regular"/>
        <a:buChar char="–"/>
        <a:defRPr sz="2000" kern="1200">
          <a:solidFill>
            <a:schemeClr val="tx1"/>
          </a:solidFill>
          <a:latin typeface="+mn-lt"/>
          <a:ea typeface="+mn-ea"/>
          <a:cs typeface="+mn-cs"/>
        </a:defRPr>
      </a:lvl2pPr>
      <a:lvl3pPr marL="1142971" indent="-320032" algn="l" defTabSz="914377" rtl="0" eaLnBrk="1" latinLnBrk="0" hangingPunct="1">
        <a:lnSpc>
          <a:spcPct val="100000"/>
        </a:lnSpc>
        <a:spcBef>
          <a:spcPts val="0"/>
        </a:spcBef>
        <a:spcAft>
          <a:spcPts val="200"/>
        </a:spcAft>
        <a:buClr>
          <a:schemeClr val="accent6"/>
        </a:buClr>
        <a:buFont typeface="Arial" panose="020B0604020202020204" pitchFamily="34" charset="0"/>
        <a:buChar char="•"/>
        <a:defRPr sz="1800" kern="1200">
          <a:solidFill>
            <a:schemeClr val="tx1"/>
          </a:solidFill>
          <a:latin typeface="+mn-lt"/>
          <a:ea typeface="+mn-ea"/>
          <a:cs typeface="+mn-cs"/>
        </a:defRPr>
      </a:lvl3pPr>
      <a:lvl4pPr marL="1600160" indent="-320032" algn="l" defTabSz="914377" rtl="0" eaLnBrk="1" latinLnBrk="0" hangingPunct="1">
        <a:lnSpc>
          <a:spcPct val="100000"/>
        </a:lnSpc>
        <a:spcBef>
          <a:spcPts val="0"/>
        </a:spcBef>
        <a:spcAft>
          <a:spcPts val="200"/>
        </a:spcAft>
        <a:buClr>
          <a:schemeClr val="accent6"/>
        </a:buClr>
        <a:buFont typeface="Wingdings" pitchFamily="2" charset="2"/>
        <a:buChar char="§"/>
        <a:defRPr sz="1600" kern="1200">
          <a:solidFill>
            <a:schemeClr val="tx1"/>
          </a:solidFill>
          <a:latin typeface="+mn-lt"/>
          <a:ea typeface="+mn-ea"/>
          <a:cs typeface="+mn-cs"/>
        </a:defRPr>
      </a:lvl4pPr>
      <a:lvl5pPr marL="2057349" indent="-320032" algn="l" defTabSz="914377" rtl="0" eaLnBrk="1" latinLnBrk="0" hangingPunct="1">
        <a:lnSpc>
          <a:spcPct val="100000"/>
        </a:lnSpc>
        <a:spcBef>
          <a:spcPts val="300"/>
        </a:spcBef>
        <a:buClr>
          <a:schemeClr val="accent6"/>
        </a:buClr>
        <a:buFont typeface="Monaco" pitchFamily="2" charset="77"/>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5808">
          <p15:clr>
            <a:srgbClr val="F26B43"/>
          </p15:clr>
        </p15:guide>
        <p15:guide id="4" pos="7512">
          <p15:clr>
            <a:srgbClr val="F26B43"/>
          </p15:clr>
        </p15:guide>
        <p15:guide id="5" orient="horz" pos="3864">
          <p15:clr>
            <a:srgbClr val="F26B43"/>
          </p15:clr>
        </p15:guide>
        <p15:guide id="6" pos="5160">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FAB0FB4E-0B98-D14C-8FFE-6B84020301A7}"/>
              </a:ext>
            </a:extLst>
          </p:cNvPr>
          <p:cNvPicPr>
            <a:picLocks noChangeAspect="1"/>
          </p:cNvPicPr>
          <p:nvPr userDrawn="1"/>
        </p:nvPicPr>
        <p:blipFill>
          <a:blip r:embed="rId21"/>
          <a:stretch>
            <a:fillRect/>
          </a:stretch>
        </p:blipFill>
        <p:spPr>
          <a:xfrm>
            <a:off x="0" y="0"/>
            <a:ext cx="12192000" cy="6858000"/>
          </a:xfrm>
          <a:prstGeom prst="rect">
            <a:avLst/>
          </a:prstGeom>
        </p:spPr>
      </p:pic>
      <p:sp>
        <p:nvSpPr>
          <p:cNvPr id="1027" name="Rectangle 2"/>
          <p:cNvSpPr>
            <a:spLocks noGrp="1" noChangeArrowheads="1"/>
          </p:cNvSpPr>
          <p:nvPr>
            <p:ph type="title"/>
          </p:nvPr>
        </p:nvSpPr>
        <p:spPr bwMode="auto">
          <a:xfrm>
            <a:off x="609600" y="0"/>
            <a:ext cx="10972800" cy="11430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8" name="Rectangle 3"/>
          <p:cNvSpPr>
            <a:spLocks noGrp="1" noChangeArrowheads="1"/>
          </p:cNvSpPr>
          <p:nvPr>
            <p:ph type="body" idx="1"/>
          </p:nvPr>
        </p:nvSpPr>
        <p:spPr bwMode="auto">
          <a:xfrm>
            <a:off x="609600" y="1371600"/>
            <a:ext cx="10972800" cy="50292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54106123"/>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 id="2147483782" r:id="rId12"/>
    <p:sldLayoutId id="2147483783" r:id="rId13"/>
    <p:sldLayoutId id="2147483784" r:id="rId14"/>
    <p:sldLayoutId id="2147483785" r:id="rId15"/>
    <p:sldLayoutId id="2147483786" r:id="rId16"/>
    <p:sldLayoutId id="2147483787" r:id="rId17"/>
    <p:sldLayoutId id="2147483788" r:id="rId18"/>
    <p:sldLayoutId id="2147483789" r:id="rId19"/>
  </p:sldLayoutIdLst>
  <p:transition spd="slow" advClick="0"/>
  <p:txStyles>
    <p:titleStyle>
      <a:lvl1pPr algn="l" rtl="0" eaLnBrk="0" fontAlgn="base" hangingPunct="0">
        <a:spcBef>
          <a:spcPct val="0"/>
        </a:spcBef>
        <a:spcAft>
          <a:spcPct val="0"/>
        </a:spcAft>
        <a:defRPr sz="2600" b="1">
          <a:solidFill>
            <a:srgbClr val="0432FF"/>
          </a:solidFill>
          <a:latin typeface="+mj-lt"/>
          <a:ea typeface="+mj-ea"/>
          <a:cs typeface="+mj-cs"/>
        </a:defRPr>
      </a:lvl1pPr>
      <a:lvl2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5pPr>
      <a:lvl6pPr marL="457208"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15"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23"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3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6" indent="-342906" algn="l" rtl="0" eaLnBrk="0" fontAlgn="base" hangingPunct="0">
        <a:spcBef>
          <a:spcPct val="20000"/>
        </a:spcBef>
        <a:spcAft>
          <a:spcPct val="0"/>
        </a:spcAft>
        <a:buChar char="•"/>
        <a:defRPr sz="2500">
          <a:solidFill>
            <a:srgbClr val="002060"/>
          </a:solidFill>
          <a:latin typeface="+mn-lt"/>
          <a:ea typeface="+mn-ea"/>
          <a:cs typeface="+mn-cs"/>
        </a:defRPr>
      </a:lvl1pPr>
      <a:lvl2pPr marL="742962" indent="-285755" algn="l" rtl="0" eaLnBrk="0" fontAlgn="base" hangingPunct="0">
        <a:spcBef>
          <a:spcPct val="20000"/>
        </a:spcBef>
        <a:spcAft>
          <a:spcPct val="0"/>
        </a:spcAft>
        <a:buChar char="–"/>
        <a:defRPr sz="2500">
          <a:solidFill>
            <a:srgbClr val="002060"/>
          </a:solidFill>
          <a:latin typeface="+mn-lt"/>
          <a:ea typeface="+mn-ea"/>
        </a:defRPr>
      </a:lvl2pPr>
      <a:lvl3pPr marL="1143019" indent="-228604" algn="l" rtl="0" eaLnBrk="0" fontAlgn="base" hangingPunct="0">
        <a:spcBef>
          <a:spcPct val="20000"/>
        </a:spcBef>
        <a:spcAft>
          <a:spcPct val="0"/>
        </a:spcAft>
        <a:buChar char="•"/>
        <a:defRPr sz="2500">
          <a:solidFill>
            <a:srgbClr val="002060"/>
          </a:solidFill>
          <a:latin typeface="+mn-lt"/>
          <a:ea typeface="+mn-ea"/>
        </a:defRPr>
      </a:lvl3pPr>
      <a:lvl4pPr marL="1600227" indent="-228604" algn="l" rtl="0" eaLnBrk="0" fontAlgn="base" hangingPunct="0">
        <a:spcBef>
          <a:spcPct val="20000"/>
        </a:spcBef>
        <a:spcAft>
          <a:spcPct val="0"/>
        </a:spcAft>
        <a:buChar char="–"/>
        <a:defRPr sz="2500">
          <a:solidFill>
            <a:srgbClr val="002060"/>
          </a:solidFill>
          <a:latin typeface="+mn-lt"/>
          <a:ea typeface="+mn-ea"/>
        </a:defRPr>
      </a:lvl4pPr>
      <a:lvl5pPr marL="2057434" indent="-228604" algn="l" rtl="0" eaLnBrk="0" fontAlgn="base" hangingPunct="0">
        <a:spcBef>
          <a:spcPct val="20000"/>
        </a:spcBef>
        <a:spcAft>
          <a:spcPct val="0"/>
        </a:spcAft>
        <a:buChar char="»"/>
        <a:defRPr sz="2500">
          <a:solidFill>
            <a:srgbClr val="002060"/>
          </a:solidFill>
          <a:latin typeface="+mn-lt"/>
          <a:ea typeface="+mn-ea"/>
        </a:defRPr>
      </a:lvl5pPr>
      <a:lvl6pPr marL="2514642" indent="-228604" algn="l" rtl="0" fontAlgn="base">
        <a:spcBef>
          <a:spcPct val="20000"/>
        </a:spcBef>
        <a:spcAft>
          <a:spcPct val="0"/>
        </a:spcAft>
        <a:buChar char="»"/>
        <a:defRPr sz="2500">
          <a:solidFill>
            <a:schemeClr val="bg1"/>
          </a:solidFill>
          <a:latin typeface="+mn-lt"/>
          <a:ea typeface="+mn-ea"/>
        </a:defRPr>
      </a:lvl6pPr>
      <a:lvl7pPr marL="2971849" indent="-228604" algn="l" rtl="0" fontAlgn="base">
        <a:spcBef>
          <a:spcPct val="20000"/>
        </a:spcBef>
        <a:spcAft>
          <a:spcPct val="0"/>
        </a:spcAft>
        <a:buChar char="»"/>
        <a:defRPr sz="2500">
          <a:solidFill>
            <a:schemeClr val="bg1"/>
          </a:solidFill>
          <a:latin typeface="+mn-lt"/>
          <a:ea typeface="+mn-ea"/>
        </a:defRPr>
      </a:lvl7pPr>
      <a:lvl8pPr marL="3429057" indent="-228604" algn="l" rtl="0" fontAlgn="base">
        <a:spcBef>
          <a:spcPct val="20000"/>
        </a:spcBef>
        <a:spcAft>
          <a:spcPct val="0"/>
        </a:spcAft>
        <a:buChar char="»"/>
        <a:defRPr sz="2500">
          <a:solidFill>
            <a:schemeClr val="bg1"/>
          </a:solidFill>
          <a:latin typeface="+mn-lt"/>
          <a:ea typeface="+mn-ea"/>
        </a:defRPr>
      </a:lvl8pPr>
      <a:lvl9pPr marL="3886265" indent="-228604"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8" rtl="0" eaLnBrk="1" latinLnBrk="0" hangingPunct="1">
        <a:defRPr sz="1800" kern="1200">
          <a:solidFill>
            <a:schemeClr val="tx1"/>
          </a:solidFill>
          <a:latin typeface="+mn-lt"/>
          <a:ea typeface="+mn-ea"/>
          <a:cs typeface="+mn-cs"/>
        </a:defRPr>
      </a:lvl1pPr>
      <a:lvl2pPr marL="457208" algn="l" defTabSz="457208" rtl="0" eaLnBrk="1" latinLnBrk="0" hangingPunct="1">
        <a:defRPr sz="1800" kern="1200">
          <a:solidFill>
            <a:schemeClr val="tx1"/>
          </a:solidFill>
          <a:latin typeface="+mn-lt"/>
          <a:ea typeface="+mn-ea"/>
          <a:cs typeface="+mn-cs"/>
        </a:defRPr>
      </a:lvl2pPr>
      <a:lvl3pPr marL="914415" algn="l" defTabSz="457208" rtl="0" eaLnBrk="1" latinLnBrk="0" hangingPunct="1">
        <a:defRPr sz="1800" kern="1200">
          <a:solidFill>
            <a:schemeClr val="tx1"/>
          </a:solidFill>
          <a:latin typeface="+mn-lt"/>
          <a:ea typeface="+mn-ea"/>
          <a:cs typeface="+mn-cs"/>
        </a:defRPr>
      </a:lvl3pPr>
      <a:lvl4pPr marL="1371623" algn="l" defTabSz="457208" rtl="0" eaLnBrk="1" latinLnBrk="0" hangingPunct="1">
        <a:defRPr sz="1800" kern="1200">
          <a:solidFill>
            <a:schemeClr val="tx1"/>
          </a:solidFill>
          <a:latin typeface="+mn-lt"/>
          <a:ea typeface="+mn-ea"/>
          <a:cs typeface="+mn-cs"/>
        </a:defRPr>
      </a:lvl4pPr>
      <a:lvl5pPr marL="1828830" algn="l" defTabSz="457208" rtl="0" eaLnBrk="1" latinLnBrk="0" hangingPunct="1">
        <a:defRPr sz="1800" kern="1200">
          <a:solidFill>
            <a:schemeClr val="tx1"/>
          </a:solidFill>
          <a:latin typeface="+mn-lt"/>
          <a:ea typeface="+mn-ea"/>
          <a:cs typeface="+mn-cs"/>
        </a:defRPr>
      </a:lvl5pPr>
      <a:lvl6pPr marL="2286038" algn="l" defTabSz="457208" rtl="0" eaLnBrk="1" latinLnBrk="0" hangingPunct="1">
        <a:defRPr sz="1800" kern="1200">
          <a:solidFill>
            <a:schemeClr val="tx1"/>
          </a:solidFill>
          <a:latin typeface="+mn-lt"/>
          <a:ea typeface="+mn-ea"/>
          <a:cs typeface="+mn-cs"/>
        </a:defRPr>
      </a:lvl6pPr>
      <a:lvl7pPr marL="2743246" algn="l" defTabSz="457208" rtl="0" eaLnBrk="1" latinLnBrk="0" hangingPunct="1">
        <a:defRPr sz="1800" kern="1200">
          <a:solidFill>
            <a:schemeClr val="tx1"/>
          </a:solidFill>
          <a:latin typeface="+mn-lt"/>
          <a:ea typeface="+mn-ea"/>
          <a:cs typeface="+mn-cs"/>
        </a:defRPr>
      </a:lvl7pPr>
      <a:lvl8pPr marL="3200453" algn="l" defTabSz="457208" rtl="0" eaLnBrk="1" latinLnBrk="0" hangingPunct="1">
        <a:defRPr sz="1800" kern="1200">
          <a:solidFill>
            <a:schemeClr val="tx1"/>
          </a:solidFill>
          <a:latin typeface="+mn-lt"/>
          <a:ea typeface="+mn-ea"/>
          <a:cs typeface="+mn-cs"/>
        </a:defRPr>
      </a:lvl8pPr>
      <a:lvl9pPr marL="3657661" algn="l" defTabSz="45720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47.xm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7.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7.xml"/><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58.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7.xml"/><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3.xml"/><Relationship Id="rId5" Type="http://schemas.openxmlformats.org/officeDocument/2006/relationships/image" Target="../media/image24.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2">
            <a:extLst>
              <a:ext uri="{FF2B5EF4-FFF2-40B4-BE49-F238E27FC236}">
                <a16:creationId xmlns:a16="http://schemas.microsoft.com/office/drawing/2014/main" id="{379C0369-A022-4605-B2F4-7773B74CCC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6">
            <a:extLst>
              <a:ext uri="{FF2B5EF4-FFF2-40B4-BE49-F238E27FC236}">
                <a16:creationId xmlns:a16="http://schemas.microsoft.com/office/drawing/2014/main" id="{FFFD28B7-CC22-4615-B487-71F0110401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521144" y="911116"/>
            <a:ext cx="687754"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Rectangle 8">
            <a:extLst>
              <a:ext uri="{FF2B5EF4-FFF2-40B4-BE49-F238E27FC236}">
                <a16:creationId xmlns:a16="http://schemas.microsoft.com/office/drawing/2014/main" id="{712E4DE6-A2E5-4786-B1B9-795E13D129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0" y="1370435"/>
            <a:ext cx="527226"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7">
            <a:extLst>
              <a:ext uri="{FF2B5EF4-FFF2-40B4-BE49-F238E27FC236}">
                <a16:creationId xmlns:a16="http://schemas.microsoft.com/office/drawing/2014/main" id="{176DEB1C-09CA-478A-AEEF-963E898973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800164" y="643467"/>
            <a:ext cx="409371"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Rectangle 8">
            <a:extLst>
              <a:ext uri="{FF2B5EF4-FFF2-40B4-BE49-F238E27FC236}">
                <a16:creationId xmlns:a16="http://schemas.microsoft.com/office/drawing/2014/main" id="{28861D55-9A89-4552-8E10-2201E1991D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795528" y="644382"/>
            <a:ext cx="10734055"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042AF064-9A99-414D-A496-B69D0DFA1B23}"/>
              </a:ext>
            </a:extLst>
          </p:cNvPr>
          <p:cNvSpPr>
            <a:spLocks noGrp="1"/>
          </p:cNvSpPr>
          <p:nvPr>
            <p:ph type="ctrTitle"/>
          </p:nvPr>
        </p:nvSpPr>
        <p:spPr>
          <a:xfrm>
            <a:off x="662417" y="1430685"/>
            <a:ext cx="6596678" cy="1832969"/>
          </a:xfrm>
        </p:spPr>
        <p:txBody>
          <a:bodyPr vert="horz" lIns="91440" tIns="45720" rIns="91440" bIns="45720" rtlCol="0" anchor="b">
            <a:normAutofit fontScale="90000"/>
          </a:bodyPr>
          <a:lstStyle/>
          <a:p>
            <a:pPr defTabSz="914400" eaLnBrk="1" hangingPunct="1">
              <a:lnSpc>
                <a:spcPct val="90000"/>
              </a:lnSpc>
            </a:pPr>
            <a:br>
              <a:rPr lang="en-US" sz="4200" b="1" kern="1200" dirty="0">
                <a:solidFill>
                  <a:srgbClr val="FFFFFF"/>
                </a:solidFill>
                <a:latin typeface="+mj-lt"/>
                <a:ea typeface="+mj-ea"/>
                <a:cs typeface="+mj-cs"/>
              </a:rPr>
            </a:br>
            <a:r>
              <a:rPr lang="en-US" sz="4200" b="1" kern="1200" dirty="0">
                <a:solidFill>
                  <a:srgbClr val="FFFFFF"/>
                </a:solidFill>
                <a:latin typeface="+mj-lt"/>
                <a:ea typeface="+mj-ea"/>
                <a:cs typeface="+mj-cs"/>
              </a:rPr>
              <a:t> </a:t>
            </a:r>
            <a:r>
              <a:rPr lang="en-US" sz="4200" b="1" kern="1200" dirty="0">
                <a:solidFill>
                  <a:srgbClr val="FFFFFF"/>
                </a:solidFill>
                <a:effectLst/>
                <a:latin typeface="+mj-lt"/>
                <a:ea typeface="+mj-ea"/>
                <a:cs typeface="+mj-cs"/>
              </a:rPr>
              <a:t>Novel Strategies Combining BTK and Bcl-2 Inhibitors in CLL </a:t>
            </a:r>
            <a:endParaRPr lang="en-US" sz="4200" b="1" kern="1200" dirty="0">
              <a:solidFill>
                <a:srgbClr val="FFFFFF"/>
              </a:solidFill>
              <a:latin typeface="+mj-lt"/>
              <a:ea typeface="+mj-ea"/>
              <a:cs typeface="+mj-cs"/>
            </a:endParaRPr>
          </a:p>
        </p:txBody>
      </p:sp>
      <p:sp>
        <p:nvSpPr>
          <p:cNvPr id="3" name="Subtitle 2">
            <a:extLst>
              <a:ext uri="{FF2B5EF4-FFF2-40B4-BE49-F238E27FC236}">
                <a16:creationId xmlns:a16="http://schemas.microsoft.com/office/drawing/2014/main" id="{FB2D5DC0-7623-4203-8777-D2384109D6BD}"/>
              </a:ext>
            </a:extLst>
          </p:cNvPr>
          <p:cNvSpPr>
            <a:spLocks noGrp="1"/>
          </p:cNvSpPr>
          <p:nvPr>
            <p:ph type="subTitle" idx="1"/>
          </p:nvPr>
        </p:nvSpPr>
        <p:spPr>
          <a:xfrm>
            <a:off x="1130562" y="3530388"/>
            <a:ext cx="6941085" cy="1065766"/>
          </a:xfrm>
        </p:spPr>
        <p:txBody>
          <a:bodyPr vert="horz" lIns="91440" tIns="45720" rIns="91440" bIns="45720" rtlCol="0">
            <a:noAutofit/>
          </a:bodyPr>
          <a:lstStyle/>
          <a:p>
            <a:pPr algn="l" defTabSz="914400" eaLnBrk="1" hangingPunct="1">
              <a:lnSpc>
                <a:spcPct val="90000"/>
              </a:lnSpc>
              <a:spcBef>
                <a:spcPts val="1000"/>
              </a:spcBef>
            </a:pPr>
            <a:r>
              <a:rPr lang="en-US" sz="2000" b="1" kern="1200" dirty="0">
                <a:solidFill>
                  <a:srgbClr val="FFFFFF"/>
                </a:solidFill>
                <a:latin typeface="+mn-lt"/>
                <a:ea typeface="+mn-ea"/>
                <a:cs typeface="+mn-cs"/>
              </a:rPr>
              <a:t>Matthew S. Davids, MD, </a:t>
            </a:r>
            <a:r>
              <a:rPr lang="en-US" sz="2000" b="1" kern="1200" dirty="0" err="1">
                <a:solidFill>
                  <a:srgbClr val="FFFFFF"/>
                </a:solidFill>
                <a:latin typeface="+mn-lt"/>
                <a:ea typeface="+mn-ea"/>
                <a:cs typeface="+mn-cs"/>
              </a:rPr>
              <a:t>MMSc</a:t>
            </a:r>
            <a:br>
              <a:rPr lang="en-US" sz="1800" kern="1200" dirty="0">
                <a:solidFill>
                  <a:srgbClr val="FFFFFF"/>
                </a:solidFill>
                <a:latin typeface="+mn-lt"/>
                <a:ea typeface="+mn-ea"/>
                <a:cs typeface="+mn-cs"/>
              </a:rPr>
            </a:br>
            <a:r>
              <a:rPr lang="en-US" sz="1800" kern="1200" dirty="0">
                <a:solidFill>
                  <a:srgbClr val="FFFFFF"/>
                </a:solidFill>
                <a:latin typeface="+mn-lt"/>
                <a:ea typeface="+mn-ea"/>
                <a:cs typeface="+mn-cs"/>
              </a:rPr>
              <a:t>Director of Clinical Research, Division of Lymphoma</a:t>
            </a:r>
            <a:br>
              <a:rPr lang="en-US" sz="1800" kern="1200" dirty="0">
                <a:solidFill>
                  <a:srgbClr val="FFFFFF"/>
                </a:solidFill>
                <a:latin typeface="+mn-lt"/>
                <a:ea typeface="+mn-ea"/>
                <a:cs typeface="+mn-cs"/>
              </a:rPr>
            </a:br>
            <a:r>
              <a:rPr lang="en-US" sz="1800" kern="1200" dirty="0">
                <a:solidFill>
                  <a:srgbClr val="FFFFFF"/>
                </a:solidFill>
                <a:latin typeface="+mn-lt"/>
                <a:ea typeface="+mn-ea"/>
                <a:cs typeface="+mn-cs"/>
              </a:rPr>
              <a:t>Dana-Farber Cancer Institute</a:t>
            </a:r>
            <a:br>
              <a:rPr lang="en-US" sz="1800" kern="1200" dirty="0">
                <a:solidFill>
                  <a:srgbClr val="FFFFFF"/>
                </a:solidFill>
                <a:latin typeface="+mn-lt"/>
                <a:ea typeface="+mn-ea"/>
                <a:cs typeface="+mn-cs"/>
              </a:rPr>
            </a:br>
            <a:r>
              <a:rPr lang="en-US" sz="1800" kern="1200" dirty="0">
                <a:solidFill>
                  <a:srgbClr val="FFFFFF"/>
                </a:solidFill>
                <a:latin typeface="+mn-lt"/>
                <a:ea typeface="+mn-ea"/>
                <a:cs typeface="+mn-cs"/>
              </a:rPr>
              <a:t>Associate Professor of Medicine | Harvard Medical School</a:t>
            </a:r>
            <a:br>
              <a:rPr lang="en-US" sz="1800" kern="1200" dirty="0">
                <a:solidFill>
                  <a:srgbClr val="FFFFFF"/>
                </a:solidFill>
                <a:latin typeface="+mn-lt"/>
                <a:ea typeface="+mn-ea"/>
                <a:cs typeface="+mn-cs"/>
              </a:rPr>
            </a:br>
            <a:r>
              <a:rPr lang="en-US" sz="1800" kern="1200" dirty="0">
                <a:solidFill>
                  <a:srgbClr val="FFFFFF"/>
                </a:solidFill>
                <a:latin typeface="+mn-lt"/>
                <a:ea typeface="+mn-ea"/>
                <a:cs typeface="+mn-cs"/>
              </a:rPr>
              <a:t>Boston, USA</a:t>
            </a:r>
          </a:p>
        </p:txBody>
      </p:sp>
      <p:pic>
        <p:nvPicPr>
          <p:cNvPr id="7" name="Picture 6">
            <a:extLst>
              <a:ext uri="{FF2B5EF4-FFF2-40B4-BE49-F238E27FC236}">
                <a16:creationId xmlns:a16="http://schemas.microsoft.com/office/drawing/2014/main" id="{77FC8411-E672-4BD6-AE53-19576DBFD710}"/>
              </a:ext>
            </a:extLst>
          </p:cNvPr>
          <p:cNvPicPr>
            <a:picLocks noChangeAspect="1"/>
          </p:cNvPicPr>
          <p:nvPr/>
        </p:nvPicPr>
        <p:blipFill>
          <a:blip r:embed="rId2"/>
          <a:stretch>
            <a:fillRect/>
          </a:stretch>
        </p:blipFill>
        <p:spPr>
          <a:xfrm>
            <a:off x="7218582" y="1939636"/>
            <a:ext cx="4173253" cy="3004742"/>
          </a:xfrm>
          <a:prstGeom prst="rect">
            <a:avLst/>
          </a:prstGeom>
        </p:spPr>
      </p:pic>
    </p:spTree>
    <p:extLst>
      <p:ext uri="{BB962C8B-B14F-4D97-AF65-F5344CB8AC3E}">
        <p14:creationId xmlns:p14="http://schemas.microsoft.com/office/powerpoint/2010/main" val="26115248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AC58F9E6-D558-F347-821A-3D95ED6F3288}"/>
              </a:ext>
            </a:extLst>
          </p:cNvPr>
          <p:cNvGrpSpPr/>
          <p:nvPr/>
        </p:nvGrpSpPr>
        <p:grpSpPr>
          <a:xfrm>
            <a:off x="0" y="1581177"/>
            <a:ext cx="8610599" cy="3704357"/>
            <a:chOff x="1311639" y="2342202"/>
            <a:chExt cx="9421318" cy="3480384"/>
          </a:xfrm>
        </p:grpSpPr>
        <p:grpSp>
          <p:nvGrpSpPr>
            <p:cNvPr id="24" name="Group 23">
              <a:extLst>
                <a:ext uri="{FF2B5EF4-FFF2-40B4-BE49-F238E27FC236}">
                  <a16:creationId xmlns:a16="http://schemas.microsoft.com/office/drawing/2014/main" id="{F961035E-1BF2-4E97-95A1-C6A612777104}"/>
                </a:ext>
              </a:extLst>
            </p:cNvPr>
            <p:cNvGrpSpPr/>
            <p:nvPr/>
          </p:nvGrpSpPr>
          <p:grpSpPr>
            <a:xfrm>
              <a:off x="1311639" y="2342202"/>
              <a:ext cx="9421318" cy="3480384"/>
              <a:chOff x="5957754" y="2200875"/>
              <a:chExt cx="5928127" cy="3480384"/>
            </a:xfrm>
          </p:grpSpPr>
          <p:graphicFrame>
            <p:nvGraphicFramePr>
              <p:cNvPr id="6" name="Chart 5">
                <a:extLst>
                  <a:ext uri="{FF2B5EF4-FFF2-40B4-BE49-F238E27FC236}">
                    <a16:creationId xmlns:a16="http://schemas.microsoft.com/office/drawing/2014/main" id="{03CB407C-9EAE-4FD9-A83E-84E7AE147EA1}"/>
                  </a:ext>
                </a:extLst>
              </p:cNvPr>
              <p:cNvGraphicFramePr/>
              <p:nvPr/>
            </p:nvGraphicFramePr>
            <p:xfrm>
              <a:off x="5957754" y="2653033"/>
              <a:ext cx="5928127" cy="3028226"/>
            </p:xfrm>
            <a:graphic>
              <a:graphicData uri="http://schemas.openxmlformats.org/drawingml/2006/chart">
                <c:chart xmlns:c="http://schemas.openxmlformats.org/drawingml/2006/chart" xmlns:r="http://schemas.openxmlformats.org/officeDocument/2006/relationships" r:id="rId3"/>
              </a:graphicData>
            </a:graphic>
          </p:graphicFrame>
          <p:sp>
            <p:nvSpPr>
              <p:cNvPr id="20" name="TextBox 19">
                <a:extLst>
                  <a:ext uri="{FF2B5EF4-FFF2-40B4-BE49-F238E27FC236}">
                    <a16:creationId xmlns:a16="http://schemas.microsoft.com/office/drawing/2014/main" id="{4EAB82D2-4896-FE42-AA9B-0E158DBA034D}"/>
                  </a:ext>
                </a:extLst>
              </p:cNvPr>
              <p:cNvSpPr txBox="1"/>
              <p:nvPr/>
            </p:nvSpPr>
            <p:spPr>
              <a:xfrm>
                <a:off x="6936940" y="2200875"/>
                <a:ext cx="4262035" cy="34700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000000"/>
                    </a:solidFill>
                    <a:effectLst/>
                    <a:uLnTx/>
                    <a:uFillTx/>
                    <a:latin typeface="Calibri" panose="020F0502020204030204"/>
                    <a:ea typeface="+mn-ea"/>
                    <a:cs typeface="Arial" panose="020B0604020202020204" pitchFamily="34" charset="0"/>
                  </a:rPr>
                  <a:t>Best Overall </a:t>
                </a:r>
                <a:r>
                  <a:rPr kumimoji="0" lang="en-US" sz="1800" b="1" i="0" u="none" strike="noStrike" kern="0" cap="none" spc="0" normalizeH="0" baseline="0" noProof="0" dirty="0" err="1">
                    <a:ln>
                      <a:noFill/>
                    </a:ln>
                    <a:solidFill>
                      <a:srgbClr val="000000"/>
                    </a:solidFill>
                    <a:effectLst/>
                    <a:uLnTx/>
                    <a:uFillTx/>
                    <a:latin typeface="Calibri" panose="020F0502020204030204"/>
                    <a:ea typeface="+mn-ea"/>
                    <a:cs typeface="Arial" panose="020B0604020202020204" pitchFamily="34" charset="0"/>
                  </a:rPr>
                  <a:t>Response</a:t>
                </a:r>
                <a:r>
                  <a:rPr kumimoji="0" lang="en-US" sz="1800" b="1" i="0" u="none" strike="noStrike" kern="0" cap="none" spc="0" normalizeH="0" baseline="30000" noProof="0" dirty="0" err="1">
                    <a:ln>
                      <a:noFill/>
                    </a:ln>
                    <a:solidFill>
                      <a:srgbClr val="000000"/>
                    </a:solidFill>
                    <a:effectLst/>
                    <a:uLnTx/>
                    <a:uFillTx/>
                    <a:latin typeface="Calibri" panose="020F0502020204030204"/>
                    <a:ea typeface="+mn-ea"/>
                    <a:cs typeface="Arial" panose="020B0604020202020204" pitchFamily="34" charset="0"/>
                  </a:rPr>
                  <a:t>b</a:t>
                </a:r>
                <a:endParaRPr kumimoji="0" lang="en-US" sz="1800" b="1" i="0" u="none" strike="sngStrike" kern="0" cap="none" spc="0" normalizeH="0" baseline="30000" noProof="0" dirty="0">
                  <a:ln>
                    <a:noFill/>
                  </a:ln>
                  <a:solidFill>
                    <a:srgbClr val="FF0000"/>
                  </a:solidFill>
                  <a:effectLst/>
                  <a:uLnTx/>
                  <a:uFillTx/>
                  <a:latin typeface="Calibri" panose="020F0502020204030204"/>
                  <a:ea typeface="+mn-ea"/>
                  <a:cs typeface="Arial" panose="020B0604020202020204" pitchFamily="34" charset="0"/>
                </a:endParaRPr>
              </a:p>
            </p:txBody>
          </p:sp>
          <p:sp>
            <p:nvSpPr>
              <p:cNvPr id="3" name="TextBox 2">
                <a:extLst>
                  <a:ext uri="{FF2B5EF4-FFF2-40B4-BE49-F238E27FC236}">
                    <a16:creationId xmlns:a16="http://schemas.microsoft.com/office/drawing/2014/main" id="{9FB1D395-58DD-0349-8F36-571FECD82E8D}"/>
                  </a:ext>
                </a:extLst>
              </p:cNvPr>
              <p:cNvSpPr txBox="1"/>
              <p:nvPr/>
            </p:nvSpPr>
            <p:spPr>
              <a:xfrm>
                <a:off x="7915441" y="2548423"/>
                <a:ext cx="424737" cy="28916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96%</a:t>
                </a:r>
              </a:p>
            </p:txBody>
          </p:sp>
          <p:sp>
            <p:nvSpPr>
              <p:cNvPr id="23" name="TextBox 22">
                <a:extLst>
                  <a:ext uri="{FF2B5EF4-FFF2-40B4-BE49-F238E27FC236}">
                    <a16:creationId xmlns:a16="http://schemas.microsoft.com/office/drawing/2014/main" id="{B3A3D392-A12E-EA4C-8920-DA3C34CA5C0B}"/>
                  </a:ext>
                </a:extLst>
              </p:cNvPr>
              <p:cNvSpPr txBox="1"/>
              <p:nvPr/>
            </p:nvSpPr>
            <p:spPr>
              <a:xfrm>
                <a:off x="9602608" y="2543092"/>
                <a:ext cx="430718" cy="28916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96%</a:t>
                </a:r>
              </a:p>
            </p:txBody>
          </p:sp>
        </p:grpSp>
        <p:sp>
          <p:nvSpPr>
            <p:cNvPr id="17" name="TextBox 16">
              <a:extLst>
                <a:ext uri="{FF2B5EF4-FFF2-40B4-BE49-F238E27FC236}">
                  <a16:creationId xmlns:a16="http://schemas.microsoft.com/office/drawing/2014/main" id="{D4C5E15C-1534-9342-B946-883A75FB7532}"/>
                </a:ext>
              </a:extLst>
            </p:cNvPr>
            <p:cNvSpPr txBox="1"/>
            <p:nvPr/>
          </p:nvSpPr>
          <p:spPr>
            <a:xfrm>
              <a:off x="5881934" y="3306414"/>
              <a:ext cx="933186" cy="49158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56%</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a:t>
              </a:r>
              <a:r>
                <a:rPr kumimoji="0" lang="en-US" sz="1400" b="1"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CRi</a:t>
              </a: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p>
          </p:txBody>
        </p:sp>
        <p:sp>
          <p:nvSpPr>
            <p:cNvPr id="26" name="TextBox 25">
              <a:extLst>
                <a:ext uri="{FF2B5EF4-FFF2-40B4-BE49-F238E27FC236}">
                  <a16:creationId xmlns:a16="http://schemas.microsoft.com/office/drawing/2014/main" id="{D63D416C-28F3-244D-9DEC-5DE20C4625B4}"/>
                </a:ext>
              </a:extLst>
            </p:cNvPr>
            <p:cNvSpPr txBox="1"/>
            <p:nvPr/>
          </p:nvSpPr>
          <p:spPr>
            <a:xfrm>
              <a:off x="8540309" y="3306413"/>
              <a:ext cx="933186" cy="49158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55%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a:t>
              </a:r>
              <a:r>
                <a:rPr kumimoji="0" lang="en-US" sz="1400" b="1"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CRi</a:t>
              </a: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p>
          </p:txBody>
        </p:sp>
      </p:grpSp>
      <p:sp>
        <p:nvSpPr>
          <p:cNvPr id="2" name="Title 1">
            <a:extLst>
              <a:ext uri="{FF2B5EF4-FFF2-40B4-BE49-F238E27FC236}">
                <a16:creationId xmlns:a16="http://schemas.microsoft.com/office/drawing/2014/main" id="{65951C38-11C6-4CAF-B958-1A7133625C57}"/>
              </a:ext>
            </a:extLst>
          </p:cNvPr>
          <p:cNvSpPr>
            <a:spLocks noGrp="1"/>
          </p:cNvSpPr>
          <p:nvPr>
            <p:ph type="title"/>
          </p:nvPr>
        </p:nvSpPr>
        <p:spPr>
          <a:xfrm>
            <a:off x="423334" y="63837"/>
            <a:ext cx="11612852" cy="1295246"/>
          </a:xfrm>
        </p:spPr>
        <p:txBody>
          <a:bodyPr>
            <a:noAutofit/>
          </a:bodyPr>
          <a:lstStyle/>
          <a:p>
            <a:pPr>
              <a:lnSpc>
                <a:spcPts val="3040"/>
              </a:lnSpc>
            </a:pPr>
            <a:r>
              <a:rPr lang="en-NZ" dirty="0"/>
              <a:t>CAPTIVATE: Primary Endpoint of CR </a:t>
            </a:r>
            <a:r>
              <a:rPr lang="en-NZ" dirty="0" err="1"/>
              <a:t>Rate</a:t>
            </a:r>
            <a:r>
              <a:rPr lang="en-NZ" baseline="30000" dirty="0" err="1"/>
              <a:t>a</a:t>
            </a:r>
            <a:r>
              <a:rPr lang="en-NZ" dirty="0"/>
              <a:t>: Fixed-Duration </a:t>
            </a:r>
            <a:br>
              <a:rPr lang="en-NZ" dirty="0"/>
            </a:br>
            <a:r>
              <a:rPr lang="en-NZ" dirty="0"/>
              <a:t>Treatment with Ibrutinib + </a:t>
            </a:r>
            <a:r>
              <a:rPr lang="en-NZ" dirty="0" err="1"/>
              <a:t>Venetoclax</a:t>
            </a:r>
            <a:r>
              <a:rPr lang="en-NZ" dirty="0"/>
              <a:t> Provides </a:t>
            </a:r>
            <a:br>
              <a:rPr lang="en-NZ" dirty="0"/>
            </a:br>
            <a:r>
              <a:rPr lang="en-NZ" dirty="0"/>
              <a:t>Deep, Durable Responses</a:t>
            </a:r>
          </a:p>
        </p:txBody>
      </p:sp>
      <p:sp>
        <p:nvSpPr>
          <p:cNvPr id="4" name="Footer Placeholder 3">
            <a:extLst>
              <a:ext uri="{FF2B5EF4-FFF2-40B4-BE49-F238E27FC236}">
                <a16:creationId xmlns:a16="http://schemas.microsoft.com/office/drawing/2014/main" id="{7F5F72DE-9258-4878-AE46-22C4174992B8}"/>
              </a:ext>
            </a:extLst>
          </p:cNvPr>
          <p:cNvSpPr>
            <a:spLocks noGrp="1"/>
          </p:cNvSpPr>
          <p:nvPr>
            <p:ph type="ftr" sz="quarter" idx="11"/>
          </p:nvPr>
        </p:nvSpPr>
        <p:spPr>
          <a:xfrm>
            <a:off x="423333" y="6282419"/>
            <a:ext cx="10832495" cy="453404"/>
          </a:xfrm>
        </p:spPr>
        <p:txBody>
          <a:bodyPr>
            <a:noAutofit/>
          </a:bodyPr>
          <a:lstStyle/>
          <a:p>
            <a:pPr marL="0" marR="0" lvl="0" indent="0" algn="l" defTabSz="914400" rtl="0" eaLnBrk="1" fontAlgn="base" latinLnBrk="0" hangingPunct="1">
              <a:lnSpc>
                <a:spcPct val="100000"/>
              </a:lnSpc>
              <a:spcBef>
                <a:spcPts val="0"/>
              </a:spcBef>
              <a:spcAft>
                <a:spcPts val="0"/>
              </a:spcAft>
              <a:buClr>
                <a:srgbClr val="336699">
                  <a:lumMod val="75000"/>
                </a:srgbClr>
              </a:buClr>
              <a:buSzPct val="100000"/>
              <a:buFontTx/>
              <a:buNone/>
              <a:tabLst/>
              <a:defRPr/>
            </a:pPr>
            <a:r>
              <a:rPr kumimoji="0" lang="en-US" sz="1200" b="0" i="0" u="none" strike="noStrike" kern="1200" cap="none" spc="0" normalizeH="0" baseline="0" noProof="0" dirty="0" err="1">
                <a:ln>
                  <a:noFill/>
                </a:ln>
                <a:solidFill>
                  <a:srgbClr val="336699">
                    <a:lumMod val="75000"/>
                  </a:srgbClr>
                </a:solidFill>
                <a:effectLst/>
                <a:uLnTx/>
                <a:uFillTx/>
                <a:latin typeface="Calibri" charset="0"/>
                <a:ea typeface="+mn-ea"/>
                <a:cs typeface="Calibri" charset="0"/>
              </a:rPr>
              <a:t>nPR</a:t>
            </a:r>
            <a:r>
              <a:rPr kumimoji="0" lang="en-US" sz="1200" b="0" i="0" u="none" strike="noStrike" kern="1200" cap="none" spc="0" normalizeH="0" baseline="0" noProof="0" dirty="0">
                <a:ln>
                  <a:noFill/>
                </a:ln>
                <a:solidFill>
                  <a:srgbClr val="336699">
                    <a:lumMod val="75000"/>
                  </a:srgbClr>
                </a:solidFill>
                <a:effectLst/>
                <a:uLnTx/>
                <a:uFillTx/>
                <a:latin typeface="Calibri" charset="0"/>
                <a:ea typeface="+mn-ea"/>
                <a:cs typeface="Calibri" charset="0"/>
              </a:rPr>
              <a:t>, nodular partial response; PR, partial response; DOCR, duration of complete response.</a:t>
            </a:r>
            <a:endParaRPr kumimoji="0" lang="en-US" sz="1200" b="0" i="0" u="none" strike="noStrike" kern="1200" cap="none" spc="0" normalizeH="0" baseline="30000" noProof="0" dirty="0">
              <a:ln>
                <a:noFill/>
              </a:ln>
              <a:solidFill>
                <a:srgbClr val="336699">
                  <a:lumMod val="75000"/>
                </a:srgbClr>
              </a:solidFill>
              <a:effectLst/>
              <a:uLnTx/>
              <a:uFillTx/>
              <a:latin typeface="Calibri" charset="0"/>
              <a:ea typeface="+mn-ea"/>
              <a:cs typeface="Calibri" charset="0"/>
            </a:endParaRPr>
          </a:p>
          <a:p>
            <a:pPr marL="0" marR="0" lvl="0" indent="0" algn="l" defTabSz="914400" rtl="0" eaLnBrk="1" fontAlgn="base" latinLnBrk="0" hangingPunct="1">
              <a:lnSpc>
                <a:spcPct val="100000"/>
              </a:lnSpc>
              <a:spcBef>
                <a:spcPts val="0"/>
              </a:spcBef>
              <a:spcAft>
                <a:spcPts val="0"/>
              </a:spcAft>
              <a:buClr>
                <a:srgbClr val="336699">
                  <a:lumMod val="75000"/>
                </a:srgbClr>
              </a:buClr>
              <a:buSzPct val="100000"/>
              <a:buFontTx/>
              <a:buNone/>
              <a:tabLst/>
              <a:defRPr/>
            </a:pPr>
            <a:r>
              <a:rPr kumimoji="0" lang="en-US" sz="1200" b="0" i="0" u="none" strike="noStrike" kern="1200" cap="none" spc="0" normalizeH="0" baseline="30000" noProof="0" dirty="0" err="1">
                <a:ln>
                  <a:noFill/>
                </a:ln>
                <a:solidFill>
                  <a:srgbClr val="336699">
                    <a:lumMod val="75000"/>
                  </a:srgbClr>
                </a:solidFill>
                <a:effectLst/>
                <a:uLnTx/>
                <a:uFillTx/>
                <a:latin typeface="Calibri" charset="0"/>
                <a:ea typeface="+mn-ea"/>
                <a:cs typeface="Calibri" charset="0"/>
              </a:rPr>
              <a:t>a</a:t>
            </a:r>
            <a:r>
              <a:rPr kumimoji="0" lang="en-US" sz="1200" b="0" i="0" u="none" strike="noStrike" kern="1200" cap="none" spc="0" normalizeH="0" baseline="0" noProof="0" dirty="0" err="1">
                <a:ln>
                  <a:noFill/>
                </a:ln>
                <a:solidFill>
                  <a:srgbClr val="336699">
                    <a:lumMod val="75000"/>
                  </a:srgbClr>
                </a:solidFill>
                <a:effectLst/>
                <a:uLnTx/>
                <a:uFillTx/>
                <a:latin typeface="Calibri" charset="0"/>
                <a:ea typeface="+mn-ea"/>
                <a:cs typeface="Calibri" charset="0"/>
              </a:rPr>
              <a:t>Proportion</a:t>
            </a:r>
            <a:r>
              <a:rPr kumimoji="0" lang="en-US" sz="1200" b="0" i="0" u="none" strike="noStrike" kern="1200" cap="none" spc="0" normalizeH="0" baseline="0" noProof="0" dirty="0">
                <a:ln>
                  <a:noFill/>
                </a:ln>
                <a:solidFill>
                  <a:srgbClr val="336699">
                    <a:lumMod val="75000"/>
                  </a:srgbClr>
                </a:solidFill>
                <a:effectLst/>
                <a:uLnTx/>
                <a:uFillTx/>
                <a:latin typeface="Calibri" charset="0"/>
                <a:ea typeface="+mn-ea"/>
                <a:cs typeface="Calibri" charset="0"/>
              </a:rPr>
              <a:t> of patients with CR or </a:t>
            </a:r>
            <a:r>
              <a:rPr kumimoji="0" lang="en-US" sz="1200" b="0" i="0" u="none" strike="noStrike" kern="1200" cap="none" spc="0" normalizeH="0" baseline="0" noProof="0" dirty="0" err="1">
                <a:ln>
                  <a:noFill/>
                </a:ln>
                <a:solidFill>
                  <a:srgbClr val="336699">
                    <a:lumMod val="75000"/>
                  </a:srgbClr>
                </a:solidFill>
                <a:effectLst/>
                <a:uLnTx/>
                <a:uFillTx/>
                <a:latin typeface="Calibri" charset="0"/>
                <a:ea typeface="+mn-ea"/>
                <a:cs typeface="Calibri" charset="0"/>
              </a:rPr>
              <a:t>CRi</a:t>
            </a:r>
            <a:r>
              <a:rPr kumimoji="0" lang="en-US" sz="1200" b="0" i="0" u="none" strike="noStrike" kern="1200" cap="none" spc="0" normalizeH="0" baseline="0" noProof="0" dirty="0">
                <a:ln>
                  <a:noFill/>
                </a:ln>
                <a:solidFill>
                  <a:srgbClr val="336699">
                    <a:lumMod val="75000"/>
                  </a:srgbClr>
                </a:solidFill>
                <a:effectLst/>
                <a:uLnTx/>
                <a:uFillTx/>
                <a:latin typeface="Calibri" charset="0"/>
                <a:ea typeface="+mn-ea"/>
                <a:cs typeface="Calibri" charset="0"/>
              </a:rPr>
              <a:t>. </a:t>
            </a:r>
            <a:r>
              <a:rPr kumimoji="0" lang="en-US" sz="1200" b="0" i="0" u="none" strike="noStrike" kern="1200" cap="none" spc="0" normalizeH="0" baseline="30000" noProof="0" dirty="0" err="1">
                <a:ln>
                  <a:noFill/>
                </a:ln>
                <a:solidFill>
                  <a:srgbClr val="336699">
                    <a:lumMod val="75000"/>
                  </a:srgbClr>
                </a:solidFill>
                <a:effectLst/>
                <a:uLnTx/>
                <a:uFillTx/>
                <a:latin typeface="Calibri" charset="0"/>
                <a:ea typeface="+mn-ea"/>
                <a:cs typeface="Calibri" charset="0"/>
              </a:rPr>
              <a:t>b</a:t>
            </a:r>
            <a:r>
              <a:rPr kumimoji="0" lang="en-US" sz="1200" b="0" i="0" u="none" strike="noStrike" kern="1200" cap="none" spc="0" normalizeH="0" baseline="0" noProof="0" dirty="0" err="1">
                <a:ln>
                  <a:noFill/>
                </a:ln>
                <a:solidFill>
                  <a:srgbClr val="336699">
                    <a:lumMod val="75000"/>
                  </a:srgbClr>
                </a:solidFill>
                <a:effectLst/>
                <a:uLnTx/>
                <a:uFillTx/>
                <a:latin typeface="Calibri" charset="0"/>
                <a:ea typeface="+mn-ea"/>
                <a:cs typeface="Calibri" charset="0"/>
              </a:rPr>
              <a:t>Overall</a:t>
            </a:r>
            <a:r>
              <a:rPr kumimoji="0" lang="en-US" sz="1200" b="0" i="0" u="none" strike="noStrike" kern="1200" cap="none" spc="0" normalizeH="0" baseline="0" noProof="0" dirty="0">
                <a:ln>
                  <a:noFill/>
                </a:ln>
                <a:solidFill>
                  <a:srgbClr val="336699">
                    <a:lumMod val="75000"/>
                  </a:srgbClr>
                </a:solidFill>
                <a:effectLst/>
                <a:uLnTx/>
                <a:uFillTx/>
                <a:latin typeface="Calibri" charset="0"/>
                <a:ea typeface="+mn-ea"/>
                <a:cs typeface="Calibri" charset="0"/>
              </a:rPr>
              <a:t> response was assessed at the end of Cycle 3, on Day 1 of Cycles 7, 10, 13, 19, 25, 28, and 31, and every 6 months thereafter. </a:t>
            </a:r>
          </a:p>
          <a:p>
            <a:pPr marL="0" marR="0" lvl="0" indent="0" algn="l" defTabSz="914400" rtl="0" eaLnBrk="1" fontAlgn="base" latinLnBrk="0" hangingPunct="1">
              <a:lnSpc>
                <a:spcPct val="100000"/>
              </a:lnSpc>
              <a:spcBef>
                <a:spcPts val="0"/>
              </a:spcBef>
              <a:spcAft>
                <a:spcPts val="0"/>
              </a:spcAft>
              <a:buClr>
                <a:srgbClr val="336699">
                  <a:lumMod val="75000"/>
                </a:srgbClr>
              </a:buClr>
              <a:buSzPct val="100000"/>
              <a:buFontTx/>
              <a:buNone/>
              <a:tabLst/>
              <a:defRPr/>
            </a:pPr>
            <a:r>
              <a:rPr kumimoji="0" lang="en-US" sz="1200" b="0" i="0" u="none" strike="noStrike" kern="1200" cap="none" spc="0" normalizeH="0" baseline="0" noProof="0" dirty="0">
                <a:ln>
                  <a:noFill/>
                </a:ln>
                <a:solidFill>
                  <a:srgbClr val="336699">
                    <a:lumMod val="75000"/>
                  </a:srgbClr>
                </a:solidFill>
                <a:effectLst/>
                <a:uLnTx/>
                <a:uFillTx/>
                <a:latin typeface="Calibri" charset="0"/>
                <a:ea typeface="+mn-ea"/>
                <a:cs typeface="Calibri" charset="0"/>
              </a:rPr>
              <a:t>1. Eichhorst B et al. </a:t>
            </a:r>
            <a:r>
              <a:rPr kumimoji="0" lang="en-US" sz="1200" b="0" i="1" u="none" strike="noStrike" kern="1200" cap="none" spc="0" normalizeH="0" baseline="0" noProof="0" dirty="0">
                <a:ln>
                  <a:noFill/>
                </a:ln>
                <a:solidFill>
                  <a:srgbClr val="336699">
                    <a:lumMod val="75000"/>
                  </a:srgbClr>
                </a:solidFill>
                <a:effectLst/>
                <a:uLnTx/>
                <a:uFillTx/>
                <a:latin typeface="Calibri" charset="0"/>
                <a:ea typeface="+mn-ea"/>
                <a:cs typeface="Calibri" charset="0"/>
              </a:rPr>
              <a:t>Lancet Oncol.</a:t>
            </a:r>
            <a:r>
              <a:rPr kumimoji="0" lang="en-US" sz="1200" b="0" i="0" u="none" strike="noStrike" kern="1200" cap="none" spc="0" normalizeH="0" baseline="0" noProof="0" dirty="0">
                <a:ln>
                  <a:noFill/>
                </a:ln>
                <a:solidFill>
                  <a:srgbClr val="336699">
                    <a:lumMod val="75000"/>
                  </a:srgbClr>
                </a:solidFill>
                <a:effectLst/>
                <a:uLnTx/>
                <a:uFillTx/>
                <a:latin typeface="Calibri" charset="0"/>
                <a:ea typeface="+mn-ea"/>
                <a:cs typeface="Calibri" charset="0"/>
              </a:rPr>
              <a:t> 2016;17:928-942.</a:t>
            </a:r>
          </a:p>
        </p:txBody>
      </p:sp>
      <p:sp>
        <p:nvSpPr>
          <p:cNvPr id="21" name="Date Placeholder 5">
            <a:extLst>
              <a:ext uri="{FF2B5EF4-FFF2-40B4-BE49-F238E27FC236}">
                <a16:creationId xmlns:a16="http://schemas.microsoft.com/office/drawing/2014/main" id="{EFBC2B3E-5A14-447C-A00B-ABE820CDE81C}"/>
              </a:ext>
            </a:extLst>
          </p:cNvPr>
          <p:cNvSpPr>
            <a:spLocks noGrp="1"/>
          </p:cNvSpPr>
          <p:nvPr>
            <p:ph type="dt" sz="half" idx="10"/>
          </p:nvPr>
        </p:nvSpPr>
        <p:spPr>
          <a:xfrm>
            <a:off x="8896427" y="6433241"/>
            <a:ext cx="3210339" cy="365125"/>
          </a:xfrm>
        </p:spPr>
        <p:txBody>
          <a:bodyPr/>
          <a:lstStyle/>
          <a:p>
            <a:pPr marL="0" marR="0" lvl="0" indent="0" algn="l" defTabSz="914400" rtl="0" eaLnBrk="1" fontAlgn="base" latinLnBrk="0" hangingPunct="1">
              <a:lnSpc>
                <a:spcPct val="100000"/>
              </a:lnSpc>
              <a:spcBef>
                <a:spcPct val="0"/>
              </a:spcBef>
              <a:spcAft>
                <a:spcPts val="0"/>
              </a:spcAft>
              <a:buClrTx/>
              <a:buSzTx/>
              <a:buFontTx/>
              <a:buNone/>
              <a:tabLst/>
              <a:defRPr/>
            </a:pPr>
            <a:r>
              <a:rPr kumimoji="0" lang="en-US" sz="1200" b="0" i="0" u="none" strike="noStrike" kern="0" cap="none" spc="0" normalizeH="0" baseline="0" noProof="0" dirty="0">
                <a:ln>
                  <a:noFill/>
                </a:ln>
                <a:solidFill>
                  <a:srgbClr val="336699">
                    <a:lumMod val="75000"/>
                  </a:srgbClr>
                </a:solidFill>
                <a:effectLst/>
                <a:uLnTx/>
                <a:uFillTx/>
                <a:latin typeface="Calibri" charset="0"/>
                <a:cs typeface="Calibri" charset="0"/>
              </a:rPr>
              <a:t>ASCO 2021, CAPTIVATE-FD; Ghia et al. </a:t>
            </a:r>
          </a:p>
        </p:txBody>
      </p:sp>
      <p:sp>
        <p:nvSpPr>
          <p:cNvPr id="31" name="Content Placeholder 5">
            <a:extLst>
              <a:ext uri="{FF2B5EF4-FFF2-40B4-BE49-F238E27FC236}">
                <a16:creationId xmlns:a16="http://schemas.microsoft.com/office/drawing/2014/main" id="{4A74432B-CB70-45CB-B665-F0C3F427168B}"/>
              </a:ext>
            </a:extLst>
          </p:cNvPr>
          <p:cNvSpPr txBox="1">
            <a:spLocks/>
          </p:cNvSpPr>
          <p:nvPr/>
        </p:nvSpPr>
        <p:spPr bwMode="auto">
          <a:xfrm>
            <a:off x="7459516" y="2213392"/>
            <a:ext cx="4787353" cy="223400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Autofit/>
          </a:bodyPr>
          <a:lstStyle>
            <a:lvl1pPr marL="342891" indent="-342891" algn="l" rtl="0" eaLnBrk="1" fontAlgn="base" hangingPunct="1">
              <a:spcBef>
                <a:spcPts val="0"/>
              </a:spcBef>
              <a:spcAft>
                <a:spcPts val="600"/>
              </a:spcAft>
              <a:buClr>
                <a:schemeClr val="accent2">
                  <a:lumMod val="75000"/>
                </a:schemeClr>
              </a:buClr>
              <a:buSzPct val="125000"/>
              <a:buFont typeface="Wingdings" charset="2"/>
              <a:buChar char="§"/>
              <a:defRPr sz="2400" b="0">
                <a:solidFill>
                  <a:schemeClr val="bg2"/>
                </a:solidFill>
                <a:latin typeface="Calibri"/>
                <a:ea typeface="+mn-ea"/>
                <a:cs typeface="Calibri"/>
              </a:defRPr>
            </a:lvl1pPr>
            <a:lvl2pPr marL="742932" indent="-285744" algn="l" rtl="0" eaLnBrk="1" fontAlgn="base" hangingPunct="1">
              <a:spcBef>
                <a:spcPts val="0"/>
              </a:spcBef>
              <a:spcAft>
                <a:spcPts val="600"/>
              </a:spcAft>
              <a:buClr>
                <a:schemeClr val="accent2">
                  <a:lumMod val="75000"/>
                </a:schemeClr>
              </a:buClr>
              <a:buSzPct val="125000"/>
              <a:buFont typeface="Lucida Grande"/>
              <a:buChar char="–"/>
              <a:defRPr sz="2000" b="0">
                <a:solidFill>
                  <a:schemeClr val="bg2"/>
                </a:solidFill>
                <a:latin typeface="Calibri"/>
                <a:cs typeface="Calibri"/>
              </a:defRPr>
            </a:lvl2pPr>
            <a:lvl3pPr marL="1142971" indent="-228594" algn="l" rtl="0" eaLnBrk="1" fontAlgn="base" hangingPunct="1">
              <a:spcBef>
                <a:spcPts val="0"/>
              </a:spcBef>
              <a:spcAft>
                <a:spcPts val="600"/>
              </a:spcAft>
              <a:buClr>
                <a:schemeClr val="accent2">
                  <a:lumMod val="75000"/>
                </a:schemeClr>
              </a:buClr>
              <a:buSzPct val="125000"/>
              <a:buFont typeface="Wingdings" charset="2"/>
              <a:buChar char="§"/>
              <a:defRPr sz="1800" b="0">
                <a:solidFill>
                  <a:schemeClr val="bg2"/>
                </a:solidFill>
                <a:latin typeface="Calibri"/>
                <a:cs typeface="Calibri"/>
              </a:defRPr>
            </a:lvl3pPr>
            <a:lvl4pPr marL="1600160" indent="-228594" algn="l" rtl="0" eaLnBrk="1" fontAlgn="base" hangingPunct="1">
              <a:spcBef>
                <a:spcPct val="20000"/>
              </a:spcBef>
              <a:spcAft>
                <a:spcPct val="0"/>
              </a:spcAft>
              <a:buClr>
                <a:srgbClr val="BC5C8A"/>
              </a:buClr>
              <a:defRPr sz="2000" b="1">
                <a:solidFill>
                  <a:schemeClr val="bg1"/>
                </a:solidFill>
                <a:effectLst>
                  <a:outerShdw blurRad="38100" dist="38100" dir="2700000" algn="tl">
                    <a:srgbClr val="C0C0C0"/>
                  </a:outerShdw>
                </a:effectLst>
                <a:latin typeface="Times New Roman" pitchFamily="18" charset="0"/>
              </a:defRPr>
            </a:lvl4pPr>
            <a:lvl5pPr marL="2057349" indent="-228594"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5pPr>
            <a:lvl6pPr marL="2514537" indent="-228594"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6pPr>
            <a:lvl7pPr marL="2971726" indent="-228594"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7pPr>
            <a:lvl8pPr marL="3428914" indent="-228594"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8pPr>
            <a:lvl9pPr marL="3886103" indent="-228594"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9pPr>
          </a:lstStyle>
          <a:p>
            <a:pPr marL="342891" marR="0" lvl="0" indent="-342891" algn="l" defTabSz="914400" rtl="0" eaLnBrk="1" fontAlgn="base" latinLnBrk="0" hangingPunct="1">
              <a:lnSpc>
                <a:spcPct val="100000"/>
              </a:lnSpc>
              <a:spcBef>
                <a:spcPts val="0"/>
              </a:spcBef>
              <a:spcAft>
                <a:spcPts val="0"/>
              </a:spcAft>
              <a:buClr>
                <a:srgbClr val="0098AA">
                  <a:lumMod val="75000"/>
                </a:srgbClr>
              </a:buClr>
              <a:buSzPct val="125000"/>
              <a:buFont typeface="Wingdings" panose="05000000000000000000" pitchFamily="2" charset="2"/>
              <a:buChar char="§"/>
              <a:tabLst/>
              <a:defRPr/>
            </a:pPr>
            <a:r>
              <a:rPr kumimoji="0" lang="en-US" sz="2000" b="0" i="0" u="none" strike="noStrike" kern="1200" cap="none" spc="0" normalizeH="0" baseline="0" noProof="0" dirty="0">
                <a:ln>
                  <a:noFill/>
                </a:ln>
                <a:solidFill>
                  <a:srgbClr val="336699">
                    <a:lumMod val="75000"/>
                  </a:srgbClr>
                </a:solidFill>
                <a:effectLst/>
                <a:uLnTx/>
                <a:uFillTx/>
                <a:latin typeface="Calibri"/>
                <a:ea typeface="Calibri" panose="020F0502020204030204" pitchFamily="34" charset="0"/>
                <a:cs typeface="Calibri"/>
              </a:rPr>
              <a:t>Median age:  60 (range 33-71)</a:t>
            </a:r>
          </a:p>
          <a:p>
            <a:pPr marL="342891" marR="0" lvl="0" indent="-342891" algn="l" defTabSz="914400" rtl="0" eaLnBrk="1" fontAlgn="base" latinLnBrk="0" hangingPunct="1">
              <a:lnSpc>
                <a:spcPct val="100000"/>
              </a:lnSpc>
              <a:spcBef>
                <a:spcPts val="0"/>
              </a:spcBef>
              <a:spcAft>
                <a:spcPts val="0"/>
              </a:spcAft>
              <a:buClr>
                <a:srgbClr val="0098AA">
                  <a:lumMod val="75000"/>
                </a:srgbClr>
              </a:buClr>
              <a:buSzPct val="125000"/>
              <a:buFont typeface="Wingdings" panose="05000000000000000000" pitchFamily="2" charset="2"/>
              <a:buChar char="§"/>
              <a:tabLst/>
              <a:defRPr/>
            </a:pPr>
            <a:r>
              <a:rPr kumimoji="0" lang="en-US" sz="2000" b="0" i="1" u="none" strike="noStrike" kern="1200" cap="none" spc="0" normalizeH="0" baseline="0" noProof="0" dirty="0">
                <a:ln>
                  <a:noFill/>
                </a:ln>
                <a:solidFill>
                  <a:srgbClr val="336699">
                    <a:lumMod val="75000"/>
                  </a:srgbClr>
                </a:solidFill>
                <a:effectLst/>
                <a:uLnTx/>
                <a:uFillTx/>
                <a:latin typeface="Calibri"/>
                <a:ea typeface="Calibri" panose="020F0502020204030204" pitchFamily="34" charset="0"/>
                <a:cs typeface="Calibri"/>
              </a:rPr>
              <a:t>TP53 </a:t>
            </a:r>
            <a:r>
              <a:rPr kumimoji="0" lang="en-US" sz="2000" b="0" u="none" strike="noStrike" kern="1200" cap="none" spc="0" normalizeH="0" baseline="0" noProof="0" dirty="0">
                <a:ln>
                  <a:noFill/>
                </a:ln>
                <a:solidFill>
                  <a:srgbClr val="336699">
                    <a:lumMod val="75000"/>
                  </a:srgbClr>
                </a:solidFill>
                <a:effectLst/>
                <a:uLnTx/>
                <a:uFillTx/>
                <a:latin typeface="Calibri"/>
                <a:ea typeface="Calibri" panose="020F0502020204030204" pitchFamily="34" charset="0"/>
                <a:cs typeface="Calibri"/>
              </a:rPr>
              <a:t>aberrance in 17%</a:t>
            </a:r>
            <a:endParaRPr kumimoji="0" lang="en-US" sz="2000" b="0" i="1" u="none" strike="noStrike" kern="1200" cap="none" spc="0" normalizeH="0" baseline="0" noProof="0" dirty="0">
              <a:ln>
                <a:noFill/>
              </a:ln>
              <a:solidFill>
                <a:srgbClr val="336699">
                  <a:lumMod val="75000"/>
                </a:srgbClr>
              </a:solidFill>
              <a:effectLst/>
              <a:uLnTx/>
              <a:uFillTx/>
              <a:latin typeface="Calibri"/>
              <a:ea typeface="Calibri" panose="020F0502020204030204" pitchFamily="34" charset="0"/>
              <a:cs typeface="Calibri"/>
            </a:endParaRPr>
          </a:p>
          <a:p>
            <a:pPr marL="342891" marR="0" lvl="0" indent="-342891" algn="l" defTabSz="914400" rtl="0" eaLnBrk="1" fontAlgn="base" latinLnBrk="0" hangingPunct="1">
              <a:lnSpc>
                <a:spcPct val="100000"/>
              </a:lnSpc>
              <a:spcBef>
                <a:spcPts val="0"/>
              </a:spcBef>
              <a:spcAft>
                <a:spcPts val="0"/>
              </a:spcAft>
              <a:buClr>
                <a:srgbClr val="0098AA">
                  <a:lumMod val="75000"/>
                </a:srgbClr>
              </a:buClr>
              <a:buSzPct val="125000"/>
              <a:buFont typeface="Wingdings" panose="05000000000000000000" pitchFamily="2" charset="2"/>
              <a:buChar char="§"/>
              <a:tabLst/>
              <a:defRPr/>
            </a:pPr>
            <a:r>
              <a:rPr kumimoji="0" lang="en-US" sz="2000" b="0" i="0" u="none" strike="noStrike" kern="1200" cap="none" spc="0" normalizeH="0" baseline="0" noProof="0" dirty="0">
                <a:ln>
                  <a:noFill/>
                </a:ln>
                <a:solidFill>
                  <a:srgbClr val="336699">
                    <a:lumMod val="75000"/>
                  </a:srgbClr>
                </a:solidFill>
                <a:effectLst/>
                <a:uLnTx/>
                <a:uFillTx/>
                <a:latin typeface="Calibri"/>
                <a:ea typeface="Calibri" panose="020F0502020204030204" pitchFamily="34" charset="0"/>
                <a:cs typeface="Calibri"/>
              </a:rPr>
              <a:t>Primary endpoint was met: 56% (95% CI, 48</a:t>
            </a:r>
            <a:r>
              <a:rPr kumimoji="0" lang="en-US" sz="2000" b="0" i="0" u="none" strike="noStrike" kern="1200" cap="none" spc="0" normalizeH="0" baseline="0" noProof="0" dirty="0">
                <a:ln>
                  <a:noFill/>
                </a:ln>
                <a:solidFill>
                  <a:srgbClr val="336699">
                    <a:lumMod val="75000"/>
                  </a:srgbClr>
                </a:solidFill>
                <a:effectLst/>
                <a:uLnTx/>
                <a:uFillTx/>
                <a:latin typeface="Calibri"/>
                <a:ea typeface="+mn-ea"/>
                <a:cs typeface="Calibri"/>
              </a:rPr>
              <a:t>–</a:t>
            </a:r>
            <a:r>
              <a:rPr kumimoji="0" lang="en-US" sz="2000" b="0" i="0" u="none" strike="noStrike" kern="1200" cap="none" spc="0" normalizeH="0" baseline="0" noProof="0" dirty="0">
                <a:ln>
                  <a:noFill/>
                </a:ln>
                <a:solidFill>
                  <a:srgbClr val="336699">
                    <a:lumMod val="75000"/>
                  </a:srgbClr>
                </a:solidFill>
                <a:effectLst/>
                <a:uLnTx/>
                <a:uFillTx/>
                <a:latin typeface="Calibri"/>
                <a:ea typeface="Calibri" panose="020F0502020204030204" pitchFamily="34" charset="0"/>
                <a:cs typeface="Calibri"/>
              </a:rPr>
              <a:t>64) CR </a:t>
            </a:r>
            <a:r>
              <a:rPr kumimoji="0" lang="en-US" sz="2000" b="0" i="0" u="none" strike="noStrike" kern="1200" cap="none" spc="0" normalizeH="0" baseline="0" noProof="0" dirty="0" err="1">
                <a:ln>
                  <a:noFill/>
                </a:ln>
                <a:solidFill>
                  <a:srgbClr val="336699">
                    <a:lumMod val="75000"/>
                  </a:srgbClr>
                </a:solidFill>
                <a:effectLst/>
                <a:uLnTx/>
                <a:uFillTx/>
                <a:latin typeface="Calibri"/>
                <a:ea typeface="Calibri" panose="020F0502020204030204" pitchFamily="34" charset="0"/>
                <a:cs typeface="Calibri"/>
              </a:rPr>
              <a:t>rate</a:t>
            </a:r>
            <a:r>
              <a:rPr kumimoji="0" lang="en-US" sz="2000" b="0" i="0" u="none" strike="noStrike" kern="1200" cap="none" spc="0" normalizeH="0" baseline="30000" noProof="0" dirty="0" err="1">
                <a:ln>
                  <a:noFill/>
                </a:ln>
                <a:solidFill>
                  <a:srgbClr val="336699">
                    <a:lumMod val="75000"/>
                  </a:srgbClr>
                </a:solidFill>
                <a:effectLst/>
                <a:uLnTx/>
                <a:uFillTx/>
                <a:latin typeface="Calibri"/>
                <a:ea typeface="Calibri" panose="020F0502020204030204" pitchFamily="34" charset="0"/>
                <a:cs typeface="Calibri"/>
              </a:rPr>
              <a:t>a</a:t>
            </a:r>
            <a:r>
              <a:rPr kumimoji="0" lang="en-US" sz="2000" b="0" i="0" u="none" strike="noStrike" kern="1200" cap="none" spc="0" normalizeH="0" baseline="0" noProof="0" dirty="0">
                <a:ln>
                  <a:noFill/>
                </a:ln>
                <a:solidFill>
                  <a:srgbClr val="336699">
                    <a:lumMod val="75000"/>
                  </a:srgbClr>
                </a:solidFill>
                <a:effectLst/>
                <a:uLnTx/>
                <a:uFillTx/>
                <a:latin typeface="Calibri"/>
                <a:ea typeface="Calibri" panose="020F0502020204030204" pitchFamily="34" charset="0"/>
                <a:cs typeface="Calibri"/>
              </a:rPr>
              <a:t> in patients without del(17p) </a:t>
            </a:r>
          </a:p>
          <a:p>
            <a:pPr marL="685791" marR="0" lvl="1" indent="-285750" algn="l" defTabSz="914400" rtl="0" eaLnBrk="1" fontAlgn="base" latinLnBrk="0" hangingPunct="1">
              <a:lnSpc>
                <a:spcPct val="100000"/>
              </a:lnSpc>
              <a:spcBef>
                <a:spcPts val="0"/>
              </a:spcBef>
              <a:spcAft>
                <a:spcPts val="0"/>
              </a:spcAft>
              <a:buClr>
                <a:srgbClr val="0098AA">
                  <a:lumMod val="75000"/>
                </a:srgbClr>
              </a:buClr>
              <a:buSzPct val="125000"/>
              <a:buFont typeface="Calibri" panose="020F0502020204030204" pitchFamily="34" charset="0"/>
              <a:buChar char="–"/>
              <a:tabLst/>
              <a:defRPr/>
            </a:pPr>
            <a:r>
              <a:rPr kumimoji="0" lang="en-US" sz="1600" b="0" i="0" u="none" strike="noStrike" kern="1200" cap="none" spc="0" normalizeH="0" baseline="0" noProof="0" dirty="0">
                <a:ln>
                  <a:noFill/>
                </a:ln>
                <a:solidFill>
                  <a:srgbClr val="336699">
                    <a:lumMod val="75000"/>
                  </a:srgbClr>
                </a:solidFill>
                <a:effectLst/>
                <a:uLnTx/>
                <a:uFillTx/>
                <a:latin typeface="Calibri"/>
                <a:ea typeface="Calibri" panose="020F0502020204030204" pitchFamily="34" charset="0"/>
                <a:cs typeface="Calibri"/>
              </a:rPr>
              <a:t>Significantly excludes 37% minimum rate (</a:t>
            </a:r>
            <a:r>
              <a:rPr kumimoji="0" lang="en-US" sz="1600" b="0" i="1" u="none" strike="noStrike" kern="1200" cap="none" spc="0" normalizeH="0" baseline="0" noProof="0" dirty="0">
                <a:ln>
                  <a:noFill/>
                </a:ln>
                <a:solidFill>
                  <a:srgbClr val="336699">
                    <a:lumMod val="75000"/>
                  </a:srgbClr>
                </a:solidFill>
                <a:effectLst/>
                <a:uLnTx/>
                <a:uFillTx/>
                <a:latin typeface="Calibri"/>
                <a:ea typeface="Calibri" panose="020F0502020204030204" pitchFamily="34" charset="0"/>
                <a:cs typeface="Calibri"/>
              </a:rPr>
              <a:t>P</a:t>
            </a:r>
            <a:r>
              <a:rPr kumimoji="0" lang="en-US" sz="1600" b="0" i="0" u="none" strike="noStrike" kern="1200" cap="none" spc="0" normalizeH="0" baseline="0" noProof="0" dirty="0">
                <a:ln>
                  <a:noFill/>
                </a:ln>
                <a:solidFill>
                  <a:srgbClr val="336699">
                    <a:lumMod val="75000"/>
                  </a:srgbClr>
                </a:solidFill>
                <a:effectLst/>
                <a:uLnTx/>
                <a:uFillTx/>
                <a:latin typeface="Calibri"/>
                <a:ea typeface="Calibri" panose="020F0502020204030204" pitchFamily="34" charset="0"/>
                <a:cs typeface="Calibri"/>
              </a:rPr>
              <a:t>&lt;0.0001)</a:t>
            </a:r>
          </a:p>
          <a:p>
            <a:pPr marL="685791" marR="0" lvl="1" indent="-285750" algn="l" defTabSz="914400" rtl="0" eaLnBrk="1" fontAlgn="base" latinLnBrk="0" hangingPunct="1">
              <a:lnSpc>
                <a:spcPct val="100000"/>
              </a:lnSpc>
              <a:spcBef>
                <a:spcPts val="0"/>
              </a:spcBef>
              <a:spcAft>
                <a:spcPts val="0"/>
              </a:spcAft>
              <a:buClr>
                <a:srgbClr val="0098AA">
                  <a:lumMod val="75000"/>
                </a:srgbClr>
              </a:buClr>
              <a:buSzPct val="125000"/>
              <a:buFont typeface="Calibri" panose="020F0502020204030204" pitchFamily="34" charset="0"/>
              <a:buChar char="–"/>
              <a:tabLst/>
              <a:defRPr/>
            </a:pPr>
            <a:r>
              <a:rPr kumimoji="0" lang="en-US" sz="1600" b="0" i="0" u="none" strike="noStrike" kern="1200" cap="none" spc="0" normalizeH="0" baseline="0" noProof="0" dirty="0">
                <a:ln>
                  <a:noFill/>
                </a:ln>
                <a:solidFill>
                  <a:srgbClr val="336699">
                    <a:lumMod val="75000"/>
                  </a:srgbClr>
                </a:solidFill>
                <a:effectLst/>
                <a:uLnTx/>
                <a:uFillTx/>
                <a:latin typeface="Calibri"/>
                <a:ea typeface="Calibri" panose="020F0502020204030204" pitchFamily="34" charset="0"/>
                <a:cs typeface="Calibri"/>
              </a:rPr>
              <a:t>Meaningful improvement over 40% rate of historical comparator of FCR in CLL10</a:t>
            </a:r>
            <a:r>
              <a:rPr kumimoji="0" lang="en-US" sz="1600" b="0" i="0" u="none" strike="noStrike" kern="1200" cap="none" spc="0" normalizeH="0" baseline="30000" noProof="0" dirty="0">
                <a:ln>
                  <a:noFill/>
                </a:ln>
                <a:solidFill>
                  <a:srgbClr val="336699">
                    <a:lumMod val="75000"/>
                  </a:srgbClr>
                </a:solidFill>
                <a:effectLst/>
                <a:uLnTx/>
                <a:uFillTx/>
                <a:latin typeface="Calibri"/>
                <a:ea typeface="Calibri" panose="020F0502020204030204" pitchFamily="34" charset="0"/>
                <a:cs typeface="Calibri"/>
              </a:rPr>
              <a:t>1</a:t>
            </a:r>
          </a:p>
        </p:txBody>
      </p:sp>
      <p:sp>
        <p:nvSpPr>
          <p:cNvPr id="7" name="TextBox 6">
            <a:extLst>
              <a:ext uri="{FF2B5EF4-FFF2-40B4-BE49-F238E27FC236}">
                <a16:creationId xmlns:a16="http://schemas.microsoft.com/office/drawing/2014/main" id="{E4A1CFD0-1FFA-4C21-9A6B-AF724F6B3B3C}"/>
              </a:ext>
            </a:extLst>
          </p:cNvPr>
          <p:cNvSpPr txBox="1"/>
          <p:nvPr/>
        </p:nvSpPr>
        <p:spPr>
          <a:xfrm>
            <a:off x="1063625" y="5428110"/>
            <a:ext cx="6687004" cy="877163"/>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16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a:t>
            </a:r>
            <a:r>
              <a:rPr kumimoji="0" lang="en-US" sz="1600" b="0" i="0" u="none" strike="noStrike" kern="0" cap="none" spc="0" normalizeH="0" baseline="0" noProof="0" dirty="0">
                <a:ln>
                  <a:noFill/>
                </a:ln>
                <a:solidFill>
                  <a:srgbClr val="336699">
                    <a:lumMod val="75000"/>
                  </a:srgbClr>
                </a:solidFill>
                <a:effectLst/>
                <a:uLnTx/>
                <a:uFillTx/>
                <a:latin typeface="Calibri" panose="020F0502020204030204"/>
                <a:ea typeface="+mn-ea"/>
                <a:cs typeface="+mn-cs"/>
              </a:rPr>
              <a:t>After achieving </a:t>
            </a:r>
            <a:r>
              <a:rPr kumimoji="0" lang="en-US" sz="1600" b="0" i="0" u="none" strike="noStrike" kern="0" cap="none" spc="0" normalizeH="0" baseline="0" noProof="0" dirty="0" err="1">
                <a:ln>
                  <a:noFill/>
                </a:ln>
                <a:solidFill>
                  <a:srgbClr val="336699">
                    <a:lumMod val="75000"/>
                  </a:srgbClr>
                </a:solidFill>
                <a:effectLst/>
                <a:uLnTx/>
                <a:uFillTx/>
                <a:latin typeface="Calibri" panose="020F0502020204030204"/>
                <a:ea typeface="+mn-ea"/>
                <a:cs typeface="+mn-cs"/>
              </a:rPr>
              <a:t>CR</a:t>
            </a:r>
            <a:r>
              <a:rPr kumimoji="0" lang="en-US" sz="1600" b="0" i="0" u="none" strike="noStrike" kern="0" cap="none" spc="0" normalizeH="0" baseline="30000" noProof="0" dirty="0" err="1">
                <a:ln>
                  <a:noFill/>
                </a:ln>
                <a:solidFill>
                  <a:srgbClr val="336699">
                    <a:lumMod val="75000"/>
                  </a:srgbClr>
                </a:solidFill>
                <a:effectLst/>
                <a:uLnTx/>
                <a:uFillTx/>
                <a:latin typeface="Calibri" panose="020F0502020204030204"/>
                <a:ea typeface="+mn-ea"/>
                <a:cs typeface="+mn-cs"/>
              </a:rPr>
              <a:t>a</a:t>
            </a:r>
            <a:r>
              <a:rPr kumimoji="0" lang="en-US" sz="1600" b="0" i="0" u="none" strike="noStrike" kern="0" cap="none" spc="0" normalizeH="0" baseline="0" noProof="0" dirty="0">
                <a:ln>
                  <a:noFill/>
                </a:ln>
                <a:solidFill>
                  <a:srgbClr val="336699">
                    <a:lumMod val="75000"/>
                  </a:srgbClr>
                </a:solidFill>
                <a:effectLst/>
                <a:uLnTx/>
                <a:uFillTx/>
                <a:latin typeface="Calibri" panose="020F0502020204030204"/>
                <a:ea typeface="+mn-ea"/>
                <a:cs typeface="+mn-cs"/>
              </a:rPr>
              <a:t>, 9 patients with &lt;1 year of follow-up were not evaluable; 1 patient died 7 months after CR and completion of therapy.</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latin typeface="Arial" charset="0"/>
              <a:ea typeface="+mn-ea"/>
              <a:cs typeface="+mn-cs"/>
            </a:endParaRPr>
          </a:p>
        </p:txBody>
      </p:sp>
      <p:graphicFrame>
        <p:nvGraphicFramePr>
          <p:cNvPr id="18" name="Table 17">
            <a:extLst>
              <a:ext uri="{FF2B5EF4-FFF2-40B4-BE49-F238E27FC236}">
                <a16:creationId xmlns:a16="http://schemas.microsoft.com/office/drawing/2014/main" id="{4F120BFB-D708-4A5B-83A1-E01D35F7DCA1}"/>
              </a:ext>
            </a:extLst>
          </p:cNvPr>
          <p:cNvGraphicFramePr>
            <a:graphicFrameLocks noGrp="1"/>
          </p:cNvGraphicFramePr>
          <p:nvPr/>
        </p:nvGraphicFramePr>
        <p:xfrm>
          <a:off x="311085" y="4936984"/>
          <a:ext cx="6511703" cy="426720"/>
        </p:xfrm>
        <a:graphic>
          <a:graphicData uri="http://schemas.openxmlformats.org/drawingml/2006/table">
            <a:tbl>
              <a:tblPr firstRow="1" firstCol="1" bandRow="1">
                <a:tableStyleId>{1FECB4D8-DB02-4DC6-A0A2-4F2EBAE1DC90}</a:tableStyleId>
              </a:tblPr>
              <a:tblGrid>
                <a:gridCol w="1545995">
                  <a:extLst>
                    <a:ext uri="{9D8B030D-6E8A-4147-A177-3AD203B41FA5}">
                      <a16:colId xmlns:a16="http://schemas.microsoft.com/office/drawing/2014/main" val="20000"/>
                    </a:ext>
                  </a:extLst>
                </a:gridCol>
                <a:gridCol w="2506424">
                  <a:extLst>
                    <a:ext uri="{9D8B030D-6E8A-4147-A177-3AD203B41FA5}">
                      <a16:colId xmlns:a16="http://schemas.microsoft.com/office/drawing/2014/main" val="1712740012"/>
                    </a:ext>
                  </a:extLst>
                </a:gridCol>
                <a:gridCol w="2459284">
                  <a:extLst>
                    <a:ext uri="{9D8B030D-6E8A-4147-A177-3AD203B41FA5}">
                      <a16:colId xmlns:a16="http://schemas.microsoft.com/office/drawing/2014/main" val="4214944777"/>
                    </a:ext>
                  </a:extLst>
                </a:gridCol>
              </a:tblGrid>
              <a:tr h="253599">
                <a:tc>
                  <a:txBody>
                    <a:bodyPr/>
                    <a:lstStyle/>
                    <a:p>
                      <a:pPr marL="0" marR="0">
                        <a:spcBef>
                          <a:spcPts val="0"/>
                        </a:spcBef>
                        <a:spcAft>
                          <a:spcPts val="0"/>
                        </a:spcAft>
                      </a:pPr>
                      <a:r>
                        <a:rPr lang="en-US" sz="1400" b="1" dirty="0">
                          <a:solidFill>
                            <a:srgbClr val="000000"/>
                          </a:solidFill>
                          <a:effectLst/>
                          <a:latin typeface="Arial" panose="020B0604020202020204" pitchFamily="34" charset="0"/>
                          <a:cs typeface="Arial" panose="020B0604020202020204" pitchFamily="34" charset="0"/>
                        </a:rPr>
                        <a:t>DOCR ≥12 cycles</a:t>
                      </a:r>
                    </a:p>
                    <a:p>
                      <a:pPr marL="0" marR="0">
                        <a:spcBef>
                          <a:spcPts val="0"/>
                        </a:spcBef>
                        <a:spcAft>
                          <a:spcPts val="0"/>
                        </a:spcAft>
                      </a:pPr>
                      <a:r>
                        <a:rPr lang="en-US" sz="1400" b="1" dirty="0">
                          <a:solidFill>
                            <a:srgbClr val="000000"/>
                          </a:solidFill>
                          <a:effectLst/>
                          <a:latin typeface="Arial" panose="020B0604020202020204" pitchFamily="34" charset="0"/>
                          <a:cs typeface="Arial" panose="020B0604020202020204" pitchFamily="34" charset="0"/>
                        </a:rPr>
                        <a:t> n/N (%)</a:t>
                      </a:r>
                      <a:endParaRPr lang="en-US" sz="1400" b="1" baseline="30000" dirty="0">
                        <a:solidFill>
                          <a:srgbClr val="000000"/>
                        </a:solidFill>
                        <a:effectLst/>
                        <a:latin typeface="Arial" panose="020B0604020202020204" pitchFamily="34" charset="0"/>
                        <a:ea typeface="MS Mincho" panose="02020609040205080304" pitchFamily="49" charset="-128"/>
                        <a:cs typeface="Arial" panose="020B0604020202020204" pitchFamily="34" charset="0"/>
                      </a:endParaRPr>
                    </a:p>
                  </a:txBody>
                  <a:tcPr marL="40724" marR="40724" marT="0" marB="0" anchor="ctr">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b="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66/76 (87)</a:t>
                      </a:r>
                    </a:p>
                  </a:txBody>
                  <a:tcPr marL="40724" marR="40724"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400" b="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78/88</a:t>
                      </a:r>
                      <a:r>
                        <a:rPr lang="en-US" sz="1400" b="0" baseline="3000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 </a:t>
                      </a:r>
                      <a:r>
                        <a:rPr lang="en-US" sz="1400" b="0" dirty="0">
                          <a:solidFill>
                            <a:srgbClr val="000000"/>
                          </a:solidFill>
                          <a:effectLst/>
                          <a:latin typeface="Arial" panose="020B0604020202020204" pitchFamily="34" charset="0"/>
                          <a:ea typeface="MS Mincho" panose="02020609040205080304" pitchFamily="49" charset="-128"/>
                          <a:cs typeface="Arial" panose="020B0604020202020204" pitchFamily="34" charset="0"/>
                        </a:rPr>
                        <a:t>(89)</a:t>
                      </a:r>
                      <a:r>
                        <a:rPr lang="en-US" sz="1400" b="1" baseline="30000" dirty="0">
                          <a:solidFill>
                            <a:srgbClr val="000000"/>
                          </a:solidFill>
                          <a:effectLst/>
                          <a:latin typeface="Arial" panose="020B0604020202020204" pitchFamily="34" charset="0"/>
                          <a:cs typeface="Arial" panose="020B0604020202020204" pitchFamily="34" charset="0"/>
                        </a:rPr>
                        <a:t>*</a:t>
                      </a:r>
                      <a:endParaRPr lang="en-US" sz="1400" b="0" dirty="0">
                        <a:solidFill>
                          <a:srgbClr val="C00000"/>
                        </a:solidFill>
                        <a:effectLst/>
                        <a:latin typeface="Arial" panose="020B0604020202020204" pitchFamily="34" charset="0"/>
                        <a:ea typeface="MS Mincho" panose="02020609040205080304" pitchFamily="49" charset="-128"/>
                        <a:cs typeface="Arial" panose="020B0604020202020204" pitchFamily="34" charset="0"/>
                      </a:endParaRPr>
                    </a:p>
                  </a:txBody>
                  <a:tcPr marL="40724" marR="40724" marT="0" marB="0" anchor="ctr">
                    <a:lnL>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940216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BC183E-55E0-4CA3-B54E-E089D1EE3C22}"/>
              </a:ext>
            </a:extLst>
          </p:cNvPr>
          <p:cNvSpPr>
            <a:spLocks noGrp="1"/>
          </p:cNvSpPr>
          <p:nvPr>
            <p:ph type="title"/>
          </p:nvPr>
        </p:nvSpPr>
        <p:spPr>
          <a:xfrm>
            <a:off x="423339" y="81888"/>
            <a:ext cx="8823466" cy="1143000"/>
          </a:xfrm>
        </p:spPr>
        <p:txBody>
          <a:bodyPr>
            <a:normAutofit/>
          </a:bodyPr>
          <a:lstStyle/>
          <a:p>
            <a:r>
              <a:rPr lang="en-NZ" dirty="0"/>
              <a:t>CAPTIVATE: FD Cohort: High Rates of Undetectable </a:t>
            </a:r>
            <a:r>
              <a:rPr lang="en-NZ" dirty="0" err="1"/>
              <a:t>MRD</a:t>
            </a:r>
            <a:r>
              <a:rPr lang="en-NZ" baseline="30000" dirty="0" err="1"/>
              <a:t>a</a:t>
            </a:r>
            <a:r>
              <a:rPr lang="en-NZ" dirty="0"/>
              <a:t> in BM and PB</a:t>
            </a:r>
          </a:p>
        </p:txBody>
      </p:sp>
      <p:sp>
        <p:nvSpPr>
          <p:cNvPr id="6" name="Date Placeholder 5">
            <a:extLst>
              <a:ext uri="{FF2B5EF4-FFF2-40B4-BE49-F238E27FC236}">
                <a16:creationId xmlns:a16="http://schemas.microsoft.com/office/drawing/2014/main" id="{46005139-E7E5-4CDD-9883-BCD2503C8398}"/>
              </a:ext>
            </a:extLst>
          </p:cNvPr>
          <p:cNvSpPr>
            <a:spLocks noGrp="1"/>
          </p:cNvSpPr>
          <p:nvPr>
            <p:ph type="dt" sz="half" idx="10"/>
          </p:nvPr>
        </p:nvSpPr>
        <p:spPr>
          <a:xfrm>
            <a:off x="8896427" y="6433241"/>
            <a:ext cx="3210339" cy="365125"/>
          </a:xfrm>
        </p:spPr>
        <p:txBody>
          <a:bodyPr/>
          <a:lstStyle/>
          <a:p>
            <a:pPr>
              <a:spcAft>
                <a:spcPts val="0"/>
              </a:spcAft>
            </a:pPr>
            <a:r>
              <a:rPr lang="en-US" dirty="0"/>
              <a:t>ASCO 2021, CAPTIVATE-FD; Ghia et al. </a:t>
            </a:r>
          </a:p>
        </p:txBody>
      </p:sp>
      <p:sp>
        <p:nvSpPr>
          <p:cNvPr id="22" name="Rectangle 21">
            <a:extLst>
              <a:ext uri="{FF2B5EF4-FFF2-40B4-BE49-F238E27FC236}">
                <a16:creationId xmlns:a16="http://schemas.microsoft.com/office/drawing/2014/main" id="{E0DDB23A-F6DA-5F40-97E7-EBA808BF445F}"/>
              </a:ext>
            </a:extLst>
          </p:cNvPr>
          <p:cNvSpPr/>
          <p:nvPr/>
        </p:nvSpPr>
        <p:spPr>
          <a:xfrm>
            <a:off x="423339" y="6521367"/>
            <a:ext cx="9263185" cy="276999"/>
          </a:xfrm>
          <a:prstGeom prst="rect">
            <a:avLst/>
          </a:prstGeom>
        </p:spPr>
        <p:txBody>
          <a:bodyPr wrap="square">
            <a:spAutoFit/>
          </a:bodyPr>
          <a:lstStyle/>
          <a:p>
            <a:pPr>
              <a:spcBef>
                <a:spcPts val="0"/>
              </a:spcBef>
              <a:spcAft>
                <a:spcPts val="0"/>
              </a:spcAft>
              <a:buClr>
                <a:schemeClr val="accent2">
                  <a:lumMod val="75000"/>
                </a:schemeClr>
              </a:buClr>
              <a:buSzPct val="100000"/>
            </a:pPr>
            <a:r>
              <a:rPr lang="en-US" sz="1200" baseline="30000" dirty="0" err="1">
                <a:solidFill>
                  <a:schemeClr val="bg2">
                    <a:lumMod val="75000"/>
                  </a:schemeClr>
                </a:solidFill>
                <a:latin typeface="+mn-lt"/>
              </a:rPr>
              <a:t>a</a:t>
            </a:r>
            <a:r>
              <a:rPr lang="en-US" sz="1200" dirty="0" err="1">
                <a:solidFill>
                  <a:schemeClr val="bg2">
                    <a:lumMod val="75000"/>
                  </a:schemeClr>
                </a:solidFill>
                <a:latin typeface="+mn-lt"/>
              </a:rPr>
              <a:t>By</a:t>
            </a:r>
            <a:r>
              <a:rPr lang="en-US" sz="1200" dirty="0">
                <a:solidFill>
                  <a:schemeClr val="bg2">
                    <a:lumMod val="75000"/>
                  </a:schemeClr>
                </a:solidFill>
                <a:latin typeface="+mn-lt"/>
              </a:rPr>
              <a:t> 8-color flow cytometry (sensitivity, 10</a:t>
            </a:r>
            <a:r>
              <a:rPr lang="en-US" sz="1200" baseline="30000" dirty="0">
                <a:solidFill>
                  <a:schemeClr val="bg2">
                    <a:lumMod val="75000"/>
                  </a:schemeClr>
                </a:solidFill>
                <a:latin typeface="+mn-lt"/>
              </a:rPr>
              <a:t>–4</a:t>
            </a:r>
            <a:r>
              <a:rPr lang="en-US" sz="1200" dirty="0">
                <a:solidFill>
                  <a:schemeClr val="bg2">
                    <a:lumMod val="75000"/>
                  </a:schemeClr>
                </a:solidFill>
                <a:latin typeface="+mn-lt"/>
              </a:rPr>
              <a:t>).</a:t>
            </a:r>
          </a:p>
        </p:txBody>
      </p:sp>
      <p:graphicFrame>
        <p:nvGraphicFramePr>
          <p:cNvPr id="23" name="Chart 22">
            <a:extLst>
              <a:ext uri="{FF2B5EF4-FFF2-40B4-BE49-F238E27FC236}">
                <a16:creationId xmlns:a16="http://schemas.microsoft.com/office/drawing/2014/main" id="{57EFB303-E89A-1E4A-90A6-0B439C39CB2F}"/>
              </a:ext>
            </a:extLst>
          </p:cNvPr>
          <p:cNvGraphicFramePr/>
          <p:nvPr/>
        </p:nvGraphicFramePr>
        <p:xfrm>
          <a:off x="-872599" y="1846486"/>
          <a:ext cx="9597499" cy="4216400"/>
        </p:xfrm>
        <a:graphic>
          <a:graphicData uri="http://schemas.openxmlformats.org/drawingml/2006/chart">
            <c:chart xmlns:c="http://schemas.openxmlformats.org/drawingml/2006/chart" xmlns:r="http://schemas.openxmlformats.org/officeDocument/2006/relationships" r:id="rId3"/>
          </a:graphicData>
        </a:graphic>
      </p:graphicFrame>
      <p:sp>
        <p:nvSpPr>
          <p:cNvPr id="24" name="TextBox 23">
            <a:extLst>
              <a:ext uri="{FF2B5EF4-FFF2-40B4-BE49-F238E27FC236}">
                <a16:creationId xmlns:a16="http://schemas.microsoft.com/office/drawing/2014/main" id="{A7BD2A2A-AA5F-E949-8F45-63EB76896120}"/>
              </a:ext>
            </a:extLst>
          </p:cNvPr>
          <p:cNvSpPr txBox="1"/>
          <p:nvPr/>
        </p:nvSpPr>
        <p:spPr>
          <a:xfrm>
            <a:off x="1051411" y="1672104"/>
            <a:ext cx="5275552" cy="369332"/>
          </a:xfrm>
          <a:prstGeom prst="rect">
            <a:avLst/>
          </a:prstGeom>
          <a:noFill/>
        </p:spPr>
        <p:txBody>
          <a:bodyPr wrap="square" rtlCol="0">
            <a:spAutoFit/>
          </a:bodyPr>
          <a:lstStyle/>
          <a:p>
            <a:pPr algn="ctr" fontAlgn="auto">
              <a:spcBef>
                <a:spcPts val="0"/>
              </a:spcBef>
              <a:spcAft>
                <a:spcPts val="0"/>
              </a:spcAft>
              <a:defRPr/>
            </a:pPr>
            <a:r>
              <a:rPr lang="en-US" b="1" kern="0" dirty="0">
                <a:solidFill>
                  <a:srgbClr val="000000"/>
                </a:solidFill>
                <a:latin typeface="+mn-lt"/>
                <a:cs typeface="Arial" panose="020B0604020202020204" pitchFamily="34" charset="0"/>
              </a:rPr>
              <a:t>Best </a:t>
            </a:r>
            <a:r>
              <a:rPr lang="en-US" b="1" kern="0" dirty="0" err="1">
                <a:solidFill>
                  <a:srgbClr val="000000"/>
                </a:solidFill>
                <a:latin typeface="+mn-lt"/>
                <a:cs typeface="Arial" panose="020B0604020202020204" pitchFamily="34" charset="0"/>
              </a:rPr>
              <a:t>uMRD</a:t>
            </a:r>
            <a:r>
              <a:rPr lang="en-US" b="1" kern="0" dirty="0">
                <a:solidFill>
                  <a:srgbClr val="000000"/>
                </a:solidFill>
                <a:latin typeface="+mn-lt"/>
                <a:cs typeface="Arial" panose="020B0604020202020204" pitchFamily="34" charset="0"/>
              </a:rPr>
              <a:t> Rates</a:t>
            </a:r>
            <a:endParaRPr lang="en-US" b="1" kern="0" baseline="30000" dirty="0">
              <a:solidFill>
                <a:srgbClr val="FF0000"/>
              </a:solidFill>
              <a:latin typeface="+mn-lt"/>
              <a:cs typeface="Arial" panose="020B0604020202020204" pitchFamily="34" charset="0"/>
            </a:endParaRPr>
          </a:p>
        </p:txBody>
      </p:sp>
      <p:grpSp>
        <p:nvGrpSpPr>
          <p:cNvPr id="25" name="Group 24">
            <a:extLst>
              <a:ext uri="{FF2B5EF4-FFF2-40B4-BE49-F238E27FC236}">
                <a16:creationId xmlns:a16="http://schemas.microsoft.com/office/drawing/2014/main" id="{05207AB7-ED60-044F-A12A-B3A5A299BF1E}"/>
              </a:ext>
            </a:extLst>
          </p:cNvPr>
          <p:cNvGrpSpPr/>
          <p:nvPr/>
        </p:nvGrpSpPr>
        <p:grpSpPr>
          <a:xfrm>
            <a:off x="766943" y="1984010"/>
            <a:ext cx="439552" cy="2861367"/>
            <a:chOff x="1313303" y="2115918"/>
            <a:chExt cx="373003" cy="3533874"/>
          </a:xfrm>
        </p:grpSpPr>
        <p:sp>
          <p:nvSpPr>
            <p:cNvPr id="26" name="TextBox 25">
              <a:extLst>
                <a:ext uri="{FF2B5EF4-FFF2-40B4-BE49-F238E27FC236}">
                  <a16:creationId xmlns:a16="http://schemas.microsoft.com/office/drawing/2014/main" id="{064FCF71-51FC-0F4C-8385-FF135FDE77BD}"/>
                </a:ext>
              </a:extLst>
            </p:cNvPr>
            <p:cNvSpPr txBox="1"/>
            <p:nvPr/>
          </p:nvSpPr>
          <p:spPr>
            <a:xfrm>
              <a:off x="1313303" y="2115918"/>
              <a:ext cx="372996" cy="226657"/>
            </a:xfrm>
            <a:prstGeom prst="rect">
              <a:avLst/>
            </a:prstGeom>
            <a:solidFill>
              <a:schemeClr val="tx1"/>
            </a:solidFill>
          </p:spPr>
          <p:txBody>
            <a:bodyPr wrap="none" tIns="0" bIns="0" rtlCol="0">
              <a:spAutoFit/>
            </a:bodyPr>
            <a:lstStyle/>
            <a:p>
              <a:pPr algn="r"/>
              <a:r>
                <a:rPr lang="en-US" sz="1200" dirty="0">
                  <a:solidFill>
                    <a:srgbClr val="000000"/>
                  </a:solidFill>
                  <a:latin typeface="Arial" panose="020B0604020202020204" pitchFamily="34" charset="0"/>
                  <a:cs typeface="Arial" panose="020B0604020202020204" pitchFamily="34" charset="0"/>
                </a:rPr>
                <a:t>100</a:t>
              </a:r>
            </a:p>
          </p:txBody>
        </p:sp>
        <p:sp>
          <p:nvSpPr>
            <p:cNvPr id="27" name="TextBox 26">
              <a:extLst>
                <a:ext uri="{FF2B5EF4-FFF2-40B4-BE49-F238E27FC236}">
                  <a16:creationId xmlns:a16="http://schemas.microsoft.com/office/drawing/2014/main" id="{C755BBFF-4FA8-EE4F-8E6D-5635A7D16B41}"/>
                </a:ext>
              </a:extLst>
            </p:cNvPr>
            <p:cNvSpPr txBox="1"/>
            <p:nvPr/>
          </p:nvSpPr>
          <p:spPr>
            <a:xfrm>
              <a:off x="1385407" y="2441673"/>
              <a:ext cx="300899" cy="226657"/>
            </a:xfrm>
            <a:prstGeom prst="rect">
              <a:avLst/>
            </a:prstGeom>
            <a:solidFill>
              <a:schemeClr val="tx1"/>
            </a:solidFill>
          </p:spPr>
          <p:txBody>
            <a:bodyPr wrap="none" tIns="0" bIns="0" rtlCol="0">
              <a:spAutoFit/>
            </a:bodyPr>
            <a:lstStyle/>
            <a:p>
              <a:pPr algn="r"/>
              <a:r>
                <a:rPr lang="en-US" sz="1200" dirty="0">
                  <a:solidFill>
                    <a:srgbClr val="000000"/>
                  </a:solidFill>
                  <a:latin typeface="Arial" panose="020B0604020202020204" pitchFamily="34" charset="0"/>
                  <a:cs typeface="Arial" panose="020B0604020202020204" pitchFamily="34" charset="0"/>
                </a:rPr>
                <a:t>90</a:t>
              </a:r>
            </a:p>
          </p:txBody>
        </p:sp>
        <p:sp>
          <p:nvSpPr>
            <p:cNvPr id="28" name="TextBox 27">
              <a:extLst>
                <a:ext uri="{FF2B5EF4-FFF2-40B4-BE49-F238E27FC236}">
                  <a16:creationId xmlns:a16="http://schemas.microsoft.com/office/drawing/2014/main" id="{F02149A5-6A2D-494F-9C27-1B9598C92408}"/>
                </a:ext>
              </a:extLst>
            </p:cNvPr>
            <p:cNvSpPr txBox="1"/>
            <p:nvPr/>
          </p:nvSpPr>
          <p:spPr>
            <a:xfrm>
              <a:off x="1385407" y="2767431"/>
              <a:ext cx="300899" cy="226657"/>
            </a:xfrm>
            <a:prstGeom prst="rect">
              <a:avLst/>
            </a:prstGeom>
            <a:solidFill>
              <a:schemeClr val="tx1"/>
            </a:solidFill>
          </p:spPr>
          <p:txBody>
            <a:bodyPr wrap="none" tIns="0" bIns="0" rtlCol="0">
              <a:spAutoFit/>
            </a:bodyPr>
            <a:lstStyle/>
            <a:p>
              <a:pPr algn="r"/>
              <a:r>
                <a:rPr lang="en-US" sz="1200" dirty="0">
                  <a:solidFill>
                    <a:srgbClr val="000000"/>
                  </a:solidFill>
                  <a:latin typeface="Arial" panose="020B0604020202020204" pitchFamily="34" charset="0"/>
                  <a:cs typeface="Arial" panose="020B0604020202020204" pitchFamily="34" charset="0"/>
                </a:rPr>
                <a:t>80</a:t>
              </a:r>
            </a:p>
          </p:txBody>
        </p:sp>
        <p:sp>
          <p:nvSpPr>
            <p:cNvPr id="29" name="TextBox 28">
              <a:extLst>
                <a:ext uri="{FF2B5EF4-FFF2-40B4-BE49-F238E27FC236}">
                  <a16:creationId xmlns:a16="http://schemas.microsoft.com/office/drawing/2014/main" id="{FD93F66D-8DA8-1848-A2C6-58835DF50260}"/>
                </a:ext>
              </a:extLst>
            </p:cNvPr>
            <p:cNvSpPr txBox="1"/>
            <p:nvPr/>
          </p:nvSpPr>
          <p:spPr>
            <a:xfrm>
              <a:off x="1385407" y="3105854"/>
              <a:ext cx="300899" cy="226657"/>
            </a:xfrm>
            <a:prstGeom prst="rect">
              <a:avLst/>
            </a:prstGeom>
            <a:solidFill>
              <a:schemeClr val="tx1"/>
            </a:solidFill>
          </p:spPr>
          <p:txBody>
            <a:bodyPr wrap="none" tIns="0" bIns="0" rtlCol="0">
              <a:spAutoFit/>
            </a:bodyPr>
            <a:lstStyle/>
            <a:p>
              <a:pPr algn="r"/>
              <a:r>
                <a:rPr lang="en-US" sz="1200" dirty="0">
                  <a:solidFill>
                    <a:srgbClr val="000000"/>
                  </a:solidFill>
                  <a:latin typeface="Arial" panose="020B0604020202020204" pitchFamily="34" charset="0"/>
                  <a:cs typeface="Arial" panose="020B0604020202020204" pitchFamily="34" charset="0"/>
                </a:rPr>
                <a:t>70</a:t>
              </a:r>
            </a:p>
          </p:txBody>
        </p:sp>
        <p:sp>
          <p:nvSpPr>
            <p:cNvPr id="30" name="TextBox 29">
              <a:extLst>
                <a:ext uri="{FF2B5EF4-FFF2-40B4-BE49-F238E27FC236}">
                  <a16:creationId xmlns:a16="http://schemas.microsoft.com/office/drawing/2014/main" id="{D1AF055E-1578-9B41-AA6F-2017D1729F69}"/>
                </a:ext>
              </a:extLst>
            </p:cNvPr>
            <p:cNvSpPr txBox="1"/>
            <p:nvPr/>
          </p:nvSpPr>
          <p:spPr>
            <a:xfrm>
              <a:off x="1385407" y="3431608"/>
              <a:ext cx="300899" cy="226657"/>
            </a:xfrm>
            <a:prstGeom prst="rect">
              <a:avLst/>
            </a:prstGeom>
            <a:solidFill>
              <a:schemeClr val="tx1"/>
            </a:solidFill>
          </p:spPr>
          <p:txBody>
            <a:bodyPr wrap="none" tIns="0" bIns="0" rtlCol="0">
              <a:spAutoFit/>
            </a:bodyPr>
            <a:lstStyle/>
            <a:p>
              <a:pPr algn="r"/>
              <a:r>
                <a:rPr lang="en-US" sz="1200" dirty="0">
                  <a:solidFill>
                    <a:srgbClr val="000000"/>
                  </a:solidFill>
                  <a:latin typeface="Arial" panose="020B0604020202020204" pitchFamily="34" charset="0"/>
                  <a:cs typeface="Arial" panose="020B0604020202020204" pitchFamily="34" charset="0"/>
                </a:rPr>
                <a:t>60</a:t>
              </a:r>
            </a:p>
          </p:txBody>
        </p:sp>
        <p:sp>
          <p:nvSpPr>
            <p:cNvPr id="31" name="TextBox 30">
              <a:extLst>
                <a:ext uri="{FF2B5EF4-FFF2-40B4-BE49-F238E27FC236}">
                  <a16:creationId xmlns:a16="http://schemas.microsoft.com/office/drawing/2014/main" id="{ED730A66-5DB9-9D45-A9A6-B3E295E9C721}"/>
                </a:ext>
              </a:extLst>
            </p:cNvPr>
            <p:cNvSpPr txBox="1"/>
            <p:nvPr/>
          </p:nvSpPr>
          <p:spPr>
            <a:xfrm>
              <a:off x="1385407" y="3770815"/>
              <a:ext cx="300899" cy="226657"/>
            </a:xfrm>
            <a:prstGeom prst="rect">
              <a:avLst/>
            </a:prstGeom>
            <a:solidFill>
              <a:schemeClr val="tx1"/>
            </a:solidFill>
          </p:spPr>
          <p:txBody>
            <a:bodyPr wrap="none" tIns="0" bIns="0" rtlCol="0">
              <a:spAutoFit/>
            </a:bodyPr>
            <a:lstStyle/>
            <a:p>
              <a:pPr algn="r"/>
              <a:r>
                <a:rPr lang="en-US" sz="1200" dirty="0">
                  <a:solidFill>
                    <a:srgbClr val="000000"/>
                  </a:solidFill>
                  <a:latin typeface="Arial" panose="020B0604020202020204" pitchFamily="34" charset="0"/>
                  <a:cs typeface="Arial" panose="020B0604020202020204" pitchFamily="34" charset="0"/>
                </a:rPr>
                <a:t>50</a:t>
              </a:r>
            </a:p>
          </p:txBody>
        </p:sp>
        <p:sp>
          <p:nvSpPr>
            <p:cNvPr id="32" name="TextBox 31">
              <a:extLst>
                <a:ext uri="{FF2B5EF4-FFF2-40B4-BE49-F238E27FC236}">
                  <a16:creationId xmlns:a16="http://schemas.microsoft.com/office/drawing/2014/main" id="{ACF80B8B-74C6-6C46-B5D8-22F8D9D89724}"/>
                </a:ext>
              </a:extLst>
            </p:cNvPr>
            <p:cNvSpPr txBox="1"/>
            <p:nvPr/>
          </p:nvSpPr>
          <p:spPr>
            <a:xfrm>
              <a:off x="1385403" y="4102906"/>
              <a:ext cx="300899" cy="226657"/>
            </a:xfrm>
            <a:prstGeom prst="rect">
              <a:avLst/>
            </a:prstGeom>
            <a:solidFill>
              <a:schemeClr val="tx1"/>
            </a:solidFill>
          </p:spPr>
          <p:txBody>
            <a:bodyPr wrap="none" tIns="0" bIns="0" rtlCol="0">
              <a:spAutoFit/>
            </a:bodyPr>
            <a:lstStyle/>
            <a:p>
              <a:pPr algn="r"/>
              <a:r>
                <a:rPr lang="en-US" sz="1200" dirty="0">
                  <a:solidFill>
                    <a:srgbClr val="000000"/>
                  </a:solidFill>
                  <a:latin typeface="Arial" panose="020B0604020202020204" pitchFamily="34" charset="0"/>
                  <a:cs typeface="Arial" panose="020B0604020202020204" pitchFamily="34" charset="0"/>
                </a:rPr>
                <a:t>40</a:t>
              </a:r>
            </a:p>
          </p:txBody>
        </p:sp>
        <p:sp>
          <p:nvSpPr>
            <p:cNvPr id="33" name="TextBox 32">
              <a:extLst>
                <a:ext uri="{FF2B5EF4-FFF2-40B4-BE49-F238E27FC236}">
                  <a16:creationId xmlns:a16="http://schemas.microsoft.com/office/drawing/2014/main" id="{1AB3638E-1169-9E40-B7CD-1AE3AAEE0CCB}"/>
                </a:ext>
              </a:extLst>
            </p:cNvPr>
            <p:cNvSpPr txBox="1"/>
            <p:nvPr/>
          </p:nvSpPr>
          <p:spPr>
            <a:xfrm>
              <a:off x="1385402" y="4428661"/>
              <a:ext cx="300899" cy="226657"/>
            </a:xfrm>
            <a:prstGeom prst="rect">
              <a:avLst/>
            </a:prstGeom>
            <a:solidFill>
              <a:schemeClr val="tx1"/>
            </a:solidFill>
          </p:spPr>
          <p:txBody>
            <a:bodyPr wrap="none" tIns="0" bIns="0" rtlCol="0">
              <a:spAutoFit/>
            </a:bodyPr>
            <a:lstStyle/>
            <a:p>
              <a:pPr algn="r"/>
              <a:r>
                <a:rPr lang="en-US" sz="1200" dirty="0">
                  <a:solidFill>
                    <a:srgbClr val="000000"/>
                  </a:solidFill>
                  <a:latin typeface="Arial" panose="020B0604020202020204" pitchFamily="34" charset="0"/>
                  <a:cs typeface="Arial" panose="020B0604020202020204" pitchFamily="34" charset="0"/>
                </a:rPr>
                <a:t>30</a:t>
              </a:r>
            </a:p>
          </p:txBody>
        </p:sp>
        <p:sp>
          <p:nvSpPr>
            <p:cNvPr id="34" name="TextBox 33">
              <a:extLst>
                <a:ext uri="{FF2B5EF4-FFF2-40B4-BE49-F238E27FC236}">
                  <a16:creationId xmlns:a16="http://schemas.microsoft.com/office/drawing/2014/main" id="{1E925422-8BE7-1043-B322-E761E8C061E6}"/>
                </a:ext>
              </a:extLst>
            </p:cNvPr>
            <p:cNvSpPr txBox="1"/>
            <p:nvPr/>
          </p:nvSpPr>
          <p:spPr>
            <a:xfrm>
              <a:off x="1385402" y="4760754"/>
              <a:ext cx="300899" cy="226657"/>
            </a:xfrm>
            <a:prstGeom prst="rect">
              <a:avLst/>
            </a:prstGeom>
            <a:solidFill>
              <a:schemeClr val="tx1"/>
            </a:solidFill>
          </p:spPr>
          <p:txBody>
            <a:bodyPr wrap="none" tIns="0" bIns="0" rtlCol="0">
              <a:spAutoFit/>
            </a:bodyPr>
            <a:lstStyle/>
            <a:p>
              <a:pPr algn="r"/>
              <a:r>
                <a:rPr lang="en-US" sz="1200" dirty="0">
                  <a:solidFill>
                    <a:srgbClr val="000000"/>
                  </a:solidFill>
                  <a:latin typeface="Arial" panose="020B0604020202020204" pitchFamily="34" charset="0"/>
                  <a:cs typeface="Arial" panose="020B0604020202020204" pitchFamily="34" charset="0"/>
                </a:rPr>
                <a:t>20</a:t>
              </a:r>
            </a:p>
          </p:txBody>
        </p:sp>
        <p:sp>
          <p:nvSpPr>
            <p:cNvPr id="35" name="TextBox 34">
              <a:extLst>
                <a:ext uri="{FF2B5EF4-FFF2-40B4-BE49-F238E27FC236}">
                  <a16:creationId xmlns:a16="http://schemas.microsoft.com/office/drawing/2014/main" id="{FEB8AD31-6F0E-D74F-A7CD-96CE2B16668B}"/>
                </a:ext>
              </a:extLst>
            </p:cNvPr>
            <p:cNvSpPr txBox="1"/>
            <p:nvPr/>
          </p:nvSpPr>
          <p:spPr>
            <a:xfrm>
              <a:off x="1385402" y="5092845"/>
              <a:ext cx="300899" cy="226657"/>
            </a:xfrm>
            <a:prstGeom prst="rect">
              <a:avLst/>
            </a:prstGeom>
            <a:solidFill>
              <a:schemeClr val="tx1"/>
            </a:solidFill>
          </p:spPr>
          <p:txBody>
            <a:bodyPr wrap="none" tIns="0" bIns="0" rtlCol="0">
              <a:spAutoFit/>
            </a:bodyPr>
            <a:lstStyle/>
            <a:p>
              <a:pPr algn="r"/>
              <a:r>
                <a:rPr lang="en-US" sz="1200" dirty="0">
                  <a:solidFill>
                    <a:srgbClr val="000000"/>
                  </a:solidFill>
                  <a:latin typeface="Arial" panose="020B0604020202020204" pitchFamily="34" charset="0"/>
                  <a:cs typeface="Arial" panose="020B0604020202020204" pitchFamily="34" charset="0"/>
                </a:rPr>
                <a:t>10</a:t>
              </a:r>
            </a:p>
          </p:txBody>
        </p:sp>
        <p:sp>
          <p:nvSpPr>
            <p:cNvPr id="36" name="TextBox 35">
              <a:extLst>
                <a:ext uri="{FF2B5EF4-FFF2-40B4-BE49-F238E27FC236}">
                  <a16:creationId xmlns:a16="http://schemas.microsoft.com/office/drawing/2014/main" id="{53E34873-5F07-CE44-B350-941B894BF896}"/>
                </a:ext>
              </a:extLst>
            </p:cNvPr>
            <p:cNvSpPr txBox="1"/>
            <p:nvPr/>
          </p:nvSpPr>
          <p:spPr>
            <a:xfrm>
              <a:off x="1457496" y="5423135"/>
              <a:ext cx="228804" cy="226657"/>
            </a:xfrm>
            <a:prstGeom prst="rect">
              <a:avLst/>
            </a:prstGeom>
            <a:solidFill>
              <a:schemeClr val="tx1"/>
            </a:solidFill>
          </p:spPr>
          <p:txBody>
            <a:bodyPr wrap="none" tIns="0" bIns="0" rtlCol="0">
              <a:spAutoFit/>
            </a:bodyPr>
            <a:lstStyle/>
            <a:p>
              <a:pPr algn="r"/>
              <a:r>
                <a:rPr lang="en-US" sz="1200" dirty="0">
                  <a:solidFill>
                    <a:srgbClr val="000000"/>
                  </a:solidFill>
                  <a:latin typeface="Arial" panose="020B0604020202020204" pitchFamily="34" charset="0"/>
                  <a:cs typeface="Arial" panose="020B0604020202020204" pitchFamily="34" charset="0"/>
                </a:rPr>
                <a:t>0</a:t>
              </a:r>
            </a:p>
          </p:txBody>
        </p:sp>
      </p:grpSp>
      <p:sp>
        <p:nvSpPr>
          <p:cNvPr id="37" name="Content Placeholder 27">
            <a:extLst>
              <a:ext uri="{FF2B5EF4-FFF2-40B4-BE49-F238E27FC236}">
                <a16:creationId xmlns:a16="http://schemas.microsoft.com/office/drawing/2014/main" id="{DF785B57-E5AF-FF45-936B-02E3A119280D}"/>
              </a:ext>
            </a:extLst>
          </p:cNvPr>
          <p:cNvSpPr txBox="1">
            <a:spLocks/>
          </p:cNvSpPr>
          <p:nvPr/>
        </p:nvSpPr>
        <p:spPr bwMode="auto">
          <a:xfrm>
            <a:off x="6753567" y="2255726"/>
            <a:ext cx="5207111" cy="31466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a:bodyPr>
          <a:lstStyle>
            <a:lvl1pPr marL="342891" indent="-342891" algn="l" rtl="0" eaLnBrk="1" fontAlgn="base" hangingPunct="1">
              <a:spcBef>
                <a:spcPts val="0"/>
              </a:spcBef>
              <a:spcAft>
                <a:spcPts val="600"/>
              </a:spcAft>
              <a:buClr>
                <a:schemeClr val="accent2">
                  <a:lumMod val="75000"/>
                </a:schemeClr>
              </a:buClr>
              <a:buSzPct val="125000"/>
              <a:buFont typeface="Wingdings" charset="2"/>
              <a:buChar char="§"/>
              <a:defRPr sz="2400" b="0">
                <a:solidFill>
                  <a:schemeClr val="bg2">
                    <a:lumMod val="75000"/>
                  </a:schemeClr>
                </a:solidFill>
                <a:latin typeface="Calibri"/>
                <a:ea typeface="+mn-ea"/>
                <a:cs typeface="Calibri"/>
              </a:defRPr>
            </a:lvl1pPr>
            <a:lvl2pPr marL="742932" indent="-285744" algn="l" rtl="0" eaLnBrk="1" fontAlgn="base" hangingPunct="1">
              <a:spcBef>
                <a:spcPts val="0"/>
              </a:spcBef>
              <a:spcAft>
                <a:spcPts val="600"/>
              </a:spcAft>
              <a:buClr>
                <a:schemeClr val="accent2">
                  <a:lumMod val="75000"/>
                </a:schemeClr>
              </a:buClr>
              <a:buSzPct val="125000"/>
              <a:buFont typeface="Lucida Grande"/>
              <a:buChar char="–"/>
              <a:defRPr sz="2000" b="0">
                <a:solidFill>
                  <a:schemeClr val="bg2">
                    <a:lumMod val="75000"/>
                  </a:schemeClr>
                </a:solidFill>
                <a:latin typeface="Calibri"/>
                <a:cs typeface="Calibri"/>
              </a:defRPr>
            </a:lvl2pPr>
            <a:lvl3pPr marL="1022350" indent="-215900" algn="l" rtl="0" eaLnBrk="1" fontAlgn="base" hangingPunct="1">
              <a:spcBef>
                <a:spcPts val="0"/>
              </a:spcBef>
              <a:spcAft>
                <a:spcPts val="600"/>
              </a:spcAft>
              <a:buClr>
                <a:schemeClr val="accent2">
                  <a:lumMod val="75000"/>
                </a:schemeClr>
              </a:buClr>
              <a:buSzPct val="125000"/>
              <a:buFont typeface="Arial" pitchFamily="34" charset="0"/>
              <a:buChar char="•"/>
              <a:defRPr lang="en-US" sz="2000" b="0" dirty="0">
                <a:solidFill>
                  <a:schemeClr val="bg2">
                    <a:lumMod val="75000"/>
                  </a:schemeClr>
                </a:solidFill>
                <a:latin typeface="+mn-lt"/>
                <a:cs typeface="Calibri"/>
              </a:defRPr>
            </a:lvl3pPr>
            <a:lvl4pPr marL="1143000" indent="-228600" algn="l" rtl="0" eaLnBrk="1" fontAlgn="base" hangingPunct="1">
              <a:spcBef>
                <a:spcPct val="20000"/>
              </a:spcBef>
              <a:spcAft>
                <a:spcPct val="0"/>
              </a:spcAft>
              <a:buClr>
                <a:srgbClr val="BC5C8A"/>
              </a:buClr>
              <a:defRPr lang="en-US" sz="2000" b="1" dirty="0" smtClean="0">
                <a:solidFill>
                  <a:schemeClr val="bg2"/>
                </a:solidFill>
                <a:effectLst>
                  <a:outerShdw blurRad="38100" dist="38100" dir="2700000" algn="tl">
                    <a:srgbClr val="C0C0C0"/>
                  </a:outerShdw>
                </a:effectLst>
                <a:latin typeface="+mn-lt"/>
              </a:defRPr>
            </a:lvl4pPr>
            <a:lvl5pPr marL="1143000" indent="-228600" algn="l" rtl="0" eaLnBrk="1" fontAlgn="base" hangingPunct="1">
              <a:spcBef>
                <a:spcPct val="20000"/>
              </a:spcBef>
              <a:spcAft>
                <a:spcPct val="0"/>
              </a:spcAft>
              <a:buClr>
                <a:srgbClr val="BC5C8A"/>
              </a:buClr>
              <a:buChar char="»"/>
              <a:defRPr lang="en-US" sz="2000" b="1" dirty="0">
                <a:solidFill>
                  <a:schemeClr val="bg2"/>
                </a:solidFill>
                <a:effectLst>
                  <a:outerShdw blurRad="38100" dist="38100" dir="2700000" algn="tl">
                    <a:srgbClr val="C0C0C0"/>
                  </a:outerShdw>
                </a:effectLst>
                <a:latin typeface="+mn-lt"/>
              </a:defRPr>
            </a:lvl5pPr>
            <a:lvl6pPr marL="2514537" indent="-228594"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6pPr>
            <a:lvl7pPr marL="2971726" indent="-228594"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7pPr>
            <a:lvl8pPr marL="3428914" indent="-228594"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8pPr>
            <a:lvl9pPr marL="3886103" indent="-228594"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9pPr>
          </a:lstStyle>
          <a:p>
            <a:r>
              <a:rPr lang="en-US" sz="2000" kern="0" dirty="0">
                <a:latin typeface="+mn-lt"/>
              </a:rPr>
              <a:t>High rates of </a:t>
            </a:r>
            <a:r>
              <a:rPr lang="en-US" sz="2000" kern="0" dirty="0" err="1">
                <a:latin typeface="+mn-lt"/>
              </a:rPr>
              <a:t>uMRD</a:t>
            </a:r>
            <a:r>
              <a:rPr lang="en-US" sz="2000" kern="0" dirty="0">
                <a:latin typeface="+mn-lt"/>
              </a:rPr>
              <a:t> were observed in both BM and PB, including in patients with high-risk disease features</a:t>
            </a:r>
            <a:endParaRPr lang="en-US" sz="2000" strike="sngStrike" kern="0" dirty="0">
              <a:latin typeface="+mn-lt"/>
            </a:endParaRPr>
          </a:p>
          <a:p>
            <a:r>
              <a:rPr lang="en-US" sz="2000" kern="0" dirty="0" err="1">
                <a:latin typeface="+mn-lt"/>
              </a:rPr>
              <a:t>uMRD</a:t>
            </a:r>
            <a:r>
              <a:rPr lang="en-US" sz="2000" kern="0" dirty="0">
                <a:latin typeface="+mn-lt"/>
              </a:rPr>
              <a:t> rates were similar between patients with and without bulky disease in BM (63% vs 59%) and PB (both 77%)</a:t>
            </a:r>
          </a:p>
          <a:p>
            <a:pPr>
              <a:spcAft>
                <a:spcPts val="0"/>
              </a:spcAft>
            </a:pPr>
            <a:r>
              <a:rPr lang="en-US" sz="2000" kern="0" dirty="0" err="1">
                <a:latin typeface="+mn-lt"/>
              </a:rPr>
              <a:t>uMRD</a:t>
            </a:r>
            <a:r>
              <a:rPr lang="en-US" sz="2000" kern="0" dirty="0">
                <a:latin typeface="+mn-lt"/>
              </a:rPr>
              <a:t> rates were higher in patients with unmutated IGHV versus mutated IGHV in BM (64% vs 53%) and PB (84% vs 67%) </a:t>
            </a:r>
          </a:p>
        </p:txBody>
      </p:sp>
    </p:spTree>
    <p:extLst>
      <p:ext uri="{BB962C8B-B14F-4D97-AF65-F5344CB8AC3E}">
        <p14:creationId xmlns:p14="http://schemas.microsoft.com/office/powerpoint/2010/main" val="10190059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22D0EEC0-8726-46A1-B67F-B376DAFCEED8}"/>
              </a:ext>
            </a:extLst>
          </p:cNvPr>
          <p:cNvGraphicFramePr>
            <a:graphicFrameLocks noGrp="1"/>
          </p:cNvGraphicFramePr>
          <p:nvPr>
            <p:extLst>
              <p:ext uri="{D42A27DB-BD31-4B8C-83A1-F6EECF244321}">
                <p14:modId xmlns:p14="http://schemas.microsoft.com/office/powerpoint/2010/main" val="2566951590"/>
              </p:ext>
            </p:extLst>
          </p:nvPr>
        </p:nvGraphicFramePr>
        <p:xfrm>
          <a:off x="1841777" y="1482132"/>
          <a:ext cx="8508445" cy="4410925"/>
        </p:xfrm>
        <a:graphic>
          <a:graphicData uri="http://schemas.openxmlformats.org/drawingml/2006/table">
            <a:tbl>
              <a:tblPr firstRow="1" firstCol="1" bandRow="1">
                <a:tableStyleId>{1FECB4D8-DB02-4DC6-A0A2-4F2EBAE1DC90}</a:tableStyleId>
              </a:tblPr>
              <a:tblGrid>
                <a:gridCol w="5007335">
                  <a:extLst>
                    <a:ext uri="{9D8B030D-6E8A-4147-A177-3AD203B41FA5}">
                      <a16:colId xmlns:a16="http://schemas.microsoft.com/office/drawing/2014/main" val="3184966243"/>
                    </a:ext>
                  </a:extLst>
                </a:gridCol>
                <a:gridCol w="1750555">
                  <a:extLst>
                    <a:ext uri="{9D8B030D-6E8A-4147-A177-3AD203B41FA5}">
                      <a16:colId xmlns:a16="http://schemas.microsoft.com/office/drawing/2014/main" val="721898577"/>
                    </a:ext>
                  </a:extLst>
                </a:gridCol>
                <a:gridCol w="1750555">
                  <a:extLst>
                    <a:ext uri="{9D8B030D-6E8A-4147-A177-3AD203B41FA5}">
                      <a16:colId xmlns:a16="http://schemas.microsoft.com/office/drawing/2014/main" val="331710738"/>
                    </a:ext>
                  </a:extLst>
                </a:gridCol>
              </a:tblGrid>
              <a:tr h="549518">
                <a:tc>
                  <a:txBody>
                    <a:bodyPr/>
                    <a:lstStyle/>
                    <a:p>
                      <a:pPr>
                        <a:lnSpc>
                          <a:spcPct val="90000"/>
                        </a:lnSpc>
                        <a:spcAft>
                          <a:spcPts val="0"/>
                        </a:spcAft>
                      </a:pPr>
                      <a:r>
                        <a:rPr lang="en-US" sz="1600" dirty="0">
                          <a:effectLst/>
                        </a:rPr>
                        <a:t>AEs, n (%)</a:t>
                      </a:r>
                      <a:endParaRPr lang="en-NZ" sz="1600" dirty="0">
                        <a:solidFill>
                          <a:srgbClr val="000000"/>
                        </a:solidFill>
                        <a:effectLst/>
                        <a:latin typeface="Calibri" panose="020F0502020204030204" pitchFamily="34" charset="0"/>
                        <a:ea typeface="Gulim" panose="020B0600000101010101" pitchFamily="34" charset="-127"/>
                        <a:cs typeface="Gulim" panose="020B0600000101010101" pitchFamily="34" charset="-127"/>
                      </a:endParaRPr>
                    </a:p>
                  </a:txBody>
                  <a:tcPr marL="43747" marR="43747" marT="0" marB="0" anchor="ctr"/>
                </a:tc>
                <a:tc gridSpan="2">
                  <a:txBody>
                    <a:bodyPr/>
                    <a:lstStyle/>
                    <a:p>
                      <a:pPr algn="ctr">
                        <a:lnSpc>
                          <a:spcPct val="90000"/>
                        </a:lnSpc>
                        <a:spcAft>
                          <a:spcPts val="0"/>
                        </a:spcAft>
                      </a:pPr>
                      <a:r>
                        <a:rPr lang="en-NZ" sz="1600" dirty="0">
                          <a:solidFill>
                            <a:schemeClr val="tx1"/>
                          </a:solidFill>
                          <a:effectLst/>
                        </a:rPr>
                        <a:t>All treated patients</a:t>
                      </a:r>
                    </a:p>
                    <a:p>
                      <a:pPr algn="ctr">
                        <a:lnSpc>
                          <a:spcPct val="90000"/>
                        </a:lnSpc>
                        <a:spcAft>
                          <a:spcPts val="0"/>
                        </a:spcAft>
                      </a:pPr>
                      <a:r>
                        <a:rPr lang="en-US" sz="1600" dirty="0">
                          <a:solidFill>
                            <a:schemeClr val="tx1"/>
                          </a:solidFill>
                          <a:effectLst/>
                        </a:rPr>
                        <a:t>N=159</a:t>
                      </a:r>
                      <a:endParaRPr lang="en-NZ" sz="1600" dirty="0">
                        <a:solidFill>
                          <a:schemeClr val="tx1"/>
                        </a:solidFill>
                        <a:effectLst/>
                        <a:latin typeface="Calibri" panose="020F0502020204030204" pitchFamily="34" charset="0"/>
                        <a:ea typeface="Gulim" panose="020B0600000101010101" pitchFamily="34" charset="-127"/>
                        <a:cs typeface="Gulim" panose="020B0600000101010101" pitchFamily="34" charset="-127"/>
                      </a:endParaRPr>
                    </a:p>
                  </a:txBody>
                  <a:tcPr marL="43747" marR="43747" marT="0" marB="0" anchor="ctr"/>
                </a:tc>
                <a:tc hMerge="1">
                  <a:txBody>
                    <a:bodyPr/>
                    <a:lstStyle/>
                    <a:p>
                      <a:endParaRPr lang="en-US"/>
                    </a:p>
                  </a:txBody>
                  <a:tcPr/>
                </a:tc>
                <a:extLst>
                  <a:ext uri="{0D108BD9-81ED-4DB2-BD59-A6C34878D82A}">
                    <a16:rowId xmlns:a16="http://schemas.microsoft.com/office/drawing/2014/main" val="1777902884"/>
                  </a:ext>
                </a:extLst>
              </a:tr>
              <a:tr h="1196070">
                <a:tc>
                  <a:txBody>
                    <a:bodyPr/>
                    <a:lstStyle/>
                    <a:p>
                      <a:pPr>
                        <a:lnSpc>
                          <a:spcPct val="100000"/>
                        </a:lnSpc>
                        <a:spcAft>
                          <a:spcPts val="0"/>
                        </a:spcAft>
                      </a:pPr>
                      <a:r>
                        <a:rPr lang="en-AU" sz="1600" strike="noStrike" dirty="0">
                          <a:solidFill>
                            <a:schemeClr val="bg2">
                              <a:lumMod val="75000"/>
                            </a:schemeClr>
                          </a:solidFill>
                          <a:effectLst/>
                        </a:rPr>
                        <a:t>Most frequent AEs (</a:t>
                      </a:r>
                      <a:r>
                        <a:rPr lang="en-US" sz="1600" dirty="0">
                          <a:solidFill>
                            <a:schemeClr val="bg2">
                              <a:lumMod val="75000"/>
                            </a:schemeClr>
                          </a:solidFill>
                          <a:effectLst/>
                        </a:rPr>
                        <a:t>≥30%)</a:t>
                      </a:r>
                      <a:endParaRPr lang="en-NZ" sz="1600" strike="sngStrike" baseline="30000" dirty="0">
                        <a:solidFill>
                          <a:schemeClr val="bg2">
                            <a:lumMod val="75000"/>
                          </a:schemeClr>
                        </a:solidFill>
                        <a:effectLst/>
                      </a:endParaRPr>
                    </a:p>
                    <a:p>
                      <a:pPr marL="180340">
                        <a:lnSpc>
                          <a:spcPct val="100000"/>
                        </a:lnSpc>
                        <a:spcAft>
                          <a:spcPts val="0"/>
                        </a:spcAft>
                      </a:pPr>
                      <a:r>
                        <a:rPr lang="en-AU" sz="1600" b="0" strike="noStrike" dirty="0">
                          <a:solidFill>
                            <a:schemeClr val="bg2">
                              <a:lumMod val="75000"/>
                            </a:schemeClr>
                          </a:solidFill>
                          <a:effectLst/>
                        </a:rPr>
                        <a:t>Diarrhea</a:t>
                      </a:r>
                    </a:p>
                    <a:p>
                      <a:pPr marL="180340">
                        <a:lnSpc>
                          <a:spcPct val="100000"/>
                        </a:lnSpc>
                        <a:spcAft>
                          <a:spcPts val="0"/>
                        </a:spcAft>
                      </a:pPr>
                      <a:r>
                        <a:rPr lang="en-AU" sz="1600" b="0" strike="noStrike" dirty="0">
                          <a:solidFill>
                            <a:schemeClr val="bg2">
                              <a:lumMod val="75000"/>
                            </a:schemeClr>
                          </a:solidFill>
                          <a:effectLst/>
                          <a:latin typeface="Calibri" panose="020F0502020204030204" pitchFamily="34" charset="0"/>
                          <a:ea typeface="Gulim" panose="020B0600000101010101" pitchFamily="34" charset="-127"/>
                          <a:cs typeface="Gulim" panose="020B0600000101010101" pitchFamily="34" charset="-127"/>
                        </a:rPr>
                        <a:t>Nausea</a:t>
                      </a:r>
                    </a:p>
                    <a:p>
                      <a:pPr marL="180340">
                        <a:lnSpc>
                          <a:spcPct val="100000"/>
                        </a:lnSpc>
                        <a:spcAft>
                          <a:spcPts val="0"/>
                        </a:spcAft>
                      </a:pPr>
                      <a:r>
                        <a:rPr lang="en-AU" sz="1600" b="0" strike="noStrike" dirty="0">
                          <a:solidFill>
                            <a:schemeClr val="bg2">
                              <a:lumMod val="75000"/>
                            </a:schemeClr>
                          </a:solidFill>
                          <a:effectLst/>
                          <a:latin typeface="Calibri" panose="020F0502020204030204" pitchFamily="34" charset="0"/>
                          <a:ea typeface="Gulim" panose="020B0600000101010101" pitchFamily="34" charset="-127"/>
                          <a:cs typeface="Gulim" panose="020B0600000101010101" pitchFamily="34" charset="-127"/>
                        </a:rPr>
                        <a:t>Neutropenia</a:t>
                      </a:r>
                    </a:p>
                    <a:p>
                      <a:pPr marL="180340">
                        <a:lnSpc>
                          <a:spcPct val="100000"/>
                        </a:lnSpc>
                        <a:spcAft>
                          <a:spcPts val="0"/>
                        </a:spcAft>
                      </a:pPr>
                      <a:r>
                        <a:rPr lang="en-AU" sz="1600" b="0" strike="noStrike" dirty="0">
                          <a:solidFill>
                            <a:schemeClr val="bg2">
                              <a:lumMod val="75000"/>
                            </a:schemeClr>
                          </a:solidFill>
                          <a:effectLst/>
                          <a:latin typeface="Calibri" panose="020F0502020204030204" pitchFamily="34" charset="0"/>
                          <a:ea typeface="Gulim" panose="020B0600000101010101" pitchFamily="34" charset="-127"/>
                          <a:cs typeface="Gulim" panose="020B0600000101010101" pitchFamily="34" charset="-127"/>
                        </a:rPr>
                        <a:t>Arthralgia</a:t>
                      </a:r>
                      <a:endParaRPr lang="en-NZ" sz="1600" b="0" strike="noStrike" dirty="0">
                        <a:solidFill>
                          <a:schemeClr val="bg2">
                            <a:lumMod val="75000"/>
                          </a:schemeClr>
                        </a:solidFill>
                        <a:effectLst/>
                        <a:latin typeface="Calibri" panose="020F0502020204030204" pitchFamily="34" charset="0"/>
                        <a:ea typeface="Gulim" panose="020B0600000101010101" pitchFamily="34" charset="-127"/>
                        <a:cs typeface="Gulim" panose="020B0600000101010101" pitchFamily="34" charset="-127"/>
                      </a:endParaRPr>
                    </a:p>
                  </a:txBody>
                  <a:tcPr marL="43747" marR="43747" marT="0" marB="0" anchor="ctr">
                    <a:solidFill>
                      <a:schemeClr val="tx1"/>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AU" sz="1600" b="1" strike="noStrike" dirty="0">
                          <a:solidFill>
                            <a:schemeClr val="bg2">
                              <a:lumMod val="75000"/>
                            </a:schemeClr>
                          </a:solidFill>
                          <a:effectLst/>
                        </a:rPr>
                        <a:t>Grade 1/2</a:t>
                      </a:r>
                      <a:endParaRPr lang="en-US" sz="1600" b="1" strike="noStrike" kern="1200" dirty="0">
                        <a:solidFill>
                          <a:schemeClr val="bg2">
                            <a:lumMod val="75000"/>
                          </a:schemeClr>
                        </a:solidFill>
                        <a:effectLst/>
                        <a:latin typeface="+mn-lt"/>
                        <a:ea typeface="+mn-ea"/>
                        <a:cs typeface="+mn-cs"/>
                      </a:endParaRPr>
                    </a:p>
                    <a:p>
                      <a:pPr algn="ctr">
                        <a:lnSpc>
                          <a:spcPct val="100000"/>
                        </a:lnSpc>
                        <a:spcAft>
                          <a:spcPts val="0"/>
                        </a:spcAft>
                      </a:pPr>
                      <a:r>
                        <a:rPr lang="en-US" sz="1600" strike="noStrike" kern="1200" dirty="0">
                          <a:solidFill>
                            <a:schemeClr val="bg2">
                              <a:lumMod val="75000"/>
                            </a:schemeClr>
                          </a:solidFill>
                          <a:effectLst/>
                          <a:latin typeface="+mn-lt"/>
                          <a:ea typeface="+mn-ea"/>
                          <a:cs typeface="+mn-cs"/>
                        </a:rPr>
                        <a:t>94 (59)</a:t>
                      </a:r>
                      <a:endParaRPr lang="en-US" sz="1600" strike="noStrike" dirty="0">
                        <a:solidFill>
                          <a:srgbClr val="FF0000"/>
                        </a:solidFill>
                        <a:effectLst/>
                        <a:latin typeface="+mn-lt"/>
                      </a:endParaRPr>
                    </a:p>
                    <a:p>
                      <a:pPr algn="ctr">
                        <a:lnSpc>
                          <a:spcPct val="100000"/>
                        </a:lnSpc>
                        <a:spcAft>
                          <a:spcPts val="0"/>
                        </a:spcAft>
                      </a:pPr>
                      <a:r>
                        <a:rPr lang="en-NZ" sz="1600" strike="noStrike" dirty="0">
                          <a:solidFill>
                            <a:schemeClr val="bg2">
                              <a:lumMod val="75000"/>
                            </a:schemeClr>
                          </a:solidFill>
                          <a:effectLst/>
                          <a:latin typeface="+mn-lt"/>
                        </a:rPr>
                        <a:t>66 (42)</a:t>
                      </a:r>
                      <a:endParaRPr lang="en-NZ" sz="1600" strike="noStrike" dirty="0">
                        <a:solidFill>
                          <a:srgbClr val="FF0000"/>
                        </a:solidFill>
                        <a:effectLst/>
                        <a:latin typeface="+mn-lt"/>
                      </a:endParaRPr>
                    </a:p>
                    <a:p>
                      <a:pPr algn="ctr">
                        <a:lnSpc>
                          <a:spcPct val="100000"/>
                        </a:lnSpc>
                        <a:spcAft>
                          <a:spcPts val="0"/>
                        </a:spcAft>
                      </a:pPr>
                      <a:r>
                        <a:rPr lang="en-NZ" sz="1600" strike="noStrike" dirty="0">
                          <a:solidFill>
                            <a:schemeClr val="bg2">
                              <a:lumMod val="75000"/>
                            </a:schemeClr>
                          </a:solidFill>
                          <a:effectLst/>
                          <a:latin typeface="+mn-lt"/>
                          <a:ea typeface="Gulim" panose="020B0600000101010101" pitchFamily="34" charset="-127"/>
                          <a:cs typeface="Gulim" panose="020B0600000101010101" pitchFamily="34" charset="-127"/>
                        </a:rPr>
                        <a:t>14 (9)</a:t>
                      </a:r>
                      <a:endParaRPr lang="en-NZ" sz="1600" strike="noStrike" dirty="0">
                        <a:solidFill>
                          <a:srgbClr val="FF0000"/>
                        </a:solidFill>
                        <a:effectLst/>
                        <a:latin typeface="+mn-lt"/>
                        <a:ea typeface="Gulim" panose="020B0600000101010101" pitchFamily="34" charset="-127"/>
                        <a:cs typeface="Gulim" panose="020B0600000101010101" pitchFamily="34" charset="-127"/>
                      </a:endParaRPr>
                    </a:p>
                    <a:p>
                      <a:pPr algn="ctr">
                        <a:lnSpc>
                          <a:spcPct val="100000"/>
                        </a:lnSpc>
                        <a:spcAft>
                          <a:spcPts val="0"/>
                        </a:spcAft>
                      </a:pPr>
                      <a:r>
                        <a:rPr lang="en-NZ" sz="1600" strike="noStrike" dirty="0">
                          <a:solidFill>
                            <a:schemeClr val="bg2">
                              <a:lumMod val="75000"/>
                            </a:schemeClr>
                          </a:solidFill>
                          <a:effectLst/>
                          <a:latin typeface="+mn-lt"/>
                          <a:ea typeface="Gulim" panose="020B0600000101010101" pitchFamily="34" charset="-127"/>
                          <a:cs typeface="Gulim" panose="020B0600000101010101" pitchFamily="34" charset="-127"/>
                        </a:rPr>
                        <a:t>51 (32)</a:t>
                      </a:r>
                      <a:endParaRPr lang="en-NZ" sz="1600" strike="noStrike" dirty="0">
                        <a:solidFill>
                          <a:srgbClr val="FF0000"/>
                        </a:solidFill>
                        <a:effectLst/>
                        <a:latin typeface="+mn-lt"/>
                        <a:ea typeface="Gulim" panose="020B0600000101010101" pitchFamily="34" charset="-127"/>
                        <a:cs typeface="Gulim" panose="020B0600000101010101" pitchFamily="34" charset="-127"/>
                      </a:endParaRPr>
                    </a:p>
                  </a:txBody>
                  <a:tcPr marL="43747" marR="43747" marT="0" marB="0" anchor="ctr">
                    <a:lnR w="12700" cap="flat" cmpd="sng" algn="ctr">
                      <a:noFill/>
                      <a:prstDash val="solid"/>
                      <a:round/>
                      <a:headEnd type="none" w="med" len="med"/>
                      <a:tailEnd type="none" w="med" len="med"/>
                    </a:lnR>
                    <a:solidFill>
                      <a:schemeClr val="tx1"/>
                    </a:solidFill>
                  </a:tcPr>
                </a:tc>
                <a:tc>
                  <a:txBody>
                    <a:bodyPr/>
                    <a:lstStyle/>
                    <a:p>
                      <a:pPr algn="ctr">
                        <a:lnSpc>
                          <a:spcPct val="100000"/>
                        </a:lnSpc>
                        <a:spcAft>
                          <a:spcPts val="0"/>
                        </a:spcAft>
                      </a:pPr>
                      <a:r>
                        <a:rPr lang="en-AU" sz="1600" b="1" strike="noStrike" dirty="0">
                          <a:solidFill>
                            <a:schemeClr val="bg2">
                              <a:lumMod val="75000"/>
                            </a:schemeClr>
                          </a:solidFill>
                          <a:effectLst/>
                        </a:rPr>
                        <a:t>Any grade</a:t>
                      </a:r>
                    </a:p>
                    <a:p>
                      <a:pPr algn="ctr">
                        <a:lnSpc>
                          <a:spcPct val="100000"/>
                        </a:lnSpc>
                        <a:spcAft>
                          <a:spcPts val="0"/>
                        </a:spcAft>
                      </a:pPr>
                      <a:r>
                        <a:rPr lang="en-US" sz="1600" strike="noStrike" kern="1200" dirty="0">
                          <a:solidFill>
                            <a:schemeClr val="bg2">
                              <a:lumMod val="75000"/>
                            </a:schemeClr>
                          </a:solidFill>
                          <a:effectLst/>
                          <a:latin typeface="+mn-lt"/>
                          <a:ea typeface="+mn-ea"/>
                          <a:cs typeface="+mn-cs"/>
                        </a:rPr>
                        <a:t>99 (62) </a:t>
                      </a:r>
                    </a:p>
                    <a:p>
                      <a:pPr algn="ctr">
                        <a:lnSpc>
                          <a:spcPct val="100000"/>
                        </a:lnSpc>
                        <a:spcAft>
                          <a:spcPts val="0"/>
                        </a:spcAft>
                      </a:pPr>
                      <a:r>
                        <a:rPr lang="en-NZ" sz="1600" strike="noStrike" dirty="0">
                          <a:solidFill>
                            <a:schemeClr val="bg2">
                              <a:lumMod val="75000"/>
                            </a:schemeClr>
                          </a:solidFill>
                          <a:effectLst/>
                          <a:latin typeface="+mn-lt"/>
                        </a:rPr>
                        <a:t>68 (43) </a:t>
                      </a:r>
                    </a:p>
                    <a:p>
                      <a:pPr marL="0" marR="0" lvl="0" indent="0" algn="ctr" defTabSz="914377" rtl="0" eaLnBrk="1" fontAlgn="auto" latinLnBrk="0" hangingPunct="1">
                        <a:lnSpc>
                          <a:spcPct val="100000"/>
                        </a:lnSpc>
                        <a:spcBef>
                          <a:spcPts val="0"/>
                        </a:spcBef>
                        <a:spcAft>
                          <a:spcPts val="0"/>
                        </a:spcAft>
                        <a:buClrTx/>
                        <a:buSzTx/>
                        <a:buFontTx/>
                        <a:buNone/>
                        <a:tabLst/>
                        <a:defRPr/>
                      </a:pPr>
                      <a:r>
                        <a:rPr lang="en-NZ" sz="1600" strike="noStrike" dirty="0">
                          <a:solidFill>
                            <a:schemeClr val="bg2">
                              <a:lumMod val="75000"/>
                            </a:schemeClr>
                          </a:solidFill>
                          <a:effectLst/>
                          <a:latin typeface="+mn-lt"/>
                          <a:ea typeface="Gulim" panose="020B0600000101010101" pitchFamily="34" charset="-127"/>
                          <a:cs typeface="Gulim" panose="020B0600000101010101" pitchFamily="34" charset="-127"/>
                        </a:rPr>
                        <a:t>66 (42) </a:t>
                      </a:r>
                    </a:p>
                    <a:p>
                      <a:pPr marL="0" marR="0" lvl="0" indent="0" algn="ctr" defTabSz="914377" rtl="0" eaLnBrk="1" fontAlgn="auto" latinLnBrk="0" hangingPunct="1">
                        <a:lnSpc>
                          <a:spcPct val="100000"/>
                        </a:lnSpc>
                        <a:spcBef>
                          <a:spcPts val="0"/>
                        </a:spcBef>
                        <a:spcAft>
                          <a:spcPts val="0"/>
                        </a:spcAft>
                        <a:buClrTx/>
                        <a:buSzTx/>
                        <a:buFontTx/>
                        <a:buNone/>
                        <a:tabLst/>
                        <a:defRPr/>
                      </a:pPr>
                      <a:r>
                        <a:rPr lang="en-NZ" sz="1600" strike="noStrike" dirty="0">
                          <a:solidFill>
                            <a:schemeClr val="bg2">
                              <a:lumMod val="75000"/>
                            </a:schemeClr>
                          </a:solidFill>
                          <a:effectLst/>
                          <a:latin typeface="+mn-lt"/>
                          <a:ea typeface="Gulim" panose="020B0600000101010101" pitchFamily="34" charset="-127"/>
                          <a:cs typeface="Gulim" panose="020B0600000101010101" pitchFamily="34" charset="-127"/>
                        </a:rPr>
                        <a:t>53 (33) </a:t>
                      </a:r>
                    </a:p>
                  </a:txBody>
                  <a:tcPr marL="43747" marR="43747" marT="0" marB="0" anchor="ctr">
                    <a:lnL w="12700" cap="flat" cmpd="sng" algn="ctr">
                      <a:noFill/>
                      <a:prstDash val="solid"/>
                      <a:round/>
                      <a:headEnd type="none" w="med" len="med"/>
                      <a:tailEnd type="none" w="med" len="med"/>
                    </a:lnL>
                    <a:solidFill>
                      <a:schemeClr val="tx1"/>
                    </a:solidFill>
                  </a:tcPr>
                </a:tc>
                <a:extLst>
                  <a:ext uri="{0D108BD9-81ED-4DB2-BD59-A6C34878D82A}">
                    <a16:rowId xmlns:a16="http://schemas.microsoft.com/office/drawing/2014/main" val="3564577354"/>
                  </a:ext>
                </a:extLst>
              </a:tr>
              <a:tr h="1196070">
                <a:tc>
                  <a:txBody>
                    <a:bodyPr/>
                    <a:lstStyle/>
                    <a:p>
                      <a:pPr>
                        <a:lnSpc>
                          <a:spcPct val="100000"/>
                        </a:lnSpc>
                        <a:spcAft>
                          <a:spcPts val="0"/>
                        </a:spcAft>
                      </a:pPr>
                      <a:r>
                        <a:rPr lang="en-US" sz="1600" dirty="0">
                          <a:solidFill>
                            <a:schemeClr val="bg2">
                              <a:lumMod val="75000"/>
                            </a:schemeClr>
                          </a:solidFill>
                          <a:effectLst/>
                        </a:rPr>
                        <a:t>Grade 3/4</a:t>
                      </a:r>
                      <a:r>
                        <a:rPr lang="en-US" sz="1600" strike="noStrike" dirty="0">
                          <a:solidFill>
                            <a:schemeClr val="bg2">
                              <a:lumMod val="75000"/>
                            </a:schemeClr>
                          </a:solidFill>
                          <a:effectLst/>
                        </a:rPr>
                        <a:t> </a:t>
                      </a:r>
                      <a:r>
                        <a:rPr lang="en-US" sz="1600" dirty="0">
                          <a:solidFill>
                            <a:schemeClr val="bg2">
                              <a:lumMod val="75000"/>
                            </a:schemeClr>
                          </a:solidFill>
                          <a:effectLst/>
                        </a:rPr>
                        <a:t>AEs (≥5%)</a:t>
                      </a:r>
                    </a:p>
                    <a:p>
                      <a:pPr marL="180000">
                        <a:lnSpc>
                          <a:spcPct val="100000"/>
                        </a:lnSpc>
                        <a:spcAft>
                          <a:spcPts val="0"/>
                        </a:spcAft>
                      </a:pPr>
                      <a:r>
                        <a:rPr lang="en-US" sz="1600" b="0" dirty="0">
                          <a:solidFill>
                            <a:schemeClr val="bg2">
                              <a:lumMod val="75000"/>
                            </a:schemeClr>
                          </a:solidFill>
                          <a:effectLst/>
                        </a:rPr>
                        <a:t>Neutropenia</a:t>
                      </a:r>
                    </a:p>
                    <a:p>
                      <a:pPr marL="180000" marR="0" lvl="0" indent="0" algn="l" defTabSz="914377" rtl="0" eaLnBrk="1" fontAlgn="auto" latinLnBrk="0" hangingPunct="1">
                        <a:lnSpc>
                          <a:spcPct val="100000"/>
                        </a:lnSpc>
                        <a:spcBef>
                          <a:spcPts val="0"/>
                        </a:spcBef>
                        <a:spcAft>
                          <a:spcPts val="0"/>
                        </a:spcAft>
                        <a:buClrTx/>
                        <a:buSzTx/>
                        <a:buFontTx/>
                        <a:buNone/>
                        <a:tabLst/>
                        <a:defRPr/>
                      </a:pPr>
                      <a:r>
                        <a:rPr lang="en-US" sz="1600" b="0" dirty="0" err="1">
                          <a:solidFill>
                            <a:schemeClr val="bg2">
                              <a:lumMod val="75000"/>
                            </a:schemeClr>
                          </a:solidFill>
                          <a:effectLst/>
                        </a:rPr>
                        <a:t>Infections</a:t>
                      </a:r>
                      <a:r>
                        <a:rPr lang="en-US" sz="1600" b="0" baseline="30000" dirty="0" err="1">
                          <a:solidFill>
                            <a:schemeClr val="bg2">
                              <a:lumMod val="75000"/>
                            </a:schemeClr>
                          </a:solidFill>
                          <a:effectLst/>
                        </a:rPr>
                        <a:t>a</a:t>
                      </a:r>
                      <a:endParaRPr lang="en-US" sz="1600" b="0" dirty="0">
                        <a:solidFill>
                          <a:schemeClr val="bg2">
                            <a:lumMod val="75000"/>
                          </a:schemeClr>
                        </a:solidFill>
                        <a:effectLst/>
                      </a:endParaRPr>
                    </a:p>
                    <a:p>
                      <a:pPr marL="180000">
                        <a:lnSpc>
                          <a:spcPct val="100000"/>
                        </a:lnSpc>
                        <a:spcAft>
                          <a:spcPts val="0"/>
                        </a:spcAft>
                      </a:pPr>
                      <a:r>
                        <a:rPr lang="en-US" sz="1600" b="0" dirty="0">
                          <a:solidFill>
                            <a:schemeClr val="bg2">
                              <a:lumMod val="75000"/>
                            </a:schemeClr>
                          </a:solidFill>
                          <a:effectLst/>
                        </a:rPr>
                        <a:t>Hypertension</a:t>
                      </a:r>
                    </a:p>
                    <a:p>
                      <a:pPr marL="180000">
                        <a:lnSpc>
                          <a:spcPct val="100000"/>
                        </a:lnSpc>
                        <a:spcAft>
                          <a:spcPts val="0"/>
                        </a:spcAft>
                      </a:pPr>
                      <a:r>
                        <a:rPr lang="en-US" sz="1600" b="0" dirty="0">
                          <a:solidFill>
                            <a:schemeClr val="bg2">
                              <a:lumMod val="75000"/>
                            </a:schemeClr>
                          </a:solidFill>
                          <a:effectLst/>
                        </a:rPr>
                        <a:t>Neutrophil count decreased</a:t>
                      </a:r>
                      <a:endParaRPr lang="en-NZ" sz="1600" b="0" dirty="0">
                        <a:solidFill>
                          <a:schemeClr val="bg2">
                            <a:lumMod val="75000"/>
                          </a:schemeClr>
                        </a:solidFill>
                        <a:effectLst/>
                      </a:endParaRPr>
                    </a:p>
                  </a:txBody>
                  <a:tcPr marL="43747" marR="43747" marT="0" marB="0" anchor="ctr">
                    <a:solidFill>
                      <a:schemeClr val="accent6">
                        <a:lumMod val="20000"/>
                        <a:lumOff val="80000"/>
                      </a:schemeClr>
                    </a:solidFill>
                  </a:tcPr>
                </a:tc>
                <a:tc gridSpan="2">
                  <a:txBody>
                    <a:bodyPr/>
                    <a:lstStyle/>
                    <a:p>
                      <a:pPr algn="ctr">
                        <a:lnSpc>
                          <a:spcPct val="100000"/>
                        </a:lnSpc>
                        <a:spcAft>
                          <a:spcPts val="0"/>
                        </a:spcAft>
                      </a:pPr>
                      <a:r>
                        <a:rPr lang="en-US" sz="1600" dirty="0">
                          <a:solidFill>
                            <a:schemeClr val="bg2">
                              <a:lumMod val="75000"/>
                            </a:schemeClr>
                          </a:solidFill>
                          <a:effectLst/>
                        </a:rPr>
                        <a:t>98 (62)</a:t>
                      </a:r>
                    </a:p>
                    <a:p>
                      <a:pPr marL="0" marR="0" lvl="0" indent="0" algn="ctr" defTabSz="914377" rtl="0" eaLnBrk="1" fontAlgn="auto" latinLnBrk="0" hangingPunct="1">
                        <a:lnSpc>
                          <a:spcPct val="100000"/>
                        </a:lnSpc>
                        <a:spcBef>
                          <a:spcPts val="0"/>
                        </a:spcBef>
                        <a:spcAft>
                          <a:spcPts val="0"/>
                        </a:spcAft>
                        <a:buClrTx/>
                        <a:buSzTx/>
                        <a:buFontTx/>
                        <a:buNone/>
                        <a:tabLst/>
                        <a:defRPr/>
                      </a:pPr>
                      <a:r>
                        <a:rPr lang="en-US" sz="1600" dirty="0">
                          <a:solidFill>
                            <a:schemeClr val="bg2">
                              <a:lumMod val="75000"/>
                            </a:schemeClr>
                          </a:solidFill>
                          <a:effectLst/>
                          <a:latin typeface="+mn-lt"/>
                          <a:ea typeface="MS Mincho" panose="02020609040205080304" pitchFamily="49" charset="-128"/>
                          <a:cs typeface="Calibri" panose="020F0502020204030204" pitchFamily="34" charset="0"/>
                        </a:rPr>
                        <a:t>52 (33)</a:t>
                      </a:r>
                    </a:p>
                    <a:p>
                      <a:pPr marL="0" marR="0" lvl="0" indent="0" algn="ctr" defTabSz="914377" rtl="0" eaLnBrk="1" fontAlgn="auto" latinLnBrk="0" hangingPunct="1">
                        <a:lnSpc>
                          <a:spcPct val="100000"/>
                        </a:lnSpc>
                        <a:spcBef>
                          <a:spcPts val="0"/>
                        </a:spcBef>
                        <a:spcAft>
                          <a:spcPts val="0"/>
                        </a:spcAft>
                        <a:buClrTx/>
                        <a:buSzTx/>
                        <a:buFontTx/>
                        <a:buNone/>
                        <a:tabLst/>
                        <a:defRPr/>
                      </a:pPr>
                      <a:r>
                        <a:rPr lang="en-US" sz="1600" dirty="0">
                          <a:solidFill>
                            <a:schemeClr val="bg2">
                              <a:lumMod val="75000"/>
                            </a:schemeClr>
                          </a:solidFill>
                          <a:effectLst/>
                        </a:rPr>
                        <a:t>13 (8)</a:t>
                      </a:r>
                    </a:p>
                    <a:p>
                      <a:pPr algn="ctr">
                        <a:lnSpc>
                          <a:spcPct val="100000"/>
                        </a:lnSpc>
                        <a:spcAft>
                          <a:spcPts val="0"/>
                        </a:spcAft>
                      </a:pPr>
                      <a:r>
                        <a:rPr lang="en-US" sz="1600" dirty="0">
                          <a:solidFill>
                            <a:schemeClr val="bg2">
                              <a:lumMod val="75000"/>
                            </a:schemeClr>
                          </a:solidFill>
                          <a:effectLst/>
                        </a:rPr>
                        <a:t>9 (6)</a:t>
                      </a:r>
                    </a:p>
                    <a:p>
                      <a:pPr algn="ctr">
                        <a:lnSpc>
                          <a:spcPct val="100000"/>
                        </a:lnSpc>
                        <a:spcAft>
                          <a:spcPts val="0"/>
                        </a:spcAft>
                      </a:pPr>
                      <a:r>
                        <a:rPr lang="en-US" sz="1600" dirty="0">
                          <a:solidFill>
                            <a:schemeClr val="bg2">
                              <a:lumMod val="75000"/>
                            </a:schemeClr>
                          </a:solidFill>
                          <a:effectLst/>
                        </a:rPr>
                        <a:t>8 (5)</a:t>
                      </a:r>
                    </a:p>
                  </a:txBody>
                  <a:tcPr marL="43747" marR="43747" marT="0" marB="0" anchor="ctr">
                    <a:solidFill>
                      <a:schemeClr val="accent6">
                        <a:lumMod val="20000"/>
                        <a:lumOff val="80000"/>
                      </a:schemeClr>
                    </a:solidFill>
                  </a:tcPr>
                </a:tc>
                <a:tc hMerge="1">
                  <a:txBody>
                    <a:bodyPr/>
                    <a:lstStyle/>
                    <a:p>
                      <a:endParaRPr lang="en-US"/>
                    </a:p>
                  </a:txBody>
                  <a:tcPr/>
                </a:tc>
                <a:extLst>
                  <a:ext uri="{0D108BD9-81ED-4DB2-BD59-A6C34878D82A}">
                    <a16:rowId xmlns:a16="http://schemas.microsoft.com/office/drawing/2014/main" val="3615464146"/>
                  </a:ext>
                </a:extLst>
              </a:tr>
              <a:tr h="717642">
                <a:tc>
                  <a:txBody>
                    <a:bodyPr/>
                    <a:lstStyle/>
                    <a:p>
                      <a:pPr marL="0">
                        <a:lnSpc>
                          <a:spcPct val="100000"/>
                        </a:lnSpc>
                        <a:spcAft>
                          <a:spcPts val="0"/>
                        </a:spcAft>
                      </a:pPr>
                      <a:r>
                        <a:rPr lang="en-NZ" sz="1600" b="1" dirty="0">
                          <a:solidFill>
                            <a:schemeClr val="bg2">
                              <a:lumMod val="75000"/>
                            </a:schemeClr>
                          </a:solidFill>
                          <a:effectLst/>
                        </a:rPr>
                        <a:t>AEs of clinical interest (any grade)</a:t>
                      </a:r>
                    </a:p>
                    <a:p>
                      <a:pPr marL="180000">
                        <a:lnSpc>
                          <a:spcPct val="100000"/>
                        </a:lnSpc>
                        <a:spcAft>
                          <a:spcPts val="0"/>
                        </a:spcAft>
                      </a:pPr>
                      <a:r>
                        <a:rPr lang="en-NZ" sz="1600" b="0" dirty="0">
                          <a:solidFill>
                            <a:schemeClr val="bg2">
                              <a:lumMod val="75000"/>
                            </a:schemeClr>
                          </a:solidFill>
                          <a:effectLst/>
                        </a:rPr>
                        <a:t>Atrial fibrillation</a:t>
                      </a:r>
                    </a:p>
                    <a:p>
                      <a:pPr marL="180000">
                        <a:lnSpc>
                          <a:spcPct val="100000"/>
                        </a:lnSpc>
                        <a:spcAft>
                          <a:spcPts val="0"/>
                        </a:spcAft>
                      </a:pPr>
                      <a:r>
                        <a:rPr lang="en-NZ" sz="1600" b="0" dirty="0">
                          <a:solidFill>
                            <a:schemeClr val="bg2">
                              <a:lumMod val="75000"/>
                            </a:schemeClr>
                          </a:solidFill>
                          <a:effectLst/>
                        </a:rPr>
                        <a:t>Major </a:t>
                      </a:r>
                      <a:r>
                        <a:rPr lang="en-NZ" sz="1600" b="0" dirty="0" err="1">
                          <a:solidFill>
                            <a:schemeClr val="bg2">
                              <a:lumMod val="75000"/>
                            </a:schemeClr>
                          </a:solidFill>
                          <a:effectLst/>
                        </a:rPr>
                        <a:t>hemorrhage</a:t>
                      </a:r>
                      <a:r>
                        <a:rPr lang="en-NZ" sz="1600" b="0" baseline="30000" dirty="0" err="1">
                          <a:solidFill>
                            <a:schemeClr val="bg2">
                              <a:lumMod val="75000"/>
                            </a:schemeClr>
                          </a:solidFill>
                          <a:effectLst/>
                        </a:rPr>
                        <a:t>a</a:t>
                      </a:r>
                      <a:endParaRPr lang="en-NZ" sz="1600" b="0" baseline="30000" dirty="0">
                        <a:solidFill>
                          <a:schemeClr val="bg2">
                            <a:lumMod val="75000"/>
                          </a:schemeClr>
                        </a:solidFill>
                        <a:effectLst/>
                      </a:endParaRPr>
                    </a:p>
                  </a:txBody>
                  <a:tcPr marL="43747" marR="43747" marT="0" marB="0" anchor="ctr">
                    <a:solidFill>
                      <a:schemeClr val="tx1"/>
                    </a:solidFill>
                  </a:tcPr>
                </a:tc>
                <a:tc gridSpan="2">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lang="en-NZ" sz="1600" dirty="0">
                        <a:solidFill>
                          <a:schemeClr val="bg2">
                            <a:lumMod val="75000"/>
                          </a:schemeClr>
                        </a:solidFill>
                        <a:effectLst/>
                      </a:endParaRPr>
                    </a:p>
                    <a:p>
                      <a:pPr marL="0" marR="0" lvl="0" indent="0" algn="ctr" defTabSz="914377" rtl="0" eaLnBrk="1" fontAlgn="auto" latinLnBrk="0" hangingPunct="1">
                        <a:lnSpc>
                          <a:spcPct val="100000"/>
                        </a:lnSpc>
                        <a:spcBef>
                          <a:spcPts val="0"/>
                        </a:spcBef>
                        <a:spcAft>
                          <a:spcPts val="0"/>
                        </a:spcAft>
                        <a:buClrTx/>
                        <a:buSzTx/>
                        <a:buFontTx/>
                        <a:buNone/>
                        <a:tabLst/>
                        <a:defRPr/>
                      </a:pPr>
                      <a:r>
                        <a:rPr lang="en-NZ" sz="1600" dirty="0">
                          <a:solidFill>
                            <a:schemeClr val="bg2">
                              <a:lumMod val="75000"/>
                            </a:schemeClr>
                          </a:solidFill>
                          <a:effectLst/>
                        </a:rPr>
                        <a:t>7 (4)</a:t>
                      </a:r>
                    </a:p>
                    <a:p>
                      <a:pPr algn="ctr">
                        <a:lnSpc>
                          <a:spcPct val="100000"/>
                        </a:lnSpc>
                        <a:spcAft>
                          <a:spcPts val="0"/>
                        </a:spcAft>
                      </a:pPr>
                      <a:r>
                        <a:rPr lang="en-NZ" sz="1600" dirty="0">
                          <a:solidFill>
                            <a:schemeClr val="bg2">
                              <a:lumMod val="75000"/>
                            </a:schemeClr>
                          </a:solidFill>
                          <a:effectLst/>
                        </a:rPr>
                        <a:t>3 (2)</a:t>
                      </a:r>
                    </a:p>
                  </a:txBody>
                  <a:tcPr marL="43747" marR="43747" marT="0" marB="0" anchor="ctr">
                    <a:solidFill>
                      <a:schemeClr val="tx1"/>
                    </a:solidFill>
                  </a:tcPr>
                </a:tc>
                <a:tc hMerge="1">
                  <a:txBody>
                    <a:bodyPr/>
                    <a:lstStyle/>
                    <a:p>
                      <a:endParaRPr lang="en-US"/>
                    </a:p>
                  </a:txBody>
                  <a:tcPr/>
                </a:tc>
                <a:extLst>
                  <a:ext uri="{0D108BD9-81ED-4DB2-BD59-A6C34878D82A}">
                    <a16:rowId xmlns:a16="http://schemas.microsoft.com/office/drawing/2014/main" val="1084154067"/>
                  </a:ext>
                </a:extLst>
              </a:tr>
              <a:tr h="343172">
                <a:tc>
                  <a:txBody>
                    <a:bodyPr/>
                    <a:lstStyle/>
                    <a:p>
                      <a:pPr>
                        <a:lnSpc>
                          <a:spcPct val="100000"/>
                        </a:lnSpc>
                        <a:spcAft>
                          <a:spcPts val="0"/>
                        </a:spcAft>
                      </a:pPr>
                      <a:r>
                        <a:rPr lang="en-US" sz="1600" dirty="0">
                          <a:solidFill>
                            <a:schemeClr val="bg2">
                              <a:lumMod val="75000"/>
                            </a:schemeClr>
                          </a:solidFill>
                          <a:effectLst/>
                        </a:rPr>
                        <a:t>Any serious AE</a:t>
                      </a:r>
                    </a:p>
                  </a:txBody>
                  <a:tcPr marL="43747" marR="43747" marT="0" marB="0" anchor="ctr">
                    <a:solidFill>
                      <a:schemeClr val="accent6">
                        <a:lumMod val="20000"/>
                        <a:lumOff val="80000"/>
                      </a:schemeClr>
                    </a:solidFill>
                  </a:tcPr>
                </a:tc>
                <a:tc gridSpan="2">
                  <a:txBody>
                    <a:bodyPr/>
                    <a:lstStyle/>
                    <a:p>
                      <a:pPr algn="ctr">
                        <a:lnSpc>
                          <a:spcPct val="100000"/>
                        </a:lnSpc>
                        <a:spcAft>
                          <a:spcPts val="0"/>
                        </a:spcAft>
                      </a:pPr>
                      <a:r>
                        <a:rPr lang="en-US" sz="1600" dirty="0">
                          <a:solidFill>
                            <a:schemeClr val="bg2">
                              <a:lumMod val="75000"/>
                            </a:schemeClr>
                          </a:solidFill>
                          <a:effectLst/>
                        </a:rPr>
                        <a:t>36 (23)</a:t>
                      </a:r>
                    </a:p>
                  </a:txBody>
                  <a:tcPr marL="43747" marR="43747" marT="0" marB="0" anchor="ctr">
                    <a:solidFill>
                      <a:schemeClr val="accent6">
                        <a:lumMod val="20000"/>
                        <a:lumOff val="80000"/>
                      </a:schemeClr>
                    </a:solidFill>
                  </a:tcPr>
                </a:tc>
                <a:tc hMerge="1">
                  <a:txBody>
                    <a:bodyPr/>
                    <a:lstStyle/>
                    <a:p>
                      <a:endParaRPr lang="en-US"/>
                    </a:p>
                  </a:txBody>
                  <a:tcPr/>
                </a:tc>
                <a:extLst>
                  <a:ext uri="{0D108BD9-81ED-4DB2-BD59-A6C34878D82A}">
                    <a16:rowId xmlns:a16="http://schemas.microsoft.com/office/drawing/2014/main" val="1839999578"/>
                  </a:ext>
                </a:extLst>
              </a:tr>
              <a:tr h="348315">
                <a:tc>
                  <a:txBody>
                    <a:bodyPr/>
                    <a:lstStyle/>
                    <a:p>
                      <a:pPr>
                        <a:lnSpc>
                          <a:spcPct val="100000"/>
                        </a:lnSpc>
                        <a:spcAft>
                          <a:spcPts val="0"/>
                        </a:spcAft>
                      </a:pPr>
                      <a:r>
                        <a:rPr lang="en-US" sz="1600" dirty="0">
                          <a:solidFill>
                            <a:schemeClr val="bg2">
                              <a:lumMod val="75000"/>
                            </a:schemeClr>
                          </a:solidFill>
                          <a:effectLst/>
                        </a:rPr>
                        <a:t>Fatal AEs</a:t>
                      </a:r>
                      <a:endParaRPr lang="en-NZ" sz="1600" baseline="30000" dirty="0">
                        <a:solidFill>
                          <a:schemeClr val="bg2">
                            <a:lumMod val="75000"/>
                          </a:schemeClr>
                        </a:solidFill>
                        <a:effectLst/>
                        <a:latin typeface="Calibri" panose="020F0502020204030204" pitchFamily="34" charset="0"/>
                        <a:ea typeface="Gulim" panose="020B0600000101010101" pitchFamily="34" charset="-127"/>
                        <a:cs typeface="Gulim" panose="020B0600000101010101" pitchFamily="34" charset="-127"/>
                      </a:endParaRPr>
                    </a:p>
                  </a:txBody>
                  <a:tcPr marL="43747" marR="43747" marT="0" marB="0" anchor="ctr">
                    <a:solidFill>
                      <a:schemeClr val="tx1"/>
                    </a:solidFill>
                  </a:tcPr>
                </a:tc>
                <a:tc gridSpan="2">
                  <a:txBody>
                    <a:bodyPr/>
                    <a:lstStyle/>
                    <a:p>
                      <a:pPr algn="ctr">
                        <a:lnSpc>
                          <a:spcPct val="100000"/>
                        </a:lnSpc>
                        <a:spcAft>
                          <a:spcPts val="0"/>
                        </a:spcAft>
                      </a:pPr>
                      <a:r>
                        <a:rPr lang="en-US" sz="1600" dirty="0">
                          <a:solidFill>
                            <a:schemeClr val="bg2">
                              <a:lumMod val="75000"/>
                            </a:schemeClr>
                          </a:solidFill>
                          <a:effectLst/>
                          <a:latin typeface="Calibri" panose="020F0502020204030204" pitchFamily="34" charset="0"/>
                          <a:ea typeface="Gulim" panose="020B0600000101010101" pitchFamily="34" charset="-127"/>
                          <a:cs typeface="Gulim" panose="020B0600000101010101" pitchFamily="34" charset="-127"/>
                        </a:rPr>
                        <a:t>1 (1)</a:t>
                      </a:r>
                      <a:r>
                        <a:rPr lang="en-US" sz="1600" baseline="30000" dirty="0">
                          <a:solidFill>
                            <a:schemeClr val="bg2">
                              <a:lumMod val="75000"/>
                            </a:schemeClr>
                          </a:solidFill>
                          <a:effectLst/>
                          <a:latin typeface="Calibri" panose="020F0502020204030204" pitchFamily="34" charset="0"/>
                          <a:ea typeface="Gulim" panose="020B0600000101010101" pitchFamily="34" charset="-127"/>
                          <a:cs typeface="Gulim" panose="020B0600000101010101" pitchFamily="34" charset="-127"/>
                        </a:rPr>
                        <a:t>b</a:t>
                      </a:r>
                      <a:endParaRPr lang="en-NZ" sz="1600" baseline="30000" dirty="0">
                        <a:solidFill>
                          <a:schemeClr val="bg2">
                            <a:lumMod val="75000"/>
                          </a:schemeClr>
                        </a:solidFill>
                        <a:effectLst/>
                        <a:latin typeface="Calibri" panose="020F0502020204030204" pitchFamily="34" charset="0"/>
                        <a:ea typeface="Gulim" panose="020B0600000101010101" pitchFamily="34" charset="-127"/>
                        <a:cs typeface="Gulim" panose="020B0600000101010101" pitchFamily="34" charset="-127"/>
                      </a:endParaRPr>
                    </a:p>
                  </a:txBody>
                  <a:tcPr marL="43747" marR="43747" marT="0" marB="0" anchor="ctr">
                    <a:solidFill>
                      <a:schemeClr val="tx1"/>
                    </a:solidFill>
                  </a:tcPr>
                </a:tc>
                <a:tc hMerge="1">
                  <a:txBody>
                    <a:bodyPr/>
                    <a:lstStyle/>
                    <a:p>
                      <a:endParaRPr lang="en-US"/>
                    </a:p>
                  </a:txBody>
                  <a:tcPr/>
                </a:tc>
                <a:extLst>
                  <a:ext uri="{0D108BD9-81ED-4DB2-BD59-A6C34878D82A}">
                    <a16:rowId xmlns:a16="http://schemas.microsoft.com/office/drawing/2014/main" val="2310283838"/>
                  </a:ext>
                </a:extLst>
              </a:tr>
            </a:tbl>
          </a:graphicData>
        </a:graphic>
      </p:graphicFrame>
      <p:sp>
        <p:nvSpPr>
          <p:cNvPr id="12" name="Title 2">
            <a:extLst>
              <a:ext uri="{FF2B5EF4-FFF2-40B4-BE49-F238E27FC236}">
                <a16:creationId xmlns:a16="http://schemas.microsoft.com/office/drawing/2014/main" id="{A94ECBA2-F389-4C60-AE75-0A67A4758009}"/>
              </a:ext>
            </a:extLst>
          </p:cNvPr>
          <p:cNvSpPr txBox="1">
            <a:spLocks/>
          </p:cNvSpPr>
          <p:nvPr/>
        </p:nvSpPr>
        <p:spPr>
          <a:xfrm>
            <a:off x="424800" y="82800"/>
            <a:ext cx="8822005" cy="1143000"/>
          </a:xfrm>
          <a:prstGeom prst="rect">
            <a:avLst/>
          </a:prstGeom>
        </p:spPr>
        <p:txBody>
          <a:bodyPr vert="horz" lIns="91440" tIns="45720" rIns="91440" bIns="45720" rtlCol="0" anchor="b">
            <a:normAutofit/>
          </a:bodyPr>
          <a:lstStyle>
            <a:lvl1pPr algn="l" rtl="0" eaLnBrk="1" fontAlgn="base" hangingPunct="1">
              <a:lnSpc>
                <a:spcPct val="90000"/>
              </a:lnSpc>
              <a:spcBef>
                <a:spcPct val="0"/>
              </a:spcBef>
              <a:spcAft>
                <a:spcPct val="0"/>
              </a:spcAft>
              <a:defRPr lang="en-US" sz="3200" b="1" i="0" dirty="0">
                <a:solidFill>
                  <a:schemeClr val="tx1"/>
                </a:solidFill>
                <a:latin typeface="Calibri"/>
                <a:ea typeface="+mj-ea"/>
                <a:cs typeface="Calibri"/>
              </a:defRPr>
            </a:lvl1pPr>
            <a:lvl2pPr algn="l" rtl="0" eaLnBrk="1" fontAlgn="base" hangingPunct="1">
              <a:lnSpc>
                <a:spcPct val="90000"/>
              </a:lnSpc>
              <a:spcBef>
                <a:spcPct val="0"/>
              </a:spcBef>
              <a:spcAft>
                <a:spcPct val="0"/>
              </a:spcAft>
              <a:defRPr sz="3400" b="1">
                <a:solidFill>
                  <a:schemeClr val="bg2"/>
                </a:solidFill>
                <a:latin typeface="Arial" charset="0"/>
              </a:defRPr>
            </a:lvl2pPr>
            <a:lvl3pPr algn="l" rtl="0" eaLnBrk="1" fontAlgn="base" hangingPunct="1">
              <a:lnSpc>
                <a:spcPct val="90000"/>
              </a:lnSpc>
              <a:spcBef>
                <a:spcPct val="0"/>
              </a:spcBef>
              <a:spcAft>
                <a:spcPct val="0"/>
              </a:spcAft>
              <a:defRPr sz="3400" b="1">
                <a:solidFill>
                  <a:schemeClr val="bg2"/>
                </a:solidFill>
                <a:latin typeface="Arial" charset="0"/>
              </a:defRPr>
            </a:lvl3pPr>
            <a:lvl4pPr algn="l" rtl="0" eaLnBrk="1" fontAlgn="base" hangingPunct="1">
              <a:lnSpc>
                <a:spcPct val="90000"/>
              </a:lnSpc>
              <a:spcBef>
                <a:spcPct val="0"/>
              </a:spcBef>
              <a:spcAft>
                <a:spcPct val="0"/>
              </a:spcAft>
              <a:defRPr sz="3400" b="1">
                <a:solidFill>
                  <a:schemeClr val="bg2"/>
                </a:solidFill>
                <a:latin typeface="Arial" charset="0"/>
              </a:defRPr>
            </a:lvl4pPr>
            <a:lvl5pPr algn="l" rtl="0" eaLnBrk="1" fontAlgn="base" hangingPunct="1">
              <a:lnSpc>
                <a:spcPct val="90000"/>
              </a:lnSpc>
              <a:spcBef>
                <a:spcPct val="0"/>
              </a:spcBef>
              <a:spcAft>
                <a:spcPct val="0"/>
              </a:spcAft>
              <a:defRPr sz="3400" b="1">
                <a:solidFill>
                  <a:schemeClr val="bg2"/>
                </a:solidFill>
                <a:latin typeface="Arial" charset="0"/>
              </a:defRPr>
            </a:lvl5pPr>
            <a:lvl6pPr marL="457189" algn="l" rtl="0" eaLnBrk="1" fontAlgn="base" hangingPunct="1">
              <a:lnSpc>
                <a:spcPct val="90000"/>
              </a:lnSpc>
              <a:spcBef>
                <a:spcPct val="0"/>
              </a:spcBef>
              <a:spcAft>
                <a:spcPct val="0"/>
              </a:spcAft>
              <a:defRPr sz="3400" b="1">
                <a:solidFill>
                  <a:schemeClr val="bg2"/>
                </a:solidFill>
                <a:latin typeface="Arial" charset="0"/>
              </a:defRPr>
            </a:lvl6pPr>
            <a:lvl7pPr marL="914377" algn="l" rtl="0" eaLnBrk="1" fontAlgn="base" hangingPunct="1">
              <a:lnSpc>
                <a:spcPct val="90000"/>
              </a:lnSpc>
              <a:spcBef>
                <a:spcPct val="0"/>
              </a:spcBef>
              <a:spcAft>
                <a:spcPct val="0"/>
              </a:spcAft>
              <a:defRPr sz="3400" b="1">
                <a:solidFill>
                  <a:schemeClr val="bg2"/>
                </a:solidFill>
                <a:latin typeface="Arial" charset="0"/>
              </a:defRPr>
            </a:lvl7pPr>
            <a:lvl8pPr marL="1371566" algn="l" rtl="0" eaLnBrk="1" fontAlgn="base" hangingPunct="1">
              <a:lnSpc>
                <a:spcPct val="90000"/>
              </a:lnSpc>
              <a:spcBef>
                <a:spcPct val="0"/>
              </a:spcBef>
              <a:spcAft>
                <a:spcPct val="0"/>
              </a:spcAft>
              <a:defRPr sz="3400" b="1">
                <a:solidFill>
                  <a:schemeClr val="bg2"/>
                </a:solidFill>
                <a:latin typeface="Arial" charset="0"/>
              </a:defRPr>
            </a:lvl8pPr>
            <a:lvl9pPr marL="1828754" algn="l" rtl="0" eaLnBrk="1" fontAlgn="base" hangingPunct="1">
              <a:lnSpc>
                <a:spcPct val="90000"/>
              </a:lnSpc>
              <a:spcBef>
                <a:spcPct val="0"/>
              </a:spcBef>
              <a:spcAft>
                <a:spcPct val="0"/>
              </a:spcAft>
              <a:defRPr sz="3400" b="1">
                <a:solidFill>
                  <a:schemeClr val="bg2"/>
                </a:solidFill>
                <a:latin typeface="Arial" charset="0"/>
              </a:defRPr>
            </a:lvl9p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3200" b="1" i="0" u="none" strike="noStrike" kern="0" cap="none" spc="0" normalizeH="0" baseline="0" noProof="0" dirty="0">
                <a:ln>
                  <a:noFill/>
                </a:ln>
                <a:solidFill>
                  <a:srgbClr val="FFFFFF"/>
                </a:solidFill>
                <a:effectLst/>
                <a:uLnTx/>
                <a:uFillTx/>
                <a:latin typeface="Calibri"/>
                <a:ea typeface="+mj-ea"/>
                <a:cs typeface="Calibri"/>
              </a:rPr>
              <a:t>CAPTIVATE: Majority of AEs with Ibrutinib + </a:t>
            </a:r>
            <a:r>
              <a:rPr kumimoji="0" lang="en-US" sz="3200" b="1" i="0" u="none" strike="noStrike" kern="0" cap="none" spc="0" normalizeH="0" baseline="0" noProof="0" dirty="0" err="1">
                <a:ln>
                  <a:noFill/>
                </a:ln>
                <a:solidFill>
                  <a:srgbClr val="FFFFFF"/>
                </a:solidFill>
                <a:effectLst/>
                <a:uLnTx/>
                <a:uFillTx/>
                <a:latin typeface="Calibri"/>
                <a:ea typeface="+mj-ea"/>
                <a:cs typeface="Calibri"/>
              </a:rPr>
              <a:t>Venetoclax</a:t>
            </a:r>
            <a:r>
              <a:rPr kumimoji="0" lang="en-US" sz="3200" b="1" i="0" u="none" strike="noStrike" kern="0" cap="none" spc="0" normalizeH="0" baseline="0" noProof="0" dirty="0">
                <a:ln>
                  <a:noFill/>
                </a:ln>
                <a:solidFill>
                  <a:srgbClr val="FFFFFF"/>
                </a:solidFill>
                <a:effectLst/>
                <a:uLnTx/>
                <a:uFillTx/>
                <a:latin typeface="Calibri"/>
                <a:ea typeface="+mj-ea"/>
                <a:cs typeface="Calibri"/>
              </a:rPr>
              <a:t> Were Low Grade</a:t>
            </a:r>
          </a:p>
        </p:txBody>
      </p:sp>
      <p:sp>
        <p:nvSpPr>
          <p:cNvPr id="14" name="Date Placeholder 5">
            <a:extLst>
              <a:ext uri="{FF2B5EF4-FFF2-40B4-BE49-F238E27FC236}">
                <a16:creationId xmlns:a16="http://schemas.microsoft.com/office/drawing/2014/main" id="{C8523903-B210-4666-B49F-764A5F15B903}"/>
              </a:ext>
            </a:extLst>
          </p:cNvPr>
          <p:cNvSpPr>
            <a:spLocks noGrp="1"/>
          </p:cNvSpPr>
          <p:nvPr>
            <p:ph type="dt" sz="half" idx="10"/>
          </p:nvPr>
        </p:nvSpPr>
        <p:spPr>
          <a:xfrm>
            <a:off x="8896427" y="6433241"/>
            <a:ext cx="3210339" cy="365125"/>
          </a:xfrm>
        </p:spPr>
        <p:txBody>
          <a:bodyPr/>
          <a:lstStyle/>
          <a:p>
            <a:pPr marL="0" marR="0" lvl="0" indent="0" algn="l" defTabSz="914400" rtl="0" eaLnBrk="1" fontAlgn="base" latinLnBrk="0" hangingPunct="1">
              <a:lnSpc>
                <a:spcPct val="100000"/>
              </a:lnSpc>
              <a:spcBef>
                <a:spcPct val="0"/>
              </a:spcBef>
              <a:spcAft>
                <a:spcPts val="0"/>
              </a:spcAft>
              <a:buClrTx/>
              <a:buSzTx/>
              <a:buFontTx/>
              <a:buNone/>
              <a:tabLst/>
              <a:defRPr/>
            </a:pPr>
            <a:r>
              <a:rPr kumimoji="0" lang="en-US" sz="1200" b="0" i="0" u="none" strike="noStrike" kern="0" cap="none" spc="0" normalizeH="0" baseline="0" noProof="0" dirty="0">
                <a:ln>
                  <a:noFill/>
                </a:ln>
                <a:solidFill>
                  <a:srgbClr val="336699">
                    <a:lumMod val="75000"/>
                  </a:srgbClr>
                </a:solidFill>
                <a:effectLst/>
                <a:uLnTx/>
                <a:uFillTx/>
                <a:latin typeface="Calibri" charset="0"/>
                <a:cs typeface="Calibri" charset="0"/>
              </a:rPr>
              <a:t>ASCO 2021, CAPTIVATE-FD; Ghia et al. </a:t>
            </a:r>
          </a:p>
        </p:txBody>
      </p:sp>
      <p:sp>
        <p:nvSpPr>
          <p:cNvPr id="11" name="Footer Placeholder 2">
            <a:extLst>
              <a:ext uri="{FF2B5EF4-FFF2-40B4-BE49-F238E27FC236}">
                <a16:creationId xmlns:a16="http://schemas.microsoft.com/office/drawing/2014/main" id="{8844BAB7-36BB-A14F-AD97-8218DB1D7DB0}"/>
              </a:ext>
            </a:extLst>
          </p:cNvPr>
          <p:cNvSpPr txBox="1">
            <a:spLocks/>
          </p:cNvSpPr>
          <p:nvPr/>
        </p:nvSpPr>
        <p:spPr>
          <a:xfrm>
            <a:off x="424800" y="6149389"/>
            <a:ext cx="8245864" cy="648977"/>
          </a:xfrm>
          <a:prstGeom prst="rect">
            <a:avLst/>
          </a:prstGeom>
          <a:noFill/>
          <a:ln>
            <a:noFill/>
          </a:ln>
          <a:effectLst/>
        </p:spPr>
        <p:txBody>
          <a:bodyPr vert="horz" wrap="square" lIns="91440" tIns="45720" rIns="91440" bIns="45720" numCol="1" anchor="b" anchorCtr="0" compatLnSpc="1">
            <a:prstTxWarp prst="textNoShape">
              <a:avLst/>
            </a:prstTxWarp>
            <a:noAutofit/>
          </a:bodyPr>
          <a:lstStyle>
            <a:defPPr>
              <a:defRPr lang="en-GB"/>
            </a:defPPr>
            <a:lvl1pPr>
              <a:spcAft>
                <a:spcPts val="0"/>
              </a:spcAft>
              <a:buClr>
                <a:schemeClr val="bg2">
                  <a:lumMod val="75000"/>
                </a:schemeClr>
              </a:buClr>
              <a:defRPr sz="800" b="0">
                <a:solidFill>
                  <a:srgbClr val="264D73"/>
                </a:solidFill>
                <a:latin typeface="+mn-lt"/>
                <a:cs typeface="Calibri"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ts val="0"/>
              </a:spcBef>
              <a:spcAft>
                <a:spcPts val="0"/>
              </a:spcAft>
              <a:buClr>
                <a:srgbClr val="336699">
                  <a:lumMod val="75000"/>
                </a:srgbClr>
              </a:buClr>
              <a:buSzPct val="100000"/>
              <a:buFontTx/>
              <a:buNone/>
              <a:tabLst/>
              <a:defRPr/>
            </a:pPr>
            <a:endParaRPr kumimoji="0" lang="en-NZ" sz="1200" b="0" i="0" u="none" strike="noStrike" kern="1200" cap="none" spc="0" normalizeH="0" baseline="0" noProof="0" dirty="0">
              <a:ln>
                <a:noFill/>
              </a:ln>
              <a:solidFill>
                <a:srgbClr val="336699">
                  <a:lumMod val="75000"/>
                </a:srgbClr>
              </a:solidFill>
              <a:effectLst/>
              <a:uLnTx/>
              <a:uFillTx/>
              <a:latin typeface="Calibri" panose="020F0502020204030204"/>
              <a:ea typeface="+mn-ea"/>
              <a:cs typeface="Calibri" charset="0"/>
            </a:endParaRPr>
          </a:p>
          <a:p>
            <a:pPr marL="0" marR="0" lvl="0" indent="0" algn="l" defTabSz="685800" rtl="0" eaLnBrk="1" fontAlgn="base" latinLnBrk="0" hangingPunct="1">
              <a:lnSpc>
                <a:spcPct val="100000"/>
              </a:lnSpc>
              <a:spcBef>
                <a:spcPct val="0"/>
              </a:spcBef>
              <a:spcAft>
                <a:spcPts val="0"/>
              </a:spcAft>
              <a:buClr>
                <a:srgbClr val="336699">
                  <a:lumMod val="75000"/>
                </a:srgbClr>
              </a:buClr>
              <a:buSzTx/>
              <a:buFontTx/>
              <a:buNone/>
              <a:tabLst/>
              <a:defRPr/>
            </a:pPr>
            <a:r>
              <a:rPr kumimoji="0" lang="en-US" sz="1200" b="0" i="0" u="none" strike="noStrike" kern="1200" cap="none" spc="0" normalizeH="0" baseline="30000" noProof="0" dirty="0" err="1">
                <a:ln>
                  <a:noFill/>
                </a:ln>
                <a:solidFill>
                  <a:srgbClr val="336699">
                    <a:lumMod val="75000"/>
                  </a:srgbClr>
                </a:solidFill>
                <a:effectLst/>
                <a:uLnTx/>
                <a:uFillTx/>
                <a:latin typeface="Calibri" panose="020F0502020204030204"/>
                <a:ea typeface="+mn-ea"/>
                <a:cs typeface="Calibri"/>
              </a:rPr>
              <a:t>a</a:t>
            </a:r>
            <a:r>
              <a:rPr kumimoji="0" lang="en-US" sz="1200" b="0" i="0" u="none" strike="noStrike" kern="1200" cap="none" spc="0" normalizeH="0" baseline="0" noProof="0" dirty="0" err="1">
                <a:ln>
                  <a:noFill/>
                </a:ln>
                <a:solidFill>
                  <a:srgbClr val="336699">
                    <a:lumMod val="75000"/>
                  </a:srgbClr>
                </a:solidFill>
                <a:effectLst/>
                <a:uLnTx/>
                <a:uFillTx/>
                <a:latin typeface="Calibri" panose="020F0502020204030204"/>
                <a:ea typeface="+mn-ea"/>
                <a:cs typeface="Calibri"/>
              </a:rPr>
              <a:t>Combined</a:t>
            </a:r>
            <a:r>
              <a:rPr kumimoji="0" lang="en-US" sz="1200" b="0" i="0" u="none" strike="noStrike" kern="1200" cap="none" spc="0" normalizeH="0" baseline="0" noProof="0" dirty="0">
                <a:ln>
                  <a:noFill/>
                </a:ln>
                <a:solidFill>
                  <a:srgbClr val="336699">
                    <a:lumMod val="75000"/>
                  </a:srgbClr>
                </a:solidFill>
                <a:effectLst/>
                <a:uLnTx/>
                <a:uFillTx/>
                <a:latin typeface="Calibri" panose="020F0502020204030204"/>
                <a:ea typeface="+mn-ea"/>
                <a:cs typeface="Calibri"/>
              </a:rPr>
              <a:t> terms. </a:t>
            </a:r>
            <a:r>
              <a:rPr kumimoji="0" lang="en-US" sz="1200" b="0" i="0" u="none" strike="noStrike" kern="1200" cap="none" spc="0" normalizeH="0" baseline="30000" noProof="0" dirty="0" err="1">
                <a:ln>
                  <a:noFill/>
                </a:ln>
                <a:solidFill>
                  <a:srgbClr val="336699">
                    <a:lumMod val="75000"/>
                  </a:srgbClr>
                </a:solidFill>
                <a:effectLst/>
                <a:uLnTx/>
                <a:uFillTx/>
                <a:latin typeface="Calibri" panose="020F0502020204030204"/>
                <a:ea typeface="+mn-ea"/>
                <a:cs typeface="Calibri"/>
              </a:rPr>
              <a:t>b</a:t>
            </a:r>
            <a:r>
              <a:rPr kumimoji="0" lang="en-US" sz="1200" b="0" i="0" u="none" strike="noStrike" kern="1200" cap="none" spc="0" normalizeH="0" baseline="0" noProof="0" dirty="0" err="1">
                <a:ln>
                  <a:noFill/>
                </a:ln>
                <a:solidFill>
                  <a:srgbClr val="336699">
                    <a:lumMod val="75000"/>
                  </a:srgbClr>
                </a:solidFill>
                <a:effectLst/>
                <a:uLnTx/>
                <a:uFillTx/>
                <a:latin typeface="Calibri" panose="020F0502020204030204"/>
                <a:ea typeface="+mn-ea"/>
                <a:cs typeface="Calibri"/>
              </a:rPr>
              <a:t>Sudden</a:t>
            </a:r>
            <a:r>
              <a:rPr kumimoji="0" lang="en-US" sz="1200" b="0" i="0" u="none" strike="noStrike" kern="1200" cap="none" spc="0" normalizeH="0" baseline="0" noProof="0" dirty="0">
                <a:ln>
                  <a:noFill/>
                </a:ln>
                <a:solidFill>
                  <a:srgbClr val="336699">
                    <a:lumMod val="75000"/>
                  </a:srgbClr>
                </a:solidFill>
                <a:effectLst/>
                <a:uLnTx/>
                <a:uFillTx/>
                <a:latin typeface="Calibri" panose="020F0502020204030204"/>
                <a:ea typeface="+mn-ea"/>
                <a:cs typeface="Calibri"/>
              </a:rPr>
              <a:t> death in 1 patient during ibrutinib lead-in.</a:t>
            </a:r>
            <a:endParaRPr kumimoji="0" lang="en-US" sz="1200" b="0" i="0" u="none" strike="sngStrike" kern="1200" cap="none" spc="0" normalizeH="0" baseline="0" noProof="0" dirty="0">
              <a:ln>
                <a:noFill/>
              </a:ln>
              <a:solidFill>
                <a:srgbClr val="336699">
                  <a:lumMod val="75000"/>
                </a:srgbClr>
              </a:solidFill>
              <a:effectLst/>
              <a:uLnTx/>
              <a:uFillTx/>
              <a:latin typeface="Calibri" panose="020F0502020204030204"/>
              <a:ea typeface="+mn-ea"/>
              <a:cs typeface="Calibri"/>
            </a:endParaRPr>
          </a:p>
        </p:txBody>
      </p:sp>
      <p:sp>
        <p:nvSpPr>
          <p:cNvPr id="9" name="Footer Placeholder 2">
            <a:extLst>
              <a:ext uri="{FF2B5EF4-FFF2-40B4-BE49-F238E27FC236}">
                <a16:creationId xmlns:a16="http://schemas.microsoft.com/office/drawing/2014/main" id="{4751AAF1-89B3-46FB-B3ED-218797272DE4}"/>
              </a:ext>
            </a:extLst>
          </p:cNvPr>
          <p:cNvSpPr txBox="1">
            <a:spLocks/>
          </p:cNvSpPr>
          <p:nvPr/>
        </p:nvSpPr>
        <p:spPr>
          <a:xfrm>
            <a:off x="3153192" y="5843899"/>
            <a:ext cx="5671200" cy="648977"/>
          </a:xfrm>
          <a:prstGeom prst="rect">
            <a:avLst/>
          </a:prstGeom>
          <a:noFill/>
          <a:ln>
            <a:noFill/>
          </a:ln>
          <a:effectLst/>
        </p:spPr>
        <p:txBody>
          <a:bodyPr vert="horz" wrap="square" lIns="91440" tIns="45720" rIns="91440" bIns="45720" numCol="1" anchor="b" anchorCtr="0" compatLnSpc="1">
            <a:prstTxWarp prst="textNoShape">
              <a:avLst/>
            </a:prstTxWarp>
            <a:noAutofit/>
          </a:bodyPr>
          <a:lstStyle>
            <a:defPPr>
              <a:defRPr lang="en-GB"/>
            </a:defPPr>
            <a:lvl1pPr>
              <a:spcAft>
                <a:spcPts val="0"/>
              </a:spcAft>
              <a:buClr>
                <a:schemeClr val="bg2">
                  <a:lumMod val="75000"/>
                </a:schemeClr>
              </a:buClr>
              <a:defRPr sz="800" b="0">
                <a:solidFill>
                  <a:srgbClr val="264D73"/>
                </a:solidFill>
                <a:latin typeface="+mn-lt"/>
                <a:cs typeface="Calibri"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ts val="0"/>
              </a:spcBef>
              <a:spcAft>
                <a:spcPts val="0"/>
              </a:spcAft>
              <a:buClr>
                <a:srgbClr val="336699">
                  <a:lumMod val="75000"/>
                </a:srgbClr>
              </a:buClr>
              <a:buSzPct val="100000"/>
              <a:buFontTx/>
              <a:buNone/>
              <a:tabLst/>
              <a:defRPr/>
            </a:pPr>
            <a:endParaRPr kumimoji="0" lang="en-NZ" sz="1200" b="0" i="0" u="none" strike="noStrike" kern="1200" cap="none" spc="0" normalizeH="0" baseline="0" noProof="0" dirty="0">
              <a:ln>
                <a:noFill/>
              </a:ln>
              <a:solidFill>
                <a:srgbClr val="336699">
                  <a:lumMod val="75000"/>
                </a:srgbClr>
              </a:solidFill>
              <a:effectLst/>
              <a:uLnTx/>
              <a:uFillTx/>
              <a:latin typeface="Calibri" panose="020F0502020204030204"/>
              <a:ea typeface="+mn-ea"/>
              <a:cs typeface="Calibri" charset="0"/>
            </a:endParaRPr>
          </a:p>
          <a:p>
            <a:pPr marL="0" marR="0" lvl="0" indent="0" algn="l" defTabSz="685800" rtl="0" eaLnBrk="1" fontAlgn="base" latinLnBrk="0" hangingPunct="1">
              <a:lnSpc>
                <a:spcPct val="100000"/>
              </a:lnSpc>
              <a:spcBef>
                <a:spcPct val="0"/>
              </a:spcBef>
              <a:spcAft>
                <a:spcPts val="0"/>
              </a:spcAft>
              <a:buClr>
                <a:srgbClr val="336699">
                  <a:lumMod val="75000"/>
                </a:srgbClr>
              </a:buClr>
              <a:buSzTx/>
              <a:buFontTx/>
              <a:buNone/>
              <a:tabLst/>
              <a:defRPr/>
            </a:pPr>
            <a:r>
              <a:rPr kumimoji="0" lang="en-US" sz="2800" b="1" i="0" u="none" strike="noStrike" kern="1200" cap="none" spc="0" normalizeH="0" baseline="30000" noProof="0" dirty="0">
                <a:ln>
                  <a:noFill/>
                </a:ln>
                <a:solidFill>
                  <a:srgbClr val="336699">
                    <a:lumMod val="75000"/>
                  </a:srgbClr>
                </a:solidFill>
                <a:effectLst/>
                <a:uLnTx/>
                <a:uFillTx/>
                <a:latin typeface="Calibri" panose="020F0502020204030204"/>
                <a:ea typeface="+mn-ea"/>
                <a:cs typeface="Calibri"/>
              </a:rPr>
              <a:t>Dose reduction in 21%, discontinuation due to AE in 5%</a:t>
            </a:r>
            <a:endParaRPr kumimoji="0" lang="en-US" sz="2800" b="1" i="0" u="none" strike="sngStrike" kern="1200" cap="none" spc="0" normalizeH="0" baseline="0" noProof="0" dirty="0">
              <a:ln>
                <a:noFill/>
              </a:ln>
              <a:solidFill>
                <a:srgbClr val="336699">
                  <a:lumMod val="75000"/>
                </a:srgbClr>
              </a:solidFill>
              <a:effectLst/>
              <a:uLnTx/>
              <a:uFillTx/>
              <a:latin typeface="Calibri" panose="020F0502020204030204"/>
              <a:ea typeface="+mn-ea"/>
              <a:cs typeface="Calibri"/>
            </a:endParaRPr>
          </a:p>
        </p:txBody>
      </p:sp>
    </p:spTree>
    <p:extLst>
      <p:ext uri="{BB962C8B-B14F-4D97-AF65-F5344CB8AC3E}">
        <p14:creationId xmlns:p14="http://schemas.microsoft.com/office/powerpoint/2010/main" val="28603015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Phase 3 GLOW Study</a:t>
            </a:r>
          </a:p>
        </p:txBody>
      </p:sp>
      <p:grpSp>
        <p:nvGrpSpPr>
          <p:cNvPr id="39" name="Group 38">
            <a:extLst>
              <a:ext uri="{FF2B5EF4-FFF2-40B4-BE49-F238E27FC236}">
                <a16:creationId xmlns:a16="http://schemas.microsoft.com/office/drawing/2014/main" id="{CBC1F143-6874-48D9-9D85-201FA2168AE5}"/>
              </a:ext>
            </a:extLst>
          </p:cNvPr>
          <p:cNvGrpSpPr/>
          <p:nvPr/>
        </p:nvGrpSpPr>
        <p:grpSpPr>
          <a:xfrm>
            <a:off x="6253613" y="2222409"/>
            <a:ext cx="5340652" cy="4514270"/>
            <a:chOff x="5853038" y="1713180"/>
            <a:chExt cx="5583614" cy="4514270"/>
          </a:xfrm>
        </p:grpSpPr>
        <p:pic>
          <p:nvPicPr>
            <p:cNvPr id="40" name="Picture 39">
              <a:extLst>
                <a:ext uri="{FF2B5EF4-FFF2-40B4-BE49-F238E27FC236}">
                  <a16:creationId xmlns:a16="http://schemas.microsoft.com/office/drawing/2014/main" id="{EAF8C376-E143-4A3E-AE2E-BF88CE478712}"/>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5853038" y="1713180"/>
              <a:ext cx="5583614" cy="4514270"/>
            </a:xfrm>
            <a:prstGeom prst="rect">
              <a:avLst/>
            </a:prstGeom>
          </p:spPr>
        </p:pic>
        <p:sp>
          <p:nvSpPr>
            <p:cNvPr id="41" name="Rectangle 40">
              <a:extLst>
                <a:ext uri="{FF2B5EF4-FFF2-40B4-BE49-F238E27FC236}">
                  <a16:creationId xmlns:a16="http://schemas.microsoft.com/office/drawing/2014/main" id="{E1CEED33-0DF0-40FE-B1F7-6945A087A847}"/>
                </a:ext>
              </a:extLst>
            </p:cNvPr>
            <p:cNvSpPr/>
            <p:nvPr/>
          </p:nvSpPr>
          <p:spPr>
            <a:xfrm>
              <a:off x="6750251" y="5198635"/>
              <a:ext cx="3319796" cy="187166"/>
            </a:xfrm>
            <a:prstGeom prst="rect">
              <a:avLst/>
            </a:prstGeom>
            <a:solidFill>
              <a:srgbClr val="808080"/>
            </a:solidFill>
            <a:ln w="28575" cap="flat" cmpd="sng" algn="ctr">
              <a:no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CA" sz="1800" b="0" i="0" u="none" strike="noStrike" kern="0" cap="none" spc="0" normalizeH="0" baseline="0" noProof="0" dirty="0">
                <a:ln>
                  <a:noFill/>
                </a:ln>
                <a:solidFill>
                  <a:srgbClr val="000000"/>
                </a:solidFill>
                <a:effectLst/>
                <a:uLnTx/>
                <a:uFillTx/>
                <a:latin typeface="Times New Roman"/>
                <a:cs typeface="Lucida Sans Unicode"/>
              </a:endParaRPr>
            </a:p>
          </p:txBody>
        </p:sp>
      </p:grpSp>
      <p:sp>
        <p:nvSpPr>
          <p:cNvPr id="42" name="Footer Placeholder 3">
            <a:extLst>
              <a:ext uri="{FF2B5EF4-FFF2-40B4-BE49-F238E27FC236}">
                <a16:creationId xmlns:a16="http://schemas.microsoft.com/office/drawing/2014/main" id="{361DE9EA-7BAC-4AEB-B4E7-0B3E76B3FAF8}"/>
              </a:ext>
            </a:extLst>
          </p:cNvPr>
          <p:cNvSpPr txBox="1">
            <a:spLocks/>
          </p:cNvSpPr>
          <p:nvPr/>
        </p:nvSpPr>
        <p:spPr>
          <a:xfrm>
            <a:off x="763208" y="6596916"/>
            <a:ext cx="7848600" cy="203133"/>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defRPr/>
            </a:pPr>
            <a:r>
              <a:rPr lang="en-US" sz="900" dirty="0" err="1">
                <a:solidFill>
                  <a:srgbClr val="2A4158"/>
                </a:solidFill>
                <a:latin typeface="Arial" panose="020B0604020202020204"/>
                <a:cs typeface="Lucida Sans Unicode"/>
              </a:rPr>
              <a:t>Kater</a:t>
            </a:r>
            <a:r>
              <a:rPr lang="en-US" sz="900" dirty="0">
                <a:solidFill>
                  <a:srgbClr val="2A4158"/>
                </a:solidFill>
                <a:latin typeface="Arial" panose="020B0604020202020204"/>
                <a:cs typeface="Lucida Sans Unicode"/>
              </a:rPr>
              <a:t> A, et al. EHA2021 Abstract LB1902 (Oral Presentation), June 12, 2021.</a:t>
            </a:r>
          </a:p>
        </p:txBody>
      </p:sp>
      <p:sp>
        <p:nvSpPr>
          <p:cNvPr id="43" name="Content Placeholder 5">
            <a:extLst>
              <a:ext uri="{FF2B5EF4-FFF2-40B4-BE49-F238E27FC236}">
                <a16:creationId xmlns:a16="http://schemas.microsoft.com/office/drawing/2014/main" id="{FDD102EE-4D27-48B0-BFE9-8BC044C95F61}"/>
              </a:ext>
            </a:extLst>
          </p:cNvPr>
          <p:cNvSpPr txBox="1">
            <a:spLocks/>
          </p:cNvSpPr>
          <p:nvPr/>
        </p:nvSpPr>
        <p:spPr>
          <a:xfrm>
            <a:off x="244071" y="5722771"/>
            <a:ext cx="5851929" cy="692497"/>
          </a:xfrm>
          <a:prstGeom prst="rect">
            <a:avLst/>
          </a:prstGeom>
        </p:spPr>
        <p:txBody>
          <a:bodyPr vert="horz" wrap="square" lIns="91440" tIns="45720" rIns="91440" bIns="45720" rtlCol="0" anchor="b">
            <a:spAutoFit/>
          </a:bodyPr>
          <a:lstStyle>
            <a:lvl1pPr marL="0" indent="0" algn="l" defTabSz="914400" rtl="0" eaLnBrk="1" latinLnBrk="0" hangingPunct="1">
              <a:lnSpc>
                <a:spcPct val="100000"/>
              </a:lnSpc>
              <a:spcBef>
                <a:spcPts val="0"/>
              </a:spcBef>
              <a:buClr>
                <a:schemeClr val="accent1"/>
              </a:buClr>
              <a:buFont typeface="Arial" panose="020B0604020202020204" pitchFamily="34" charset="0"/>
              <a:buNone/>
              <a:defRPr sz="900" kern="1200">
                <a:solidFill>
                  <a:schemeClr val="tx1"/>
                </a:solidFill>
                <a:latin typeface="+mn-lt"/>
                <a:ea typeface="+mn-ea"/>
                <a:cs typeface="+mn-cs"/>
              </a:defRPr>
            </a:lvl1pPr>
            <a:lvl2pPr marL="457200" indent="0" algn="l" defTabSz="914400" rtl="0" eaLnBrk="1" latinLnBrk="0" hangingPunct="1">
              <a:lnSpc>
                <a:spcPct val="90000"/>
              </a:lnSpc>
              <a:spcBef>
                <a:spcPts val="500"/>
              </a:spcBef>
              <a:buClr>
                <a:schemeClr val="accent1"/>
              </a:buClr>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Clr>
                <a:schemeClr val="accent1"/>
              </a:buClr>
              <a:buSzPct val="80000"/>
              <a:buFont typeface="Wingdings" panose="05000000000000000000" pitchFamily="2" charset="2"/>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Clr>
                <a:schemeClr val="accent1"/>
              </a:buClr>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Clr>
                <a:schemeClr val="accent1"/>
              </a:buClr>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2A4158"/>
              </a:buClr>
              <a:defRPr/>
            </a:pPr>
            <a:r>
              <a:rPr lang="en-CA" sz="1300" dirty="0">
                <a:solidFill>
                  <a:srgbClr val="2A4158"/>
                </a:solidFill>
                <a:latin typeface="Arial" panose="020B0604020202020204"/>
                <a:cs typeface="Lucida Sans Unicode"/>
              </a:rPr>
              <a:t>CIRS = </a:t>
            </a:r>
            <a:r>
              <a:rPr lang="en-US" sz="1300" dirty="0">
                <a:solidFill>
                  <a:srgbClr val="2A4158"/>
                </a:solidFill>
                <a:latin typeface="Arial" panose="020B0604020202020204"/>
                <a:cs typeface="Lucida Sans Unicode"/>
              </a:rPr>
              <a:t>cumulative illness rating scale</a:t>
            </a:r>
            <a:r>
              <a:rPr lang="en-US" sz="1300" dirty="0">
                <a:solidFill>
                  <a:srgbClr val="777777"/>
                </a:solidFill>
                <a:latin typeface="arial" panose="020B0604020202020204" pitchFamily="34" charset="0"/>
                <a:cs typeface="Lucida Sans Unicode"/>
              </a:rPr>
              <a:t>; </a:t>
            </a:r>
            <a:r>
              <a:rPr lang="en-CA" sz="1300" dirty="0">
                <a:solidFill>
                  <a:srgbClr val="2A4158"/>
                </a:solidFill>
                <a:latin typeface="Arial" panose="020B0604020202020204"/>
                <a:cs typeface="Lucida Sans Unicode"/>
              </a:rPr>
              <a:t>CLL = chronic lymphocytic leukemia; PFS = progression-free survival; R/R = relapsed/refractory; </a:t>
            </a:r>
          </a:p>
          <a:p>
            <a:pPr>
              <a:buClr>
                <a:srgbClr val="2A4158"/>
              </a:buClr>
              <a:defRPr/>
            </a:pPr>
            <a:r>
              <a:rPr lang="en-CA" sz="1300" b="1" dirty="0">
                <a:solidFill>
                  <a:srgbClr val="FF0000"/>
                </a:solidFill>
                <a:latin typeface="Arial" panose="020B0604020202020204"/>
                <a:cs typeface="Lucida Sans Unicode"/>
              </a:rPr>
              <a:t>I = ibrutinib; V = </a:t>
            </a:r>
            <a:r>
              <a:rPr lang="en-CA" sz="1300" b="1" dirty="0" err="1">
                <a:solidFill>
                  <a:srgbClr val="FF0000"/>
                </a:solidFill>
                <a:latin typeface="Arial" panose="020B0604020202020204"/>
                <a:cs typeface="Lucida Sans Unicode"/>
              </a:rPr>
              <a:t>Venetoclax</a:t>
            </a:r>
            <a:r>
              <a:rPr lang="en-CA" sz="1300" b="1" dirty="0">
                <a:solidFill>
                  <a:srgbClr val="FF0000"/>
                </a:solidFill>
                <a:latin typeface="Arial" panose="020B0604020202020204"/>
                <a:cs typeface="Lucida Sans Unicode"/>
              </a:rPr>
              <a:t>; O = Obinutuzumab; </a:t>
            </a:r>
            <a:r>
              <a:rPr lang="en-CA" sz="1300" b="1" dirty="0" err="1">
                <a:solidFill>
                  <a:srgbClr val="FF0000"/>
                </a:solidFill>
                <a:latin typeface="Arial" panose="020B0604020202020204"/>
                <a:cs typeface="Lucida Sans Unicode"/>
              </a:rPr>
              <a:t>Clb</a:t>
            </a:r>
            <a:r>
              <a:rPr lang="en-CA" sz="1300" b="1" dirty="0">
                <a:solidFill>
                  <a:srgbClr val="FF0000"/>
                </a:solidFill>
                <a:latin typeface="Arial" panose="020B0604020202020204"/>
                <a:cs typeface="Lucida Sans Unicode"/>
              </a:rPr>
              <a:t> = Chlorambucil. </a:t>
            </a:r>
          </a:p>
        </p:txBody>
      </p:sp>
      <p:grpSp>
        <p:nvGrpSpPr>
          <p:cNvPr id="44" name="Group 43">
            <a:extLst>
              <a:ext uri="{FF2B5EF4-FFF2-40B4-BE49-F238E27FC236}">
                <a16:creationId xmlns:a16="http://schemas.microsoft.com/office/drawing/2014/main" id="{0255C752-313B-4B0C-8061-400EF2324BA1}"/>
              </a:ext>
            </a:extLst>
          </p:cNvPr>
          <p:cNvGrpSpPr/>
          <p:nvPr/>
        </p:nvGrpSpPr>
        <p:grpSpPr>
          <a:xfrm>
            <a:off x="418621" y="2020280"/>
            <a:ext cx="5496897" cy="2936540"/>
            <a:chOff x="504249" y="1059287"/>
            <a:chExt cx="5496897" cy="2936540"/>
          </a:xfrm>
        </p:grpSpPr>
        <p:cxnSp>
          <p:nvCxnSpPr>
            <p:cNvPr id="45" name="Straight Arrow Connector 44">
              <a:extLst>
                <a:ext uri="{FF2B5EF4-FFF2-40B4-BE49-F238E27FC236}">
                  <a16:creationId xmlns:a16="http://schemas.microsoft.com/office/drawing/2014/main" id="{90CECC31-D8D6-4559-8F4F-F2C7C56D6ED6}"/>
                </a:ext>
              </a:extLst>
            </p:cNvPr>
            <p:cNvCxnSpPr>
              <a:cxnSpLocks/>
            </p:cNvCxnSpPr>
            <p:nvPr/>
          </p:nvCxnSpPr>
          <p:spPr>
            <a:xfrm flipV="1">
              <a:off x="4099724" y="1979254"/>
              <a:ext cx="280401" cy="241166"/>
            </a:xfrm>
            <a:prstGeom prst="straightConnector1">
              <a:avLst/>
            </a:prstGeom>
            <a:noFill/>
            <a:ln w="25400" cap="flat" cmpd="sng" algn="ctr">
              <a:solidFill>
                <a:srgbClr val="000000"/>
              </a:solidFill>
              <a:prstDash val="solid"/>
              <a:tailEnd type="triangle"/>
            </a:ln>
            <a:effectLst>
              <a:outerShdw blurRad="40000" dist="20000" dir="5400000" rotWithShape="0">
                <a:srgbClr val="000000">
                  <a:alpha val="38000"/>
                </a:srgbClr>
              </a:outerShdw>
            </a:effectLst>
          </p:spPr>
        </p:cxnSp>
        <p:cxnSp>
          <p:nvCxnSpPr>
            <p:cNvPr id="49" name="Straight Arrow Connector 48">
              <a:extLst>
                <a:ext uri="{FF2B5EF4-FFF2-40B4-BE49-F238E27FC236}">
                  <a16:creationId xmlns:a16="http://schemas.microsoft.com/office/drawing/2014/main" id="{065DEA59-C004-4EE4-8E0B-DE189E74594E}"/>
                </a:ext>
              </a:extLst>
            </p:cNvPr>
            <p:cNvCxnSpPr>
              <a:cxnSpLocks/>
            </p:cNvCxnSpPr>
            <p:nvPr/>
          </p:nvCxnSpPr>
          <p:spPr>
            <a:xfrm>
              <a:off x="4094880" y="2287255"/>
              <a:ext cx="285245" cy="133642"/>
            </a:xfrm>
            <a:prstGeom prst="straightConnector1">
              <a:avLst/>
            </a:prstGeom>
            <a:noFill/>
            <a:ln w="25400" cap="flat" cmpd="sng" algn="ctr">
              <a:solidFill>
                <a:srgbClr val="000000"/>
              </a:solidFill>
              <a:prstDash val="solid"/>
              <a:tailEnd type="triangle"/>
            </a:ln>
            <a:effectLst>
              <a:outerShdw blurRad="40000" dist="20000" dir="5400000" rotWithShape="0">
                <a:srgbClr val="000000">
                  <a:alpha val="38000"/>
                </a:srgbClr>
              </a:outerShdw>
            </a:effectLst>
          </p:spPr>
        </p:cxnSp>
        <p:sp>
          <p:nvSpPr>
            <p:cNvPr id="51" name="Rectangle 50">
              <a:extLst>
                <a:ext uri="{FF2B5EF4-FFF2-40B4-BE49-F238E27FC236}">
                  <a16:creationId xmlns:a16="http://schemas.microsoft.com/office/drawing/2014/main" id="{9BAF3FD9-C6F1-4436-9470-BBD1D9081E87}"/>
                </a:ext>
              </a:extLst>
            </p:cNvPr>
            <p:cNvSpPr/>
            <p:nvPr/>
          </p:nvSpPr>
          <p:spPr>
            <a:xfrm rot="16200000">
              <a:off x="3539046" y="2040238"/>
              <a:ext cx="763289" cy="348380"/>
            </a:xfrm>
            <a:prstGeom prst="rect">
              <a:avLst/>
            </a:prstGeom>
            <a:solidFill>
              <a:srgbClr val="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FFFFFF"/>
                  </a:solidFill>
                  <a:effectLst/>
                  <a:uLnTx/>
                  <a:uFillTx/>
                  <a:latin typeface="Arial" panose="020B0604020202020204"/>
                  <a:cs typeface="Lucida Sans Unicode"/>
                </a:rPr>
                <a:t>1:1</a:t>
              </a:r>
              <a:endParaRPr kumimoji="0" lang="en-US" sz="1400" b="1" i="0" u="none" strike="noStrike" kern="0" cap="none" spc="0" normalizeH="0" baseline="0" noProof="0" dirty="0">
                <a:ln>
                  <a:noFill/>
                </a:ln>
                <a:solidFill>
                  <a:srgbClr val="FFFFFF"/>
                </a:solidFill>
                <a:effectLst/>
                <a:uLnTx/>
                <a:uFillTx/>
                <a:latin typeface="Arial" panose="020B0604020202020204"/>
                <a:cs typeface="Lucida Sans Unicode"/>
              </a:endParaRPr>
            </a:p>
          </p:txBody>
        </p:sp>
        <p:sp>
          <p:nvSpPr>
            <p:cNvPr id="52" name="Rectangle 51">
              <a:extLst>
                <a:ext uri="{FF2B5EF4-FFF2-40B4-BE49-F238E27FC236}">
                  <a16:creationId xmlns:a16="http://schemas.microsoft.com/office/drawing/2014/main" id="{E9920AAD-594B-4517-9FDE-76FEC028D729}"/>
                </a:ext>
              </a:extLst>
            </p:cNvPr>
            <p:cNvSpPr/>
            <p:nvPr/>
          </p:nvSpPr>
          <p:spPr>
            <a:xfrm>
              <a:off x="504249" y="1059287"/>
              <a:ext cx="3182168" cy="2144128"/>
            </a:xfrm>
            <a:prstGeom prst="rect">
              <a:avLst/>
            </a:prstGeom>
            <a:solidFill>
              <a:srgbClr val="000000"/>
            </a:solidFill>
            <a:ln w="9525" cap="flat" cmpd="sng" algn="ctr">
              <a:noFill/>
              <a:prstDash val="solid"/>
            </a:ln>
            <a:effectLst>
              <a:outerShdw blurRad="50800" dist="38100" dir="8100000" algn="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Arial" panose="020B0604020202020204"/>
                  <a:cs typeface="Lucida Sans Unicode"/>
                </a:rPr>
                <a:t>Subjects</a:t>
              </a:r>
              <a:r>
                <a:rPr kumimoji="0" lang="en-US" sz="1400" b="0" i="0" u="none" strike="noStrike" kern="0" cap="none" spc="0" normalizeH="0" baseline="0" noProof="0" dirty="0">
                  <a:ln>
                    <a:noFill/>
                  </a:ln>
                  <a:solidFill>
                    <a:srgbClr val="FFFFFF"/>
                  </a:solidFill>
                  <a:effectLst/>
                  <a:uLnTx/>
                  <a:uFillTx/>
                  <a:latin typeface="Arial" panose="020B0604020202020204"/>
                  <a:cs typeface="Lucida Sans Unicode"/>
                </a:rPr>
                <a:t> N=211</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sng" strike="noStrike" kern="0" cap="none" spc="0" normalizeH="0" baseline="0" noProof="0" dirty="0">
                <a:ln>
                  <a:noFill/>
                </a:ln>
                <a:solidFill>
                  <a:srgbClr val="FFFFFF"/>
                </a:solidFill>
                <a:effectLst/>
                <a:uLnTx/>
                <a:uFillTx/>
                <a:latin typeface="Arial" panose="020B0604020202020204"/>
                <a:cs typeface="Lucida Sans Unicode"/>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a:ln>
                    <a:noFill/>
                  </a:ln>
                  <a:solidFill>
                    <a:srgbClr val="FFFFFF"/>
                  </a:solidFill>
                  <a:effectLst/>
                  <a:uLnTx/>
                  <a:uFillTx/>
                  <a:latin typeface="Arial" panose="020B0604020202020204"/>
                  <a:cs typeface="Lucida Sans Unicode"/>
                </a:rPr>
                <a:t>Key inclusion criteria</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FFFFFF"/>
                  </a:solidFill>
                  <a:effectLst/>
                  <a:uLnTx/>
                  <a:uFillTx/>
                  <a:latin typeface="Arial" panose="020B0604020202020204"/>
                  <a:cs typeface="Lucida Sans Unicode"/>
                </a:rPr>
                <a:t>≥65 years or </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FFFFFF"/>
                  </a:solidFill>
                  <a:effectLst/>
                  <a:uLnTx/>
                  <a:uFillTx/>
                  <a:latin typeface="Arial" panose="020B0604020202020204"/>
                  <a:cs typeface="Lucida Sans Unicode"/>
                </a:rPr>
                <a:t>18–64 with CIRS score &gt;6 or creatinine clearance &lt;70 mL/min</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Arial" panose="020B0604020202020204"/>
                <a:cs typeface="Lucida Sans Unicode"/>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a:ln>
                    <a:noFill/>
                  </a:ln>
                  <a:solidFill>
                    <a:srgbClr val="FFFFFF"/>
                  </a:solidFill>
                  <a:effectLst/>
                  <a:uLnTx/>
                  <a:uFillTx/>
                  <a:latin typeface="Arial" panose="020B0604020202020204"/>
                  <a:cs typeface="Lucida Sans Unicode"/>
                </a:rPr>
                <a:t>Stratification</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srgbClr val="FFFFFF"/>
                  </a:solidFill>
                  <a:effectLst/>
                  <a:uLnTx/>
                  <a:uFillTx/>
                  <a:latin typeface="Arial" panose="020B0604020202020204"/>
                  <a:cs typeface="Lucida Sans Unicode"/>
                </a:rPr>
                <a:t>IGHV mutation and del(11q) status</a:t>
              </a:r>
            </a:p>
          </p:txBody>
        </p:sp>
        <p:sp>
          <p:nvSpPr>
            <p:cNvPr id="54" name="Rectangle 53">
              <a:extLst>
                <a:ext uri="{FF2B5EF4-FFF2-40B4-BE49-F238E27FC236}">
                  <a16:creationId xmlns:a16="http://schemas.microsoft.com/office/drawing/2014/main" id="{707BF3C6-4FDB-46E3-95AF-E1956233494E}"/>
                </a:ext>
              </a:extLst>
            </p:cNvPr>
            <p:cNvSpPr/>
            <p:nvPr/>
          </p:nvSpPr>
          <p:spPr>
            <a:xfrm>
              <a:off x="4389815" y="1619472"/>
              <a:ext cx="1611331" cy="617635"/>
            </a:xfrm>
            <a:prstGeom prst="rect">
              <a:avLst/>
            </a:prstGeom>
            <a:solidFill>
              <a:srgbClr val="BC0603"/>
            </a:solidFill>
            <a:ln w="9525" cap="flat" cmpd="sng" algn="ctr">
              <a:noFill/>
              <a:prstDash val="solid"/>
            </a:ln>
            <a:effectLst>
              <a:outerShdw blurRad="50800" dist="38100" dir="8100000" algn="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Arial" panose="020B0604020202020204"/>
                  <a:cs typeface="Lucida Sans Unicode"/>
                </a:rPr>
                <a:t>I+V</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Arial" panose="020B0604020202020204"/>
                  <a:cs typeface="Lucida Sans Unicode"/>
                </a:rPr>
                <a:t>(n=106)</a:t>
              </a:r>
            </a:p>
          </p:txBody>
        </p:sp>
        <p:sp>
          <p:nvSpPr>
            <p:cNvPr id="55" name="Rectangle 54">
              <a:extLst>
                <a:ext uri="{FF2B5EF4-FFF2-40B4-BE49-F238E27FC236}">
                  <a16:creationId xmlns:a16="http://schemas.microsoft.com/office/drawing/2014/main" id="{2CD3D789-AF5B-4159-ABDE-6E9AA4E9FF99}"/>
                </a:ext>
              </a:extLst>
            </p:cNvPr>
            <p:cNvSpPr/>
            <p:nvPr/>
          </p:nvSpPr>
          <p:spPr>
            <a:xfrm>
              <a:off x="4389815" y="2307524"/>
              <a:ext cx="1611331" cy="617635"/>
            </a:xfrm>
            <a:prstGeom prst="rect">
              <a:avLst/>
            </a:prstGeom>
            <a:solidFill>
              <a:srgbClr val="AAE2CA"/>
            </a:solidFill>
            <a:ln>
              <a:no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Arial" panose="020B0604020202020204"/>
                  <a:cs typeface="Lucida Sans Unicode"/>
                </a:rPr>
                <a:t>Clb+O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Arial" panose="020B0604020202020204"/>
                  <a:cs typeface="Lucida Sans Unicode"/>
                </a:rPr>
                <a:t>(n=105)</a:t>
              </a:r>
            </a:p>
          </p:txBody>
        </p:sp>
        <p:sp>
          <p:nvSpPr>
            <p:cNvPr id="56" name="Rectangle 55">
              <a:extLst>
                <a:ext uri="{FF2B5EF4-FFF2-40B4-BE49-F238E27FC236}">
                  <a16:creationId xmlns:a16="http://schemas.microsoft.com/office/drawing/2014/main" id="{CB053AA4-E0BB-4B97-8E13-21A8FC76C07A}"/>
                </a:ext>
              </a:extLst>
            </p:cNvPr>
            <p:cNvSpPr/>
            <p:nvPr/>
          </p:nvSpPr>
          <p:spPr>
            <a:xfrm>
              <a:off x="2085066" y="3434694"/>
              <a:ext cx="2902700" cy="561133"/>
            </a:xfrm>
            <a:prstGeom prst="rect">
              <a:avLst/>
            </a:prstGeom>
            <a:solidFill>
              <a:srgbClr val="AAE2CA">
                <a:lumMod val="20000"/>
                <a:lumOff val="80000"/>
              </a:srgbClr>
            </a:solidFill>
            <a:ln w="19050" cap="flat" cmpd="sng" algn="ctr">
              <a:noFill/>
              <a:prstDash val="solid"/>
            </a:ln>
            <a:effectLst>
              <a:outerShdw blurRad="50800" dist="38100" dir="8100000" algn="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2A4158"/>
                  </a:solidFill>
                  <a:effectLst/>
                  <a:uLnTx/>
                  <a:uFillTx/>
                  <a:latin typeface="Arial" panose="020B0604020202020204"/>
                  <a:cs typeface="Lucida Sans Unicode"/>
                </a:rPr>
                <a:t>Primary endpoint:</a:t>
              </a:r>
              <a:endParaRPr kumimoji="0" lang="en-US" sz="1400" b="0" i="0" u="none" strike="noStrike" kern="0" cap="none" spc="0" normalizeH="0" baseline="0" noProof="0" dirty="0">
                <a:ln>
                  <a:noFill/>
                </a:ln>
                <a:solidFill>
                  <a:srgbClr val="2A4158"/>
                </a:solidFill>
                <a:effectLst/>
                <a:uLnTx/>
                <a:uFillTx/>
                <a:latin typeface="Arial" panose="020B0604020202020204"/>
                <a:cs typeface="Lucida Sans Unicode"/>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2A4158"/>
                  </a:solidFill>
                  <a:effectLst/>
                  <a:uLnTx/>
                  <a:uFillTx/>
                  <a:latin typeface="Arial" panose="020B0604020202020204"/>
                  <a:cs typeface="Lucida Sans Unicode"/>
                </a:rPr>
                <a:t>• PFS (assessed by IRC)</a:t>
              </a:r>
              <a:endParaRPr kumimoji="0" lang="en-US" sz="1400" b="1" i="0" u="none" strike="noStrike" kern="0" cap="none" spc="0" normalizeH="0" baseline="30000" noProof="0" dirty="0">
                <a:ln>
                  <a:noFill/>
                </a:ln>
                <a:solidFill>
                  <a:srgbClr val="2A4158"/>
                </a:solidFill>
                <a:effectLst/>
                <a:uLnTx/>
                <a:uFillTx/>
                <a:latin typeface="Arial" panose="020B0604020202020204"/>
                <a:cs typeface="Lucida Sans Unicode"/>
              </a:endParaRPr>
            </a:p>
          </p:txBody>
        </p:sp>
      </p:grpSp>
      <p:sp>
        <p:nvSpPr>
          <p:cNvPr id="57" name="TextBox 56">
            <a:extLst>
              <a:ext uri="{FF2B5EF4-FFF2-40B4-BE49-F238E27FC236}">
                <a16:creationId xmlns:a16="http://schemas.microsoft.com/office/drawing/2014/main" id="{9A23A5BB-857A-4F65-985A-17C2EE80BAF6}"/>
              </a:ext>
            </a:extLst>
          </p:cNvPr>
          <p:cNvSpPr txBox="1"/>
          <p:nvPr/>
        </p:nvSpPr>
        <p:spPr>
          <a:xfrm>
            <a:off x="7010699" y="1467648"/>
            <a:ext cx="4956275" cy="612934"/>
          </a:xfrm>
          <a:prstGeom prst="roundRect">
            <a:avLst/>
          </a:prstGeom>
          <a:solidFill>
            <a:srgbClr val="00CC99"/>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defPPr>
              <a:defRPr lang="en-US"/>
            </a:defPPr>
            <a:lvl1pPr indent="0" algn="ctr">
              <a:buFont typeface="Arial" panose="020B0604020202020204" pitchFamily="34" charset="0"/>
              <a:buNone/>
              <a:defRPr>
                <a:solidFill>
                  <a:schemeClr val="bg1"/>
                </a:solidFill>
              </a:defRPr>
            </a:lvl1pPr>
            <a:lvl2pPr marL="347663" lvl="1" indent="-179388">
              <a:buFont typeface="Arial" panose="020B0604020202020204" pitchFamily="34" charset="0"/>
              <a:buChar char="•"/>
              <a:defRPr>
                <a:solidFill>
                  <a:schemeClr val="bg1"/>
                </a:solidFill>
              </a:defRPr>
            </a:lvl2pPr>
            <a:lvl3pPr marL="1523962" indent="-304792" defTabSz="609585">
              <a:spcBef>
                <a:spcPct val="20000"/>
              </a:spcBef>
              <a:buClr>
                <a:srgbClr val="3E0E12"/>
              </a:buClr>
              <a:buFont typeface="Arial"/>
              <a:buChar char="•"/>
              <a:defRPr sz="3200">
                <a:solidFill>
                  <a:schemeClr val="tx1">
                    <a:lumMod val="75000"/>
                    <a:lumOff val="25000"/>
                  </a:schemeClr>
                </a:solidFill>
                <a:latin typeface="Arial"/>
                <a:cs typeface="Arial"/>
              </a:defRPr>
            </a:lvl3pPr>
            <a:lvl4pPr marL="2133547" indent="-304792" defTabSz="609585">
              <a:spcBef>
                <a:spcPct val="20000"/>
              </a:spcBef>
              <a:buClr>
                <a:srgbClr val="3E0E12"/>
              </a:buClr>
              <a:buFont typeface="Arial"/>
              <a:buChar char="–"/>
              <a:defRPr sz="2667">
                <a:solidFill>
                  <a:schemeClr val="tx1">
                    <a:lumMod val="75000"/>
                    <a:lumOff val="25000"/>
                  </a:schemeClr>
                </a:solidFill>
                <a:latin typeface="Arial"/>
                <a:cs typeface="Arial"/>
              </a:defRPr>
            </a:lvl4pPr>
            <a:lvl5pPr marL="2743131" indent="-304792" defTabSz="609585">
              <a:spcBef>
                <a:spcPct val="20000"/>
              </a:spcBef>
              <a:buClr>
                <a:srgbClr val="3E0E12"/>
              </a:buClr>
              <a:buFont typeface="Arial"/>
              <a:buChar char="»"/>
              <a:defRPr sz="2667">
                <a:solidFill>
                  <a:schemeClr val="tx1">
                    <a:lumMod val="75000"/>
                    <a:lumOff val="25000"/>
                  </a:schemeClr>
                </a:solidFill>
                <a:latin typeface="Arial"/>
                <a:cs typeface="Arial"/>
              </a:defRPr>
            </a:lvl5pPr>
            <a:lvl6pPr marL="3352716" indent="-304792" defTabSz="609585">
              <a:spcBef>
                <a:spcPct val="20000"/>
              </a:spcBef>
              <a:buFont typeface="Arial"/>
              <a:buChar char="•"/>
              <a:defRPr sz="2667"/>
            </a:lvl6pPr>
            <a:lvl7pPr marL="3962301" indent="-304792" defTabSz="609585">
              <a:spcBef>
                <a:spcPct val="20000"/>
              </a:spcBef>
              <a:buFont typeface="Arial"/>
              <a:buChar char="•"/>
              <a:defRPr sz="2667"/>
            </a:lvl7pPr>
            <a:lvl8pPr marL="4571886" indent="-304792" defTabSz="609585">
              <a:spcBef>
                <a:spcPct val="20000"/>
              </a:spcBef>
              <a:buFont typeface="Arial"/>
              <a:buChar char="•"/>
              <a:defRPr sz="2667"/>
            </a:lvl8pPr>
            <a:lvl9pPr marL="5181470" indent="-304792" defTabSz="609585">
              <a:spcBef>
                <a:spcPct val="20000"/>
              </a:spcBef>
              <a:buFont typeface="Arial"/>
              <a:buChar char="•"/>
              <a:defRPr sz="2667"/>
            </a:lvl9p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5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I+V was superior to </a:t>
            </a:r>
            <a:r>
              <a:rPr kumimoji="0" lang="en-US" sz="1500" b="1" i="0" u="none" strike="noStrike" kern="0" cap="none" spc="0" normalizeH="0" baseline="0" noProof="0" dirty="0" err="1">
                <a:ln>
                  <a:noFill/>
                </a:ln>
                <a:solidFill>
                  <a:srgbClr val="FFFFFF"/>
                </a:solidFill>
                <a:effectLst/>
                <a:uLnTx/>
                <a:uFillTx/>
                <a:latin typeface="Arial" panose="020B0604020202020204" pitchFamily="34" charset="0"/>
                <a:cs typeface="Arial" panose="020B0604020202020204" pitchFamily="34" charset="0"/>
              </a:rPr>
              <a:t>Clb+O</a:t>
            </a:r>
            <a:r>
              <a:rPr kumimoji="0" lang="en-US" sz="15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 in PFS and consistent </a:t>
            </a:r>
          </a:p>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5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across predefined subgroups</a:t>
            </a:r>
            <a:endParaRPr kumimoji="0" lang="en-CA" sz="15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endParaRPr>
          </a:p>
        </p:txBody>
      </p:sp>
      <p:sp>
        <p:nvSpPr>
          <p:cNvPr id="58" name="object 34">
            <a:extLst>
              <a:ext uri="{FF2B5EF4-FFF2-40B4-BE49-F238E27FC236}">
                <a16:creationId xmlns:a16="http://schemas.microsoft.com/office/drawing/2014/main" id="{877B146E-B53B-437E-A103-46CE74A52CD4}"/>
              </a:ext>
            </a:extLst>
          </p:cNvPr>
          <p:cNvSpPr txBox="1"/>
          <p:nvPr/>
        </p:nvSpPr>
        <p:spPr>
          <a:xfrm>
            <a:off x="7112208" y="5088980"/>
            <a:ext cx="509511" cy="248209"/>
          </a:xfrm>
          <a:prstGeom prst="rect">
            <a:avLst/>
          </a:prstGeom>
        </p:spPr>
        <p:txBody>
          <a:bodyPr vert="horz" wrap="square" lIns="0" tIns="12700" rIns="0" bIns="0" rtlCol="0">
            <a:spAutoFit/>
          </a:bodyPr>
          <a:lstStyle/>
          <a:p>
            <a:pPr marL="18415" marR="5080" indent="-6350">
              <a:lnSpc>
                <a:spcPct val="113900"/>
              </a:lnSpc>
              <a:spcBef>
                <a:spcPts val="100"/>
              </a:spcBef>
            </a:pPr>
            <a:r>
              <a:rPr sz="700">
                <a:solidFill>
                  <a:srgbClr val="231F20"/>
                </a:solidFill>
                <a:latin typeface="Arial"/>
                <a:cs typeface="Arial"/>
              </a:rPr>
              <a:t>Median</a:t>
            </a:r>
            <a:r>
              <a:rPr sz="700" spc="-95">
                <a:solidFill>
                  <a:srgbClr val="231F20"/>
                </a:solidFill>
                <a:latin typeface="Arial"/>
                <a:cs typeface="Arial"/>
              </a:rPr>
              <a:t> </a:t>
            </a:r>
            <a:r>
              <a:rPr sz="700">
                <a:solidFill>
                  <a:srgbClr val="231F20"/>
                </a:solidFill>
                <a:latin typeface="Arial"/>
                <a:cs typeface="Arial"/>
              </a:rPr>
              <a:t>(</a:t>
            </a:r>
            <a:r>
              <a:rPr sz="700" err="1">
                <a:solidFill>
                  <a:srgbClr val="231F20"/>
                </a:solidFill>
                <a:latin typeface="Arial"/>
                <a:cs typeface="Arial"/>
              </a:rPr>
              <a:t>mo</a:t>
            </a:r>
            <a:r>
              <a:rPr sz="700">
                <a:solidFill>
                  <a:srgbClr val="231F20"/>
                </a:solidFill>
                <a:latin typeface="Arial"/>
                <a:cs typeface="Arial"/>
              </a:rPr>
              <a:t>)  </a:t>
            </a:r>
            <a:r>
              <a:rPr sz="700" spc="-5">
                <a:solidFill>
                  <a:srgbClr val="231F20"/>
                </a:solidFill>
                <a:latin typeface="Arial"/>
                <a:cs typeface="Arial"/>
              </a:rPr>
              <a:t>Hazard</a:t>
            </a:r>
            <a:r>
              <a:rPr sz="700" spc="-65">
                <a:solidFill>
                  <a:srgbClr val="231F20"/>
                </a:solidFill>
                <a:latin typeface="Arial"/>
                <a:cs typeface="Arial"/>
              </a:rPr>
              <a:t> </a:t>
            </a:r>
            <a:r>
              <a:rPr sz="700">
                <a:solidFill>
                  <a:srgbClr val="231F20"/>
                </a:solidFill>
                <a:latin typeface="Arial"/>
                <a:cs typeface="Arial"/>
              </a:rPr>
              <a:t>ratio</a:t>
            </a:r>
            <a:endParaRPr sz="700">
              <a:solidFill>
                <a:srgbClr val="000000"/>
              </a:solidFill>
              <a:latin typeface="Arial"/>
              <a:cs typeface="Arial"/>
            </a:endParaRPr>
          </a:p>
        </p:txBody>
      </p:sp>
      <p:sp>
        <p:nvSpPr>
          <p:cNvPr id="59" name="object 35">
            <a:extLst>
              <a:ext uri="{FF2B5EF4-FFF2-40B4-BE49-F238E27FC236}">
                <a16:creationId xmlns:a16="http://schemas.microsoft.com/office/drawing/2014/main" id="{CC365933-64AE-43F6-A74A-E1C3E5002011}"/>
              </a:ext>
            </a:extLst>
          </p:cNvPr>
          <p:cNvSpPr txBox="1"/>
          <p:nvPr/>
        </p:nvSpPr>
        <p:spPr>
          <a:xfrm>
            <a:off x="7701224" y="4946525"/>
            <a:ext cx="1313021" cy="507190"/>
          </a:xfrm>
          <a:prstGeom prst="rect">
            <a:avLst/>
          </a:prstGeom>
        </p:spPr>
        <p:txBody>
          <a:bodyPr vert="horz" wrap="square" lIns="0" tIns="24765" rIns="0" bIns="0" rtlCol="0">
            <a:spAutoFit/>
          </a:bodyPr>
          <a:lstStyle/>
          <a:p>
            <a:pPr marL="90170">
              <a:spcBef>
                <a:spcPts val="195"/>
              </a:spcBef>
              <a:tabLst>
                <a:tab pos="648335" algn="l"/>
              </a:tabLst>
            </a:pPr>
            <a:r>
              <a:rPr lang="en-CA" sz="700" spc="-5" dirty="0">
                <a:solidFill>
                  <a:srgbClr val="231F20"/>
                </a:solidFill>
                <a:latin typeface="Arial"/>
                <a:cs typeface="Arial"/>
              </a:rPr>
              <a:t>106                          105</a:t>
            </a:r>
          </a:p>
          <a:p>
            <a:pPr marL="90170">
              <a:spcBef>
                <a:spcPts val="195"/>
              </a:spcBef>
              <a:tabLst>
                <a:tab pos="648335" algn="l"/>
              </a:tabLst>
            </a:pPr>
            <a:r>
              <a:rPr sz="700" spc="-5" dirty="0">
                <a:solidFill>
                  <a:srgbClr val="231F20"/>
                </a:solidFill>
                <a:latin typeface="Arial"/>
                <a:cs typeface="Arial"/>
              </a:rPr>
              <a:t>NR	</a:t>
            </a:r>
            <a:r>
              <a:rPr lang="en-CA" sz="700" spc="-5" dirty="0">
                <a:solidFill>
                  <a:srgbClr val="231F20"/>
                </a:solidFill>
                <a:latin typeface="Arial"/>
                <a:cs typeface="Arial"/>
              </a:rPr>
              <a:t>         21.0</a:t>
            </a:r>
            <a:endParaRPr sz="700" dirty="0">
              <a:solidFill>
                <a:srgbClr val="000000"/>
              </a:solidFill>
              <a:latin typeface="Arial"/>
              <a:cs typeface="Arial"/>
            </a:endParaRPr>
          </a:p>
          <a:p>
            <a:pPr marL="12700">
              <a:spcBef>
                <a:spcPts val="100"/>
              </a:spcBef>
            </a:pPr>
            <a:r>
              <a:rPr lang="en-CA" sz="700" spc="-5" dirty="0">
                <a:solidFill>
                  <a:srgbClr val="231F20"/>
                </a:solidFill>
                <a:latin typeface="Arial"/>
                <a:cs typeface="Arial"/>
              </a:rPr>
              <a:t>    </a:t>
            </a:r>
            <a:r>
              <a:rPr sz="700" spc="-5" dirty="0">
                <a:solidFill>
                  <a:srgbClr val="231F20"/>
                </a:solidFill>
                <a:latin typeface="Arial"/>
                <a:cs typeface="Arial"/>
              </a:rPr>
              <a:t>0.2</a:t>
            </a:r>
            <a:r>
              <a:rPr lang="en-CA" sz="700" spc="-5" dirty="0">
                <a:solidFill>
                  <a:srgbClr val="231F20"/>
                </a:solidFill>
                <a:latin typeface="Arial"/>
                <a:cs typeface="Arial"/>
              </a:rPr>
              <a:t>16</a:t>
            </a:r>
            <a:r>
              <a:rPr sz="700" spc="-5" dirty="0">
                <a:solidFill>
                  <a:srgbClr val="231F20"/>
                </a:solidFill>
                <a:latin typeface="Arial"/>
                <a:cs typeface="Arial"/>
              </a:rPr>
              <a:t> </a:t>
            </a:r>
            <a:r>
              <a:rPr sz="700" dirty="0">
                <a:solidFill>
                  <a:srgbClr val="231F20"/>
                </a:solidFill>
                <a:latin typeface="Arial"/>
                <a:cs typeface="Arial"/>
              </a:rPr>
              <a:t>(95% </a:t>
            </a:r>
            <a:r>
              <a:rPr sz="700" spc="-5" dirty="0">
                <a:solidFill>
                  <a:srgbClr val="231F20"/>
                </a:solidFill>
                <a:latin typeface="Arial"/>
                <a:cs typeface="Arial"/>
              </a:rPr>
              <a:t>Cl,</a:t>
            </a:r>
            <a:r>
              <a:rPr sz="700" spc="-70" dirty="0">
                <a:solidFill>
                  <a:srgbClr val="231F20"/>
                </a:solidFill>
                <a:latin typeface="Arial"/>
                <a:cs typeface="Arial"/>
              </a:rPr>
              <a:t> </a:t>
            </a:r>
            <a:r>
              <a:rPr lang="en-CA" sz="700" spc="-5" dirty="0">
                <a:solidFill>
                  <a:srgbClr val="231F20"/>
                </a:solidFill>
                <a:latin typeface="Arial"/>
                <a:cs typeface="Arial"/>
              </a:rPr>
              <a:t>0.131-0.357</a:t>
            </a:r>
            <a:r>
              <a:rPr sz="700" spc="-5" dirty="0">
                <a:solidFill>
                  <a:srgbClr val="231F20"/>
                </a:solidFill>
                <a:latin typeface="Arial"/>
                <a:cs typeface="Arial"/>
              </a:rPr>
              <a:t>)</a:t>
            </a:r>
            <a:endParaRPr sz="700" dirty="0">
              <a:solidFill>
                <a:srgbClr val="000000"/>
              </a:solidFill>
              <a:latin typeface="Arial"/>
              <a:cs typeface="Arial"/>
            </a:endParaRPr>
          </a:p>
          <a:p>
            <a:pPr marL="224790">
              <a:spcBef>
                <a:spcPts val="140"/>
              </a:spcBef>
            </a:pPr>
            <a:r>
              <a:rPr lang="en-CA" sz="700" i="1" dirty="0">
                <a:solidFill>
                  <a:srgbClr val="231F20"/>
                </a:solidFill>
                <a:latin typeface="Arial"/>
                <a:cs typeface="Arial"/>
              </a:rPr>
              <a:t>      </a:t>
            </a:r>
            <a:r>
              <a:rPr sz="700" i="1" dirty="0">
                <a:solidFill>
                  <a:srgbClr val="231F20"/>
                </a:solidFill>
                <a:latin typeface="Arial"/>
                <a:cs typeface="Arial"/>
              </a:rPr>
              <a:t>P</a:t>
            </a:r>
            <a:r>
              <a:rPr sz="700" dirty="0">
                <a:solidFill>
                  <a:srgbClr val="231F20"/>
                </a:solidFill>
                <a:latin typeface="Arial"/>
                <a:cs typeface="Arial"/>
              </a:rPr>
              <a:t>&lt;0.0001</a:t>
            </a:r>
            <a:endParaRPr sz="700" dirty="0">
              <a:solidFill>
                <a:srgbClr val="000000"/>
              </a:solidFill>
              <a:latin typeface="Arial"/>
              <a:cs typeface="Arial"/>
            </a:endParaRPr>
          </a:p>
        </p:txBody>
      </p:sp>
      <p:sp>
        <p:nvSpPr>
          <p:cNvPr id="60" name="object 38">
            <a:extLst>
              <a:ext uri="{FF2B5EF4-FFF2-40B4-BE49-F238E27FC236}">
                <a16:creationId xmlns:a16="http://schemas.microsoft.com/office/drawing/2014/main" id="{262D988D-328F-4FA8-828F-444752EE0221}"/>
              </a:ext>
            </a:extLst>
          </p:cNvPr>
          <p:cNvSpPr txBox="1"/>
          <p:nvPr/>
        </p:nvSpPr>
        <p:spPr>
          <a:xfrm>
            <a:off x="7567919" y="4770803"/>
            <a:ext cx="590001" cy="110222"/>
          </a:xfrm>
          <a:prstGeom prst="rect">
            <a:avLst/>
          </a:prstGeom>
        </p:spPr>
        <p:txBody>
          <a:bodyPr vert="horz" wrap="square" lIns="0" tIns="26034" rIns="0" bIns="0" rtlCol="0">
            <a:spAutoFit/>
          </a:bodyPr>
          <a:lstStyle/>
          <a:p>
            <a:pPr marL="29209" marR="19685" indent="95250" algn="ctr">
              <a:lnSpc>
                <a:spcPts val="620"/>
              </a:lnSpc>
              <a:spcBef>
                <a:spcPts val="204"/>
              </a:spcBef>
            </a:pPr>
            <a:r>
              <a:rPr lang="en-CA" sz="900" b="1" dirty="0">
                <a:solidFill>
                  <a:srgbClr val="3333CC"/>
                </a:solidFill>
                <a:latin typeface="Arial"/>
                <a:cs typeface="Arial"/>
              </a:rPr>
              <a:t>I+V</a:t>
            </a:r>
          </a:p>
        </p:txBody>
      </p:sp>
      <p:sp>
        <p:nvSpPr>
          <p:cNvPr id="61" name="object 39">
            <a:extLst>
              <a:ext uri="{FF2B5EF4-FFF2-40B4-BE49-F238E27FC236}">
                <a16:creationId xmlns:a16="http://schemas.microsoft.com/office/drawing/2014/main" id="{132B70CF-AC38-49B1-973A-435FA0FD7F07}"/>
              </a:ext>
            </a:extLst>
          </p:cNvPr>
          <p:cNvSpPr txBox="1"/>
          <p:nvPr/>
        </p:nvSpPr>
        <p:spPr>
          <a:xfrm>
            <a:off x="8232554" y="4784192"/>
            <a:ext cx="886135" cy="110222"/>
          </a:xfrm>
          <a:prstGeom prst="rect">
            <a:avLst/>
          </a:prstGeom>
          <a:solidFill>
            <a:srgbClr val="FFFFFF"/>
          </a:solidFill>
        </p:spPr>
        <p:txBody>
          <a:bodyPr vert="horz" wrap="square" lIns="0" tIns="26034" rIns="0" bIns="0" rtlCol="0">
            <a:spAutoFit/>
          </a:bodyPr>
          <a:lstStyle/>
          <a:p>
            <a:pPr marL="28575" marR="20955" lvl="0" indent="3810" algn="ctr" defTabSz="914400" eaLnBrk="1" fontAlgn="auto" latinLnBrk="0" hangingPunct="1">
              <a:lnSpc>
                <a:spcPts val="620"/>
              </a:lnSpc>
              <a:spcBef>
                <a:spcPts val="204"/>
              </a:spcBef>
              <a:spcAft>
                <a:spcPts val="0"/>
              </a:spcAft>
              <a:buClrTx/>
              <a:buSzTx/>
              <a:buFontTx/>
              <a:buNone/>
              <a:tabLst/>
              <a:defRPr/>
            </a:pPr>
            <a:r>
              <a:rPr kumimoji="0" lang="en-CA" sz="900" b="1" i="0" u="none" strike="noStrike" kern="0" cap="none" spc="-5" normalizeH="0" baseline="0" noProof="0" dirty="0" err="1">
                <a:ln>
                  <a:noFill/>
                </a:ln>
                <a:solidFill>
                  <a:srgbClr val="000000"/>
                </a:solidFill>
                <a:effectLst/>
                <a:uLnTx/>
                <a:uFillTx/>
                <a:latin typeface="Arial"/>
                <a:cs typeface="Arial"/>
              </a:rPr>
              <a:t>Cib+O</a:t>
            </a:r>
            <a:endParaRPr kumimoji="0" lang="en-CA" sz="900" b="1" i="0" u="none" strike="noStrike" kern="0" cap="none" spc="0" normalizeH="0" baseline="0" noProof="0" dirty="0">
              <a:ln>
                <a:noFill/>
              </a:ln>
              <a:solidFill>
                <a:srgbClr val="000000"/>
              </a:solidFill>
              <a:effectLst/>
              <a:uLnTx/>
              <a:uFillTx/>
              <a:latin typeface="Arial"/>
              <a:cs typeface="Arial"/>
            </a:endParaRPr>
          </a:p>
        </p:txBody>
      </p:sp>
      <p:sp>
        <p:nvSpPr>
          <p:cNvPr id="62" name="Content Placeholder 5">
            <a:extLst>
              <a:ext uri="{FF2B5EF4-FFF2-40B4-BE49-F238E27FC236}">
                <a16:creationId xmlns:a16="http://schemas.microsoft.com/office/drawing/2014/main" id="{EC838819-7E15-4765-9114-3C3699DF53A7}"/>
              </a:ext>
            </a:extLst>
          </p:cNvPr>
          <p:cNvSpPr txBox="1">
            <a:spLocks/>
          </p:cNvSpPr>
          <p:nvPr/>
        </p:nvSpPr>
        <p:spPr>
          <a:xfrm>
            <a:off x="1077821" y="5232226"/>
            <a:ext cx="5166102" cy="400110"/>
          </a:xfrm>
          <a:prstGeom prst="rect">
            <a:avLst/>
          </a:prstGeom>
        </p:spPr>
        <p:txBody>
          <a:bodyPr vert="horz" wrap="square" lIns="91440" tIns="45720" rIns="91440" bIns="45720" rtlCol="0" anchor="b">
            <a:spAutoFit/>
          </a:bodyPr>
          <a:lstStyle>
            <a:lvl1pPr marL="0" indent="0" algn="l" defTabSz="914400" rtl="0" eaLnBrk="1" latinLnBrk="0" hangingPunct="1">
              <a:lnSpc>
                <a:spcPct val="100000"/>
              </a:lnSpc>
              <a:spcBef>
                <a:spcPts val="0"/>
              </a:spcBef>
              <a:buClr>
                <a:schemeClr val="accent1"/>
              </a:buClr>
              <a:buFont typeface="Arial" panose="020B0604020202020204" pitchFamily="34" charset="0"/>
              <a:buNone/>
              <a:defRPr sz="900" kern="1200">
                <a:solidFill>
                  <a:schemeClr val="tx1"/>
                </a:solidFill>
                <a:latin typeface="+mn-lt"/>
                <a:ea typeface="+mn-ea"/>
                <a:cs typeface="+mn-cs"/>
              </a:defRPr>
            </a:lvl1pPr>
            <a:lvl2pPr marL="457200" indent="0" algn="l" defTabSz="914400" rtl="0" eaLnBrk="1" latinLnBrk="0" hangingPunct="1">
              <a:lnSpc>
                <a:spcPct val="90000"/>
              </a:lnSpc>
              <a:spcBef>
                <a:spcPts val="500"/>
              </a:spcBef>
              <a:buClr>
                <a:schemeClr val="accent1"/>
              </a:buClr>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Clr>
                <a:schemeClr val="accent1"/>
              </a:buClr>
              <a:buSzPct val="80000"/>
              <a:buFont typeface="Wingdings" panose="05000000000000000000" pitchFamily="2" charset="2"/>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Clr>
                <a:schemeClr val="accent1"/>
              </a:buClr>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Clr>
                <a:schemeClr val="accent1"/>
              </a:buClr>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2A4158"/>
              </a:buClr>
              <a:defRPr/>
            </a:pPr>
            <a:r>
              <a:rPr lang="en-US" sz="2000" b="1" dirty="0">
                <a:solidFill>
                  <a:srgbClr val="2A4158"/>
                </a:solidFill>
                <a:latin typeface="Arial" panose="020B0604020202020204"/>
                <a:cs typeface="Lucida Sans Unicode"/>
              </a:rPr>
              <a:t>Median age:  71 (range 47-93)</a:t>
            </a:r>
            <a:endParaRPr lang="en-CA" sz="2000" b="1" dirty="0">
              <a:solidFill>
                <a:srgbClr val="2A4158"/>
              </a:solidFill>
              <a:latin typeface="Arial" panose="020B0604020202020204"/>
              <a:cs typeface="Lucida Sans Unicode"/>
            </a:endParaRPr>
          </a:p>
        </p:txBody>
      </p:sp>
    </p:spTree>
    <p:extLst>
      <p:ext uri="{BB962C8B-B14F-4D97-AF65-F5344CB8AC3E}">
        <p14:creationId xmlns:p14="http://schemas.microsoft.com/office/powerpoint/2010/main" val="28797874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A82F07D-B7BE-4A9D-9C19-C514FF1808D2}"/>
              </a:ext>
            </a:extLst>
          </p:cNvPr>
          <p:cNvSpPr>
            <a:spLocks noGrp="1"/>
          </p:cNvSpPr>
          <p:nvPr>
            <p:ph type="title"/>
          </p:nvPr>
        </p:nvSpPr>
        <p:spPr/>
        <p:txBody>
          <a:bodyPr/>
          <a:lstStyle/>
          <a:p>
            <a:r>
              <a:rPr lang="en-US" dirty="0"/>
              <a:t>GLOW: Undetectable </a:t>
            </a:r>
            <a:r>
              <a:rPr lang="en-US" dirty="0" err="1"/>
              <a:t>MRD</a:t>
            </a:r>
            <a:r>
              <a:rPr lang="en-US" baseline="30000" dirty="0" err="1"/>
              <a:t>a</a:t>
            </a:r>
            <a:r>
              <a:rPr lang="en-US" dirty="0"/>
              <a:t> Rate with I+V was Significantly Higher</a:t>
            </a:r>
            <a:endParaRPr lang="en-US" strike="sngStrike" baseline="30000" dirty="0"/>
          </a:p>
        </p:txBody>
      </p:sp>
      <p:sp>
        <p:nvSpPr>
          <p:cNvPr id="21" name="Content Placeholder 1">
            <a:extLst>
              <a:ext uri="{FF2B5EF4-FFF2-40B4-BE49-F238E27FC236}">
                <a16:creationId xmlns:a16="http://schemas.microsoft.com/office/drawing/2014/main" id="{CB587F84-F35A-4C8E-AF55-753B88253AAA}"/>
              </a:ext>
            </a:extLst>
          </p:cNvPr>
          <p:cNvSpPr>
            <a:spLocks noGrp="1"/>
          </p:cNvSpPr>
          <p:nvPr>
            <p:ph idx="1"/>
          </p:nvPr>
        </p:nvSpPr>
        <p:spPr>
          <a:xfrm>
            <a:off x="5589557" y="1861282"/>
            <a:ext cx="6480523" cy="3896950"/>
          </a:xfrm>
          <a:ln>
            <a:noFill/>
          </a:ln>
        </p:spPr>
        <p:txBody>
          <a:bodyPr/>
          <a:lstStyle/>
          <a:p>
            <a:r>
              <a:rPr lang="de-DE" sz="2000" dirty="0">
                <a:solidFill>
                  <a:schemeClr val="bg2">
                    <a:lumMod val="75000"/>
                  </a:schemeClr>
                </a:solidFill>
                <a:latin typeface="+mj-lt"/>
              </a:rPr>
              <a:t>Rate of uMRD at EOT+3 was significantly higher for I+V vs Clb+O, irrespective of compartment</a:t>
            </a:r>
          </a:p>
          <a:p>
            <a:endParaRPr lang="de-DE" sz="2000" dirty="0">
              <a:solidFill>
                <a:schemeClr val="bg2">
                  <a:lumMod val="75000"/>
                </a:schemeClr>
              </a:solidFill>
              <a:latin typeface="+mj-lt"/>
            </a:endParaRPr>
          </a:p>
          <a:p>
            <a:r>
              <a:rPr lang="de-DE" sz="2000" dirty="0">
                <a:solidFill>
                  <a:schemeClr val="bg2">
                    <a:lumMod val="75000"/>
                  </a:schemeClr>
                </a:solidFill>
                <a:latin typeface="+mj-lt"/>
              </a:rPr>
              <a:t>With I+V, PB/BM uMRD concordance</a:t>
            </a:r>
            <a:r>
              <a:rPr lang="de-DE" sz="2000" baseline="30000" dirty="0">
                <a:solidFill>
                  <a:schemeClr val="bg2">
                    <a:lumMod val="75000"/>
                  </a:schemeClr>
                </a:solidFill>
                <a:latin typeface="+mj-lt"/>
              </a:rPr>
              <a:t>b</a:t>
            </a:r>
            <a:r>
              <a:rPr lang="de-DE" sz="2000" dirty="0">
                <a:solidFill>
                  <a:schemeClr val="bg2">
                    <a:lumMod val="75000"/>
                  </a:schemeClr>
                </a:solidFill>
                <a:latin typeface="+mj-lt"/>
              </a:rPr>
              <a:t> was 92.9% (52/56)  </a:t>
            </a:r>
          </a:p>
          <a:p>
            <a:pPr lvl="1"/>
            <a:r>
              <a:rPr lang="de-DE" sz="1800" dirty="0">
                <a:solidFill>
                  <a:schemeClr val="bg2">
                    <a:lumMod val="75000"/>
                  </a:schemeClr>
                </a:solidFill>
                <a:latin typeface="+mj-lt"/>
              </a:rPr>
              <a:t>Versus 43.6% (17/39) for Clb+O</a:t>
            </a:r>
          </a:p>
          <a:p>
            <a:endParaRPr lang="de-DE" sz="2000" dirty="0">
              <a:solidFill>
                <a:schemeClr val="bg2">
                  <a:lumMod val="75000"/>
                </a:schemeClr>
              </a:solidFill>
              <a:latin typeface="+mj-lt"/>
            </a:endParaRPr>
          </a:p>
          <a:p>
            <a:r>
              <a:rPr lang="de-DE" sz="2000" dirty="0">
                <a:solidFill>
                  <a:schemeClr val="bg2">
                    <a:lumMod val="75000"/>
                  </a:schemeClr>
                </a:solidFill>
                <a:latin typeface="+mj-lt"/>
              </a:rPr>
              <a:t>Best uMRD rates </a:t>
            </a:r>
            <a:r>
              <a:rPr lang="de-DE" sz="2000" dirty="0" err="1">
                <a:solidFill>
                  <a:schemeClr val="bg2">
                    <a:lumMod val="75000"/>
                  </a:schemeClr>
                </a:solidFill>
                <a:latin typeface="+mj-lt"/>
              </a:rPr>
              <a:t>were</a:t>
            </a:r>
            <a:r>
              <a:rPr lang="en-US" sz="2000" dirty="0">
                <a:solidFill>
                  <a:schemeClr val="bg2">
                    <a:lumMod val="75000"/>
                  </a:schemeClr>
                </a:solidFill>
                <a:latin typeface="+mj-lt"/>
              </a:rPr>
              <a:t> higher for I+V (by flow cytometry)</a:t>
            </a:r>
            <a:r>
              <a:rPr lang="en-US" sz="1200" dirty="0">
                <a:solidFill>
                  <a:srgbClr val="FF0000"/>
                </a:solidFill>
                <a:latin typeface="+mj-lt"/>
              </a:rPr>
              <a:t> </a:t>
            </a:r>
            <a:endParaRPr lang="en-US" sz="1200" kern="0" dirty="0">
              <a:solidFill>
                <a:srgbClr val="FF0000"/>
              </a:solidFill>
              <a:latin typeface="+mj-lt"/>
            </a:endParaRPr>
          </a:p>
          <a:p>
            <a:pPr lvl="1"/>
            <a:r>
              <a:rPr lang="de-DE" sz="1800" dirty="0">
                <a:solidFill>
                  <a:schemeClr val="bg2">
                    <a:lumMod val="75000"/>
                  </a:schemeClr>
                </a:solidFill>
                <a:latin typeface="+mj-lt"/>
              </a:rPr>
              <a:t>I+V: 67.9% (BM) and 80.2% (PB)</a:t>
            </a:r>
          </a:p>
          <a:p>
            <a:pPr lvl="1"/>
            <a:r>
              <a:rPr lang="de-DE" sz="1800" dirty="0">
                <a:solidFill>
                  <a:schemeClr val="bg2">
                    <a:lumMod val="75000"/>
                  </a:schemeClr>
                </a:solidFill>
                <a:latin typeface="+mj-lt"/>
              </a:rPr>
              <a:t>Clb+O: 22.9% (BM) and 46.7% (PB)</a:t>
            </a:r>
          </a:p>
        </p:txBody>
      </p:sp>
      <p:sp>
        <p:nvSpPr>
          <p:cNvPr id="23" name="Content Placeholder 1">
            <a:extLst>
              <a:ext uri="{FF2B5EF4-FFF2-40B4-BE49-F238E27FC236}">
                <a16:creationId xmlns:a16="http://schemas.microsoft.com/office/drawing/2014/main" id="{78E23719-C8D3-4011-8F85-E6B4E4192CDB}"/>
              </a:ext>
            </a:extLst>
          </p:cNvPr>
          <p:cNvSpPr txBox="1">
            <a:spLocks/>
          </p:cNvSpPr>
          <p:nvPr/>
        </p:nvSpPr>
        <p:spPr bwMode="auto">
          <a:xfrm>
            <a:off x="813020" y="1521288"/>
            <a:ext cx="4874509" cy="444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ts val="0"/>
              </a:spcBef>
              <a:spcAft>
                <a:spcPts val="600"/>
              </a:spcAft>
              <a:buClr>
                <a:schemeClr val="accent2">
                  <a:lumMod val="75000"/>
                </a:schemeClr>
              </a:buClr>
              <a:buSzPct val="125000"/>
              <a:buFont typeface="Wingdings" charset="2"/>
              <a:buChar char="§"/>
              <a:defRPr sz="2400" b="0">
                <a:solidFill>
                  <a:schemeClr val="bg2"/>
                </a:solidFill>
                <a:latin typeface="Calibri"/>
                <a:ea typeface="+mn-ea"/>
                <a:cs typeface="Calibri"/>
              </a:defRPr>
            </a:lvl1pPr>
            <a:lvl2pPr marL="742950" indent="-285750" algn="l" rtl="0" eaLnBrk="1" fontAlgn="base" hangingPunct="1">
              <a:spcBef>
                <a:spcPts val="0"/>
              </a:spcBef>
              <a:spcAft>
                <a:spcPts val="600"/>
              </a:spcAft>
              <a:buClr>
                <a:schemeClr val="accent2">
                  <a:lumMod val="75000"/>
                </a:schemeClr>
              </a:buClr>
              <a:buSzPct val="125000"/>
              <a:buFont typeface="Lucida Grande"/>
              <a:buChar char="–"/>
              <a:defRPr lang="en-US" sz="2200" b="0" dirty="0" smtClean="0">
                <a:solidFill>
                  <a:schemeClr val="bg2"/>
                </a:solidFill>
                <a:latin typeface="Calibri"/>
                <a:cs typeface="Calibri"/>
              </a:defRPr>
            </a:lvl2pPr>
            <a:lvl3pPr marL="1257300" indent="-342900" algn="l" rtl="0" eaLnBrk="1" fontAlgn="base" hangingPunct="1">
              <a:spcBef>
                <a:spcPts val="0"/>
              </a:spcBef>
              <a:spcAft>
                <a:spcPts val="600"/>
              </a:spcAft>
              <a:buClr>
                <a:schemeClr val="accent2">
                  <a:lumMod val="75000"/>
                </a:schemeClr>
              </a:buClr>
              <a:buSzPct val="125000"/>
              <a:buFont typeface="Arial" pitchFamily="34" charset="0"/>
              <a:buChar char="•"/>
              <a:defRPr lang="en-US" sz="2000" b="0" dirty="0" smtClean="0">
                <a:solidFill>
                  <a:schemeClr val="bg2"/>
                </a:solidFill>
                <a:latin typeface="Calibri"/>
                <a:cs typeface="Calibri"/>
              </a:defRPr>
            </a:lvl3pPr>
            <a:lvl4pPr marL="1143000" indent="-228600" algn="l" rtl="0" eaLnBrk="1" fontAlgn="base" hangingPunct="1">
              <a:spcBef>
                <a:spcPct val="20000"/>
              </a:spcBef>
              <a:spcAft>
                <a:spcPct val="0"/>
              </a:spcAft>
              <a:buClr>
                <a:srgbClr val="BC5C8A"/>
              </a:buClr>
              <a:defRPr lang="en-US" sz="2000" b="1" dirty="0" smtClean="0">
                <a:solidFill>
                  <a:schemeClr val="bg2"/>
                </a:solidFill>
                <a:effectLst>
                  <a:outerShdw blurRad="38100" dist="38100" dir="2700000" algn="tl">
                    <a:srgbClr val="C0C0C0"/>
                  </a:outerShdw>
                </a:effectLst>
                <a:latin typeface="+mn-lt"/>
              </a:defRPr>
            </a:lvl4pPr>
            <a:lvl5pPr marL="1143000" indent="-228600" algn="l" rtl="0" eaLnBrk="1" fontAlgn="base" hangingPunct="1">
              <a:spcBef>
                <a:spcPct val="20000"/>
              </a:spcBef>
              <a:spcAft>
                <a:spcPct val="0"/>
              </a:spcAft>
              <a:buClr>
                <a:srgbClr val="BC5C8A"/>
              </a:buClr>
              <a:buChar char="»"/>
              <a:defRPr lang="en-US" sz="2000" b="1" dirty="0">
                <a:solidFill>
                  <a:schemeClr val="bg2"/>
                </a:solidFill>
                <a:effectLst>
                  <a:outerShdw blurRad="38100" dist="38100" dir="2700000" algn="tl">
                    <a:srgbClr val="C0C0C0"/>
                  </a:outerShdw>
                </a:effectLst>
                <a:latin typeface="+mn-lt"/>
              </a:defRPr>
            </a:lvl5pPr>
            <a:lvl6pPr marL="2514600" indent="-228600"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6pPr>
            <a:lvl7pPr marL="2971800" indent="-228600"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7pPr>
            <a:lvl8pPr marL="3429000" indent="-228600"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8pPr>
            <a:lvl9pPr marL="3886200" indent="-228600" algn="l" rtl="0" eaLnBrk="1" fontAlgn="base" hangingPunct="1">
              <a:spcBef>
                <a:spcPct val="20000"/>
              </a:spcBef>
              <a:spcAft>
                <a:spcPct val="0"/>
              </a:spcAft>
              <a:buClr>
                <a:srgbClr val="BC5C8A"/>
              </a:buClr>
              <a:buChar char="»"/>
              <a:defRPr sz="2000" b="1">
                <a:solidFill>
                  <a:schemeClr val="bg1"/>
                </a:solidFill>
                <a:effectLst>
                  <a:outerShdw blurRad="38100" dist="38100" dir="2700000" algn="tl">
                    <a:srgbClr val="C0C0C0"/>
                  </a:outerShdw>
                </a:effectLst>
                <a:latin typeface="Times New Roman" pitchFamily="18" charset="0"/>
              </a:defRPr>
            </a:lvl9pPr>
          </a:lstStyle>
          <a:p>
            <a:pPr marL="0" marR="0" lvl="0" indent="0" algn="ctr" defTabSz="914400" rtl="0" eaLnBrk="1" fontAlgn="base" latinLnBrk="0" hangingPunct="1">
              <a:lnSpc>
                <a:spcPct val="100000"/>
              </a:lnSpc>
              <a:spcBef>
                <a:spcPts val="0"/>
              </a:spcBef>
              <a:spcAft>
                <a:spcPts val="600"/>
              </a:spcAft>
              <a:buClr>
                <a:srgbClr val="0098AA">
                  <a:lumMod val="75000"/>
                </a:srgbClr>
              </a:buClr>
              <a:buSzPct val="125000"/>
              <a:buFont typeface="Wingdings" charset="2"/>
              <a:buNone/>
              <a:tabLst/>
              <a:defRPr/>
            </a:pPr>
            <a:r>
              <a:rPr kumimoji="0" lang="en-US" sz="2000" b="1" i="0" u="none" strike="noStrike" kern="0" cap="none" spc="0" normalizeH="0" baseline="0" noProof="0" dirty="0" err="1">
                <a:ln>
                  <a:noFill/>
                </a:ln>
                <a:solidFill>
                  <a:srgbClr val="336699">
                    <a:lumMod val="75000"/>
                  </a:srgbClr>
                </a:solidFill>
                <a:effectLst/>
                <a:uLnTx/>
                <a:uFillTx/>
                <a:latin typeface="Calibri" panose="020F0502020204030204"/>
                <a:ea typeface="Calibri" panose="020F0502020204030204" pitchFamily="34" charset="0"/>
                <a:cs typeface="Calibri"/>
              </a:rPr>
              <a:t>uMRD</a:t>
            </a:r>
            <a:r>
              <a:rPr kumimoji="0" lang="en-US" sz="2000" b="1" i="0" u="none" strike="noStrike" kern="0" cap="none" spc="0" normalizeH="0" baseline="0" noProof="0" dirty="0">
                <a:ln>
                  <a:noFill/>
                </a:ln>
                <a:solidFill>
                  <a:srgbClr val="336699">
                    <a:lumMod val="75000"/>
                  </a:srgbClr>
                </a:solidFill>
                <a:effectLst/>
                <a:uLnTx/>
                <a:uFillTx/>
                <a:latin typeface="Calibri" panose="020F0502020204030204"/>
                <a:ea typeface="Calibri" panose="020F0502020204030204" pitchFamily="34" charset="0"/>
                <a:cs typeface="Calibri"/>
              </a:rPr>
              <a:t> Rates at EOT+3 by NGS (ITT)</a:t>
            </a:r>
            <a:endParaRPr kumimoji="0" lang="en-US" sz="2000" b="1" i="0" u="none" strike="noStrike" kern="0" cap="none" spc="0" normalizeH="0" baseline="0" noProof="0" dirty="0">
              <a:ln>
                <a:noFill/>
              </a:ln>
              <a:solidFill>
                <a:srgbClr val="336699">
                  <a:lumMod val="75000"/>
                </a:srgbClr>
              </a:solidFill>
              <a:effectLst/>
              <a:uLnTx/>
              <a:uFillTx/>
              <a:latin typeface="Calibri" panose="020F0502020204030204"/>
              <a:ea typeface="+mn-ea"/>
              <a:cs typeface="Calibri"/>
            </a:endParaRPr>
          </a:p>
        </p:txBody>
      </p:sp>
      <p:sp>
        <p:nvSpPr>
          <p:cNvPr id="6" name="TextBox 5">
            <a:extLst>
              <a:ext uri="{FF2B5EF4-FFF2-40B4-BE49-F238E27FC236}">
                <a16:creationId xmlns:a16="http://schemas.microsoft.com/office/drawing/2014/main" id="{A9821409-DF18-4A22-B7DB-A1A13678CEE8}"/>
              </a:ext>
            </a:extLst>
          </p:cNvPr>
          <p:cNvSpPr txBox="1"/>
          <p:nvPr/>
        </p:nvSpPr>
        <p:spPr>
          <a:xfrm>
            <a:off x="1281765" y="2276450"/>
            <a:ext cx="1875453"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lumMod val="75000"/>
                    <a:lumOff val="25000"/>
                  </a:srgbClr>
                </a:solidFill>
                <a:effectLst/>
                <a:uLnTx/>
                <a:uFillTx/>
                <a:latin typeface="Calibri" panose="020F0502020204030204"/>
                <a:ea typeface="+mn-ea"/>
                <a:cs typeface="+mn-cs"/>
              </a:rPr>
              <a:t>Bone Marrow</a:t>
            </a:r>
          </a:p>
        </p:txBody>
      </p:sp>
      <p:sp>
        <p:nvSpPr>
          <p:cNvPr id="22" name="TextBox 21">
            <a:extLst>
              <a:ext uri="{FF2B5EF4-FFF2-40B4-BE49-F238E27FC236}">
                <a16:creationId xmlns:a16="http://schemas.microsoft.com/office/drawing/2014/main" id="{2C1D5481-976E-4FB2-80B6-D00E6FDA3C87}"/>
              </a:ext>
            </a:extLst>
          </p:cNvPr>
          <p:cNvSpPr txBox="1"/>
          <p:nvPr/>
        </p:nvSpPr>
        <p:spPr>
          <a:xfrm>
            <a:off x="2959791" y="2276450"/>
            <a:ext cx="2335546"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lumMod val="75000"/>
                    <a:lumOff val="25000"/>
                  </a:srgbClr>
                </a:solidFill>
                <a:effectLst/>
                <a:uLnTx/>
                <a:uFillTx/>
                <a:latin typeface="Calibri" panose="020F0502020204030204"/>
                <a:ea typeface="+mn-ea"/>
                <a:cs typeface="+mn-cs"/>
              </a:rPr>
              <a:t>Peripheral Blood</a:t>
            </a:r>
          </a:p>
        </p:txBody>
      </p:sp>
      <p:sp>
        <p:nvSpPr>
          <p:cNvPr id="7" name="TextBox 6">
            <a:extLst>
              <a:ext uri="{FF2B5EF4-FFF2-40B4-BE49-F238E27FC236}">
                <a16:creationId xmlns:a16="http://schemas.microsoft.com/office/drawing/2014/main" id="{B8D06924-FE1E-46F8-9FF6-79F78F9A94D6}"/>
              </a:ext>
            </a:extLst>
          </p:cNvPr>
          <p:cNvSpPr txBox="1"/>
          <p:nvPr/>
        </p:nvSpPr>
        <p:spPr>
          <a:xfrm rot="16200000">
            <a:off x="-465609" y="3437976"/>
            <a:ext cx="2095793"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Patients</a:t>
            </a:r>
            <a:r>
              <a:rPr kumimoji="0" lang="en-US" sz="1400" b="1" i="0" u="none" strike="noStrike" kern="1200" cap="none" spc="0" normalizeH="0" baseline="0" noProof="0" dirty="0">
                <a:ln>
                  <a:noFill/>
                </a:ln>
                <a:solidFill>
                  <a:srgbClr val="000000"/>
                </a:solidFill>
                <a:effectLst/>
                <a:uLnTx/>
                <a:uFillTx/>
                <a:latin typeface="Arial" charset="0"/>
                <a:ea typeface="+mn-ea"/>
                <a:cs typeface="+mn-cs"/>
              </a:rPr>
              <a:t> (%)</a:t>
            </a:r>
          </a:p>
        </p:txBody>
      </p:sp>
      <p:grpSp>
        <p:nvGrpSpPr>
          <p:cNvPr id="2" name="Group 1">
            <a:extLst>
              <a:ext uri="{FF2B5EF4-FFF2-40B4-BE49-F238E27FC236}">
                <a16:creationId xmlns:a16="http://schemas.microsoft.com/office/drawing/2014/main" id="{F2C3AA09-1096-4858-8DD3-8226ACBCF35C}"/>
              </a:ext>
            </a:extLst>
          </p:cNvPr>
          <p:cNvGrpSpPr/>
          <p:nvPr/>
        </p:nvGrpSpPr>
        <p:grpSpPr>
          <a:xfrm>
            <a:off x="723099" y="2124547"/>
            <a:ext cx="4964430" cy="4003017"/>
            <a:chOff x="855179" y="2124547"/>
            <a:chExt cx="4964430" cy="4003017"/>
          </a:xfrm>
        </p:grpSpPr>
        <p:grpSp>
          <p:nvGrpSpPr>
            <p:cNvPr id="13" name="Group 12">
              <a:extLst>
                <a:ext uri="{FF2B5EF4-FFF2-40B4-BE49-F238E27FC236}">
                  <a16:creationId xmlns:a16="http://schemas.microsoft.com/office/drawing/2014/main" id="{2EDEF77A-171C-420C-A5E1-69BE1FD0267F}"/>
                </a:ext>
              </a:extLst>
            </p:cNvPr>
            <p:cNvGrpSpPr/>
            <p:nvPr/>
          </p:nvGrpSpPr>
          <p:grpSpPr>
            <a:xfrm>
              <a:off x="855179" y="2124547"/>
              <a:ext cx="4964430" cy="3974128"/>
              <a:chOff x="1034242" y="1395244"/>
              <a:chExt cx="4513118" cy="3284404"/>
            </a:xfrm>
          </p:grpSpPr>
          <p:graphicFrame>
            <p:nvGraphicFramePr>
              <p:cNvPr id="14" name="Content Placeholder 5">
                <a:extLst>
                  <a:ext uri="{FF2B5EF4-FFF2-40B4-BE49-F238E27FC236}">
                    <a16:creationId xmlns:a16="http://schemas.microsoft.com/office/drawing/2014/main" id="{07827DE4-B28C-4021-9227-C291E97DE8F0}"/>
                  </a:ext>
                </a:extLst>
              </p:cNvPr>
              <p:cNvGraphicFramePr>
                <a:graphicFrameLocks/>
              </p:cNvGraphicFramePr>
              <p:nvPr/>
            </p:nvGraphicFramePr>
            <p:xfrm>
              <a:off x="1034242" y="1395244"/>
              <a:ext cx="4513118" cy="3284404"/>
            </p:xfrm>
            <a:graphic>
              <a:graphicData uri="http://schemas.openxmlformats.org/drawingml/2006/chart">
                <c:chart xmlns:c="http://schemas.openxmlformats.org/drawingml/2006/chart" xmlns:r="http://schemas.openxmlformats.org/officeDocument/2006/relationships" r:id="rId2"/>
              </a:graphicData>
            </a:graphic>
          </p:graphicFrame>
          <p:grpSp>
            <p:nvGrpSpPr>
              <p:cNvPr id="15" name="Group 14">
                <a:extLst>
                  <a:ext uri="{FF2B5EF4-FFF2-40B4-BE49-F238E27FC236}">
                    <a16:creationId xmlns:a16="http://schemas.microsoft.com/office/drawing/2014/main" id="{E88AD97C-2D39-43FD-81D2-EDEC58A57E27}"/>
                  </a:ext>
                </a:extLst>
              </p:cNvPr>
              <p:cNvGrpSpPr/>
              <p:nvPr/>
            </p:nvGrpSpPr>
            <p:grpSpPr>
              <a:xfrm>
                <a:off x="1922125" y="1959210"/>
                <a:ext cx="978768" cy="408573"/>
                <a:chOff x="1955176" y="2003278"/>
                <a:chExt cx="978768" cy="408573"/>
              </a:xfrm>
            </p:grpSpPr>
            <p:sp>
              <p:nvSpPr>
                <p:cNvPr id="19" name="TextBox 18">
                  <a:extLst>
                    <a:ext uri="{FF2B5EF4-FFF2-40B4-BE49-F238E27FC236}">
                      <a16:creationId xmlns:a16="http://schemas.microsoft.com/office/drawing/2014/main" id="{8D387606-123F-4B21-85F6-C77706486803}"/>
                    </a:ext>
                  </a:extLst>
                </p:cNvPr>
                <p:cNvSpPr txBox="1"/>
                <p:nvPr/>
              </p:nvSpPr>
              <p:spPr>
                <a:xfrm>
                  <a:off x="1955176" y="2003278"/>
                  <a:ext cx="978768" cy="254361"/>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srgbClr val="000000"/>
                      </a:solidFill>
                      <a:effectLst/>
                      <a:uLnTx/>
                      <a:uFillTx/>
                      <a:latin typeface="Calibri" panose="020F0502020204030204"/>
                      <a:ea typeface="Calibri" panose="020F0502020204030204" pitchFamily="34" charset="0"/>
                      <a:cs typeface="+mn-cs"/>
                    </a:rPr>
                    <a:t>p</a:t>
                  </a:r>
                  <a:r>
                    <a:rPr kumimoji="0" lang="en-US" sz="1400" b="0" i="0" u="none" strike="noStrike" kern="1200" cap="none" spc="0" normalizeH="0" baseline="0" noProof="0" dirty="0">
                      <a:ln>
                        <a:noFill/>
                      </a:ln>
                      <a:solidFill>
                        <a:srgbClr val="000000"/>
                      </a:solidFill>
                      <a:effectLst/>
                      <a:uLnTx/>
                      <a:uFillTx/>
                      <a:latin typeface="Calibri" panose="020F0502020204030204"/>
                      <a:ea typeface="Calibri" panose="020F0502020204030204" pitchFamily="34" charset="0"/>
                      <a:cs typeface="+mn-cs"/>
                    </a:rPr>
                    <a:t> &lt; 0.0001</a:t>
                  </a:r>
                  <a:endParaRPr kumimoji="0" lang="en-US" sz="14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20" name="Left Brace 19">
                  <a:extLst>
                    <a:ext uri="{FF2B5EF4-FFF2-40B4-BE49-F238E27FC236}">
                      <a16:creationId xmlns:a16="http://schemas.microsoft.com/office/drawing/2014/main" id="{853467FE-CD3F-4308-9260-9707CB7D4B7D}"/>
                    </a:ext>
                  </a:extLst>
                </p:cNvPr>
                <p:cNvSpPr/>
                <p:nvPr/>
              </p:nvSpPr>
              <p:spPr bwMode="auto">
                <a:xfrm rot="5400000">
                  <a:off x="2264773" y="2089539"/>
                  <a:ext cx="128469" cy="516155"/>
                </a:xfrm>
                <a:prstGeom prst="leftBrace">
                  <a:avLst/>
                </a:prstGeom>
                <a:noFill/>
                <a:ln w="1270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charset="0"/>
                    <a:ea typeface="+mn-ea"/>
                    <a:cs typeface="+mn-cs"/>
                  </a:endParaRPr>
                </a:p>
              </p:txBody>
            </p:sp>
          </p:grpSp>
          <p:grpSp>
            <p:nvGrpSpPr>
              <p:cNvPr id="16" name="Group 15">
                <a:extLst>
                  <a:ext uri="{FF2B5EF4-FFF2-40B4-BE49-F238E27FC236}">
                    <a16:creationId xmlns:a16="http://schemas.microsoft.com/office/drawing/2014/main" id="{09CACFA2-1C22-49D9-933A-C74E7A3D70FF}"/>
                  </a:ext>
                </a:extLst>
              </p:cNvPr>
              <p:cNvGrpSpPr/>
              <p:nvPr/>
            </p:nvGrpSpPr>
            <p:grpSpPr>
              <a:xfrm>
                <a:off x="3516685" y="1959209"/>
                <a:ext cx="978768" cy="374629"/>
                <a:chOff x="3714991" y="2003277"/>
                <a:chExt cx="978768" cy="374629"/>
              </a:xfrm>
            </p:grpSpPr>
            <p:sp>
              <p:nvSpPr>
                <p:cNvPr id="17" name="TextBox 16">
                  <a:extLst>
                    <a:ext uri="{FF2B5EF4-FFF2-40B4-BE49-F238E27FC236}">
                      <a16:creationId xmlns:a16="http://schemas.microsoft.com/office/drawing/2014/main" id="{7070821B-DFC9-421E-A8AF-97567C8ED736}"/>
                    </a:ext>
                  </a:extLst>
                </p:cNvPr>
                <p:cNvSpPr txBox="1"/>
                <p:nvPr/>
              </p:nvSpPr>
              <p:spPr>
                <a:xfrm>
                  <a:off x="3714991" y="2003277"/>
                  <a:ext cx="978768" cy="254361"/>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1" u="none" strike="noStrike" kern="1200" cap="none" spc="0" normalizeH="0" baseline="0" noProof="0" dirty="0">
                      <a:ln>
                        <a:noFill/>
                      </a:ln>
                      <a:solidFill>
                        <a:srgbClr val="000000"/>
                      </a:solidFill>
                      <a:effectLst/>
                      <a:uLnTx/>
                      <a:uFillTx/>
                      <a:latin typeface="Calibri" panose="020F0502020204030204"/>
                      <a:ea typeface="Calibri" panose="020F0502020204030204" pitchFamily="34" charset="0"/>
                      <a:cs typeface="+mn-cs"/>
                    </a:rPr>
                    <a:t>p</a:t>
                  </a:r>
                  <a:r>
                    <a:rPr kumimoji="0" lang="en-US" sz="1400" b="0" i="0" u="none" strike="noStrike" kern="1200" cap="none" spc="0" normalizeH="0" baseline="0" noProof="0" dirty="0">
                      <a:ln>
                        <a:noFill/>
                      </a:ln>
                      <a:solidFill>
                        <a:srgbClr val="000000"/>
                      </a:solidFill>
                      <a:effectLst/>
                      <a:uLnTx/>
                      <a:uFillTx/>
                      <a:latin typeface="Calibri" panose="020F0502020204030204"/>
                      <a:ea typeface="Calibri" panose="020F0502020204030204" pitchFamily="34" charset="0"/>
                      <a:cs typeface="+mn-cs"/>
                    </a:rPr>
                    <a:t> = 0.0259</a:t>
                  </a:r>
                  <a:endParaRPr kumimoji="0" lang="en-US" sz="14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8" name="Left Brace 17">
                  <a:extLst>
                    <a:ext uri="{FF2B5EF4-FFF2-40B4-BE49-F238E27FC236}">
                      <a16:creationId xmlns:a16="http://schemas.microsoft.com/office/drawing/2014/main" id="{FC5455BB-4C30-4F62-A74A-08DBF7BA4148}"/>
                    </a:ext>
                  </a:extLst>
                </p:cNvPr>
                <p:cNvSpPr/>
                <p:nvPr/>
              </p:nvSpPr>
              <p:spPr bwMode="auto">
                <a:xfrm rot="5400000">
                  <a:off x="4034742" y="2099702"/>
                  <a:ext cx="120267" cy="436142"/>
                </a:xfrm>
                <a:prstGeom prst="leftBrace">
                  <a:avLst/>
                </a:prstGeom>
                <a:noFill/>
                <a:ln w="1270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charset="0"/>
                    <a:ea typeface="+mn-ea"/>
                    <a:cs typeface="+mn-cs"/>
                  </a:endParaRPr>
                </a:p>
              </p:txBody>
            </p:sp>
          </p:grpSp>
        </p:grpSp>
        <p:sp>
          <p:nvSpPr>
            <p:cNvPr id="5" name="Rectangle 4">
              <a:extLst>
                <a:ext uri="{FF2B5EF4-FFF2-40B4-BE49-F238E27FC236}">
                  <a16:creationId xmlns:a16="http://schemas.microsoft.com/office/drawing/2014/main" id="{0027AEF4-6AFC-40AA-A32F-3FAFFDF9AF2F}"/>
                </a:ext>
              </a:extLst>
            </p:cNvPr>
            <p:cNvSpPr/>
            <p:nvPr/>
          </p:nvSpPr>
          <p:spPr bwMode="auto">
            <a:xfrm>
              <a:off x="855179" y="5758232"/>
              <a:ext cx="4546209" cy="369332"/>
            </a:xfrm>
            <a:prstGeom prst="rect">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charset="0"/>
                <a:ea typeface="+mn-ea"/>
                <a:cs typeface="+mn-cs"/>
              </a:endParaRPr>
            </a:p>
          </p:txBody>
        </p:sp>
      </p:grpSp>
      <p:sp>
        <p:nvSpPr>
          <p:cNvPr id="24" name="TextBox 23">
            <a:extLst>
              <a:ext uri="{FF2B5EF4-FFF2-40B4-BE49-F238E27FC236}">
                <a16:creationId xmlns:a16="http://schemas.microsoft.com/office/drawing/2014/main" id="{5D0A720E-65A6-4D9F-A817-FFC953F7BF2A}"/>
              </a:ext>
            </a:extLst>
          </p:cNvPr>
          <p:cNvSpPr txBox="1"/>
          <p:nvPr/>
        </p:nvSpPr>
        <p:spPr>
          <a:xfrm>
            <a:off x="3209631" y="6138155"/>
            <a:ext cx="7572960"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30000" noProof="0" dirty="0">
                <a:ln>
                  <a:noFill/>
                </a:ln>
                <a:solidFill>
                  <a:srgbClr val="336699">
                    <a:lumMod val="75000"/>
                  </a:srgbClr>
                </a:solidFill>
                <a:effectLst/>
                <a:uLnTx/>
                <a:uFillTx/>
                <a:latin typeface="Calibri" panose="020F0502020204030204"/>
                <a:ea typeface="+mn-ea"/>
                <a:cs typeface="+mn-cs"/>
              </a:rPr>
              <a:t>a </a:t>
            </a:r>
            <a:r>
              <a:rPr kumimoji="0" lang="en-US" sz="10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All rates are reported with a cutoff of 10</a:t>
            </a:r>
            <a:r>
              <a:rPr kumimoji="0" lang="en-US" sz="1000" b="0" i="0" u="none" strike="noStrike" kern="1200" cap="none" spc="0" normalizeH="0" baseline="30000" noProof="0" dirty="0">
                <a:ln>
                  <a:noFill/>
                </a:ln>
                <a:solidFill>
                  <a:srgbClr val="336699">
                    <a:lumMod val="75000"/>
                  </a:srgbClr>
                </a:solidFill>
                <a:effectLst/>
                <a:uLnTx/>
                <a:uFillTx/>
                <a:latin typeface="Calibri" panose="020F0502020204030204"/>
                <a:ea typeface="+mn-ea"/>
                <a:cs typeface="+mn-cs"/>
              </a:rPr>
              <a:t>-4</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30000" noProof="0" dirty="0">
                <a:ln>
                  <a:noFill/>
                </a:ln>
                <a:solidFill>
                  <a:srgbClr val="336699">
                    <a:lumMod val="75000"/>
                  </a:srgbClr>
                </a:solidFill>
                <a:effectLst/>
                <a:uLnTx/>
                <a:uFillTx/>
                <a:latin typeface="Calibri" panose="020F0502020204030204"/>
                <a:ea typeface="+mn-ea"/>
                <a:cs typeface="+mn-cs"/>
              </a:rPr>
              <a:t>b </a:t>
            </a:r>
            <a:r>
              <a:rPr kumimoji="0" lang="en-US" sz="10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PB/BM uMRD concordance calculated for patients with uMRD in PB and a paired BM sample at 3 months after end of treatment (EOT+3);</a:t>
            </a:r>
            <a:endParaRPr kumimoji="0" lang="en-US" sz="1000" b="0" i="0" u="none" strike="noStrike" kern="1200" cap="none" spc="0" normalizeH="0" baseline="0" noProof="0" dirty="0">
              <a:ln>
                <a:noFill/>
              </a:ln>
              <a:solidFill>
                <a:srgbClr val="336699">
                  <a:lumMod val="75000"/>
                </a:srgbClr>
              </a:solidFill>
              <a:effectLst/>
              <a:uLnTx/>
              <a:uFillTx/>
              <a:latin typeface="Arial"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uMRD, undetectable minimal residual disease; EOT+3, 3 months post end of treatment; NGS, next-generation sequencing; ITT, intent to treat; BM, bone marrow; PB, peripheral blood </a:t>
            </a:r>
          </a:p>
        </p:txBody>
      </p:sp>
    </p:spTree>
    <p:extLst>
      <p:ext uri="{BB962C8B-B14F-4D97-AF65-F5344CB8AC3E}">
        <p14:creationId xmlns:p14="http://schemas.microsoft.com/office/powerpoint/2010/main" val="22671119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A82F07D-B7BE-4A9D-9C19-C514FF1808D2}"/>
              </a:ext>
            </a:extLst>
          </p:cNvPr>
          <p:cNvSpPr>
            <a:spLocks noGrp="1"/>
          </p:cNvSpPr>
          <p:nvPr>
            <p:ph type="title"/>
          </p:nvPr>
        </p:nvSpPr>
        <p:spPr/>
        <p:txBody>
          <a:bodyPr/>
          <a:lstStyle/>
          <a:p>
            <a:r>
              <a:rPr lang="en-US" dirty="0"/>
              <a:t>GLOW: Summary of Safety and TLS Risk Reduction</a:t>
            </a:r>
          </a:p>
        </p:txBody>
      </p:sp>
      <p:graphicFrame>
        <p:nvGraphicFramePr>
          <p:cNvPr id="9" name="Content Placeholder 8">
            <a:extLst>
              <a:ext uri="{FF2B5EF4-FFF2-40B4-BE49-F238E27FC236}">
                <a16:creationId xmlns:a16="http://schemas.microsoft.com/office/drawing/2014/main" id="{DD0A2601-1AAA-4250-B134-4E65C00B6218}"/>
              </a:ext>
            </a:extLst>
          </p:cNvPr>
          <p:cNvGraphicFramePr>
            <a:graphicFrameLocks/>
          </p:cNvGraphicFramePr>
          <p:nvPr/>
        </p:nvGraphicFramePr>
        <p:xfrm>
          <a:off x="258036" y="1936623"/>
          <a:ext cx="6139224" cy="3881321"/>
        </p:xfrm>
        <a:graphic>
          <a:graphicData uri="http://schemas.openxmlformats.org/drawingml/2006/table">
            <a:tbl>
              <a:tblPr firstRow="1" bandRow="1">
                <a:tableStyleId>{1FECB4D8-DB02-4DC6-A0A2-4F2EBAE1DC90}</a:tableStyleId>
              </a:tblPr>
              <a:tblGrid>
                <a:gridCol w="3038215">
                  <a:extLst>
                    <a:ext uri="{9D8B030D-6E8A-4147-A177-3AD203B41FA5}">
                      <a16:colId xmlns:a16="http://schemas.microsoft.com/office/drawing/2014/main" val="20000"/>
                    </a:ext>
                  </a:extLst>
                </a:gridCol>
                <a:gridCol w="1630018">
                  <a:extLst>
                    <a:ext uri="{9D8B030D-6E8A-4147-A177-3AD203B41FA5}">
                      <a16:colId xmlns:a16="http://schemas.microsoft.com/office/drawing/2014/main" val="3659516872"/>
                    </a:ext>
                  </a:extLst>
                </a:gridCol>
                <a:gridCol w="1470991">
                  <a:extLst>
                    <a:ext uri="{9D8B030D-6E8A-4147-A177-3AD203B41FA5}">
                      <a16:colId xmlns:a16="http://schemas.microsoft.com/office/drawing/2014/main" val="3249963595"/>
                    </a:ext>
                  </a:extLst>
                </a:gridCol>
              </a:tblGrid>
              <a:tr h="577977">
                <a:tc>
                  <a:txBody>
                    <a:bodyPr/>
                    <a:lstStyle/>
                    <a:p>
                      <a:endParaRPr lang="en-US" sz="1800" baseline="0" dirty="0"/>
                    </a:p>
                  </a:txBody>
                  <a:tcPr anchor="b"/>
                </a:tc>
                <a:tc>
                  <a:txBody>
                    <a:bodyPr/>
                    <a:lstStyle/>
                    <a:p>
                      <a:pPr algn="ctr"/>
                      <a:r>
                        <a:rPr lang="en-US" sz="1800" dirty="0"/>
                        <a:t>I+V  </a:t>
                      </a:r>
                    </a:p>
                    <a:p>
                      <a:pPr algn="ctr"/>
                      <a:r>
                        <a:rPr lang="en-US" sz="1800" dirty="0"/>
                        <a:t>(N = 106)</a:t>
                      </a:r>
                    </a:p>
                  </a:txBody>
                  <a:tcPr anchor="b"/>
                </a:tc>
                <a:tc>
                  <a:txBody>
                    <a:bodyPr/>
                    <a:lstStyle/>
                    <a:p>
                      <a:pPr algn="ctr"/>
                      <a:r>
                        <a:rPr lang="en-US" sz="1800" dirty="0" err="1"/>
                        <a:t>Clb+O</a:t>
                      </a:r>
                      <a:r>
                        <a:rPr lang="en-US" sz="1800" dirty="0"/>
                        <a:t> </a:t>
                      </a:r>
                    </a:p>
                    <a:p>
                      <a:pPr algn="ctr"/>
                      <a:r>
                        <a:rPr lang="en-US" sz="1800" dirty="0"/>
                        <a:t>(N = 105)</a:t>
                      </a:r>
                    </a:p>
                  </a:txBody>
                  <a:tcPr anchor="b"/>
                </a:tc>
                <a:extLst>
                  <a:ext uri="{0D108BD9-81ED-4DB2-BD59-A6C34878D82A}">
                    <a16:rowId xmlns:a16="http://schemas.microsoft.com/office/drawing/2014/main" val="10000"/>
                  </a:ext>
                </a:extLst>
              </a:tr>
              <a:tr h="318878">
                <a:tc>
                  <a:txBody>
                    <a:bodyPr/>
                    <a:lstStyle/>
                    <a:p>
                      <a:pPr marL="0" marR="0" indent="-55245" algn="l" defTabSz="914400" rtl="0" eaLnBrk="1" fontAlgn="ctr" latinLnBrk="0" hangingPunct="1">
                        <a:lnSpc>
                          <a:spcPct val="107000"/>
                        </a:lnSpc>
                        <a:spcBef>
                          <a:spcPts val="0"/>
                        </a:spcBef>
                        <a:spcAft>
                          <a:spcPts val="0"/>
                        </a:spcAft>
                      </a:pPr>
                      <a:r>
                        <a:rPr lang="en-US" sz="1800" b="0" u="none" strike="noStrike" kern="1200" dirty="0">
                          <a:solidFill>
                            <a:schemeClr val="bg2">
                              <a:lumMod val="75000"/>
                            </a:schemeClr>
                          </a:solidFill>
                          <a:effectLst/>
                          <a:latin typeface="+mn-lt"/>
                          <a:ea typeface="+mn-ea"/>
                          <a:cs typeface="+mn-cs"/>
                        </a:rPr>
                        <a:t>Median exposure, </a:t>
                      </a:r>
                      <a:r>
                        <a:rPr lang="en-US" sz="1800" b="0" u="none" strike="noStrike" kern="1200" dirty="0" err="1">
                          <a:solidFill>
                            <a:schemeClr val="bg2">
                              <a:lumMod val="75000"/>
                            </a:schemeClr>
                          </a:solidFill>
                          <a:effectLst/>
                          <a:latin typeface="+mn-lt"/>
                          <a:ea typeface="+mn-ea"/>
                          <a:cs typeface="+mn-cs"/>
                        </a:rPr>
                        <a:t>mos</a:t>
                      </a:r>
                      <a:r>
                        <a:rPr lang="en-US" sz="1800" b="0" u="none" strike="noStrike" kern="1200" dirty="0">
                          <a:solidFill>
                            <a:schemeClr val="bg2">
                              <a:lumMod val="75000"/>
                            </a:schemeClr>
                          </a:solidFill>
                          <a:effectLst/>
                          <a:latin typeface="+mn-lt"/>
                          <a:ea typeface="+mn-ea"/>
                          <a:cs typeface="+mn-cs"/>
                        </a:rPr>
                        <a:t> (range)</a:t>
                      </a:r>
                    </a:p>
                  </a:txBody>
                  <a:tcPr marL="42545" marR="42545" marT="0" marB="0" anchor="ctr">
                    <a:solidFill>
                      <a:schemeClr val="accent1">
                        <a:lumMod val="20000"/>
                        <a:lumOff val="80000"/>
                      </a:schemeClr>
                    </a:solidFill>
                  </a:tcPr>
                </a:tc>
                <a:tc>
                  <a:txBody>
                    <a:bodyPr/>
                    <a:lstStyle/>
                    <a:p>
                      <a:pPr algn="ctr"/>
                      <a:r>
                        <a:rPr lang="en-US" sz="1800" kern="1200" dirty="0">
                          <a:solidFill>
                            <a:schemeClr val="bg2">
                              <a:lumMod val="75000"/>
                            </a:schemeClr>
                          </a:solidFill>
                          <a:effectLst/>
                          <a:latin typeface="+mn-lt"/>
                          <a:ea typeface="+mn-ea"/>
                          <a:cs typeface="+mn-cs"/>
                        </a:rPr>
                        <a:t>13.8 (0.7-19.5)</a:t>
                      </a:r>
                    </a:p>
                  </a:txBody>
                  <a:tcPr marT="27432" marB="27432" anchor="ctr">
                    <a:solidFill>
                      <a:schemeClr val="accent1">
                        <a:lumMod val="20000"/>
                        <a:lumOff val="80000"/>
                      </a:schemeClr>
                    </a:solidFill>
                  </a:tcPr>
                </a:tc>
                <a:tc>
                  <a:txBody>
                    <a:bodyPr/>
                    <a:lstStyle/>
                    <a:p>
                      <a:pPr algn="ctr"/>
                      <a:r>
                        <a:rPr lang="en-US" sz="1800" kern="1200" dirty="0">
                          <a:solidFill>
                            <a:schemeClr val="bg2">
                              <a:lumMod val="75000"/>
                            </a:schemeClr>
                          </a:solidFill>
                          <a:effectLst/>
                          <a:latin typeface="+mn-lt"/>
                          <a:ea typeface="+mn-ea"/>
                          <a:cs typeface="+mn-cs"/>
                        </a:rPr>
                        <a:t>5.1 (1.8-7.9)</a:t>
                      </a:r>
                    </a:p>
                  </a:txBody>
                  <a:tcPr marT="27432" marB="27432" anchor="ctr">
                    <a:solidFill>
                      <a:schemeClr val="accent1">
                        <a:lumMod val="20000"/>
                        <a:lumOff val="80000"/>
                      </a:schemeClr>
                    </a:solidFill>
                  </a:tcPr>
                </a:tc>
                <a:extLst>
                  <a:ext uri="{0D108BD9-81ED-4DB2-BD59-A6C34878D82A}">
                    <a16:rowId xmlns:a16="http://schemas.microsoft.com/office/drawing/2014/main" val="939399191"/>
                  </a:ext>
                </a:extLst>
              </a:tr>
              <a:tr h="318878">
                <a:tc>
                  <a:txBody>
                    <a:bodyPr/>
                    <a:lstStyle/>
                    <a:p>
                      <a:pPr marL="0" marR="0" indent="-55245" algn="l" defTabSz="914400" rtl="0" eaLnBrk="1" fontAlgn="ctr" latinLnBrk="0" hangingPunct="1">
                        <a:lnSpc>
                          <a:spcPct val="107000"/>
                        </a:lnSpc>
                        <a:spcBef>
                          <a:spcPts val="0"/>
                        </a:spcBef>
                        <a:spcAft>
                          <a:spcPts val="0"/>
                        </a:spcAft>
                      </a:pPr>
                      <a:r>
                        <a:rPr lang="en-US" sz="1800" b="0" u="none" strike="noStrike" kern="1200" dirty="0">
                          <a:solidFill>
                            <a:schemeClr val="bg2">
                              <a:lumMod val="75000"/>
                            </a:schemeClr>
                          </a:solidFill>
                          <a:effectLst/>
                          <a:latin typeface="+mn-lt"/>
                          <a:ea typeface="+mn-ea"/>
                          <a:cs typeface="+mn-cs"/>
                        </a:rPr>
                        <a:t>Any, %</a:t>
                      </a:r>
                    </a:p>
                  </a:txBody>
                  <a:tcPr marL="42545" marR="42545" marT="0" marB="0" anchor="ctr">
                    <a:noFill/>
                  </a:tcPr>
                </a:tc>
                <a:tc>
                  <a:txBody>
                    <a:bodyPr/>
                    <a:lstStyle/>
                    <a:p>
                      <a:pPr marL="0" marR="0" indent="-55245" algn="ctr" defTabSz="914400" rtl="0" eaLnBrk="1" fontAlgn="ctr" latinLnBrk="0" hangingPunct="1">
                        <a:lnSpc>
                          <a:spcPct val="107000"/>
                        </a:lnSpc>
                        <a:spcBef>
                          <a:spcPts val="0"/>
                        </a:spcBef>
                        <a:spcAft>
                          <a:spcPts val="0"/>
                        </a:spcAft>
                      </a:pPr>
                      <a:r>
                        <a:rPr lang="en-US" sz="1800" b="0" u="none" strike="noStrike" kern="1200" dirty="0">
                          <a:solidFill>
                            <a:schemeClr val="bg2">
                              <a:lumMod val="75000"/>
                            </a:schemeClr>
                          </a:solidFill>
                          <a:effectLst/>
                          <a:latin typeface="+mn-lt"/>
                          <a:ea typeface="+mn-ea"/>
                          <a:cs typeface="+mn-cs"/>
                        </a:rPr>
                        <a:t>75.5</a:t>
                      </a:r>
                      <a:endParaRPr lang="en-US" sz="1800" b="0" u="none" strike="noStrike" kern="1200" dirty="0">
                        <a:solidFill>
                          <a:schemeClr val="bg2">
                            <a:lumMod val="75000"/>
                          </a:schemeClr>
                        </a:solidFill>
                        <a:effectLst/>
                        <a:highlight>
                          <a:srgbClr val="FFFF00"/>
                        </a:highlight>
                        <a:latin typeface="+mn-lt"/>
                        <a:ea typeface="+mn-ea"/>
                        <a:cs typeface="+mn-cs"/>
                      </a:endParaRPr>
                    </a:p>
                  </a:txBody>
                  <a:tcPr marL="42545" marR="42545" marT="0" marB="0" anchor="ctr">
                    <a:noFill/>
                  </a:tcPr>
                </a:tc>
                <a:tc>
                  <a:txBody>
                    <a:bodyPr/>
                    <a:lstStyle/>
                    <a:p>
                      <a:pPr marL="0" marR="0" indent="-55245" algn="ctr" defTabSz="914400" rtl="0" eaLnBrk="1" fontAlgn="ctr" latinLnBrk="0" hangingPunct="1">
                        <a:lnSpc>
                          <a:spcPct val="107000"/>
                        </a:lnSpc>
                        <a:spcBef>
                          <a:spcPts val="0"/>
                        </a:spcBef>
                        <a:spcAft>
                          <a:spcPts val="0"/>
                        </a:spcAft>
                      </a:pPr>
                      <a:r>
                        <a:rPr lang="en-US" sz="1800" b="0" u="none" strike="noStrike" kern="1200" dirty="0">
                          <a:solidFill>
                            <a:schemeClr val="bg2">
                              <a:lumMod val="75000"/>
                            </a:schemeClr>
                          </a:solidFill>
                          <a:effectLst/>
                          <a:latin typeface="+mn-lt"/>
                          <a:ea typeface="+mn-ea"/>
                          <a:cs typeface="+mn-cs"/>
                        </a:rPr>
                        <a:t>69.5</a:t>
                      </a:r>
                      <a:endParaRPr lang="en-US" sz="1800" b="0" u="none" strike="noStrike" kern="1200" dirty="0">
                        <a:solidFill>
                          <a:schemeClr val="bg2">
                            <a:lumMod val="75000"/>
                          </a:schemeClr>
                        </a:solidFill>
                        <a:effectLst/>
                        <a:highlight>
                          <a:srgbClr val="FFFF00"/>
                        </a:highlight>
                        <a:latin typeface="+mn-lt"/>
                        <a:ea typeface="+mn-ea"/>
                        <a:cs typeface="+mn-cs"/>
                      </a:endParaRPr>
                    </a:p>
                  </a:txBody>
                  <a:tcPr marL="42545" marR="42545" marT="0" marB="0" anchor="ctr">
                    <a:noFill/>
                  </a:tcPr>
                </a:tc>
                <a:extLst>
                  <a:ext uri="{0D108BD9-81ED-4DB2-BD59-A6C34878D82A}">
                    <a16:rowId xmlns:a16="http://schemas.microsoft.com/office/drawing/2014/main" val="2751298359"/>
                  </a:ext>
                </a:extLst>
              </a:tr>
              <a:tr h="361033">
                <a:tc>
                  <a:txBody>
                    <a:bodyPr/>
                    <a:lstStyle/>
                    <a:p>
                      <a:pPr marL="0" marR="0" lvl="0" indent="-55245" algn="l" defTabSz="914400" rtl="0" eaLnBrk="1" fontAlgn="ctr" latinLnBrk="0" hangingPunct="1">
                        <a:lnSpc>
                          <a:spcPct val="107000"/>
                        </a:lnSpc>
                        <a:spcBef>
                          <a:spcPts val="0"/>
                        </a:spcBef>
                        <a:spcAft>
                          <a:spcPts val="0"/>
                        </a:spcAft>
                        <a:buClrTx/>
                        <a:buSzTx/>
                        <a:buFontTx/>
                        <a:buNone/>
                        <a:tabLst/>
                        <a:defRPr/>
                      </a:pPr>
                      <a:r>
                        <a:rPr lang="en-US" sz="1800" u="none" strike="noStrike" kern="1200" dirty="0">
                          <a:solidFill>
                            <a:schemeClr val="bg2">
                              <a:lumMod val="75000"/>
                            </a:schemeClr>
                          </a:solidFill>
                          <a:effectLst/>
                          <a:latin typeface="+mn-lt"/>
                          <a:ea typeface="+mn-ea"/>
                          <a:cs typeface="+mn-cs"/>
                        </a:rPr>
                        <a:t>   </a:t>
                      </a:r>
                      <a:r>
                        <a:rPr lang="en-US" sz="1800" u="none" strike="noStrike" kern="1200" dirty="0" err="1">
                          <a:solidFill>
                            <a:schemeClr val="bg2">
                              <a:lumMod val="75000"/>
                            </a:schemeClr>
                          </a:solidFill>
                          <a:effectLst/>
                          <a:latin typeface="+mn-lt"/>
                          <a:ea typeface="+mn-ea"/>
                          <a:cs typeface="+mn-cs"/>
                        </a:rPr>
                        <a:t>Neutropenia</a:t>
                      </a:r>
                      <a:r>
                        <a:rPr lang="en-US" sz="1800" u="none" strike="noStrike" kern="1200" baseline="30000" dirty="0" err="1">
                          <a:solidFill>
                            <a:schemeClr val="bg2">
                              <a:lumMod val="75000"/>
                            </a:schemeClr>
                          </a:solidFill>
                          <a:effectLst/>
                          <a:latin typeface="+mn-lt"/>
                          <a:ea typeface="+mn-ea"/>
                          <a:cs typeface="+mn-cs"/>
                        </a:rPr>
                        <a:t>a</a:t>
                      </a:r>
                      <a:endParaRPr lang="en-US" sz="1800" u="none" strike="noStrike" kern="1200" baseline="30000" dirty="0">
                        <a:solidFill>
                          <a:schemeClr val="bg2">
                            <a:lumMod val="75000"/>
                          </a:schemeClr>
                        </a:solidFill>
                        <a:effectLst/>
                        <a:latin typeface="+mn-lt"/>
                        <a:ea typeface="+mn-ea"/>
                        <a:cs typeface="+mn-cs"/>
                      </a:endParaRPr>
                    </a:p>
                  </a:txBody>
                  <a:tcPr marL="42545" marR="42545" marT="0" marB="0" anchor="ctr">
                    <a:solidFill>
                      <a:srgbClr val="E7EBED"/>
                    </a:solidFill>
                  </a:tcPr>
                </a:tc>
                <a:tc>
                  <a:txBody>
                    <a:bodyPr/>
                    <a:lstStyle/>
                    <a:p>
                      <a:pPr marL="0" marR="0" indent="-55245" algn="ctr" defTabSz="914400" rtl="0" eaLnBrk="1" fontAlgn="ctr" latinLnBrk="0" hangingPunct="1">
                        <a:lnSpc>
                          <a:spcPct val="107000"/>
                        </a:lnSpc>
                        <a:spcBef>
                          <a:spcPts val="0"/>
                        </a:spcBef>
                        <a:spcAft>
                          <a:spcPts val="0"/>
                        </a:spcAft>
                      </a:pPr>
                      <a:r>
                        <a:rPr lang="en-US" sz="1800" u="none" strike="noStrike" kern="1200" dirty="0">
                          <a:solidFill>
                            <a:schemeClr val="bg2">
                              <a:lumMod val="75000"/>
                            </a:schemeClr>
                          </a:solidFill>
                          <a:effectLst/>
                          <a:latin typeface="+mn-lt"/>
                          <a:ea typeface="+mn-ea"/>
                          <a:cs typeface="+mn-cs"/>
                        </a:rPr>
                        <a:t>34.9</a:t>
                      </a:r>
                    </a:p>
                  </a:txBody>
                  <a:tcPr marL="42545" marR="42545" marT="0" marB="0" anchor="ctr">
                    <a:solidFill>
                      <a:srgbClr val="E7EBED"/>
                    </a:solidFill>
                  </a:tcPr>
                </a:tc>
                <a:tc>
                  <a:txBody>
                    <a:bodyPr/>
                    <a:lstStyle/>
                    <a:p>
                      <a:pPr marL="0" marR="0" indent="-55245" algn="ctr" defTabSz="914400" rtl="0" eaLnBrk="1" fontAlgn="ctr" latinLnBrk="0" hangingPunct="1">
                        <a:lnSpc>
                          <a:spcPct val="107000"/>
                        </a:lnSpc>
                        <a:spcBef>
                          <a:spcPts val="0"/>
                        </a:spcBef>
                        <a:spcAft>
                          <a:spcPts val="0"/>
                        </a:spcAft>
                      </a:pPr>
                      <a:r>
                        <a:rPr lang="en-US" sz="1800" u="none" strike="noStrike" kern="1200" dirty="0">
                          <a:solidFill>
                            <a:schemeClr val="bg2">
                              <a:lumMod val="75000"/>
                            </a:schemeClr>
                          </a:solidFill>
                          <a:effectLst/>
                          <a:latin typeface="+mn-lt"/>
                          <a:ea typeface="+mn-ea"/>
                          <a:cs typeface="+mn-cs"/>
                        </a:rPr>
                        <a:t>49.5</a:t>
                      </a:r>
                    </a:p>
                  </a:txBody>
                  <a:tcPr marL="42545" marR="42545" marT="0" marB="0" anchor="ctr">
                    <a:solidFill>
                      <a:srgbClr val="E7EBED"/>
                    </a:solidFill>
                  </a:tcPr>
                </a:tc>
                <a:extLst>
                  <a:ext uri="{0D108BD9-81ED-4DB2-BD59-A6C34878D82A}">
                    <a16:rowId xmlns:a16="http://schemas.microsoft.com/office/drawing/2014/main" val="991852044"/>
                  </a:ext>
                </a:extLst>
              </a:tr>
              <a:tr h="318878">
                <a:tc>
                  <a:txBody>
                    <a:bodyPr/>
                    <a:lstStyle/>
                    <a:p>
                      <a:pPr marL="0" marR="0" indent="-55245" algn="l" defTabSz="914400" rtl="0" eaLnBrk="1" fontAlgn="ctr" latinLnBrk="0" hangingPunct="1">
                        <a:lnSpc>
                          <a:spcPct val="107000"/>
                        </a:lnSpc>
                        <a:spcBef>
                          <a:spcPts val="0"/>
                        </a:spcBef>
                        <a:spcAft>
                          <a:spcPts val="0"/>
                        </a:spcAft>
                      </a:pPr>
                      <a:r>
                        <a:rPr lang="en-US" sz="1800" u="none" strike="noStrike" kern="1200" dirty="0">
                          <a:solidFill>
                            <a:schemeClr val="bg2">
                              <a:lumMod val="75000"/>
                            </a:schemeClr>
                          </a:solidFill>
                          <a:effectLst/>
                          <a:latin typeface="+mn-lt"/>
                          <a:ea typeface="+mn-ea"/>
                          <a:cs typeface="+mn-cs"/>
                        </a:rPr>
                        <a:t>   </a:t>
                      </a:r>
                      <a:r>
                        <a:rPr lang="en-US" sz="1800" u="none" strike="noStrike" kern="1200" dirty="0" err="1">
                          <a:solidFill>
                            <a:schemeClr val="bg2">
                              <a:lumMod val="75000"/>
                            </a:schemeClr>
                          </a:solidFill>
                          <a:effectLst/>
                          <a:latin typeface="+mn-lt"/>
                          <a:ea typeface="+mn-ea"/>
                          <a:cs typeface="+mn-cs"/>
                        </a:rPr>
                        <a:t>Infections</a:t>
                      </a:r>
                      <a:r>
                        <a:rPr lang="en-US" sz="1800" u="none" strike="noStrike" kern="1200" baseline="30000" dirty="0" err="1">
                          <a:solidFill>
                            <a:schemeClr val="bg2">
                              <a:lumMod val="75000"/>
                            </a:schemeClr>
                          </a:solidFill>
                          <a:effectLst/>
                          <a:latin typeface="+mn-lt"/>
                          <a:ea typeface="+mn-ea"/>
                          <a:cs typeface="+mn-cs"/>
                        </a:rPr>
                        <a:t>b</a:t>
                      </a:r>
                      <a:endParaRPr lang="en-US" sz="1800" u="none" strike="noStrike" kern="1200" baseline="30000" dirty="0">
                        <a:solidFill>
                          <a:schemeClr val="bg2">
                            <a:lumMod val="75000"/>
                          </a:schemeClr>
                        </a:solidFill>
                        <a:effectLst/>
                        <a:latin typeface="+mn-lt"/>
                        <a:ea typeface="+mn-ea"/>
                        <a:cs typeface="+mn-cs"/>
                      </a:endParaRPr>
                    </a:p>
                  </a:txBody>
                  <a:tcPr marL="42545" marR="42545" marT="0" marB="0" anchor="ctr">
                    <a:noFill/>
                  </a:tcPr>
                </a:tc>
                <a:tc>
                  <a:txBody>
                    <a:bodyPr/>
                    <a:lstStyle/>
                    <a:p>
                      <a:pPr marL="0" marR="0" indent="-55245" algn="ctr" defTabSz="914400" rtl="0" eaLnBrk="1" fontAlgn="ctr" latinLnBrk="0" hangingPunct="1">
                        <a:lnSpc>
                          <a:spcPct val="107000"/>
                        </a:lnSpc>
                        <a:spcBef>
                          <a:spcPts val="0"/>
                        </a:spcBef>
                        <a:spcAft>
                          <a:spcPts val="0"/>
                        </a:spcAft>
                      </a:pPr>
                      <a:r>
                        <a:rPr lang="en-US" sz="1800" u="none" strike="noStrike" kern="1200" dirty="0">
                          <a:solidFill>
                            <a:schemeClr val="bg2">
                              <a:lumMod val="75000"/>
                            </a:schemeClr>
                          </a:solidFill>
                          <a:effectLst/>
                          <a:latin typeface="+mn-lt"/>
                          <a:ea typeface="+mn-ea"/>
                          <a:cs typeface="+mn-cs"/>
                        </a:rPr>
                        <a:t>17.0</a:t>
                      </a:r>
                    </a:p>
                  </a:txBody>
                  <a:tcPr marL="42545" marR="42545" marT="0" marB="0" anchor="ctr">
                    <a:noFill/>
                  </a:tcPr>
                </a:tc>
                <a:tc>
                  <a:txBody>
                    <a:bodyPr/>
                    <a:lstStyle/>
                    <a:p>
                      <a:pPr marL="0" marR="0" indent="-55245" algn="ctr" defTabSz="914400" rtl="0" eaLnBrk="1" fontAlgn="ctr" latinLnBrk="0" hangingPunct="1">
                        <a:lnSpc>
                          <a:spcPct val="107000"/>
                        </a:lnSpc>
                        <a:spcBef>
                          <a:spcPts val="0"/>
                        </a:spcBef>
                        <a:spcAft>
                          <a:spcPts val="0"/>
                        </a:spcAft>
                      </a:pPr>
                      <a:r>
                        <a:rPr lang="en-US" sz="1800" u="none" strike="noStrike" kern="1200" dirty="0">
                          <a:solidFill>
                            <a:schemeClr val="bg2">
                              <a:lumMod val="75000"/>
                            </a:schemeClr>
                          </a:solidFill>
                          <a:effectLst/>
                          <a:latin typeface="+mn-lt"/>
                          <a:ea typeface="+mn-ea"/>
                          <a:cs typeface="+mn-cs"/>
                        </a:rPr>
                        <a:t>11.4</a:t>
                      </a:r>
                    </a:p>
                  </a:txBody>
                  <a:tcPr marL="42545" marR="42545" marT="0" marB="0" anchor="ctr">
                    <a:noFill/>
                  </a:tcPr>
                </a:tc>
                <a:extLst>
                  <a:ext uri="{0D108BD9-81ED-4DB2-BD59-A6C34878D82A}">
                    <a16:rowId xmlns:a16="http://schemas.microsoft.com/office/drawing/2014/main" val="880869818"/>
                  </a:ext>
                </a:extLst>
              </a:tr>
              <a:tr h="318878">
                <a:tc>
                  <a:txBody>
                    <a:bodyPr/>
                    <a:lstStyle/>
                    <a:p>
                      <a:pPr marL="0" marR="0" indent="-55245" algn="l" defTabSz="914400" rtl="0" eaLnBrk="1" fontAlgn="ctr" latinLnBrk="0" hangingPunct="1">
                        <a:lnSpc>
                          <a:spcPct val="107000"/>
                        </a:lnSpc>
                        <a:spcBef>
                          <a:spcPts val="0"/>
                        </a:spcBef>
                        <a:spcAft>
                          <a:spcPts val="0"/>
                        </a:spcAft>
                      </a:pPr>
                      <a:r>
                        <a:rPr lang="en-US" sz="1800" u="none" strike="noStrike" kern="1200" dirty="0">
                          <a:solidFill>
                            <a:schemeClr val="bg2">
                              <a:lumMod val="75000"/>
                            </a:schemeClr>
                          </a:solidFill>
                          <a:effectLst/>
                          <a:latin typeface="+mn-lt"/>
                          <a:ea typeface="+mn-ea"/>
                          <a:cs typeface="+mn-cs"/>
                        </a:rPr>
                        <a:t>   Thrombocytopenia</a:t>
                      </a:r>
                    </a:p>
                  </a:txBody>
                  <a:tcPr marL="42545" marR="42545" marT="0" marB="0" anchor="ctr">
                    <a:solidFill>
                      <a:schemeClr val="accent1">
                        <a:lumMod val="20000"/>
                        <a:lumOff val="80000"/>
                      </a:schemeClr>
                    </a:solidFill>
                  </a:tcPr>
                </a:tc>
                <a:tc>
                  <a:txBody>
                    <a:bodyPr/>
                    <a:lstStyle/>
                    <a:p>
                      <a:pPr marL="0" marR="0" indent="-55245" algn="ctr" defTabSz="914400" rtl="0" eaLnBrk="1" fontAlgn="ctr" latinLnBrk="0" hangingPunct="1">
                        <a:lnSpc>
                          <a:spcPct val="107000"/>
                        </a:lnSpc>
                        <a:spcBef>
                          <a:spcPts val="0"/>
                        </a:spcBef>
                        <a:spcAft>
                          <a:spcPts val="0"/>
                        </a:spcAft>
                      </a:pPr>
                      <a:r>
                        <a:rPr lang="en-US" sz="1800" u="none" strike="noStrike" kern="1200" dirty="0">
                          <a:solidFill>
                            <a:schemeClr val="bg2">
                              <a:lumMod val="75000"/>
                            </a:schemeClr>
                          </a:solidFill>
                          <a:effectLst/>
                          <a:latin typeface="+mn-lt"/>
                          <a:ea typeface="+mn-ea"/>
                          <a:cs typeface="+mn-cs"/>
                        </a:rPr>
                        <a:t>5.7</a:t>
                      </a:r>
                    </a:p>
                  </a:txBody>
                  <a:tcPr marL="42545" marR="42545" marT="0" marB="0" anchor="ctr">
                    <a:solidFill>
                      <a:schemeClr val="accent1">
                        <a:lumMod val="20000"/>
                        <a:lumOff val="80000"/>
                      </a:schemeClr>
                    </a:solidFill>
                  </a:tcPr>
                </a:tc>
                <a:tc>
                  <a:txBody>
                    <a:bodyPr/>
                    <a:lstStyle/>
                    <a:p>
                      <a:pPr marL="0" marR="0" indent="-55245" algn="ctr" defTabSz="914400" rtl="0" eaLnBrk="1" fontAlgn="ctr" latinLnBrk="0" hangingPunct="1">
                        <a:lnSpc>
                          <a:spcPct val="107000"/>
                        </a:lnSpc>
                        <a:spcBef>
                          <a:spcPts val="0"/>
                        </a:spcBef>
                        <a:spcAft>
                          <a:spcPts val="0"/>
                        </a:spcAft>
                      </a:pPr>
                      <a:r>
                        <a:rPr lang="en-US" sz="1800" u="none" strike="noStrike" kern="1200" dirty="0">
                          <a:solidFill>
                            <a:schemeClr val="bg2">
                              <a:lumMod val="75000"/>
                            </a:schemeClr>
                          </a:solidFill>
                          <a:effectLst/>
                          <a:latin typeface="+mn-lt"/>
                          <a:ea typeface="+mn-ea"/>
                          <a:cs typeface="+mn-cs"/>
                        </a:rPr>
                        <a:t>20.0</a:t>
                      </a:r>
                    </a:p>
                  </a:txBody>
                  <a:tcPr marL="42545" marR="42545" marT="0" marB="0" anchor="ctr">
                    <a:solidFill>
                      <a:schemeClr val="accent1">
                        <a:lumMod val="20000"/>
                        <a:lumOff val="80000"/>
                      </a:schemeClr>
                    </a:solidFill>
                  </a:tcPr>
                </a:tc>
                <a:extLst>
                  <a:ext uri="{0D108BD9-81ED-4DB2-BD59-A6C34878D82A}">
                    <a16:rowId xmlns:a16="http://schemas.microsoft.com/office/drawing/2014/main" val="1186264971"/>
                  </a:ext>
                </a:extLst>
              </a:tr>
              <a:tr h="318878">
                <a:tc>
                  <a:txBody>
                    <a:bodyPr/>
                    <a:lstStyle/>
                    <a:p>
                      <a:pPr marL="0" marR="0" indent="-55245" algn="l" defTabSz="914400" rtl="0" eaLnBrk="1" fontAlgn="ctr" latinLnBrk="0" hangingPunct="1">
                        <a:lnSpc>
                          <a:spcPct val="107000"/>
                        </a:lnSpc>
                        <a:spcBef>
                          <a:spcPts val="0"/>
                        </a:spcBef>
                        <a:spcAft>
                          <a:spcPts val="0"/>
                        </a:spcAft>
                      </a:pPr>
                      <a:r>
                        <a:rPr lang="en-US" sz="1800" u="none" strike="noStrike" kern="1200" dirty="0">
                          <a:solidFill>
                            <a:schemeClr val="bg2">
                              <a:lumMod val="75000"/>
                            </a:schemeClr>
                          </a:solidFill>
                          <a:effectLst/>
                          <a:latin typeface="+mn-lt"/>
                          <a:ea typeface="+mn-ea"/>
                          <a:cs typeface="+mn-cs"/>
                        </a:rPr>
                        <a:t>   Diarrhea</a:t>
                      </a:r>
                    </a:p>
                  </a:txBody>
                  <a:tcPr marL="42545" marR="42545" marT="0" marB="0" anchor="ctr">
                    <a:noFill/>
                  </a:tcPr>
                </a:tc>
                <a:tc>
                  <a:txBody>
                    <a:bodyPr/>
                    <a:lstStyle/>
                    <a:p>
                      <a:pPr marL="0" marR="0" indent="-55245" algn="ctr" defTabSz="914400" rtl="0" eaLnBrk="1" fontAlgn="ctr" latinLnBrk="0" hangingPunct="1">
                        <a:lnSpc>
                          <a:spcPct val="107000"/>
                        </a:lnSpc>
                        <a:spcBef>
                          <a:spcPts val="0"/>
                        </a:spcBef>
                        <a:spcAft>
                          <a:spcPts val="0"/>
                        </a:spcAft>
                      </a:pPr>
                      <a:r>
                        <a:rPr lang="en-US" sz="1800" u="none" strike="noStrike" kern="1200" dirty="0">
                          <a:solidFill>
                            <a:schemeClr val="bg2">
                              <a:lumMod val="75000"/>
                            </a:schemeClr>
                          </a:solidFill>
                          <a:effectLst/>
                          <a:latin typeface="+mn-lt"/>
                          <a:ea typeface="+mn-ea"/>
                          <a:cs typeface="+mn-cs"/>
                        </a:rPr>
                        <a:t>10.4</a:t>
                      </a:r>
                    </a:p>
                  </a:txBody>
                  <a:tcPr marL="42545" marR="42545" marT="0" marB="0" anchor="ctr">
                    <a:noFill/>
                  </a:tcPr>
                </a:tc>
                <a:tc>
                  <a:txBody>
                    <a:bodyPr/>
                    <a:lstStyle/>
                    <a:p>
                      <a:pPr marL="0" marR="0" indent="-55245" algn="ctr" defTabSz="914400" rtl="0" eaLnBrk="1" fontAlgn="ctr" latinLnBrk="0" hangingPunct="1">
                        <a:lnSpc>
                          <a:spcPct val="107000"/>
                        </a:lnSpc>
                        <a:spcBef>
                          <a:spcPts val="0"/>
                        </a:spcBef>
                        <a:spcAft>
                          <a:spcPts val="0"/>
                        </a:spcAft>
                      </a:pPr>
                      <a:r>
                        <a:rPr lang="en-US" sz="1800" u="none" strike="noStrike" kern="1200" dirty="0">
                          <a:solidFill>
                            <a:schemeClr val="bg2">
                              <a:lumMod val="75000"/>
                            </a:schemeClr>
                          </a:solidFill>
                          <a:effectLst/>
                          <a:latin typeface="+mn-lt"/>
                          <a:ea typeface="+mn-ea"/>
                          <a:cs typeface="+mn-cs"/>
                        </a:rPr>
                        <a:t>1.0</a:t>
                      </a:r>
                    </a:p>
                  </a:txBody>
                  <a:tcPr marL="42545" marR="42545" marT="0" marB="0" anchor="ctr">
                    <a:noFill/>
                  </a:tcPr>
                </a:tc>
                <a:extLst>
                  <a:ext uri="{0D108BD9-81ED-4DB2-BD59-A6C34878D82A}">
                    <a16:rowId xmlns:a16="http://schemas.microsoft.com/office/drawing/2014/main" val="666112309"/>
                  </a:ext>
                </a:extLst>
              </a:tr>
              <a:tr h="318878">
                <a:tc>
                  <a:txBody>
                    <a:bodyPr/>
                    <a:lstStyle/>
                    <a:p>
                      <a:pPr marL="0" marR="0" indent="-55245" algn="l" defTabSz="914400" rtl="0" eaLnBrk="1" fontAlgn="ctr" latinLnBrk="0" hangingPunct="1">
                        <a:lnSpc>
                          <a:spcPct val="107000"/>
                        </a:lnSpc>
                        <a:spcBef>
                          <a:spcPts val="0"/>
                        </a:spcBef>
                        <a:spcAft>
                          <a:spcPts val="0"/>
                        </a:spcAft>
                      </a:pPr>
                      <a:r>
                        <a:rPr lang="en-US" sz="1800" u="none" strike="noStrike" kern="1200" dirty="0">
                          <a:solidFill>
                            <a:schemeClr val="bg2">
                              <a:lumMod val="75000"/>
                            </a:schemeClr>
                          </a:solidFill>
                          <a:effectLst/>
                          <a:latin typeface="+mn-lt"/>
                          <a:ea typeface="+mn-ea"/>
                          <a:cs typeface="+mn-cs"/>
                        </a:rPr>
                        <a:t>   Hypertension</a:t>
                      </a:r>
                    </a:p>
                  </a:txBody>
                  <a:tcPr marL="42545" marR="42545" marT="0" marB="0" anchor="ctr">
                    <a:solidFill>
                      <a:schemeClr val="accent1">
                        <a:lumMod val="20000"/>
                        <a:lumOff val="80000"/>
                      </a:schemeClr>
                    </a:solidFill>
                  </a:tcPr>
                </a:tc>
                <a:tc>
                  <a:txBody>
                    <a:bodyPr/>
                    <a:lstStyle/>
                    <a:p>
                      <a:pPr marL="0" marR="0" indent="-55245" algn="ctr" defTabSz="914400" rtl="0" eaLnBrk="1" fontAlgn="ctr" latinLnBrk="0" hangingPunct="1">
                        <a:lnSpc>
                          <a:spcPct val="107000"/>
                        </a:lnSpc>
                        <a:spcBef>
                          <a:spcPts val="0"/>
                        </a:spcBef>
                        <a:spcAft>
                          <a:spcPts val="0"/>
                        </a:spcAft>
                      </a:pPr>
                      <a:r>
                        <a:rPr lang="en-US" sz="1800" u="none" strike="noStrike" kern="1200" dirty="0">
                          <a:solidFill>
                            <a:schemeClr val="bg2">
                              <a:lumMod val="75000"/>
                            </a:schemeClr>
                          </a:solidFill>
                          <a:effectLst/>
                          <a:latin typeface="+mn-lt"/>
                          <a:ea typeface="+mn-ea"/>
                          <a:cs typeface="+mn-cs"/>
                        </a:rPr>
                        <a:t>7.5</a:t>
                      </a:r>
                    </a:p>
                  </a:txBody>
                  <a:tcPr marL="42545" marR="42545" marT="0" marB="0" anchor="ctr">
                    <a:solidFill>
                      <a:schemeClr val="accent1">
                        <a:lumMod val="20000"/>
                        <a:lumOff val="80000"/>
                      </a:schemeClr>
                    </a:solidFill>
                  </a:tcPr>
                </a:tc>
                <a:tc>
                  <a:txBody>
                    <a:bodyPr/>
                    <a:lstStyle/>
                    <a:p>
                      <a:pPr marL="0" marR="0" indent="-55245" algn="ctr" defTabSz="914400" rtl="0" eaLnBrk="1" fontAlgn="ctr" latinLnBrk="0" hangingPunct="1">
                        <a:lnSpc>
                          <a:spcPct val="107000"/>
                        </a:lnSpc>
                        <a:spcBef>
                          <a:spcPts val="0"/>
                        </a:spcBef>
                        <a:spcAft>
                          <a:spcPts val="0"/>
                        </a:spcAft>
                      </a:pPr>
                      <a:r>
                        <a:rPr lang="en-US" sz="1800" u="none" strike="noStrike" kern="1200" dirty="0">
                          <a:solidFill>
                            <a:schemeClr val="bg2">
                              <a:lumMod val="75000"/>
                            </a:schemeClr>
                          </a:solidFill>
                          <a:effectLst/>
                          <a:latin typeface="+mn-lt"/>
                          <a:ea typeface="+mn-ea"/>
                          <a:cs typeface="+mn-cs"/>
                        </a:rPr>
                        <a:t>1.9</a:t>
                      </a:r>
                    </a:p>
                  </a:txBody>
                  <a:tcPr marL="42545" marR="42545" marT="0" marB="0" anchor="ctr">
                    <a:solidFill>
                      <a:schemeClr val="accent1">
                        <a:lumMod val="20000"/>
                        <a:lumOff val="80000"/>
                      </a:schemeClr>
                    </a:solidFill>
                  </a:tcPr>
                </a:tc>
                <a:extLst>
                  <a:ext uri="{0D108BD9-81ED-4DB2-BD59-A6C34878D82A}">
                    <a16:rowId xmlns:a16="http://schemas.microsoft.com/office/drawing/2014/main" val="631834863"/>
                  </a:ext>
                </a:extLst>
              </a:tr>
              <a:tr h="318878">
                <a:tc>
                  <a:txBody>
                    <a:bodyPr/>
                    <a:lstStyle/>
                    <a:p>
                      <a:pPr marL="0" marR="0" indent="-55245" algn="l" defTabSz="914400" rtl="0" eaLnBrk="1" fontAlgn="ctr" latinLnBrk="0" hangingPunct="1">
                        <a:lnSpc>
                          <a:spcPct val="107000"/>
                        </a:lnSpc>
                        <a:spcBef>
                          <a:spcPts val="0"/>
                        </a:spcBef>
                        <a:spcAft>
                          <a:spcPts val="0"/>
                        </a:spcAft>
                      </a:pPr>
                      <a:r>
                        <a:rPr lang="en-US" sz="1800" u="none" strike="noStrike" kern="1200" dirty="0">
                          <a:solidFill>
                            <a:schemeClr val="bg2">
                              <a:lumMod val="75000"/>
                            </a:schemeClr>
                          </a:solidFill>
                          <a:effectLst/>
                          <a:latin typeface="+mn-lt"/>
                          <a:ea typeface="+mn-ea"/>
                          <a:cs typeface="+mn-cs"/>
                        </a:rPr>
                        <a:t>   Atrial fibrillation</a:t>
                      </a:r>
                    </a:p>
                  </a:txBody>
                  <a:tcPr marL="42545" marR="42545" marT="0" marB="0" anchor="ctr">
                    <a:noFill/>
                  </a:tcPr>
                </a:tc>
                <a:tc>
                  <a:txBody>
                    <a:bodyPr/>
                    <a:lstStyle/>
                    <a:p>
                      <a:pPr marL="0" marR="0" indent="-55245" algn="ctr" defTabSz="914400" rtl="0" eaLnBrk="1" fontAlgn="ctr" latinLnBrk="0" hangingPunct="1">
                        <a:lnSpc>
                          <a:spcPct val="107000"/>
                        </a:lnSpc>
                        <a:spcBef>
                          <a:spcPts val="0"/>
                        </a:spcBef>
                        <a:spcAft>
                          <a:spcPts val="0"/>
                        </a:spcAft>
                      </a:pPr>
                      <a:r>
                        <a:rPr lang="en-US" sz="1800" u="none" strike="noStrike" kern="1200" dirty="0">
                          <a:solidFill>
                            <a:schemeClr val="bg2">
                              <a:lumMod val="75000"/>
                            </a:schemeClr>
                          </a:solidFill>
                          <a:effectLst/>
                          <a:latin typeface="+mn-lt"/>
                          <a:ea typeface="+mn-ea"/>
                          <a:cs typeface="+mn-cs"/>
                        </a:rPr>
                        <a:t>6.6</a:t>
                      </a:r>
                    </a:p>
                  </a:txBody>
                  <a:tcPr marL="42545" marR="42545" marT="0" marB="0" anchor="ctr">
                    <a:noFill/>
                  </a:tcPr>
                </a:tc>
                <a:tc>
                  <a:txBody>
                    <a:bodyPr/>
                    <a:lstStyle/>
                    <a:p>
                      <a:pPr marL="0" marR="0" indent="-55245" algn="ctr" defTabSz="914400" rtl="0" eaLnBrk="1" fontAlgn="ctr" latinLnBrk="0" hangingPunct="1">
                        <a:lnSpc>
                          <a:spcPct val="107000"/>
                        </a:lnSpc>
                        <a:spcBef>
                          <a:spcPts val="0"/>
                        </a:spcBef>
                        <a:spcAft>
                          <a:spcPts val="0"/>
                        </a:spcAft>
                      </a:pPr>
                      <a:r>
                        <a:rPr lang="en-US" sz="1800" u="none" strike="noStrike" kern="1200" dirty="0">
                          <a:solidFill>
                            <a:schemeClr val="bg2">
                              <a:lumMod val="75000"/>
                            </a:schemeClr>
                          </a:solidFill>
                          <a:effectLst/>
                          <a:latin typeface="+mn-lt"/>
                          <a:ea typeface="+mn-ea"/>
                          <a:cs typeface="+mn-cs"/>
                        </a:rPr>
                        <a:t>0</a:t>
                      </a:r>
                    </a:p>
                  </a:txBody>
                  <a:tcPr marL="42545" marR="42545" marT="0" marB="0" anchor="ctr">
                    <a:noFill/>
                  </a:tcPr>
                </a:tc>
                <a:extLst>
                  <a:ext uri="{0D108BD9-81ED-4DB2-BD59-A6C34878D82A}">
                    <a16:rowId xmlns:a16="http://schemas.microsoft.com/office/drawing/2014/main" val="3605801341"/>
                  </a:ext>
                </a:extLst>
              </a:tr>
              <a:tr h="318878">
                <a:tc>
                  <a:txBody>
                    <a:bodyPr/>
                    <a:lstStyle/>
                    <a:p>
                      <a:pPr marL="0" marR="0" indent="-55245" algn="l" defTabSz="914400" rtl="0" eaLnBrk="1" fontAlgn="ctr" latinLnBrk="0" hangingPunct="1">
                        <a:lnSpc>
                          <a:spcPct val="107000"/>
                        </a:lnSpc>
                        <a:spcBef>
                          <a:spcPts val="0"/>
                        </a:spcBef>
                        <a:spcAft>
                          <a:spcPts val="0"/>
                        </a:spcAft>
                      </a:pPr>
                      <a:r>
                        <a:rPr lang="en-US" sz="1800" u="none" strike="noStrike" kern="1200" dirty="0">
                          <a:solidFill>
                            <a:schemeClr val="bg2">
                              <a:lumMod val="75000"/>
                            </a:schemeClr>
                          </a:solidFill>
                          <a:effectLst/>
                          <a:latin typeface="+mn-lt"/>
                          <a:ea typeface="+mn-ea"/>
                          <a:cs typeface="+mn-cs"/>
                        </a:rPr>
                        <a:t>   Hyponatremia</a:t>
                      </a:r>
                    </a:p>
                  </a:txBody>
                  <a:tcPr marL="42545" marR="42545" marT="0" marB="0" anchor="ctr">
                    <a:solidFill>
                      <a:schemeClr val="accent1">
                        <a:lumMod val="20000"/>
                        <a:lumOff val="80000"/>
                      </a:schemeClr>
                    </a:solidFill>
                  </a:tcPr>
                </a:tc>
                <a:tc>
                  <a:txBody>
                    <a:bodyPr/>
                    <a:lstStyle/>
                    <a:p>
                      <a:pPr marL="0" marR="0" indent="-55245" algn="ctr" defTabSz="914400" rtl="0" eaLnBrk="1" fontAlgn="ctr" latinLnBrk="0" hangingPunct="1">
                        <a:lnSpc>
                          <a:spcPct val="107000"/>
                        </a:lnSpc>
                        <a:spcBef>
                          <a:spcPts val="0"/>
                        </a:spcBef>
                        <a:spcAft>
                          <a:spcPts val="0"/>
                        </a:spcAft>
                      </a:pPr>
                      <a:r>
                        <a:rPr lang="en-US" sz="1800" u="none" strike="noStrike" kern="1200" dirty="0">
                          <a:solidFill>
                            <a:schemeClr val="bg2">
                              <a:lumMod val="75000"/>
                            </a:schemeClr>
                          </a:solidFill>
                          <a:effectLst/>
                          <a:latin typeface="+mn-lt"/>
                          <a:ea typeface="+mn-ea"/>
                          <a:cs typeface="+mn-cs"/>
                        </a:rPr>
                        <a:t>5.7</a:t>
                      </a:r>
                    </a:p>
                  </a:txBody>
                  <a:tcPr marL="42545" marR="42545" marT="0" marB="0" anchor="ctr">
                    <a:solidFill>
                      <a:schemeClr val="accent1">
                        <a:lumMod val="20000"/>
                        <a:lumOff val="80000"/>
                      </a:schemeClr>
                    </a:solidFill>
                  </a:tcPr>
                </a:tc>
                <a:tc>
                  <a:txBody>
                    <a:bodyPr/>
                    <a:lstStyle/>
                    <a:p>
                      <a:pPr marL="0" marR="0" indent="-55245" algn="ctr" defTabSz="914400" rtl="0" eaLnBrk="1" fontAlgn="ctr" latinLnBrk="0" hangingPunct="1">
                        <a:lnSpc>
                          <a:spcPct val="107000"/>
                        </a:lnSpc>
                        <a:spcBef>
                          <a:spcPts val="0"/>
                        </a:spcBef>
                        <a:spcAft>
                          <a:spcPts val="0"/>
                        </a:spcAft>
                      </a:pPr>
                      <a:r>
                        <a:rPr lang="en-US" sz="1800" u="none" strike="noStrike" kern="1200" dirty="0">
                          <a:solidFill>
                            <a:schemeClr val="bg2">
                              <a:lumMod val="75000"/>
                            </a:schemeClr>
                          </a:solidFill>
                          <a:effectLst/>
                          <a:latin typeface="+mn-lt"/>
                          <a:ea typeface="+mn-ea"/>
                          <a:cs typeface="+mn-cs"/>
                        </a:rPr>
                        <a:t>0</a:t>
                      </a:r>
                    </a:p>
                  </a:txBody>
                  <a:tcPr marL="42545" marR="42545" marT="0" marB="0" anchor="ctr">
                    <a:solidFill>
                      <a:schemeClr val="accent1">
                        <a:lumMod val="20000"/>
                        <a:lumOff val="80000"/>
                      </a:schemeClr>
                    </a:solidFill>
                  </a:tcPr>
                </a:tc>
                <a:extLst>
                  <a:ext uri="{0D108BD9-81ED-4DB2-BD59-A6C34878D82A}">
                    <a16:rowId xmlns:a16="http://schemas.microsoft.com/office/drawing/2014/main" val="1245562641"/>
                  </a:ext>
                </a:extLst>
              </a:tr>
              <a:tr h="318878">
                <a:tc>
                  <a:txBody>
                    <a:bodyPr/>
                    <a:lstStyle/>
                    <a:p>
                      <a:pPr marL="0" marR="0" indent="-55245" algn="l" defTabSz="914400" rtl="0" eaLnBrk="1" fontAlgn="ctr" latinLnBrk="0" hangingPunct="1">
                        <a:lnSpc>
                          <a:spcPct val="107000"/>
                        </a:lnSpc>
                        <a:spcBef>
                          <a:spcPts val="0"/>
                        </a:spcBef>
                        <a:spcAft>
                          <a:spcPts val="0"/>
                        </a:spcAft>
                      </a:pPr>
                      <a:r>
                        <a:rPr lang="en-US" sz="1800" u="none" strike="noStrike" kern="1200" dirty="0">
                          <a:solidFill>
                            <a:schemeClr val="bg2">
                              <a:lumMod val="75000"/>
                            </a:schemeClr>
                          </a:solidFill>
                          <a:effectLst/>
                          <a:latin typeface="+mn-lt"/>
                          <a:ea typeface="+mn-ea"/>
                          <a:cs typeface="+mn-cs"/>
                        </a:rPr>
                        <a:t>   TLS</a:t>
                      </a:r>
                    </a:p>
                  </a:txBody>
                  <a:tcPr marL="42545" marR="42545" marT="0" marB="0" anchor="ctr">
                    <a:noFill/>
                  </a:tcPr>
                </a:tc>
                <a:tc>
                  <a:txBody>
                    <a:bodyPr/>
                    <a:lstStyle/>
                    <a:p>
                      <a:pPr marL="0" marR="0" indent="-55245" algn="ctr" defTabSz="914400" rtl="0" eaLnBrk="1" fontAlgn="ctr" latinLnBrk="0" hangingPunct="1">
                        <a:lnSpc>
                          <a:spcPct val="107000"/>
                        </a:lnSpc>
                        <a:spcBef>
                          <a:spcPts val="0"/>
                        </a:spcBef>
                        <a:spcAft>
                          <a:spcPts val="0"/>
                        </a:spcAft>
                      </a:pPr>
                      <a:r>
                        <a:rPr lang="en-US" sz="1800" u="none" strike="noStrike" kern="1200" dirty="0">
                          <a:solidFill>
                            <a:schemeClr val="bg2">
                              <a:lumMod val="75000"/>
                            </a:schemeClr>
                          </a:solidFill>
                          <a:effectLst/>
                          <a:latin typeface="+mn-lt"/>
                          <a:ea typeface="+mn-ea"/>
                          <a:cs typeface="+mn-cs"/>
                        </a:rPr>
                        <a:t>0</a:t>
                      </a:r>
                    </a:p>
                  </a:txBody>
                  <a:tcPr marL="42545" marR="42545" marT="0" marB="0" anchor="ctr">
                    <a:noFill/>
                  </a:tcPr>
                </a:tc>
                <a:tc>
                  <a:txBody>
                    <a:bodyPr/>
                    <a:lstStyle/>
                    <a:p>
                      <a:pPr marL="0" marR="0" indent="-55245" algn="ctr" defTabSz="914400" rtl="0" eaLnBrk="1" fontAlgn="ctr" latinLnBrk="0" hangingPunct="1">
                        <a:lnSpc>
                          <a:spcPct val="107000"/>
                        </a:lnSpc>
                        <a:spcBef>
                          <a:spcPts val="0"/>
                        </a:spcBef>
                        <a:spcAft>
                          <a:spcPts val="0"/>
                        </a:spcAft>
                      </a:pPr>
                      <a:r>
                        <a:rPr lang="en-US" sz="1800" u="none" strike="noStrike" kern="1200" dirty="0">
                          <a:solidFill>
                            <a:schemeClr val="bg2">
                              <a:lumMod val="75000"/>
                            </a:schemeClr>
                          </a:solidFill>
                          <a:effectLst/>
                          <a:latin typeface="+mn-lt"/>
                          <a:ea typeface="+mn-ea"/>
                          <a:cs typeface="+mn-cs"/>
                        </a:rPr>
                        <a:t>5.7</a:t>
                      </a:r>
                    </a:p>
                  </a:txBody>
                  <a:tcPr marL="42545" marR="42545" marT="0" marB="0" anchor="ctr">
                    <a:noFill/>
                  </a:tcPr>
                </a:tc>
                <a:extLst>
                  <a:ext uri="{0D108BD9-81ED-4DB2-BD59-A6C34878D82A}">
                    <a16:rowId xmlns:a16="http://schemas.microsoft.com/office/drawing/2014/main" val="3915781046"/>
                  </a:ext>
                </a:extLst>
              </a:tr>
            </a:tbl>
          </a:graphicData>
        </a:graphic>
      </p:graphicFrame>
      <p:sp>
        <p:nvSpPr>
          <p:cNvPr id="10" name="TextBox 9">
            <a:extLst>
              <a:ext uri="{FF2B5EF4-FFF2-40B4-BE49-F238E27FC236}">
                <a16:creationId xmlns:a16="http://schemas.microsoft.com/office/drawing/2014/main" id="{139592FA-9F82-4C8B-8104-75630A6E5477}"/>
              </a:ext>
            </a:extLst>
          </p:cNvPr>
          <p:cNvSpPr txBox="1"/>
          <p:nvPr/>
        </p:nvSpPr>
        <p:spPr>
          <a:xfrm>
            <a:off x="2352872" y="6622321"/>
            <a:ext cx="5698051" cy="246221"/>
          </a:xfrm>
          <a:prstGeom prst="rect">
            <a:avLst/>
          </a:prstGeom>
          <a:noFill/>
        </p:spPr>
        <p:txBody>
          <a:bodyPr wrap="square" rtlCol="0" anchor="b">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TLS, tumor lysis syndrome; AE, adverse event; SAE, serious AE; NMSC, non-melanoma skin cancer</a:t>
            </a:r>
          </a:p>
        </p:txBody>
      </p:sp>
      <p:sp>
        <p:nvSpPr>
          <p:cNvPr id="8" name="TextBox 7">
            <a:extLst>
              <a:ext uri="{FF2B5EF4-FFF2-40B4-BE49-F238E27FC236}">
                <a16:creationId xmlns:a16="http://schemas.microsoft.com/office/drawing/2014/main" id="{DFEC59AF-45AC-4E8C-99F6-473EE187D3EE}"/>
              </a:ext>
            </a:extLst>
          </p:cNvPr>
          <p:cNvSpPr txBox="1"/>
          <p:nvPr/>
        </p:nvSpPr>
        <p:spPr>
          <a:xfrm>
            <a:off x="258036" y="5807638"/>
            <a:ext cx="6428514"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30000" noProof="0" dirty="0">
                <a:ln>
                  <a:noFill/>
                </a:ln>
                <a:solidFill>
                  <a:srgbClr val="336699">
                    <a:lumMod val="75000"/>
                  </a:srgbClr>
                </a:solidFill>
                <a:effectLst/>
                <a:uLnTx/>
                <a:uFillTx/>
                <a:latin typeface="Calibri" panose="020F0502020204030204"/>
                <a:ea typeface="+mn-ea"/>
                <a:cs typeface="+mn-cs"/>
              </a:rPr>
              <a:t>a</a:t>
            </a:r>
            <a:r>
              <a:rPr kumimoji="0" lang="en-US" sz="12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Includes ‘neutrophil count decreased’; g</a:t>
            </a:r>
            <a:r>
              <a:rPr kumimoji="0" lang="en-US" sz="1200" b="0" i="0" u="none" strike="noStrike" kern="1200" cap="none" spc="0" normalizeH="0" baseline="0" noProof="0" dirty="0" err="1">
                <a:ln>
                  <a:noFill/>
                </a:ln>
                <a:solidFill>
                  <a:srgbClr val="336699">
                    <a:lumMod val="75000"/>
                  </a:srgbClr>
                </a:solidFill>
                <a:effectLst/>
                <a:uLnTx/>
                <a:uFillTx/>
                <a:latin typeface="Calibri" panose="020F0502020204030204"/>
                <a:ea typeface="+mn-ea"/>
                <a:cs typeface="+mn-cs"/>
              </a:rPr>
              <a:t>rade</a:t>
            </a:r>
            <a:r>
              <a:rPr kumimoji="0" lang="en-US" sz="12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 ≥3 febrile neutropenia: 1.9% for I+V vs 2.9% for </a:t>
            </a:r>
            <a:r>
              <a:rPr kumimoji="0" lang="en-US" sz="1200" b="0" i="0" u="none" strike="noStrike" kern="1200" cap="none" spc="0" normalizeH="0" baseline="0" noProof="0" dirty="0" err="1">
                <a:ln>
                  <a:noFill/>
                </a:ln>
                <a:solidFill>
                  <a:srgbClr val="336699">
                    <a:lumMod val="75000"/>
                  </a:srgbClr>
                </a:solidFill>
                <a:effectLst/>
                <a:uLnTx/>
                <a:uFillTx/>
                <a:latin typeface="Calibri" panose="020F0502020204030204"/>
                <a:ea typeface="+mn-ea"/>
                <a:cs typeface="+mn-cs"/>
              </a:rPr>
              <a:t>Clb+O</a:t>
            </a:r>
            <a:r>
              <a:rPr kumimoji="0" lang="en-US" sz="12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30000" noProof="0" dirty="0" err="1">
                <a:ln>
                  <a:noFill/>
                </a:ln>
                <a:solidFill>
                  <a:srgbClr val="336699">
                    <a:lumMod val="75000"/>
                  </a:srgbClr>
                </a:solidFill>
                <a:effectLst/>
                <a:uLnTx/>
                <a:uFillTx/>
                <a:latin typeface="Calibri" panose="020F0502020204030204"/>
                <a:ea typeface="+mn-ea"/>
                <a:cs typeface="+mn-cs"/>
              </a:rPr>
              <a:t>b</a:t>
            </a:r>
            <a:r>
              <a:rPr kumimoji="0" lang="en-US" sz="1200" b="0" i="0" u="none" strike="noStrike" kern="1200" cap="none" spc="0" normalizeH="0" baseline="0" noProof="0" dirty="0" err="1">
                <a:ln>
                  <a:noFill/>
                </a:ln>
                <a:solidFill>
                  <a:srgbClr val="336699">
                    <a:lumMod val="75000"/>
                  </a:srgbClr>
                </a:solidFill>
                <a:effectLst/>
                <a:uLnTx/>
                <a:uFillTx/>
                <a:latin typeface="Calibri" panose="020F0502020204030204"/>
                <a:ea typeface="+mn-ea"/>
                <a:cs typeface="+mn-cs"/>
              </a:rPr>
              <a:t>Includes</a:t>
            </a:r>
            <a:r>
              <a:rPr kumimoji="0" lang="en-US" sz="12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 multiple preferred terms</a:t>
            </a:r>
          </a:p>
        </p:txBody>
      </p:sp>
      <p:sp>
        <p:nvSpPr>
          <p:cNvPr id="11" name="TextBox 10">
            <a:extLst>
              <a:ext uri="{FF2B5EF4-FFF2-40B4-BE49-F238E27FC236}">
                <a16:creationId xmlns:a16="http://schemas.microsoft.com/office/drawing/2014/main" id="{4ED85C1B-06F6-4C68-A6D7-83FB4E43EAC9}"/>
              </a:ext>
            </a:extLst>
          </p:cNvPr>
          <p:cNvSpPr txBox="1"/>
          <p:nvPr/>
        </p:nvSpPr>
        <p:spPr>
          <a:xfrm>
            <a:off x="584579" y="1473087"/>
            <a:ext cx="5615761" cy="400110"/>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336699"/>
                </a:solidFill>
                <a:effectLst/>
                <a:uLnTx/>
                <a:uFillTx/>
                <a:latin typeface="Arial" charset="0"/>
                <a:ea typeface="+mn-ea"/>
                <a:cs typeface="+mn-cs"/>
              </a:rPr>
              <a:t>Grade 3 or Higher AEs in ≥5% of Patients</a:t>
            </a:r>
          </a:p>
        </p:txBody>
      </p:sp>
      <p:sp>
        <p:nvSpPr>
          <p:cNvPr id="13" name="TextBox 12">
            <a:extLst>
              <a:ext uri="{FF2B5EF4-FFF2-40B4-BE49-F238E27FC236}">
                <a16:creationId xmlns:a16="http://schemas.microsoft.com/office/drawing/2014/main" id="{3039B372-CFFB-4FCD-AC3E-ED9C8C0D930E}"/>
              </a:ext>
            </a:extLst>
          </p:cNvPr>
          <p:cNvSpPr txBox="1"/>
          <p:nvPr/>
        </p:nvSpPr>
        <p:spPr>
          <a:xfrm>
            <a:off x="6543040" y="1953376"/>
            <a:ext cx="5438753" cy="3657411"/>
          </a:xfrm>
          <a:prstGeom prst="rect">
            <a:avLst/>
          </a:prstGeom>
          <a:noFill/>
        </p:spPr>
        <p:txBody>
          <a:bodyPr wrap="square">
            <a:spAutoFit/>
          </a:bodyPr>
          <a:lstStyle/>
          <a:p>
            <a:pPr marL="342900" marR="0" lvl="0" indent="-342900" algn="l" defTabSz="914400" rtl="0" eaLnBrk="1" fontAlgn="base" latinLnBrk="0" hangingPunct="1">
              <a:lnSpc>
                <a:spcPct val="100000"/>
              </a:lnSpc>
              <a:spcBef>
                <a:spcPts val="800"/>
              </a:spcBef>
              <a:spcAft>
                <a:spcPts val="800"/>
              </a:spcAft>
              <a:buClrTx/>
              <a:buSzTx/>
              <a:buFont typeface="Wingdings" panose="05000000000000000000" pitchFamily="2" charset="2"/>
              <a:buChar char="§"/>
              <a:tabLst/>
              <a:defRPr/>
            </a:pPr>
            <a:r>
              <a:rPr kumimoji="0" lang="en-US" sz="1800" b="0" i="0" u="none" strike="noStrike" kern="0" cap="none" spc="0" normalizeH="0" baseline="0" noProof="0" dirty="0">
                <a:ln>
                  <a:noFill/>
                </a:ln>
                <a:solidFill>
                  <a:srgbClr val="336699">
                    <a:lumMod val="75000"/>
                  </a:srgbClr>
                </a:solidFill>
                <a:effectLst/>
                <a:uLnTx/>
                <a:uFillTx/>
                <a:latin typeface="Calibri" panose="020F0502020204030204"/>
                <a:ea typeface="+mn-ea"/>
                <a:cs typeface="Calibri"/>
              </a:rPr>
              <a:t>After 3 cycles of ibrutinib lead-in, &lt;2% of</a:t>
            </a:r>
            <a:r>
              <a:rPr kumimoji="0" lang="en-US" sz="1800" b="0" i="0" u="none" strike="noStrike" kern="0" cap="none" spc="0" normalizeH="0" baseline="0" noProof="0" dirty="0">
                <a:ln>
                  <a:noFill/>
                </a:ln>
                <a:solidFill>
                  <a:srgbClr val="FF0000"/>
                </a:solidFill>
                <a:effectLst/>
                <a:uLnTx/>
                <a:uFillTx/>
                <a:latin typeface="Calibri" panose="020F0502020204030204"/>
                <a:ea typeface="+mn-ea"/>
                <a:cs typeface="Calibri"/>
              </a:rPr>
              <a:t> </a:t>
            </a:r>
            <a:r>
              <a:rPr kumimoji="0" lang="en-US" sz="1800" b="0" i="0" u="none" strike="noStrike" kern="0" cap="none" spc="0" normalizeH="0" baseline="0" noProof="0" dirty="0">
                <a:ln>
                  <a:noFill/>
                </a:ln>
                <a:solidFill>
                  <a:srgbClr val="336699">
                    <a:lumMod val="75000"/>
                  </a:srgbClr>
                </a:solidFill>
                <a:effectLst/>
                <a:uLnTx/>
                <a:uFillTx/>
                <a:latin typeface="Calibri" panose="020F0502020204030204"/>
                <a:ea typeface="+mn-ea"/>
                <a:cs typeface="Calibri"/>
              </a:rPr>
              <a:t>patients remained at risk for TLS based on high tumor burden</a:t>
            </a:r>
            <a:endParaRPr kumimoji="0" lang="en-US" sz="18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endParaRPr>
          </a:p>
          <a:p>
            <a:pPr marL="342900" marR="0" lvl="0" indent="-342900" algn="l" defTabSz="914400" rtl="0" eaLnBrk="1" fontAlgn="base" latinLnBrk="0" hangingPunct="1">
              <a:lnSpc>
                <a:spcPct val="100000"/>
              </a:lnSpc>
              <a:spcBef>
                <a:spcPts val="800"/>
              </a:spcBef>
              <a:spcAft>
                <a:spcPts val="800"/>
              </a:spcAft>
              <a:buClrTx/>
              <a:buSzTx/>
              <a:buFont typeface="Wingdings" panose="05000000000000000000" pitchFamily="2" charset="2"/>
              <a:buChar char="§"/>
              <a:tabLst/>
              <a:defRPr/>
            </a:pPr>
            <a:r>
              <a:rPr kumimoji="0" lang="en-US" sz="18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2 (1.9%) patients in I+V arm discontinued ibrutinib due to atrial fibrillation</a:t>
            </a:r>
          </a:p>
          <a:p>
            <a:pPr marL="342900" marR="0" lvl="0" indent="-342900" algn="l" defTabSz="914400" rtl="0" eaLnBrk="1" fontAlgn="base" latinLnBrk="0" hangingPunct="1">
              <a:lnSpc>
                <a:spcPct val="100000"/>
              </a:lnSpc>
              <a:spcBef>
                <a:spcPts val="800"/>
              </a:spcBef>
              <a:spcAft>
                <a:spcPts val="800"/>
              </a:spcAft>
              <a:buClrTx/>
              <a:buSzTx/>
              <a:buFont typeface="Wingdings" panose="05000000000000000000" pitchFamily="2" charset="2"/>
              <a:buChar char="§"/>
              <a:tabLst/>
              <a:defRPr/>
            </a:pPr>
            <a:r>
              <a:rPr kumimoji="0" lang="en-US" sz="18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SAEs in ≥5% of patients for I+V vs </a:t>
            </a:r>
            <a:r>
              <a:rPr kumimoji="0" lang="en-US" sz="1800" b="0" i="0" u="none" strike="noStrike" kern="1200" cap="none" spc="0" normalizeH="0" baseline="0" noProof="0" dirty="0" err="1">
                <a:ln>
                  <a:noFill/>
                </a:ln>
                <a:solidFill>
                  <a:srgbClr val="336699">
                    <a:lumMod val="75000"/>
                  </a:srgbClr>
                </a:solidFill>
                <a:effectLst/>
                <a:uLnTx/>
                <a:uFillTx/>
                <a:latin typeface="Calibri" panose="020F0502020204030204"/>
                <a:ea typeface="+mn-ea"/>
                <a:cs typeface="+mn-cs"/>
              </a:rPr>
              <a:t>Clb+O</a:t>
            </a:r>
            <a:r>
              <a:rPr kumimoji="0" lang="en-US" sz="1800" b="0" i="0" u="none" strike="noStrike" kern="1200" cap="none" spc="0" normalizeH="0" baseline="0" noProof="0">
                <a:ln>
                  <a:noFill/>
                </a:ln>
                <a:solidFill>
                  <a:srgbClr val="336699">
                    <a:lumMod val="75000"/>
                  </a:srgbClr>
                </a:solidFill>
                <a:effectLst/>
                <a:uLnTx/>
                <a:uFillTx/>
                <a:latin typeface="Calibri" panose="020F0502020204030204"/>
                <a:ea typeface="+mn-ea"/>
                <a:cs typeface="+mn-cs"/>
              </a:rPr>
              <a:t>: Infections </a:t>
            </a:r>
            <a:r>
              <a:rPr kumimoji="0" lang="en-US" sz="18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(12.3% vs 8.6%) and atrial fibrillation (6.6% vs 0%)</a:t>
            </a:r>
          </a:p>
          <a:p>
            <a:pPr marL="342900" marR="0" lvl="0" indent="-342900" algn="l" defTabSz="914400" rtl="0" eaLnBrk="1" fontAlgn="base" latinLnBrk="0" hangingPunct="1">
              <a:lnSpc>
                <a:spcPct val="100000"/>
              </a:lnSpc>
              <a:spcBef>
                <a:spcPts val="800"/>
              </a:spcBef>
              <a:spcAft>
                <a:spcPts val="800"/>
              </a:spcAft>
              <a:buClrTx/>
              <a:buSzTx/>
              <a:buFont typeface="Wingdings" panose="05000000000000000000" pitchFamily="2" charset="2"/>
              <a:buChar char="§"/>
              <a:tabLst/>
              <a:defRPr/>
            </a:pPr>
            <a:r>
              <a:rPr kumimoji="0" lang="en-US" sz="18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Rate of secondary malignancies at time of analysis: 8.5% for I+V vs 10.5% for </a:t>
            </a:r>
            <a:r>
              <a:rPr kumimoji="0" lang="en-US" sz="1800" b="0" i="0" u="none" strike="noStrike" kern="1200" cap="none" spc="0" normalizeH="0" baseline="0" noProof="0" dirty="0" err="1">
                <a:ln>
                  <a:noFill/>
                </a:ln>
                <a:solidFill>
                  <a:srgbClr val="336699">
                    <a:lumMod val="75000"/>
                  </a:srgbClr>
                </a:solidFill>
                <a:effectLst/>
                <a:uLnTx/>
                <a:uFillTx/>
                <a:latin typeface="Calibri" panose="020F0502020204030204"/>
                <a:ea typeface="+mn-ea"/>
                <a:cs typeface="+mn-cs"/>
              </a:rPr>
              <a:t>Clb+O</a:t>
            </a:r>
            <a:endParaRPr kumimoji="0" lang="en-US" sz="18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endParaRPr>
          </a:p>
          <a:p>
            <a:pPr marL="742950" marR="0" lvl="1" indent="-285750" algn="l" defTabSz="914400" rtl="0" eaLnBrk="1" fontAlgn="base" latinLnBrk="0" hangingPunct="1">
              <a:lnSpc>
                <a:spcPct val="100000"/>
              </a:lnSpc>
              <a:spcBef>
                <a:spcPts val="0"/>
              </a:spcBef>
              <a:spcAft>
                <a:spcPts val="600"/>
              </a:spcAft>
              <a:buClr>
                <a:srgbClr val="0098AA">
                  <a:lumMod val="75000"/>
                </a:srgbClr>
              </a:buClr>
              <a:buSzPct val="125000"/>
              <a:buFont typeface="Lucida Grande"/>
              <a:buChar char="–"/>
              <a:tabLst/>
              <a:defRPr/>
            </a:pPr>
            <a:r>
              <a:rPr kumimoji="0" lang="en-US" sz="1800" b="0" i="0" u="none" strike="noStrike" kern="0" cap="none" spc="0" normalizeH="0" baseline="0" noProof="0" dirty="0">
                <a:ln>
                  <a:noFill/>
                </a:ln>
                <a:solidFill>
                  <a:srgbClr val="336699">
                    <a:lumMod val="75000"/>
                  </a:srgbClr>
                </a:solidFill>
                <a:effectLst/>
                <a:uLnTx/>
                <a:uFillTx/>
                <a:latin typeface="Calibri" panose="020F0502020204030204"/>
                <a:ea typeface="+mn-ea"/>
                <a:cs typeface="Calibri"/>
              </a:rPr>
              <a:t>NMSC: 3.8% vs 1.9%</a:t>
            </a:r>
          </a:p>
          <a:p>
            <a:pPr marL="742950" marR="0" lvl="1" indent="-285750" algn="l" defTabSz="914400" rtl="0" eaLnBrk="1" fontAlgn="base" latinLnBrk="0" hangingPunct="1">
              <a:lnSpc>
                <a:spcPct val="100000"/>
              </a:lnSpc>
              <a:spcBef>
                <a:spcPts val="0"/>
              </a:spcBef>
              <a:spcAft>
                <a:spcPts val="600"/>
              </a:spcAft>
              <a:buClr>
                <a:srgbClr val="0098AA">
                  <a:lumMod val="75000"/>
                </a:srgbClr>
              </a:buClr>
              <a:buSzPct val="125000"/>
              <a:buFont typeface="Lucida Grande"/>
              <a:buChar char="–"/>
              <a:tabLst/>
              <a:defRPr/>
            </a:pPr>
            <a:r>
              <a:rPr kumimoji="0" lang="en-US" sz="1800" b="0" i="0" u="none" strike="noStrike" kern="0" cap="none" spc="0" normalizeH="0" baseline="0" noProof="0" dirty="0">
                <a:ln>
                  <a:noFill/>
                </a:ln>
                <a:solidFill>
                  <a:srgbClr val="336699">
                    <a:lumMod val="75000"/>
                  </a:srgbClr>
                </a:solidFill>
                <a:effectLst/>
                <a:uLnTx/>
                <a:uFillTx/>
                <a:latin typeface="Calibri" panose="020F0502020204030204"/>
                <a:ea typeface="+mn-ea"/>
                <a:cs typeface="Calibri"/>
              </a:rPr>
              <a:t>Other: 4.7% vs 8.6%</a:t>
            </a:r>
          </a:p>
        </p:txBody>
      </p:sp>
      <p:sp>
        <p:nvSpPr>
          <p:cNvPr id="12" name="Footer Placeholder 2">
            <a:extLst>
              <a:ext uri="{FF2B5EF4-FFF2-40B4-BE49-F238E27FC236}">
                <a16:creationId xmlns:a16="http://schemas.microsoft.com/office/drawing/2014/main" id="{ECF757B4-9A64-4C42-B71B-667161BE1947}"/>
              </a:ext>
            </a:extLst>
          </p:cNvPr>
          <p:cNvSpPr txBox="1">
            <a:spLocks/>
          </p:cNvSpPr>
          <p:nvPr/>
        </p:nvSpPr>
        <p:spPr>
          <a:xfrm>
            <a:off x="7428501" y="5869811"/>
            <a:ext cx="5671200" cy="648977"/>
          </a:xfrm>
          <a:prstGeom prst="rect">
            <a:avLst/>
          </a:prstGeom>
          <a:noFill/>
          <a:ln>
            <a:noFill/>
          </a:ln>
          <a:effectLst/>
        </p:spPr>
        <p:txBody>
          <a:bodyPr vert="horz" wrap="square" lIns="91440" tIns="45720" rIns="91440" bIns="45720" numCol="1" anchor="b" anchorCtr="0" compatLnSpc="1">
            <a:prstTxWarp prst="textNoShape">
              <a:avLst/>
            </a:prstTxWarp>
            <a:noAutofit/>
          </a:bodyPr>
          <a:lstStyle>
            <a:defPPr>
              <a:defRPr lang="en-GB"/>
            </a:defPPr>
            <a:lvl1pPr>
              <a:spcAft>
                <a:spcPts val="0"/>
              </a:spcAft>
              <a:buClr>
                <a:schemeClr val="bg2">
                  <a:lumMod val="75000"/>
                </a:schemeClr>
              </a:buClr>
              <a:defRPr sz="800" b="0">
                <a:solidFill>
                  <a:srgbClr val="264D73"/>
                </a:solidFill>
                <a:latin typeface="+mn-lt"/>
                <a:cs typeface="Calibri" charset="0"/>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ts val="0"/>
              </a:spcBef>
              <a:spcAft>
                <a:spcPts val="0"/>
              </a:spcAft>
              <a:buClr>
                <a:srgbClr val="336699">
                  <a:lumMod val="75000"/>
                </a:srgbClr>
              </a:buClr>
              <a:buSzPct val="100000"/>
              <a:buFontTx/>
              <a:buNone/>
              <a:tabLst/>
              <a:defRPr/>
            </a:pPr>
            <a:endParaRPr kumimoji="0" lang="en-NZ" sz="1200" b="0" i="0" u="none" strike="noStrike" kern="1200" cap="none" spc="0" normalizeH="0" baseline="0" noProof="0" dirty="0">
              <a:ln>
                <a:noFill/>
              </a:ln>
              <a:solidFill>
                <a:srgbClr val="336699">
                  <a:lumMod val="75000"/>
                </a:srgbClr>
              </a:solidFill>
              <a:effectLst/>
              <a:uLnTx/>
              <a:uFillTx/>
              <a:latin typeface="Calibri" panose="020F0502020204030204"/>
              <a:ea typeface="+mn-ea"/>
              <a:cs typeface="Calibri" charset="0"/>
            </a:endParaRPr>
          </a:p>
          <a:p>
            <a:pPr marL="0" marR="0" lvl="0" indent="0" algn="l" defTabSz="685800" rtl="0" eaLnBrk="1" fontAlgn="base" latinLnBrk="0" hangingPunct="1">
              <a:lnSpc>
                <a:spcPct val="100000"/>
              </a:lnSpc>
              <a:spcBef>
                <a:spcPct val="0"/>
              </a:spcBef>
              <a:spcAft>
                <a:spcPts val="0"/>
              </a:spcAft>
              <a:buClr>
                <a:srgbClr val="336699">
                  <a:lumMod val="75000"/>
                </a:srgbClr>
              </a:buClr>
              <a:buSzTx/>
              <a:buFontTx/>
              <a:buNone/>
              <a:tabLst/>
              <a:defRPr/>
            </a:pPr>
            <a:r>
              <a:rPr kumimoji="0" lang="en-US" sz="2800" b="1" i="0" u="none" strike="noStrike" kern="1200" cap="none" spc="0" normalizeH="0" baseline="30000" noProof="0" dirty="0">
                <a:ln>
                  <a:noFill/>
                </a:ln>
                <a:solidFill>
                  <a:srgbClr val="336699">
                    <a:lumMod val="75000"/>
                  </a:srgbClr>
                </a:solidFill>
                <a:effectLst/>
                <a:uLnTx/>
                <a:uFillTx/>
                <a:latin typeface="Calibri" panose="020F0502020204030204"/>
                <a:ea typeface="+mn-ea"/>
                <a:cs typeface="Calibri"/>
              </a:rPr>
              <a:t>--Discontinuation due to AE in 10%--</a:t>
            </a:r>
            <a:endParaRPr kumimoji="0" lang="en-US" sz="2800" b="1" i="0" u="none" strike="sngStrike" kern="1200" cap="none" spc="0" normalizeH="0" baseline="0" noProof="0" dirty="0">
              <a:ln>
                <a:noFill/>
              </a:ln>
              <a:solidFill>
                <a:srgbClr val="336699">
                  <a:lumMod val="75000"/>
                </a:srgbClr>
              </a:solidFill>
              <a:effectLst/>
              <a:uLnTx/>
              <a:uFillTx/>
              <a:latin typeface="Calibri" panose="020F0502020204030204"/>
              <a:ea typeface="+mn-ea"/>
              <a:cs typeface="Calibri"/>
            </a:endParaRPr>
          </a:p>
        </p:txBody>
      </p:sp>
    </p:spTree>
    <p:extLst>
      <p:ext uri="{BB962C8B-B14F-4D97-AF65-F5344CB8AC3E}">
        <p14:creationId xmlns:p14="http://schemas.microsoft.com/office/powerpoint/2010/main" val="40662286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A82F07D-B7BE-4A9D-9C19-C514FF1808D2}"/>
              </a:ext>
            </a:extLst>
          </p:cNvPr>
          <p:cNvSpPr>
            <a:spLocks noGrp="1"/>
          </p:cNvSpPr>
          <p:nvPr>
            <p:ph type="title"/>
          </p:nvPr>
        </p:nvSpPr>
        <p:spPr>
          <a:xfrm>
            <a:off x="924489" y="81888"/>
            <a:ext cx="10539632" cy="1143000"/>
          </a:xfrm>
        </p:spPr>
        <p:txBody>
          <a:bodyPr/>
          <a:lstStyle/>
          <a:p>
            <a:r>
              <a:rPr lang="en-US" dirty="0"/>
              <a:t>GLOW: Overall Survival</a:t>
            </a:r>
          </a:p>
        </p:txBody>
      </p:sp>
      <p:sp>
        <p:nvSpPr>
          <p:cNvPr id="8" name="TextBox 7">
            <a:extLst>
              <a:ext uri="{FF2B5EF4-FFF2-40B4-BE49-F238E27FC236}">
                <a16:creationId xmlns:a16="http://schemas.microsoft.com/office/drawing/2014/main" id="{32D5B2FF-6D36-4954-B871-619A4E462759}"/>
              </a:ext>
            </a:extLst>
          </p:cNvPr>
          <p:cNvSpPr txBox="1"/>
          <p:nvPr/>
        </p:nvSpPr>
        <p:spPr>
          <a:xfrm>
            <a:off x="2180688" y="6598429"/>
            <a:ext cx="731201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HR, hazard ratio; CI, confidence interval</a:t>
            </a:r>
          </a:p>
        </p:txBody>
      </p:sp>
      <p:graphicFrame>
        <p:nvGraphicFramePr>
          <p:cNvPr id="10" name="Table 2">
            <a:extLst>
              <a:ext uri="{FF2B5EF4-FFF2-40B4-BE49-F238E27FC236}">
                <a16:creationId xmlns:a16="http://schemas.microsoft.com/office/drawing/2014/main" id="{0C895E8C-BE0E-4F24-91D8-C969251F637F}"/>
              </a:ext>
            </a:extLst>
          </p:cNvPr>
          <p:cNvGraphicFramePr>
            <a:graphicFrameLocks noGrp="1"/>
          </p:cNvGraphicFramePr>
          <p:nvPr>
            <p:extLst>
              <p:ext uri="{D42A27DB-BD31-4B8C-83A1-F6EECF244321}">
                <p14:modId xmlns:p14="http://schemas.microsoft.com/office/powerpoint/2010/main" val="1567609384"/>
              </p:ext>
            </p:extLst>
          </p:nvPr>
        </p:nvGraphicFramePr>
        <p:xfrm>
          <a:off x="1302327" y="2459287"/>
          <a:ext cx="9201781" cy="3638060"/>
        </p:xfrm>
        <a:graphic>
          <a:graphicData uri="http://schemas.openxmlformats.org/drawingml/2006/table">
            <a:tbl>
              <a:tblPr firstRow="1" bandRow="1">
                <a:tableStyleId>{5C22544A-7EE6-4342-B048-85BDC9FD1C3A}</a:tableStyleId>
              </a:tblPr>
              <a:tblGrid>
                <a:gridCol w="3716608">
                  <a:extLst>
                    <a:ext uri="{9D8B030D-6E8A-4147-A177-3AD203B41FA5}">
                      <a16:colId xmlns:a16="http://schemas.microsoft.com/office/drawing/2014/main" val="2269508709"/>
                    </a:ext>
                  </a:extLst>
                </a:gridCol>
                <a:gridCol w="1078106">
                  <a:extLst>
                    <a:ext uri="{9D8B030D-6E8A-4147-A177-3AD203B41FA5}">
                      <a16:colId xmlns:a16="http://schemas.microsoft.com/office/drawing/2014/main" val="2801809609"/>
                    </a:ext>
                  </a:extLst>
                </a:gridCol>
                <a:gridCol w="901421">
                  <a:extLst>
                    <a:ext uri="{9D8B030D-6E8A-4147-A177-3AD203B41FA5}">
                      <a16:colId xmlns:a16="http://schemas.microsoft.com/office/drawing/2014/main" val="2160003575"/>
                    </a:ext>
                  </a:extLst>
                </a:gridCol>
                <a:gridCol w="1271478">
                  <a:extLst>
                    <a:ext uri="{9D8B030D-6E8A-4147-A177-3AD203B41FA5}">
                      <a16:colId xmlns:a16="http://schemas.microsoft.com/office/drawing/2014/main" val="4107646514"/>
                    </a:ext>
                  </a:extLst>
                </a:gridCol>
                <a:gridCol w="1081705">
                  <a:extLst>
                    <a:ext uri="{9D8B030D-6E8A-4147-A177-3AD203B41FA5}">
                      <a16:colId xmlns:a16="http://schemas.microsoft.com/office/drawing/2014/main" val="3220981611"/>
                    </a:ext>
                  </a:extLst>
                </a:gridCol>
                <a:gridCol w="1152463">
                  <a:extLst>
                    <a:ext uri="{9D8B030D-6E8A-4147-A177-3AD203B41FA5}">
                      <a16:colId xmlns:a16="http://schemas.microsoft.com/office/drawing/2014/main" val="2300452341"/>
                    </a:ext>
                  </a:extLst>
                </a:gridCol>
              </a:tblGrid>
              <a:tr h="304765">
                <a:tc rowSpan="3">
                  <a:txBody>
                    <a:bodyPr/>
                    <a:lstStyle/>
                    <a:p>
                      <a:pPr algn="l"/>
                      <a:r>
                        <a:rPr lang="en-US" sz="1600" b="1" dirty="0">
                          <a:latin typeface="+mn-lt"/>
                        </a:rPr>
                        <a:t>Death from Any Cause</a:t>
                      </a:r>
                    </a:p>
                  </a:txBody>
                  <a:tcPr marT="27432" marB="27432"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rgbClr val="006784"/>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rPr>
                        <a:t>During Treatment</a:t>
                      </a:r>
                    </a:p>
                  </a:txBody>
                  <a:tcPr marT="27432" marB="274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hMerge="1">
                  <a:txBody>
                    <a:bodyPr/>
                    <a:lstStyle/>
                    <a:p>
                      <a:pPr algn="ctr"/>
                      <a:endParaRPr lang="en-US" sz="1600" b="1" dirty="0"/>
                    </a:p>
                  </a:txBody>
                  <a:tcPr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accent3"/>
                    </a:solidFill>
                  </a:tcPr>
                </a:tc>
                <a:tc hMerge="1">
                  <a:txBody>
                    <a:bodyPr/>
                    <a:lstStyle/>
                    <a:p>
                      <a:pPr algn="ctr"/>
                      <a:endParaRPr lang="en-US" sz="1600" b="1" dirty="0">
                        <a:latin typeface="+mn-lt"/>
                      </a:endParaRPr>
                    </a:p>
                  </a:txBody>
                  <a:tcPr marT="27432" marB="27432" anchor="ctr">
                    <a:lnL w="12700" cap="flat" cmpd="sng" algn="ctr">
                      <a:no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accent3"/>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t>During Follow-up</a:t>
                      </a:r>
                    </a:p>
                  </a:txBody>
                  <a:tcPr marT="27432" marB="27432"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hMerge="1">
                  <a:txBody>
                    <a:bodyPr/>
                    <a:lstStyle/>
                    <a:p>
                      <a:endParaRPr lang="en-US"/>
                    </a:p>
                  </a:txBody>
                  <a:tcPr/>
                </a:tc>
                <a:extLst>
                  <a:ext uri="{0D108BD9-81ED-4DB2-BD59-A6C34878D82A}">
                    <a16:rowId xmlns:a16="http://schemas.microsoft.com/office/drawing/2014/main" val="3713045037"/>
                  </a:ext>
                </a:extLst>
              </a:tr>
              <a:tr h="306502">
                <a:tc vMerge="1">
                  <a:txBody>
                    <a:bodyPr/>
                    <a:lstStyle/>
                    <a:p>
                      <a:pPr algn="l"/>
                      <a:endParaRPr lang="en-US" sz="1600" b="1" dirty="0">
                        <a:solidFill>
                          <a:schemeClr val="tx1"/>
                        </a:solidFill>
                        <a:latin typeface="+mn-lt"/>
                      </a:endParaRPr>
                    </a:p>
                  </a:txBody>
                  <a:tcPr marT="27432" marB="27432" anchor="ctr">
                    <a:lnL w="12700" cap="flat" cmpd="sng" algn="ctr">
                      <a:solidFill>
                        <a:schemeClr val="bg2">
                          <a:lumMod val="7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rgbClr val="006784"/>
                    </a:solidFill>
                  </a:tcPr>
                </a:tc>
                <a:tc gridSpan="2">
                  <a:txBody>
                    <a:bodyPr/>
                    <a:lstStyle/>
                    <a:p>
                      <a:pPr algn="ctr"/>
                      <a:r>
                        <a:rPr lang="en-US" sz="1600" b="1" dirty="0">
                          <a:solidFill>
                            <a:schemeClr val="tx1"/>
                          </a:solidFill>
                        </a:rPr>
                        <a:t>I+V (N=106)</a:t>
                      </a:r>
                      <a:endParaRPr lang="en-US" sz="1600" b="1" baseline="30000" dirty="0">
                        <a:solidFill>
                          <a:schemeClr val="tx1"/>
                        </a:solidFill>
                      </a:endParaRPr>
                    </a:p>
                  </a:txBody>
                  <a:tcPr marT="27432" marB="274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6784"/>
                    </a:solidFill>
                  </a:tcPr>
                </a:tc>
                <a:tc hMerge="1">
                  <a:txBody>
                    <a:bodyPr/>
                    <a:lstStyle/>
                    <a:p>
                      <a:pPr algn="ctr"/>
                      <a:r>
                        <a:rPr lang="en-US" sz="1600" b="1" dirty="0">
                          <a:solidFill>
                            <a:schemeClr val="tx1"/>
                          </a:solidFill>
                        </a:rPr>
                        <a:t>I+V</a:t>
                      </a:r>
                    </a:p>
                  </a:txBody>
                  <a:tcPr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rgbClr val="006784"/>
                    </a:solidFill>
                  </a:tcPr>
                </a:tc>
                <a:tc rowSpan="2">
                  <a:txBody>
                    <a:bodyPr/>
                    <a:lstStyle/>
                    <a:p>
                      <a:pPr algn="ctr"/>
                      <a:r>
                        <a:rPr lang="en-US" sz="1600" b="1" dirty="0" err="1">
                          <a:solidFill>
                            <a:schemeClr val="tx1"/>
                          </a:solidFill>
                          <a:latin typeface="+mn-lt"/>
                        </a:rPr>
                        <a:t>Clb+O</a:t>
                      </a:r>
                      <a:endParaRPr lang="en-US" sz="1600" b="1" dirty="0">
                        <a:solidFill>
                          <a:schemeClr val="tx1"/>
                        </a:solidFill>
                        <a:latin typeface="+mn-lt"/>
                      </a:endParaRPr>
                    </a:p>
                    <a:p>
                      <a:pPr algn="ctr"/>
                      <a:r>
                        <a:rPr lang="en-US" sz="1600" b="1" dirty="0">
                          <a:solidFill>
                            <a:schemeClr val="tx1"/>
                          </a:solidFill>
                          <a:latin typeface="+mn-lt"/>
                        </a:rPr>
                        <a:t>(N=105)</a:t>
                      </a:r>
                    </a:p>
                  </a:txBody>
                  <a:tcPr marT="27432" marB="274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rgbClr val="006784"/>
                    </a:solidFill>
                  </a:tcPr>
                </a:tc>
                <a:tc rowSpan="2">
                  <a:txBody>
                    <a:bodyPr/>
                    <a:lstStyle/>
                    <a:p>
                      <a:pPr algn="ctr"/>
                      <a:r>
                        <a:rPr lang="en-US" sz="1600" b="1" dirty="0">
                          <a:solidFill>
                            <a:schemeClr val="tx1"/>
                          </a:solidFill>
                          <a:latin typeface="+mn-lt"/>
                        </a:rPr>
                        <a:t>I+V </a:t>
                      </a:r>
                    </a:p>
                    <a:p>
                      <a:pPr algn="ctr"/>
                      <a:r>
                        <a:rPr lang="en-US" sz="1600" b="1" dirty="0">
                          <a:solidFill>
                            <a:schemeClr val="tx1"/>
                          </a:solidFill>
                          <a:latin typeface="+mn-lt"/>
                        </a:rPr>
                        <a:t>(N=106)</a:t>
                      </a:r>
                    </a:p>
                  </a:txBody>
                  <a:tcPr marT="27432" marB="2743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rgbClr val="006784"/>
                    </a:solidFill>
                  </a:tcPr>
                </a:tc>
                <a:tc rowSpan="2">
                  <a:txBody>
                    <a:bodyPr/>
                    <a:lstStyle/>
                    <a:p>
                      <a:pPr algn="ctr"/>
                      <a:r>
                        <a:rPr lang="en-US" sz="1600" b="1" dirty="0" err="1">
                          <a:solidFill>
                            <a:schemeClr val="tx1"/>
                          </a:solidFill>
                          <a:latin typeface="+mn-lt"/>
                        </a:rPr>
                        <a:t>Clb+O</a:t>
                      </a:r>
                      <a:r>
                        <a:rPr lang="en-US" sz="1600" b="1" dirty="0">
                          <a:solidFill>
                            <a:schemeClr val="tx1"/>
                          </a:solidFill>
                          <a:latin typeface="+mn-lt"/>
                        </a:rPr>
                        <a:t> </a:t>
                      </a:r>
                    </a:p>
                    <a:p>
                      <a:pPr algn="ctr"/>
                      <a:r>
                        <a:rPr lang="en-US" sz="1600" b="1" dirty="0">
                          <a:solidFill>
                            <a:schemeClr val="tx1"/>
                          </a:solidFill>
                          <a:latin typeface="+mn-lt"/>
                        </a:rPr>
                        <a:t>(N=105)</a:t>
                      </a:r>
                    </a:p>
                  </a:txBody>
                  <a:tcPr marT="27432" marB="27432"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rgbClr val="006784"/>
                    </a:solidFill>
                  </a:tcPr>
                </a:tc>
                <a:extLst>
                  <a:ext uri="{0D108BD9-81ED-4DB2-BD59-A6C34878D82A}">
                    <a16:rowId xmlns:a16="http://schemas.microsoft.com/office/drawing/2014/main" val="1822003547"/>
                  </a:ext>
                </a:extLst>
              </a:tr>
              <a:tr h="306502">
                <a:tc vMerge="1">
                  <a:txBody>
                    <a:bodyPr/>
                    <a:lstStyle/>
                    <a:p>
                      <a:pPr algn="l"/>
                      <a:endParaRPr lang="en-US" sz="1600" b="1" dirty="0">
                        <a:latin typeface="+mn-lt"/>
                      </a:endParaRPr>
                    </a:p>
                  </a:txBody>
                  <a:tcPr marT="27432" marB="27432"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rgbClr val="006784"/>
                    </a:solidFill>
                  </a:tcPr>
                </a:tc>
                <a:tc>
                  <a:txBody>
                    <a:bodyPr/>
                    <a:lstStyle/>
                    <a:p>
                      <a:pPr algn="ctr"/>
                      <a:r>
                        <a:rPr lang="en-US" sz="1600" b="1" dirty="0">
                          <a:solidFill>
                            <a:schemeClr val="tx1"/>
                          </a:solidFill>
                        </a:rPr>
                        <a:t>Ibr lead-in</a:t>
                      </a:r>
                    </a:p>
                  </a:txBody>
                  <a:tcPr marT="27432" marB="27432"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rgbClr val="006784"/>
                    </a:solidFill>
                  </a:tcPr>
                </a:tc>
                <a:tc>
                  <a:txBody>
                    <a:bodyPr/>
                    <a:lstStyle/>
                    <a:p>
                      <a:pPr algn="ctr"/>
                      <a:r>
                        <a:rPr lang="en-US" sz="1600" b="1" dirty="0">
                          <a:solidFill>
                            <a:schemeClr val="tx1"/>
                          </a:solidFill>
                        </a:rPr>
                        <a:t>I+V</a:t>
                      </a:r>
                    </a:p>
                  </a:txBody>
                  <a:tcPr marT="27432" marB="27432"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rgbClr val="006784"/>
                    </a:solidFill>
                  </a:tcPr>
                </a:tc>
                <a:tc vMerge="1">
                  <a:txBody>
                    <a:bodyPr/>
                    <a:lstStyle/>
                    <a:p>
                      <a:pPr algn="ctr"/>
                      <a:endParaRPr lang="en-US" sz="1600" b="1" dirty="0">
                        <a:solidFill>
                          <a:schemeClr val="tx1"/>
                        </a:solidFill>
                        <a:latin typeface="+mn-lt"/>
                      </a:endParaRPr>
                    </a:p>
                  </a:txBody>
                  <a:tcPr marT="27432" marB="27432"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rgbClr val="006784"/>
                    </a:solidFill>
                  </a:tcPr>
                </a:tc>
                <a:tc vMerge="1">
                  <a:txBody>
                    <a:bodyPr/>
                    <a:lstStyle/>
                    <a:p>
                      <a:pPr algn="ctr"/>
                      <a:endParaRPr lang="en-US" sz="1600" b="1" dirty="0">
                        <a:solidFill>
                          <a:schemeClr val="tx1"/>
                        </a:solidFill>
                        <a:latin typeface="+mn-lt"/>
                      </a:endParaRPr>
                    </a:p>
                  </a:txBody>
                  <a:tcPr marT="27432" marB="27432"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rgbClr val="006784"/>
                    </a:solidFill>
                  </a:tcPr>
                </a:tc>
                <a:tc vMerge="1">
                  <a:txBody>
                    <a:bodyPr/>
                    <a:lstStyle/>
                    <a:p>
                      <a:pPr algn="ctr"/>
                      <a:endParaRPr lang="en-US" sz="1600" b="1" dirty="0">
                        <a:solidFill>
                          <a:schemeClr val="tx1"/>
                        </a:solidFill>
                        <a:latin typeface="+mn-lt"/>
                      </a:endParaRPr>
                    </a:p>
                  </a:txBody>
                  <a:tcPr marT="27432" marB="27432"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rgbClr val="006784"/>
                    </a:solidFill>
                  </a:tcPr>
                </a:tc>
                <a:extLst>
                  <a:ext uri="{0D108BD9-81ED-4DB2-BD59-A6C34878D82A}">
                    <a16:rowId xmlns:a16="http://schemas.microsoft.com/office/drawing/2014/main" val="3276387531"/>
                  </a:ext>
                </a:extLst>
              </a:tr>
              <a:tr h="306502">
                <a:tc>
                  <a:txBody>
                    <a:bodyPr/>
                    <a:lstStyle/>
                    <a:p>
                      <a:pPr algn="l"/>
                      <a:r>
                        <a:rPr lang="en-US" sz="1600" b="1" dirty="0">
                          <a:solidFill>
                            <a:schemeClr val="bg2">
                              <a:lumMod val="75000"/>
                            </a:schemeClr>
                          </a:solidFill>
                          <a:latin typeface="+mn-lt"/>
                        </a:rPr>
                        <a:t>Total, n</a:t>
                      </a:r>
                    </a:p>
                  </a:txBody>
                  <a:tcPr marT="27432" marB="27432" anchor="ctr">
                    <a:lnL w="12700" cap="flat" cmpd="sng" algn="ctr">
                      <a:solidFill>
                        <a:schemeClr val="bg2">
                          <a:lumMod val="75000"/>
                        </a:schemeClr>
                      </a:solidFill>
                      <a:prstDash val="solid"/>
                      <a:round/>
                      <a:headEnd type="none" w="med" len="med"/>
                      <a:tailEnd type="none" w="med" len="med"/>
                    </a:lnL>
                    <a:lnR w="12700" cap="flat" cmpd="sng" algn="ctr">
                      <a:solidFill>
                        <a:srgbClr val="006784"/>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accent1">
                        <a:lumMod val="40000"/>
                        <a:lumOff val="60000"/>
                      </a:schemeClr>
                    </a:solidFill>
                  </a:tcPr>
                </a:tc>
                <a:tc>
                  <a:txBody>
                    <a:bodyPr/>
                    <a:lstStyle/>
                    <a:p>
                      <a:pPr algn="ctr"/>
                      <a:r>
                        <a:rPr lang="en-US" sz="1600" b="1" dirty="0">
                          <a:solidFill>
                            <a:schemeClr val="bg2">
                              <a:lumMod val="75000"/>
                            </a:schemeClr>
                          </a:solidFill>
                        </a:rPr>
                        <a:t>4</a:t>
                      </a:r>
                    </a:p>
                  </a:txBody>
                  <a:tcPr marT="27432" marB="27432" anchor="ctr">
                    <a:lnL w="12700" cap="flat" cmpd="sng" algn="ctr">
                      <a:solidFill>
                        <a:srgbClr val="00678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accent1">
                        <a:lumMod val="40000"/>
                        <a:lumOff val="60000"/>
                      </a:schemeClr>
                    </a:solidFill>
                  </a:tcPr>
                </a:tc>
                <a:tc>
                  <a:txBody>
                    <a:bodyPr/>
                    <a:lstStyle/>
                    <a:p>
                      <a:pPr algn="ctr"/>
                      <a:r>
                        <a:rPr lang="en-US" sz="1600" b="1" dirty="0">
                          <a:solidFill>
                            <a:schemeClr val="bg2">
                              <a:lumMod val="75000"/>
                            </a:schemeClr>
                          </a:solidFill>
                        </a:rPr>
                        <a:t>3</a:t>
                      </a:r>
                    </a:p>
                  </a:txBody>
                  <a:tcPr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accent1">
                        <a:lumMod val="40000"/>
                        <a:lumOff val="60000"/>
                      </a:schemeClr>
                    </a:solidFill>
                  </a:tcPr>
                </a:tc>
                <a:tc>
                  <a:txBody>
                    <a:bodyPr/>
                    <a:lstStyle/>
                    <a:p>
                      <a:pPr algn="ctr"/>
                      <a:r>
                        <a:rPr lang="en-US" sz="1600" b="1" dirty="0">
                          <a:solidFill>
                            <a:schemeClr val="bg2">
                              <a:lumMod val="75000"/>
                            </a:schemeClr>
                          </a:solidFill>
                          <a:latin typeface="+mn-lt"/>
                        </a:rPr>
                        <a:t>2</a:t>
                      </a:r>
                    </a:p>
                  </a:txBody>
                  <a:tcPr marT="27432" marB="27432" anchor="ctr">
                    <a:lnL w="12700" cap="flat" cmpd="sng" algn="ctr">
                      <a:noFill/>
                      <a:prstDash val="solid"/>
                      <a:round/>
                      <a:headEnd type="none" w="med" len="med"/>
                      <a:tailEnd type="none" w="med" len="med"/>
                    </a:lnL>
                    <a:lnR w="12700" cap="flat" cmpd="sng" algn="ctr">
                      <a:solidFill>
                        <a:srgbClr val="006784"/>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accent1">
                        <a:lumMod val="40000"/>
                        <a:lumOff val="60000"/>
                      </a:schemeClr>
                    </a:solidFill>
                  </a:tcPr>
                </a:tc>
                <a:tc>
                  <a:txBody>
                    <a:bodyPr/>
                    <a:lstStyle/>
                    <a:p>
                      <a:pPr algn="ctr"/>
                      <a:r>
                        <a:rPr lang="en-US" sz="1600" b="1" dirty="0">
                          <a:solidFill>
                            <a:schemeClr val="bg2">
                              <a:lumMod val="75000"/>
                            </a:schemeClr>
                          </a:solidFill>
                          <a:latin typeface="+mn-lt"/>
                        </a:rPr>
                        <a:t>4</a:t>
                      </a:r>
                    </a:p>
                  </a:txBody>
                  <a:tcPr marT="27432" marB="27432" anchor="ctr">
                    <a:lnL w="12700" cap="flat" cmpd="sng" algn="ctr">
                      <a:solidFill>
                        <a:srgbClr val="00678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accent1">
                        <a:lumMod val="40000"/>
                        <a:lumOff val="60000"/>
                      </a:schemeClr>
                    </a:solidFill>
                  </a:tcPr>
                </a:tc>
                <a:tc>
                  <a:txBody>
                    <a:bodyPr/>
                    <a:lstStyle/>
                    <a:p>
                      <a:pPr algn="ctr"/>
                      <a:r>
                        <a:rPr lang="en-US" sz="1600" b="1" dirty="0">
                          <a:solidFill>
                            <a:schemeClr val="bg2">
                              <a:lumMod val="75000"/>
                            </a:schemeClr>
                          </a:solidFill>
                          <a:latin typeface="+mn-lt"/>
                        </a:rPr>
                        <a:t>10</a:t>
                      </a:r>
                    </a:p>
                  </a:txBody>
                  <a:tcPr marT="27432" marB="27432" anchor="ctr">
                    <a:lnL w="12700" cap="flat" cmpd="sng" algn="ctr">
                      <a:no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404240734"/>
                  </a:ext>
                </a:extLst>
              </a:tr>
              <a:tr h="306502">
                <a:tc>
                  <a:txBody>
                    <a:bodyPr/>
                    <a:lstStyle/>
                    <a:p>
                      <a:pPr marL="227013" marR="0" lvl="0" indent="0" algn="l" defTabSz="1219170" rtl="0" eaLnBrk="1" fontAlgn="ctr" latinLnBrk="0" hangingPunct="1">
                        <a:lnSpc>
                          <a:spcPct val="100000"/>
                        </a:lnSpc>
                        <a:spcBef>
                          <a:spcPts val="0"/>
                        </a:spcBef>
                        <a:spcAft>
                          <a:spcPts val="0"/>
                        </a:spcAft>
                        <a:buClrTx/>
                        <a:buSzTx/>
                        <a:buFontTx/>
                        <a:buNone/>
                        <a:tabLst/>
                        <a:defRPr/>
                      </a:pPr>
                      <a:r>
                        <a:rPr lang="en-US" sz="1600" b="0" i="0" u="none" strike="noStrike" dirty="0">
                          <a:solidFill>
                            <a:schemeClr val="bg2">
                              <a:lumMod val="75000"/>
                            </a:schemeClr>
                          </a:solidFill>
                          <a:effectLst/>
                          <a:latin typeface="+mn-lt"/>
                        </a:rPr>
                        <a:t>Infections and Infestations</a:t>
                      </a:r>
                    </a:p>
                  </a:txBody>
                  <a:tcPr marL="85725" marR="9525" marT="9525" marB="0" anchor="ctr">
                    <a:lnL w="12700" cap="flat" cmpd="sng" algn="ctr">
                      <a:solidFill>
                        <a:schemeClr val="bg2">
                          <a:lumMod val="75000"/>
                        </a:schemeClr>
                      </a:solidFill>
                      <a:prstDash val="solid"/>
                      <a:round/>
                      <a:headEnd type="none" w="med" len="med"/>
                      <a:tailEnd type="none" w="med" len="med"/>
                    </a:lnL>
                    <a:lnR w="12700" cap="flat" cmpd="sng" algn="ctr">
                      <a:solidFill>
                        <a:srgbClr val="006784"/>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rPr>
                        <a:t>1</a:t>
                      </a:r>
                    </a:p>
                  </a:txBody>
                  <a:tcPr marT="27432" marB="27432" anchor="ctr">
                    <a:lnL w="12700" cap="flat" cmpd="sng" algn="ctr">
                      <a:solidFill>
                        <a:srgbClr val="00678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rPr>
                        <a:t>-</a:t>
                      </a:r>
                    </a:p>
                  </a:txBody>
                  <a:tcPr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latin typeface="+mn-lt"/>
                        </a:rPr>
                        <a:t>1</a:t>
                      </a:r>
                    </a:p>
                  </a:txBody>
                  <a:tcPr marT="27432" marB="27432" anchor="ctr">
                    <a:lnL w="12700" cap="flat" cmpd="sng" algn="ctr">
                      <a:noFill/>
                      <a:prstDash val="solid"/>
                      <a:round/>
                      <a:headEnd type="none" w="med" len="med"/>
                      <a:tailEnd type="none" w="med" len="med"/>
                    </a:lnL>
                    <a:lnR w="12700" cap="flat" cmpd="sng" algn="ctr">
                      <a:solidFill>
                        <a:srgbClr val="006784"/>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latin typeface="+mn-lt"/>
                        </a:rPr>
                        <a:t>2</a:t>
                      </a:r>
                    </a:p>
                  </a:txBody>
                  <a:tcPr marT="27432" marB="27432" anchor="ctr">
                    <a:lnL w="12700" cap="flat" cmpd="sng" algn="ctr">
                      <a:solidFill>
                        <a:srgbClr val="00678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latin typeface="+mn-lt"/>
                        </a:rPr>
                        <a:t>6</a:t>
                      </a:r>
                    </a:p>
                  </a:txBody>
                  <a:tcPr marT="27432" marB="27432" anchor="ctr">
                    <a:lnL w="12700" cap="flat" cmpd="sng" algn="ctr">
                      <a:no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219610528"/>
                  </a:ext>
                </a:extLst>
              </a:tr>
              <a:tr h="299349">
                <a:tc>
                  <a:txBody>
                    <a:bodyPr/>
                    <a:lstStyle/>
                    <a:p>
                      <a:pPr marL="227013" marR="0" lvl="0" indent="0" algn="l" defTabSz="1219170" rtl="0" eaLnBrk="1" fontAlgn="ctr" latinLnBrk="0" hangingPunct="1">
                        <a:lnSpc>
                          <a:spcPct val="100000"/>
                        </a:lnSpc>
                        <a:spcBef>
                          <a:spcPts val="0"/>
                        </a:spcBef>
                        <a:spcAft>
                          <a:spcPts val="0"/>
                        </a:spcAft>
                        <a:buClrTx/>
                        <a:buSzTx/>
                        <a:buFontTx/>
                        <a:buNone/>
                        <a:tabLst/>
                        <a:defRPr/>
                      </a:pPr>
                      <a:r>
                        <a:rPr lang="en-US" sz="1600" b="0" i="0" u="none" strike="noStrike" dirty="0">
                          <a:solidFill>
                            <a:schemeClr val="bg2">
                              <a:lumMod val="75000"/>
                            </a:schemeClr>
                          </a:solidFill>
                          <a:effectLst/>
                          <a:latin typeface="+mn-lt"/>
                        </a:rPr>
                        <a:t>Cardiac Disorders</a:t>
                      </a:r>
                    </a:p>
                  </a:txBody>
                  <a:tcPr marL="85725" marR="9525" marT="9525" marB="0" anchor="ctr">
                    <a:lnL w="12700" cap="flat" cmpd="sng" algn="ctr">
                      <a:solidFill>
                        <a:schemeClr val="bg2">
                          <a:lumMod val="75000"/>
                        </a:schemeClr>
                      </a:solidFill>
                      <a:prstDash val="solid"/>
                      <a:round/>
                      <a:headEnd type="none" w="med" len="med"/>
                      <a:tailEnd type="none" w="med" len="med"/>
                    </a:lnL>
                    <a:lnR w="12700" cap="flat" cmpd="sng" algn="ctr">
                      <a:solidFill>
                        <a:srgbClr val="006784"/>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rPr>
                        <a:t> 2</a:t>
                      </a:r>
                      <a:r>
                        <a:rPr lang="en-US" sz="1600" b="0" baseline="30000" dirty="0">
                          <a:solidFill>
                            <a:schemeClr val="bg2">
                              <a:lumMod val="75000"/>
                            </a:schemeClr>
                          </a:solidFill>
                        </a:rPr>
                        <a:t>a</a:t>
                      </a:r>
                    </a:p>
                  </a:txBody>
                  <a:tcPr marT="27432" marB="27432" anchor="ctr">
                    <a:lnL w="12700" cap="flat" cmpd="sng" algn="ctr">
                      <a:solidFill>
                        <a:srgbClr val="00678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baseline="30000" dirty="0">
                          <a:solidFill>
                            <a:schemeClr val="bg2">
                              <a:lumMod val="75000"/>
                            </a:schemeClr>
                          </a:solidFill>
                        </a:rPr>
                        <a:t>-</a:t>
                      </a:r>
                    </a:p>
                  </a:txBody>
                  <a:tcPr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latin typeface="+mn-lt"/>
                        </a:rPr>
                        <a:t>-</a:t>
                      </a:r>
                    </a:p>
                  </a:txBody>
                  <a:tcPr marT="27432" marB="27432" anchor="ctr">
                    <a:lnL w="12700" cap="flat" cmpd="sng" algn="ctr">
                      <a:noFill/>
                      <a:prstDash val="solid"/>
                      <a:round/>
                      <a:headEnd type="none" w="med" len="med"/>
                      <a:tailEnd type="none" w="med" len="med"/>
                    </a:lnL>
                    <a:lnR w="12700" cap="flat" cmpd="sng" algn="ctr">
                      <a:solidFill>
                        <a:srgbClr val="006784"/>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latin typeface="+mn-lt"/>
                        </a:rPr>
                        <a:t>-</a:t>
                      </a:r>
                    </a:p>
                  </a:txBody>
                  <a:tcPr marT="27432" marB="27432" anchor="ctr">
                    <a:lnL w="12700" cap="flat" cmpd="sng" algn="ctr">
                      <a:solidFill>
                        <a:srgbClr val="00678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latin typeface="+mn-lt"/>
                        </a:rPr>
                        <a:t>2</a:t>
                      </a:r>
                    </a:p>
                  </a:txBody>
                  <a:tcPr marT="27432" marB="27432" anchor="ctr">
                    <a:lnL w="12700" cap="flat" cmpd="sng" algn="ctr">
                      <a:no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1790466552"/>
                  </a:ext>
                </a:extLst>
              </a:tr>
              <a:tr h="299349">
                <a:tc>
                  <a:txBody>
                    <a:bodyPr/>
                    <a:lstStyle/>
                    <a:p>
                      <a:pPr marL="227013" marR="0" lvl="0" indent="0" algn="l" defTabSz="1219170" rtl="0" eaLnBrk="1" fontAlgn="ctr" latinLnBrk="0" hangingPunct="1">
                        <a:lnSpc>
                          <a:spcPct val="100000"/>
                        </a:lnSpc>
                        <a:spcBef>
                          <a:spcPts val="0"/>
                        </a:spcBef>
                        <a:spcAft>
                          <a:spcPts val="0"/>
                        </a:spcAft>
                        <a:buClrTx/>
                        <a:buSzTx/>
                        <a:buFontTx/>
                        <a:buNone/>
                        <a:tabLst/>
                        <a:defRPr/>
                      </a:pPr>
                      <a:r>
                        <a:rPr lang="en-US" sz="1600" b="0" i="0" u="none" strike="noStrike" dirty="0">
                          <a:solidFill>
                            <a:schemeClr val="bg2">
                              <a:lumMod val="75000"/>
                            </a:schemeClr>
                          </a:solidFill>
                          <a:effectLst/>
                          <a:latin typeface="+mn-lt"/>
                        </a:rPr>
                        <a:t>General Disorders (Sudden Death)</a:t>
                      </a:r>
                      <a:endParaRPr lang="en-US" sz="1600" b="0" i="0" u="none" strike="noStrike" baseline="30000" dirty="0">
                        <a:solidFill>
                          <a:schemeClr val="bg2">
                            <a:lumMod val="75000"/>
                          </a:schemeClr>
                        </a:solidFill>
                        <a:effectLst/>
                        <a:latin typeface="+mn-lt"/>
                      </a:endParaRPr>
                    </a:p>
                  </a:txBody>
                  <a:tcPr marL="85725" marR="9525" marT="9525" marB="0" anchor="ctr">
                    <a:lnL w="12700" cap="flat" cmpd="sng" algn="ctr">
                      <a:solidFill>
                        <a:schemeClr val="bg2">
                          <a:lumMod val="75000"/>
                        </a:schemeClr>
                      </a:solidFill>
                      <a:prstDash val="solid"/>
                      <a:round/>
                      <a:headEnd type="none" w="med" len="med"/>
                      <a:tailEnd type="none" w="med" len="med"/>
                    </a:lnL>
                    <a:lnR w="12700" cap="flat" cmpd="sng" algn="ctr">
                      <a:solidFill>
                        <a:srgbClr val="006784"/>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rPr>
                        <a:t>-</a:t>
                      </a:r>
                    </a:p>
                  </a:txBody>
                  <a:tcPr marT="27432" marB="27432" anchor="ctr">
                    <a:lnL w="12700" cap="flat" cmpd="sng" algn="ctr">
                      <a:solidFill>
                        <a:srgbClr val="00678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rPr>
                        <a:t>2</a:t>
                      </a:r>
                    </a:p>
                  </a:txBody>
                  <a:tcPr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latin typeface="+mn-lt"/>
                        </a:rPr>
                        <a:t>-</a:t>
                      </a:r>
                    </a:p>
                  </a:txBody>
                  <a:tcPr marT="27432" marB="27432" anchor="ctr">
                    <a:lnL w="12700" cap="flat" cmpd="sng" algn="ctr">
                      <a:noFill/>
                      <a:prstDash val="solid"/>
                      <a:round/>
                      <a:headEnd type="none" w="med" len="med"/>
                      <a:tailEnd type="none" w="med" len="med"/>
                    </a:lnL>
                    <a:lnR w="12700" cap="flat" cmpd="sng" algn="ctr">
                      <a:solidFill>
                        <a:srgbClr val="006784"/>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latin typeface="+mn-lt"/>
                        </a:rPr>
                        <a:t>1</a:t>
                      </a:r>
                    </a:p>
                  </a:txBody>
                  <a:tcPr marT="27432" marB="27432" anchor="ctr">
                    <a:lnL w="12700" cap="flat" cmpd="sng" algn="ctr">
                      <a:solidFill>
                        <a:srgbClr val="00678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latin typeface="+mn-lt"/>
                        </a:rPr>
                        <a:t>-</a:t>
                      </a:r>
                    </a:p>
                  </a:txBody>
                  <a:tcPr marT="27432" marB="27432" anchor="ctr">
                    <a:lnL w="12700" cap="flat" cmpd="sng" algn="ctr">
                      <a:no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857237992"/>
                  </a:ext>
                </a:extLst>
              </a:tr>
              <a:tr h="299349">
                <a:tc>
                  <a:txBody>
                    <a:bodyPr/>
                    <a:lstStyle/>
                    <a:p>
                      <a:pPr marL="227013" marR="0" lvl="0" indent="0" algn="l" defTabSz="1219170" rtl="0" eaLnBrk="1" fontAlgn="ctr" latinLnBrk="0" hangingPunct="1">
                        <a:lnSpc>
                          <a:spcPct val="100000"/>
                        </a:lnSpc>
                        <a:spcBef>
                          <a:spcPts val="0"/>
                        </a:spcBef>
                        <a:spcAft>
                          <a:spcPts val="0"/>
                        </a:spcAft>
                        <a:buClrTx/>
                        <a:buSzTx/>
                        <a:buFontTx/>
                        <a:buNone/>
                        <a:tabLst/>
                        <a:defRPr/>
                      </a:pPr>
                      <a:r>
                        <a:rPr lang="en-US" sz="1600" b="0" i="0" u="none" strike="noStrike" dirty="0">
                          <a:solidFill>
                            <a:schemeClr val="bg2">
                              <a:lumMod val="75000"/>
                            </a:schemeClr>
                          </a:solidFill>
                          <a:effectLst/>
                          <a:latin typeface="+mn-lt"/>
                        </a:rPr>
                        <a:t>Neoplasm</a:t>
                      </a:r>
                    </a:p>
                  </a:txBody>
                  <a:tcPr marL="85725" marR="9525" marT="9525" marB="0" anchor="ctr">
                    <a:lnL w="12700" cap="flat" cmpd="sng" algn="ctr">
                      <a:solidFill>
                        <a:schemeClr val="bg2">
                          <a:lumMod val="75000"/>
                        </a:schemeClr>
                      </a:solidFill>
                      <a:prstDash val="solid"/>
                      <a:round/>
                      <a:headEnd type="none" w="med" len="med"/>
                      <a:tailEnd type="none" w="med" len="med"/>
                    </a:lnL>
                    <a:lnR w="12700" cap="flat" cmpd="sng" algn="ctr">
                      <a:solidFill>
                        <a:srgbClr val="006784"/>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rPr>
                        <a:t>1</a:t>
                      </a:r>
                    </a:p>
                  </a:txBody>
                  <a:tcPr marT="27432" marB="27432" anchor="ctr">
                    <a:lnL w="12700" cap="flat" cmpd="sng" algn="ctr">
                      <a:solidFill>
                        <a:srgbClr val="00678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rPr>
                        <a:t>-</a:t>
                      </a:r>
                    </a:p>
                  </a:txBody>
                  <a:tcPr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latin typeface="+mn-lt"/>
                        </a:rPr>
                        <a:t>-</a:t>
                      </a:r>
                    </a:p>
                  </a:txBody>
                  <a:tcPr marT="27432" marB="27432" anchor="ctr">
                    <a:lnL w="12700" cap="flat" cmpd="sng" algn="ctr">
                      <a:noFill/>
                      <a:prstDash val="solid"/>
                      <a:round/>
                      <a:headEnd type="none" w="med" len="med"/>
                      <a:tailEnd type="none" w="med" len="med"/>
                    </a:lnL>
                    <a:lnR w="12700" cap="flat" cmpd="sng" algn="ctr">
                      <a:solidFill>
                        <a:srgbClr val="006784"/>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latin typeface="+mn-lt"/>
                        </a:rPr>
                        <a:t>-</a:t>
                      </a:r>
                    </a:p>
                  </a:txBody>
                  <a:tcPr marT="27432" marB="27432" anchor="ctr">
                    <a:lnL w="12700" cap="flat" cmpd="sng" algn="ctr">
                      <a:solidFill>
                        <a:srgbClr val="00678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latin typeface="+mn-lt"/>
                        </a:rPr>
                        <a:t>-</a:t>
                      </a:r>
                    </a:p>
                  </a:txBody>
                  <a:tcPr marT="27432" marB="27432" anchor="ctr">
                    <a:lnL w="12700" cap="flat" cmpd="sng" algn="ctr">
                      <a:no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1579105550"/>
                  </a:ext>
                </a:extLst>
              </a:tr>
              <a:tr h="299349">
                <a:tc>
                  <a:txBody>
                    <a:bodyPr/>
                    <a:lstStyle/>
                    <a:p>
                      <a:pPr marL="227013" marR="0" lvl="0" indent="0" algn="l" defTabSz="1219170" rtl="0" eaLnBrk="1" fontAlgn="ctr" latinLnBrk="0" hangingPunct="1">
                        <a:lnSpc>
                          <a:spcPct val="100000"/>
                        </a:lnSpc>
                        <a:spcBef>
                          <a:spcPts val="0"/>
                        </a:spcBef>
                        <a:spcAft>
                          <a:spcPts val="0"/>
                        </a:spcAft>
                        <a:buClrTx/>
                        <a:buSzTx/>
                        <a:buFontTx/>
                        <a:buNone/>
                        <a:tabLst/>
                        <a:defRPr/>
                      </a:pPr>
                      <a:r>
                        <a:rPr lang="en-US" sz="1600" b="0" i="0" u="none" strike="noStrike" dirty="0">
                          <a:solidFill>
                            <a:schemeClr val="bg2">
                              <a:lumMod val="75000"/>
                            </a:schemeClr>
                          </a:solidFill>
                          <a:effectLst/>
                          <a:latin typeface="+mn-lt"/>
                        </a:rPr>
                        <a:t>Nervous System Disorders</a:t>
                      </a:r>
                    </a:p>
                  </a:txBody>
                  <a:tcPr marL="85725" marR="9525" marT="9525" marB="0" anchor="ctr">
                    <a:lnL w="12700" cap="flat" cmpd="sng" algn="ctr">
                      <a:solidFill>
                        <a:schemeClr val="bg2">
                          <a:lumMod val="75000"/>
                        </a:schemeClr>
                      </a:solidFill>
                      <a:prstDash val="solid"/>
                      <a:round/>
                      <a:headEnd type="none" w="med" len="med"/>
                      <a:tailEnd type="none" w="med" len="med"/>
                    </a:lnL>
                    <a:lnR w="12700" cap="flat" cmpd="sng" algn="ctr">
                      <a:solidFill>
                        <a:srgbClr val="006784"/>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rPr>
                        <a:t>-</a:t>
                      </a:r>
                    </a:p>
                  </a:txBody>
                  <a:tcPr marT="27432" marB="27432" anchor="ctr">
                    <a:lnL w="12700" cap="flat" cmpd="sng" algn="ctr">
                      <a:solidFill>
                        <a:srgbClr val="00678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rPr>
                        <a:t>1</a:t>
                      </a:r>
                    </a:p>
                  </a:txBody>
                  <a:tcPr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latin typeface="+mn-lt"/>
                        </a:rPr>
                        <a:t>-</a:t>
                      </a:r>
                    </a:p>
                  </a:txBody>
                  <a:tcPr marT="27432" marB="27432" anchor="ctr">
                    <a:lnL w="12700" cap="flat" cmpd="sng" algn="ctr">
                      <a:noFill/>
                      <a:prstDash val="solid"/>
                      <a:round/>
                      <a:headEnd type="none" w="med" len="med"/>
                      <a:tailEnd type="none" w="med" len="med"/>
                    </a:lnL>
                    <a:lnR w="12700" cap="flat" cmpd="sng" algn="ctr">
                      <a:solidFill>
                        <a:srgbClr val="006784"/>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latin typeface="+mn-lt"/>
                        </a:rPr>
                        <a:t>-</a:t>
                      </a:r>
                    </a:p>
                  </a:txBody>
                  <a:tcPr marT="27432" marB="27432" anchor="ctr">
                    <a:lnL w="12700" cap="flat" cmpd="sng" algn="ctr">
                      <a:solidFill>
                        <a:srgbClr val="00678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algn="ctr"/>
                      <a:r>
                        <a:rPr lang="en-US" sz="1600" b="0" dirty="0">
                          <a:solidFill>
                            <a:schemeClr val="bg2">
                              <a:lumMod val="75000"/>
                            </a:schemeClr>
                          </a:solidFill>
                          <a:latin typeface="+mn-lt"/>
                        </a:rPr>
                        <a:t>1</a:t>
                      </a:r>
                    </a:p>
                  </a:txBody>
                  <a:tcPr marT="27432" marB="27432" anchor="ctr">
                    <a:lnL w="12700" cap="flat" cmpd="sng" algn="ctr">
                      <a:no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4019610425"/>
                  </a:ext>
                </a:extLst>
              </a:tr>
              <a:tr h="301347">
                <a:tc>
                  <a:txBody>
                    <a:bodyPr/>
                    <a:lstStyle/>
                    <a:p>
                      <a:pPr marL="227013" indent="0" algn="l" fontAlgn="ctr"/>
                      <a:r>
                        <a:rPr lang="en-US" sz="1600" b="0" i="0" u="none" strike="noStrike" dirty="0">
                          <a:solidFill>
                            <a:schemeClr val="bg2">
                              <a:lumMod val="75000"/>
                            </a:schemeClr>
                          </a:solidFill>
                          <a:effectLst/>
                          <a:latin typeface="+mn-lt"/>
                        </a:rPr>
                        <a:t>Hepatobiliary Disorders</a:t>
                      </a:r>
                    </a:p>
                  </a:txBody>
                  <a:tcPr marL="85725" marR="9525" marT="9525" marB="0" anchor="ctr">
                    <a:lnL w="12700" cap="flat" cmpd="sng" algn="ctr">
                      <a:solidFill>
                        <a:schemeClr val="bg2">
                          <a:lumMod val="75000"/>
                        </a:schemeClr>
                      </a:solidFill>
                      <a:prstDash val="solid"/>
                      <a:round/>
                      <a:headEnd type="none" w="med" len="med"/>
                      <a:tailEnd type="none" w="med" len="med"/>
                    </a:lnL>
                    <a:lnR w="12700" cap="flat" cmpd="sng" algn="ctr">
                      <a:solidFill>
                        <a:srgbClr val="006784"/>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marL="0" indent="0" algn="ctr" fontAlgn="ctr"/>
                      <a:r>
                        <a:rPr lang="en-US" sz="1600" b="0" i="0" u="none" strike="noStrike" dirty="0">
                          <a:solidFill>
                            <a:schemeClr val="bg2">
                              <a:lumMod val="75000"/>
                            </a:schemeClr>
                          </a:solidFill>
                          <a:effectLst/>
                          <a:latin typeface="+mn-lt"/>
                        </a:rPr>
                        <a:t>-</a:t>
                      </a:r>
                    </a:p>
                  </a:txBody>
                  <a:tcPr marL="9525" marR="9525" marT="9525" marB="0" anchor="ctr">
                    <a:lnL w="12700" cap="flat" cmpd="sng" algn="ctr">
                      <a:solidFill>
                        <a:srgbClr val="00678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marL="0" indent="0" algn="ctr" fontAlgn="ctr"/>
                      <a:r>
                        <a:rPr lang="en-US" sz="1600" b="0" i="0" u="none" strike="noStrike" dirty="0">
                          <a:solidFill>
                            <a:schemeClr val="bg2">
                              <a:lumMod val="75000"/>
                            </a:schemeClr>
                          </a:solidFill>
                          <a:effectLst/>
                          <a:latin typeface="+mn-lt"/>
                        </a:rPr>
                        <a:t>-</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marL="0" indent="0" algn="ctr" fontAlgn="ctr"/>
                      <a:r>
                        <a:rPr lang="en-US" sz="1600" b="0" i="0" u="none" strike="noStrike" dirty="0">
                          <a:solidFill>
                            <a:schemeClr val="bg2">
                              <a:lumMod val="75000"/>
                            </a:schemeClr>
                          </a:solidFill>
                          <a:effectLst/>
                          <a:latin typeface="+mn-lt"/>
                        </a:rPr>
                        <a:t>1</a:t>
                      </a:r>
                    </a:p>
                  </a:txBody>
                  <a:tcPr marL="9525" marR="9525" marT="9525" marB="0" anchor="ctr">
                    <a:lnL w="12700" cap="flat" cmpd="sng" algn="ctr">
                      <a:noFill/>
                      <a:prstDash val="solid"/>
                      <a:round/>
                      <a:headEnd type="none" w="med" len="med"/>
                      <a:tailEnd type="none" w="med" len="med"/>
                    </a:lnL>
                    <a:lnR w="12700" cap="flat" cmpd="sng" algn="ctr">
                      <a:solidFill>
                        <a:srgbClr val="006784"/>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marL="0" indent="0" algn="ctr" fontAlgn="ctr"/>
                      <a:r>
                        <a:rPr lang="en-US" sz="1600" b="0" i="0" u="none" strike="noStrike" dirty="0">
                          <a:solidFill>
                            <a:schemeClr val="bg2">
                              <a:lumMod val="75000"/>
                            </a:schemeClr>
                          </a:solidFill>
                          <a:effectLst/>
                          <a:latin typeface="+mn-lt"/>
                        </a:rPr>
                        <a:t>-</a:t>
                      </a:r>
                    </a:p>
                  </a:txBody>
                  <a:tcPr marL="9525" marR="9525" marT="9525" marB="0" anchor="ctr">
                    <a:lnL w="12700" cap="flat" cmpd="sng" algn="ctr">
                      <a:solidFill>
                        <a:srgbClr val="00678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marL="0" indent="0" algn="ctr" fontAlgn="ctr"/>
                      <a:r>
                        <a:rPr lang="en-US" sz="1600" b="0" i="0" u="none" strike="noStrike" dirty="0">
                          <a:solidFill>
                            <a:schemeClr val="bg2">
                              <a:lumMod val="75000"/>
                            </a:schemeClr>
                          </a:solidFill>
                          <a:effectLst/>
                          <a:latin typeface="+mn-lt"/>
                        </a:rPr>
                        <a:t>-</a:t>
                      </a:r>
                    </a:p>
                  </a:txBody>
                  <a:tcPr marL="9525" marR="9525" marT="9525" marB="0" anchor="ctr">
                    <a:lnL w="12700" cap="flat" cmpd="sng" algn="ctr">
                      <a:no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2994529860"/>
                  </a:ext>
                </a:extLst>
              </a:tr>
              <a:tr h="299223">
                <a:tc>
                  <a:txBody>
                    <a:bodyPr/>
                    <a:lstStyle/>
                    <a:p>
                      <a:pPr marL="227013" marR="0" lvl="0" indent="0" algn="l" defTabSz="1219170" rtl="0" eaLnBrk="1" fontAlgn="ctr" latinLnBrk="0" hangingPunct="1">
                        <a:lnSpc>
                          <a:spcPct val="100000"/>
                        </a:lnSpc>
                        <a:spcBef>
                          <a:spcPts val="0"/>
                        </a:spcBef>
                        <a:spcAft>
                          <a:spcPts val="0"/>
                        </a:spcAft>
                        <a:buClrTx/>
                        <a:buSzTx/>
                        <a:buFontTx/>
                        <a:buNone/>
                        <a:tabLst/>
                        <a:defRPr/>
                      </a:pPr>
                      <a:r>
                        <a:rPr lang="en-US" sz="1600" b="0" i="0" u="none" strike="noStrike" dirty="0">
                          <a:solidFill>
                            <a:schemeClr val="bg2">
                              <a:lumMod val="75000"/>
                            </a:schemeClr>
                          </a:solidFill>
                          <a:effectLst/>
                          <a:latin typeface="+mn-lt"/>
                        </a:rPr>
                        <a:t>Respiratory, Thoracic, Mediastinal Dis.</a:t>
                      </a:r>
                    </a:p>
                  </a:txBody>
                  <a:tcPr marL="85725" marR="9525" marT="9525" marB="0" anchor="ctr">
                    <a:lnL w="12700" cap="flat" cmpd="sng" algn="ctr">
                      <a:solidFill>
                        <a:schemeClr val="bg2">
                          <a:lumMod val="75000"/>
                        </a:schemeClr>
                      </a:solidFill>
                      <a:prstDash val="solid"/>
                      <a:round/>
                      <a:headEnd type="none" w="med" len="med"/>
                      <a:tailEnd type="none" w="med" len="med"/>
                    </a:lnL>
                    <a:lnR w="12700" cap="flat" cmpd="sng" algn="ctr">
                      <a:solidFill>
                        <a:srgbClr val="006784"/>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marL="0" indent="0" algn="ctr" fontAlgn="ctr"/>
                      <a:r>
                        <a:rPr lang="en-US" sz="1600" b="0" i="0" u="none" strike="noStrike" dirty="0">
                          <a:solidFill>
                            <a:schemeClr val="bg2">
                              <a:lumMod val="75000"/>
                            </a:schemeClr>
                          </a:solidFill>
                          <a:effectLst/>
                          <a:latin typeface="+mn-lt"/>
                        </a:rPr>
                        <a:t>-</a:t>
                      </a:r>
                    </a:p>
                  </a:txBody>
                  <a:tcPr marL="9525" marR="9525" marT="9525" marB="0" anchor="ctr">
                    <a:lnL w="12700" cap="flat" cmpd="sng" algn="ctr">
                      <a:solidFill>
                        <a:srgbClr val="00678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marL="0" indent="0" algn="ctr" fontAlgn="ctr"/>
                      <a:r>
                        <a:rPr lang="en-US" sz="1600" b="0" i="0" u="none" strike="noStrike" dirty="0">
                          <a:solidFill>
                            <a:schemeClr val="bg2">
                              <a:lumMod val="75000"/>
                            </a:schemeClr>
                          </a:solidFill>
                          <a:effectLst/>
                          <a:latin typeface="+mn-lt"/>
                        </a:rPr>
                        <a:t>-</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marL="0" indent="0" algn="ctr" fontAlgn="ctr"/>
                      <a:r>
                        <a:rPr lang="en-US" sz="1600" b="0" i="0" u="none" strike="noStrike" dirty="0">
                          <a:solidFill>
                            <a:schemeClr val="bg2">
                              <a:lumMod val="75000"/>
                            </a:schemeClr>
                          </a:solidFill>
                          <a:effectLst/>
                          <a:latin typeface="+mn-lt"/>
                        </a:rPr>
                        <a:t>-</a:t>
                      </a:r>
                    </a:p>
                  </a:txBody>
                  <a:tcPr marL="9525" marR="9525" marT="9525" marB="0" anchor="ctr">
                    <a:lnL w="12700" cap="flat" cmpd="sng" algn="ctr">
                      <a:noFill/>
                      <a:prstDash val="solid"/>
                      <a:round/>
                      <a:headEnd type="none" w="med" len="med"/>
                      <a:tailEnd type="none" w="med" len="med"/>
                    </a:lnL>
                    <a:lnR w="12700" cap="flat" cmpd="sng" algn="ctr">
                      <a:solidFill>
                        <a:srgbClr val="006784"/>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marL="0" indent="0" algn="ctr" fontAlgn="ctr"/>
                      <a:r>
                        <a:rPr lang="en-US" sz="1600" b="0" i="0" u="none" strike="noStrike" dirty="0">
                          <a:solidFill>
                            <a:schemeClr val="bg2">
                              <a:lumMod val="75000"/>
                            </a:schemeClr>
                          </a:solidFill>
                          <a:effectLst/>
                          <a:latin typeface="+mn-lt"/>
                        </a:rPr>
                        <a:t>-</a:t>
                      </a:r>
                    </a:p>
                  </a:txBody>
                  <a:tcPr marL="9525" marR="9525" marT="9525" marB="0" anchor="ctr">
                    <a:lnL w="12700" cap="flat" cmpd="sng" algn="ctr">
                      <a:solidFill>
                        <a:srgbClr val="00678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marL="0" indent="0" algn="ctr" fontAlgn="ctr"/>
                      <a:r>
                        <a:rPr lang="en-US" sz="1600" b="0" i="0" u="none" strike="noStrike" dirty="0">
                          <a:solidFill>
                            <a:schemeClr val="bg2">
                              <a:lumMod val="75000"/>
                            </a:schemeClr>
                          </a:solidFill>
                          <a:effectLst/>
                          <a:latin typeface="+mn-lt"/>
                        </a:rPr>
                        <a:t>1</a:t>
                      </a:r>
                    </a:p>
                  </a:txBody>
                  <a:tcPr marL="9525" marR="9525" marT="9525" marB="0" anchor="ctr">
                    <a:lnL w="12700" cap="flat" cmpd="sng" algn="ctr">
                      <a:no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4043227901"/>
                  </a:ext>
                </a:extLst>
              </a:tr>
              <a:tr h="309321">
                <a:tc>
                  <a:txBody>
                    <a:bodyPr/>
                    <a:lstStyle/>
                    <a:p>
                      <a:pPr marL="228600" indent="0" algn="l" fontAlgn="ctr"/>
                      <a:r>
                        <a:rPr lang="en-US" sz="1600" b="0" i="0" u="none" strike="noStrike" baseline="0" dirty="0">
                          <a:solidFill>
                            <a:schemeClr val="bg2">
                              <a:lumMod val="75000"/>
                            </a:schemeClr>
                          </a:solidFill>
                          <a:effectLst/>
                          <a:latin typeface="+mn-lt"/>
                        </a:rPr>
                        <a:t>Progressive Disease/Richter’s Transform.</a:t>
                      </a:r>
                    </a:p>
                  </a:txBody>
                  <a:tcPr marL="85725" marR="9525" marT="9525" marB="0" anchor="ctr">
                    <a:lnL w="12700" cap="flat" cmpd="sng" algn="ctr">
                      <a:solidFill>
                        <a:schemeClr val="bg2">
                          <a:lumMod val="75000"/>
                        </a:schemeClr>
                      </a:solidFill>
                      <a:prstDash val="solid"/>
                      <a:round/>
                      <a:headEnd type="none" w="med" len="med"/>
                      <a:tailEnd type="none" w="med" len="med"/>
                    </a:lnL>
                    <a:lnR w="12700" cap="flat" cmpd="sng" algn="ctr">
                      <a:solidFill>
                        <a:srgbClr val="006784"/>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marL="0" indent="0" algn="ctr" fontAlgn="ctr"/>
                      <a:r>
                        <a:rPr lang="en-US" sz="1600" b="0" i="0" u="none" strike="noStrike" baseline="0" dirty="0">
                          <a:solidFill>
                            <a:schemeClr val="bg2">
                              <a:lumMod val="75000"/>
                            </a:schemeClr>
                          </a:solidFill>
                          <a:effectLst/>
                          <a:latin typeface="+mn-lt"/>
                        </a:rPr>
                        <a:t>-</a:t>
                      </a:r>
                    </a:p>
                  </a:txBody>
                  <a:tcPr marL="9525" marR="9525" marT="9525" marB="0" anchor="ctr">
                    <a:lnL w="12700" cap="flat" cmpd="sng" algn="ctr">
                      <a:solidFill>
                        <a:srgbClr val="00678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marL="0" indent="0" algn="ctr" fontAlgn="ctr"/>
                      <a:r>
                        <a:rPr lang="en-US" sz="1600" b="0" i="0" u="none" strike="noStrike" baseline="0" dirty="0">
                          <a:solidFill>
                            <a:schemeClr val="bg2">
                              <a:lumMod val="75000"/>
                            </a:schemeClr>
                          </a:solidFill>
                          <a:effectLst/>
                          <a:latin typeface="+mn-lt"/>
                        </a:rPr>
                        <a:t>-</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marL="0" indent="0" algn="ctr" fontAlgn="ctr"/>
                      <a:r>
                        <a:rPr lang="en-US" sz="1600" b="0" i="0" u="none" strike="noStrike" dirty="0">
                          <a:solidFill>
                            <a:schemeClr val="bg2">
                              <a:lumMod val="75000"/>
                            </a:schemeClr>
                          </a:solidFill>
                          <a:effectLst/>
                          <a:latin typeface="+mn-lt"/>
                        </a:rPr>
                        <a:t>-</a:t>
                      </a:r>
                    </a:p>
                  </a:txBody>
                  <a:tcPr marL="9525" marR="9525" marT="9525" marB="0" anchor="ctr">
                    <a:lnL w="12700" cap="flat" cmpd="sng" algn="ctr">
                      <a:noFill/>
                      <a:prstDash val="solid"/>
                      <a:round/>
                      <a:headEnd type="none" w="med" len="med"/>
                      <a:tailEnd type="none" w="med" len="med"/>
                    </a:lnL>
                    <a:lnR w="12700" cap="flat" cmpd="sng" algn="ctr">
                      <a:solidFill>
                        <a:srgbClr val="006784"/>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marL="0" indent="0" algn="ctr" fontAlgn="ctr"/>
                      <a:r>
                        <a:rPr lang="en-US" sz="1600" b="0" i="0" u="none" strike="noStrike" dirty="0">
                          <a:solidFill>
                            <a:schemeClr val="bg2">
                              <a:lumMod val="75000"/>
                            </a:schemeClr>
                          </a:solidFill>
                          <a:effectLst/>
                          <a:latin typeface="+mn-lt"/>
                        </a:rPr>
                        <a:t>1</a:t>
                      </a:r>
                    </a:p>
                  </a:txBody>
                  <a:tcPr marL="9525" marR="9525" marT="9525" marB="0" anchor="ctr">
                    <a:lnL w="12700" cap="flat" cmpd="sng" algn="ctr">
                      <a:solidFill>
                        <a:srgbClr val="00678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tc>
                  <a:txBody>
                    <a:bodyPr/>
                    <a:lstStyle/>
                    <a:p>
                      <a:pPr marL="0" indent="0" algn="ctr" fontAlgn="ctr"/>
                      <a:r>
                        <a:rPr lang="en-US" sz="1600" b="0" i="0" u="none" strike="noStrike" dirty="0">
                          <a:solidFill>
                            <a:schemeClr val="bg2">
                              <a:lumMod val="75000"/>
                            </a:schemeClr>
                          </a:solidFill>
                          <a:effectLst/>
                          <a:latin typeface="+mn-lt"/>
                        </a:rPr>
                        <a:t>-</a:t>
                      </a:r>
                    </a:p>
                  </a:txBody>
                  <a:tcPr marL="9525" marR="9525" marT="9525" marB="0" anchor="ctr">
                    <a:lnL w="12700" cap="flat" cmpd="sng" algn="ctr">
                      <a:noFill/>
                      <a:prstDash val="solid"/>
                      <a:round/>
                      <a:headEnd type="none" w="med" len="med"/>
                      <a:tailEnd type="none" w="med" len="med"/>
                    </a:lnL>
                    <a:lnR w="12700" cap="flat" cmpd="sng" algn="ctr">
                      <a:solidFill>
                        <a:schemeClr val="bg2">
                          <a:lumMod val="75000"/>
                        </a:schemeClr>
                      </a:solidFill>
                      <a:prstDash val="solid"/>
                      <a:round/>
                      <a:headEnd type="none" w="med" len="med"/>
                      <a:tailEnd type="none" w="med" len="med"/>
                    </a:lnR>
                    <a:lnT w="12700" cap="flat" cmpd="sng" algn="ctr">
                      <a:solidFill>
                        <a:schemeClr val="bg2">
                          <a:lumMod val="75000"/>
                        </a:schemeClr>
                      </a:solidFill>
                      <a:prstDash val="solid"/>
                      <a:round/>
                      <a:headEnd type="none" w="med" len="med"/>
                      <a:tailEnd type="none" w="med" len="med"/>
                    </a:lnT>
                    <a:lnB w="12700" cap="flat" cmpd="sng" algn="ctr">
                      <a:solidFill>
                        <a:schemeClr val="bg2">
                          <a:lumMod val="75000"/>
                        </a:schemeClr>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3197550596"/>
                  </a:ext>
                </a:extLst>
              </a:tr>
            </a:tbl>
          </a:graphicData>
        </a:graphic>
      </p:graphicFrame>
      <p:sp>
        <p:nvSpPr>
          <p:cNvPr id="17" name="TextBox 16">
            <a:extLst>
              <a:ext uri="{FF2B5EF4-FFF2-40B4-BE49-F238E27FC236}">
                <a16:creationId xmlns:a16="http://schemas.microsoft.com/office/drawing/2014/main" id="{A876BCFD-0721-426D-BD8E-F8427D20195D}"/>
              </a:ext>
            </a:extLst>
          </p:cNvPr>
          <p:cNvSpPr txBox="1"/>
          <p:nvPr/>
        </p:nvSpPr>
        <p:spPr>
          <a:xfrm>
            <a:off x="924489" y="1433365"/>
            <a:ext cx="10736066" cy="1025922"/>
          </a:xfrm>
          <a:prstGeom prst="rect">
            <a:avLst/>
          </a:prstGeom>
          <a:noFill/>
        </p:spPr>
        <p:txBody>
          <a:bodyPr wrap="square">
            <a:spAutoFit/>
          </a:bodyPr>
          <a:lstStyle/>
          <a:p>
            <a:pPr marL="342900" marR="0" lvl="0" indent="-342900" algn="l" defTabSz="914400" rtl="0" eaLnBrk="1" fontAlgn="base" latinLnBrk="0" hangingPunct="1">
              <a:lnSpc>
                <a:spcPct val="100000"/>
              </a:lnSpc>
              <a:spcBef>
                <a:spcPts val="400"/>
              </a:spcBef>
              <a:spcAft>
                <a:spcPts val="400"/>
              </a:spcAft>
              <a:buClrTx/>
              <a:buSzTx/>
              <a:buFont typeface="Wingdings" panose="05000000000000000000" pitchFamily="2" charset="2"/>
              <a:buChar char="§"/>
              <a:tabLst/>
              <a:defRPr/>
            </a:pPr>
            <a:r>
              <a:rPr kumimoji="0" lang="en-US" sz="18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HR (95% CI) for overall survival: 1.048 (0.454, 2.419), with 11 deaths in I+V arm and 12 in </a:t>
            </a:r>
            <a:r>
              <a:rPr kumimoji="0" lang="en-US" sz="1800" b="0" i="0" u="none" strike="noStrike" kern="1200" cap="none" spc="0" normalizeH="0" baseline="0" noProof="0" dirty="0" err="1">
                <a:ln>
                  <a:noFill/>
                </a:ln>
                <a:solidFill>
                  <a:srgbClr val="336699">
                    <a:lumMod val="75000"/>
                  </a:srgbClr>
                </a:solidFill>
                <a:effectLst/>
                <a:uLnTx/>
                <a:uFillTx/>
                <a:latin typeface="Calibri" panose="020F0502020204030204"/>
                <a:ea typeface="+mn-ea"/>
                <a:cs typeface="+mn-cs"/>
              </a:rPr>
              <a:t>Clb+O</a:t>
            </a:r>
            <a:r>
              <a:rPr kumimoji="0" lang="en-US" sz="18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 arm (Table)</a:t>
            </a:r>
          </a:p>
          <a:p>
            <a:pPr marL="342900" marR="0" lvl="0" indent="-342900" algn="l" defTabSz="914400" rtl="0" eaLnBrk="1" fontAlgn="base" latinLnBrk="0" hangingPunct="1">
              <a:lnSpc>
                <a:spcPct val="100000"/>
              </a:lnSpc>
              <a:spcBef>
                <a:spcPts val="400"/>
              </a:spcBef>
              <a:spcAft>
                <a:spcPts val="400"/>
              </a:spcAft>
              <a:buClrTx/>
              <a:buSzTx/>
              <a:buFont typeface="Wingdings" panose="05000000000000000000" pitchFamily="2" charset="2"/>
              <a:buChar char="§"/>
              <a:tabLst/>
              <a:defRPr/>
            </a:pPr>
            <a:r>
              <a:rPr kumimoji="0" lang="en-US" sz="18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C</a:t>
            </a:r>
            <a:r>
              <a:rPr kumimoji="0" lang="en-US" sz="1800" b="0" i="0" u="none" strike="noStrike" kern="1200" cap="none" spc="0" normalizeH="0" baseline="0" noProof="0" dirty="0" err="1">
                <a:ln>
                  <a:noFill/>
                </a:ln>
                <a:solidFill>
                  <a:srgbClr val="336699">
                    <a:lumMod val="75000"/>
                  </a:srgbClr>
                </a:solidFill>
                <a:effectLst/>
                <a:uLnTx/>
                <a:uFillTx/>
                <a:latin typeface="Calibri" panose="020F0502020204030204"/>
                <a:ea typeface="Times New Roman" panose="02020603050405020304" pitchFamily="18" charset="0"/>
                <a:cs typeface="+mn-cs"/>
              </a:rPr>
              <a:t>auses</a:t>
            </a:r>
            <a:r>
              <a:rPr kumimoji="0" lang="en-US" sz="1800" b="0" i="0" u="none" strike="noStrike" kern="1200" cap="none" spc="0" normalizeH="0" baseline="0" noProof="0" dirty="0">
                <a:ln>
                  <a:noFill/>
                </a:ln>
                <a:solidFill>
                  <a:srgbClr val="336699">
                    <a:lumMod val="75000"/>
                  </a:srgbClr>
                </a:solidFill>
                <a:effectLst/>
                <a:uLnTx/>
                <a:uFillTx/>
                <a:latin typeface="Calibri" panose="020F0502020204030204"/>
                <a:ea typeface="Times New Roman" panose="02020603050405020304" pitchFamily="18" charset="0"/>
                <a:cs typeface="+mn-cs"/>
              </a:rPr>
              <a:t> of death were generally similar in nature for both study arms, with infections (including COVID-19-related pneumonia) and cardiac events most common</a:t>
            </a:r>
            <a:endParaRPr kumimoji="0" lang="en-US" sz="18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D315887D-8DC8-40DC-971E-A585B0A2A454}"/>
              </a:ext>
            </a:extLst>
          </p:cNvPr>
          <p:cNvSpPr txBox="1"/>
          <p:nvPr/>
        </p:nvSpPr>
        <p:spPr>
          <a:xfrm>
            <a:off x="1455576" y="6097347"/>
            <a:ext cx="825751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Median treatment exposure 13.8 </a:t>
            </a:r>
            <a:r>
              <a:rPr kumimoji="0" lang="en-US" sz="1200" b="0" i="0" u="none" strike="noStrike" kern="1200" cap="none" spc="0" normalizeH="0" baseline="0" noProof="0" dirty="0" err="1">
                <a:ln>
                  <a:noFill/>
                </a:ln>
                <a:solidFill>
                  <a:srgbClr val="336699">
                    <a:lumMod val="75000"/>
                  </a:srgbClr>
                </a:solidFill>
                <a:effectLst/>
                <a:uLnTx/>
                <a:uFillTx/>
                <a:latin typeface="Calibri" panose="020F0502020204030204"/>
                <a:ea typeface="+mn-ea"/>
                <a:cs typeface="+mn-cs"/>
              </a:rPr>
              <a:t>mos</a:t>
            </a:r>
            <a:r>
              <a:rPr kumimoji="0" lang="en-US" sz="12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 for I+V and 5.1 </a:t>
            </a:r>
            <a:r>
              <a:rPr kumimoji="0" lang="en-US" sz="1200" b="0" i="0" u="none" strike="noStrike" kern="1200" cap="none" spc="0" normalizeH="0" baseline="0" noProof="0" dirty="0" err="1">
                <a:ln>
                  <a:noFill/>
                </a:ln>
                <a:solidFill>
                  <a:srgbClr val="336699">
                    <a:lumMod val="75000"/>
                  </a:srgbClr>
                </a:solidFill>
                <a:effectLst/>
                <a:uLnTx/>
                <a:uFillTx/>
                <a:latin typeface="Calibri" panose="020F0502020204030204"/>
                <a:ea typeface="+mn-ea"/>
                <a:cs typeface="+mn-cs"/>
              </a:rPr>
              <a:t>mos</a:t>
            </a:r>
            <a:r>
              <a:rPr kumimoji="0" lang="en-US" sz="12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 for </a:t>
            </a:r>
            <a:r>
              <a:rPr kumimoji="0" lang="en-US" sz="1200" b="0" i="0" u="none" strike="noStrike" kern="1200" cap="none" spc="0" normalizeH="0" baseline="0" noProof="0" dirty="0" err="1">
                <a:ln>
                  <a:noFill/>
                </a:ln>
                <a:solidFill>
                  <a:srgbClr val="336699">
                    <a:lumMod val="75000"/>
                  </a:srgbClr>
                </a:solidFill>
                <a:effectLst/>
                <a:uLnTx/>
                <a:uFillTx/>
                <a:latin typeface="Calibri" panose="020F0502020204030204"/>
                <a:ea typeface="+mn-ea"/>
                <a:cs typeface="+mn-cs"/>
              </a:rPr>
              <a:t>Clb+O</a:t>
            </a:r>
            <a:r>
              <a:rPr kumimoji="0" lang="en-US" sz="12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 overall median study follow up 27.7 months</a:t>
            </a:r>
            <a:endParaRPr kumimoji="0" lang="nl-BE" sz="1200" b="0" i="0" u="none" strike="noStrike" kern="1200" cap="none" spc="0" normalizeH="0" baseline="30000" noProof="0" dirty="0">
              <a:ln>
                <a:noFill/>
              </a:ln>
              <a:solidFill>
                <a:srgbClr val="336699">
                  <a:lumMod val="75000"/>
                </a:srgbClr>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30000" noProof="0" dirty="0">
                <a:ln>
                  <a:noFill/>
                </a:ln>
                <a:solidFill>
                  <a:srgbClr val="336699">
                    <a:lumMod val="75000"/>
                  </a:srgbClr>
                </a:solidFill>
                <a:effectLst/>
                <a:uLnTx/>
                <a:uFillTx/>
                <a:latin typeface="Calibri" panose="020F0502020204030204"/>
                <a:ea typeface="+mn-ea"/>
                <a:cs typeface="+mn-cs"/>
              </a:rPr>
              <a:t>a </a:t>
            </a:r>
            <a:r>
              <a:rPr kumimoji="0" lang="nl-BE" sz="12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1 patent listed as cardiac disorder had 3 causes of death: Tachy-brady syndrome, cardiac failure, pneumonia</a:t>
            </a:r>
          </a:p>
        </p:txBody>
      </p:sp>
    </p:spTree>
    <p:extLst>
      <p:ext uri="{BB962C8B-B14F-4D97-AF65-F5344CB8AC3E}">
        <p14:creationId xmlns:p14="http://schemas.microsoft.com/office/powerpoint/2010/main" val="29883380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58">
            <a:extLst>
              <a:ext uri="{FF2B5EF4-FFF2-40B4-BE49-F238E27FC236}">
                <a16:creationId xmlns:a16="http://schemas.microsoft.com/office/drawing/2014/main" id="{C5E7194B-7866-4947-864A-AF84DDD3E58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6804" y="1300164"/>
            <a:ext cx="8710092" cy="49006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72035" name="TextBox 23">
            <a:extLst>
              <a:ext uri="{FF2B5EF4-FFF2-40B4-BE49-F238E27FC236}">
                <a16:creationId xmlns:a16="http://schemas.microsoft.com/office/drawing/2014/main" id="{1D3B269B-171F-4B0E-B687-52AAB62A6B43}"/>
              </a:ext>
            </a:extLst>
          </p:cNvPr>
          <p:cNvSpPr txBox="1">
            <a:spLocks noChangeArrowheads="1"/>
          </p:cNvSpPr>
          <p:nvPr/>
        </p:nvSpPr>
        <p:spPr bwMode="auto">
          <a:xfrm>
            <a:off x="9012767" y="6489700"/>
            <a:ext cx="31792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a:lnSpc>
                <a:spcPct val="100000"/>
              </a:lnSpc>
              <a:spcBef>
                <a:spcPct val="0"/>
              </a:spcBef>
              <a:buFontTx/>
              <a:buNone/>
            </a:pPr>
            <a:r>
              <a:rPr lang="en-US" altLang="en-US" sz="1600" dirty="0"/>
              <a:t>Lampson and </a:t>
            </a:r>
            <a:r>
              <a:rPr lang="en-US" altLang="en-US" sz="1600" dirty="0" err="1"/>
              <a:t>Davids</a:t>
            </a:r>
            <a:r>
              <a:rPr lang="en-US" altLang="en-US" sz="1600" dirty="0"/>
              <a:t>, </a:t>
            </a:r>
            <a:r>
              <a:rPr lang="en-US" altLang="en-US" sz="1600" i="1" dirty="0"/>
              <a:t>Blood</a:t>
            </a:r>
            <a:r>
              <a:rPr lang="en-US" altLang="en-US" sz="1600" dirty="0"/>
              <a:t>, 2018</a:t>
            </a:r>
          </a:p>
        </p:txBody>
      </p:sp>
      <p:sp>
        <p:nvSpPr>
          <p:cNvPr id="4" name="Title 1">
            <a:extLst>
              <a:ext uri="{FF2B5EF4-FFF2-40B4-BE49-F238E27FC236}">
                <a16:creationId xmlns:a16="http://schemas.microsoft.com/office/drawing/2014/main" id="{60C7C0A5-E420-411A-AD4E-9508E8D686B4}"/>
              </a:ext>
            </a:extLst>
          </p:cNvPr>
          <p:cNvSpPr txBox="1">
            <a:spLocks/>
          </p:cNvSpPr>
          <p:nvPr/>
        </p:nvSpPr>
        <p:spPr>
          <a:xfrm>
            <a:off x="210207" y="211922"/>
            <a:ext cx="11687504" cy="565151"/>
          </a:xfrm>
          <a:prstGeom prst="rect">
            <a:avLst/>
          </a:prstGeom>
        </p:spPr>
        <p:txBody>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a:lstStyle>
          <a:p>
            <a:pPr algn="ctr" eaLnBrk="1" hangingPunct="1">
              <a:defRPr/>
            </a:pPr>
            <a:r>
              <a:rPr lang="en-US" sz="3000" b="1" dirty="0">
                <a:solidFill>
                  <a:srgbClr val="000000"/>
                </a:solidFill>
                <a:latin typeface="Calibri" panose="020F0502020204030204" pitchFamily="34" charset="0"/>
                <a:cs typeface="Calibri" panose="020F0502020204030204" pitchFamily="34" charset="0"/>
              </a:rPr>
              <a:t>Inhibiting 3 distinct targets may result in even greater efficacy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BEE6C-46FB-4721-A675-3CBA9E685386}"/>
              </a:ext>
            </a:extLst>
          </p:cNvPr>
          <p:cNvSpPr>
            <a:spLocks noGrp="1"/>
          </p:cNvSpPr>
          <p:nvPr>
            <p:ph type="title"/>
          </p:nvPr>
        </p:nvSpPr>
        <p:spPr/>
        <p:txBody>
          <a:bodyPr/>
          <a:lstStyle/>
          <a:p>
            <a:r>
              <a:rPr lang="en-US" b="1" dirty="0"/>
              <a:t> </a:t>
            </a:r>
          </a:p>
        </p:txBody>
      </p:sp>
      <p:pic>
        <p:nvPicPr>
          <p:cNvPr id="3" name="Picture 2">
            <a:extLst>
              <a:ext uri="{FF2B5EF4-FFF2-40B4-BE49-F238E27FC236}">
                <a16:creationId xmlns:a16="http://schemas.microsoft.com/office/drawing/2014/main" id="{18508488-9B7E-440A-9D7C-77F6D29754FF}"/>
              </a:ext>
            </a:extLst>
          </p:cNvPr>
          <p:cNvPicPr>
            <a:picLocks noChangeAspect="1"/>
          </p:cNvPicPr>
          <p:nvPr/>
        </p:nvPicPr>
        <p:blipFill>
          <a:blip r:embed="rId2"/>
          <a:stretch>
            <a:fillRect/>
          </a:stretch>
        </p:blipFill>
        <p:spPr>
          <a:xfrm>
            <a:off x="1630126" y="1277954"/>
            <a:ext cx="8931747" cy="3977850"/>
          </a:xfrm>
          <a:prstGeom prst="rect">
            <a:avLst/>
          </a:prstGeom>
        </p:spPr>
      </p:pic>
      <p:sp>
        <p:nvSpPr>
          <p:cNvPr id="4" name="TextBox 61">
            <a:extLst>
              <a:ext uri="{FF2B5EF4-FFF2-40B4-BE49-F238E27FC236}">
                <a16:creationId xmlns:a16="http://schemas.microsoft.com/office/drawing/2014/main" id="{5029DEC0-6D62-4065-A31B-69927B489E93}"/>
              </a:ext>
            </a:extLst>
          </p:cNvPr>
          <p:cNvSpPr txBox="1">
            <a:spLocks noChangeArrowheads="1"/>
          </p:cNvSpPr>
          <p:nvPr/>
        </p:nvSpPr>
        <p:spPr bwMode="auto">
          <a:xfrm>
            <a:off x="9524614" y="6542420"/>
            <a:ext cx="24855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dirty="0"/>
              <a:t>Rogers et al., </a:t>
            </a:r>
            <a:r>
              <a:rPr lang="en-US" altLang="en-US" sz="1400" i="1" dirty="0"/>
              <a:t>J Clin Oncol</a:t>
            </a:r>
            <a:r>
              <a:rPr lang="en-US" altLang="en-US" sz="1400" dirty="0"/>
              <a:t>., 2020</a:t>
            </a:r>
          </a:p>
        </p:txBody>
      </p:sp>
      <p:sp>
        <p:nvSpPr>
          <p:cNvPr id="6" name="Rectangle 5">
            <a:extLst>
              <a:ext uri="{FF2B5EF4-FFF2-40B4-BE49-F238E27FC236}">
                <a16:creationId xmlns:a16="http://schemas.microsoft.com/office/drawing/2014/main" id="{65058165-746B-4C10-BDA0-A0FB75489314}"/>
              </a:ext>
            </a:extLst>
          </p:cNvPr>
          <p:cNvSpPr/>
          <p:nvPr/>
        </p:nvSpPr>
        <p:spPr>
          <a:xfrm>
            <a:off x="352726" y="482316"/>
            <a:ext cx="11250695" cy="553998"/>
          </a:xfrm>
          <a:prstGeom prst="rect">
            <a:avLst/>
          </a:prstGeom>
        </p:spPr>
        <p:txBody>
          <a:bodyPr wrap="square">
            <a:spAutoFit/>
          </a:bodyPr>
          <a:lstStyle/>
          <a:p>
            <a:r>
              <a:rPr lang="en-US" sz="3000" b="1" dirty="0"/>
              <a:t>I+V+O (IVO) is highly active in 1L CLL, though tolerability is variable</a:t>
            </a:r>
          </a:p>
        </p:txBody>
      </p:sp>
      <p:sp>
        <p:nvSpPr>
          <p:cNvPr id="7" name="TextBox 6">
            <a:extLst>
              <a:ext uri="{FF2B5EF4-FFF2-40B4-BE49-F238E27FC236}">
                <a16:creationId xmlns:a16="http://schemas.microsoft.com/office/drawing/2014/main" id="{F3B0D273-38B0-4EFB-8ED1-50D4A983C5BC}"/>
              </a:ext>
            </a:extLst>
          </p:cNvPr>
          <p:cNvSpPr txBox="1"/>
          <p:nvPr/>
        </p:nvSpPr>
        <p:spPr>
          <a:xfrm>
            <a:off x="2419759" y="5324048"/>
            <a:ext cx="5847534" cy="1077218"/>
          </a:xfrm>
          <a:prstGeom prst="rect">
            <a:avLst/>
          </a:prstGeom>
          <a:noFill/>
        </p:spPr>
        <p:txBody>
          <a:bodyPr wrap="square">
            <a:spAutoFit/>
          </a:bodyPr>
          <a:lstStyle/>
          <a:p>
            <a:pPr marL="285750" indent="-285750">
              <a:spcBef>
                <a:spcPts val="0"/>
              </a:spcBef>
              <a:spcAft>
                <a:spcPts val="600"/>
              </a:spcAft>
              <a:buFont typeface="Arial" panose="020B0604020202020204" pitchFamily="34" charset="0"/>
              <a:buChar char="•"/>
            </a:pPr>
            <a:r>
              <a:rPr lang="en-US" altLang="en-US" b="1" dirty="0">
                <a:latin typeface="Calibri" panose="020F0502020204030204" pitchFamily="34" charset="0"/>
                <a:cs typeface="Calibri" panose="020F0502020204030204" pitchFamily="34" charset="0"/>
              </a:rPr>
              <a:t>Hypertension:  82%</a:t>
            </a:r>
          </a:p>
          <a:p>
            <a:pPr marL="285750" indent="-285750">
              <a:spcBef>
                <a:spcPts val="0"/>
              </a:spcBef>
              <a:spcAft>
                <a:spcPts val="600"/>
              </a:spcAft>
              <a:buFont typeface="Arial" panose="020B0604020202020204" pitchFamily="34" charset="0"/>
              <a:buChar char="•"/>
            </a:pPr>
            <a:r>
              <a:rPr lang="en-US" altLang="en-US" b="1" dirty="0">
                <a:latin typeface="Calibri" panose="020F0502020204030204" pitchFamily="34" charset="0"/>
                <a:cs typeface="Calibri" panose="020F0502020204030204" pitchFamily="34" charset="0"/>
              </a:rPr>
              <a:t>Infusion-related reactions:  74%</a:t>
            </a:r>
          </a:p>
          <a:p>
            <a:pPr marL="285750" indent="-285750">
              <a:spcBef>
                <a:spcPts val="0"/>
              </a:spcBef>
              <a:spcAft>
                <a:spcPts val="600"/>
              </a:spcAft>
              <a:buFont typeface="Arial" panose="020B0604020202020204" pitchFamily="34" charset="0"/>
              <a:buChar char="•"/>
            </a:pPr>
            <a:r>
              <a:rPr lang="en-US" altLang="en-US" b="1" dirty="0">
                <a:latin typeface="Calibri" panose="020F0502020204030204" pitchFamily="34" charset="0"/>
                <a:cs typeface="Calibri" panose="020F0502020204030204" pitchFamily="34" charset="0"/>
              </a:rPr>
              <a:t>Gr 3/4 neutropenia in 66% </a:t>
            </a:r>
          </a:p>
        </p:txBody>
      </p:sp>
      <p:sp>
        <p:nvSpPr>
          <p:cNvPr id="8" name="TextBox 7">
            <a:extLst>
              <a:ext uri="{FF2B5EF4-FFF2-40B4-BE49-F238E27FC236}">
                <a16:creationId xmlns:a16="http://schemas.microsoft.com/office/drawing/2014/main" id="{C22A7CA9-0019-4D2E-8BF7-D281139E690D}"/>
              </a:ext>
            </a:extLst>
          </p:cNvPr>
          <p:cNvSpPr txBox="1"/>
          <p:nvPr/>
        </p:nvSpPr>
        <p:spPr>
          <a:xfrm>
            <a:off x="6848475" y="5363041"/>
            <a:ext cx="4523966" cy="1077218"/>
          </a:xfrm>
          <a:prstGeom prst="rect">
            <a:avLst/>
          </a:prstGeom>
          <a:noFill/>
        </p:spPr>
        <p:txBody>
          <a:bodyPr wrap="square">
            <a:spAutoFit/>
          </a:bodyPr>
          <a:lstStyle/>
          <a:p>
            <a:pPr marL="285750" indent="-285750">
              <a:spcBef>
                <a:spcPts val="0"/>
              </a:spcBef>
              <a:spcAft>
                <a:spcPts val="600"/>
              </a:spcAft>
              <a:buFont typeface="Arial" panose="020B0604020202020204" pitchFamily="34" charset="0"/>
              <a:buChar char="•"/>
            </a:pPr>
            <a:r>
              <a:rPr lang="en-US" altLang="en-US" b="1" dirty="0">
                <a:latin typeface="Calibri" panose="020F0502020204030204" pitchFamily="34" charset="0"/>
                <a:cs typeface="Calibri" panose="020F0502020204030204" pitchFamily="34" charset="0"/>
              </a:rPr>
              <a:t>Arthralgias:  56%</a:t>
            </a:r>
          </a:p>
          <a:p>
            <a:pPr marL="285750" indent="-285750">
              <a:spcBef>
                <a:spcPts val="0"/>
              </a:spcBef>
              <a:spcAft>
                <a:spcPts val="600"/>
              </a:spcAft>
              <a:buFont typeface="Arial" panose="020B0604020202020204" pitchFamily="34" charset="0"/>
              <a:buChar char="•"/>
            </a:pPr>
            <a:r>
              <a:rPr lang="en-US" altLang="en-US" b="1" dirty="0">
                <a:latin typeface="Calibri" panose="020F0502020204030204" pitchFamily="34" charset="0"/>
                <a:cs typeface="Calibri" panose="020F0502020204030204" pitchFamily="34" charset="0"/>
              </a:rPr>
              <a:t>Headache:  52%</a:t>
            </a:r>
          </a:p>
          <a:p>
            <a:pPr marL="285750" indent="-285750">
              <a:spcBef>
                <a:spcPts val="0"/>
              </a:spcBef>
              <a:spcAft>
                <a:spcPts val="600"/>
              </a:spcAft>
              <a:buFont typeface="Arial" panose="020B0604020202020204" pitchFamily="34" charset="0"/>
              <a:buChar char="•"/>
            </a:pPr>
            <a:r>
              <a:rPr lang="en-US" altLang="en-US" b="1" dirty="0">
                <a:latin typeface="Calibri" panose="020F0502020204030204" pitchFamily="34" charset="0"/>
                <a:cs typeface="Calibri" panose="020F0502020204030204" pitchFamily="34" charset="0"/>
              </a:rPr>
              <a:t>Atrial fibrillation 10%</a:t>
            </a:r>
          </a:p>
        </p:txBody>
      </p:sp>
      <p:sp>
        <p:nvSpPr>
          <p:cNvPr id="9" name="TextBox 8">
            <a:extLst>
              <a:ext uri="{FF2B5EF4-FFF2-40B4-BE49-F238E27FC236}">
                <a16:creationId xmlns:a16="http://schemas.microsoft.com/office/drawing/2014/main" id="{E17C4F34-DFBB-40D6-9B7C-F8F40A6C6680}"/>
              </a:ext>
            </a:extLst>
          </p:cNvPr>
          <p:cNvSpPr txBox="1"/>
          <p:nvPr/>
        </p:nvSpPr>
        <p:spPr>
          <a:xfrm>
            <a:off x="819559" y="5677991"/>
            <a:ext cx="5847534" cy="369332"/>
          </a:xfrm>
          <a:prstGeom prst="rect">
            <a:avLst/>
          </a:prstGeom>
          <a:noFill/>
        </p:spPr>
        <p:txBody>
          <a:bodyPr wrap="square">
            <a:spAutoFit/>
          </a:bodyPr>
          <a:lstStyle/>
          <a:p>
            <a:pPr>
              <a:spcBef>
                <a:spcPts val="0"/>
              </a:spcBef>
              <a:spcAft>
                <a:spcPts val="600"/>
              </a:spcAft>
            </a:pPr>
            <a:r>
              <a:rPr lang="en-US" altLang="en-US" b="1" dirty="0">
                <a:latin typeface="Calibri" panose="020F0502020204030204" pitchFamily="34" charset="0"/>
                <a:cs typeface="Calibri" panose="020F0502020204030204" pitchFamily="34" charset="0"/>
              </a:rPr>
              <a:t>Safety:</a:t>
            </a:r>
          </a:p>
        </p:txBody>
      </p:sp>
    </p:spTree>
    <p:extLst>
      <p:ext uri="{BB962C8B-B14F-4D97-AF65-F5344CB8AC3E}">
        <p14:creationId xmlns:p14="http://schemas.microsoft.com/office/powerpoint/2010/main" val="3097364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25F55C1-90D9-9F41-8110-76DD95387075}"/>
              </a:ext>
            </a:extLst>
          </p:cNvPr>
          <p:cNvSpPr>
            <a:spLocks noGrp="1"/>
          </p:cNvSpPr>
          <p:nvPr>
            <p:ph type="body" sz="quarter" idx="10"/>
          </p:nvPr>
        </p:nvSpPr>
        <p:spPr>
          <a:xfrm>
            <a:off x="8833741" y="6274451"/>
            <a:ext cx="3358260" cy="583549"/>
          </a:xfrm>
        </p:spPr>
        <p:txBody>
          <a:bodyPr>
            <a:normAutofit/>
          </a:bodyPr>
          <a:lstStyle/>
          <a:p>
            <a:pPr algn="r"/>
            <a:r>
              <a:rPr lang="en-US" sz="1400" dirty="0">
                <a:latin typeface="Calibri" panose="020F0502020204030204" pitchFamily="34" charset="0"/>
                <a:cs typeface="Calibri" panose="020F0502020204030204" pitchFamily="34" charset="0"/>
              </a:rPr>
              <a:t>Davids MS, et al., ASH 2020, Abstract 2216 </a:t>
            </a:r>
          </a:p>
        </p:txBody>
      </p:sp>
      <p:sp>
        <p:nvSpPr>
          <p:cNvPr id="24" name="Right Brace 23">
            <a:extLst>
              <a:ext uri="{FF2B5EF4-FFF2-40B4-BE49-F238E27FC236}">
                <a16:creationId xmlns:a16="http://schemas.microsoft.com/office/drawing/2014/main" id="{96BF17ED-839F-A84F-9A23-DC9374F48292}"/>
              </a:ext>
            </a:extLst>
          </p:cNvPr>
          <p:cNvSpPr/>
          <p:nvPr/>
        </p:nvSpPr>
        <p:spPr>
          <a:xfrm rot="16200000">
            <a:off x="1251891" y="2169132"/>
            <a:ext cx="194387" cy="349767"/>
          </a:xfrm>
          <a:prstGeom prst="rightBrace">
            <a:avLst>
              <a:gd name="adj1" fmla="val 8333"/>
              <a:gd name="adj2" fmla="val 51815"/>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en-US" dirty="0">
              <a:solidFill>
                <a:srgbClr val="404040"/>
              </a:solidFill>
              <a:latin typeface="Franklin Gothic Book" panose="020B0503020102020204"/>
            </a:endParaRPr>
          </a:p>
        </p:txBody>
      </p:sp>
      <p:sp>
        <p:nvSpPr>
          <p:cNvPr id="30" name="Right Brace 29">
            <a:extLst>
              <a:ext uri="{FF2B5EF4-FFF2-40B4-BE49-F238E27FC236}">
                <a16:creationId xmlns:a16="http://schemas.microsoft.com/office/drawing/2014/main" id="{6DDEA5A5-FB71-FF4F-B8B5-C79311160FF8}"/>
              </a:ext>
            </a:extLst>
          </p:cNvPr>
          <p:cNvSpPr/>
          <p:nvPr/>
        </p:nvSpPr>
        <p:spPr>
          <a:xfrm rot="16200000">
            <a:off x="1806516" y="1998700"/>
            <a:ext cx="202499" cy="697464"/>
          </a:xfrm>
          <a:prstGeom prst="rightBrace">
            <a:avLst>
              <a:gd name="adj1" fmla="val 8333"/>
              <a:gd name="adj2" fmla="val 50000"/>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en-US" dirty="0">
              <a:solidFill>
                <a:srgbClr val="404040"/>
              </a:solidFill>
              <a:latin typeface="Franklin Gothic Book" panose="020B0503020102020204"/>
            </a:endParaRPr>
          </a:p>
        </p:txBody>
      </p:sp>
      <p:sp>
        <p:nvSpPr>
          <p:cNvPr id="31" name="Right Brace 30">
            <a:extLst>
              <a:ext uri="{FF2B5EF4-FFF2-40B4-BE49-F238E27FC236}">
                <a16:creationId xmlns:a16="http://schemas.microsoft.com/office/drawing/2014/main" id="{23B0BEFB-6990-3B47-8FDF-9AAACD36A15F}"/>
              </a:ext>
            </a:extLst>
          </p:cNvPr>
          <p:cNvSpPr/>
          <p:nvPr/>
        </p:nvSpPr>
        <p:spPr>
          <a:xfrm rot="16200000">
            <a:off x="2706334" y="1790388"/>
            <a:ext cx="234783" cy="1117156"/>
          </a:xfrm>
          <a:prstGeom prst="rightBrace">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en-US" dirty="0">
              <a:solidFill>
                <a:srgbClr val="404040"/>
              </a:solidFill>
              <a:latin typeface="Franklin Gothic Book" panose="020B0503020102020204"/>
            </a:endParaRPr>
          </a:p>
        </p:txBody>
      </p:sp>
      <p:sp>
        <p:nvSpPr>
          <p:cNvPr id="32" name="Right Brace 31">
            <a:extLst>
              <a:ext uri="{FF2B5EF4-FFF2-40B4-BE49-F238E27FC236}">
                <a16:creationId xmlns:a16="http://schemas.microsoft.com/office/drawing/2014/main" id="{D167A34B-96EB-5C47-833C-5EFD19DCC49E}"/>
              </a:ext>
            </a:extLst>
          </p:cNvPr>
          <p:cNvSpPr/>
          <p:nvPr/>
        </p:nvSpPr>
        <p:spPr>
          <a:xfrm rot="16200000">
            <a:off x="4428789" y="1172490"/>
            <a:ext cx="234783" cy="2310452"/>
          </a:xfrm>
          <a:prstGeom prst="rightBrace">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en-US" dirty="0">
              <a:solidFill>
                <a:srgbClr val="404040"/>
              </a:solidFill>
              <a:latin typeface="Franklin Gothic Book" panose="020B0503020102020204"/>
            </a:endParaRPr>
          </a:p>
        </p:txBody>
      </p:sp>
      <p:sp>
        <p:nvSpPr>
          <p:cNvPr id="33" name="TextBox 32">
            <a:extLst>
              <a:ext uri="{FF2B5EF4-FFF2-40B4-BE49-F238E27FC236}">
                <a16:creationId xmlns:a16="http://schemas.microsoft.com/office/drawing/2014/main" id="{33B312C9-1A5E-5942-B4C1-D0EB0CE4AC0A}"/>
              </a:ext>
            </a:extLst>
          </p:cNvPr>
          <p:cNvSpPr txBox="1"/>
          <p:nvPr/>
        </p:nvSpPr>
        <p:spPr>
          <a:xfrm>
            <a:off x="937237" y="1957005"/>
            <a:ext cx="834883" cy="276999"/>
          </a:xfrm>
          <a:prstGeom prst="rect">
            <a:avLst/>
          </a:prstGeom>
          <a:noFill/>
        </p:spPr>
        <p:txBody>
          <a:bodyPr wrap="square" rtlCol="0">
            <a:spAutoFit/>
          </a:bodyPr>
          <a:lstStyle/>
          <a:p>
            <a:pPr algn="ctr" defTabSz="914377"/>
            <a:r>
              <a:rPr lang="en-US" sz="1200" dirty="0">
                <a:solidFill>
                  <a:srgbClr val="404040"/>
                </a:solidFill>
                <a:latin typeface="Franklin Gothic Book" panose="020B0503020102020204"/>
                <a:ea typeface="Geneva" charset="0"/>
              </a:rPr>
              <a:t>1 cycle</a:t>
            </a:r>
            <a:endParaRPr lang="en-US" sz="1200" baseline="30000" dirty="0">
              <a:solidFill>
                <a:srgbClr val="404040"/>
              </a:solidFill>
              <a:latin typeface="Franklin Gothic Book" panose="020B0503020102020204"/>
              <a:ea typeface="Geneva" charset="0"/>
            </a:endParaRPr>
          </a:p>
        </p:txBody>
      </p:sp>
      <p:sp>
        <p:nvSpPr>
          <p:cNvPr id="34" name="TextBox 33">
            <a:extLst>
              <a:ext uri="{FF2B5EF4-FFF2-40B4-BE49-F238E27FC236}">
                <a16:creationId xmlns:a16="http://schemas.microsoft.com/office/drawing/2014/main" id="{D5BF155F-61D8-FB42-915D-B3129BFC2BD8}"/>
              </a:ext>
            </a:extLst>
          </p:cNvPr>
          <p:cNvSpPr txBox="1"/>
          <p:nvPr/>
        </p:nvSpPr>
        <p:spPr>
          <a:xfrm>
            <a:off x="1562279" y="1801347"/>
            <a:ext cx="708571" cy="276999"/>
          </a:xfrm>
          <a:prstGeom prst="rect">
            <a:avLst/>
          </a:prstGeom>
          <a:noFill/>
        </p:spPr>
        <p:txBody>
          <a:bodyPr wrap="square" rtlCol="0">
            <a:spAutoFit/>
          </a:bodyPr>
          <a:lstStyle/>
          <a:p>
            <a:pPr algn="ctr" defTabSz="914377"/>
            <a:r>
              <a:rPr lang="en-US" sz="1200" dirty="0">
                <a:solidFill>
                  <a:srgbClr val="404040"/>
                </a:solidFill>
                <a:latin typeface="Franklin Gothic Book" panose="020B0503020102020204"/>
                <a:ea typeface="Geneva" charset="0"/>
              </a:rPr>
              <a:t>2 cycles</a:t>
            </a:r>
          </a:p>
        </p:txBody>
      </p:sp>
      <p:sp>
        <p:nvSpPr>
          <p:cNvPr id="35" name="TextBox 34">
            <a:extLst>
              <a:ext uri="{FF2B5EF4-FFF2-40B4-BE49-F238E27FC236}">
                <a16:creationId xmlns:a16="http://schemas.microsoft.com/office/drawing/2014/main" id="{5E55ADEC-F5A9-1C4F-869A-826FEA8EA302}"/>
              </a:ext>
            </a:extLst>
          </p:cNvPr>
          <p:cNvSpPr txBox="1"/>
          <p:nvPr/>
        </p:nvSpPr>
        <p:spPr>
          <a:xfrm>
            <a:off x="2484957" y="1795722"/>
            <a:ext cx="708571" cy="276999"/>
          </a:xfrm>
          <a:prstGeom prst="rect">
            <a:avLst/>
          </a:prstGeom>
          <a:noFill/>
        </p:spPr>
        <p:txBody>
          <a:bodyPr wrap="square" rtlCol="0">
            <a:spAutoFit/>
          </a:bodyPr>
          <a:lstStyle/>
          <a:p>
            <a:pPr algn="ctr" defTabSz="914377"/>
            <a:r>
              <a:rPr lang="en-US" sz="1200" dirty="0">
                <a:solidFill>
                  <a:srgbClr val="404040"/>
                </a:solidFill>
                <a:latin typeface="Franklin Gothic Book" panose="020B0503020102020204"/>
                <a:ea typeface="Geneva" charset="0"/>
              </a:rPr>
              <a:t>4 cycles</a:t>
            </a:r>
          </a:p>
        </p:txBody>
      </p:sp>
      <p:sp>
        <p:nvSpPr>
          <p:cNvPr id="36" name="TextBox 35">
            <a:extLst>
              <a:ext uri="{FF2B5EF4-FFF2-40B4-BE49-F238E27FC236}">
                <a16:creationId xmlns:a16="http://schemas.microsoft.com/office/drawing/2014/main" id="{D2F5919B-8126-E042-AE61-11CC4CD4FD49}"/>
              </a:ext>
            </a:extLst>
          </p:cNvPr>
          <p:cNvSpPr txBox="1"/>
          <p:nvPr/>
        </p:nvSpPr>
        <p:spPr>
          <a:xfrm>
            <a:off x="4199081" y="1772338"/>
            <a:ext cx="708571" cy="276999"/>
          </a:xfrm>
          <a:prstGeom prst="rect">
            <a:avLst/>
          </a:prstGeom>
          <a:noFill/>
        </p:spPr>
        <p:txBody>
          <a:bodyPr wrap="square" rtlCol="0">
            <a:spAutoFit/>
          </a:bodyPr>
          <a:lstStyle/>
          <a:p>
            <a:pPr algn="ctr" defTabSz="914377"/>
            <a:r>
              <a:rPr lang="en-US" sz="1200" dirty="0">
                <a:solidFill>
                  <a:srgbClr val="404040"/>
                </a:solidFill>
                <a:latin typeface="Franklin Gothic Book" panose="020B0503020102020204"/>
                <a:ea typeface="Geneva" charset="0"/>
              </a:rPr>
              <a:t>8 cycles</a:t>
            </a:r>
          </a:p>
        </p:txBody>
      </p:sp>
      <p:graphicFrame>
        <p:nvGraphicFramePr>
          <p:cNvPr id="37" name="Table 6">
            <a:extLst>
              <a:ext uri="{FF2B5EF4-FFF2-40B4-BE49-F238E27FC236}">
                <a16:creationId xmlns:a16="http://schemas.microsoft.com/office/drawing/2014/main" id="{731F90DD-F983-BB4D-8DAB-E6EA6AA5FC29}"/>
              </a:ext>
            </a:extLst>
          </p:cNvPr>
          <p:cNvGraphicFramePr>
            <a:graphicFrameLocks noGrp="1"/>
          </p:cNvGraphicFramePr>
          <p:nvPr>
            <p:extLst>
              <p:ext uri="{D42A27DB-BD31-4B8C-83A1-F6EECF244321}">
                <p14:modId xmlns:p14="http://schemas.microsoft.com/office/powerpoint/2010/main" val="2312593876"/>
              </p:ext>
            </p:extLst>
          </p:nvPr>
        </p:nvGraphicFramePr>
        <p:xfrm>
          <a:off x="1174202" y="2455972"/>
          <a:ext cx="4527206" cy="822960"/>
        </p:xfrm>
        <a:graphic>
          <a:graphicData uri="http://schemas.openxmlformats.org/drawingml/2006/table">
            <a:tbl>
              <a:tblPr bandRow="1">
                <a:tableStyleId>{5C22544A-7EE6-4342-B048-85BDC9FD1C3A}</a:tableStyleId>
              </a:tblPr>
              <a:tblGrid>
                <a:gridCol w="356116">
                  <a:extLst>
                    <a:ext uri="{9D8B030D-6E8A-4147-A177-3AD203B41FA5}">
                      <a16:colId xmlns:a16="http://schemas.microsoft.com/office/drawing/2014/main" val="3068664875"/>
                    </a:ext>
                  </a:extLst>
                </a:gridCol>
                <a:gridCol w="737023">
                  <a:extLst>
                    <a:ext uri="{9D8B030D-6E8A-4147-A177-3AD203B41FA5}">
                      <a16:colId xmlns:a16="http://schemas.microsoft.com/office/drawing/2014/main" val="3125513459"/>
                    </a:ext>
                  </a:extLst>
                </a:gridCol>
                <a:gridCol w="1123528">
                  <a:extLst>
                    <a:ext uri="{9D8B030D-6E8A-4147-A177-3AD203B41FA5}">
                      <a16:colId xmlns:a16="http://schemas.microsoft.com/office/drawing/2014/main" val="613488261"/>
                    </a:ext>
                  </a:extLst>
                </a:gridCol>
                <a:gridCol w="1072048">
                  <a:extLst>
                    <a:ext uri="{9D8B030D-6E8A-4147-A177-3AD203B41FA5}">
                      <a16:colId xmlns:a16="http://schemas.microsoft.com/office/drawing/2014/main" val="3444283624"/>
                    </a:ext>
                  </a:extLst>
                </a:gridCol>
                <a:gridCol w="1238491">
                  <a:extLst>
                    <a:ext uri="{9D8B030D-6E8A-4147-A177-3AD203B41FA5}">
                      <a16:colId xmlns:a16="http://schemas.microsoft.com/office/drawing/2014/main" val="3207159102"/>
                    </a:ext>
                  </a:extLst>
                </a:gridCol>
              </a:tblGrid>
              <a:tr h="274320">
                <a:tc>
                  <a:txBody>
                    <a:bodyPr/>
                    <a:lstStyle/>
                    <a:p>
                      <a:pPr algn="ctr"/>
                      <a:r>
                        <a:rPr lang="en-US" sz="1200" dirty="0"/>
                        <a:t>     </a:t>
                      </a:r>
                    </a:p>
                  </a:txBody>
                  <a:tcPr anchor="ctr">
                    <a:no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rPr>
                        <a:t>O (standard dosing)</a:t>
                      </a:r>
                    </a:p>
                  </a:txBody>
                  <a:tcPr anchor="ctr">
                    <a:solidFill>
                      <a:schemeClr val="accent3"/>
                    </a:solidFill>
                  </a:tcPr>
                </a:tc>
                <a:tc hMerge="1">
                  <a:txBody>
                    <a:bodyPr/>
                    <a:lstStyle/>
                    <a:p>
                      <a:endParaRPr lang="en-US"/>
                    </a:p>
                  </a:txBody>
                  <a:tcPr/>
                </a:tc>
                <a:tc>
                  <a:txBody>
                    <a:bodyPr/>
                    <a:lstStyle/>
                    <a:p>
                      <a:pPr algn="ctr"/>
                      <a:endParaRPr lang="en-US" sz="1200" b="1" dirty="0">
                        <a:solidFill>
                          <a:schemeClr val="bg1"/>
                        </a:solidFill>
                      </a:endParaRPr>
                    </a:p>
                  </a:txBody>
                  <a:tcPr anchor="ctr">
                    <a:noFill/>
                  </a:tcPr>
                </a:tc>
                <a:tc>
                  <a:txBody>
                    <a:bodyPr/>
                    <a:lstStyle/>
                    <a:p>
                      <a:pPr algn="ctr"/>
                      <a:endParaRPr lang="en-US" sz="1200" b="1" dirty="0">
                        <a:solidFill>
                          <a:schemeClr val="bg1"/>
                        </a:solidFill>
                      </a:endParaRPr>
                    </a:p>
                  </a:txBody>
                  <a:tcPr anchor="ctr">
                    <a:noFill/>
                  </a:tcPr>
                </a:tc>
                <a:extLst>
                  <a:ext uri="{0D108BD9-81ED-4DB2-BD59-A6C34878D82A}">
                    <a16:rowId xmlns:a16="http://schemas.microsoft.com/office/drawing/2014/main" val="2332229680"/>
                  </a:ext>
                </a:extLst>
              </a:tr>
              <a:tr h="274320">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rPr>
                        <a:t>A (standard dosing)</a:t>
                      </a:r>
                    </a:p>
                  </a:txBody>
                  <a:tcPr anchor="ctr">
                    <a:solidFill>
                      <a:schemeClr val="accent6"/>
                    </a:solidFill>
                  </a:tcPr>
                </a:tc>
                <a:tc hMerge="1">
                  <a:txBody>
                    <a:bodyPr/>
                    <a:lstStyle/>
                    <a:p>
                      <a:pPr algn="ctr"/>
                      <a:endParaRPr lang="en-US" sz="1200" b="1" dirty="0">
                        <a:solidFill>
                          <a:schemeClr val="bg1"/>
                        </a:solidFill>
                      </a:endParaRPr>
                    </a:p>
                  </a:txBody>
                  <a:tcPr anchor="ctr">
                    <a:solidFill>
                      <a:schemeClr val="accent6"/>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b="1" dirty="0">
                        <a:solidFill>
                          <a:schemeClr val="bg1"/>
                        </a:solidFill>
                      </a:endParaRPr>
                    </a:p>
                  </a:txBody>
                  <a:tcPr anchor="ctr">
                    <a:solidFill>
                      <a:schemeClr val="accent6"/>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35213636"/>
                  </a:ext>
                </a:extLst>
              </a:tr>
              <a:tr h="274320">
                <a:tc>
                  <a:txBody>
                    <a:bodyPr/>
                    <a:lstStyle/>
                    <a:p>
                      <a:pPr algn="ctr"/>
                      <a:endParaRPr lang="en-US" sz="1200" dirty="0"/>
                    </a:p>
                  </a:txBody>
                  <a:tcPr anchor="ctr">
                    <a:noFill/>
                  </a:tcPr>
                </a:tc>
                <a:tc>
                  <a:txBody>
                    <a:bodyPr/>
                    <a:lstStyle/>
                    <a:p>
                      <a:pPr algn="ctr"/>
                      <a:endParaRPr lang="en-US" sz="1200" b="1" dirty="0">
                        <a:solidFill>
                          <a:schemeClr val="bg1"/>
                        </a:solidFill>
                      </a:endParaRPr>
                    </a:p>
                  </a:txBody>
                  <a:tcPr anchor="ctr">
                    <a:no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rPr>
                        <a:t>V (20 mg C4D1, 50 mg C4D2, then std ramp-up)</a:t>
                      </a:r>
                    </a:p>
                  </a:txBody>
                  <a:tcPr anchor="ctr">
                    <a:solidFill>
                      <a:schemeClr val="accent4"/>
                    </a:solidFill>
                  </a:tcPr>
                </a:tc>
                <a:tc hMerge="1">
                  <a:txBody>
                    <a:bodyPr/>
                    <a:lstStyle/>
                    <a:p>
                      <a:pPr algn="ctr"/>
                      <a:endParaRPr lang="en-US" dirty="0"/>
                    </a:p>
                  </a:txBody>
                  <a:tcPr/>
                </a:tc>
                <a:tc hMerge="1">
                  <a:txBody>
                    <a:bodyPr/>
                    <a:lstStyle/>
                    <a:p>
                      <a:pPr algn="ctr"/>
                      <a:endParaRPr lang="en-US" dirty="0"/>
                    </a:p>
                  </a:txBody>
                  <a:tcPr/>
                </a:tc>
                <a:extLst>
                  <a:ext uri="{0D108BD9-81ED-4DB2-BD59-A6C34878D82A}">
                    <a16:rowId xmlns:a16="http://schemas.microsoft.com/office/drawing/2014/main" val="1769380267"/>
                  </a:ext>
                </a:extLst>
              </a:tr>
            </a:tbl>
          </a:graphicData>
        </a:graphic>
      </p:graphicFrame>
      <p:sp>
        <p:nvSpPr>
          <p:cNvPr id="38" name="Rectangle 37">
            <a:extLst>
              <a:ext uri="{FF2B5EF4-FFF2-40B4-BE49-F238E27FC236}">
                <a16:creationId xmlns:a16="http://schemas.microsoft.com/office/drawing/2014/main" id="{F9AEA703-A0A7-AF42-AE13-E4375FB748C6}"/>
              </a:ext>
            </a:extLst>
          </p:cNvPr>
          <p:cNvSpPr/>
          <p:nvPr/>
        </p:nvSpPr>
        <p:spPr>
          <a:xfrm>
            <a:off x="1221676" y="3007201"/>
            <a:ext cx="994183" cy="261610"/>
          </a:xfrm>
          <a:prstGeom prst="rect">
            <a:avLst/>
          </a:prstGeom>
        </p:spPr>
        <p:txBody>
          <a:bodyPr wrap="none">
            <a:spAutoFit/>
          </a:bodyPr>
          <a:lstStyle/>
          <a:p>
            <a:pPr defTabSz="914377"/>
            <a:r>
              <a:rPr lang="en-US" sz="1100" dirty="0">
                <a:solidFill>
                  <a:srgbClr val="404040"/>
                </a:solidFill>
                <a:latin typeface="Franklin Gothic Book" panose="020B0503020102020204"/>
                <a:ea typeface="Geneva" charset="0"/>
              </a:rPr>
              <a:t>28-day cycles</a:t>
            </a:r>
          </a:p>
        </p:txBody>
      </p:sp>
      <p:sp>
        <p:nvSpPr>
          <p:cNvPr id="39" name="Rectangle 38">
            <a:extLst>
              <a:ext uri="{FF2B5EF4-FFF2-40B4-BE49-F238E27FC236}">
                <a16:creationId xmlns:a16="http://schemas.microsoft.com/office/drawing/2014/main" id="{CE582930-20FE-2B47-B3ED-7161B980F91E}"/>
              </a:ext>
            </a:extLst>
          </p:cNvPr>
          <p:cNvSpPr/>
          <p:nvPr/>
        </p:nvSpPr>
        <p:spPr>
          <a:xfrm>
            <a:off x="347784" y="3589174"/>
            <a:ext cx="5353623" cy="33487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defTabSz="914377"/>
            <a:r>
              <a:rPr lang="en-US" sz="1400" b="1" dirty="0">
                <a:solidFill>
                  <a:srgbClr val="FFFFFF"/>
                </a:solidFill>
                <a:latin typeface="Franklin Gothic Book" panose="020B0503020102020204"/>
              </a:rPr>
              <a:t>Primary endpoint: </a:t>
            </a:r>
            <a:r>
              <a:rPr lang="en-US" sz="1400" dirty="0">
                <a:solidFill>
                  <a:srgbClr val="FFFFFF"/>
                </a:solidFill>
                <a:latin typeface="Franklin Gothic Book" panose="020B0503020102020204"/>
              </a:rPr>
              <a:t>BM-uMRD CR at C16D1</a:t>
            </a:r>
          </a:p>
        </p:txBody>
      </p:sp>
      <p:sp>
        <p:nvSpPr>
          <p:cNvPr id="21" name="Title 1">
            <a:extLst>
              <a:ext uri="{FF2B5EF4-FFF2-40B4-BE49-F238E27FC236}">
                <a16:creationId xmlns:a16="http://schemas.microsoft.com/office/drawing/2014/main" id="{36B435CD-C7D2-40E4-8542-3873D553AE5D}"/>
              </a:ext>
            </a:extLst>
          </p:cNvPr>
          <p:cNvSpPr>
            <a:spLocks noGrp="1"/>
          </p:cNvSpPr>
          <p:nvPr>
            <p:ph type="title"/>
          </p:nvPr>
        </p:nvSpPr>
        <p:spPr>
          <a:xfrm>
            <a:off x="171300" y="128588"/>
            <a:ext cx="11849400" cy="704115"/>
          </a:xfrm>
        </p:spPr>
        <p:txBody>
          <a:bodyPr>
            <a:noAutofit/>
          </a:bodyPr>
          <a:lstStyle/>
          <a:p>
            <a:r>
              <a:rPr lang="en-US" sz="3067" b="1" dirty="0">
                <a:latin typeface="Calibri" panose="020F0502020204030204" pitchFamily="34" charset="0"/>
                <a:cs typeface="Calibri" panose="020F0502020204030204" pitchFamily="34" charset="0"/>
              </a:rPr>
              <a:t>Triplets with newer BTKis are also active and well-tolerated: AVO Study</a:t>
            </a:r>
          </a:p>
        </p:txBody>
      </p:sp>
      <p:pic>
        <p:nvPicPr>
          <p:cNvPr id="22" name="Picture 21" descr="Chart, bar chart&#10;&#10;Description automatically generated">
            <a:extLst>
              <a:ext uri="{FF2B5EF4-FFF2-40B4-BE49-F238E27FC236}">
                <a16:creationId xmlns:a16="http://schemas.microsoft.com/office/drawing/2014/main" id="{C65E5B39-5055-490C-9097-13627D7792E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28713" y="1629611"/>
            <a:ext cx="4966264" cy="2046443"/>
          </a:xfrm>
          <a:prstGeom prst="rect">
            <a:avLst/>
          </a:prstGeom>
        </p:spPr>
      </p:pic>
      <p:sp>
        <p:nvSpPr>
          <p:cNvPr id="23" name="TextBox 22">
            <a:extLst>
              <a:ext uri="{FF2B5EF4-FFF2-40B4-BE49-F238E27FC236}">
                <a16:creationId xmlns:a16="http://schemas.microsoft.com/office/drawing/2014/main" id="{78A083CD-8C7C-437A-AF5A-D7D252A8F984}"/>
              </a:ext>
            </a:extLst>
          </p:cNvPr>
          <p:cNvSpPr txBox="1"/>
          <p:nvPr/>
        </p:nvSpPr>
        <p:spPr>
          <a:xfrm>
            <a:off x="8780059" y="1124010"/>
            <a:ext cx="1519108" cy="584775"/>
          </a:xfrm>
          <a:prstGeom prst="rect">
            <a:avLst/>
          </a:prstGeom>
          <a:noFill/>
        </p:spPr>
        <p:txBody>
          <a:bodyPr wrap="square" rtlCol="0">
            <a:spAutoFit/>
          </a:bodyPr>
          <a:lstStyle/>
          <a:p>
            <a:pPr algn="ctr" defTabSz="914377"/>
            <a:r>
              <a:rPr lang="en-US" sz="1600" b="1" dirty="0">
                <a:solidFill>
                  <a:srgbClr val="0191B6"/>
                </a:solidFill>
                <a:latin typeface="Franklin Gothic Book" panose="020B0503020102020204"/>
                <a:ea typeface="Geneva" charset="0"/>
              </a:rPr>
              <a:t>iwCLL Response</a:t>
            </a:r>
          </a:p>
        </p:txBody>
      </p:sp>
      <p:pic>
        <p:nvPicPr>
          <p:cNvPr id="25" name="Picture 24" descr="Chart, bar chart&#10;&#10;Description automatically generated">
            <a:extLst>
              <a:ext uri="{FF2B5EF4-FFF2-40B4-BE49-F238E27FC236}">
                <a16:creationId xmlns:a16="http://schemas.microsoft.com/office/drawing/2014/main" id="{29D702C4-4AA1-46E2-8B8D-9400E947733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b="-1"/>
          <a:stretch/>
        </p:blipFill>
        <p:spPr>
          <a:xfrm>
            <a:off x="6842519" y="4368904"/>
            <a:ext cx="4966264" cy="1807889"/>
          </a:xfrm>
          <a:prstGeom prst="rect">
            <a:avLst/>
          </a:prstGeom>
        </p:spPr>
      </p:pic>
      <p:sp>
        <p:nvSpPr>
          <p:cNvPr id="26" name="TextBox 25">
            <a:extLst>
              <a:ext uri="{FF2B5EF4-FFF2-40B4-BE49-F238E27FC236}">
                <a16:creationId xmlns:a16="http://schemas.microsoft.com/office/drawing/2014/main" id="{81EF5DBD-B6DD-4C0F-BB64-613EC7A84FCA}"/>
              </a:ext>
            </a:extLst>
          </p:cNvPr>
          <p:cNvSpPr txBox="1"/>
          <p:nvPr/>
        </p:nvSpPr>
        <p:spPr>
          <a:xfrm>
            <a:off x="8833740" y="3919999"/>
            <a:ext cx="1156214" cy="338554"/>
          </a:xfrm>
          <a:prstGeom prst="rect">
            <a:avLst/>
          </a:prstGeom>
          <a:noFill/>
        </p:spPr>
        <p:txBody>
          <a:bodyPr wrap="none" rtlCol="0">
            <a:spAutoFit/>
          </a:bodyPr>
          <a:lstStyle/>
          <a:p>
            <a:pPr algn="ctr" defTabSz="914377"/>
            <a:r>
              <a:rPr lang="en-US" sz="1600" b="1" dirty="0">
                <a:solidFill>
                  <a:srgbClr val="0191B6"/>
                </a:solidFill>
                <a:latin typeface="Franklin Gothic Book" panose="020B0503020102020204"/>
                <a:ea typeface="Geneva" charset="0"/>
              </a:rPr>
              <a:t>MRD by ITT</a:t>
            </a:r>
          </a:p>
        </p:txBody>
      </p:sp>
      <p:sp>
        <p:nvSpPr>
          <p:cNvPr id="27" name="TextBox 26">
            <a:extLst>
              <a:ext uri="{FF2B5EF4-FFF2-40B4-BE49-F238E27FC236}">
                <a16:creationId xmlns:a16="http://schemas.microsoft.com/office/drawing/2014/main" id="{76103347-6693-40C4-A838-E3938DB96CF2}"/>
              </a:ext>
            </a:extLst>
          </p:cNvPr>
          <p:cNvSpPr txBox="1"/>
          <p:nvPr/>
        </p:nvSpPr>
        <p:spPr>
          <a:xfrm>
            <a:off x="-28227" y="1132770"/>
            <a:ext cx="2528793" cy="338554"/>
          </a:xfrm>
          <a:prstGeom prst="rect">
            <a:avLst/>
          </a:prstGeom>
          <a:noFill/>
        </p:spPr>
        <p:txBody>
          <a:bodyPr wrap="square" rtlCol="0">
            <a:spAutoFit/>
          </a:bodyPr>
          <a:lstStyle/>
          <a:p>
            <a:pPr algn="ctr" defTabSz="914377"/>
            <a:r>
              <a:rPr lang="en-US" sz="1600" b="1" dirty="0">
                <a:solidFill>
                  <a:srgbClr val="0191B6"/>
                </a:solidFill>
                <a:latin typeface="Franklin Gothic Book" panose="020B0503020102020204"/>
                <a:ea typeface="Geneva" charset="0"/>
              </a:rPr>
              <a:t>Study schema (n=44)</a:t>
            </a:r>
          </a:p>
        </p:txBody>
      </p:sp>
      <p:sp>
        <p:nvSpPr>
          <p:cNvPr id="29" name="TextBox 28">
            <a:extLst>
              <a:ext uri="{FF2B5EF4-FFF2-40B4-BE49-F238E27FC236}">
                <a16:creationId xmlns:a16="http://schemas.microsoft.com/office/drawing/2014/main" id="{5F086ECF-E6AE-484B-B039-6BB287C7D4CE}"/>
              </a:ext>
            </a:extLst>
          </p:cNvPr>
          <p:cNvSpPr txBox="1"/>
          <p:nvPr/>
        </p:nvSpPr>
        <p:spPr>
          <a:xfrm>
            <a:off x="-688429" y="4105606"/>
            <a:ext cx="2528793" cy="338554"/>
          </a:xfrm>
          <a:prstGeom prst="rect">
            <a:avLst/>
          </a:prstGeom>
          <a:noFill/>
        </p:spPr>
        <p:txBody>
          <a:bodyPr wrap="square" rtlCol="0">
            <a:spAutoFit/>
          </a:bodyPr>
          <a:lstStyle/>
          <a:p>
            <a:pPr algn="ctr" defTabSz="914377"/>
            <a:r>
              <a:rPr lang="en-US" sz="1600" b="1" dirty="0">
                <a:solidFill>
                  <a:srgbClr val="0191B6"/>
                </a:solidFill>
                <a:latin typeface="Franklin Gothic Book" panose="020B0503020102020204"/>
                <a:ea typeface="Geneva" charset="0"/>
              </a:rPr>
              <a:t>Safety</a:t>
            </a:r>
          </a:p>
        </p:txBody>
      </p:sp>
      <p:sp>
        <p:nvSpPr>
          <p:cNvPr id="40" name="TextBox 39">
            <a:extLst>
              <a:ext uri="{FF2B5EF4-FFF2-40B4-BE49-F238E27FC236}">
                <a16:creationId xmlns:a16="http://schemas.microsoft.com/office/drawing/2014/main" id="{A9994F0E-625E-4ED2-AFE1-DF05F4E54F1F}"/>
              </a:ext>
            </a:extLst>
          </p:cNvPr>
          <p:cNvSpPr txBox="1"/>
          <p:nvPr/>
        </p:nvSpPr>
        <p:spPr>
          <a:xfrm>
            <a:off x="172266" y="4427303"/>
            <a:ext cx="6152334" cy="1954381"/>
          </a:xfrm>
          <a:prstGeom prst="rect">
            <a:avLst/>
          </a:prstGeom>
          <a:noFill/>
        </p:spPr>
        <p:txBody>
          <a:bodyPr wrap="square">
            <a:spAutoFit/>
          </a:bodyPr>
          <a:lstStyle/>
          <a:p>
            <a:pPr marL="285750" indent="-285750">
              <a:spcBef>
                <a:spcPts val="0"/>
              </a:spcBef>
              <a:spcAft>
                <a:spcPts val="600"/>
              </a:spcAft>
              <a:buFont typeface="Arial" panose="020B0604020202020204" pitchFamily="34" charset="0"/>
              <a:buChar char="•"/>
            </a:pPr>
            <a:r>
              <a:rPr lang="en-US" altLang="en-US" sz="1600" b="1" dirty="0">
                <a:latin typeface="Calibri" panose="020F0502020204030204" pitchFamily="34" charset="0"/>
                <a:cs typeface="Calibri" panose="020F0502020204030204" pitchFamily="34" charset="0"/>
              </a:rPr>
              <a:t>80% headache (2% Gr ≥3)</a:t>
            </a:r>
          </a:p>
          <a:p>
            <a:pPr marL="285750" indent="-285750">
              <a:spcBef>
                <a:spcPts val="0"/>
              </a:spcBef>
              <a:spcAft>
                <a:spcPts val="600"/>
              </a:spcAft>
              <a:buFont typeface="Arial" panose="020B0604020202020204" pitchFamily="34" charset="0"/>
              <a:buChar char="•"/>
            </a:pPr>
            <a:r>
              <a:rPr lang="en-US" altLang="en-US" sz="1600" b="1" dirty="0">
                <a:latin typeface="Calibri" panose="020F0502020204030204" pitchFamily="34" charset="0"/>
                <a:cs typeface="Calibri" panose="020F0502020204030204" pitchFamily="34" charset="0"/>
              </a:rPr>
              <a:t>33% Gr ≥3 neutropenia</a:t>
            </a:r>
          </a:p>
          <a:p>
            <a:pPr marL="285750" indent="-285750">
              <a:spcBef>
                <a:spcPts val="0"/>
              </a:spcBef>
              <a:spcAft>
                <a:spcPts val="600"/>
              </a:spcAft>
              <a:buFont typeface="Arial" panose="020B0604020202020204" pitchFamily="34" charset="0"/>
              <a:buChar char="•"/>
            </a:pPr>
            <a:r>
              <a:rPr lang="en-US" altLang="en-US" sz="1600" b="1" dirty="0">
                <a:latin typeface="Calibri" panose="020F0502020204030204" pitchFamily="34" charset="0"/>
                <a:cs typeface="Calibri" panose="020F0502020204030204" pitchFamily="34" charset="0"/>
              </a:rPr>
              <a:t>25% Infusion-related reactions</a:t>
            </a:r>
          </a:p>
          <a:p>
            <a:pPr marL="285750" indent="-285750">
              <a:spcBef>
                <a:spcPts val="0"/>
              </a:spcBef>
              <a:spcAft>
                <a:spcPts val="600"/>
              </a:spcAft>
              <a:buFont typeface="Arial" panose="020B0604020202020204" pitchFamily="34" charset="0"/>
              <a:buChar char="•"/>
            </a:pPr>
            <a:r>
              <a:rPr lang="en-US" altLang="en-US" sz="1600" b="1" dirty="0">
                <a:latin typeface="Calibri" panose="020F0502020204030204" pitchFamily="34" charset="0"/>
                <a:cs typeface="Calibri" panose="020F0502020204030204" pitchFamily="34" charset="0"/>
              </a:rPr>
              <a:t>11% hypertension</a:t>
            </a:r>
          </a:p>
          <a:p>
            <a:pPr marL="285750" indent="-285750">
              <a:spcBef>
                <a:spcPts val="0"/>
              </a:spcBef>
              <a:spcAft>
                <a:spcPts val="600"/>
              </a:spcAft>
              <a:buFont typeface="Arial" panose="020B0604020202020204" pitchFamily="34" charset="0"/>
              <a:buChar char="•"/>
            </a:pPr>
            <a:r>
              <a:rPr lang="en-US" altLang="en-US" sz="1600" b="1" dirty="0">
                <a:latin typeface="Calibri" panose="020F0502020204030204" pitchFamily="34" charset="0"/>
                <a:cs typeface="Calibri" panose="020F0502020204030204" pitchFamily="34" charset="0"/>
              </a:rPr>
              <a:t>2% Gr ≥3 infection, </a:t>
            </a:r>
            <a:r>
              <a:rPr lang="en-US" altLang="en-US" sz="1600" b="1" dirty="0" err="1">
                <a:latin typeface="Calibri" panose="020F0502020204030204" pitchFamily="34" charset="0"/>
                <a:cs typeface="Calibri" panose="020F0502020204030204" pitchFamily="34" charset="0"/>
              </a:rPr>
              <a:t>Afib</a:t>
            </a:r>
            <a:r>
              <a:rPr lang="en-US" altLang="en-US" sz="1600" b="1" dirty="0">
                <a:latin typeface="Calibri" panose="020F0502020204030204" pitchFamily="34" charset="0"/>
                <a:cs typeface="Calibri" panose="020F0502020204030204" pitchFamily="34" charset="0"/>
              </a:rPr>
              <a:t>, and infusion-related reactions (2% each)</a:t>
            </a:r>
          </a:p>
          <a:p>
            <a:pPr marL="285750" indent="-285750">
              <a:spcBef>
                <a:spcPts val="0"/>
              </a:spcBef>
              <a:spcAft>
                <a:spcPts val="600"/>
              </a:spcAft>
              <a:buFont typeface="Arial" panose="020B0604020202020204" pitchFamily="34" charset="0"/>
              <a:buChar char="•"/>
            </a:pPr>
            <a:r>
              <a:rPr lang="en-US" altLang="en-US" sz="1600" b="1" dirty="0">
                <a:latin typeface="Calibri" panose="020F0502020204030204" pitchFamily="34" charset="0"/>
                <a:cs typeface="Calibri" panose="020F0502020204030204" pitchFamily="34" charset="0"/>
              </a:rPr>
              <a:t>No major bleeding or febrile neutropenia</a:t>
            </a:r>
          </a:p>
        </p:txBody>
      </p:sp>
      <p:sp>
        <p:nvSpPr>
          <p:cNvPr id="2" name="TextBox 1">
            <a:extLst>
              <a:ext uri="{FF2B5EF4-FFF2-40B4-BE49-F238E27FC236}">
                <a16:creationId xmlns:a16="http://schemas.microsoft.com/office/drawing/2014/main" id="{FD76E8C4-9E73-F649-89F3-1F0AE6CC1D51}"/>
              </a:ext>
            </a:extLst>
          </p:cNvPr>
          <p:cNvSpPr txBox="1"/>
          <p:nvPr/>
        </p:nvSpPr>
        <p:spPr>
          <a:xfrm>
            <a:off x="188131" y="6373805"/>
            <a:ext cx="5302221" cy="369332"/>
          </a:xfrm>
          <a:prstGeom prst="rect">
            <a:avLst/>
          </a:prstGeom>
          <a:noFill/>
        </p:spPr>
        <p:txBody>
          <a:bodyPr wrap="none" rtlCol="0">
            <a:spAutoFit/>
          </a:bodyPr>
          <a:lstStyle/>
          <a:p>
            <a:r>
              <a:rPr lang="en-US" b="1" dirty="0">
                <a:solidFill>
                  <a:srgbClr val="FF0000"/>
                </a:solidFill>
              </a:rPr>
              <a:t>A = Acalabrutinib; V = </a:t>
            </a:r>
            <a:r>
              <a:rPr lang="en-US" b="1" dirty="0" err="1">
                <a:solidFill>
                  <a:srgbClr val="FF0000"/>
                </a:solidFill>
              </a:rPr>
              <a:t>Venetoclax</a:t>
            </a:r>
            <a:r>
              <a:rPr lang="en-US" b="1" dirty="0">
                <a:solidFill>
                  <a:srgbClr val="FF0000"/>
                </a:solidFill>
              </a:rPr>
              <a:t>; O = Obinutuzumab</a:t>
            </a:r>
          </a:p>
        </p:txBody>
      </p:sp>
    </p:spTree>
    <p:extLst>
      <p:ext uri="{BB962C8B-B14F-4D97-AF65-F5344CB8AC3E}">
        <p14:creationId xmlns:p14="http://schemas.microsoft.com/office/powerpoint/2010/main" val="12995442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1"/>
            <a:ext cx="10591800" cy="1993657"/>
          </a:xfrm>
        </p:spPr>
        <p:txBody>
          <a:bodyPr/>
          <a:lstStyle/>
          <a:p>
            <a:r>
              <a:rPr lang="en-US" dirty="0"/>
              <a:t>Do you believe there is a benefit to administering a BTK inhibitor in combination with </a:t>
            </a:r>
            <a:r>
              <a:rPr lang="en-US" dirty="0" err="1"/>
              <a:t>venetoclax</a:t>
            </a:r>
            <a:r>
              <a:rPr lang="en-US" dirty="0"/>
              <a:t> as opposed to sequentially in patients with CLL? </a:t>
            </a:r>
          </a:p>
        </p:txBody>
      </p:sp>
      <p:sp>
        <p:nvSpPr>
          <p:cNvPr id="3" name="Rectangle 2">
            <a:extLst>
              <a:ext uri="{FF2B5EF4-FFF2-40B4-BE49-F238E27FC236}">
                <a16:creationId xmlns:a16="http://schemas.microsoft.com/office/drawing/2014/main" id="{695634FF-817E-6A45-9B12-7604E8992395}"/>
              </a:ext>
            </a:extLst>
          </p:cNvPr>
          <p:cNvSpPr/>
          <p:nvPr/>
        </p:nvSpPr>
        <p:spPr>
          <a:xfrm>
            <a:off x="230079" y="6462442"/>
            <a:ext cx="6096000" cy="338554"/>
          </a:xfrm>
          <a:prstGeom prst="rect">
            <a:avLst/>
          </a:prstGeom>
        </p:spPr>
        <p:txBody>
          <a:bodyPr>
            <a:sp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pitchFamily="34" charset="0"/>
                <a:cs typeface="Times New Roman" panose="02020603050405020304" pitchFamily="18" charset="0"/>
              </a:rPr>
              <a:t>Survey of 25 US-based clinical investigators</a:t>
            </a:r>
          </a:p>
        </p:txBody>
      </p:sp>
      <p:sp>
        <p:nvSpPr>
          <p:cNvPr id="33" name="Text Box 4">
            <a:extLst>
              <a:ext uri="{FF2B5EF4-FFF2-40B4-BE49-F238E27FC236}">
                <a16:creationId xmlns:a16="http://schemas.microsoft.com/office/drawing/2014/main" id="{A19DEC8C-9D0A-584A-B026-11B5DB33F537}"/>
              </a:ext>
            </a:extLst>
          </p:cNvPr>
          <p:cNvSpPr txBox="1">
            <a:spLocks noChangeArrowheads="1"/>
          </p:cNvSpPr>
          <p:nvPr/>
        </p:nvSpPr>
        <p:spPr bwMode="auto">
          <a:xfrm>
            <a:off x="507243" y="3765865"/>
            <a:ext cx="1237659"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No</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34" name="Text Box 4">
            <a:extLst>
              <a:ext uri="{FF2B5EF4-FFF2-40B4-BE49-F238E27FC236}">
                <a16:creationId xmlns:a16="http://schemas.microsoft.com/office/drawing/2014/main" id="{892DE71A-500F-3A46-B232-5AAA9BB35F0A}"/>
              </a:ext>
            </a:extLst>
          </p:cNvPr>
          <p:cNvSpPr txBox="1">
            <a:spLocks noChangeArrowheads="1"/>
          </p:cNvSpPr>
          <p:nvPr/>
        </p:nvSpPr>
        <p:spPr bwMode="auto">
          <a:xfrm>
            <a:off x="735843" y="2861264"/>
            <a:ext cx="100906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Yes</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pic>
        <p:nvPicPr>
          <p:cNvPr id="38" name="Picture 37">
            <a:extLst>
              <a:ext uri="{FF2B5EF4-FFF2-40B4-BE49-F238E27FC236}">
                <a16:creationId xmlns:a16="http://schemas.microsoft.com/office/drawing/2014/main" id="{3C9D07CF-5A09-5F4D-B695-2C0BD57EBB78}"/>
              </a:ext>
            </a:extLst>
          </p:cNvPr>
          <p:cNvPicPr>
            <a:picLocks noChangeAspect="1"/>
          </p:cNvPicPr>
          <p:nvPr/>
        </p:nvPicPr>
        <p:blipFill>
          <a:blip r:embed="rId2"/>
          <a:srcRect/>
          <a:stretch/>
        </p:blipFill>
        <p:spPr bwMode="auto">
          <a:xfrm>
            <a:off x="1878843" y="284244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39">
            <a:extLst>
              <a:ext uri="{FF2B5EF4-FFF2-40B4-BE49-F238E27FC236}">
                <a16:creationId xmlns:a16="http://schemas.microsoft.com/office/drawing/2014/main" id="{B47A6E16-CE45-2940-8D78-B04154413B48}"/>
              </a:ext>
            </a:extLst>
          </p:cNvPr>
          <p:cNvPicPr>
            <a:picLocks noChangeAspect="1"/>
          </p:cNvPicPr>
          <p:nvPr/>
        </p:nvPicPr>
        <p:blipFill>
          <a:blip r:embed="rId2"/>
          <a:srcRect/>
          <a:stretch/>
        </p:blipFill>
        <p:spPr bwMode="auto">
          <a:xfrm>
            <a:off x="2317755" y="284244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41">
            <a:extLst>
              <a:ext uri="{FF2B5EF4-FFF2-40B4-BE49-F238E27FC236}">
                <a16:creationId xmlns:a16="http://schemas.microsoft.com/office/drawing/2014/main" id="{2171A246-7F24-4542-89F2-1E80553BC668}"/>
              </a:ext>
            </a:extLst>
          </p:cNvPr>
          <p:cNvPicPr>
            <a:picLocks noChangeAspect="1"/>
          </p:cNvPicPr>
          <p:nvPr/>
        </p:nvPicPr>
        <p:blipFill>
          <a:blip r:embed="rId2"/>
          <a:srcRect/>
          <a:stretch/>
        </p:blipFill>
        <p:spPr bwMode="auto">
          <a:xfrm>
            <a:off x="2756667" y="284244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4" name="Text Box 9">
            <a:extLst>
              <a:ext uri="{FF2B5EF4-FFF2-40B4-BE49-F238E27FC236}">
                <a16:creationId xmlns:a16="http://schemas.microsoft.com/office/drawing/2014/main" id="{152EEB92-4CE5-A84B-A23A-9A3C7BCE4A2F}"/>
              </a:ext>
            </a:extLst>
          </p:cNvPr>
          <p:cNvSpPr txBox="1">
            <a:spLocks noChangeArrowheads="1"/>
          </p:cNvSpPr>
          <p:nvPr/>
        </p:nvSpPr>
        <p:spPr bwMode="auto">
          <a:xfrm>
            <a:off x="8047038" y="2819400"/>
            <a:ext cx="411162" cy="43861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14</a:t>
            </a:r>
          </a:p>
        </p:txBody>
      </p:sp>
      <p:pic>
        <p:nvPicPr>
          <p:cNvPr id="55" name="Picture 1">
            <a:extLst>
              <a:ext uri="{FF2B5EF4-FFF2-40B4-BE49-F238E27FC236}">
                <a16:creationId xmlns:a16="http://schemas.microsoft.com/office/drawing/2014/main" id="{651435CF-3933-A84F-BE3C-4DBC34571EF3}"/>
              </a:ext>
            </a:extLst>
          </p:cNvPr>
          <p:cNvPicPr>
            <a:picLocks noChangeAspect="1"/>
          </p:cNvPicPr>
          <p:nvPr/>
        </p:nvPicPr>
        <p:blipFill>
          <a:blip r:embed="rId3"/>
          <a:srcRect/>
          <a:stretch/>
        </p:blipFill>
        <p:spPr bwMode="auto">
          <a:xfrm>
            <a:off x="1878843" y="373321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6" name="Text Box 9">
            <a:extLst>
              <a:ext uri="{FF2B5EF4-FFF2-40B4-BE49-F238E27FC236}">
                <a16:creationId xmlns:a16="http://schemas.microsoft.com/office/drawing/2014/main" id="{0A406F08-0699-984A-BFE2-DF96B5D662C1}"/>
              </a:ext>
            </a:extLst>
          </p:cNvPr>
          <p:cNvSpPr txBox="1">
            <a:spLocks noChangeArrowheads="1"/>
          </p:cNvSpPr>
          <p:nvPr/>
        </p:nvSpPr>
        <p:spPr bwMode="auto">
          <a:xfrm>
            <a:off x="6801681" y="373321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11</a:t>
            </a:r>
          </a:p>
        </p:txBody>
      </p:sp>
      <p:pic>
        <p:nvPicPr>
          <p:cNvPr id="57" name="Picture 1">
            <a:extLst>
              <a:ext uri="{FF2B5EF4-FFF2-40B4-BE49-F238E27FC236}">
                <a16:creationId xmlns:a16="http://schemas.microsoft.com/office/drawing/2014/main" id="{FA2A27A7-75D5-8B47-9C3C-1C212DB48914}"/>
              </a:ext>
            </a:extLst>
          </p:cNvPr>
          <p:cNvPicPr>
            <a:picLocks noChangeAspect="1"/>
          </p:cNvPicPr>
          <p:nvPr/>
        </p:nvPicPr>
        <p:blipFill>
          <a:blip r:embed="rId3"/>
          <a:srcRect/>
          <a:stretch/>
        </p:blipFill>
        <p:spPr bwMode="auto">
          <a:xfrm>
            <a:off x="2317755" y="373321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8" name="Picture 1">
            <a:extLst>
              <a:ext uri="{FF2B5EF4-FFF2-40B4-BE49-F238E27FC236}">
                <a16:creationId xmlns:a16="http://schemas.microsoft.com/office/drawing/2014/main" id="{849AECF0-3269-7443-9F7F-A0F676DE67F9}"/>
              </a:ext>
            </a:extLst>
          </p:cNvPr>
          <p:cNvPicPr>
            <a:picLocks noChangeAspect="1"/>
          </p:cNvPicPr>
          <p:nvPr/>
        </p:nvPicPr>
        <p:blipFill>
          <a:blip r:embed="rId3"/>
          <a:srcRect/>
          <a:stretch/>
        </p:blipFill>
        <p:spPr bwMode="auto">
          <a:xfrm>
            <a:off x="2756667" y="373321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9" name="Picture 1">
            <a:extLst>
              <a:ext uri="{FF2B5EF4-FFF2-40B4-BE49-F238E27FC236}">
                <a16:creationId xmlns:a16="http://schemas.microsoft.com/office/drawing/2014/main" id="{1CA22D14-7224-3944-B573-6B57515758F7}"/>
              </a:ext>
            </a:extLst>
          </p:cNvPr>
          <p:cNvPicPr>
            <a:picLocks noChangeAspect="1"/>
          </p:cNvPicPr>
          <p:nvPr/>
        </p:nvPicPr>
        <p:blipFill>
          <a:blip r:embed="rId3"/>
          <a:srcRect/>
          <a:stretch/>
        </p:blipFill>
        <p:spPr bwMode="auto">
          <a:xfrm>
            <a:off x="3195579" y="373321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0" name="Picture 1">
            <a:extLst>
              <a:ext uri="{FF2B5EF4-FFF2-40B4-BE49-F238E27FC236}">
                <a16:creationId xmlns:a16="http://schemas.microsoft.com/office/drawing/2014/main" id="{C0BF1C0F-54E2-4C47-8B94-49F072F1CF0E}"/>
              </a:ext>
            </a:extLst>
          </p:cNvPr>
          <p:cNvPicPr>
            <a:picLocks noChangeAspect="1"/>
          </p:cNvPicPr>
          <p:nvPr/>
        </p:nvPicPr>
        <p:blipFill>
          <a:blip r:embed="rId3"/>
          <a:srcRect/>
          <a:stretch/>
        </p:blipFill>
        <p:spPr bwMode="auto">
          <a:xfrm>
            <a:off x="3634491" y="373321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 name="Picture 1">
            <a:extLst>
              <a:ext uri="{FF2B5EF4-FFF2-40B4-BE49-F238E27FC236}">
                <a16:creationId xmlns:a16="http://schemas.microsoft.com/office/drawing/2014/main" id="{450DD011-7540-174A-8F2D-3CFA5A583D02}"/>
              </a:ext>
            </a:extLst>
          </p:cNvPr>
          <p:cNvPicPr>
            <a:picLocks noChangeAspect="1"/>
          </p:cNvPicPr>
          <p:nvPr/>
        </p:nvPicPr>
        <p:blipFill>
          <a:blip r:embed="rId3"/>
          <a:srcRect/>
          <a:stretch/>
        </p:blipFill>
        <p:spPr bwMode="auto">
          <a:xfrm>
            <a:off x="4073403" y="373321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 name="Picture 1">
            <a:extLst>
              <a:ext uri="{FF2B5EF4-FFF2-40B4-BE49-F238E27FC236}">
                <a16:creationId xmlns:a16="http://schemas.microsoft.com/office/drawing/2014/main" id="{0D5DA83C-77AF-8645-8C3A-722E98464B2E}"/>
              </a:ext>
            </a:extLst>
          </p:cNvPr>
          <p:cNvPicPr>
            <a:picLocks noChangeAspect="1"/>
          </p:cNvPicPr>
          <p:nvPr/>
        </p:nvPicPr>
        <p:blipFill>
          <a:blip r:embed="rId3"/>
          <a:srcRect/>
          <a:stretch/>
        </p:blipFill>
        <p:spPr bwMode="auto">
          <a:xfrm>
            <a:off x="4512315" y="373321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 name="Picture 36">
            <a:extLst>
              <a:ext uri="{FF2B5EF4-FFF2-40B4-BE49-F238E27FC236}">
                <a16:creationId xmlns:a16="http://schemas.microsoft.com/office/drawing/2014/main" id="{76F95081-C988-2C47-8950-42BF2AF10C02}"/>
              </a:ext>
            </a:extLst>
          </p:cNvPr>
          <p:cNvPicPr>
            <a:picLocks noChangeAspect="1"/>
          </p:cNvPicPr>
          <p:nvPr/>
        </p:nvPicPr>
        <p:blipFill>
          <a:blip r:embed="rId2"/>
          <a:srcRect/>
          <a:stretch/>
        </p:blipFill>
        <p:spPr bwMode="auto">
          <a:xfrm>
            <a:off x="3195579" y="284244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 name="Picture 38">
            <a:extLst>
              <a:ext uri="{FF2B5EF4-FFF2-40B4-BE49-F238E27FC236}">
                <a16:creationId xmlns:a16="http://schemas.microsoft.com/office/drawing/2014/main" id="{F5D3C517-208A-3B42-80F5-B48651E1913A}"/>
              </a:ext>
            </a:extLst>
          </p:cNvPr>
          <p:cNvPicPr>
            <a:picLocks noChangeAspect="1"/>
          </p:cNvPicPr>
          <p:nvPr/>
        </p:nvPicPr>
        <p:blipFill>
          <a:blip r:embed="rId2"/>
          <a:srcRect/>
          <a:stretch/>
        </p:blipFill>
        <p:spPr bwMode="auto">
          <a:xfrm>
            <a:off x="3634491" y="284244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40">
            <a:extLst>
              <a:ext uri="{FF2B5EF4-FFF2-40B4-BE49-F238E27FC236}">
                <a16:creationId xmlns:a16="http://schemas.microsoft.com/office/drawing/2014/main" id="{ADC4938C-9D61-D141-B24B-03452054BC75}"/>
              </a:ext>
            </a:extLst>
          </p:cNvPr>
          <p:cNvPicPr>
            <a:picLocks noChangeAspect="1"/>
          </p:cNvPicPr>
          <p:nvPr/>
        </p:nvPicPr>
        <p:blipFill>
          <a:blip r:embed="rId2"/>
          <a:srcRect/>
          <a:stretch/>
        </p:blipFill>
        <p:spPr bwMode="auto">
          <a:xfrm>
            <a:off x="4073403" y="284244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42">
            <a:extLst>
              <a:ext uri="{FF2B5EF4-FFF2-40B4-BE49-F238E27FC236}">
                <a16:creationId xmlns:a16="http://schemas.microsoft.com/office/drawing/2014/main" id="{974C49BD-6D1B-234B-84E2-80CA76870297}"/>
              </a:ext>
            </a:extLst>
          </p:cNvPr>
          <p:cNvPicPr>
            <a:picLocks noChangeAspect="1"/>
          </p:cNvPicPr>
          <p:nvPr/>
        </p:nvPicPr>
        <p:blipFill>
          <a:blip r:embed="rId2"/>
          <a:srcRect/>
          <a:stretch/>
        </p:blipFill>
        <p:spPr bwMode="auto">
          <a:xfrm>
            <a:off x="4512315" y="284244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43">
            <a:extLst>
              <a:ext uri="{FF2B5EF4-FFF2-40B4-BE49-F238E27FC236}">
                <a16:creationId xmlns:a16="http://schemas.microsoft.com/office/drawing/2014/main" id="{A88B9F5B-F109-054B-BDD4-F49E1E006357}"/>
              </a:ext>
            </a:extLst>
          </p:cNvPr>
          <p:cNvPicPr>
            <a:picLocks noChangeAspect="1"/>
          </p:cNvPicPr>
          <p:nvPr/>
        </p:nvPicPr>
        <p:blipFill>
          <a:blip r:embed="rId2"/>
          <a:srcRect/>
          <a:stretch/>
        </p:blipFill>
        <p:spPr bwMode="auto">
          <a:xfrm>
            <a:off x="4951227" y="284244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31">
            <a:extLst>
              <a:ext uri="{FF2B5EF4-FFF2-40B4-BE49-F238E27FC236}">
                <a16:creationId xmlns:a16="http://schemas.microsoft.com/office/drawing/2014/main" id="{07A6EF42-5C7A-4145-81A1-50D276D93C69}"/>
              </a:ext>
            </a:extLst>
          </p:cNvPr>
          <p:cNvPicPr>
            <a:picLocks noChangeAspect="1"/>
          </p:cNvPicPr>
          <p:nvPr/>
        </p:nvPicPr>
        <p:blipFill>
          <a:blip r:embed="rId2"/>
          <a:srcRect/>
          <a:stretch/>
        </p:blipFill>
        <p:spPr bwMode="auto">
          <a:xfrm>
            <a:off x="5390139" y="284244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Picture 34">
            <a:extLst>
              <a:ext uri="{FF2B5EF4-FFF2-40B4-BE49-F238E27FC236}">
                <a16:creationId xmlns:a16="http://schemas.microsoft.com/office/drawing/2014/main" id="{3272C38E-DB77-F44A-8598-CF4FAFD36393}"/>
              </a:ext>
            </a:extLst>
          </p:cNvPr>
          <p:cNvPicPr>
            <a:picLocks noChangeAspect="1"/>
          </p:cNvPicPr>
          <p:nvPr/>
        </p:nvPicPr>
        <p:blipFill>
          <a:blip r:embed="rId2"/>
          <a:srcRect/>
          <a:stretch/>
        </p:blipFill>
        <p:spPr bwMode="auto">
          <a:xfrm>
            <a:off x="5829051" y="284244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44">
            <a:extLst>
              <a:ext uri="{FF2B5EF4-FFF2-40B4-BE49-F238E27FC236}">
                <a16:creationId xmlns:a16="http://schemas.microsoft.com/office/drawing/2014/main" id="{8AD6B4C7-01BE-EF42-826C-856E789EBFB6}"/>
              </a:ext>
            </a:extLst>
          </p:cNvPr>
          <p:cNvPicPr>
            <a:picLocks noChangeAspect="1"/>
          </p:cNvPicPr>
          <p:nvPr/>
        </p:nvPicPr>
        <p:blipFill>
          <a:blip r:embed="rId2"/>
          <a:srcRect/>
          <a:stretch/>
        </p:blipFill>
        <p:spPr bwMode="auto">
          <a:xfrm>
            <a:off x="6267963" y="284244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 name="Picture 45">
            <a:extLst>
              <a:ext uri="{FF2B5EF4-FFF2-40B4-BE49-F238E27FC236}">
                <a16:creationId xmlns:a16="http://schemas.microsoft.com/office/drawing/2014/main" id="{2954EE9C-F711-3248-883C-B8264F30009D}"/>
              </a:ext>
            </a:extLst>
          </p:cNvPr>
          <p:cNvPicPr>
            <a:picLocks noChangeAspect="1"/>
          </p:cNvPicPr>
          <p:nvPr/>
        </p:nvPicPr>
        <p:blipFill>
          <a:blip r:embed="rId2"/>
          <a:srcRect/>
          <a:stretch/>
        </p:blipFill>
        <p:spPr bwMode="auto">
          <a:xfrm>
            <a:off x="6706875" y="284244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3" name="Picture 1">
            <a:extLst>
              <a:ext uri="{FF2B5EF4-FFF2-40B4-BE49-F238E27FC236}">
                <a16:creationId xmlns:a16="http://schemas.microsoft.com/office/drawing/2014/main" id="{95F5395C-78B2-7248-9432-A979BFC53283}"/>
              </a:ext>
            </a:extLst>
          </p:cNvPr>
          <p:cNvPicPr>
            <a:picLocks noChangeAspect="1"/>
          </p:cNvPicPr>
          <p:nvPr/>
        </p:nvPicPr>
        <p:blipFill>
          <a:blip r:embed="rId3"/>
          <a:srcRect/>
          <a:stretch/>
        </p:blipFill>
        <p:spPr bwMode="auto">
          <a:xfrm>
            <a:off x="4962482" y="373321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 name="Picture 1">
            <a:extLst>
              <a:ext uri="{FF2B5EF4-FFF2-40B4-BE49-F238E27FC236}">
                <a16:creationId xmlns:a16="http://schemas.microsoft.com/office/drawing/2014/main" id="{924F3CAB-69F3-B944-8C7A-A551E9E501F5}"/>
              </a:ext>
            </a:extLst>
          </p:cNvPr>
          <p:cNvPicPr>
            <a:picLocks noChangeAspect="1"/>
          </p:cNvPicPr>
          <p:nvPr/>
        </p:nvPicPr>
        <p:blipFill>
          <a:blip r:embed="rId3"/>
          <a:srcRect/>
          <a:stretch/>
        </p:blipFill>
        <p:spPr bwMode="auto">
          <a:xfrm>
            <a:off x="5407319" y="373321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 name="Picture 1">
            <a:extLst>
              <a:ext uri="{FF2B5EF4-FFF2-40B4-BE49-F238E27FC236}">
                <a16:creationId xmlns:a16="http://schemas.microsoft.com/office/drawing/2014/main" id="{10E0B4F2-060D-AA40-974B-03DC334E6950}"/>
              </a:ext>
            </a:extLst>
          </p:cNvPr>
          <p:cNvPicPr>
            <a:picLocks noChangeAspect="1"/>
          </p:cNvPicPr>
          <p:nvPr/>
        </p:nvPicPr>
        <p:blipFill>
          <a:blip r:embed="rId3"/>
          <a:srcRect/>
          <a:stretch/>
        </p:blipFill>
        <p:spPr bwMode="auto">
          <a:xfrm>
            <a:off x="5846231" y="373321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 name="Picture 1">
            <a:extLst>
              <a:ext uri="{FF2B5EF4-FFF2-40B4-BE49-F238E27FC236}">
                <a16:creationId xmlns:a16="http://schemas.microsoft.com/office/drawing/2014/main" id="{F3F15ABE-9BFF-A740-AA8F-447B30BC7959}"/>
              </a:ext>
            </a:extLst>
          </p:cNvPr>
          <p:cNvPicPr>
            <a:picLocks noChangeAspect="1"/>
          </p:cNvPicPr>
          <p:nvPr/>
        </p:nvPicPr>
        <p:blipFill>
          <a:blip r:embed="rId3"/>
          <a:srcRect/>
          <a:stretch/>
        </p:blipFill>
        <p:spPr bwMode="auto">
          <a:xfrm>
            <a:off x="6285143" y="373321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icture 46">
            <a:extLst>
              <a:ext uri="{FF2B5EF4-FFF2-40B4-BE49-F238E27FC236}">
                <a16:creationId xmlns:a16="http://schemas.microsoft.com/office/drawing/2014/main" id="{941D0AE8-F9A0-814C-8D05-A72213A72562}"/>
              </a:ext>
            </a:extLst>
          </p:cNvPr>
          <p:cNvPicPr>
            <a:picLocks noChangeAspect="1"/>
          </p:cNvPicPr>
          <p:nvPr/>
        </p:nvPicPr>
        <p:blipFill>
          <a:blip r:embed="rId2"/>
          <a:srcRect/>
          <a:stretch/>
        </p:blipFill>
        <p:spPr bwMode="auto">
          <a:xfrm>
            <a:off x="7135218" y="284244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9" name="Picture 48">
            <a:extLst>
              <a:ext uri="{FF2B5EF4-FFF2-40B4-BE49-F238E27FC236}">
                <a16:creationId xmlns:a16="http://schemas.microsoft.com/office/drawing/2014/main" id="{9FE295F7-7A27-044A-83BD-22147BDFC3C4}"/>
              </a:ext>
            </a:extLst>
          </p:cNvPr>
          <p:cNvPicPr>
            <a:picLocks noChangeAspect="1"/>
          </p:cNvPicPr>
          <p:nvPr/>
        </p:nvPicPr>
        <p:blipFill>
          <a:blip r:embed="rId2"/>
          <a:srcRect/>
          <a:stretch/>
        </p:blipFill>
        <p:spPr bwMode="auto">
          <a:xfrm>
            <a:off x="7574130" y="284244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77700677"/>
      </p:ext>
    </p:extLst>
  </p:cSld>
  <p:clrMapOvr>
    <a:masterClrMapping/>
  </p:clrMapOvr>
  <p:transition spd="slow" advClick="0"/>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DF433BB-7189-4CDD-BBCC-0EA95733EDA2}"/>
              </a:ext>
            </a:extLst>
          </p:cNvPr>
          <p:cNvSpPr>
            <a:spLocks noGrp="1"/>
          </p:cNvSpPr>
          <p:nvPr>
            <p:ph type="title"/>
          </p:nvPr>
        </p:nvSpPr>
        <p:spPr>
          <a:xfrm>
            <a:off x="171300" y="214984"/>
            <a:ext cx="11849400" cy="463723"/>
          </a:xfrm>
        </p:spPr>
        <p:txBody>
          <a:bodyPr>
            <a:noAutofit/>
          </a:bodyPr>
          <a:lstStyle/>
          <a:p>
            <a:r>
              <a:rPr lang="en-US" sz="3000" b="1" dirty="0">
                <a:latin typeface="Calibri" panose="020F0502020204030204" pitchFamily="34" charset="0"/>
                <a:cs typeface="Calibri" panose="020F0502020204030204" pitchFamily="34" charset="0"/>
              </a:rPr>
              <a:t>Triplets with newer BTKis are also active and well-tolerated:  </a:t>
            </a:r>
            <a:r>
              <a:rPr lang="en-US" sz="3000" b="1" dirty="0" err="1">
                <a:latin typeface="Calibri" panose="020F0502020204030204" pitchFamily="34" charset="0"/>
                <a:cs typeface="Calibri" panose="020F0502020204030204" pitchFamily="34" charset="0"/>
              </a:rPr>
              <a:t>BOVen</a:t>
            </a:r>
            <a:r>
              <a:rPr lang="en-US" sz="3000" b="1" dirty="0">
                <a:latin typeface="Calibri" panose="020F0502020204030204" pitchFamily="34" charset="0"/>
                <a:cs typeface="Calibri" panose="020F0502020204030204" pitchFamily="34" charset="0"/>
              </a:rPr>
              <a:t> Study</a:t>
            </a:r>
          </a:p>
        </p:txBody>
      </p:sp>
      <p:pic>
        <p:nvPicPr>
          <p:cNvPr id="8" name="Picture 7">
            <a:extLst>
              <a:ext uri="{FF2B5EF4-FFF2-40B4-BE49-F238E27FC236}">
                <a16:creationId xmlns:a16="http://schemas.microsoft.com/office/drawing/2014/main" id="{CDB1FCA8-D8A1-4E0B-9BF7-2492D6AA739D}"/>
              </a:ext>
            </a:extLst>
          </p:cNvPr>
          <p:cNvPicPr>
            <a:picLocks noChangeAspect="1"/>
          </p:cNvPicPr>
          <p:nvPr/>
        </p:nvPicPr>
        <p:blipFill>
          <a:blip r:embed="rId2"/>
          <a:stretch>
            <a:fillRect/>
          </a:stretch>
        </p:blipFill>
        <p:spPr>
          <a:xfrm>
            <a:off x="1695449" y="857060"/>
            <a:ext cx="8943975" cy="1915345"/>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88BE5D31-8CDF-4120-8CEA-4C3331BE997B}"/>
              </a:ext>
            </a:extLst>
          </p:cNvPr>
          <p:cNvPicPr>
            <a:picLocks noChangeAspect="1"/>
          </p:cNvPicPr>
          <p:nvPr/>
        </p:nvPicPr>
        <p:blipFill>
          <a:blip r:embed="rId3"/>
          <a:stretch>
            <a:fillRect/>
          </a:stretch>
        </p:blipFill>
        <p:spPr>
          <a:xfrm>
            <a:off x="171300" y="3443519"/>
            <a:ext cx="5703154" cy="2431853"/>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5EB2A0AF-A8D2-490F-B93E-9CA58EC2D4E0}"/>
              </a:ext>
            </a:extLst>
          </p:cNvPr>
          <p:cNvPicPr>
            <a:picLocks noChangeAspect="1"/>
          </p:cNvPicPr>
          <p:nvPr/>
        </p:nvPicPr>
        <p:blipFill>
          <a:blip r:embed="rId4"/>
          <a:stretch>
            <a:fillRect/>
          </a:stretch>
        </p:blipFill>
        <p:spPr>
          <a:xfrm>
            <a:off x="6772276" y="3429000"/>
            <a:ext cx="4814886" cy="2446372"/>
          </a:xfrm>
          <a:prstGeom prst="rect">
            <a:avLst/>
          </a:prstGeom>
          <a:ln>
            <a:noFill/>
          </a:ln>
          <a:effectLst>
            <a:outerShdw blurRad="292100" dist="139700" dir="2700000" algn="tl" rotWithShape="0">
              <a:srgbClr val="333333">
                <a:alpha val="65000"/>
              </a:srgbClr>
            </a:outerShdw>
          </a:effectLst>
        </p:spPr>
      </p:pic>
      <p:sp>
        <p:nvSpPr>
          <p:cNvPr id="13" name="Title 1">
            <a:extLst>
              <a:ext uri="{FF2B5EF4-FFF2-40B4-BE49-F238E27FC236}">
                <a16:creationId xmlns:a16="http://schemas.microsoft.com/office/drawing/2014/main" id="{2185324E-EC03-45BD-9E86-511EC2204183}"/>
              </a:ext>
            </a:extLst>
          </p:cNvPr>
          <p:cNvSpPr txBox="1">
            <a:spLocks/>
          </p:cNvSpPr>
          <p:nvPr/>
        </p:nvSpPr>
        <p:spPr>
          <a:xfrm>
            <a:off x="2495348" y="2279722"/>
            <a:ext cx="1219403" cy="1134759"/>
          </a:xfrm>
          <a:prstGeom prst="rect">
            <a:avLst/>
          </a:prstGeom>
        </p:spPr>
        <p:txBody>
          <a:bodyPr vert="horz" lIns="0" tIns="0" rIns="0" bIns="0" rtlCol="0" anchor="b">
            <a:noAutofit/>
          </a:bodyPr>
          <a:lstStyle>
            <a:lvl1pPr algn="l" defTabSz="914377" rtl="0" eaLnBrk="1" latinLnBrk="0" hangingPunct="1">
              <a:lnSpc>
                <a:spcPct val="90000"/>
              </a:lnSpc>
              <a:spcBef>
                <a:spcPct val="0"/>
              </a:spcBef>
              <a:buNone/>
              <a:defRPr sz="2800" kern="1200">
                <a:solidFill>
                  <a:schemeClr val="tx1"/>
                </a:solidFill>
                <a:latin typeface="+mj-lt"/>
                <a:ea typeface="+mj-ea"/>
                <a:cs typeface="+mj-cs"/>
              </a:defRPr>
            </a:lvl1pPr>
          </a:lstStyle>
          <a:p>
            <a:r>
              <a:rPr lang="en-US" sz="2400" b="1" dirty="0">
                <a:latin typeface="Calibri" panose="020F0502020204030204" pitchFamily="34" charset="0"/>
                <a:cs typeface="Calibri" panose="020F0502020204030204" pitchFamily="34" charset="0"/>
              </a:rPr>
              <a:t>Efficacy</a:t>
            </a:r>
          </a:p>
        </p:txBody>
      </p:sp>
      <p:sp>
        <p:nvSpPr>
          <p:cNvPr id="14" name="Title 1">
            <a:extLst>
              <a:ext uri="{FF2B5EF4-FFF2-40B4-BE49-F238E27FC236}">
                <a16:creationId xmlns:a16="http://schemas.microsoft.com/office/drawing/2014/main" id="{027E26CD-4C69-4ACD-8377-F2B068F6EC88}"/>
              </a:ext>
            </a:extLst>
          </p:cNvPr>
          <p:cNvSpPr txBox="1">
            <a:spLocks/>
          </p:cNvSpPr>
          <p:nvPr/>
        </p:nvSpPr>
        <p:spPr>
          <a:xfrm>
            <a:off x="8667548" y="2279722"/>
            <a:ext cx="1219403" cy="1134759"/>
          </a:xfrm>
          <a:prstGeom prst="rect">
            <a:avLst/>
          </a:prstGeom>
        </p:spPr>
        <p:txBody>
          <a:bodyPr vert="horz" lIns="0" tIns="0" rIns="0" bIns="0" rtlCol="0" anchor="b">
            <a:noAutofit/>
          </a:bodyPr>
          <a:lstStyle>
            <a:lvl1pPr algn="l" defTabSz="914377" rtl="0" eaLnBrk="1" latinLnBrk="0" hangingPunct="1">
              <a:lnSpc>
                <a:spcPct val="90000"/>
              </a:lnSpc>
              <a:spcBef>
                <a:spcPct val="0"/>
              </a:spcBef>
              <a:buNone/>
              <a:defRPr sz="2800" kern="1200">
                <a:solidFill>
                  <a:schemeClr val="tx1"/>
                </a:solidFill>
                <a:latin typeface="+mj-lt"/>
                <a:ea typeface="+mj-ea"/>
                <a:cs typeface="+mj-cs"/>
              </a:defRPr>
            </a:lvl1pPr>
          </a:lstStyle>
          <a:p>
            <a:r>
              <a:rPr lang="en-US" sz="2400" b="1" dirty="0">
                <a:latin typeface="Calibri" panose="020F0502020204030204" pitchFamily="34" charset="0"/>
                <a:cs typeface="Calibri" panose="020F0502020204030204" pitchFamily="34" charset="0"/>
              </a:rPr>
              <a:t>Safety</a:t>
            </a:r>
          </a:p>
        </p:txBody>
      </p:sp>
      <p:sp>
        <p:nvSpPr>
          <p:cNvPr id="15" name="Text Placeholder 4">
            <a:extLst>
              <a:ext uri="{FF2B5EF4-FFF2-40B4-BE49-F238E27FC236}">
                <a16:creationId xmlns:a16="http://schemas.microsoft.com/office/drawing/2014/main" id="{7D5B399D-08CA-4D19-8884-9DF2F0C58C32}"/>
              </a:ext>
            </a:extLst>
          </p:cNvPr>
          <p:cNvSpPr>
            <a:spLocks noGrp="1"/>
          </p:cNvSpPr>
          <p:nvPr>
            <p:ph type="body" sz="quarter" idx="10"/>
          </p:nvPr>
        </p:nvSpPr>
        <p:spPr>
          <a:xfrm>
            <a:off x="9886951" y="6240192"/>
            <a:ext cx="2305049" cy="583549"/>
          </a:xfrm>
        </p:spPr>
        <p:txBody>
          <a:bodyPr>
            <a:normAutofit/>
          </a:bodyPr>
          <a:lstStyle/>
          <a:p>
            <a:pPr algn="r"/>
            <a:r>
              <a:rPr lang="en-US" sz="1400" dirty="0">
                <a:latin typeface="Calibri" panose="020F0502020204030204" pitchFamily="34" charset="0"/>
                <a:cs typeface="Calibri" panose="020F0502020204030204" pitchFamily="34" charset="0"/>
              </a:rPr>
              <a:t>Soumerai, JD, et al. ASH 2020 </a:t>
            </a:r>
          </a:p>
        </p:txBody>
      </p:sp>
      <p:sp>
        <p:nvSpPr>
          <p:cNvPr id="2" name="TextBox 1">
            <a:extLst>
              <a:ext uri="{FF2B5EF4-FFF2-40B4-BE49-F238E27FC236}">
                <a16:creationId xmlns:a16="http://schemas.microsoft.com/office/drawing/2014/main" id="{73A61987-0860-0F4F-9DF7-D1167CC5C42C}"/>
              </a:ext>
            </a:extLst>
          </p:cNvPr>
          <p:cNvSpPr txBox="1"/>
          <p:nvPr/>
        </p:nvSpPr>
        <p:spPr>
          <a:xfrm>
            <a:off x="767255" y="6274678"/>
            <a:ext cx="6751720" cy="369332"/>
          </a:xfrm>
          <a:prstGeom prst="rect">
            <a:avLst/>
          </a:prstGeom>
          <a:noFill/>
        </p:spPr>
        <p:txBody>
          <a:bodyPr wrap="none" rtlCol="0">
            <a:spAutoFit/>
          </a:bodyPr>
          <a:lstStyle/>
          <a:p>
            <a:r>
              <a:rPr lang="en-US" b="1" dirty="0" err="1">
                <a:solidFill>
                  <a:srgbClr val="FF0000"/>
                </a:solidFill>
              </a:rPr>
              <a:t>BOVen</a:t>
            </a:r>
            <a:r>
              <a:rPr lang="en-US" b="1" dirty="0">
                <a:solidFill>
                  <a:srgbClr val="FF0000"/>
                </a:solidFill>
              </a:rPr>
              <a:t> Treatment = Zanubrutinib (Z), Obinutuzumab and </a:t>
            </a:r>
            <a:r>
              <a:rPr lang="en-US" b="1" dirty="0" err="1">
                <a:solidFill>
                  <a:srgbClr val="FF0000"/>
                </a:solidFill>
              </a:rPr>
              <a:t>Venetoclax</a:t>
            </a:r>
            <a:endParaRPr lang="en-US" b="1" dirty="0">
              <a:solidFill>
                <a:srgbClr val="FF0000"/>
              </a:solidFill>
            </a:endParaRPr>
          </a:p>
        </p:txBody>
      </p:sp>
    </p:spTree>
    <p:extLst>
      <p:ext uri="{BB962C8B-B14F-4D97-AF65-F5344CB8AC3E}">
        <p14:creationId xmlns:p14="http://schemas.microsoft.com/office/powerpoint/2010/main" val="11697389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12A34A1-B230-44D0-8C7F-85F9BDBD1584}"/>
              </a:ext>
            </a:extLst>
          </p:cNvPr>
          <p:cNvSpPr txBox="1"/>
          <p:nvPr/>
        </p:nvSpPr>
        <p:spPr>
          <a:xfrm>
            <a:off x="936701" y="1859766"/>
            <a:ext cx="10820401" cy="4555093"/>
          </a:xfrm>
          <a:prstGeom prst="rect">
            <a:avLst/>
          </a:prstGeom>
          <a:noFill/>
        </p:spPr>
        <p:txBody>
          <a:bodyPr wrap="square">
            <a:spAutoFit/>
          </a:bodyPr>
          <a:lstStyle/>
          <a:p>
            <a:pPr marL="380981" indent="-380981" defTabSz="914377">
              <a:spcBef>
                <a:spcPts val="800"/>
              </a:spcBef>
              <a:spcAft>
                <a:spcPts val="800"/>
              </a:spcAft>
              <a:buFont typeface="Arial" panose="020B0604020202020204" pitchFamily="34" charset="0"/>
              <a:buChar char="•"/>
              <a:defRPr/>
            </a:pPr>
            <a:r>
              <a:rPr lang="en-US" sz="3200" b="1" dirty="0">
                <a:solidFill>
                  <a:srgbClr val="000000"/>
                </a:solidFill>
                <a:latin typeface="Arial" panose="020B0604020202020204" pitchFamily="34" charset="0"/>
                <a:cs typeface="Arial" panose="020B0604020202020204" pitchFamily="34" charset="0"/>
              </a:rPr>
              <a:t>UK NCRI FLAIR</a:t>
            </a:r>
            <a:r>
              <a:rPr lang="en-US" sz="3200" dirty="0">
                <a:solidFill>
                  <a:srgbClr val="000000"/>
                </a:solidFill>
                <a:latin typeface="Arial" panose="020B0604020202020204" pitchFamily="34" charset="0"/>
                <a:cs typeface="Arial" panose="020B0604020202020204" pitchFamily="34" charset="0"/>
              </a:rPr>
              <a:t>: </a:t>
            </a:r>
            <a:r>
              <a:rPr lang="en-US" sz="2800" dirty="0">
                <a:solidFill>
                  <a:srgbClr val="000000"/>
                </a:solidFill>
                <a:latin typeface="Arial" panose="020B0604020202020204" pitchFamily="34" charset="0"/>
                <a:cs typeface="Arial" panose="020B0604020202020204" pitchFamily="34" charset="0"/>
              </a:rPr>
              <a:t>FCR vs. I vs. IV (vs. IR) (n=1,522)</a:t>
            </a:r>
            <a:endParaRPr lang="en-US" altLang="en-US" sz="2800" dirty="0">
              <a:solidFill>
                <a:srgbClr val="000000"/>
              </a:solidFill>
              <a:latin typeface="Arial" panose="020B0604020202020204" pitchFamily="34" charset="0"/>
              <a:cs typeface="Arial" panose="020B0604020202020204" pitchFamily="34" charset="0"/>
            </a:endParaRPr>
          </a:p>
          <a:p>
            <a:pPr marL="380981" indent="-380981" defTabSz="914377">
              <a:spcBef>
                <a:spcPts val="800"/>
              </a:spcBef>
              <a:spcAft>
                <a:spcPts val="800"/>
              </a:spcAft>
              <a:buFont typeface="Arial" panose="020B0604020202020204" pitchFamily="34" charset="0"/>
              <a:buChar char="•"/>
              <a:defRPr/>
            </a:pPr>
            <a:r>
              <a:rPr lang="en-US" sz="3000" b="1" dirty="0">
                <a:solidFill>
                  <a:srgbClr val="000000"/>
                </a:solidFill>
                <a:latin typeface="Arial" panose="020B0604020202020204" pitchFamily="34" charset="0"/>
                <a:cs typeface="Arial" panose="020B0604020202020204" pitchFamily="34" charset="0"/>
              </a:rPr>
              <a:t>CLL13/GAIA</a:t>
            </a:r>
            <a:r>
              <a:rPr lang="en-US" sz="3000" dirty="0">
                <a:solidFill>
                  <a:srgbClr val="000000"/>
                </a:solidFill>
                <a:latin typeface="Arial" panose="020B0604020202020204" pitchFamily="34" charset="0"/>
                <a:cs typeface="Arial" panose="020B0604020202020204" pitchFamily="34" charset="0"/>
              </a:rPr>
              <a:t>: </a:t>
            </a:r>
            <a:r>
              <a:rPr lang="en-US" sz="2800" dirty="0">
                <a:solidFill>
                  <a:srgbClr val="000000"/>
                </a:solidFill>
                <a:latin typeface="Arial" panose="020B0604020202020204" pitchFamily="34" charset="0"/>
                <a:cs typeface="Arial" panose="020B0604020202020204" pitchFamily="34" charset="0"/>
              </a:rPr>
              <a:t>FCR/BR vs. VR, vs. VO, vs. IVO (n=920)</a:t>
            </a:r>
          </a:p>
          <a:p>
            <a:pPr marL="380981" indent="-380981" defTabSz="914377">
              <a:spcBef>
                <a:spcPts val="800"/>
              </a:spcBef>
              <a:spcAft>
                <a:spcPts val="800"/>
              </a:spcAft>
              <a:buFont typeface="Arial" panose="020B0604020202020204" pitchFamily="34" charset="0"/>
              <a:buChar char="•"/>
              <a:defRPr/>
            </a:pPr>
            <a:r>
              <a:rPr lang="en-US" altLang="en-US" sz="3000" b="1" dirty="0">
                <a:solidFill>
                  <a:srgbClr val="000000"/>
                </a:solidFill>
                <a:latin typeface="Arial" panose="020B0604020202020204" pitchFamily="34" charset="0"/>
                <a:cs typeface="Arial" panose="020B0604020202020204" pitchFamily="34" charset="0"/>
              </a:rPr>
              <a:t>Alliance </a:t>
            </a:r>
            <a:r>
              <a:rPr lang="en-US" altLang="en-US" sz="3000" b="1" dirty="0">
                <a:solidFill>
                  <a:srgbClr val="000000"/>
                </a:solidFill>
                <a:latin typeface="Arial" charset="0"/>
                <a:cs typeface="Calibri" panose="020F0502020204030204" pitchFamily="34" charset="0"/>
              </a:rPr>
              <a:t>A041702</a:t>
            </a:r>
            <a:r>
              <a:rPr lang="en-US" altLang="en-US" sz="3000" dirty="0">
                <a:solidFill>
                  <a:srgbClr val="000000"/>
                </a:solidFill>
                <a:latin typeface="Arial" charset="0"/>
                <a:cs typeface="Calibri" panose="020F0502020204030204" pitchFamily="34" charset="0"/>
              </a:rPr>
              <a:t>: </a:t>
            </a:r>
            <a:r>
              <a:rPr lang="en-US" altLang="en-US" sz="2800" dirty="0">
                <a:solidFill>
                  <a:srgbClr val="000000"/>
                </a:solidFill>
                <a:latin typeface="Arial" charset="0"/>
                <a:cs typeface="Calibri" panose="020F0502020204030204" pitchFamily="34" charset="0"/>
              </a:rPr>
              <a:t>IO vs. IVO (older pts, n=454)</a:t>
            </a:r>
          </a:p>
          <a:p>
            <a:pPr marL="380981" indent="-380981" defTabSz="914377">
              <a:spcBef>
                <a:spcPts val="800"/>
              </a:spcBef>
              <a:spcAft>
                <a:spcPts val="800"/>
              </a:spcAft>
              <a:buFont typeface="Arial" panose="020B0604020202020204" pitchFamily="34" charset="0"/>
              <a:buChar char="•"/>
              <a:defRPr/>
            </a:pPr>
            <a:r>
              <a:rPr lang="en-US" altLang="en-US" sz="3000" b="1" dirty="0">
                <a:solidFill>
                  <a:srgbClr val="000000"/>
                </a:solidFill>
                <a:latin typeface="Arial" charset="0"/>
                <a:cs typeface="Calibri" panose="020F0502020204030204" pitchFamily="34" charset="0"/>
              </a:rPr>
              <a:t>ECOG EA9161</a:t>
            </a:r>
            <a:r>
              <a:rPr lang="en-US" altLang="en-US" sz="3000" dirty="0">
                <a:solidFill>
                  <a:srgbClr val="000000"/>
                </a:solidFill>
                <a:latin typeface="Arial" charset="0"/>
                <a:cs typeface="Calibri" panose="020F0502020204030204" pitchFamily="34" charset="0"/>
              </a:rPr>
              <a:t>: </a:t>
            </a:r>
            <a:r>
              <a:rPr lang="en-US" altLang="en-US" sz="2800" dirty="0">
                <a:solidFill>
                  <a:srgbClr val="000000"/>
                </a:solidFill>
                <a:latin typeface="Arial" charset="0"/>
                <a:cs typeface="Calibri" panose="020F0502020204030204" pitchFamily="34" charset="0"/>
              </a:rPr>
              <a:t>IO vs. IVO (younger pts, n=720)</a:t>
            </a:r>
          </a:p>
          <a:p>
            <a:pPr marL="380981" indent="-380981" defTabSz="914377">
              <a:spcBef>
                <a:spcPts val="800"/>
              </a:spcBef>
              <a:spcAft>
                <a:spcPts val="800"/>
              </a:spcAft>
              <a:buFont typeface="Arial" panose="020B0604020202020204" pitchFamily="34" charset="0"/>
              <a:buChar char="•"/>
              <a:defRPr/>
            </a:pPr>
            <a:r>
              <a:rPr lang="en-US" altLang="en-US" sz="3000" b="1" dirty="0">
                <a:solidFill>
                  <a:srgbClr val="000000"/>
                </a:solidFill>
                <a:latin typeface="Arial" charset="0"/>
                <a:cs typeface="Calibri" panose="020F0502020204030204" pitchFamily="34" charset="0"/>
              </a:rPr>
              <a:t>ACE-CL-311</a:t>
            </a:r>
            <a:r>
              <a:rPr lang="en-US" altLang="en-US" sz="3000" dirty="0">
                <a:solidFill>
                  <a:srgbClr val="000000"/>
                </a:solidFill>
                <a:latin typeface="Arial" charset="0"/>
                <a:cs typeface="Calibri" panose="020F0502020204030204" pitchFamily="34" charset="0"/>
              </a:rPr>
              <a:t>: </a:t>
            </a:r>
            <a:r>
              <a:rPr lang="en-US" altLang="en-US" sz="2800" dirty="0">
                <a:solidFill>
                  <a:srgbClr val="000000"/>
                </a:solidFill>
                <a:latin typeface="Arial" charset="0"/>
                <a:cs typeface="Calibri" panose="020F0502020204030204" pitchFamily="34" charset="0"/>
              </a:rPr>
              <a:t>AVO vs. AV vs. CIT (non-</a:t>
            </a:r>
            <a:r>
              <a:rPr lang="en-US" altLang="en-US" sz="2800" i="1" dirty="0">
                <a:solidFill>
                  <a:srgbClr val="000000"/>
                </a:solidFill>
                <a:latin typeface="Arial" charset="0"/>
                <a:cs typeface="Calibri" panose="020F0502020204030204" pitchFamily="34" charset="0"/>
              </a:rPr>
              <a:t>TP53</a:t>
            </a:r>
            <a:r>
              <a:rPr lang="en-US" altLang="en-US" sz="2800" dirty="0">
                <a:solidFill>
                  <a:srgbClr val="000000"/>
                </a:solidFill>
                <a:latin typeface="Arial" charset="0"/>
                <a:cs typeface="Calibri" panose="020F0502020204030204" pitchFamily="34" charset="0"/>
              </a:rPr>
              <a:t> aberrant, n=780)</a:t>
            </a:r>
          </a:p>
          <a:p>
            <a:pPr marL="380981" indent="-380981" defTabSz="914377">
              <a:spcBef>
                <a:spcPts val="800"/>
              </a:spcBef>
              <a:spcAft>
                <a:spcPts val="800"/>
              </a:spcAft>
              <a:buFont typeface="Arial" panose="020B0604020202020204" pitchFamily="34" charset="0"/>
              <a:buChar char="•"/>
              <a:defRPr/>
            </a:pPr>
            <a:r>
              <a:rPr lang="en-US" sz="3000" b="1" dirty="0">
                <a:solidFill>
                  <a:srgbClr val="000000"/>
                </a:solidFill>
                <a:latin typeface="Arial" charset="0"/>
                <a:cs typeface="Calibri" panose="020F0502020204030204" pitchFamily="34" charset="0"/>
              </a:rPr>
              <a:t>CLL17</a:t>
            </a:r>
            <a:r>
              <a:rPr lang="en-US" sz="3000" dirty="0">
                <a:solidFill>
                  <a:srgbClr val="000000"/>
                </a:solidFill>
                <a:latin typeface="Arial" charset="0"/>
                <a:cs typeface="Calibri" panose="020F0502020204030204" pitchFamily="34" charset="0"/>
              </a:rPr>
              <a:t>: </a:t>
            </a:r>
            <a:r>
              <a:rPr lang="en-US" sz="2800" dirty="0">
                <a:solidFill>
                  <a:srgbClr val="000000"/>
                </a:solidFill>
                <a:latin typeface="Arial" charset="0"/>
                <a:cs typeface="Calibri" panose="020F0502020204030204" pitchFamily="34" charset="0"/>
              </a:rPr>
              <a:t>I vs. IV vs. VO (all comers, n=882)</a:t>
            </a:r>
          </a:p>
          <a:p>
            <a:pPr marL="380981" indent="-380981" defTabSz="914377">
              <a:spcBef>
                <a:spcPts val="800"/>
              </a:spcBef>
              <a:spcAft>
                <a:spcPts val="800"/>
              </a:spcAft>
              <a:buFont typeface="Arial" panose="020B0604020202020204" pitchFamily="34" charset="0"/>
              <a:buChar char="•"/>
              <a:defRPr/>
            </a:pPr>
            <a:r>
              <a:rPr lang="en-US" sz="3000" b="1" dirty="0">
                <a:solidFill>
                  <a:srgbClr val="000000"/>
                </a:solidFill>
                <a:latin typeface="Arial" charset="0"/>
                <a:cs typeface="Calibri" panose="020F0502020204030204" pitchFamily="34" charset="0"/>
              </a:rPr>
              <a:t>MAJIC</a:t>
            </a:r>
            <a:r>
              <a:rPr lang="en-US" sz="3000" dirty="0">
                <a:solidFill>
                  <a:srgbClr val="000000"/>
                </a:solidFill>
                <a:latin typeface="Arial" charset="0"/>
                <a:cs typeface="Calibri" panose="020F0502020204030204" pitchFamily="34" charset="0"/>
              </a:rPr>
              <a:t>: </a:t>
            </a:r>
            <a:r>
              <a:rPr lang="en-US" sz="2800" dirty="0">
                <a:solidFill>
                  <a:srgbClr val="000000"/>
                </a:solidFill>
                <a:latin typeface="Arial" charset="0"/>
                <a:cs typeface="Calibri" panose="020F0502020204030204" pitchFamily="34" charset="0"/>
              </a:rPr>
              <a:t>AV vs. VO (all comers, n=600)</a:t>
            </a:r>
          </a:p>
        </p:txBody>
      </p:sp>
      <p:pic>
        <p:nvPicPr>
          <p:cNvPr id="175108" name="Picture 5">
            <a:extLst>
              <a:ext uri="{FF2B5EF4-FFF2-40B4-BE49-F238E27FC236}">
                <a16:creationId xmlns:a16="http://schemas.microsoft.com/office/drawing/2014/main" id="{F80DF4F2-8CFE-41A2-A65C-022994B6FB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21181" y="6796"/>
            <a:ext cx="1370820" cy="137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7C8FFED3-3B97-472F-8219-5C985F9E37D8}"/>
              </a:ext>
            </a:extLst>
          </p:cNvPr>
          <p:cNvSpPr txBox="1">
            <a:spLocks/>
          </p:cNvSpPr>
          <p:nvPr/>
        </p:nvSpPr>
        <p:spPr>
          <a:xfrm>
            <a:off x="1" y="212133"/>
            <a:ext cx="10820401" cy="988192"/>
          </a:xfr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914377">
              <a:defRPr/>
            </a:pPr>
            <a:r>
              <a:rPr lang="en-US" sz="4800" b="1" dirty="0">
                <a:solidFill>
                  <a:srgbClr val="C00000"/>
                </a:solidFill>
                <a:latin typeface="Calibri" panose="020F0502020204030204" pitchFamily="34" charset="0"/>
                <a:cs typeface="Calibri" panose="020F0502020204030204" pitchFamily="34" charset="0"/>
              </a:rPr>
              <a:t>Where are we heading in 1L CLL?</a:t>
            </a:r>
          </a:p>
        </p:txBody>
      </p:sp>
      <p:sp>
        <p:nvSpPr>
          <p:cNvPr id="8" name="Title 1">
            <a:extLst>
              <a:ext uri="{FF2B5EF4-FFF2-40B4-BE49-F238E27FC236}">
                <a16:creationId xmlns:a16="http://schemas.microsoft.com/office/drawing/2014/main" id="{7277CB41-9FAE-440C-97F5-54CDAF7569DC}"/>
              </a:ext>
            </a:extLst>
          </p:cNvPr>
          <p:cNvSpPr txBox="1">
            <a:spLocks/>
          </p:cNvSpPr>
          <p:nvPr/>
        </p:nvSpPr>
        <p:spPr>
          <a:xfrm>
            <a:off x="319204" y="1200325"/>
            <a:ext cx="10820401" cy="988192"/>
          </a:xfr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914377">
              <a:defRPr/>
            </a:pPr>
            <a:r>
              <a:rPr lang="en-US" sz="3800" b="1" dirty="0">
                <a:solidFill>
                  <a:srgbClr val="000000"/>
                </a:solidFill>
                <a:latin typeface="Calibri" panose="020F0502020204030204" pitchFamily="34" charset="0"/>
                <a:cs typeface="Calibri" panose="020F0502020204030204" pitchFamily="34" charset="0"/>
              </a:rPr>
              <a:t>Selected phase 3 trials:</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Title 1">
            <a:extLst>
              <a:ext uri="{FF2B5EF4-FFF2-40B4-BE49-F238E27FC236}">
                <a16:creationId xmlns:a16="http://schemas.microsoft.com/office/drawing/2014/main" id="{8E3D777B-6954-4FD0-BCA9-92117C4D80B8}"/>
              </a:ext>
            </a:extLst>
          </p:cNvPr>
          <p:cNvSpPr>
            <a:spLocks noGrp="1"/>
          </p:cNvSpPr>
          <p:nvPr>
            <p:ph type="title"/>
          </p:nvPr>
        </p:nvSpPr>
        <p:spPr>
          <a:xfrm>
            <a:off x="270779" y="812580"/>
            <a:ext cx="10275301" cy="1143001"/>
          </a:xfrm>
        </p:spPr>
        <p:txBody>
          <a:bodyPr/>
          <a:lstStyle/>
          <a:p>
            <a:pPr eaLnBrk="1" hangingPunct="1">
              <a:defRPr/>
            </a:pPr>
            <a:r>
              <a:rPr lang="en-US" altLang="en-US" sz="4200" b="1" dirty="0">
                <a:solidFill>
                  <a:srgbClr val="0070C0"/>
                </a:solidFill>
                <a:latin typeface="Calibri" panose="020F0502020204030204" pitchFamily="34" charset="0"/>
                <a:cs typeface="Calibri" panose="020F0502020204030204" pitchFamily="34" charset="0"/>
              </a:rPr>
              <a:t>Conclusions: BTKi/BCL-2i in CLL</a:t>
            </a:r>
            <a:br>
              <a:rPr lang="en-US" altLang="en-US" sz="4200" b="1" dirty="0">
                <a:solidFill>
                  <a:srgbClr val="0070C0"/>
                </a:solidFill>
                <a:latin typeface="Calibri" panose="020F0502020204030204" pitchFamily="34" charset="0"/>
                <a:cs typeface="Calibri" panose="020F0502020204030204" pitchFamily="34" charset="0"/>
              </a:rPr>
            </a:br>
            <a:endParaRPr lang="en-US" altLang="en-US" sz="4200" b="1" dirty="0">
              <a:solidFill>
                <a:srgbClr val="0070C0"/>
              </a:solidFill>
              <a:latin typeface="Calibri" panose="020F0502020204030204" pitchFamily="34" charset="0"/>
              <a:cs typeface="Calibri" panose="020F0502020204030204" pitchFamily="34" charset="0"/>
            </a:endParaRPr>
          </a:p>
        </p:txBody>
      </p:sp>
      <p:sp>
        <p:nvSpPr>
          <p:cNvPr id="81924" name="Content Placeholder 2">
            <a:extLst>
              <a:ext uri="{FF2B5EF4-FFF2-40B4-BE49-F238E27FC236}">
                <a16:creationId xmlns:a16="http://schemas.microsoft.com/office/drawing/2014/main" id="{8EA25BFE-B641-4086-8AA1-D862F260C136}"/>
              </a:ext>
            </a:extLst>
          </p:cNvPr>
          <p:cNvSpPr>
            <a:spLocks noGrp="1"/>
          </p:cNvSpPr>
          <p:nvPr>
            <p:ph idx="1"/>
          </p:nvPr>
        </p:nvSpPr>
        <p:spPr>
          <a:xfrm>
            <a:off x="346311" y="1812274"/>
            <a:ext cx="11632330" cy="4351867"/>
          </a:xfrm>
        </p:spPr>
        <p:txBody>
          <a:bodyPr/>
          <a:lstStyle/>
          <a:p>
            <a:pPr>
              <a:spcBef>
                <a:spcPts val="1800"/>
              </a:spcBef>
              <a:spcAft>
                <a:spcPts val="0"/>
              </a:spcAft>
            </a:pPr>
            <a:r>
              <a:rPr lang="en-US" altLang="en-US" sz="3000" b="1" dirty="0">
                <a:latin typeface="Calibri" panose="020F0502020204030204" pitchFamily="34" charset="0"/>
                <a:cs typeface="Calibri" panose="020F0502020204030204" pitchFamily="34" charset="0"/>
              </a:rPr>
              <a:t>Strong scientific rationale for combining BTKi/BCL-2i in CLL</a:t>
            </a:r>
          </a:p>
          <a:p>
            <a:pPr>
              <a:spcBef>
                <a:spcPts val="1800"/>
              </a:spcBef>
              <a:spcAft>
                <a:spcPts val="0"/>
              </a:spcAft>
            </a:pPr>
            <a:r>
              <a:rPr lang="en-US" altLang="en-US" sz="3000" b="1" dirty="0">
                <a:latin typeface="Calibri" panose="020F0502020204030204" pitchFamily="34" charset="0"/>
                <a:cs typeface="Calibri" panose="020F0502020204030204" pitchFamily="34" charset="0"/>
              </a:rPr>
              <a:t>Early studies of </a:t>
            </a:r>
            <a:r>
              <a:rPr lang="en-US" altLang="en-US" sz="3000" b="1" dirty="0" err="1">
                <a:latin typeface="Calibri" panose="020F0502020204030204" pitchFamily="34" charset="0"/>
                <a:cs typeface="Calibri" panose="020F0502020204030204" pitchFamily="34" charset="0"/>
              </a:rPr>
              <a:t>Ibr</a:t>
            </a:r>
            <a:r>
              <a:rPr lang="en-US" altLang="en-US" sz="3000" b="1" dirty="0">
                <a:latin typeface="Calibri" panose="020F0502020204030204" pitchFamily="34" charset="0"/>
                <a:cs typeface="Calibri" panose="020F0502020204030204" pitchFamily="34" charset="0"/>
              </a:rPr>
              <a:t>/Ven showed excellent efficacy in 1L and R/R</a:t>
            </a:r>
          </a:p>
          <a:p>
            <a:pPr>
              <a:spcBef>
                <a:spcPts val="1800"/>
              </a:spcBef>
              <a:spcAft>
                <a:spcPts val="0"/>
              </a:spcAft>
            </a:pPr>
            <a:r>
              <a:rPr lang="en-US" altLang="en-US" sz="3000" b="1" dirty="0">
                <a:latin typeface="Calibri" panose="020F0502020204030204" pitchFamily="34" charset="0"/>
                <a:cs typeface="Calibri" panose="020F0502020204030204" pitchFamily="34" charset="0"/>
              </a:rPr>
              <a:t>More mature studies of </a:t>
            </a:r>
            <a:r>
              <a:rPr lang="en-US" altLang="en-US" sz="3000" b="1" dirty="0" err="1">
                <a:latin typeface="Calibri" panose="020F0502020204030204" pitchFamily="34" charset="0"/>
                <a:cs typeface="Calibri" panose="020F0502020204030204" pitchFamily="34" charset="0"/>
              </a:rPr>
              <a:t>Ibr</a:t>
            </a:r>
            <a:r>
              <a:rPr lang="en-US" altLang="en-US" sz="3000" b="1" dirty="0">
                <a:latin typeface="Calibri" panose="020F0502020204030204" pitchFamily="34" charset="0"/>
                <a:cs typeface="Calibri" panose="020F0502020204030204" pitchFamily="34" charset="0"/>
              </a:rPr>
              <a:t>/Ven continue to show excellent efficacy but suggest better tolerability in younger patients</a:t>
            </a:r>
          </a:p>
          <a:p>
            <a:pPr>
              <a:spcBef>
                <a:spcPts val="1800"/>
              </a:spcBef>
              <a:spcAft>
                <a:spcPts val="0"/>
              </a:spcAft>
            </a:pPr>
            <a:r>
              <a:rPr lang="en-US" altLang="en-US" sz="3000" b="1" dirty="0">
                <a:latin typeface="Calibri" panose="020F0502020204030204" pitchFamily="34" charset="0"/>
                <a:cs typeface="Calibri" panose="020F0502020204030204" pitchFamily="34" charset="0"/>
              </a:rPr>
              <a:t>Promising triplet therapies now in development with IVO, AVO, ZVO</a:t>
            </a:r>
          </a:p>
          <a:p>
            <a:pPr>
              <a:spcBef>
                <a:spcPts val="1800"/>
              </a:spcBef>
              <a:spcAft>
                <a:spcPts val="0"/>
              </a:spcAft>
            </a:pPr>
            <a:r>
              <a:rPr lang="en-US" altLang="en-US" sz="3000" b="1" dirty="0">
                <a:latin typeface="Calibri" panose="020F0502020204030204" pitchFamily="34" charset="0"/>
                <a:cs typeface="Calibri" panose="020F0502020204030204" pitchFamily="34" charset="0"/>
              </a:rPr>
              <a:t>Active participation in clinical trials remains critical</a:t>
            </a:r>
          </a:p>
        </p:txBody>
      </p:sp>
      <p:pic>
        <p:nvPicPr>
          <p:cNvPr id="4" name="Picture 2" descr="Davids Lab - Translational CLL Research">
            <a:extLst>
              <a:ext uri="{FF2B5EF4-FFF2-40B4-BE49-F238E27FC236}">
                <a16:creationId xmlns:a16="http://schemas.microsoft.com/office/drawing/2014/main" id="{C86B306C-9036-4B92-B799-D8DF2DB2BA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899" y="45151"/>
            <a:ext cx="1889184" cy="46096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NETTAB 2011 Workshop: Organization">
            <a:extLst>
              <a:ext uri="{FF2B5EF4-FFF2-40B4-BE49-F238E27FC236}">
                <a16:creationId xmlns:a16="http://schemas.microsoft.com/office/drawing/2014/main" id="{A7FE09CE-2D93-4574-B956-2FD3A4E7C6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27833" y="27907"/>
            <a:ext cx="864167" cy="6970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63684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B8630EF-60C8-1A44-B553-95DEF20D422B}"/>
              </a:ext>
            </a:extLst>
          </p:cNvPr>
          <p:cNvSpPr>
            <a:spLocks noGrp="1"/>
          </p:cNvSpPr>
          <p:nvPr>
            <p:ph type="title"/>
          </p:nvPr>
        </p:nvSpPr>
        <p:spPr>
          <a:xfrm>
            <a:off x="609600" y="70048"/>
            <a:ext cx="10972800" cy="713539"/>
          </a:xfrm>
        </p:spPr>
        <p:txBody>
          <a:bodyPr/>
          <a:lstStyle/>
          <a:p>
            <a:r>
              <a:rPr lang="en-US" b="1" dirty="0">
                <a:solidFill>
                  <a:schemeClr val="tx1"/>
                </a:solidFill>
                <a:latin typeface="Calibri" panose="020F0502020204030204" pitchFamily="34" charset="0"/>
                <a:cs typeface="Calibri" panose="020F0502020204030204" pitchFamily="34" charset="0"/>
              </a:rPr>
              <a:t>Case 1</a:t>
            </a:r>
          </a:p>
        </p:txBody>
      </p:sp>
      <p:sp>
        <p:nvSpPr>
          <p:cNvPr id="5" name="Content Placeholder 4">
            <a:extLst>
              <a:ext uri="{FF2B5EF4-FFF2-40B4-BE49-F238E27FC236}">
                <a16:creationId xmlns:a16="http://schemas.microsoft.com/office/drawing/2014/main" id="{1830EFC3-3C2D-2B4E-9C07-6D049D5AC010}"/>
              </a:ext>
            </a:extLst>
          </p:cNvPr>
          <p:cNvSpPr>
            <a:spLocks noGrp="1"/>
          </p:cNvSpPr>
          <p:nvPr>
            <p:ph idx="1"/>
          </p:nvPr>
        </p:nvSpPr>
        <p:spPr>
          <a:xfrm>
            <a:off x="609600" y="843412"/>
            <a:ext cx="10972800" cy="5651984"/>
          </a:xfrm>
        </p:spPr>
        <p:txBody>
          <a:bodyPr/>
          <a:lstStyle/>
          <a:p>
            <a:pPr>
              <a:lnSpc>
                <a:spcPts val="2840"/>
              </a:lnSpc>
            </a:pPr>
            <a:r>
              <a:rPr lang="en-US" sz="2200" dirty="0"/>
              <a:t>A 78 </a:t>
            </a:r>
            <a:r>
              <a:rPr lang="en-US" sz="2200" dirty="0" err="1"/>
              <a:t>y.o</a:t>
            </a:r>
            <a:r>
              <a:rPr lang="en-US" sz="2200" dirty="0"/>
              <a:t>. man with distant h/o prostate cancer and appendiceal carcinoid both cured with surgical resection, 20-year history of SVT managed with diltiazem, as well as trisomy 12, unmutated IGHV CLL observed with his local oncologist since 2012. Gradual progression for the first few years, but by 2018 had more steady progression of CLL and saw me in 10/2018 for initial consultation. </a:t>
            </a:r>
          </a:p>
          <a:p>
            <a:pPr>
              <a:lnSpc>
                <a:spcPts val="2840"/>
              </a:lnSpc>
            </a:pPr>
            <a:r>
              <a:rPr lang="en-US" sz="2200" dirty="0"/>
              <a:t>I repeated prognostic markers and he had acquired del(17p) and TP53 mutation. WBC count up to 233, Hgb 11.6, </a:t>
            </a:r>
            <a:r>
              <a:rPr lang="en-US" sz="2200" dirty="0" err="1"/>
              <a:t>Plts</a:t>
            </a:r>
            <a:r>
              <a:rPr lang="en-US" sz="2200" dirty="0"/>
              <a:t> 283.  Lymph nodes 3-4 cm in max dimension, and developing progressive fatigue that was interfering with his daily activities. </a:t>
            </a:r>
          </a:p>
          <a:p>
            <a:pPr>
              <a:lnSpc>
                <a:spcPts val="2840"/>
              </a:lnSpc>
            </a:pPr>
            <a:r>
              <a:rPr lang="en-US" sz="2200" dirty="0"/>
              <a:t>Patient enrolls in the  AVO trial (</a:t>
            </a:r>
            <a:r>
              <a:rPr lang="en-US" sz="2200" dirty="0" err="1"/>
              <a:t>Acala</a:t>
            </a:r>
            <a:r>
              <a:rPr lang="en-US" sz="2200" dirty="0"/>
              <a:t> x 1 month, </a:t>
            </a:r>
            <a:r>
              <a:rPr lang="en-US" sz="2200" dirty="0" err="1"/>
              <a:t>Acala</a:t>
            </a:r>
            <a:r>
              <a:rPr lang="en-US" sz="2200" dirty="0"/>
              <a:t>/</a:t>
            </a:r>
            <a:r>
              <a:rPr lang="en-US" sz="2200" dirty="0" err="1"/>
              <a:t>Obinu</a:t>
            </a:r>
            <a:r>
              <a:rPr lang="en-US" sz="2200" dirty="0"/>
              <a:t> x 2 months, </a:t>
            </a:r>
            <a:r>
              <a:rPr lang="en-US" sz="2200" dirty="0" err="1"/>
              <a:t>Acala</a:t>
            </a:r>
            <a:r>
              <a:rPr lang="en-US" sz="2200" dirty="0"/>
              <a:t>/Ven/</a:t>
            </a:r>
            <a:r>
              <a:rPr lang="en-US" sz="2200" dirty="0" err="1"/>
              <a:t>Obinu</a:t>
            </a:r>
            <a:r>
              <a:rPr lang="en-US" sz="2200" dirty="0"/>
              <a:t> x 6 months, then </a:t>
            </a:r>
            <a:r>
              <a:rPr lang="en-US" sz="2200" dirty="0" err="1"/>
              <a:t>Acala</a:t>
            </a:r>
            <a:r>
              <a:rPr lang="en-US" sz="2200" dirty="0"/>
              <a:t>/Ven x 6 or 18 months depending on response). Tolerated therapy well and by C4D1, he achieved a PR, WBC count 3.6, Hgb 13.7, </a:t>
            </a:r>
            <a:r>
              <a:rPr lang="en-US" sz="2200" dirty="0" err="1"/>
              <a:t>Plts</a:t>
            </a:r>
            <a:r>
              <a:rPr lang="en-US" sz="2200" dirty="0"/>
              <a:t> 242. Underwent 4-week outpatient V ramp-up without TLS. At C16D1 had achieved CR with </a:t>
            </a:r>
            <a:r>
              <a:rPr lang="en-US" sz="2200" dirty="0" err="1"/>
              <a:t>uMRD</a:t>
            </a:r>
            <a:r>
              <a:rPr lang="en-US" sz="2200" dirty="0"/>
              <a:t> in the marrow by flow (10</a:t>
            </a:r>
            <a:r>
              <a:rPr lang="en-US" sz="2200" baseline="30000" dirty="0"/>
              <a:t>-4</a:t>
            </a:r>
            <a:r>
              <a:rPr lang="en-US" sz="2200" dirty="0"/>
              <a:t>) and discontinued </a:t>
            </a:r>
            <a:r>
              <a:rPr lang="en-US" sz="2200" dirty="0" err="1"/>
              <a:t>Acala</a:t>
            </a:r>
            <a:r>
              <a:rPr lang="en-US" sz="2200" dirty="0"/>
              <a:t>/Ven. </a:t>
            </a:r>
          </a:p>
          <a:p>
            <a:pPr>
              <a:lnSpc>
                <a:spcPts val="2840"/>
              </a:lnSpc>
            </a:pPr>
            <a:r>
              <a:rPr lang="en-US" sz="2200" dirty="0"/>
              <a:t>Pt has been back on observation since that time and is now still in CR with </a:t>
            </a:r>
            <a:r>
              <a:rPr lang="en-US" sz="2200" dirty="0" err="1"/>
              <a:t>uMRD</a:t>
            </a:r>
            <a:r>
              <a:rPr lang="en-US" sz="2200" dirty="0"/>
              <a:t> about 20 months after completing all therapy.</a:t>
            </a:r>
          </a:p>
        </p:txBody>
      </p:sp>
    </p:spTree>
    <p:extLst>
      <p:ext uri="{BB962C8B-B14F-4D97-AF65-F5344CB8AC3E}">
        <p14:creationId xmlns:p14="http://schemas.microsoft.com/office/powerpoint/2010/main" val="7286522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D4030CE-DFBE-9047-A645-F9017CD8759C}"/>
              </a:ext>
            </a:extLst>
          </p:cNvPr>
          <p:cNvPicPr>
            <a:picLocks noChangeAspect="1"/>
          </p:cNvPicPr>
          <p:nvPr/>
        </p:nvPicPr>
        <p:blipFill>
          <a:blip r:embed="rId2"/>
          <a:stretch>
            <a:fillRect/>
          </a:stretch>
        </p:blipFill>
        <p:spPr>
          <a:xfrm>
            <a:off x="10160" y="0"/>
            <a:ext cx="12171680" cy="6858000"/>
          </a:xfrm>
          <a:prstGeom prst="rect">
            <a:avLst/>
          </a:prstGeom>
        </p:spPr>
      </p:pic>
    </p:spTree>
    <p:extLst>
      <p:ext uri="{BB962C8B-B14F-4D97-AF65-F5344CB8AC3E}">
        <p14:creationId xmlns:p14="http://schemas.microsoft.com/office/powerpoint/2010/main" val="28377694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1"/>
            <a:ext cx="10515600" cy="1993658"/>
          </a:xfrm>
        </p:spPr>
        <p:txBody>
          <a:bodyPr/>
          <a:lstStyle/>
          <a:p>
            <a:r>
              <a:rPr lang="en-US" dirty="0"/>
              <a:t>Have you or would you administer ibrutinib or acalabrutinib in combination with </a:t>
            </a:r>
            <a:r>
              <a:rPr lang="en-US" dirty="0" err="1"/>
              <a:t>venetoclax</a:t>
            </a:r>
            <a:r>
              <a:rPr lang="en-US" dirty="0"/>
              <a:t> to a patient with CLL outside of a clinical trial setting? </a:t>
            </a:r>
          </a:p>
        </p:txBody>
      </p:sp>
      <p:sp>
        <p:nvSpPr>
          <p:cNvPr id="3" name="Rectangle 2">
            <a:extLst>
              <a:ext uri="{FF2B5EF4-FFF2-40B4-BE49-F238E27FC236}">
                <a16:creationId xmlns:a16="http://schemas.microsoft.com/office/drawing/2014/main" id="{695634FF-817E-6A45-9B12-7604E8992395}"/>
              </a:ext>
            </a:extLst>
          </p:cNvPr>
          <p:cNvSpPr/>
          <p:nvPr/>
        </p:nvSpPr>
        <p:spPr>
          <a:xfrm>
            <a:off x="230079" y="6462442"/>
            <a:ext cx="6096000" cy="338554"/>
          </a:xfrm>
          <a:prstGeom prst="rect">
            <a:avLst/>
          </a:prstGeom>
        </p:spPr>
        <p:txBody>
          <a:bodyPr>
            <a:sp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pitchFamily="34" charset="0"/>
                <a:cs typeface="Times New Roman" panose="02020603050405020304" pitchFamily="18" charset="0"/>
              </a:rPr>
              <a:t>Survey of 25 US-based clinical investigators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1195653" y="3347030"/>
            <a:ext cx="260926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I haven’t but would for the right patient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926866" y="4374529"/>
            <a:ext cx="284454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I haven’t and would not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762090" y="2378242"/>
            <a:ext cx="3042823"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I have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3978048" y="43434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3978048" y="33234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8044450" y="332034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9</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6641866" y="4341874"/>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6</a:t>
            </a:r>
          </a:p>
        </p:txBody>
      </p:sp>
      <p:pic>
        <p:nvPicPr>
          <p:cNvPr id="44" name="Picture 1">
            <a:extLst>
              <a:ext uri="{FF2B5EF4-FFF2-40B4-BE49-F238E27FC236}">
                <a16:creationId xmlns:a16="http://schemas.microsoft.com/office/drawing/2014/main" id="{9319B3D6-61A6-9649-A34B-C6E963175052}"/>
              </a:ext>
            </a:extLst>
          </p:cNvPr>
          <p:cNvPicPr>
            <a:picLocks noChangeAspect="1"/>
          </p:cNvPicPr>
          <p:nvPr/>
        </p:nvPicPr>
        <p:blipFill>
          <a:blip r:embed="rId4"/>
          <a:srcRect/>
          <a:stretch/>
        </p:blipFill>
        <p:spPr bwMode="auto">
          <a:xfrm>
            <a:off x="3978048" y="236694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5" name="Text Box 9">
            <a:extLst>
              <a:ext uri="{FF2B5EF4-FFF2-40B4-BE49-F238E27FC236}">
                <a16:creationId xmlns:a16="http://schemas.microsoft.com/office/drawing/2014/main" id="{BFA40F7B-EAE6-4B47-BDF4-8214CB9F25AF}"/>
              </a:ext>
            </a:extLst>
          </p:cNvPr>
          <p:cNvSpPr txBox="1">
            <a:spLocks noChangeArrowheads="1"/>
          </p:cNvSpPr>
          <p:nvPr/>
        </p:nvSpPr>
        <p:spPr bwMode="auto">
          <a:xfrm>
            <a:off x="8483361" y="2331284"/>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10</a:t>
            </a:r>
          </a:p>
        </p:txBody>
      </p:sp>
      <p:pic>
        <p:nvPicPr>
          <p:cNvPr id="46" name="Picture 1">
            <a:extLst>
              <a:ext uri="{FF2B5EF4-FFF2-40B4-BE49-F238E27FC236}">
                <a16:creationId xmlns:a16="http://schemas.microsoft.com/office/drawing/2014/main" id="{DFADDEBD-112F-7D4C-AEB3-236BCB7AF0D3}"/>
              </a:ext>
            </a:extLst>
          </p:cNvPr>
          <p:cNvPicPr>
            <a:picLocks noChangeAspect="1"/>
          </p:cNvPicPr>
          <p:nvPr/>
        </p:nvPicPr>
        <p:blipFill>
          <a:blip r:embed="rId4"/>
          <a:srcRect/>
          <a:stretch/>
        </p:blipFill>
        <p:spPr bwMode="auto">
          <a:xfrm>
            <a:off x="4416960" y="236694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icture 1">
            <a:extLst>
              <a:ext uri="{FF2B5EF4-FFF2-40B4-BE49-F238E27FC236}">
                <a16:creationId xmlns:a16="http://schemas.microsoft.com/office/drawing/2014/main" id="{5BB9BF58-9CFF-8043-8B62-9D7F5F5B3270}"/>
              </a:ext>
            </a:extLst>
          </p:cNvPr>
          <p:cNvPicPr>
            <a:picLocks noChangeAspect="1"/>
          </p:cNvPicPr>
          <p:nvPr/>
        </p:nvPicPr>
        <p:blipFill>
          <a:blip r:embed="rId4"/>
          <a:srcRect/>
          <a:stretch/>
        </p:blipFill>
        <p:spPr bwMode="auto">
          <a:xfrm>
            <a:off x="4855872" y="236694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 name="Picture 1">
            <a:extLst>
              <a:ext uri="{FF2B5EF4-FFF2-40B4-BE49-F238E27FC236}">
                <a16:creationId xmlns:a16="http://schemas.microsoft.com/office/drawing/2014/main" id="{FD45DEC8-5BB6-2E4C-BD54-793FB0D0B896}"/>
              </a:ext>
            </a:extLst>
          </p:cNvPr>
          <p:cNvPicPr>
            <a:picLocks noChangeAspect="1"/>
          </p:cNvPicPr>
          <p:nvPr/>
        </p:nvPicPr>
        <p:blipFill>
          <a:blip r:embed="rId4"/>
          <a:srcRect/>
          <a:stretch/>
        </p:blipFill>
        <p:spPr bwMode="auto">
          <a:xfrm>
            <a:off x="5294784" y="236694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7" name="Picture 1">
            <a:extLst>
              <a:ext uri="{FF2B5EF4-FFF2-40B4-BE49-F238E27FC236}">
                <a16:creationId xmlns:a16="http://schemas.microsoft.com/office/drawing/2014/main" id="{BEB44399-78E7-4344-AD6D-EF7764F28B34}"/>
              </a:ext>
            </a:extLst>
          </p:cNvPr>
          <p:cNvPicPr>
            <a:picLocks noChangeAspect="1"/>
          </p:cNvPicPr>
          <p:nvPr/>
        </p:nvPicPr>
        <p:blipFill>
          <a:blip r:embed="rId4"/>
          <a:srcRect/>
          <a:stretch/>
        </p:blipFill>
        <p:spPr bwMode="auto">
          <a:xfrm>
            <a:off x="5733696" y="236694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8" name="Picture 1">
            <a:extLst>
              <a:ext uri="{FF2B5EF4-FFF2-40B4-BE49-F238E27FC236}">
                <a16:creationId xmlns:a16="http://schemas.microsoft.com/office/drawing/2014/main" id="{65C3E468-BEFD-A640-85A2-7287295780B1}"/>
              </a:ext>
            </a:extLst>
          </p:cNvPr>
          <p:cNvPicPr>
            <a:picLocks noChangeAspect="1"/>
          </p:cNvPicPr>
          <p:nvPr/>
        </p:nvPicPr>
        <p:blipFill>
          <a:blip r:embed="rId4"/>
          <a:srcRect/>
          <a:stretch/>
        </p:blipFill>
        <p:spPr bwMode="auto">
          <a:xfrm>
            <a:off x="6172608" y="236694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9" name="Picture 1">
            <a:extLst>
              <a:ext uri="{FF2B5EF4-FFF2-40B4-BE49-F238E27FC236}">
                <a16:creationId xmlns:a16="http://schemas.microsoft.com/office/drawing/2014/main" id="{9FD28FFC-06CF-2444-99B0-60AB4ED59672}"/>
              </a:ext>
            </a:extLst>
          </p:cNvPr>
          <p:cNvPicPr>
            <a:picLocks noChangeAspect="1"/>
          </p:cNvPicPr>
          <p:nvPr/>
        </p:nvPicPr>
        <p:blipFill>
          <a:blip r:embed="rId4"/>
          <a:srcRect/>
          <a:stretch/>
        </p:blipFill>
        <p:spPr bwMode="auto">
          <a:xfrm>
            <a:off x="6611520" y="236694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0" name="Picture 1">
            <a:extLst>
              <a:ext uri="{FF2B5EF4-FFF2-40B4-BE49-F238E27FC236}">
                <a16:creationId xmlns:a16="http://schemas.microsoft.com/office/drawing/2014/main" id="{7F3E0E2B-8F06-8F4C-B3A5-FB248EC61BE1}"/>
              </a:ext>
            </a:extLst>
          </p:cNvPr>
          <p:cNvPicPr>
            <a:picLocks noChangeAspect="1"/>
          </p:cNvPicPr>
          <p:nvPr/>
        </p:nvPicPr>
        <p:blipFill>
          <a:blip r:embed="rId4"/>
          <a:srcRect/>
          <a:stretch/>
        </p:blipFill>
        <p:spPr bwMode="auto">
          <a:xfrm>
            <a:off x="7050432" y="236694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 name="Picture 1">
            <a:extLst>
              <a:ext uri="{FF2B5EF4-FFF2-40B4-BE49-F238E27FC236}">
                <a16:creationId xmlns:a16="http://schemas.microsoft.com/office/drawing/2014/main" id="{548644B7-461D-2441-BCE4-3F4D8E323FCA}"/>
              </a:ext>
            </a:extLst>
          </p:cNvPr>
          <p:cNvPicPr>
            <a:picLocks noChangeAspect="1"/>
          </p:cNvPicPr>
          <p:nvPr/>
        </p:nvPicPr>
        <p:blipFill>
          <a:blip r:embed="rId4"/>
          <a:srcRect/>
          <a:stretch/>
        </p:blipFill>
        <p:spPr bwMode="auto">
          <a:xfrm>
            <a:off x="7489344" y="236694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 name="Picture 1">
            <a:extLst>
              <a:ext uri="{FF2B5EF4-FFF2-40B4-BE49-F238E27FC236}">
                <a16:creationId xmlns:a16="http://schemas.microsoft.com/office/drawing/2014/main" id="{699490AA-A758-A443-BE29-D8803EB9955C}"/>
              </a:ext>
            </a:extLst>
          </p:cNvPr>
          <p:cNvPicPr>
            <a:picLocks noChangeAspect="1"/>
          </p:cNvPicPr>
          <p:nvPr/>
        </p:nvPicPr>
        <p:blipFill>
          <a:blip r:embed="rId4"/>
          <a:srcRect/>
          <a:stretch/>
        </p:blipFill>
        <p:spPr bwMode="auto">
          <a:xfrm>
            <a:off x="7928256" y="236694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 name="Picture 3">
            <a:extLst>
              <a:ext uri="{FF2B5EF4-FFF2-40B4-BE49-F238E27FC236}">
                <a16:creationId xmlns:a16="http://schemas.microsoft.com/office/drawing/2014/main" id="{F8F8D558-0E20-6340-B9F9-CCA3B969BEFE}"/>
              </a:ext>
            </a:extLst>
          </p:cNvPr>
          <p:cNvPicPr>
            <a:picLocks noChangeAspect="1"/>
          </p:cNvPicPr>
          <p:nvPr/>
        </p:nvPicPr>
        <p:blipFill>
          <a:blip r:embed="rId3"/>
          <a:srcRect/>
          <a:stretch/>
        </p:blipFill>
        <p:spPr bwMode="auto">
          <a:xfrm>
            <a:off x="4416959" y="33234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 name="Picture 3">
            <a:extLst>
              <a:ext uri="{FF2B5EF4-FFF2-40B4-BE49-F238E27FC236}">
                <a16:creationId xmlns:a16="http://schemas.microsoft.com/office/drawing/2014/main" id="{42E51CD0-B5EE-AD49-B0FD-48F077E74A5D}"/>
              </a:ext>
            </a:extLst>
          </p:cNvPr>
          <p:cNvPicPr>
            <a:picLocks noChangeAspect="1"/>
          </p:cNvPicPr>
          <p:nvPr/>
        </p:nvPicPr>
        <p:blipFill>
          <a:blip r:embed="rId3"/>
          <a:srcRect/>
          <a:stretch/>
        </p:blipFill>
        <p:spPr bwMode="auto">
          <a:xfrm>
            <a:off x="4855872" y="33234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34">
            <a:extLst>
              <a:ext uri="{FF2B5EF4-FFF2-40B4-BE49-F238E27FC236}">
                <a16:creationId xmlns:a16="http://schemas.microsoft.com/office/drawing/2014/main" id="{27FDF40D-B411-BC41-8A0E-C79B7F83319F}"/>
              </a:ext>
            </a:extLst>
          </p:cNvPr>
          <p:cNvPicPr>
            <a:picLocks noChangeAspect="1"/>
          </p:cNvPicPr>
          <p:nvPr/>
        </p:nvPicPr>
        <p:blipFill>
          <a:blip r:embed="rId2"/>
          <a:srcRect/>
          <a:stretch/>
        </p:blipFill>
        <p:spPr bwMode="auto">
          <a:xfrm>
            <a:off x="4416958" y="43434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37">
            <a:extLst>
              <a:ext uri="{FF2B5EF4-FFF2-40B4-BE49-F238E27FC236}">
                <a16:creationId xmlns:a16="http://schemas.microsoft.com/office/drawing/2014/main" id="{82F6037A-9FBD-FB48-9AE9-5AC32B14ECAB}"/>
              </a:ext>
            </a:extLst>
          </p:cNvPr>
          <p:cNvPicPr>
            <a:picLocks noChangeAspect="1"/>
          </p:cNvPicPr>
          <p:nvPr/>
        </p:nvPicPr>
        <p:blipFill>
          <a:blip r:embed="rId2"/>
          <a:srcRect/>
          <a:stretch/>
        </p:blipFill>
        <p:spPr bwMode="auto">
          <a:xfrm>
            <a:off x="4855872" y="43434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 name="Picture 3">
            <a:extLst>
              <a:ext uri="{FF2B5EF4-FFF2-40B4-BE49-F238E27FC236}">
                <a16:creationId xmlns:a16="http://schemas.microsoft.com/office/drawing/2014/main" id="{87642032-DECC-164B-B9BA-A155C8375EC7}"/>
              </a:ext>
            </a:extLst>
          </p:cNvPr>
          <p:cNvPicPr>
            <a:picLocks noChangeAspect="1"/>
          </p:cNvPicPr>
          <p:nvPr/>
        </p:nvPicPr>
        <p:blipFill>
          <a:blip r:embed="rId3"/>
          <a:srcRect/>
          <a:stretch/>
        </p:blipFill>
        <p:spPr bwMode="auto">
          <a:xfrm>
            <a:off x="5290015" y="33234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3">
            <a:extLst>
              <a:ext uri="{FF2B5EF4-FFF2-40B4-BE49-F238E27FC236}">
                <a16:creationId xmlns:a16="http://schemas.microsoft.com/office/drawing/2014/main" id="{AE4795ED-4432-CA47-8872-2BEFBA0E260B}"/>
              </a:ext>
            </a:extLst>
          </p:cNvPr>
          <p:cNvPicPr>
            <a:picLocks noChangeAspect="1"/>
          </p:cNvPicPr>
          <p:nvPr/>
        </p:nvPicPr>
        <p:blipFill>
          <a:blip r:embed="rId3"/>
          <a:srcRect/>
          <a:stretch/>
        </p:blipFill>
        <p:spPr bwMode="auto">
          <a:xfrm>
            <a:off x="5728928" y="33234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3">
            <a:extLst>
              <a:ext uri="{FF2B5EF4-FFF2-40B4-BE49-F238E27FC236}">
                <a16:creationId xmlns:a16="http://schemas.microsoft.com/office/drawing/2014/main" id="{C80E66CC-B76F-2E46-886D-F0C2AEDDB5AA}"/>
              </a:ext>
            </a:extLst>
          </p:cNvPr>
          <p:cNvPicPr>
            <a:picLocks noChangeAspect="1"/>
          </p:cNvPicPr>
          <p:nvPr/>
        </p:nvPicPr>
        <p:blipFill>
          <a:blip r:embed="rId3"/>
          <a:srcRect/>
          <a:stretch/>
        </p:blipFill>
        <p:spPr bwMode="auto">
          <a:xfrm>
            <a:off x="6179679" y="33234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 name="Picture 3">
            <a:extLst>
              <a:ext uri="{FF2B5EF4-FFF2-40B4-BE49-F238E27FC236}">
                <a16:creationId xmlns:a16="http://schemas.microsoft.com/office/drawing/2014/main" id="{C3E83666-3BC6-E94D-BB43-CCAA5CF936E7}"/>
              </a:ext>
            </a:extLst>
          </p:cNvPr>
          <p:cNvPicPr>
            <a:picLocks noChangeAspect="1"/>
          </p:cNvPicPr>
          <p:nvPr/>
        </p:nvPicPr>
        <p:blipFill>
          <a:blip r:embed="rId3"/>
          <a:srcRect/>
          <a:stretch/>
        </p:blipFill>
        <p:spPr bwMode="auto">
          <a:xfrm>
            <a:off x="6618592" y="33234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Picture 38">
            <a:extLst>
              <a:ext uri="{FF2B5EF4-FFF2-40B4-BE49-F238E27FC236}">
                <a16:creationId xmlns:a16="http://schemas.microsoft.com/office/drawing/2014/main" id="{F428B3B4-ABBF-7D46-BB72-20CF66136A62}"/>
              </a:ext>
            </a:extLst>
          </p:cNvPr>
          <p:cNvPicPr>
            <a:picLocks noChangeAspect="1"/>
          </p:cNvPicPr>
          <p:nvPr/>
        </p:nvPicPr>
        <p:blipFill>
          <a:blip r:embed="rId2"/>
          <a:srcRect/>
          <a:stretch/>
        </p:blipFill>
        <p:spPr bwMode="auto">
          <a:xfrm>
            <a:off x="5299108" y="43434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42">
            <a:extLst>
              <a:ext uri="{FF2B5EF4-FFF2-40B4-BE49-F238E27FC236}">
                <a16:creationId xmlns:a16="http://schemas.microsoft.com/office/drawing/2014/main" id="{90C60DCE-8A19-854C-B3D0-8BB23B971A0A}"/>
              </a:ext>
            </a:extLst>
          </p:cNvPr>
          <p:cNvPicPr>
            <a:picLocks noChangeAspect="1"/>
          </p:cNvPicPr>
          <p:nvPr/>
        </p:nvPicPr>
        <p:blipFill>
          <a:blip r:embed="rId2"/>
          <a:srcRect/>
          <a:stretch/>
        </p:blipFill>
        <p:spPr bwMode="auto">
          <a:xfrm>
            <a:off x="5738018" y="43434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Picture 48">
            <a:extLst>
              <a:ext uri="{FF2B5EF4-FFF2-40B4-BE49-F238E27FC236}">
                <a16:creationId xmlns:a16="http://schemas.microsoft.com/office/drawing/2014/main" id="{797B81BB-04D6-A74D-9CB1-65D7D40A33BC}"/>
              </a:ext>
            </a:extLst>
          </p:cNvPr>
          <p:cNvPicPr>
            <a:picLocks noChangeAspect="1"/>
          </p:cNvPicPr>
          <p:nvPr/>
        </p:nvPicPr>
        <p:blipFill>
          <a:blip r:embed="rId2"/>
          <a:srcRect/>
          <a:stretch/>
        </p:blipFill>
        <p:spPr bwMode="auto">
          <a:xfrm>
            <a:off x="6176932" y="43434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2" name="Picture 3">
            <a:extLst>
              <a:ext uri="{FF2B5EF4-FFF2-40B4-BE49-F238E27FC236}">
                <a16:creationId xmlns:a16="http://schemas.microsoft.com/office/drawing/2014/main" id="{1465C36B-029D-F745-A3D7-1197AE9BC330}"/>
              </a:ext>
            </a:extLst>
          </p:cNvPr>
          <p:cNvPicPr>
            <a:picLocks noChangeAspect="1"/>
          </p:cNvPicPr>
          <p:nvPr/>
        </p:nvPicPr>
        <p:blipFill>
          <a:blip r:embed="rId3"/>
          <a:srcRect/>
          <a:stretch/>
        </p:blipFill>
        <p:spPr bwMode="auto">
          <a:xfrm>
            <a:off x="7048477" y="33234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 name="Picture 3">
            <a:extLst>
              <a:ext uri="{FF2B5EF4-FFF2-40B4-BE49-F238E27FC236}">
                <a16:creationId xmlns:a16="http://schemas.microsoft.com/office/drawing/2014/main" id="{67068447-1D96-F241-863A-1D6301458D22}"/>
              </a:ext>
            </a:extLst>
          </p:cNvPr>
          <p:cNvPicPr>
            <a:picLocks noChangeAspect="1"/>
          </p:cNvPicPr>
          <p:nvPr/>
        </p:nvPicPr>
        <p:blipFill>
          <a:blip r:embed="rId3"/>
          <a:srcRect/>
          <a:stretch/>
        </p:blipFill>
        <p:spPr bwMode="auto">
          <a:xfrm>
            <a:off x="7487390" y="33234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4417666"/>
      </p:ext>
    </p:extLst>
  </p:cSld>
  <p:clrMapOvr>
    <a:masterClrMapping/>
  </p:clrMapOvr>
  <p:transition spd="slow" advClick="0"/>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2">
            <a:extLst>
              <a:ext uri="{FF2B5EF4-FFF2-40B4-BE49-F238E27FC236}">
                <a16:creationId xmlns:a16="http://schemas.microsoft.com/office/drawing/2014/main" id="{379C0369-A022-4605-B2F4-7773B74CCC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6">
            <a:extLst>
              <a:ext uri="{FF2B5EF4-FFF2-40B4-BE49-F238E27FC236}">
                <a16:creationId xmlns:a16="http://schemas.microsoft.com/office/drawing/2014/main" id="{FFFD28B7-CC22-4615-B487-71F0110401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521144" y="911116"/>
            <a:ext cx="687754"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Rectangle 8">
            <a:extLst>
              <a:ext uri="{FF2B5EF4-FFF2-40B4-BE49-F238E27FC236}">
                <a16:creationId xmlns:a16="http://schemas.microsoft.com/office/drawing/2014/main" id="{712E4DE6-A2E5-4786-B1B9-795E13D129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0" y="1370435"/>
            <a:ext cx="527226"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7">
            <a:extLst>
              <a:ext uri="{FF2B5EF4-FFF2-40B4-BE49-F238E27FC236}">
                <a16:creationId xmlns:a16="http://schemas.microsoft.com/office/drawing/2014/main" id="{176DEB1C-09CA-478A-AEEF-963E898973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a:off x="800164" y="643467"/>
            <a:ext cx="409371"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Rectangle 8">
            <a:extLst>
              <a:ext uri="{FF2B5EF4-FFF2-40B4-BE49-F238E27FC236}">
                <a16:creationId xmlns:a16="http://schemas.microsoft.com/office/drawing/2014/main" id="{28861D55-9A89-4552-8E10-2201E1991D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795528" y="644382"/>
            <a:ext cx="10734055"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Title 1">
            <a:extLst>
              <a:ext uri="{FF2B5EF4-FFF2-40B4-BE49-F238E27FC236}">
                <a16:creationId xmlns:a16="http://schemas.microsoft.com/office/drawing/2014/main" id="{042AF064-9A99-414D-A496-B69D0DFA1B23}"/>
              </a:ext>
            </a:extLst>
          </p:cNvPr>
          <p:cNvSpPr>
            <a:spLocks noGrp="1"/>
          </p:cNvSpPr>
          <p:nvPr>
            <p:ph type="ctrTitle"/>
          </p:nvPr>
        </p:nvSpPr>
        <p:spPr>
          <a:xfrm>
            <a:off x="662417" y="1430685"/>
            <a:ext cx="6596678" cy="1832969"/>
          </a:xfrm>
        </p:spPr>
        <p:txBody>
          <a:bodyPr vert="horz" lIns="91440" tIns="45720" rIns="91440" bIns="45720" rtlCol="0" anchor="b">
            <a:normAutofit fontScale="90000"/>
          </a:bodyPr>
          <a:lstStyle/>
          <a:p>
            <a:pPr defTabSz="914400" eaLnBrk="1" hangingPunct="1">
              <a:lnSpc>
                <a:spcPct val="90000"/>
              </a:lnSpc>
            </a:pPr>
            <a:br>
              <a:rPr lang="en-US" sz="4200" b="1" kern="1200" dirty="0">
                <a:solidFill>
                  <a:srgbClr val="FFFFFF"/>
                </a:solidFill>
                <a:latin typeface="+mj-lt"/>
                <a:ea typeface="+mj-ea"/>
                <a:cs typeface="+mj-cs"/>
              </a:rPr>
            </a:br>
            <a:r>
              <a:rPr lang="en-US" sz="4200" b="1" kern="1200" dirty="0">
                <a:solidFill>
                  <a:srgbClr val="FFFFFF"/>
                </a:solidFill>
                <a:latin typeface="+mj-lt"/>
                <a:ea typeface="+mj-ea"/>
                <a:cs typeface="+mj-cs"/>
              </a:rPr>
              <a:t> </a:t>
            </a:r>
            <a:r>
              <a:rPr lang="en-US" sz="4200" b="1" kern="1200" dirty="0">
                <a:solidFill>
                  <a:srgbClr val="FFFFFF"/>
                </a:solidFill>
                <a:effectLst/>
                <a:latin typeface="+mj-lt"/>
                <a:ea typeface="+mj-ea"/>
                <a:cs typeface="+mj-cs"/>
              </a:rPr>
              <a:t>Novel Strategies Combining BTK and Bcl-2 Inhibitors in CLL </a:t>
            </a:r>
            <a:endParaRPr lang="en-US" sz="4200" b="1" kern="1200" dirty="0">
              <a:solidFill>
                <a:srgbClr val="FFFFFF"/>
              </a:solidFill>
              <a:latin typeface="+mj-lt"/>
              <a:ea typeface="+mj-ea"/>
              <a:cs typeface="+mj-cs"/>
            </a:endParaRPr>
          </a:p>
        </p:txBody>
      </p:sp>
      <p:sp>
        <p:nvSpPr>
          <p:cNvPr id="3" name="Subtitle 2">
            <a:extLst>
              <a:ext uri="{FF2B5EF4-FFF2-40B4-BE49-F238E27FC236}">
                <a16:creationId xmlns:a16="http://schemas.microsoft.com/office/drawing/2014/main" id="{FB2D5DC0-7623-4203-8777-D2384109D6BD}"/>
              </a:ext>
            </a:extLst>
          </p:cNvPr>
          <p:cNvSpPr>
            <a:spLocks noGrp="1"/>
          </p:cNvSpPr>
          <p:nvPr>
            <p:ph type="subTitle" idx="1"/>
          </p:nvPr>
        </p:nvSpPr>
        <p:spPr>
          <a:xfrm>
            <a:off x="1130562" y="3530388"/>
            <a:ext cx="6941085" cy="1065766"/>
          </a:xfrm>
        </p:spPr>
        <p:txBody>
          <a:bodyPr vert="horz" lIns="91440" tIns="45720" rIns="91440" bIns="45720" rtlCol="0">
            <a:noAutofit/>
          </a:bodyPr>
          <a:lstStyle/>
          <a:p>
            <a:pPr algn="l" defTabSz="914400" eaLnBrk="1" hangingPunct="1">
              <a:lnSpc>
                <a:spcPct val="90000"/>
              </a:lnSpc>
              <a:spcBef>
                <a:spcPts val="1000"/>
              </a:spcBef>
            </a:pPr>
            <a:r>
              <a:rPr lang="en-US" sz="2000" b="1" kern="1200" dirty="0">
                <a:solidFill>
                  <a:srgbClr val="FFFFFF"/>
                </a:solidFill>
                <a:latin typeface="+mn-lt"/>
                <a:ea typeface="+mn-ea"/>
                <a:cs typeface="+mn-cs"/>
              </a:rPr>
              <a:t>Matthew S. Davids, MD, </a:t>
            </a:r>
            <a:r>
              <a:rPr lang="en-US" sz="2000" b="1" kern="1200" dirty="0" err="1">
                <a:solidFill>
                  <a:srgbClr val="FFFFFF"/>
                </a:solidFill>
                <a:latin typeface="+mn-lt"/>
                <a:ea typeface="+mn-ea"/>
                <a:cs typeface="+mn-cs"/>
              </a:rPr>
              <a:t>MMSc</a:t>
            </a:r>
            <a:br>
              <a:rPr lang="en-US" sz="1800" kern="1200" dirty="0">
                <a:solidFill>
                  <a:srgbClr val="FFFFFF"/>
                </a:solidFill>
                <a:latin typeface="+mn-lt"/>
                <a:ea typeface="+mn-ea"/>
                <a:cs typeface="+mn-cs"/>
              </a:rPr>
            </a:br>
            <a:r>
              <a:rPr lang="en-US" sz="1800" kern="1200" dirty="0">
                <a:solidFill>
                  <a:srgbClr val="FFFFFF"/>
                </a:solidFill>
                <a:latin typeface="+mn-lt"/>
                <a:ea typeface="+mn-ea"/>
                <a:cs typeface="+mn-cs"/>
              </a:rPr>
              <a:t>Director of Clinical Research, Division of Lymphoma</a:t>
            </a:r>
            <a:br>
              <a:rPr lang="en-US" sz="1800" kern="1200" dirty="0">
                <a:solidFill>
                  <a:srgbClr val="FFFFFF"/>
                </a:solidFill>
                <a:latin typeface="+mn-lt"/>
                <a:ea typeface="+mn-ea"/>
                <a:cs typeface="+mn-cs"/>
              </a:rPr>
            </a:br>
            <a:r>
              <a:rPr lang="en-US" sz="1800" kern="1200" dirty="0">
                <a:solidFill>
                  <a:srgbClr val="FFFFFF"/>
                </a:solidFill>
                <a:latin typeface="+mn-lt"/>
                <a:ea typeface="+mn-ea"/>
                <a:cs typeface="+mn-cs"/>
              </a:rPr>
              <a:t>Dana-Farber Cancer Institute</a:t>
            </a:r>
            <a:br>
              <a:rPr lang="en-US" sz="1800" kern="1200" dirty="0">
                <a:solidFill>
                  <a:srgbClr val="FFFFFF"/>
                </a:solidFill>
                <a:latin typeface="+mn-lt"/>
                <a:ea typeface="+mn-ea"/>
                <a:cs typeface="+mn-cs"/>
              </a:rPr>
            </a:br>
            <a:r>
              <a:rPr lang="en-US" sz="1800" kern="1200" dirty="0">
                <a:solidFill>
                  <a:srgbClr val="FFFFFF"/>
                </a:solidFill>
                <a:latin typeface="+mn-lt"/>
                <a:ea typeface="+mn-ea"/>
                <a:cs typeface="+mn-cs"/>
              </a:rPr>
              <a:t>Associate Professor of Medicine | Harvard Medical School</a:t>
            </a:r>
            <a:br>
              <a:rPr lang="en-US" sz="1800" kern="1200" dirty="0">
                <a:solidFill>
                  <a:srgbClr val="FFFFFF"/>
                </a:solidFill>
                <a:latin typeface="+mn-lt"/>
                <a:ea typeface="+mn-ea"/>
                <a:cs typeface="+mn-cs"/>
              </a:rPr>
            </a:br>
            <a:r>
              <a:rPr lang="en-US" sz="1800" kern="1200" dirty="0">
                <a:solidFill>
                  <a:srgbClr val="FFFFFF"/>
                </a:solidFill>
                <a:latin typeface="+mn-lt"/>
                <a:ea typeface="+mn-ea"/>
                <a:cs typeface="+mn-cs"/>
              </a:rPr>
              <a:t>Boston, USA</a:t>
            </a:r>
          </a:p>
        </p:txBody>
      </p:sp>
      <p:pic>
        <p:nvPicPr>
          <p:cNvPr id="7" name="Picture 6">
            <a:extLst>
              <a:ext uri="{FF2B5EF4-FFF2-40B4-BE49-F238E27FC236}">
                <a16:creationId xmlns:a16="http://schemas.microsoft.com/office/drawing/2014/main" id="{77FC8411-E672-4BD6-AE53-19576DBFD710}"/>
              </a:ext>
            </a:extLst>
          </p:cNvPr>
          <p:cNvPicPr>
            <a:picLocks noChangeAspect="1"/>
          </p:cNvPicPr>
          <p:nvPr/>
        </p:nvPicPr>
        <p:blipFill>
          <a:blip r:embed="rId2"/>
          <a:stretch>
            <a:fillRect/>
          </a:stretch>
        </p:blipFill>
        <p:spPr>
          <a:xfrm>
            <a:off x="7218582" y="1939636"/>
            <a:ext cx="4173253" cy="3004742"/>
          </a:xfrm>
          <a:prstGeom prst="rect">
            <a:avLst/>
          </a:prstGeom>
        </p:spPr>
      </p:pic>
    </p:spTree>
    <p:extLst>
      <p:ext uri="{BB962C8B-B14F-4D97-AF65-F5344CB8AC3E}">
        <p14:creationId xmlns:p14="http://schemas.microsoft.com/office/powerpoint/2010/main" val="42850036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9">
            <a:extLst>
              <a:ext uri="{FF2B5EF4-FFF2-40B4-BE49-F238E27FC236}">
                <a16:creationId xmlns:a16="http://schemas.microsoft.com/office/drawing/2014/main" id="{038812E1-6679-4411-BB82-54279931CFB1}"/>
              </a:ext>
            </a:extLst>
          </p:cNvPr>
          <p:cNvSpPr txBox="1">
            <a:spLocks noChangeArrowheads="1"/>
          </p:cNvSpPr>
          <p:nvPr/>
        </p:nvSpPr>
        <p:spPr bwMode="auto">
          <a:xfrm>
            <a:off x="-2997248" y="6550223"/>
            <a:ext cx="53848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a:lnSpc>
                <a:spcPct val="100000"/>
              </a:lnSpc>
              <a:spcBef>
                <a:spcPct val="0"/>
              </a:spcBef>
              <a:buFontTx/>
              <a:buNone/>
            </a:pPr>
            <a:r>
              <a:rPr lang="en-US" altLang="en-US" sz="1400" dirty="0"/>
              <a:t>Deng et al., </a:t>
            </a:r>
            <a:r>
              <a:rPr lang="en-US" altLang="en-US" sz="1400" i="1" dirty="0"/>
              <a:t>Leukemia</a:t>
            </a:r>
            <a:r>
              <a:rPr lang="en-US" altLang="en-US" sz="1400" dirty="0"/>
              <a:t>, 2017</a:t>
            </a:r>
            <a:endParaRPr lang="en-US" altLang="en-US" sz="1400" i="1" dirty="0"/>
          </a:p>
        </p:txBody>
      </p:sp>
      <p:pic>
        <p:nvPicPr>
          <p:cNvPr id="4" name="Picture 20" descr="Leukemia paper title.jpg">
            <a:extLst>
              <a:ext uri="{FF2B5EF4-FFF2-40B4-BE49-F238E27FC236}">
                <a16:creationId xmlns:a16="http://schemas.microsoft.com/office/drawing/2014/main" id="{5872E5CA-F186-4A69-B691-BE24A5525CE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3344" y="1174184"/>
            <a:ext cx="4442691" cy="146426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H:\Research\Letai\Ibrutinib-Venetoclax Paper\Final Fig 1.jpg">
            <a:extLst>
              <a:ext uri="{FF2B5EF4-FFF2-40B4-BE49-F238E27FC236}">
                <a16:creationId xmlns:a16="http://schemas.microsoft.com/office/drawing/2014/main" id="{CA0744C0-5C55-465C-A5E0-D169A212E5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837" y="2958767"/>
            <a:ext cx="3245430" cy="334877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5">
            <a:extLst>
              <a:ext uri="{FF2B5EF4-FFF2-40B4-BE49-F238E27FC236}">
                <a16:creationId xmlns:a16="http://schemas.microsoft.com/office/drawing/2014/main" id="{B31CD8D9-3313-428B-AAF7-64AA22A70B35}"/>
              </a:ext>
            </a:extLst>
          </p:cNvPr>
          <p:cNvSpPr>
            <a:spLocks noGrp="1"/>
          </p:cNvSpPr>
          <p:nvPr>
            <p:ph type="title"/>
          </p:nvPr>
        </p:nvSpPr>
        <p:spPr>
          <a:xfrm>
            <a:off x="350388" y="145981"/>
            <a:ext cx="11491223" cy="707886"/>
          </a:xfrm>
          <a:prstGeom prst="rect">
            <a:avLst/>
          </a:prstGeom>
        </p:spPr>
        <p:txBody>
          <a:bodyPr wrap="none">
            <a:spAutoFit/>
          </a:bodyPr>
          <a:lstStyle/>
          <a:p>
            <a:r>
              <a:rPr lang="en-US" altLang="en-US" sz="4000" b="1" dirty="0">
                <a:solidFill>
                  <a:schemeClr val="tx1"/>
                </a:solidFill>
                <a:latin typeface="Calibri" panose="020F0502020204030204" pitchFamily="34" charset="0"/>
                <a:cs typeface="Calibri" panose="020F0502020204030204" pitchFamily="34" charset="0"/>
              </a:rPr>
              <a:t>BTK inhibition increases CLL cell dependence on Bcl-2</a:t>
            </a:r>
            <a:endParaRPr lang="en-US" sz="4000" dirty="0">
              <a:solidFill>
                <a:schemeClr val="tx1"/>
              </a:solidFill>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5EFC328C-AAAB-489B-B18A-DA166B7F9830}"/>
              </a:ext>
            </a:extLst>
          </p:cNvPr>
          <p:cNvPicPr>
            <a:picLocks noChangeAspect="1"/>
          </p:cNvPicPr>
          <p:nvPr/>
        </p:nvPicPr>
        <p:blipFill>
          <a:blip r:embed="rId4"/>
          <a:stretch>
            <a:fillRect/>
          </a:stretch>
        </p:blipFill>
        <p:spPr>
          <a:xfrm>
            <a:off x="6650801" y="1135614"/>
            <a:ext cx="4351186" cy="3132854"/>
          </a:xfrm>
          <a:prstGeom prst="rect">
            <a:avLst/>
          </a:prstGeom>
        </p:spPr>
      </p:pic>
      <p:pic>
        <p:nvPicPr>
          <p:cNvPr id="2" name="Picture 1">
            <a:extLst>
              <a:ext uri="{FF2B5EF4-FFF2-40B4-BE49-F238E27FC236}">
                <a16:creationId xmlns:a16="http://schemas.microsoft.com/office/drawing/2014/main" id="{68D1A094-2DAF-4408-AD86-BCCF965D442A}"/>
              </a:ext>
            </a:extLst>
          </p:cNvPr>
          <p:cNvPicPr>
            <a:picLocks noChangeAspect="1"/>
          </p:cNvPicPr>
          <p:nvPr/>
        </p:nvPicPr>
        <p:blipFill>
          <a:blip r:embed="rId5"/>
          <a:stretch>
            <a:fillRect/>
          </a:stretch>
        </p:blipFill>
        <p:spPr>
          <a:xfrm>
            <a:off x="6213321" y="4268468"/>
            <a:ext cx="5406846" cy="2435642"/>
          </a:xfrm>
          <a:prstGeom prst="rect">
            <a:avLst/>
          </a:prstGeom>
        </p:spPr>
      </p:pic>
      <p:sp>
        <p:nvSpPr>
          <p:cNvPr id="8" name="TextBox 29">
            <a:extLst>
              <a:ext uri="{FF2B5EF4-FFF2-40B4-BE49-F238E27FC236}">
                <a16:creationId xmlns:a16="http://schemas.microsoft.com/office/drawing/2014/main" id="{64662223-85E0-4B8C-9C4B-AE1E4C71DD6B}"/>
              </a:ext>
            </a:extLst>
          </p:cNvPr>
          <p:cNvSpPr txBox="1">
            <a:spLocks noChangeArrowheads="1"/>
          </p:cNvSpPr>
          <p:nvPr/>
        </p:nvSpPr>
        <p:spPr bwMode="auto">
          <a:xfrm>
            <a:off x="6589251" y="6550222"/>
            <a:ext cx="53848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a:lnSpc>
                <a:spcPct val="100000"/>
              </a:lnSpc>
              <a:spcBef>
                <a:spcPct val="0"/>
              </a:spcBef>
              <a:buFontTx/>
              <a:buNone/>
            </a:pPr>
            <a:r>
              <a:rPr lang="en-US" altLang="en-US" sz="1400" dirty="0" err="1"/>
              <a:t>Wiestner</a:t>
            </a:r>
            <a:r>
              <a:rPr lang="en-US" altLang="en-US" sz="1400" dirty="0"/>
              <a:t> et al., </a:t>
            </a:r>
            <a:r>
              <a:rPr lang="en-US" altLang="en-US" sz="1400" i="1" dirty="0"/>
              <a:t>NEJM</a:t>
            </a:r>
            <a:r>
              <a:rPr lang="en-US" altLang="en-US" sz="1400" dirty="0"/>
              <a:t>, 2019</a:t>
            </a:r>
            <a:endParaRPr lang="en-US" altLang="en-US" sz="1400" i="1" dirty="0"/>
          </a:p>
        </p:txBody>
      </p:sp>
    </p:spTree>
    <p:extLst>
      <p:ext uri="{BB962C8B-B14F-4D97-AF65-F5344CB8AC3E}">
        <p14:creationId xmlns:p14="http://schemas.microsoft.com/office/powerpoint/2010/main" val="3143684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202F2F9-7267-4981-AFD3-7DAEA84F07EB}"/>
              </a:ext>
            </a:extLst>
          </p:cNvPr>
          <p:cNvSpPr>
            <a:spLocks noGrp="1"/>
          </p:cNvSpPr>
          <p:nvPr>
            <p:ph type="sldNum" sz="quarter" idx="12"/>
          </p:nvPr>
        </p:nvSpPr>
        <p:spPr>
          <a:xfrm>
            <a:off x="8610600" y="6356351"/>
            <a:ext cx="2743200" cy="366183"/>
          </a:xfrm>
          <a:prstGeom prst="rect">
            <a:avLst/>
          </a:prstGeom>
        </p:spPr>
        <p:txBody>
          <a:bodyPr vert="horz" wrap="square" lIns="121920" tIns="60960" rIns="121920" bIns="60960" numCol="1" anchor="ctr" anchorCtr="0" compatLnSpc="1">
            <a:prstTxWarp prst="textNoShape">
              <a:avLst/>
            </a:prstTxWarp>
          </a:bodyPr>
          <a:lstStyle>
            <a:defPPr>
              <a:defRPr lang="en-US"/>
            </a:defPPr>
            <a:lvl1pPr algn="r" rtl="0" eaLnBrk="1" fontAlgn="base" hangingPunct="1">
              <a:spcBef>
                <a:spcPct val="0"/>
              </a:spcBef>
              <a:spcAft>
                <a:spcPct val="0"/>
              </a:spcAft>
              <a:defRPr sz="1600" kern="1200">
                <a:solidFill>
                  <a:srgbClr val="898989"/>
                </a:solidFill>
                <a:latin typeface="Calibri" panose="020F0502020204030204" pitchFamily="34" charset="0"/>
                <a:ea typeface="+mn-ea"/>
                <a:cs typeface="+mn-cs"/>
              </a:defRPr>
            </a:lvl1pPr>
            <a:lvl2pPr marL="609585"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21917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828754"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438339"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3047924" algn="l" defTabSz="1219170" rtl="0" eaLnBrk="1" latinLnBrk="0" hangingPunct="1">
              <a:defRPr kern="1200">
                <a:solidFill>
                  <a:schemeClr val="tx1"/>
                </a:solidFill>
                <a:latin typeface="Calibri" panose="020F0502020204030204" pitchFamily="34" charset="0"/>
                <a:ea typeface="+mn-ea"/>
                <a:cs typeface="+mn-cs"/>
              </a:defRPr>
            </a:lvl6pPr>
            <a:lvl7pPr marL="3657509" algn="l" defTabSz="1219170" rtl="0" eaLnBrk="1" latinLnBrk="0" hangingPunct="1">
              <a:defRPr kern="1200">
                <a:solidFill>
                  <a:schemeClr val="tx1"/>
                </a:solidFill>
                <a:latin typeface="Calibri" panose="020F0502020204030204" pitchFamily="34" charset="0"/>
                <a:ea typeface="+mn-ea"/>
                <a:cs typeface="+mn-cs"/>
              </a:defRPr>
            </a:lvl7pPr>
            <a:lvl8pPr marL="4267093" algn="l" defTabSz="1219170" rtl="0" eaLnBrk="1" latinLnBrk="0" hangingPunct="1">
              <a:defRPr kern="1200">
                <a:solidFill>
                  <a:schemeClr val="tx1"/>
                </a:solidFill>
                <a:latin typeface="Calibri" panose="020F0502020204030204" pitchFamily="34" charset="0"/>
                <a:ea typeface="+mn-ea"/>
                <a:cs typeface="+mn-cs"/>
              </a:defRPr>
            </a:lvl8pPr>
            <a:lvl9pPr marL="4876678" algn="l" defTabSz="1219170" rtl="0" eaLnBrk="1" latinLnBrk="0" hangingPunct="1">
              <a:defRPr kern="1200">
                <a:solidFill>
                  <a:schemeClr val="tx1"/>
                </a:solidFill>
                <a:latin typeface="Calibri" panose="020F0502020204030204" pitchFamily="34" charset="0"/>
                <a:ea typeface="+mn-ea"/>
                <a:cs typeface="+mn-cs"/>
              </a:defRPr>
            </a:lvl9pPr>
          </a:lstStyle>
          <a:p>
            <a:pPr>
              <a:defRPr/>
            </a:pPr>
            <a:r>
              <a:rPr lang="en-US" altLang="en-US" dirty="0"/>
              <a:t> </a:t>
            </a:r>
          </a:p>
        </p:txBody>
      </p:sp>
      <p:pic>
        <p:nvPicPr>
          <p:cNvPr id="479234" name="Picture 2" descr="https://www.nejm.org/na101/home/literatum/publisher/mms/journals/content/nejm/2019/nejm_2019.380.issue-22/nejmoa1900574/20190524/images/img_xlarge/nejmoa1900574_f1.jpeg">
            <a:extLst>
              <a:ext uri="{FF2B5EF4-FFF2-40B4-BE49-F238E27FC236}">
                <a16:creationId xmlns:a16="http://schemas.microsoft.com/office/drawing/2014/main" id="{5872900B-0D37-44A3-B86D-0C184DCFD7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822" y="2142520"/>
            <a:ext cx="5394691" cy="365359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F6DA8DB9-9787-4EC7-94E0-9DF411ACDAB7}"/>
              </a:ext>
            </a:extLst>
          </p:cNvPr>
          <p:cNvSpPr/>
          <p:nvPr/>
        </p:nvSpPr>
        <p:spPr>
          <a:xfrm>
            <a:off x="201822" y="193872"/>
            <a:ext cx="11397415" cy="605230"/>
          </a:xfrm>
          <a:prstGeom prst="rect">
            <a:avLst/>
          </a:prstGeom>
        </p:spPr>
        <p:txBody>
          <a:bodyPr wrap="none">
            <a:spAutoFit/>
          </a:bodyPr>
          <a:lstStyle/>
          <a:p>
            <a:r>
              <a:rPr lang="en-US" altLang="en-US" sz="3333" b="1" dirty="0"/>
              <a:t>Frontline Ibrutinib + Venetoclax rapidly induces deep responses</a:t>
            </a:r>
            <a:endParaRPr lang="en-US" sz="3333" dirty="0"/>
          </a:p>
        </p:txBody>
      </p:sp>
      <p:sp>
        <p:nvSpPr>
          <p:cNvPr id="6" name="TextBox 61">
            <a:extLst>
              <a:ext uri="{FF2B5EF4-FFF2-40B4-BE49-F238E27FC236}">
                <a16:creationId xmlns:a16="http://schemas.microsoft.com/office/drawing/2014/main" id="{DD0B73E1-4797-4D25-8168-1C543D0F722D}"/>
              </a:ext>
            </a:extLst>
          </p:cNvPr>
          <p:cNvSpPr txBox="1">
            <a:spLocks noChangeArrowheads="1"/>
          </p:cNvSpPr>
          <p:nvPr/>
        </p:nvSpPr>
        <p:spPr bwMode="auto">
          <a:xfrm>
            <a:off x="9796425" y="6383980"/>
            <a:ext cx="204786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600" dirty="0"/>
              <a:t>Jain et al., </a:t>
            </a:r>
            <a:r>
              <a:rPr lang="en-US" altLang="en-US" sz="1600" i="1" dirty="0"/>
              <a:t>NEJM</a:t>
            </a:r>
            <a:r>
              <a:rPr lang="en-US" altLang="en-US" sz="1600" dirty="0"/>
              <a:t>, 2019</a:t>
            </a:r>
          </a:p>
        </p:txBody>
      </p:sp>
      <p:sp>
        <p:nvSpPr>
          <p:cNvPr id="2" name="Rectangle 1">
            <a:extLst>
              <a:ext uri="{FF2B5EF4-FFF2-40B4-BE49-F238E27FC236}">
                <a16:creationId xmlns:a16="http://schemas.microsoft.com/office/drawing/2014/main" id="{F05AB41C-BC58-470E-B1FD-8E16895980EF}"/>
              </a:ext>
            </a:extLst>
          </p:cNvPr>
          <p:cNvSpPr/>
          <p:nvPr/>
        </p:nvSpPr>
        <p:spPr>
          <a:xfrm>
            <a:off x="4866848" y="1236938"/>
            <a:ext cx="2067362" cy="584775"/>
          </a:xfrm>
          <a:prstGeom prst="rect">
            <a:avLst/>
          </a:prstGeom>
        </p:spPr>
        <p:txBody>
          <a:bodyPr wrap="none">
            <a:spAutoFit/>
          </a:bodyPr>
          <a:lstStyle/>
          <a:p>
            <a:pPr algn="ctr" defTabSz="1219139">
              <a:defRPr/>
            </a:pPr>
            <a:r>
              <a:rPr lang="en-NZ" sz="3200" b="1" u="sng" dirty="0">
                <a:solidFill>
                  <a:srgbClr val="000000"/>
                </a:solidFill>
                <a:latin typeface="Calibri" panose="020F0502020204030204"/>
              </a:rPr>
              <a:t>MDACC IST</a:t>
            </a:r>
          </a:p>
        </p:txBody>
      </p:sp>
      <p:pic>
        <p:nvPicPr>
          <p:cNvPr id="7" name="Picture 6">
            <a:extLst>
              <a:ext uri="{FF2B5EF4-FFF2-40B4-BE49-F238E27FC236}">
                <a16:creationId xmlns:a16="http://schemas.microsoft.com/office/drawing/2014/main" id="{D4BDA27B-89DD-489A-90C9-454561C377F8}"/>
              </a:ext>
            </a:extLst>
          </p:cNvPr>
          <p:cNvPicPr>
            <a:picLocks noChangeAspect="1"/>
          </p:cNvPicPr>
          <p:nvPr/>
        </p:nvPicPr>
        <p:blipFill>
          <a:blip r:embed="rId3"/>
          <a:stretch>
            <a:fillRect/>
          </a:stretch>
        </p:blipFill>
        <p:spPr>
          <a:xfrm>
            <a:off x="5852271" y="2607406"/>
            <a:ext cx="6240448" cy="2664681"/>
          </a:xfrm>
          <a:prstGeom prst="rect">
            <a:avLst/>
          </a:prstGeom>
        </p:spPr>
      </p:pic>
    </p:spTree>
    <p:extLst>
      <p:ext uri="{BB962C8B-B14F-4D97-AF65-F5344CB8AC3E}">
        <p14:creationId xmlns:p14="http://schemas.microsoft.com/office/powerpoint/2010/main" val="1505862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1">
            <a:extLst>
              <a:ext uri="{FF2B5EF4-FFF2-40B4-BE49-F238E27FC236}">
                <a16:creationId xmlns:a16="http://schemas.microsoft.com/office/drawing/2014/main" id="{19E0001A-6AD7-4174-B28E-D391E03AA09E}"/>
              </a:ext>
            </a:extLst>
          </p:cNvPr>
          <p:cNvSpPr txBox="1">
            <a:spLocks noChangeArrowheads="1"/>
          </p:cNvSpPr>
          <p:nvPr/>
        </p:nvSpPr>
        <p:spPr bwMode="auto">
          <a:xfrm>
            <a:off x="4944412" y="6443643"/>
            <a:ext cx="25129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dirty="0"/>
              <a:t>Hillmen et al., </a:t>
            </a:r>
            <a:r>
              <a:rPr lang="en-US" altLang="en-US" sz="1400" i="1" dirty="0"/>
              <a:t>J Clin Oncol</a:t>
            </a:r>
            <a:r>
              <a:rPr lang="en-US" altLang="en-US" sz="1400" dirty="0"/>
              <a:t>, 2019</a:t>
            </a:r>
          </a:p>
        </p:txBody>
      </p:sp>
      <p:pic>
        <p:nvPicPr>
          <p:cNvPr id="3" name="Picture 3">
            <a:extLst>
              <a:ext uri="{FF2B5EF4-FFF2-40B4-BE49-F238E27FC236}">
                <a16:creationId xmlns:a16="http://schemas.microsoft.com/office/drawing/2014/main" id="{F6B7DB48-C24D-417F-9EAE-DA09BB3BBE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00154" y="1371412"/>
            <a:ext cx="4448895" cy="45194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000000"/>
                </a:solidFill>
                <a:round/>
                <a:headEnd/>
                <a:tailEnd/>
              </a14:hiddenLine>
            </a:ext>
          </a:extLst>
        </p:spPr>
      </p:pic>
      <p:sp>
        <p:nvSpPr>
          <p:cNvPr id="4" name="TextBox 61">
            <a:extLst>
              <a:ext uri="{FF2B5EF4-FFF2-40B4-BE49-F238E27FC236}">
                <a16:creationId xmlns:a16="http://schemas.microsoft.com/office/drawing/2014/main" id="{7C31231B-6822-4D05-8870-93707210A85A}"/>
              </a:ext>
            </a:extLst>
          </p:cNvPr>
          <p:cNvSpPr txBox="1">
            <a:spLocks noChangeArrowheads="1"/>
          </p:cNvSpPr>
          <p:nvPr/>
        </p:nvSpPr>
        <p:spPr bwMode="auto">
          <a:xfrm>
            <a:off x="446434" y="123832"/>
            <a:ext cx="1163126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b="1" dirty="0"/>
              <a:t>UK CLARITY:  Ibrutinib + </a:t>
            </a:r>
            <a:r>
              <a:rPr lang="en-US" altLang="en-US" b="1" dirty="0" err="1"/>
              <a:t>Venetoclax</a:t>
            </a:r>
            <a:r>
              <a:rPr lang="en-US" altLang="en-US" b="1" dirty="0"/>
              <a:t> also leads to high rates of undetectable MRD in R/R CLL, which are translating into durable response</a:t>
            </a:r>
          </a:p>
        </p:txBody>
      </p:sp>
      <p:pic>
        <p:nvPicPr>
          <p:cNvPr id="5" name="Picture 4">
            <a:extLst>
              <a:ext uri="{FF2B5EF4-FFF2-40B4-BE49-F238E27FC236}">
                <a16:creationId xmlns:a16="http://schemas.microsoft.com/office/drawing/2014/main" id="{950E154C-32D5-4CD6-8F9B-854B002904FE}"/>
              </a:ext>
            </a:extLst>
          </p:cNvPr>
          <p:cNvPicPr>
            <a:picLocks noChangeAspect="1"/>
          </p:cNvPicPr>
          <p:nvPr/>
        </p:nvPicPr>
        <p:blipFill>
          <a:blip r:embed="rId3"/>
          <a:stretch>
            <a:fillRect/>
          </a:stretch>
        </p:blipFill>
        <p:spPr>
          <a:xfrm>
            <a:off x="442310" y="3439106"/>
            <a:ext cx="5920390" cy="2421373"/>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3F90B041-AC79-4C28-AD84-4A5A5F4CF769}"/>
              </a:ext>
            </a:extLst>
          </p:cNvPr>
          <p:cNvPicPr>
            <a:picLocks noChangeAspect="1"/>
          </p:cNvPicPr>
          <p:nvPr/>
        </p:nvPicPr>
        <p:blipFill>
          <a:blip r:embed="rId4"/>
          <a:stretch>
            <a:fillRect/>
          </a:stretch>
        </p:blipFill>
        <p:spPr>
          <a:xfrm>
            <a:off x="442310" y="1448162"/>
            <a:ext cx="5988527" cy="1744713"/>
          </a:xfrm>
          <a:prstGeom prst="rect">
            <a:avLst/>
          </a:prstGeom>
        </p:spPr>
      </p:pic>
    </p:spTree>
    <p:extLst>
      <p:ext uri="{BB962C8B-B14F-4D97-AF65-F5344CB8AC3E}">
        <p14:creationId xmlns:p14="http://schemas.microsoft.com/office/powerpoint/2010/main" val="18722751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59026" y="1473958"/>
            <a:ext cx="11608905" cy="4959283"/>
          </a:xfrm>
        </p:spPr>
        <p:txBody>
          <a:bodyPr>
            <a:noAutofit/>
          </a:bodyPr>
          <a:lstStyle/>
          <a:p>
            <a:pPr lvl="0">
              <a:spcAft>
                <a:spcPts val="1400"/>
              </a:spcAft>
            </a:pPr>
            <a:r>
              <a:rPr lang="en-US" sz="2000" dirty="0"/>
              <a:t>CAPTIVATE (PCYC-1142) is an international, multicenter phase 2 study evaluating </a:t>
            </a:r>
            <a:br>
              <a:rPr lang="en-US" sz="2000" dirty="0"/>
            </a:br>
            <a:r>
              <a:rPr lang="en-US" sz="2000" dirty="0"/>
              <a:t>first-line treatment with 3 cycles of ibrutinib followed by 12 cycles of combined ibrutinib + </a:t>
            </a:r>
            <a:r>
              <a:rPr lang="en-US" sz="2000" dirty="0" err="1"/>
              <a:t>venetoclax</a:t>
            </a:r>
            <a:r>
              <a:rPr lang="en-US" sz="2000" dirty="0"/>
              <a:t> </a:t>
            </a:r>
            <a:br>
              <a:rPr lang="en-US" sz="2000" dirty="0"/>
            </a:br>
            <a:r>
              <a:rPr lang="en-US" sz="2000" dirty="0"/>
              <a:t>that comprises 2 cohorts: MRD and FD</a:t>
            </a:r>
          </a:p>
          <a:p>
            <a:pPr marL="0" lvl="0" indent="0">
              <a:spcAft>
                <a:spcPts val="1400"/>
              </a:spcAft>
              <a:buNone/>
            </a:pPr>
            <a:endParaRPr lang="en-US" sz="1200" strike="sngStrike" dirty="0"/>
          </a:p>
          <a:p>
            <a:pPr marL="0" lvl="0" indent="0">
              <a:spcAft>
                <a:spcPts val="1400"/>
              </a:spcAft>
              <a:buNone/>
            </a:pPr>
            <a:endParaRPr lang="en-US" sz="2000" strike="sngStrike" dirty="0"/>
          </a:p>
          <a:p>
            <a:pPr marL="0" lvl="0" indent="0">
              <a:spcAft>
                <a:spcPts val="1400"/>
              </a:spcAft>
              <a:buNone/>
            </a:pPr>
            <a:endParaRPr lang="en-US" sz="2000" strike="sngStrike" dirty="0"/>
          </a:p>
          <a:p>
            <a:pPr marL="0" lvl="0" indent="0">
              <a:spcAft>
                <a:spcPts val="1400"/>
              </a:spcAft>
              <a:buNone/>
            </a:pPr>
            <a:endParaRPr lang="en-US" sz="2000" strike="sngStrike" dirty="0"/>
          </a:p>
          <a:p>
            <a:pPr marL="0" lvl="0" indent="0">
              <a:spcAft>
                <a:spcPts val="1400"/>
              </a:spcAft>
              <a:buNone/>
            </a:pPr>
            <a:endParaRPr lang="en-US" sz="2000" strike="sngStrike" dirty="0"/>
          </a:p>
          <a:p>
            <a:pPr lvl="0">
              <a:spcAft>
                <a:spcPts val="1400"/>
              </a:spcAft>
            </a:pPr>
            <a:r>
              <a:rPr lang="en-US" sz="2000" dirty="0"/>
              <a:t>Results from the MRD cohort demonstrated </a:t>
            </a:r>
            <a:r>
              <a:rPr lang="en-US" sz="2000" dirty="0" err="1"/>
              <a:t>uMRD</a:t>
            </a:r>
            <a:r>
              <a:rPr lang="en-US" sz="2000" dirty="0"/>
              <a:t> in more than two-thirds of patients treated with 12 cycles of ibrutinib + </a:t>
            </a:r>
            <a:r>
              <a:rPr lang="en-US" sz="2000" dirty="0" err="1"/>
              <a:t>venetoclax</a:t>
            </a:r>
            <a:r>
              <a:rPr lang="en-US" sz="2000" dirty="0"/>
              <a:t> (PB, 75%; BM, 68%), and 30-month PFS rates of ≥95% irrespective of subsequent MRD-guided randomized treatment</a:t>
            </a:r>
            <a:r>
              <a:rPr lang="en-US" sz="2000" baseline="30000" dirty="0"/>
              <a:t>1</a:t>
            </a:r>
            <a:r>
              <a:rPr lang="en-US" sz="2000" dirty="0"/>
              <a:t> </a:t>
            </a:r>
          </a:p>
          <a:p>
            <a:pPr lvl="0">
              <a:spcAft>
                <a:spcPts val="1400"/>
              </a:spcAft>
            </a:pPr>
            <a:r>
              <a:rPr lang="en-US" sz="2000" dirty="0"/>
              <a:t>Primary analysis of results from the FD cohort of CAPTIVATE are presented</a:t>
            </a:r>
          </a:p>
        </p:txBody>
      </p:sp>
      <p:sp>
        <p:nvSpPr>
          <p:cNvPr id="5" name="Title 4"/>
          <p:cNvSpPr>
            <a:spLocks noGrp="1"/>
          </p:cNvSpPr>
          <p:nvPr>
            <p:ph type="title"/>
          </p:nvPr>
        </p:nvSpPr>
        <p:spPr/>
        <p:txBody>
          <a:bodyPr/>
          <a:lstStyle/>
          <a:p>
            <a:r>
              <a:rPr lang="en-US" dirty="0"/>
              <a:t>Phase 2 CAPTIVATE Study</a:t>
            </a:r>
          </a:p>
        </p:txBody>
      </p:sp>
      <p:sp>
        <p:nvSpPr>
          <p:cNvPr id="8" name="Date Placeholder 5">
            <a:extLst>
              <a:ext uri="{FF2B5EF4-FFF2-40B4-BE49-F238E27FC236}">
                <a16:creationId xmlns:a16="http://schemas.microsoft.com/office/drawing/2014/main" id="{AC8AC035-2FA9-4675-96A2-AFB57B7771AE}"/>
              </a:ext>
            </a:extLst>
          </p:cNvPr>
          <p:cNvSpPr>
            <a:spLocks noGrp="1"/>
          </p:cNvSpPr>
          <p:nvPr>
            <p:ph type="dt" sz="half" idx="10"/>
          </p:nvPr>
        </p:nvSpPr>
        <p:spPr>
          <a:xfrm>
            <a:off x="8896427" y="6433241"/>
            <a:ext cx="3210339" cy="365125"/>
          </a:xfrm>
        </p:spPr>
        <p:txBody>
          <a:bodyPr/>
          <a:lstStyle/>
          <a:p>
            <a:pPr marL="0" marR="0" lvl="0" indent="0" algn="l" defTabSz="914400" rtl="0" eaLnBrk="1" fontAlgn="base" latinLnBrk="0" hangingPunct="1">
              <a:lnSpc>
                <a:spcPct val="100000"/>
              </a:lnSpc>
              <a:spcBef>
                <a:spcPct val="0"/>
              </a:spcBef>
              <a:spcAft>
                <a:spcPts val="0"/>
              </a:spcAft>
              <a:buClrTx/>
              <a:buSzTx/>
              <a:buFontTx/>
              <a:buNone/>
              <a:tabLst/>
              <a:defRPr/>
            </a:pPr>
            <a:r>
              <a:rPr kumimoji="0" lang="en-US" sz="1200" b="0" i="0" u="none" strike="noStrike" kern="0" cap="none" spc="0" normalizeH="0" baseline="0" noProof="0" dirty="0">
                <a:ln>
                  <a:noFill/>
                </a:ln>
                <a:solidFill>
                  <a:srgbClr val="336699">
                    <a:lumMod val="75000"/>
                  </a:srgbClr>
                </a:solidFill>
                <a:effectLst/>
                <a:uLnTx/>
                <a:uFillTx/>
                <a:latin typeface="Calibri" charset="0"/>
                <a:cs typeface="Calibri" charset="0"/>
              </a:rPr>
              <a:t>ASCO 2021, CAPTIVATE-FD; Ghia et al. </a:t>
            </a:r>
          </a:p>
        </p:txBody>
      </p:sp>
      <p:sp>
        <p:nvSpPr>
          <p:cNvPr id="7" name="Footer Placeholder 2">
            <a:extLst>
              <a:ext uri="{FF2B5EF4-FFF2-40B4-BE49-F238E27FC236}">
                <a16:creationId xmlns:a16="http://schemas.microsoft.com/office/drawing/2014/main" id="{0921E862-044C-47B7-AE65-25A435AF6485}"/>
              </a:ext>
            </a:extLst>
          </p:cNvPr>
          <p:cNvSpPr>
            <a:spLocks noGrp="1"/>
          </p:cNvSpPr>
          <p:nvPr>
            <p:ph type="ftr" sz="quarter" idx="11"/>
          </p:nvPr>
        </p:nvSpPr>
        <p:spPr>
          <a:xfrm>
            <a:off x="423339" y="6076546"/>
            <a:ext cx="10481728" cy="721820"/>
          </a:xfrm>
        </p:spPr>
        <p:txBody>
          <a:bodyPr>
            <a:noAutofit/>
          </a:bodyPr>
          <a:lstStyle/>
          <a:p>
            <a:pPr marL="0" marR="0" lvl="0" indent="0" algn="l" defTabSz="914400" rtl="0" eaLnBrk="1" fontAlgn="base" latinLnBrk="0" hangingPunct="1">
              <a:lnSpc>
                <a:spcPct val="90000"/>
              </a:lnSpc>
              <a:spcBef>
                <a:spcPct val="0"/>
              </a:spcBef>
              <a:spcAft>
                <a:spcPct val="0"/>
              </a:spcAft>
              <a:buClr>
                <a:srgbClr val="336699">
                  <a:lumMod val="75000"/>
                </a:srgbClr>
              </a:buClr>
              <a:buSzTx/>
              <a:buFontTx/>
              <a:buNone/>
              <a:tabLst/>
              <a:defRPr/>
            </a:pPr>
            <a:r>
              <a:rPr kumimoji="0" lang="en-NZ" sz="1200" b="0" i="0" u="none" strike="noStrike" kern="1200" cap="none" spc="0" normalizeH="0" baseline="0" noProof="0" dirty="0">
                <a:ln>
                  <a:noFill/>
                </a:ln>
                <a:solidFill>
                  <a:srgbClr val="336699">
                    <a:lumMod val="75000"/>
                  </a:srgbClr>
                </a:solidFill>
                <a:effectLst/>
                <a:uLnTx/>
                <a:uFillTx/>
                <a:latin typeface="Calibri" panose="020F0502020204030204" pitchFamily="34" charset="0"/>
                <a:ea typeface="+mn-ea"/>
                <a:cs typeface="Calibri" charset="0"/>
              </a:rPr>
              <a:t>BM, bone marrow; MRD, minimal residual disease; FD, fixed-duration; PB, peripheral blood; PFS, progression-free survival.</a:t>
            </a:r>
            <a:endParaRPr kumimoji="0" lang="en-NZ" sz="1200" b="0" i="0" u="none" strike="sngStrike" kern="1200" cap="none" spc="0" normalizeH="0" baseline="0" noProof="0" dirty="0">
              <a:ln>
                <a:noFill/>
              </a:ln>
              <a:solidFill>
                <a:srgbClr val="336699">
                  <a:lumMod val="75000"/>
                </a:srgbClr>
              </a:solidFill>
              <a:effectLst/>
              <a:uLnTx/>
              <a:uFillTx/>
              <a:latin typeface="Calibri" panose="020F0502020204030204" pitchFamily="34" charset="0"/>
              <a:ea typeface="+mn-ea"/>
              <a:cs typeface="Calibri" charset="0"/>
            </a:endParaRPr>
          </a:p>
          <a:p>
            <a:pPr marL="0" marR="0" lvl="0" indent="0" algn="l" defTabSz="914400" rtl="0" eaLnBrk="1" fontAlgn="base" latinLnBrk="0" hangingPunct="1">
              <a:lnSpc>
                <a:spcPct val="90000"/>
              </a:lnSpc>
              <a:spcBef>
                <a:spcPct val="0"/>
              </a:spcBef>
              <a:spcAft>
                <a:spcPct val="0"/>
              </a:spcAft>
              <a:buClr>
                <a:srgbClr val="336699">
                  <a:lumMod val="75000"/>
                </a:srgbClr>
              </a:buClr>
              <a:buSzTx/>
              <a:buFontTx/>
              <a:buNone/>
              <a:tabLst/>
              <a:defRPr/>
            </a:pPr>
            <a:r>
              <a:rPr kumimoji="0" lang="en-NZ" sz="1200" b="0" i="0" u="none" strike="noStrike" kern="1200" cap="none" spc="0" normalizeH="0" baseline="0" noProof="0" dirty="0">
                <a:ln>
                  <a:noFill/>
                </a:ln>
                <a:solidFill>
                  <a:srgbClr val="336699">
                    <a:lumMod val="75000"/>
                  </a:srgbClr>
                </a:solidFill>
                <a:effectLst/>
                <a:uLnTx/>
                <a:uFillTx/>
                <a:latin typeface="Calibri" charset="0"/>
                <a:ea typeface="+mn-ea"/>
                <a:cs typeface="Calibri" charset="0"/>
              </a:rPr>
              <a:t>1. Wierda WG et al. ASH 2020, Abstract #123.</a:t>
            </a:r>
          </a:p>
        </p:txBody>
      </p:sp>
      <p:sp>
        <p:nvSpPr>
          <p:cNvPr id="9" name="Rounded Rectangle 14">
            <a:extLst>
              <a:ext uri="{FF2B5EF4-FFF2-40B4-BE49-F238E27FC236}">
                <a16:creationId xmlns:a16="http://schemas.microsoft.com/office/drawing/2014/main" id="{F8557841-034C-486D-8CFE-7E4027104219}"/>
              </a:ext>
            </a:extLst>
          </p:cNvPr>
          <p:cNvSpPr/>
          <p:nvPr/>
        </p:nvSpPr>
        <p:spPr bwMode="auto">
          <a:xfrm>
            <a:off x="1262245" y="2670633"/>
            <a:ext cx="1344477" cy="774564"/>
          </a:xfrm>
          <a:prstGeom prst="roundRect">
            <a:avLst/>
          </a:prstGeom>
          <a:solidFill>
            <a:srgbClr val="FF9D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Calibri" panose="020F0502020204030204"/>
                <a:ea typeface="+mn-ea"/>
                <a:cs typeface="Calibri"/>
              </a:rPr>
              <a:t>3 cycles ibrutinib lead-in</a:t>
            </a:r>
          </a:p>
        </p:txBody>
      </p:sp>
      <p:sp>
        <p:nvSpPr>
          <p:cNvPr id="11" name="Rounded Rectangle 4">
            <a:extLst>
              <a:ext uri="{FF2B5EF4-FFF2-40B4-BE49-F238E27FC236}">
                <a16:creationId xmlns:a16="http://schemas.microsoft.com/office/drawing/2014/main" id="{0967BC0D-50CE-440B-A290-2D34A37FEF59}"/>
              </a:ext>
            </a:extLst>
          </p:cNvPr>
          <p:cNvSpPr/>
          <p:nvPr/>
        </p:nvSpPr>
        <p:spPr bwMode="auto">
          <a:xfrm>
            <a:off x="3043942" y="2664130"/>
            <a:ext cx="1922742" cy="774539"/>
          </a:xfrm>
          <a:prstGeom prst="roundRect">
            <a:avLst/>
          </a:prstGeom>
          <a:solidFill>
            <a:srgbClr val="0098AA"/>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Calibri" panose="020F0502020204030204"/>
                <a:ea typeface="+mn-ea"/>
                <a:cs typeface="Calibri"/>
              </a:rPr>
              <a:t>12 cycles </a:t>
            </a:r>
          </a:p>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Calibri" panose="020F0502020204030204"/>
                <a:ea typeface="+mn-ea"/>
                <a:cs typeface="Calibri"/>
              </a:rPr>
              <a:t>i</a:t>
            </a:r>
            <a:r>
              <a:rPr kumimoji="0" lang="en-US" sz="1600" b="1" i="0" u="none" strike="noStrike" kern="1200" cap="none" spc="0" normalizeH="0" baseline="0" noProof="0" dirty="0" err="1">
                <a:ln>
                  <a:noFill/>
                </a:ln>
                <a:solidFill>
                  <a:srgbClr val="FFFFFF"/>
                </a:solidFill>
                <a:effectLst/>
                <a:uLnTx/>
                <a:uFillTx/>
                <a:latin typeface="Calibri" panose="020F0502020204030204"/>
                <a:ea typeface="+mn-ea"/>
                <a:cs typeface="Calibri"/>
              </a:rPr>
              <a:t>brutinib</a:t>
            </a:r>
            <a:r>
              <a:rPr kumimoji="0" lang="en-US" sz="1600" b="1" i="0" u="none" strike="noStrike" kern="1200" cap="none" spc="0" normalizeH="0" baseline="0" noProof="0" dirty="0">
                <a:ln>
                  <a:noFill/>
                </a:ln>
                <a:solidFill>
                  <a:srgbClr val="FFFFFF"/>
                </a:solidFill>
                <a:effectLst/>
                <a:uLnTx/>
                <a:uFillTx/>
                <a:latin typeface="Calibri" panose="020F0502020204030204"/>
                <a:ea typeface="+mn-ea"/>
                <a:cs typeface="Calibri"/>
              </a:rPr>
              <a:t> + v</a:t>
            </a:r>
            <a:r>
              <a:rPr kumimoji="0" lang="en-US" sz="1600" b="1" i="0" u="none" strike="noStrike" kern="1200" cap="none" spc="0" normalizeH="0" baseline="0" noProof="0" dirty="0" err="1">
                <a:ln>
                  <a:noFill/>
                </a:ln>
                <a:solidFill>
                  <a:srgbClr val="FFFFFF"/>
                </a:solidFill>
                <a:effectLst/>
                <a:uLnTx/>
                <a:uFillTx/>
                <a:latin typeface="Calibri" panose="020F0502020204030204"/>
                <a:ea typeface="+mn-ea"/>
                <a:cs typeface="Calibri"/>
              </a:rPr>
              <a:t>enetoclax</a:t>
            </a:r>
            <a:endParaRPr kumimoji="0" lang="en-US" sz="1600" b="1" i="0" u="none" strike="noStrike" kern="1200" cap="none" spc="0" normalizeH="0" baseline="0" noProof="0" dirty="0">
              <a:ln>
                <a:noFill/>
              </a:ln>
              <a:solidFill>
                <a:srgbClr val="FFFFFF"/>
              </a:solidFill>
              <a:effectLst/>
              <a:uLnTx/>
              <a:uFillTx/>
              <a:latin typeface="Calibri" panose="020F0502020204030204"/>
              <a:ea typeface="+mn-ea"/>
              <a:cs typeface="Calibri"/>
            </a:endParaRPr>
          </a:p>
        </p:txBody>
      </p:sp>
      <p:cxnSp>
        <p:nvCxnSpPr>
          <p:cNvPr id="24" name="Elbow Connector 32">
            <a:extLst>
              <a:ext uri="{FF2B5EF4-FFF2-40B4-BE49-F238E27FC236}">
                <a16:creationId xmlns:a16="http://schemas.microsoft.com/office/drawing/2014/main" id="{F42232D2-2531-4BBB-B24F-2AD283B00C2C}"/>
              </a:ext>
            </a:extLst>
          </p:cNvPr>
          <p:cNvCxnSpPr>
            <a:cxnSpLocks/>
            <a:stCxn id="85" idx="2"/>
            <a:endCxn id="35" idx="1"/>
          </p:cNvCxnSpPr>
          <p:nvPr/>
        </p:nvCxnSpPr>
        <p:spPr bwMode="auto">
          <a:xfrm flipV="1">
            <a:off x="6162379" y="2641138"/>
            <a:ext cx="787025" cy="413910"/>
          </a:xfrm>
          <a:prstGeom prst="bentConnector3">
            <a:avLst>
              <a:gd name="adj1" fmla="val 50000"/>
            </a:avLst>
          </a:prstGeom>
          <a:solidFill>
            <a:schemeClr val="accent1"/>
          </a:solidFill>
          <a:ln w="38100" cap="flat" cmpd="sng" algn="ctr">
            <a:solidFill>
              <a:srgbClr val="006680"/>
            </a:solidFill>
            <a:prstDash val="solid"/>
            <a:round/>
            <a:headEnd type="none" w="med" len="med"/>
            <a:tailEnd type="triangle" w="lg"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5" name="Elbow Connector 33">
            <a:extLst>
              <a:ext uri="{FF2B5EF4-FFF2-40B4-BE49-F238E27FC236}">
                <a16:creationId xmlns:a16="http://schemas.microsoft.com/office/drawing/2014/main" id="{86F75718-CCC3-465B-A3F8-D14303B4981E}"/>
              </a:ext>
            </a:extLst>
          </p:cNvPr>
          <p:cNvCxnSpPr>
            <a:cxnSpLocks/>
            <a:stCxn id="85" idx="2"/>
            <a:endCxn id="67" idx="1"/>
          </p:cNvCxnSpPr>
          <p:nvPr/>
        </p:nvCxnSpPr>
        <p:spPr bwMode="auto">
          <a:xfrm>
            <a:off x="6162379" y="3055048"/>
            <a:ext cx="787023" cy="407040"/>
          </a:xfrm>
          <a:prstGeom prst="bentConnector3">
            <a:avLst>
              <a:gd name="adj1" fmla="val 50000"/>
            </a:avLst>
          </a:prstGeom>
          <a:solidFill>
            <a:schemeClr val="accent1"/>
          </a:solidFill>
          <a:ln w="38100" cap="flat" cmpd="sng" algn="ctr">
            <a:solidFill>
              <a:srgbClr val="006680"/>
            </a:solidFill>
            <a:prstDash val="solid"/>
            <a:round/>
            <a:headEnd type="none" w="med" len="med"/>
            <a:tailEnd type="triangle" w="lg"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6" name="Straight Arrow Connector 25">
            <a:extLst>
              <a:ext uri="{FF2B5EF4-FFF2-40B4-BE49-F238E27FC236}">
                <a16:creationId xmlns:a16="http://schemas.microsoft.com/office/drawing/2014/main" id="{A0856611-1797-4309-8465-4C0D343507B4}"/>
              </a:ext>
            </a:extLst>
          </p:cNvPr>
          <p:cNvCxnSpPr>
            <a:cxnSpLocks/>
            <a:stCxn id="9" idx="3"/>
            <a:endCxn id="11" idx="1"/>
          </p:cNvCxnSpPr>
          <p:nvPr/>
        </p:nvCxnSpPr>
        <p:spPr bwMode="auto">
          <a:xfrm flipV="1">
            <a:off x="2606722" y="3051400"/>
            <a:ext cx="437220" cy="6515"/>
          </a:xfrm>
          <a:prstGeom prst="straightConnector1">
            <a:avLst/>
          </a:prstGeom>
          <a:solidFill>
            <a:schemeClr val="accent1"/>
          </a:solidFill>
          <a:ln w="38100" cap="flat" cmpd="sng" algn="ctr">
            <a:solidFill>
              <a:srgbClr val="006680"/>
            </a:solidFill>
            <a:prstDash val="solid"/>
            <a:round/>
            <a:headEnd type="none" w="med" len="med"/>
            <a:tailEnd type="triangle" w="lg"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46" name="TextBox 45">
            <a:extLst>
              <a:ext uri="{FF2B5EF4-FFF2-40B4-BE49-F238E27FC236}">
                <a16:creationId xmlns:a16="http://schemas.microsoft.com/office/drawing/2014/main" id="{8DCA81EF-1317-4C36-9FB0-BB6BA8F00B05}"/>
              </a:ext>
            </a:extLst>
          </p:cNvPr>
          <p:cNvSpPr txBox="1"/>
          <p:nvPr/>
        </p:nvSpPr>
        <p:spPr>
          <a:xfrm>
            <a:off x="486348" y="2866733"/>
            <a:ext cx="710451"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mn-cs"/>
              </a:rPr>
              <a:t>MRD</a:t>
            </a:r>
          </a:p>
        </p:txBody>
      </p:sp>
      <p:sp>
        <p:nvSpPr>
          <p:cNvPr id="47" name="TextBox 46">
            <a:extLst>
              <a:ext uri="{FF2B5EF4-FFF2-40B4-BE49-F238E27FC236}">
                <a16:creationId xmlns:a16="http://schemas.microsoft.com/office/drawing/2014/main" id="{AA52F728-D142-45BE-B4BC-0DE471C066D1}"/>
              </a:ext>
            </a:extLst>
          </p:cNvPr>
          <p:cNvSpPr txBox="1"/>
          <p:nvPr/>
        </p:nvSpPr>
        <p:spPr>
          <a:xfrm>
            <a:off x="518247" y="4213541"/>
            <a:ext cx="492443" cy="3693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charset="0"/>
                <a:ea typeface="+mn-ea"/>
                <a:cs typeface="+mn-cs"/>
              </a:rPr>
              <a:t>FD</a:t>
            </a:r>
          </a:p>
        </p:txBody>
      </p:sp>
      <p:sp>
        <p:nvSpPr>
          <p:cNvPr id="48" name="Rounded Rectangle 14">
            <a:extLst>
              <a:ext uri="{FF2B5EF4-FFF2-40B4-BE49-F238E27FC236}">
                <a16:creationId xmlns:a16="http://schemas.microsoft.com/office/drawing/2014/main" id="{D8999BE9-8F7D-4A97-AD98-5ECCF8620E45}"/>
              </a:ext>
            </a:extLst>
          </p:cNvPr>
          <p:cNvSpPr/>
          <p:nvPr/>
        </p:nvSpPr>
        <p:spPr bwMode="auto">
          <a:xfrm>
            <a:off x="1275333" y="4010925"/>
            <a:ext cx="1331389" cy="774564"/>
          </a:xfrm>
          <a:prstGeom prst="roundRect">
            <a:avLst/>
          </a:prstGeom>
          <a:solidFill>
            <a:srgbClr val="FF9D00"/>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Calibri" panose="020F0502020204030204"/>
                <a:ea typeface="+mn-ea"/>
                <a:cs typeface="Calibri"/>
              </a:rPr>
              <a:t>3 cycles ibrutinib lead-in</a:t>
            </a:r>
          </a:p>
        </p:txBody>
      </p:sp>
      <p:cxnSp>
        <p:nvCxnSpPr>
          <p:cNvPr id="50" name="Straight Arrow Connector 49">
            <a:extLst>
              <a:ext uri="{FF2B5EF4-FFF2-40B4-BE49-F238E27FC236}">
                <a16:creationId xmlns:a16="http://schemas.microsoft.com/office/drawing/2014/main" id="{45E2F0BC-13AF-478A-A412-D73B83A85F67}"/>
              </a:ext>
            </a:extLst>
          </p:cNvPr>
          <p:cNvCxnSpPr>
            <a:cxnSpLocks/>
          </p:cNvCxnSpPr>
          <p:nvPr/>
        </p:nvCxnSpPr>
        <p:spPr bwMode="auto">
          <a:xfrm>
            <a:off x="2606722" y="4411855"/>
            <a:ext cx="437221" cy="0"/>
          </a:xfrm>
          <a:prstGeom prst="straightConnector1">
            <a:avLst/>
          </a:prstGeom>
          <a:solidFill>
            <a:schemeClr val="accent1"/>
          </a:solidFill>
          <a:ln w="38100" cap="flat" cmpd="sng" algn="ctr">
            <a:solidFill>
              <a:srgbClr val="006680"/>
            </a:solidFill>
            <a:prstDash val="solid"/>
            <a:round/>
            <a:headEnd type="none" w="med" len="med"/>
            <a:tailEnd type="triangle" w="lg"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53" name="Rounded Rectangle 55">
            <a:extLst>
              <a:ext uri="{FF2B5EF4-FFF2-40B4-BE49-F238E27FC236}">
                <a16:creationId xmlns:a16="http://schemas.microsoft.com/office/drawing/2014/main" id="{81577C17-CFC7-4DEE-8A1B-1BDB9B68B588}"/>
              </a:ext>
            </a:extLst>
          </p:cNvPr>
          <p:cNvSpPr/>
          <p:nvPr/>
        </p:nvSpPr>
        <p:spPr>
          <a:xfrm>
            <a:off x="423339" y="3945282"/>
            <a:ext cx="4817401" cy="902033"/>
          </a:xfrm>
          <a:prstGeom prst="roundRect">
            <a:avLst/>
          </a:prstGeom>
          <a:ln w="38100">
            <a:solidFill>
              <a:srgbClr val="C00000"/>
            </a:solidFill>
          </a:ln>
        </p:spPr>
        <p:txBody>
          <a:bodyPr wrap="square" rtlCol="0"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336699">
                  <a:lumMod val="75000"/>
                </a:srgbClr>
              </a:solidFill>
              <a:effectLst/>
              <a:uLnTx/>
              <a:uFillTx/>
              <a:latin typeface="Calibri" panose="020F0502020204030204"/>
              <a:ea typeface="+mn-ea"/>
              <a:cs typeface="+mn-cs"/>
            </a:endParaRPr>
          </a:p>
        </p:txBody>
      </p:sp>
      <p:grpSp>
        <p:nvGrpSpPr>
          <p:cNvPr id="33" name="Group 32">
            <a:extLst>
              <a:ext uri="{FF2B5EF4-FFF2-40B4-BE49-F238E27FC236}">
                <a16:creationId xmlns:a16="http://schemas.microsoft.com/office/drawing/2014/main" id="{C0671F38-CDC2-4729-AAA1-8E35750D180A}"/>
              </a:ext>
            </a:extLst>
          </p:cNvPr>
          <p:cNvGrpSpPr/>
          <p:nvPr/>
        </p:nvGrpSpPr>
        <p:grpSpPr>
          <a:xfrm>
            <a:off x="6949402" y="2300411"/>
            <a:ext cx="4770398" cy="681453"/>
            <a:chOff x="8393318" y="1496103"/>
            <a:chExt cx="3099819" cy="1444858"/>
          </a:xfrm>
        </p:grpSpPr>
        <p:grpSp>
          <p:nvGrpSpPr>
            <p:cNvPr id="34" name="Group 33">
              <a:extLst>
                <a:ext uri="{FF2B5EF4-FFF2-40B4-BE49-F238E27FC236}">
                  <a16:creationId xmlns:a16="http://schemas.microsoft.com/office/drawing/2014/main" id="{8A18CCB0-3331-4079-A17F-002555DC149A}"/>
                </a:ext>
              </a:extLst>
            </p:cNvPr>
            <p:cNvGrpSpPr/>
            <p:nvPr/>
          </p:nvGrpSpPr>
          <p:grpSpPr>
            <a:xfrm>
              <a:off x="8393318" y="1624290"/>
              <a:ext cx="3054599" cy="1266903"/>
              <a:chOff x="8359865" y="2409886"/>
              <a:chExt cx="3054599" cy="1266903"/>
            </a:xfrm>
          </p:grpSpPr>
          <p:sp>
            <p:nvSpPr>
              <p:cNvPr id="36" name="Rounded Rectangle 8">
                <a:extLst>
                  <a:ext uri="{FF2B5EF4-FFF2-40B4-BE49-F238E27FC236}">
                    <a16:creationId xmlns:a16="http://schemas.microsoft.com/office/drawing/2014/main" id="{857DE4D3-CE05-4C0D-AEC4-9E8B7EDBBFE5}"/>
                  </a:ext>
                </a:extLst>
              </p:cNvPr>
              <p:cNvSpPr/>
              <p:nvPr/>
            </p:nvSpPr>
            <p:spPr bwMode="auto">
              <a:xfrm>
                <a:off x="10038271" y="3075348"/>
                <a:ext cx="1374011" cy="548706"/>
              </a:xfrm>
              <a:prstGeom prst="roundRect">
                <a:avLst/>
              </a:prstGeom>
              <a:solidFill>
                <a:srgbClr val="F7921E"/>
              </a:solidFill>
              <a:ln>
                <a:noFill/>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Calibri" panose="020F0502020204030204"/>
                    <a:ea typeface="+mn-ea"/>
                    <a:cs typeface="+mn-cs"/>
                  </a:rPr>
                  <a:t>Ibrutinib</a:t>
                </a:r>
              </a:p>
            </p:txBody>
          </p:sp>
          <p:sp>
            <p:nvSpPr>
              <p:cNvPr id="37" name="Rounded Rectangle 8">
                <a:extLst>
                  <a:ext uri="{FF2B5EF4-FFF2-40B4-BE49-F238E27FC236}">
                    <a16:creationId xmlns:a16="http://schemas.microsoft.com/office/drawing/2014/main" id="{003CF1D1-2F58-454A-A0D8-C82E1A83BE95}"/>
                  </a:ext>
                </a:extLst>
              </p:cNvPr>
              <p:cNvSpPr/>
              <p:nvPr/>
            </p:nvSpPr>
            <p:spPr bwMode="auto">
              <a:xfrm>
                <a:off x="10040453" y="2409886"/>
                <a:ext cx="1374011" cy="594243"/>
              </a:xfrm>
              <a:prstGeom prst="roundRect">
                <a:avLst/>
              </a:prstGeom>
              <a:solidFill>
                <a:schemeClr val="accent6">
                  <a:lumMod val="50000"/>
                </a:schemeClr>
              </a:solidFill>
              <a:ln>
                <a:noFill/>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Calibri" panose="020F0502020204030204"/>
                    <a:ea typeface="+mn-ea"/>
                    <a:cs typeface="+mn-cs"/>
                  </a:rPr>
                  <a:t>Placebo</a:t>
                </a:r>
              </a:p>
            </p:txBody>
          </p:sp>
          <p:sp>
            <p:nvSpPr>
              <p:cNvPr id="38" name="TextBox 37">
                <a:extLst>
                  <a:ext uri="{FF2B5EF4-FFF2-40B4-BE49-F238E27FC236}">
                    <a16:creationId xmlns:a16="http://schemas.microsoft.com/office/drawing/2014/main" id="{CB159A57-07D3-47EE-B283-033F125607CC}"/>
                  </a:ext>
                </a:extLst>
              </p:cNvPr>
              <p:cNvSpPr txBox="1"/>
              <p:nvPr/>
            </p:nvSpPr>
            <p:spPr>
              <a:xfrm>
                <a:off x="8359865" y="2436913"/>
                <a:ext cx="1721171" cy="123987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NZ" sz="1600" b="1"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Confirmed </a:t>
                </a:r>
                <a:r>
                  <a:rPr kumimoji="0" lang="en-NZ" sz="1600" b="1" i="0" u="none" strike="noStrike" kern="1200" cap="none" spc="0" normalizeH="0" baseline="0" noProof="0" dirty="0" err="1">
                    <a:ln>
                      <a:noFill/>
                    </a:ln>
                    <a:solidFill>
                      <a:srgbClr val="336699">
                        <a:lumMod val="75000"/>
                      </a:srgbClr>
                    </a:solidFill>
                    <a:effectLst/>
                    <a:uLnTx/>
                    <a:uFillTx/>
                    <a:latin typeface="Calibri" panose="020F0502020204030204"/>
                    <a:ea typeface="+mn-ea"/>
                    <a:cs typeface="+mn-cs"/>
                  </a:rPr>
                  <a:t>uMRD</a:t>
                </a:r>
                <a:endParaRPr kumimoji="0" lang="en-NZ" sz="1600" b="1" i="0" u="none" strike="sngStrike" kern="1200" cap="none" spc="0" normalizeH="0" baseline="30000" noProof="0" dirty="0">
                  <a:ln>
                    <a:noFill/>
                  </a:ln>
                  <a:solidFill>
                    <a:srgbClr val="C00000"/>
                  </a:solidFill>
                  <a:effectLst/>
                  <a:uLnTx/>
                  <a:uFillTx/>
                  <a:latin typeface="Calibri" panose="020F0502020204030204"/>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NZ" sz="16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Randomize 1:1 (double-blind)</a:t>
                </a:r>
                <a:endParaRPr kumimoji="0" lang="en-NZ" sz="14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endParaRPr>
              </a:p>
            </p:txBody>
          </p:sp>
        </p:grpSp>
        <p:sp>
          <p:nvSpPr>
            <p:cNvPr id="35" name="Rounded Rectangle 22">
              <a:extLst>
                <a:ext uri="{FF2B5EF4-FFF2-40B4-BE49-F238E27FC236}">
                  <a16:creationId xmlns:a16="http://schemas.microsoft.com/office/drawing/2014/main" id="{6397978E-6720-4FBB-9DA3-0BAD2FF01F0A}"/>
                </a:ext>
              </a:extLst>
            </p:cNvPr>
            <p:cNvSpPr/>
            <p:nvPr/>
          </p:nvSpPr>
          <p:spPr bwMode="auto">
            <a:xfrm>
              <a:off x="8393319" y="1496103"/>
              <a:ext cx="3099818" cy="1444858"/>
            </a:xfrm>
            <a:prstGeom prst="roundRect">
              <a:avLst/>
            </a:prstGeom>
            <a:noFill/>
            <a:ln w="38100">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nvGrpSpPr>
          <p:cNvPr id="65" name="Group 64">
            <a:extLst>
              <a:ext uri="{FF2B5EF4-FFF2-40B4-BE49-F238E27FC236}">
                <a16:creationId xmlns:a16="http://schemas.microsoft.com/office/drawing/2014/main" id="{12B0FAB0-CFB9-448F-8567-62032ECDAC15}"/>
              </a:ext>
            </a:extLst>
          </p:cNvPr>
          <p:cNvGrpSpPr/>
          <p:nvPr/>
        </p:nvGrpSpPr>
        <p:grpSpPr>
          <a:xfrm>
            <a:off x="6949402" y="3114489"/>
            <a:ext cx="4770397" cy="695197"/>
            <a:chOff x="8404779" y="1496103"/>
            <a:chExt cx="3088358" cy="1444860"/>
          </a:xfrm>
        </p:grpSpPr>
        <p:grpSp>
          <p:nvGrpSpPr>
            <p:cNvPr id="66" name="Group 65">
              <a:extLst>
                <a:ext uri="{FF2B5EF4-FFF2-40B4-BE49-F238E27FC236}">
                  <a16:creationId xmlns:a16="http://schemas.microsoft.com/office/drawing/2014/main" id="{8A60B57E-744E-454C-8DDE-F1BC216D9F0C}"/>
                </a:ext>
              </a:extLst>
            </p:cNvPr>
            <p:cNvGrpSpPr/>
            <p:nvPr/>
          </p:nvGrpSpPr>
          <p:grpSpPr>
            <a:xfrm>
              <a:off x="8404779" y="1651316"/>
              <a:ext cx="3042879" cy="1215365"/>
              <a:chOff x="8371326" y="2436912"/>
              <a:chExt cx="3042879" cy="1215365"/>
            </a:xfrm>
          </p:grpSpPr>
          <p:sp>
            <p:nvSpPr>
              <p:cNvPr id="68" name="Rounded Rectangle 8">
                <a:extLst>
                  <a:ext uri="{FF2B5EF4-FFF2-40B4-BE49-F238E27FC236}">
                    <a16:creationId xmlns:a16="http://schemas.microsoft.com/office/drawing/2014/main" id="{3933F9A5-4392-47B2-8159-2ED9EF6EE5DF}"/>
                  </a:ext>
                </a:extLst>
              </p:cNvPr>
              <p:cNvSpPr/>
              <p:nvPr/>
            </p:nvSpPr>
            <p:spPr bwMode="auto">
              <a:xfrm>
                <a:off x="10028370" y="3065016"/>
                <a:ext cx="1379552" cy="535568"/>
              </a:xfrm>
              <a:prstGeom prst="roundRect">
                <a:avLst/>
              </a:prstGeom>
              <a:solidFill>
                <a:srgbClr val="0098AA"/>
              </a:solidFill>
              <a:ln>
                <a:noFill/>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Calibri" panose="020F0502020204030204"/>
                    <a:ea typeface="+mn-ea"/>
                    <a:cs typeface="+mn-cs"/>
                  </a:rPr>
                  <a:t>Ibrutinib  + </a:t>
                </a:r>
                <a:r>
                  <a:rPr kumimoji="0" lang="en-US" sz="1600" b="1" i="0" u="none" strike="noStrike" kern="1200" cap="none" spc="0" normalizeH="0" baseline="0" noProof="0" dirty="0" err="1">
                    <a:ln>
                      <a:noFill/>
                    </a:ln>
                    <a:solidFill>
                      <a:srgbClr val="FFFFFF"/>
                    </a:solidFill>
                    <a:effectLst/>
                    <a:uLnTx/>
                    <a:uFillTx/>
                    <a:latin typeface="Calibri" panose="020F0502020204030204"/>
                    <a:ea typeface="+mn-ea"/>
                    <a:cs typeface="+mn-cs"/>
                  </a:rPr>
                  <a:t>Venetoclax</a:t>
                </a:r>
                <a:endParaRPr kumimoji="0" lang="en-US" sz="1600" b="1"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9" name="Rounded Rectangle 8">
                <a:extLst>
                  <a:ext uri="{FF2B5EF4-FFF2-40B4-BE49-F238E27FC236}">
                    <a16:creationId xmlns:a16="http://schemas.microsoft.com/office/drawing/2014/main" id="{CB85FB3E-B506-4ADF-BA44-2BB8A8F84F0C}"/>
                  </a:ext>
                </a:extLst>
              </p:cNvPr>
              <p:cNvSpPr/>
              <p:nvPr/>
            </p:nvSpPr>
            <p:spPr bwMode="auto">
              <a:xfrm>
                <a:off x="10034652" y="2436912"/>
                <a:ext cx="1379553" cy="547792"/>
              </a:xfrm>
              <a:prstGeom prst="roundRect">
                <a:avLst/>
              </a:prstGeom>
              <a:solidFill>
                <a:srgbClr val="F7921E"/>
              </a:solidFill>
              <a:ln>
                <a:noFill/>
                <a:headEnd type="none" w="med" len="med"/>
                <a:tailEnd type="none" w="med" len="med"/>
              </a:ln>
              <a:effectLst/>
            </p:spPr>
            <p:style>
              <a:lnRef idx="1">
                <a:schemeClr val="dk1"/>
              </a:lnRef>
              <a:fillRef idx="3">
                <a:schemeClr val="dk1"/>
              </a:fillRef>
              <a:effectRef idx="2">
                <a:schemeClr val="dk1"/>
              </a:effectRef>
              <a:fontRef idx="minor">
                <a:schemeClr val="lt1"/>
              </a:fontRef>
            </p:style>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Calibri" panose="020F0502020204030204"/>
                    <a:ea typeface="+mn-ea"/>
                    <a:cs typeface="+mn-cs"/>
                  </a:rPr>
                  <a:t>Ibrutinib</a:t>
                </a:r>
              </a:p>
            </p:txBody>
          </p:sp>
          <p:sp>
            <p:nvSpPr>
              <p:cNvPr id="70" name="TextBox 69">
                <a:extLst>
                  <a:ext uri="{FF2B5EF4-FFF2-40B4-BE49-F238E27FC236}">
                    <a16:creationId xmlns:a16="http://schemas.microsoft.com/office/drawing/2014/main" id="{6D3FCCEF-0EBD-40BA-96E9-09355F943F3F}"/>
                  </a:ext>
                </a:extLst>
              </p:cNvPr>
              <p:cNvSpPr txBox="1"/>
              <p:nvPr/>
            </p:nvSpPr>
            <p:spPr>
              <a:xfrm>
                <a:off x="8371326" y="2436912"/>
                <a:ext cx="1985154" cy="12153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NZ" sz="1600" b="1" i="0" u="none" strike="noStrike" kern="1200" cap="none" spc="0" normalizeH="0" baseline="0" noProof="0" dirty="0" err="1">
                    <a:ln>
                      <a:noFill/>
                    </a:ln>
                    <a:solidFill>
                      <a:srgbClr val="336699">
                        <a:lumMod val="75000"/>
                      </a:srgbClr>
                    </a:solidFill>
                    <a:effectLst/>
                    <a:uLnTx/>
                    <a:uFillTx/>
                    <a:latin typeface="Calibri" panose="020F0502020204030204"/>
                    <a:ea typeface="+mn-ea"/>
                    <a:cs typeface="+mn-cs"/>
                  </a:rPr>
                  <a:t>uMRD</a:t>
                </a:r>
                <a:r>
                  <a:rPr kumimoji="0" lang="en-NZ" sz="1600" b="1"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 Not Confirmed</a:t>
                </a:r>
                <a:endParaRPr kumimoji="0" lang="en-NZ" sz="1600" b="1" i="0" u="none" strike="sngStrike" kern="1200" cap="none" spc="0" normalizeH="0" baseline="30000" noProof="0" dirty="0">
                  <a:ln>
                    <a:noFill/>
                  </a:ln>
                  <a:solidFill>
                    <a:srgbClr val="C00000"/>
                  </a:solidFill>
                  <a:effectLst/>
                  <a:uLnTx/>
                  <a:uFillTx/>
                  <a:latin typeface="Calibri" panose="020F0502020204030204"/>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NZ" sz="16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rPr>
                  <a:t>Randomize 1:1 (open-label)</a:t>
                </a:r>
              </a:p>
            </p:txBody>
          </p:sp>
        </p:grpSp>
        <p:sp>
          <p:nvSpPr>
            <p:cNvPr id="67" name="Rounded Rectangle 22">
              <a:extLst>
                <a:ext uri="{FF2B5EF4-FFF2-40B4-BE49-F238E27FC236}">
                  <a16:creationId xmlns:a16="http://schemas.microsoft.com/office/drawing/2014/main" id="{46426D0A-D0B0-4D06-B358-6F7179A7B635}"/>
                </a:ext>
              </a:extLst>
            </p:cNvPr>
            <p:cNvSpPr/>
            <p:nvPr/>
          </p:nvSpPr>
          <p:spPr bwMode="auto">
            <a:xfrm>
              <a:off x="8404779" y="1496103"/>
              <a:ext cx="3088358" cy="1444860"/>
            </a:xfrm>
            <a:prstGeom prst="roundRect">
              <a:avLst/>
            </a:prstGeom>
            <a:noFill/>
            <a:ln w="38100">
              <a:headEnd type="none" w="med" len="med"/>
              <a:tailEnd type="none" w="med" len="med"/>
            </a:ln>
            <a:extLst>
              <a:ext uri="{AF507438-7753-43e0-B8FC-AC1667EBCBE1}">
                <a14:hiddenEffects xmlns="" xmlns:a14="http://schemas.microsoft.com/office/drawing/2010/main">
                  <a:effectLst>
                    <a:outerShdw dist="35921" dir="2700000" algn="ctr" rotWithShape="0">
                      <a:schemeClr val="bg2"/>
                    </a:outerShdw>
                  </a:effectLst>
                </a14:hiddenEffects>
              </a:ext>
            </a:extLst>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77" name="Rectangle: Rounded Corners 76">
            <a:extLst>
              <a:ext uri="{FF2B5EF4-FFF2-40B4-BE49-F238E27FC236}">
                <a16:creationId xmlns:a16="http://schemas.microsoft.com/office/drawing/2014/main" id="{45AA6915-048F-4829-B638-080658D99418}"/>
              </a:ext>
            </a:extLst>
          </p:cNvPr>
          <p:cNvSpPr/>
          <p:nvPr/>
        </p:nvSpPr>
        <p:spPr>
          <a:xfrm>
            <a:off x="5274287" y="2216000"/>
            <a:ext cx="6614111" cy="1674604"/>
          </a:xfrm>
          <a:prstGeom prst="roundRect">
            <a:avLst/>
          </a:prstGeom>
          <a:noFill/>
          <a:ln w="38100"/>
        </p:spPr>
        <p:style>
          <a:lnRef idx="2">
            <a:schemeClr val="dk1"/>
          </a:lnRef>
          <a:fillRef idx="1">
            <a:schemeClr val="lt1"/>
          </a:fillRef>
          <a:effectRef idx="0">
            <a:schemeClr val="dk1"/>
          </a:effectRef>
          <a:fontRef idx="minor">
            <a:schemeClr val="dk1"/>
          </a:fontRef>
        </p:style>
        <p:txBody>
          <a:bodyPr wrap="square" rtlCol="0" anchor="ctr">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336699">
                  <a:lumMod val="75000"/>
                </a:srgbClr>
              </a:solidFill>
              <a:effectLst/>
              <a:uLnTx/>
              <a:uFillTx/>
              <a:latin typeface="Calibri" panose="020F0502020204030204"/>
              <a:ea typeface="+mn-ea"/>
              <a:cs typeface="+mn-cs"/>
            </a:endParaRPr>
          </a:p>
        </p:txBody>
      </p:sp>
      <p:sp>
        <p:nvSpPr>
          <p:cNvPr id="84" name="Rounded Rectangle 4">
            <a:extLst>
              <a:ext uri="{FF2B5EF4-FFF2-40B4-BE49-F238E27FC236}">
                <a16:creationId xmlns:a16="http://schemas.microsoft.com/office/drawing/2014/main" id="{C9ACA1CF-E6B0-4188-8197-25DB90DF8D3F}"/>
              </a:ext>
            </a:extLst>
          </p:cNvPr>
          <p:cNvSpPr/>
          <p:nvPr/>
        </p:nvSpPr>
        <p:spPr bwMode="auto">
          <a:xfrm>
            <a:off x="3043942" y="4017524"/>
            <a:ext cx="1922742" cy="767965"/>
          </a:xfrm>
          <a:prstGeom prst="roundRect">
            <a:avLst/>
          </a:prstGeom>
          <a:solidFill>
            <a:srgbClr val="0098AA"/>
          </a:solidFill>
          <a:ln w="127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Calibri" panose="020F0502020204030204"/>
                <a:ea typeface="+mn-ea"/>
                <a:cs typeface="Calibri"/>
              </a:rPr>
              <a:t>12 cycles </a:t>
            </a:r>
          </a:p>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Calibri" panose="020F0502020204030204"/>
                <a:ea typeface="+mn-ea"/>
                <a:cs typeface="Calibri"/>
              </a:rPr>
              <a:t>i</a:t>
            </a:r>
            <a:r>
              <a:rPr kumimoji="0" lang="en-US" sz="1600" b="1" i="0" u="none" strike="noStrike" kern="1200" cap="none" spc="0" normalizeH="0" baseline="0" noProof="0" dirty="0" err="1">
                <a:ln>
                  <a:noFill/>
                </a:ln>
                <a:solidFill>
                  <a:srgbClr val="FFFFFF"/>
                </a:solidFill>
                <a:effectLst/>
                <a:uLnTx/>
                <a:uFillTx/>
                <a:latin typeface="Calibri" panose="020F0502020204030204"/>
                <a:ea typeface="+mn-ea"/>
                <a:cs typeface="Calibri"/>
              </a:rPr>
              <a:t>brutinib</a:t>
            </a:r>
            <a:r>
              <a:rPr kumimoji="0" lang="en-US" sz="1600" b="1" i="0" u="none" strike="noStrike" kern="1200" cap="none" spc="0" normalizeH="0" baseline="0" noProof="0" dirty="0">
                <a:ln>
                  <a:noFill/>
                </a:ln>
                <a:solidFill>
                  <a:srgbClr val="FFFFFF"/>
                </a:solidFill>
                <a:effectLst/>
                <a:uLnTx/>
                <a:uFillTx/>
                <a:latin typeface="Calibri" panose="020F0502020204030204"/>
                <a:ea typeface="+mn-ea"/>
                <a:cs typeface="Calibri"/>
              </a:rPr>
              <a:t> + v</a:t>
            </a:r>
            <a:r>
              <a:rPr kumimoji="0" lang="en-US" sz="1600" b="1" i="0" u="none" strike="noStrike" kern="1200" cap="none" spc="0" normalizeH="0" baseline="0" noProof="0" dirty="0" err="1">
                <a:ln>
                  <a:noFill/>
                </a:ln>
                <a:solidFill>
                  <a:srgbClr val="FFFFFF"/>
                </a:solidFill>
                <a:effectLst/>
                <a:uLnTx/>
                <a:uFillTx/>
                <a:latin typeface="Calibri" panose="020F0502020204030204"/>
                <a:ea typeface="+mn-ea"/>
                <a:cs typeface="Calibri"/>
              </a:rPr>
              <a:t>enetoclax</a:t>
            </a:r>
            <a:endParaRPr kumimoji="0" lang="en-US" sz="1600" b="1" i="0" u="none" strike="noStrike" kern="1200" cap="none" spc="0" normalizeH="0" baseline="0" noProof="0" dirty="0">
              <a:ln>
                <a:noFill/>
              </a:ln>
              <a:solidFill>
                <a:srgbClr val="FFFFFF"/>
              </a:solidFill>
              <a:effectLst/>
              <a:uLnTx/>
              <a:uFillTx/>
              <a:latin typeface="Calibri" panose="020F0502020204030204"/>
              <a:ea typeface="+mn-ea"/>
              <a:cs typeface="Calibri"/>
            </a:endParaRPr>
          </a:p>
        </p:txBody>
      </p:sp>
      <p:sp>
        <p:nvSpPr>
          <p:cNvPr id="85" name="Rectangle: Rounded Corners 84">
            <a:extLst>
              <a:ext uri="{FF2B5EF4-FFF2-40B4-BE49-F238E27FC236}">
                <a16:creationId xmlns:a16="http://schemas.microsoft.com/office/drawing/2014/main" id="{A87258D5-03B8-4EF9-AC44-8C6D9D39E706}"/>
              </a:ext>
            </a:extLst>
          </p:cNvPr>
          <p:cNvSpPr/>
          <p:nvPr/>
        </p:nvSpPr>
        <p:spPr>
          <a:xfrm rot="16200000">
            <a:off x="5084249" y="2731555"/>
            <a:ext cx="1509274" cy="646986"/>
          </a:xfrm>
          <a:prstGeom prst="roundRect">
            <a:avLst/>
          </a:prstGeom>
          <a:solidFill>
            <a:schemeClr val="accent6"/>
          </a:solidFill>
        </p:spPr>
        <p:txBody>
          <a:bodyPr wrap="square" rtlCol="0" anchor="ct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NZ" sz="1600" b="1" i="0" u="none" strike="noStrike" kern="1200" cap="none" spc="0" normalizeH="0" baseline="0" noProof="0" dirty="0">
                <a:ln>
                  <a:noFill/>
                </a:ln>
                <a:solidFill>
                  <a:srgbClr val="FFFFFF"/>
                </a:solidFill>
                <a:effectLst/>
                <a:uLnTx/>
                <a:uFillTx/>
                <a:latin typeface="Calibri" panose="020F0502020204030204"/>
                <a:ea typeface="+mn-ea"/>
                <a:cs typeface="+mn-cs"/>
              </a:rPr>
              <a:t>MRD-guided randomization</a:t>
            </a:r>
          </a:p>
        </p:txBody>
      </p:sp>
      <p:cxnSp>
        <p:nvCxnSpPr>
          <p:cNvPr id="89" name="Straight Arrow Connector 88">
            <a:extLst>
              <a:ext uri="{FF2B5EF4-FFF2-40B4-BE49-F238E27FC236}">
                <a16:creationId xmlns:a16="http://schemas.microsoft.com/office/drawing/2014/main" id="{D16B1611-90FF-4B77-9377-657921E3C342}"/>
              </a:ext>
            </a:extLst>
          </p:cNvPr>
          <p:cNvCxnSpPr>
            <a:cxnSpLocks/>
            <a:stCxn id="11" idx="3"/>
            <a:endCxn id="85" idx="0"/>
          </p:cNvCxnSpPr>
          <p:nvPr/>
        </p:nvCxnSpPr>
        <p:spPr bwMode="auto">
          <a:xfrm>
            <a:off x="4966684" y="3051400"/>
            <a:ext cx="548709" cy="3648"/>
          </a:xfrm>
          <a:prstGeom prst="straightConnector1">
            <a:avLst/>
          </a:prstGeom>
          <a:solidFill>
            <a:schemeClr val="accent1"/>
          </a:solidFill>
          <a:ln w="38100" cap="flat" cmpd="sng" algn="ctr">
            <a:solidFill>
              <a:srgbClr val="006680"/>
            </a:solidFill>
            <a:prstDash val="solid"/>
            <a:round/>
            <a:headEnd type="none" w="med" len="med"/>
            <a:tailEnd type="triangle" w="lg"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808494083"/>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Lucida Sans Unicode"/>
        <a:cs typeface="Lucida Sans Unicode"/>
      </a:majorFont>
      <a:minorFont>
        <a:latin typeface="Times New Roman"/>
        <a:ea typeface="Lucida Sans Unicode"/>
        <a:cs typeface="Lucida Sans Unicod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bg1"/>
            </a:solidFill>
            <a:effectLst/>
            <a:latin typeface="Times New Roman" pitchFamily="16"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bg1"/>
            </a:solidFill>
            <a:effectLst/>
            <a:latin typeface="Times New Roman" pitchFamily="16"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ibrutinib-oral-template">
  <a:themeElements>
    <a:clrScheme name="Clinical Trials">
      <a:dk1>
        <a:srgbClr val="336699"/>
      </a:dk1>
      <a:lt1>
        <a:srgbClr val="FFFFFF"/>
      </a:lt1>
      <a:dk2>
        <a:srgbClr val="FFB652"/>
      </a:dk2>
      <a:lt2>
        <a:srgbClr val="94420E"/>
      </a:lt2>
      <a:accent1>
        <a:srgbClr val="7E99AA"/>
      </a:accent1>
      <a:accent2>
        <a:srgbClr val="0098AA"/>
      </a:accent2>
      <a:accent3>
        <a:srgbClr val="006784"/>
      </a:accent3>
      <a:accent4>
        <a:srgbClr val="FFB652"/>
      </a:accent4>
      <a:accent5>
        <a:srgbClr val="94420E"/>
      </a:accent5>
      <a:accent6>
        <a:srgbClr val="7E99AA"/>
      </a:accent6>
      <a:hlink>
        <a:srgbClr val="94420E"/>
      </a:hlink>
      <a:folHlink>
        <a:srgbClr val="FFB65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none">
        <a:spAutoFit/>
      </a:bodyPr>
      <a:lstStyle>
        <a:defPPr algn="l">
          <a:defRPr dirty="0">
            <a:solidFill>
              <a:schemeClr val="bg2">
                <a:lumMod val="75000"/>
              </a:schemeClr>
            </a:solidFill>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defRPr>
        </a:defPPr>
      </a:lstStyle>
    </a:lnDef>
  </a:objectDefaults>
  <a:extraClrSchemeLst>
    <a:extraClrScheme>
      <a:clrScheme name="Insulin IDEAS template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nsulin IDEAS template 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nsulin IDEAS template 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nsulin IDEAS template 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nsulin IDEAS template 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nsulin IDEAS template 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nsulin IDEAS template 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nsulin IDEAS template 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nsulin IDEAS template 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nsulin IDEAS template 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nsulin IDEAS template 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nsulin IDEAS template 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Insulin IDEAS template 1 13">
        <a:dk1>
          <a:srgbClr val="000000"/>
        </a:dk1>
        <a:lt1>
          <a:srgbClr val="FFFFFF"/>
        </a:lt1>
        <a:dk2>
          <a:srgbClr val="000000"/>
        </a:dk2>
        <a:lt2>
          <a:srgbClr val="808080"/>
        </a:lt2>
        <a:accent1>
          <a:srgbClr val="8F3B63"/>
        </a:accent1>
        <a:accent2>
          <a:srgbClr val="3B528F"/>
        </a:accent2>
        <a:accent3>
          <a:srgbClr val="FFFFFF"/>
        </a:accent3>
        <a:accent4>
          <a:srgbClr val="000000"/>
        </a:accent4>
        <a:accent5>
          <a:srgbClr val="C6AFB7"/>
        </a:accent5>
        <a:accent6>
          <a:srgbClr val="354981"/>
        </a:accent6>
        <a:hlink>
          <a:srgbClr val="7B913B"/>
        </a:hlink>
        <a:folHlink>
          <a:srgbClr val="B68A38"/>
        </a:folHlink>
      </a:clrScheme>
      <a:clrMap bg1="lt1" tx1="dk1" bg2="lt2" tx2="dk2" accent1="accent1" accent2="accent2" accent3="accent3" accent4="accent4" accent5="accent5" accent6="accent6" hlink="hlink" folHlink="folHlink"/>
    </a:extraClrScheme>
    <a:extraClrScheme>
      <a:clrScheme name="Insulin IDEAS template 1 14">
        <a:dk1>
          <a:srgbClr val="000000"/>
        </a:dk1>
        <a:lt1>
          <a:srgbClr val="FFFFFF"/>
        </a:lt1>
        <a:dk2>
          <a:srgbClr val="000000"/>
        </a:dk2>
        <a:lt2>
          <a:srgbClr val="C0C0C0"/>
        </a:lt2>
        <a:accent1>
          <a:srgbClr val="BD5F8C"/>
        </a:accent1>
        <a:accent2>
          <a:srgbClr val="6C83C2"/>
        </a:accent2>
        <a:accent3>
          <a:srgbClr val="FFFFFF"/>
        </a:accent3>
        <a:accent4>
          <a:srgbClr val="000000"/>
        </a:accent4>
        <a:accent5>
          <a:srgbClr val="DBB6C5"/>
        </a:accent5>
        <a:accent6>
          <a:srgbClr val="6176B0"/>
        </a:accent6>
        <a:hlink>
          <a:srgbClr val="94AF47"/>
        </a:hlink>
        <a:folHlink>
          <a:srgbClr val="CBA155"/>
        </a:folHlink>
      </a:clrScheme>
      <a:clrMap bg1="lt1" tx1="dk1" bg2="lt2" tx2="dk2" accent1="accent1" accent2="accent2" accent3="accent3" accent4="accent4" accent5="accent5" accent6="accent6" hlink="hlink" folHlink="folHlink"/>
    </a:extraClrScheme>
    <a:extraClrScheme>
      <a:clrScheme name="Insulin IDEAS template 1 15">
        <a:dk1>
          <a:srgbClr val="000000"/>
        </a:dk1>
        <a:lt1>
          <a:srgbClr val="FFFFFF"/>
        </a:lt1>
        <a:dk2>
          <a:srgbClr val="000000"/>
        </a:dk2>
        <a:lt2>
          <a:srgbClr val="C0C0C0"/>
        </a:lt2>
        <a:accent1>
          <a:srgbClr val="CE88A9"/>
        </a:accent1>
        <a:accent2>
          <a:srgbClr val="95A5D3"/>
        </a:accent2>
        <a:accent3>
          <a:srgbClr val="FFFFFF"/>
        </a:accent3>
        <a:accent4>
          <a:srgbClr val="000000"/>
        </a:accent4>
        <a:accent5>
          <a:srgbClr val="E3C3D1"/>
        </a:accent5>
        <a:accent6>
          <a:srgbClr val="8795BF"/>
        </a:accent6>
        <a:hlink>
          <a:srgbClr val="FFFF99"/>
        </a:hlink>
        <a:folHlink>
          <a:srgbClr val="DFC595"/>
        </a:folHlink>
      </a:clrScheme>
      <a:clrMap bg1="lt1" tx1="dk1" bg2="lt2" tx2="dk2" accent1="accent1" accent2="accent2" accent3="accent3" accent4="accent4" accent5="accent5" accent6="accent6" hlink="hlink" folHlink="folHlink"/>
    </a:extraClrScheme>
    <a:extraClrScheme>
      <a:clrScheme name="Insulin IDEAS template 1 16">
        <a:dk1>
          <a:srgbClr val="000000"/>
        </a:dk1>
        <a:lt1>
          <a:srgbClr val="FFFFFF"/>
        </a:lt1>
        <a:dk2>
          <a:srgbClr val="000000"/>
        </a:dk2>
        <a:lt2>
          <a:srgbClr val="C0C0C0"/>
        </a:lt2>
        <a:accent1>
          <a:srgbClr val="CE88A9"/>
        </a:accent1>
        <a:accent2>
          <a:srgbClr val="ADBADD"/>
        </a:accent2>
        <a:accent3>
          <a:srgbClr val="FFFFFF"/>
        </a:accent3>
        <a:accent4>
          <a:srgbClr val="000000"/>
        </a:accent4>
        <a:accent5>
          <a:srgbClr val="E3C3D1"/>
        </a:accent5>
        <a:accent6>
          <a:srgbClr val="9CA8C8"/>
        </a:accent6>
        <a:hlink>
          <a:srgbClr val="FFFF99"/>
        </a:hlink>
        <a:folHlink>
          <a:srgbClr val="DFC595"/>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ibrutinib-oral-template">
  <a:themeElements>
    <a:clrScheme name="Custom 38">
      <a:dk1>
        <a:srgbClr val="336699"/>
      </a:dk1>
      <a:lt1>
        <a:srgbClr val="FFFFFF"/>
      </a:lt1>
      <a:dk2>
        <a:srgbClr val="FFB652"/>
      </a:dk2>
      <a:lt2>
        <a:srgbClr val="000000"/>
      </a:lt2>
      <a:accent1>
        <a:srgbClr val="7E99AA"/>
      </a:accent1>
      <a:accent2>
        <a:srgbClr val="0098AA"/>
      </a:accent2>
      <a:accent3>
        <a:srgbClr val="006784"/>
      </a:accent3>
      <a:accent4>
        <a:srgbClr val="FFB652"/>
      </a:accent4>
      <a:accent5>
        <a:srgbClr val="94420E"/>
      </a:accent5>
      <a:accent6>
        <a:srgbClr val="AECC0A"/>
      </a:accent6>
      <a:hlink>
        <a:srgbClr val="009BD4"/>
      </a:hlink>
      <a:folHlink>
        <a:srgbClr val="D8E6E9"/>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0" i="0" u="none" strike="noStrike" cap="none" normalizeH="0" baseline="0" smtClean="0">
            <a:ln>
              <a:noFill/>
            </a:ln>
            <a:solidFill>
              <a:schemeClr val="tx1"/>
            </a:solidFill>
            <a:effectLst/>
            <a:latin typeface="Arial" charset="0"/>
          </a:defRPr>
        </a:defPPr>
      </a:lstStyle>
    </a:lnDef>
  </a:objectDefaults>
  <a:extraClrSchemeLst>
    <a:extraClrScheme>
      <a:clrScheme name="Insulin IDEAS template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nsulin IDEAS template 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nsulin IDEAS template 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nsulin IDEAS template 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nsulin IDEAS template 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nsulin IDEAS template 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nsulin IDEAS template 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nsulin IDEAS template 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nsulin IDEAS template 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nsulin IDEAS template 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nsulin IDEAS template 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nsulin IDEAS template 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Insulin IDEAS template 1 13">
        <a:dk1>
          <a:srgbClr val="000000"/>
        </a:dk1>
        <a:lt1>
          <a:srgbClr val="FFFFFF"/>
        </a:lt1>
        <a:dk2>
          <a:srgbClr val="000000"/>
        </a:dk2>
        <a:lt2>
          <a:srgbClr val="808080"/>
        </a:lt2>
        <a:accent1>
          <a:srgbClr val="8F3B63"/>
        </a:accent1>
        <a:accent2>
          <a:srgbClr val="3B528F"/>
        </a:accent2>
        <a:accent3>
          <a:srgbClr val="FFFFFF"/>
        </a:accent3>
        <a:accent4>
          <a:srgbClr val="000000"/>
        </a:accent4>
        <a:accent5>
          <a:srgbClr val="C6AFB7"/>
        </a:accent5>
        <a:accent6>
          <a:srgbClr val="354981"/>
        </a:accent6>
        <a:hlink>
          <a:srgbClr val="7B913B"/>
        </a:hlink>
        <a:folHlink>
          <a:srgbClr val="B68A38"/>
        </a:folHlink>
      </a:clrScheme>
      <a:clrMap bg1="lt1" tx1="dk1" bg2="lt2" tx2="dk2" accent1="accent1" accent2="accent2" accent3="accent3" accent4="accent4" accent5="accent5" accent6="accent6" hlink="hlink" folHlink="folHlink"/>
    </a:extraClrScheme>
    <a:extraClrScheme>
      <a:clrScheme name="Insulin IDEAS template 1 14">
        <a:dk1>
          <a:srgbClr val="000000"/>
        </a:dk1>
        <a:lt1>
          <a:srgbClr val="FFFFFF"/>
        </a:lt1>
        <a:dk2>
          <a:srgbClr val="000000"/>
        </a:dk2>
        <a:lt2>
          <a:srgbClr val="C0C0C0"/>
        </a:lt2>
        <a:accent1>
          <a:srgbClr val="BD5F8C"/>
        </a:accent1>
        <a:accent2>
          <a:srgbClr val="6C83C2"/>
        </a:accent2>
        <a:accent3>
          <a:srgbClr val="FFFFFF"/>
        </a:accent3>
        <a:accent4>
          <a:srgbClr val="000000"/>
        </a:accent4>
        <a:accent5>
          <a:srgbClr val="DBB6C5"/>
        </a:accent5>
        <a:accent6>
          <a:srgbClr val="6176B0"/>
        </a:accent6>
        <a:hlink>
          <a:srgbClr val="94AF47"/>
        </a:hlink>
        <a:folHlink>
          <a:srgbClr val="CBA155"/>
        </a:folHlink>
      </a:clrScheme>
      <a:clrMap bg1="lt1" tx1="dk1" bg2="lt2" tx2="dk2" accent1="accent1" accent2="accent2" accent3="accent3" accent4="accent4" accent5="accent5" accent6="accent6" hlink="hlink" folHlink="folHlink"/>
    </a:extraClrScheme>
    <a:extraClrScheme>
      <a:clrScheme name="Insulin IDEAS template 1 15">
        <a:dk1>
          <a:srgbClr val="000000"/>
        </a:dk1>
        <a:lt1>
          <a:srgbClr val="FFFFFF"/>
        </a:lt1>
        <a:dk2>
          <a:srgbClr val="000000"/>
        </a:dk2>
        <a:lt2>
          <a:srgbClr val="C0C0C0"/>
        </a:lt2>
        <a:accent1>
          <a:srgbClr val="CE88A9"/>
        </a:accent1>
        <a:accent2>
          <a:srgbClr val="95A5D3"/>
        </a:accent2>
        <a:accent3>
          <a:srgbClr val="FFFFFF"/>
        </a:accent3>
        <a:accent4>
          <a:srgbClr val="000000"/>
        </a:accent4>
        <a:accent5>
          <a:srgbClr val="E3C3D1"/>
        </a:accent5>
        <a:accent6>
          <a:srgbClr val="8795BF"/>
        </a:accent6>
        <a:hlink>
          <a:srgbClr val="FFFF99"/>
        </a:hlink>
        <a:folHlink>
          <a:srgbClr val="DFC595"/>
        </a:folHlink>
      </a:clrScheme>
      <a:clrMap bg1="lt1" tx1="dk1" bg2="lt2" tx2="dk2" accent1="accent1" accent2="accent2" accent3="accent3" accent4="accent4" accent5="accent5" accent6="accent6" hlink="hlink" folHlink="folHlink"/>
    </a:extraClrScheme>
    <a:extraClrScheme>
      <a:clrScheme name="Insulin IDEAS template 1 16">
        <a:dk1>
          <a:srgbClr val="000000"/>
        </a:dk1>
        <a:lt1>
          <a:srgbClr val="FFFFFF"/>
        </a:lt1>
        <a:dk2>
          <a:srgbClr val="000000"/>
        </a:dk2>
        <a:lt2>
          <a:srgbClr val="C0C0C0"/>
        </a:lt2>
        <a:accent1>
          <a:srgbClr val="CE88A9"/>
        </a:accent1>
        <a:accent2>
          <a:srgbClr val="ADBADD"/>
        </a:accent2>
        <a:accent3>
          <a:srgbClr val="FFFFFF"/>
        </a:accent3>
        <a:accent4>
          <a:srgbClr val="000000"/>
        </a:accent4>
        <a:accent5>
          <a:srgbClr val="E3C3D1"/>
        </a:accent5>
        <a:accent6>
          <a:srgbClr val="9CA8C8"/>
        </a:accent6>
        <a:hlink>
          <a:srgbClr val="FFFF99"/>
        </a:hlink>
        <a:folHlink>
          <a:srgbClr val="DFC595"/>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Office Theme">
  <a:themeElements>
    <a:clrScheme name="Vaniam Group">
      <a:dk1>
        <a:srgbClr val="404040"/>
      </a:dk1>
      <a:lt1>
        <a:srgbClr val="FFFFFF"/>
      </a:lt1>
      <a:dk2>
        <a:srgbClr val="808080"/>
      </a:dk2>
      <a:lt2>
        <a:srgbClr val="EEECE1"/>
      </a:lt2>
      <a:accent1>
        <a:srgbClr val="E73435"/>
      </a:accent1>
      <a:accent2>
        <a:srgbClr val="F38428"/>
      </a:accent2>
      <a:accent3>
        <a:srgbClr val="80BF3B"/>
      </a:accent3>
      <a:accent4>
        <a:srgbClr val="4F5F95"/>
      </a:accent4>
      <a:accent5>
        <a:srgbClr val="43B9CA"/>
      </a:accent5>
      <a:accent6>
        <a:srgbClr val="0191B6"/>
      </a:accent6>
      <a:hlink>
        <a:srgbClr val="0000FF"/>
      </a:hlink>
      <a:folHlink>
        <a:srgbClr val="800080"/>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Imbruvica_V01">
    <a:dk1>
      <a:srgbClr val="4D4D4D"/>
    </a:dk1>
    <a:lt1>
      <a:srgbClr val="FFFFFF"/>
    </a:lt1>
    <a:dk2>
      <a:srgbClr val="009FDF"/>
    </a:dk2>
    <a:lt2>
      <a:srgbClr val="B7B7B7"/>
    </a:lt2>
    <a:accent1>
      <a:srgbClr val="009FDF"/>
    </a:accent1>
    <a:accent2>
      <a:srgbClr val="00629B"/>
    </a:accent2>
    <a:accent3>
      <a:srgbClr val="84BD00"/>
    </a:accent3>
    <a:accent4>
      <a:srgbClr val="00AB8E"/>
    </a:accent4>
    <a:accent5>
      <a:srgbClr val="DCDCDC"/>
    </a:accent5>
    <a:accent6>
      <a:srgbClr val="CEDC00"/>
    </a:accent6>
    <a:hlink>
      <a:srgbClr val="F3E500"/>
    </a:hlink>
    <a:folHlink>
      <a:srgbClr val="CEDC00"/>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862A45804C7345BFDE61DA2C172BE7" ma:contentTypeVersion="17" ma:contentTypeDescription="Create a new document." ma:contentTypeScope="" ma:versionID="0836c851ab56100df1895fa2a218104e">
  <xsd:schema xmlns:xsd="http://www.w3.org/2001/XMLSchema" xmlns:xs="http://www.w3.org/2001/XMLSchema" xmlns:p="http://schemas.microsoft.com/office/2006/metadata/properties" xmlns:ns1="96f1686b-f877-4eb8-89ab-3a67a5dc2612" xmlns:ns3="b4104d5b-b872-4636-a728-507be7308f43" targetNamespace="http://schemas.microsoft.com/office/2006/metadata/properties" ma:root="true" ma:fieldsID="fd973d22d93f3f1ceb87c2fa5e19ecd8" ns1:_="" ns3:_="">
    <xsd:import namespace="96f1686b-f877-4eb8-89ab-3a67a5dc2612"/>
    <xsd:import namespace="b4104d5b-b872-4636-a728-507be7308f43"/>
    <xsd:element name="properties">
      <xsd:complexType>
        <xsd:sequence>
          <xsd:element name="documentManagement">
            <xsd:complexType>
              <xsd:all>
                <xsd:element ref="ns1:QID" minOccurs="0"/>
                <xsd:element ref="ns1:Status" minOccurs="0"/>
                <xsd:element ref="ns1:MediaServiceMetadata" minOccurs="0"/>
                <xsd:element ref="ns1:MediaServiceFastMetadata" minOccurs="0"/>
                <xsd:element ref="ns1:MediaServiceAutoTags" minOccurs="0"/>
                <xsd:element ref="ns1:MediaServiceOCR" minOccurs="0"/>
                <xsd:element ref="ns1:MediaServiceDateTaken" minOccurs="0"/>
                <xsd:element ref="ns1:MediaServiceLocation" minOccurs="0"/>
                <xsd:element ref="ns3:SharedWithUsers" minOccurs="0"/>
                <xsd:element ref="ns3:SharedWithDetails" minOccurs="0"/>
                <xsd:element ref="ns1:MediaServiceEventHashCode" minOccurs="0"/>
                <xsd:element ref="ns1:MediaServiceGenerationTime" minOccurs="0"/>
                <xsd:element ref="ns3:TaxKeywordTaxHTField" minOccurs="0"/>
                <xsd:element ref="ns3:TaxCatchAll" minOccurs="0"/>
                <xsd:element ref="ns1:MediaServiceAutoKeyPoints" minOccurs="0"/>
                <xsd:element ref="ns1: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f1686b-f877-4eb8-89ab-3a67a5dc2612" elementFormDefault="qualified">
    <xsd:import namespace="http://schemas.microsoft.com/office/2006/documentManagement/types"/>
    <xsd:import namespace="http://schemas.microsoft.com/office/infopath/2007/PartnerControls"/>
    <xsd:element name="QID" ma:index="0" nillable="true" ma:displayName="QID" ma:indexed="true" ma:internalName="QID">
      <xsd:simpleType>
        <xsd:restriction base="dms:Number"/>
      </xsd:simpleType>
    </xsd:element>
    <xsd:element name="Status" ma:index="3" nillable="true" ma:displayName="Status" ma:format="Dropdown" ma:internalName="Status">
      <xsd:simpleType>
        <xsd:restriction base="dms:Choice">
          <xsd:enumeration value="Not started"/>
          <xsd:enumeration value="Web Build"/>
          <xsd:enumeration value="In Progress"/>
          <xsd:enumeration value="Launched"/>
          <xsd:enumeration value="Complete"/>
          <xsd:enumeration value="Delayed"/>
        </xsd:restriction>
      </xsd:simpleType>
    </xsd:element>
    <xsd:element name="MediaServiceMetadata" ma:index="6" nillable="true" ma:displayName="MediaServiceMetadata" ma:hidden="true" ma:internalName="MediaServiceMetadata" ma:readOnly="true">
      <xsd:simpleType>
        <xsd:restriction base="dms:Note"/>
      </xsd:simpleType>
    </xsd:element>
    <xsd:element name="MediaServiceFastMetadata" ma:index="7" nillable="true" ma:displayName="MediaServiceFastMetadata" ma:hidden="true" ma:internalName="MediaServiceFastMetadata" ma:readOnly="true">
      <xsd:simpleType>
        <xsd:restriction base="dms:Note"/>
      </xsd:simpleType>
    </xsd:element>
    <xsd:element name="MediaServiceAutoTags" ma:index="8" nillable="true" ma:displayName="MediaServiceAutoTags" ma:internalName="MediaServiceAutoTags" ma:readOnly="true">
      <xsd:simpleType>
        <xsd:restriction base="dms:Text"/>
      </xsd:simpleType>
    </xsd:element>
    <xsd:element name="MediaServiceOCR" ma:index="9" nillable="true" ma:displayName="MediaServiceOCR" ma:internalName="MediaServiceOCR" ma:readOnly="true">
      <xsd:simpleType>
        <xsd:restriction base="dms:Note">
          <xsd:maxLength value="255"/>
        </xsd:restriction>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104d5b-b872-4636-a728-507be7308f4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KeywordTaxHTField" ma:index="21"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22" nillable="true" ma:displayName="Taxonomy Catch All Column" ma:hidden="true" ma:list="{d75259b8-d078-43ce-9531-d35c0553c861}" ma:internalName="TaxCatchAll" ma:showField="CatchAllData" ma:web="b4104d5b-b872-4636-a728-507be7308f4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96f1686b-f877-4eb8-89ab-3a67a5dc2612" xsi:nil="true"/>
    <TaxCatchAll xmlns="b4104d5b-b872-4636-a728-507be7308f43"/>
    <QID xmlns="96f1686b-f877-4eb8-89ab-3a67a5dc2612" xsi:nil="true"/>
    <TaxKeywordTaxHTField xmlns="b4104d5b-b872-4636-a728-507be7308f43">
      <Terms xmlns="http://schemas.microsoft.com/office/infopath/2007/PartnerControls"/>
    </TaxKeywordTaxHTField>
  </documentManagement>
</p:properties>
</file>

<file path=customXml/itemProps1.xml><?xml version="1.0" encoding="utf-8"?>
<ds:datastoreItem xmlns:ds="http://schemas.openxmlformats.org/officeDocument/2006/customXml" ds:itemID="{59B7C2D0-A5AD-4A88-92DE-042A935D4C95}"/>
</file>

<file path=customXml/itemProps2.xml><?xml version="1.0" encoding="utf-8"?>
<ds:datastoreItem xmlns:ds="http://schemas.openxmlformats.org/officeDocument/2006/customXml" ds:itemID="{E4C3EA17-99D7-49A5-96E0-6A054B2B4D5C}"/>
</file>

<file path=customXml/itemProps3.xml><?xml version="1.0" encoding="utf-8"?>
<ds:datastoreItem xmlns:ds="http://schemas.openxmlformats.org/officeDocument/2006/customXml" ds:itemID="{BF5D046B-A19F-45FF-99E4-F94A73B76CCB}"/>
</file>

<file path=docProps/app.xml><?xml version="1.0" encoding="utf-8"?>
<Properties xmlns="http://schemas.openxmlformats.org/officeDocument/2006/extended-properties" xmlns:vt="http://schemas.openxmlformats.org/officeDocument/2006/docPropsVTypes">
  <TotalTime>1545</TotalTime>
  <Words>2649</Words>
  <Application>Microsoft Macintosh PowerPoint</Application>
  <PresentationFormat>Widescreen</PresentationFormat>
  <Paragraphs>403</Paragraphs>
  <Slides>23</Slides>
  <Notes>8</Notes>
  <HiddenSlides>0</HiddenSlides>
  <MMClips>0</MMClips>
  <ScaleCrop>false</ScaleCrop>
  <HeadingPairs>
    <vt:vector size="6" baseType="variant">
      <vt:variant>
        <vt:lpstr>Fonts Used</vt:lpstr>
      </vt:variant>
      <vt:variant>
        <vt:i4>13</vt:i4>
      </vt:variant>
      <vt:variant>
        <vt:lpstr>Theme</vt:lpstr>
      </vt:variant>
      <vt:variant>
        <vt:i4>6</vt:i4>
      </vt:variant>
      <vt:variant>
        <vt:lpstr>Slide Titles</vt:lpstr>
      </vt:variant>
      <vt:variant>
        <vt:i4>23</vt:i4>
      </vt:variant>
    </vt:vector>
  </HeadingPairs>
  <TitlesOfParts>
    <vt:vector size="42" baseType="lpstr">
      <vt:lpstr>Arial Unicode MS</vt:lpstr>
      <vt:lpstr>Arial</vt:lpstr>
      <vt:lpstr>Arial</vt:lpstr>
      <vt:lpstr>Calibri</vt:lpstr>
      <vt:lpstr>Calibri Regular</vt:lpstr>
      <vt:lpstr>Franklin Gothic Book</vt:lpstr>
      <vt:lpstr>Franklin Gothic Medium</vt:lpstr>
      <vt:lpstr>Lucida Grande</vt:lpstr>
      <vt:lpstr>Monaco</vt:lpstr>
      <vt:lpstr>StarSymbol</vt:lpstr>
      <vt:lpstr>System Font Regular</vt:lpstr>
      <vt:lpstr>Times New Roman</vt:lpstr>
      <vt:lpstr>Wingdings</vt:lpstr>
      <vt:lpstr>2_Office Theme</vt:lpstr>
      <vt:lpstr>Default Design</vt:lpstr>
      <vt:lpstr>ibrutinib-oral-template</vt:lpstr>
      <vt:lpstr>1_ibrutinib-oral-template</vt:lpstr>
      <vt:lpstr>3_Office Theme</vt:lpstr>
      <vt:lpstr>Blank Presentation</vt:lpstr>
      <vt:lpstr>  Novel Strategies Combining BTK and Bcl-2 Inhibitors in CLL </vt:lpstr>
      <vt:lpstr>Do you believe there is a benefit to administering a BTK inhibitor in combination with venetoclax as opposed to sequentially in patients with CLL? </vt:lpstr>
      <vt:lpstr>PowerPoint Presentation</vt:lpstr>
      <vt:lpstr>Have you or would you administer ibrutinib or acalabrutinib in combination with venetoclax to a patient with CLL outside of a clinical trial setting? </vt:lpstr>
      <vt:lpstr>  Novel Strategies Combining BTK and Bcl-2 Inhibitors in CLL </vt:lpstr>
      <vt:lpstr>BTK inhibition increases CLL cell dependence on Bcl-2</vt:lpstr>
      <vt:lpstr>PowerPoint Presentation</vt:lpstr>
      <vt:lpstr>PowerPoint Presentation</vt:lpstr>
      <vt:lpstr>Phase 2 CAPTIVATE Study</vt:lpstr>
      <vt:lpstr>CAPTIVATE: Primary Endpoint of CR Ratea: Fixed-Duration  Treatment with Ibrutinib + Venetoclax Provides  Deep, Durable Responses</vt:lpstr>
      <vt:lpstr>CAPTIVATE: FD Cohort: High Rates of Undetectable MRDa in BM and PB</vt:lpstr>
      <vt:lpstr>PowerPoint Presentation</vt:lpstr>
      <vt:lpstr>Phase 3 GLOW Study</vt:lpstr>
      <vt:lpstr>GLOW: Undetectable MRDa Rate with I+V was Significantly Higher</vt:lpstr>
      <vt:lpstr>GLOW: Summary of Safety and TLS Risk Reduction</vt:lpstr>
      <vt:lpstr>GLOW: Overall Survival</vt:lpstr>
      <vt:lpstr>PowerPoint Presentation</vt:lpstr>
      <vt:lpstr> </vt:lpstr>
      <vt:lpstr>Triplets with newer BTKis are also active and well-tolerated: AVO Study</vt:lpstr>
      <vt:lpstr>Triplets with newer BTKis are also active and well-tolerated:  BOVen Study</vt:lpstr>
      <vt:lpstr>PowerPoint Presentation</vt:lpstr>
      <vt:lpstr>Conclusions: BTKi/BCL-2i in CLL </vt:lpstr>
      <vt:lpstr>Case 1</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Silvana Izquierdo</cp:lastModifiedBy>
  <cp:revision>51</cp:revision>
  <dcterms:created xsi:type="dcterms:W3CDTF">2021-07-16T19:50:21Z</dcterms:created>
  <dcterms:modified xsi:type="dcterms:W3CDTF">2021-09-02T18:33:40Z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0x01010018862A45804C7345BFDE61DA2C172BE7</vt:lpwstr>
  </property>
  <property fmtid="{D5CDD505-2E9C-101B-9397-08002B2CF9AE}" pid="3" name="TaxKeyword">
    <vt:lpwstr/>
  </property>
</Properties>
</file>